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jpg" ContentType="image/jpeg"/>
  <Default Extension="png" ContentType="image/png"/>
  <Default Extension="rels" ContentType="application/vnd.openxmlformats-package.relationships+xml"/>
  <Default Extension="vml" ContentType="application/vnd.openxmlformats-officedocument.vmlDrawing"/>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4.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3.xml" ContentType="application/vnd.openxmlformats-officedocument.presentationml.slide+xml"/>
  <Override PartName="/ppt/slides/slide484.xml" ContentType="application/vnd.openxmlformats-officedocument.presentationml.slide+xml"/>
  <Override PartName="/ppt/slides/slide485.xml" ContentType="application/vnd.openxmlformats-officedocument.presentationml.slide+xml"/>
  <Override PartName="/ppt/slides/slide486.xml" ContentType="application/vnd.openxmlformats-officedocument.presentationml.slide+xml"/>
  <Override PartName="/ppt/slides/slide487.xml" ContentType="application/vnd.openxmlformats-officedocument.presentationml.slide+xml"/>
  <Override PartName="/ppt/slides/slide488.xml" ContentType="application/vnd.openxmlformats-officedocument.presentationml.slide+xml"/>
  <Override PartName="/ppt/slides/slide489.xml" ContentType="application/vnd.openxmlformats-officedocument.presentationml.slide+xml"/>
  <Override PartName="/ppt/slides/slide490.xml" ContentType="application/vnd.openxmlformats-officedocument.presentationml.slide+xml"/>
  <Override PartName="/ppt/slides/slide491.xml" ContentType="application/vnd.openxmlformats-officedocument.presentationml.slide+xml"/>
  <Override PartName="/ppt/slides/slide492.xml" ContentType="application/vnd.openxmlformats-officedocument.presentationml.slide+xml"/>
  <Override PartName="/ppt/slides/slide493.xml" ContentType="application/vnd.openxmlformats-officedocument.presentationml.slide+xml"/>
  <Override PartName="/ppt/slides/slide494.xml" ContentType="application/vnd.openxmlformats-officedocument.presentationml.slide+xml"/>
  <Override PartName="/ppt/slides/slide495.xml" ContentType="application/vnd.openxmlformats-officedocument.presentationml.slide+xml"/>
  <Override PartName="/ppt/slides/slide496.xml" ContentType="application/vnd.openxmlformats-officedocument.presentationml.slide+xml"/>
  <Override PartName="/ppt/slides/slide497.xml" ContentType="application/vnd.openxmlformats-officedocument.presentationml.slide+xml"/>
  <Override PartName="/ppt/slides/slide498.xml" ContentType="application/vnd.openxmlformats-officedocument.presentationml.slide+xml"/>
  <Override PartName="/ppt/slides/slide499.xml" ContentType="application/vnd.openxmlformats-officedocument.presentationml.slide+xml"/>
  <Override PartName="/ppt/slides/slide500.xml" ContentType="application/vnd.openxmlformats-officedocument.presentationml.slide+xml"/>
  <Override PartName="/ppt/slides/slide501.xml" ContentType="application/vnd.openxmlformats-officedocument.presentationml.slide+xml"/>
  <Override PartName="/ppt/slides/slide502.xml" ContentType="application/vnd.openxmlformats-officedocument.presentationml.slide+xml"/>
  <Override PartName="/ppt/slides/slide503.xml" ContentType="application/vnd.openxmlformats-officedocument.presentationml.slide+xml"/>
  <Override PartName="/ppt/slides/slide504.xml" ContentType="application/vnd.openxmlformats-officedocument.presentationml.slide+xml"/>
  <Override PartName="/ppt/slides/slide505.xml" ContentType="application/vnd.openxmlformats-officedocument.presentationml.slide+xml"/>
  <Override PartName="/ppt/slides/slide506.xml" ContentType="application/vnd.openxmlformats-officedocument.presentationml.slide+xml"/>
  <Override PartName="/ppt/slides/slide507.xml" ContentType="application/vnd.openxmlformats-officedocument.presentationml.slide+xml"/>
  <Override PartName="/ppt/slides/slide508.xml" ContentType="application/vnd.openxmlformats-officedocument.presentationml.slide+xml"/>
  <Override PartName="/ppt/slides/slide509.xml" ContentType="application/vnd.openxmlformats-officedocument.presentationml.slide+xml"/>
  <Override PartName="/ppt/slides/slide510.xml" ContentType="application/vnd.openxmlformats-officedocument.presentationml.slide+xml"/>
  <Override PartName="/ppt/slides/slide511.xml" ContentType="application/vnd.openxmlformats-officedocument.presentationml.slide+xml"/>
  <Override PartName="/ppt/slides/slide512.xml" ContentType="application/vnd.openxmlformats-officedocument.presentationml.slide+xml"/>
  <Override PartName="/ppt/slides/slide513.xml" ContentType="application/vnd.openxmlformats-officedocument.presentationml.slide+xml"/>
  <Override PartName="/ppt/slides/slide514.xml" ContentType="application/vnd.openxmlformats-officedocument.presentationml.slide+xml"/>
  <Override PartName="/ppt/slides/slide515.xml" ContentType="application/vnd.openxmlformats-officedocument.presentationml.slide+xml"/>
  <Override PartName="/ppt/slides/slide516.xml" ContentType="application/vnd.openxmlformats-officedocument.presentationml.slide+xml"/>
  <Override PartName="/ppt/slides/slide517.xml" ContentType="application/vnd.openxmlformats-officedocument.presentationml.slide+xml"/>
  <Override PartName="/ppt/slides/slide518.xml" ContentType="application/vnd.openxmlformats-officedocument.presentationml.slide+xml"/>
  <Override PartName="/ppt/slides/slide519.xml" ContentType="application/vnd.openxmlformats-officedocument.presentationml.slide+xml"/>
  <Override PartName="/ppt/slides/slide520.xml" ContentType="application/vnd.openxmlformats-officedocument.presentationml.slide+xml"/>
  <Override PartName="/ppt/slides/slide521.xml" ContentType="application/vnd.openxmlformats-officedocument.presentationml.slide+xml"/>
  <Override PartName="/ppt/slides/slide522.xml" ContentType="application/vnd.openxmlformats-officedocument.presentationml.slide+xml"/>
  <Override PartName="/ppt/slides/slide523.xml" ContentType="application/vnd.openxmlformats-officedocument.presentationml.slide+xml"/>
  <Override PartName="/ppt/slides/slide524.xml" ContentType="application/vnd.openxmlformats-officedocument.presentationml.slide+xml"/>
  <Override PartName="/ppt/slides/slide525.xml" ContentType="application/vnd.openxmlformats-officedocument.presentationml.slide+xml"/>
  <Override PartName="/ppt/slides/slide526.xml" ContentType="application/vnd.openxmlformats-officedocument.presentationml.slide+xml"/>
  <Override PartName="/ppt/slides/slide527.xml" ContentType="application/vnd.openxmlformats-officedocument.presentationml.slide+xml"/>
  <Override PartName="/ppt/slides/slide528.xml" ContentType="application/vnd.openxmlformats-officedocument.presentationml.slide+xml"/>
  <Override PartName="/ppt/slides/slide529.xml" ContentType="application/vnd.openxmlformats-officedocument.presentationml.slide+xml"/>
  <Override PartName="/ppt/slides/slide530.xml" ContentType="application/vnd.openxmlformats-officedocument.presentationml.slide+xml"/>
  <Override PartName="/ppt/slides/slide531.xml" ContentType="application/vnd.openxmlformats-officedocument.presentationml.slide+xml"/>
  <Override PartName="/ppt/slides/slide532.xml" ContentType="application/vnd.openxmlformats-officedocument.presentationml.slide+xml"/>
  <Override PartName="/ppt/slides/slide533.xml" ContentType="application/vnd.openxmlformats-officedocument.presentationml.slide+xml"/>
  <Override PartName="/ppt/slides/slide534.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49.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52.xml" ContentType="application/vnd.openxmlformats-officedocument.presentationml.slide+xml"/>
  <Override PartName="/ppt/slides/slide553.xml" ContentType="application/vnd.openxmlformats-officedocument.presentationml.slide+xml"/>
  <Override PartName="/ppt/slides/slide554.xml" ContentType="application/vnd.openxmlformats-officedocument.presentationml.slide+xml"/>
  <Override PartName="/ppt/slides/slide555.xml" ContentType="application/vnd.openxmlformats-officedocument.presentationml.slide+xml"/>
  <Override PartName="/ppt/slides/slide556.xml" ContentType="application/vnd.openxmlformats-officedocument.presentationml.slide+xml"/>
  <Override PartName="/ppt/slides/slide557.xml" ContentType="application/vnd.openxmlformats-officedocument.presentationml.slide+xml"/>
  <Override PartName="/ppt/slides/slide558.xml" ContentType="application/vnd.openxmlformats-officedocument.presentationml.slide+xml"/>
  <Override PartName="/ppt/slides/slide559.xml" ContentType="application/vnd.openxmlformats-officedocument.presentationml.slide+xml"/>
  <Override PartName="/ppt/slides/slide560.xml" ContentType="application/vnd.openxmlformats-officedocument.presentationml.slide+xml"/>
  <Override PartName="/ppt/slides/slide561.xml" ContentType="application/vnd.openxmlformats-officedocument.presentationml.slide+xml"/>
  <Override PartName="/ppt/slides/slide562.xml" ContentType="application/vnd.openxmlformats-officedocument.presentationml.slide+xml"/>
  <Override PartName="/ppt/slides/slide563.xml" ContentType="application/vnd.openxmlformats-officedocument.presentationml.slide+xml"/>
  <Override PartName="/ppt/slides/slide564.xml" ContentType="application/vnd.openxmlformats-officedocument.presentationml.slide+xml"/>
  <Override PartName="/ppt/slides/slide565.xml" ContentType="application/vnd.openxmlformats-officedocument.presentationml.slide+xml"/>
  <Override PartName="/ppt/slides/slide566.xml" ContentType="application/vnd.openxmlformats-officedocument.presentationml.slide+xml"/>
  <Override PartName="/ppt/slides/slide567.xml" ContentType="application/vnd.openxmlformats-officedocument.presentationml.slide+xml"/>
  <Override PartName="/ppt/slides/slide568.xml" ContentType="application/vnd.openxmlformats-officedocument.presentationml.slide+xml"/>
  <Override PartName="/ppt/slides/slide569.xml" ContentType="application/vnd.openxmlformats-officedocument.presentationml.slide+xml"/>
  <Override PartName="/ppt/slides/slide570.xml" ContentType="application/vnd.openxmlformats-officedocument.presentationml.slide+xml"/>
  <Override PartName="/ppt/slides/slide571.xml" ContentType="application/vnd.openxmlformats-officedocument.presentationml.slide+xml"/>
  <Override PartName="/ppt/slides/slide572.xml" ContentType="application/vnd.openxmlformats-officedocument.presentationml.slide+xml"/>
  <Override PartName="/ppt/slides/slide573.xml" ContentType="application/vnd.openxmlformats-officedocument.presentationml.slide+xml"/>
  <Override PartName="/ppt/slides/slide574.xml" ContentType="application/vnd.openxmlformats-officedocument.presentationml.slide+xml"/>
  <Override PartName="/ppt/slides/slide575.xml" ContentType="application/vnd.openxmlformats-officedocument.presentationml.slide+xml"/>
  <Override PartName="/ppt/slides/slide576.xml" ContentType="application/vnd.openxmlformats-officedocument.presentationml.slide+xml"/>
  <Override PartName="/ppt/slides/slide577.xml" ContentType="application/vnd.openxmlformats-officedocument.presentationml.slide+xml"/>
  <Override PartName="/ppt/slides/slide578.xml" ContentType="application/vnd.openxmlformats-officedocument.presentationml.slide+xml"/>
  <Override PartName="/ppt/slides/slide579.xml" ContentType="application/vnd.openxmlformats-officedocument.presentationml.slide+xml"/>
  <Override PartName="/ppt/slides/slide580.xml" ContentType="application/vnd.openxmlformats-officedocument.presentationml.slide+xml"/>
  <Override PartName="/ppt/slides/slide581.xml" ContentType="application/vnd.openxmlformats-officedocument.presentationml.slide+xml"/>
  <Override PartName="/ppt/slides/slide582.xml" ContentType="application/vnd.openxmlformats-officedocument.presentationml.slide+xml"/>
  <Override PartName="/ppt/slides/slide583.xml" ContentType="application/vnd.openxmlformats-officedocument.presentationml.slide+xml"/>
  <Override PartName="/ppt/slides/slide584.xml" ContentType="application/vnd.openxmlformats-officedocument.presentationml.slide+xml"/>
  <Override PartName="/ppt/slides/slide585.xml" ContentType="application/vnd.openxmlformats-officedocument.presentationml.slide+xml"/>
  <Override PartName="/ppt/slides/slide586.xml" ContentType="application/vnd.openxmlformats-officedocument.presentationml.slide+xml"/>
  <Override PartName="/ppt/slides/slide587.xml" ContentType="application/vnd.openxmlformats-officedocument.presentationml.slide+xml"/>
  <Override PartName="/ppt/slides/slide588.xml" ContentType="application/vnd.openxmlformats-officedocument.presentationml.slide+xml"/>
  <Override PartName="/ppt/slides/slide589.xml" ContentType="application/vnd.openxmlformats-officedocument.presentationml.slide+xml"/>
  <Override PartName="/ppt/slides/slide590.xml" ContentType="application/vnd.openxmlformats-officedocument.presentationml.slide+xml"/>
  <Override PartName="/ppt/slides/slide591.xml" ContentType="application/vnd.openxmlformats-officedocument.presentationml.slide+xml"/>
  <Override PartName="/ppt/slides/slide592.xml" ContentType="application/vnd.openxmlformats-officedocument.presentationml.slide+xml"/>
  <Override PartName="/ppt/slides/slide593.xml" ContentType="application/vnd.openxmlformats-officedocument.presentationml.slide+xml"/>
  <Override PartName="/ppt/slides/slide594.xml" ContentType="application/vnd.openxmlformats-officedocument.presentationml.slide+xml"/>
  <Override PartName="/ppt/slides/slide595.xml" ContentType="application/vnd.openxmlformats-officedocument.presentationml.slide+xml"/>
  <Override PartName="/ppt/slides/slide596.xml" ContentType="application/vnd.openxmlformats-officedocument.presentationml.slide+xml"/>
  <Override PartName="/ppt/slides/slide597.xml" ContentType="application/vnd.openxmlformats-officedocument.presentationml.slide+xml"/>
  <Override PartName="/ppt/slides/slide598.xml" ContentType="application/vnd.openxmlformats-officedocument.presentationml.slide+xml"/>
  <Override PartName="/ppt/slides/slide599.xml" ContentType="application/vnd.openxmlformats-officedocument.presentationml.slide+xml"/>
  <Override PartName="/ppt/slides/slide600.xml" ContentType="application/vnd.openxmlformats-officedocument.presentationml.slide+xml"/>
  <Override PartName="/ppt/slides/slide601.xml" ContentType="application/vnd.openxmlformats-officedocument.presentationml.slide+xml"/>
  <Override PartName="/ppt/slides/slide602.xml" ContentType="application/vnd.openxmlformats-officedocument.presentationml.slide+xml"/>
  <Override PartName="/ppt/slides/slide603.xml" ContentType="application/vnd.openxmlformats-officedocument.presentationml.slide+xml"/>
  <Override PartName="/ppt/slides/slide604.xml" ContentType="application/vnd.openxmlformats-officedocument.presentationml.slide+xml"/>
  <Override PartName="/ppt/slides/slide605.xml" ContentType="application/vnd.openxmlformats-officedocument.presentationml.slide+xml"/>
  <Override PartName="/ppt/slides/slide606.xml" ContentType="application/vnd.openxmlformats-officedocument.presentationml.slide+xml"/>
  <Override PartName="/ppt/slides/slide607.xml" ContentType="application/vnd.openxmlformats-officedocument.presentationml.slide+xml"/>
  <Override PartName="/ppt/slides/slide608.xml" ContentType="application/vnd.openxmlformats-officedocument.presentationml.slide+xml"/>
  <Override PartName="/ppt/slides/slide609.xml" ContentType="application/vnd.openxmlformats-officedocument.presentationml.slide+xml"/>
  <Override PartName="/ppt/slides/slide610.xml" ContentType="application/vnd.openxmlformats-officedocument.presentationml.slide+xml"/>
  <Override PartName="/ppt/slides/slide611.xml" ContentType="application/vnd.openxmlformats-officedocument.presentationml.slide+xml"/>
  <Override PartName="/ppt/slides/slide612.xml" ContentType="application/vnd.openxmlformats-officedocument.presentationml.slide+xml"/>
  <Override PartName="/ppt/slides/slide613.xml" ContentType="application/vnd.openxmlformats-officedocument.presentationml.slide+xml"/>
  <Override PartName="/ppt/slides/slide614.xml" ContentType="application/vnd.openxmlformats-officedocument.presentationml.slide+xml"/>
  <Override PartName="/ppt/slides/slide615.xml" ContentType="application/vnd.openxmlformats-officedocument.presentationml.slide+xml"/>
  <Override PartName="/ppt/slides/slide616.xml" ContentType="application/vnd.openxmlformats-officedocument.presentationml.slide+xml"/>
  <Override PartName="/ppt/slides/slide617.xml" ContentType="application/vnd.openxmlformats-officedocument.presentationml.slide+xml"/>
  <Override PartName="/ppt/slides/slide618.xml" ContentType="application/vnd.openxmlformats-officedocument.presentationml.slide+xml"/>
  <Override PartName="/ppt/slides/slide619.xml" ContentType="application/vnd.openxmlformats-officedocument.presentationml.slide+xml"/>
  <Override PartName="/ppt/slides/slide620.xml" ContentType="application/vnd.openxmlformats-officedocument.presentationml.slide+xml"/>
  <Override PartName="/ppt/slides/slide621.xml" ContentType="application/vnd.openxmlformats-officedocument.presentationml.slide+xml"/>
  <Override PartName="/ppt/slides/slide622.xml" ContentType="application/vnd.openxmlformats-officedocument.presentationml.slide+xml"/>
  <Override PartName="/ppt/slides/slide623.xml" ContentType="application/vnd.openxmlformats-officedocument.presentationml.slide+xml"/>
  <Override PartName="/ppt/slides/slide624.xml" ContentType="application/vnd.openxmlformats-officedocument.presentationml.slide+xml"/>
  <Override PartName="/ppt/slides/slide625.xml" ContentType="application/vnd.openxmlformats-officedocument.presentationml.slide+xml"/>
  <Override PartName="/ppt/slides/slide626.xml" ContentType="application/vnd.openxmlformats-officedocument.presentationml.slide+xml"/>
  <Override PartName="/ppt/slides/slide627.xml" ContentType="application/vnd.openxmlformats-officedocument.presentationml.slide+xml"/>
  <Override PartName="/ppt/slides/slide628.xml" ContentType="application/vnd.openxmlformats-officedocument.presentationml.slide+xml"/>
  <Override PartName="/ppt/slides/slide629.xml" ContentType="application/vnd.openxmlformats-officedocument.presentationml.slide+xml"/>
  <Override PartName="/ppt/slides/slide630.xml" ContentType="application/vnd.openxmlformats-officedocument.presentationml.slide+xml"/>
  <Override PartName="/ppt/slides/slide631.xml" ContentType="application/vnd.openxmlformats-officedocument.presentationml.slide+xml"/>
  <Override PartName="/ppt/slides/slide632.xml" ContentType="application/vnd.openxmlformats-officedocument.presentationml.slide+xml"/>
  <Override PartName="/ppt/slides/slide633.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2.xml" ContentType="application/vnd.openxmlformats-officedocument.theme+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theme/theme3.xml" ContentType="application/vnd.openxmlformats-officedocument.theme+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theme/theme4.xml" ContentType="application/vnd.openxmlformats-officedocument.theme+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theme/theme5.xml" ContentType="application/vnd.openxmlformats-officedocument.theme+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theme/theme6.xml" ContentType="application/vnd.openxmlformats-officedocument.theme+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theme/theme7.xml" ContentType="application/vnd.openxmlformats-officedocument.theme+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theme/theme8.xml" ContentType="application/vnd.openxmlformats-officedocument.theme+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theme/theme9.xml" ContentType="application/vnd.openxmlformats-officedocument.theme+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theme/theme10.xml" ContentType="application/vnd.openxmlformats-officedocument.theme+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theme/theme11.xml" ContentType="application/vnd.openxmlformats-officedocument.theme+xml"/>
  <Override PartName="/ppt/theme/theme12.xml" ContentType="application/vnd.openxmlformats-officedocument.theme+xml"/>
  <Override PartName="/ppt/theme/theme1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 id="2147483672" r:id="rId2"/>
    <p:sldMasterId id="2147483684" r:id="rId3"/>
    <p:sldMasterId id="2147483696" r:id="rId4"/>
    <p:sldMasterId id="2147483708" r:id="rId5"/>
    <p:sldMasterId id="2147483720" r:id="rId6"/>
    <p:sldMasterId id="2147483732" r:id="rId7"/>
    <p:sldMasterId id="2147483744" r:id="rId8"/>
    <p:sldMasterId id="2147483756" r:id="rId9"/>
    <p:sldMasterId id="2147483768" r:id="rId10"/>
    <p:sldMasterId id="2147483780" r:id="rId11"/>
  </p:sldMasterIdLst>
  <p:notesMasterIdLst>
    <p:notesMasterId r:id="rId645"/>
  </p:notesMasterIdLst>
  <p:handoutMasterIdLst>
    <p:handoutMasterId r:id="rId646"/>
  </p:handoutMasterIdLst>
  <p:sldIdLst>
    <p:sldId id="256" r:id="rId12"/>
    <p:sldId id="257" r:id="rId13"/>
    <p:sldId id="258" r:id="rId14"/>
    <p:sldId id="259" r:id="rId15"/>
    <p:sldId id="260" r:id="rId16"/>
    <p:sldId id="261" r:id="rId17"/>
    <p:sldId id="262" r:id="rId18"/>
    <p:sldId id="263" r:id="rId19"/>
    <p:sldId id="264" r:id="rId20"/>
    <p:sldId id="265" r:id="rId21"/>
    <p:sldId id="266" r:id="rId22"/>
    <p:sldId id="267" r:id="rId23"/>
    <p:sldId id="268" r:id="rId24"/>
    <p:sldId id="269" r:id="rId25"/>
    <p:sldId id="270" r:id="rId26"/>
    <p:sldId id="271" r:id="rId27"/>
    <p:sldId id="272" r:id="rId28"/>
    <p:sldId id="273" r:id="rId29"/>
    <p:sldId id="274" r:id="rId30"/>
    <p:sldId id="275" r:id="rId31"/>
    <p:sldId id="276" r:id="rId32"/>
    <p:sldId id="277" r:id="rId33"/>
    <p:sldId id="278" r:id="rId34"/>
    <p:sldId id="279" r:id="rId35"/>
    <p:sldId id="280" r:id="rId36"/>
    <p:sldId id="281" r:id="rId37"/>
    <p:sldId id="282" r:id="rId38"/>
    <p:sldId id="283" r:id="rId39"/>
    <p:sldId id="284" r:id="rId40"/>
    <p:sldId id="285" r:id="rId41"/>
    <p:sldId id="286" r:id="rId42"/>
    <p:sldId id="287" r:id="rId43"/>
    <p:sldId id="288" r:id="rId44"/>
    <p:sldId id="289" r:id="rId45"/>
    <p:sldId id="290" r:id="rId46"/>
    <p:sldId id="291" r:id="rId47"/>
    <p:sldId id="292" r:id="rId48"/>
    <p:sldId id="293" r:id="rId49"/>
    <p:sldId id="294" r:id="rId50"/>
    <p:sldId id="295" r:id="rId51"/>
    <p:sldId id="296" r:id="rId52"/>
    <p:sldId id="297" r:id="rId53"/>
    <p:sldId id="298" r:id="rId54"/>
    <p:sldId id="299" r:id="rId55"/>
    <p:sldId id="300" r:id="rId56"/>
    <p:sldId id="301" r:id="rId57"/>
    <p:sldId id="302" r:id="rId58"/>
    <p:sldId id="303" r:id="rId59"/>
    <p:sldId id="304" r:id="rId60"/>
    <p:sldId id="305" r:id="rId61"/>
    <p:sldId id="306" r:id="rId62"/>
    <p:sldId id="307" r:id="rId63"/>
    <p:sldId id="308" r:id="rId64"/>
    <p:sldId id="309" r:id="rId65"/>
    <p:sldId id="310" r:id="rId66"/>
    <p:sldId id="311" r:id="rId67"/>
    <p:sldId id="312" r:id="rId68"/>
    <p:sldId id="313" r:id="rId69"/>
    <p:sldId id="314" r:id="rId70"/>
    <p:sldId id="315" r:id="rId71"/>
    <p:sldId id="316" r:id="rId72"/>
    <p:sldId id="317" r:id="rId73"/>
    <p:sldId id="318" r:id="rId74"/>
    <p:sldId id="319" r:id="rId75"/>
    <p:sldId id="320" r:id="rId76"/>
    <p:sldId id="321" r:id="rId77"/>
    <p:sldId id="322" r:id="rId78"/>
    <p:sldId id="323" r:id="rId79"/>
    <p:sldId id="324" r:id="rId80"/>
    <p:sldId id="325" r:id="rId81"/>
    <p:sldId id="326" r:id="rId82"/>
    <p:sldId id="327" r:id="rId83"/>
    <p:sldId id="328" r:id="rId84"/>
    <p:sldId id="329" r:id="rId85"/>
    <p:sldId id="330" r:id="rId86"/>
    <p:sldId id="331" r:id="rId87"/>
    <p:sldId id="332" r:id="rId88"/>
    <p:sldId id="333" r:id="rId89"/>
    <p:sldId id="334" r:id="rId90"/>
    <p:sldId id="335" r:id="rId91"/>
    <p:sldId id="336" r:id="rId92"/>
    <p:sldId id="337" r:id="rId93"/>
    <p:sldId id="338" r:id="rId94"/>
    <p:sldId id="339" r:id="rId95"/>
    <p:sldId id="340" r:id="rId96"/>
    <p:sldId id="341" r:id="rId97"/>
    <p:sldId id="342" r:id="rId98"/>
    <p:sldId id="343" r:id="rId99"/>
    <p:sldId id="344" r:id="rId100"/>
    <p:sldId id="345" r:id="rId101"/>
    <p:sldId id="346" r:id="rId102"/>
    <p:sldId id="347" r:id="rId103"/>
    <p:sldId id="348" r:id="rId104"/>
    <p:sldId id="349" r:id="rId105"/>
    <p:sldId id="350" r:id="rId106"/>
    <p:sldId id="351" r:id="rId107"/>
    <p:sldId id="352" r:id="rId108"/>
    <p:sldId id="353" r:id="rId109"/>
    <p:sldId id="354" r:id="rId110"/>
    <p:sldId id="355" r:id="rId111"/>
    <p:sldId id="356" r:id="rId112"/>
    <p:sldId id="357" r:id="rId113"/>
    <p:sldId id="358" r:id="rId114"/>
    <p:sldId id="359" r:id="rId115"/>
    <p:sldId id="360" r:id="rId116"/>
    <p:sldId id="361" r:id="rId117"/>
    <p:sldId id="362" r:id="rId118"/>
    <p:sldId id="363" r:id="rId119"/>
    <p:sldId id="364" r:id="rId120"/>
    <p:sldId id="365" r:id="rId121"/>
    <p:sldId id="366" r:id="rId122"/>
    <p:sldId id="367" r:id="rId123"/>
    <p:sldId id="368" r:id="rId124"/>
    <p:sldId id="369" r:id="rId125"/>
    <p:sldId id="370" r:id="rId126"/>
    <p:sldId id="371" r:id="rId127"/>
    <p:sldId id="372" r:id="rId128"/>
    <p:sldId id="373" r:id="rId129"/>
    <p:sldId id="374" r:id="rId130"/>
    <p:sldId id="375" r:id="rId131"/>
    <p:sldId id="376" r:id="rId132"/>
    <p:sldId id="377" r:id="rId133"/>
    <p:sldId id="378" r:id="rId134"/>
    <p:sldId id="379" r:id="rId135"/>
    <p:sldId id="380" r:id="rId136"/>
    <p:sldId id="381" r:id="rId137"/>
    <p:sldId id="382" r:id="rId138"/>
    <p:sldId id="383" r:id="rId139"/>
    <p:sldId id="384" r:id="rId140"/>
    <p:sldId id="385" r:id="rId141"/>
    <p:sldId id="386" r:id="rId142"/>
    <p:sldId id="387" r:id="rId143"/>
    <p:sldId id="388" r:id="rId144"/>
    <p:sldId id="389" r:id="rId145"/>
    <p:sldId id="390" r:id="rId146"/>
    <p:sldId id="391" r:id="rId147"/>
    <p:sldId id="392" r:id="rId148"/>
    <p:sldId id="393" r:id="rId149"/>
    <p:sldId id="394" r:id="rId150"/>
    <p:sldId id="395" r:id="rId151"/>
    <p:sldId id="396" r:id="rId152"/>
    <p:sldId id="397" r:id="rId153"/>
    <p:sldId id="398" r:id="rId154"/>
    <p:sldId id="399" r:id="rId155"/>
    <p:sldId id="400" r:id="rId156"/>
    <p:sldId id="401" r:id="rId157"/>
    <p:sldId id="402" r:id="rId158"/>
    <p:sldId id="403" r:id="rId159"/>
    <p:sldId id="404" r:id="rId160"/>
    <p:sldId id="405" r:id="rId161"/>
    <p:sldId id="406" r:id="rId162"/>
    <p:sldId id="407" r:id="rId163"/>
    <p:sldId id="408" r:id="rId164"/>
    <p:sldId id="409" r:id="rId165"/>
    <p:sldId id="410" r:id="rId166"/>
    <p:sldId id="411" r:id="rId167"/>
    <p:sldId id="412" r:id="rId168"/>
    <p:sldId id="413" r:id="rId169"/>
    <p:sldId id="414" r:id="rId170"/>
    <p:sldId id="415" r:id="rId171"/>
    <p:sldId id="416" r:id="rId172"/>
    <p:sldId id="417" r:id="rId173"/>
    <p:sldId id="418" r:id="rId174"/>
    <p:sldId id="419" r:id="rId175"/>
    <p:sldId id="420" r:id="rId176"/>
    <p:sldId id="421" r:id="rId177"/>
    <p:sldId id="422" r:id="rId178"/>
    <p:sldId id="423" r:id="rId179"/>
    <p:sldId id="424" r:id="rId180"/>
    <p:sldId id="425" r:id="rId181"/>
    <p:sldId id="426" r:id="rId182"/>
    <p:sldId id="427" r:id="rId183"/>
    <p:sldId id="428" r:id="rId184"/>
    <p:sldId id="429" r:id="rId185"/>
    <p:sldId id="430" r:id="rId186"/>
    <p:sldId id="431" r:id="rId187"/>
    <p:sldId id="432" r:id="rId188"/>
    <p:sldId id="433" r:id="rId189"/>
    <p:sldId id="434" r:id="rId190"/>
    <p:sldId id="435" r:id="rId191"/>
    <p:sldId id="436" r:id="rId192"/>
    <p:sldId id="437" r:id="rId193"/>
    <p:sldId id="438" r:id="rId194"/>
    <p:sldId id="439" r:id="rId195"/>
    <p:sldId id="440" r:id="rId196"/>
    <p:sldId id="441" r:id="rId197"/>
    <p:sldId id="442" r:id="rId198"/>
    <p:sldId id="443" r:id="rId199"/>
    <p:sldId id="444" r:id="rId200"/>
    <p:sldId id="445" r:id="rId201"/>
    <p:sldId id="446" r:id="rId202"/>
    <p:sldId id="447" r:id="rId203"/>
    <p:sldId id="448" r:id="rId204"/>
    <p:sldId id="449" r:id="rId205"/>
    <p:sldId id="450" r:id="rId206"/>
    <p:sldId id="451" r:id="rId207"/>
    <p:sldId id="452" r:id="rId208"/>
    <p:sldId id="453" r:id="rId209"/>
    <p:sldId id="454" r:id="rId210"/>
    <p:sldId id="455" r:id="rId211"/>
    <p:sldId id="456" r:id="rId212"/>
    <p:sldId id="457" r:id="rId213"/>
    <p:sldId id="458" r:id="rId214"/>
    <p:sldId id="459" r:id="rId215"/>
    <p:sldId id="460" r:id="rId216"/>
    <p:sldId id="461" r:id="rId217"/>
    <p:sldId id="462" r:id="rId218"/>
    <p:sldId id="463" r:id="rId219"/>
    <p:sldId id="464" r:id="rId220"/>
    <p:sldId id="465" r:id="rId221"/>
    <p:sldId id="466" r:id="rId222"/>
    <p:sldId id="467" r:id="rId223"/>
    <p:sldId id="468" r:id="rId224"/>
    <p:sldId id="469" r:id="rId225"/>
    <p:sldId id="470" r:id="rId226"/>
    <p:sldId id="471" r:id="rId227"/>
    <p:sldId id="472" r:id="rId228"/>
    <p:sldId id="473" r:id="rId229"/>
    <p:sldId id="474" r:id="rId230"/>
    <p:sldId id="475" r:id="rId231"/>
    <p:sldId id="476" r:id="rId232"/>
    <p:sldId id="477" r:id="rId233"/>
    <p:sldId id="478" r:id="rId234"/>
    <p:sldId id="479" r:id="rId235"/>
    <p:sldId id="480" r:id="rId236"/>
    <p:sldId id="481" r:id="rId237"/>
    <p:sldId id="482" r:id="rId238"/>
    <p:sldId id="483" r:id="rId239"/>
    <p:sldId id="484" r:id="rId240"/>
    <p:sldId id="485" r:id="rId241"/>
    <p:sldId id="486" r:id="rId242"/>
    <p:sldId id="487" r:id="rId243"/>
    <p:sldId id="488" r:id="rId244"/>
    <p:sldId id="489" r:id="rId245"/>
    <p:sldId id="490" r:id="rId246"/>
    <p:sldId id="491" r:id="rId247"/>
    <p:sldId id="492" r:id="rId248"/>
    <p:sldId id="493" r:id="rId249"/>
    <p:sldId id="494" r:id="rId250"/>
    <p:sldId id="495" r:id="rId251"/>
    <p:sldId id="496" r:id="rId252"/>
    <p:sldId id="497" r:id="rId253"/>
    <p:sldId id="498" r:id="rId254"/>
    <p:sldId id="499" r:id="rId255"/>
    <p:sldId id="500" r:id="rId256"/>
    <p:sldId id="501" r:id="rId257"/>
    <p:sldId id="502" r:id="rId258"/>
    <p:sldId id="503" r:id="rId259"/>
    <p:sldId id="504" r:id="rId260"/>
    <p:sldId id="505" r:id="rId261"/>
    <p:sldId id="506" r:id="rId262"/>
    <p:sldId id="507" r:id="rId263"/>
    <p:sldId id="508" r:id="rId264"/>
    <p:sldId id="509" r:id="rId265"/>
    <p:sldId id="510" r:id="rId266"/>
    <p:sldId id="511" r:id="rId267"/>
    <p:sldId id="512" r:id="rId268"/>
    <p:sldId id="513" r:id="rId269"/>
    <p:sldId id="514" r:id="rId270"/>
    <p:sldId id="515" r:id="rId271"/>
    <p:sldId id="516" r:id="rId272"/>
    <p:sldId id="517" r:id="rId273"/>
    <p:sldId id="518" r:id="rId274"/>
    <p:sldId id="519" r:id="rId275"/>
    <p:sldId id="520" r:id="rId276"/>
    <p:sldId id="521" r:id="rId277"/>
    <p:sldId id="522" r:id="rId278"/>
    <p:sldId id="523" r:id="rId279"/>
    <p:sldId id="524" r:id="rId280"/>
    <p:sldId id="525" r:id="rId281"/>
    <p:sldId id="526" r:id="rId282"/>
    <p:sldId id="527" r:id="rId283"/>
    <p:sldId id="528" r:id="rId284"/>
    <p:sldId id="529" r:id="rId285"/>
    <p:sldId id="530" r:id="rId286"/>
    <p:sldId id="531" r:id="rId287"/>
    <p:sldId id="532" r:id="rId288"/>
    <p:sldId id="533" r:id="rId289"/>
    <p:sldId id="534" r:id="rId290"/>
    <p:sldId id="535" r:id="rId291"/>
    <p:sldId id="536" r:id="rId292"/>
    <p:sldId id="537" r:id="rId293"/>
    <p:sldId id="538" r:id="rId294"/>
    <p:sldId id="539" r:id="rId295"/>
    <p:sldId id="540" r:id="rId296"/>
    <p:sldId id="541" r:id="rId297"/>
    <p:sldId id="542" r:id="rId298"/>
    <p:sldId id="543" r:id="rId299"/>
    <p:sldId id="544" r:id="rId300"/>
    <p:sldId id="545" r:id="rId301"/>
    <p:sldId id="546" r:id="rId302"/>
    <p:sldId id="547" r:id="rId303"/>
    <p:sldId id="548" r:id="rId304"/>
    <p:sldId id="549" r:id="rId305"/>
    <p:sldId id="550" r:id="rId306"/>
    <p:sldId id="551" r:id="rId307"/>
    <p:sldId id="552" r:id="rId308"/>
    <p:sldId id="553" r:id="rId309"/>
    <p:sldId id="554" r:id="rId310"/>
    <p:sldId id="555" r:id="rId311"/>
    <p:sldId id="556" r:id="rId312"/>
    <p:sldId id="557" r:id="rId313"/>
    <p:sldId id="558" r:id="rId314"/>
    <p:sldId id="559" r:id="rId315"/>
    <p:sldId id="560" r:id="rId316"/>
    <p:sldId id="561" r:id="rId317"/>
    <p:sldId id="562" r:id="rId318"/>
    <p:sldId id="563" r:id="rId319"/>
    <p:sldId id="564" r:id="rId320"/>
    <p:sldId id="565" r:id="rId321"/>
    <p:sldId id="566" r:id="rId322"/>
    <p:sldId id="567" r:id="rId323"/>
    <p:sldId id="568" r:id="rId324"/>
    <p:sldId id="569" r:id="rId325"/>
    <p:sldId id="570" r:id="rId326"/>
    <p:sldId id="571" r:id="rId327"/>
    <p:sldId id="572" r:id="rId328"/>
    <p:sldId id="573" r:id="rId329"/>
    <p:sldId id="574" r:id="rId330"/>
    <p:sldId id="575" r:id="rId331"/>
    <p:sldId id="576" r:id="rId332"/>
    <p:sldId id="577" r:id="rId333"/>
    <p:sldId id="578" r:id="rId334"/>
    <p:sldId id="579" r:id="rId335"/>
    <p:sldId id="580" r:id="rId336"/>
    <p:sldId id="581" r:id="rId337"/>
    <p:sldId id="582" r:id="rId338"/>
    <p:sldId id="583" r:id="rId339"/>
    <p:sldId id="584" r:id="rId340"/>
    <p:sldId id="585" r:id="rId341"/>
    <p:sldId id="586" r:id="rId342"/>
    <p:sldId id="587" r:id="rId343"/>
    <p:sldId id="588" r:id="rId344"/>
    <p:sldId id="589" r:id="rId345"/>
    <p:sldId id="590" r:id="rId346"/>
    <p:sldId id="591" r:id="rId347"/>
    <p:sldId id="592" r:id="rId348"/>
    <p:sldId id="593" r:id="rId349"/>
    <p:sldId id="594" r:id="rId350"/>
    <p:sldId id="595" r:id="rId351"/>
    <p:sldId id="596" r:id="rId352"/>
    <p:sldId id="597" r:id="rId353"/>
    <p:sldId id="598" r:id="rId354"/>
    <p:sldId id="599" r:id="rId355"/>
    <p:sldId id="600" r:id="rId356"/>
    <p:sldId id="601" r:id="rId357"/>
    <p:sldId id="602" r:id="rId358"/>
    <p:sldId id="603" r:id="rId359"/>
    <p:sldId id="604" r:id="rId360"/>
    <p:sldId id="605" r:id="rId361"/>
    <p:sldId id="606" r:id="rId362"/>
    <p:sldId id="607" r:id="rId363"/>
    <p:sldId id="608" r:id="rId364"/>
    <p:sldId id="609" r:id="rId365"/>
    <p:sldId id="610" r:id="rId366"/>
    <p:sldId id="611" r:id="rId367"/>
    <p:sldId id="612" r:id="rId368"/>
    <p:sldId id="613" r:id="rId369"/>
    <p:sldId id="614" r:id="rId370"/>
    <p:sldId id="615" r:id="rId371"/>
    <p:sldId id="616" r:id="rId372"/>
    <p:sldId id="617" r:id="rId373"/>
    <p:sldId id="618" r:id="rId374"/>
    <p:sldId id="619" r:id="rId375"/>
    <p:sldId id="620" r:id="rId376"/>
    <p:sldId id="621" r:id="rId377"/>
    <p:sldId id="622" r:id="rId378"/>
    <p:sldId id="623" r:id="rId379"/>
    <p:sldId id="624" r:id="rId380"/>
    <p:sldId id="625" r:id="rId381"/>
    <p:sldId id="626" r:id="rId382"/>
    <p:sldId id="627" r:id="rId383"/>
    <p:sldId id="628" r:id="rId384"/>
    <p:sldId id="629" r:id="rId385"/>
    <p:sldId id="630" r:id="rId386"/>
    <p:sldId id="631" r:id="rId387"/>
    <p:sldId id="632" r:id="rId388"/>
    <p:sldId id="633" r:id="rId389"/>
    <p:sldId id="634" r:id="rId390"/>
    <p:sldId id="635" r:id="rId391"/>
    <p:sldId id="636" r:id="rId392"/>
    <p:sldId id="637" r:id="rId393"/>
    <p:sldId id="638" r:id="rId394"/>
    <p:sldId id="639" r:id="rId395"/>
    <p:sldId id="640" r:id="rId396"/>
    <p:sldId id="641" r:id="rId397"/>
    <p:sldId id="642" r:id="rId398"/>
    <p:sldId id="643" r:id="rId399"/>
    <p:sldId id="644" r:id="rId400"/>
    <p:sldId id="645" r:id="rId401"/>
    <p:sldId id="646" r:id="rId402"/>
    <p:sldId id="647" r:id="rId403"/>
    <p:sldId id="648" r:id="rId404"/>
    <p:sldId id="649" r:id="rId405"/>
    <p:sldId id="650" r:id="rId406"/>
    <p:sldId id="651" r:id="rId407"/>
    <p:sldId id="652" r:id="rId408"/>
    <p:sldId id="653" r:id="rId409"/>
    <p:sldId id="654" r:id="rId410"/>
    <p:sldId id="655" r:id="rId411"/>
    <p:sldId id="656" r:id="rId412"/>
    <p:sldId id="657" r:id="rId413"/>
    <p:sldId id="658" r:id="rId414"/>
    <p:sldId id="659" r:id="rId415"/>
    <p:sldId id="660" r:id="rId416"/>
    <p:sldId id="661" r:id="rId417"/>
    <p:sldId id="662" r:id="rId418"/>
    <p:sldId id="663" r:id="rId419"/>
    <p:sldId id="664" r:id="rId420"/>
    <p:sldId id="665" r:id="rId421"/>
    <p:sldId id="666" r:id="rId422"/>
    <p:sldId id="667" r:id="rId423"/>
    <p:sldId id="668" r:id="rId424"/>
    <p:sldId id="669" r:id="rId425"/>
    <p:sldId id="670" r:id="rId426"/>
    <p:sldId id="671" r:id="rId427"/>
    <p:sldId id="672" r:id="rId428"/>
    <p:sldId id="673" r:id="rId429"/>
    <p:sldId id="674" r:id="rId430"/>
    <p:sldId id="675" r:id="rId431"/>
    <p:sldId id="676" r:id="rId432"/>
    <p:sldId id="677" r:id="rId433"/>
    <p:sldId id="678" r:id="rId434"/>
    <p:sldId id="679" r:id="rId435"/>
    <p:sldId id="680" r:id="rId436"/>
    <p:sldId id="681" r:id="rId437"/>
    <p:sldId id="682" r:id="rId438"/>
    <p:sldId id="683" r:id="rId439"/>
    <p:sldId id="684" r:id="rId440"/>
    <p:sldId id="685" r:id="rId441"/>
    <p:sldId id="686" r:id="rId442"/>
    <p:sldId id="687" r:id="rId443"/>
    <p:sldId id="688" r:id="rId444"/>
    <p:sldId id="689" r:id="rId445"/>
    <p:sldId id="690" r:id="rId446"/>
    <p:sldId id="691" r:id="rId447"/>
    <p:sldId id="692" r:id="rId448"/>
    <p:sldId id="693" r:id="rId449"/>
    <p:sldId id="694" r:id="rId450"/>
    <p:sldId id="695" r:id="rId451"/>
    <p:sldId id="696" r:id="rId452"/>
    <p:sldId id="697" r:id="rId453"/>
    <p:sldId id="698" r:id="rId454"/>
    <p:sldId id="699" r:id="rId455"/>
    <p:sldId id="700" r:id="rId456"/>
    <p:sldId id="701" r:id="rId457"/>
    <p:sldId id="702" r:id="rId458"/>
    <p:sldId id="703" r:id="rId459"/>
    <p:sldId id="704" r:id="rId460"/>
    <p:sldId id="705" r:id="rId461"/>
    <p:sldId id="706" r:id="rId462"/>
    <p:sldId id="707" r:id="rId463"/>
    <p:sldId id="708" r:id="rId464"/>
    <p:sldId id="709" r:id="rId465"/>
    <p:sldId id="710" r:id="rId466"/>
    <p:sldId id="711" r:id="rId467"/>
    <p:sldId id="712" r:id="rId468"/>
    <p:sldId id="713" r:id="rId469"/>
    <p:sldId id="714" r:id="rId470"/>
    <p:sldId id="715" r:id="rId471"/>
    <p:sldId id="716" r:id="rId472"/>
    <p:sldId id="717" r:id="rId473"/>
    <p:sldId id="718" r:id="rId474"/>
    <p:sldId id="719" r:id="rId475"/>
    <p:sldId id="720" r:id="rId476"/>
    <p:sldId id="721" r:id="rId477"/>
    <p:sldId id="722" r:id="rId478"/>
    <p:sldId id="723" r:id="rId479"/>
    <p:sldId id="724" r:id="rId480"/>
    <p:sldId id="725" r:id="rId481"/>
    <p:sldId id="726" r:id="rId482"/>
    <p:sldId id="727" r:id="rId483"/>
    <p:sldId id="728" r:id="rId484"/>
    <p:sldId id="729" r:id="rId485"/>
    <p:sldId id="730" r:id="rId486"/>
    <p:sldId id="731" r:id="rId487"/>
    <p:sldId id="732" r:id="rId488"/>
    <p:sldId id="733" r:id="rId489"/>
    <p:sldId id="734" r:id="rId490"/>
    <p:sldId id="735" r:id="rId491"/>
    <p:sldId id="736" r:id="rId492"/>
    <p:sldId id="737" r:id="rId493"/>
    <p:sldId id="738" r:id="rId494"/>
    <p:sldId id="739" r:id="rId495"/>
    <p:sldId id="740" r:id="rId496"/>
    <p:sldId id="741" r:id="rId497"/>
    <p:sldId id="742" r:id="rId498"/>
    <p:sldId id="743" r:id="rId499"/>
    <p:sldId id="744" r:id="rId500"/>
    <p:sldId id="745" r:id="rId501"/>
    <p:sldId id="746" r:id="rId502"/>
    <p:sldId id="747" r:id="rId503"/>
    <p:sldId id="748" r:id="rId504"/>
    <p:sldId id="749" r:id="rId505"/>
    <p:sldId id="750" r:id="rId506"/>
    <p:sldId id="751" r:id="rId507"/>
    <p:sldId id="752" r:id="rId508"/>
    <p:sldId id="753" r:id="rId509"/>
    <p:sldId id="754" r:id="rId510"/>
    <p:sldId id="755" r:id="rId511"/>
    <p:sldId id="756" r:id="rId512"/>
    <p:sldId id="757" r:id="rId513"/>
    <p:sldId id="758" r:id="rId514"/>
    <p:sldId id="759" r:id="rId515"/>
    <p:sldId id="760" r:id="rId516"/>
    <p:sldId id="761" r:id="rId517"/>
    <p:sldId id="762" r:id="rId518"/>
    <p:sldId id="763" r:id="rId519"/>
    <p:sldId id="764" r:id="rId520"/>
    <p:sldId id="765" r:id="rId521"/>
    <p:sldId id="766" r:id="rId522"/>
    <p:sldId id="767" r:id="rId523"/>
    <p:sldId id="768" r:id="rId524"/>
    <p:sldId id="769" r:id="rId525"/>
    <p:sldId id="770" r:id="rId526"/>
    <p:sldId id="771" r:id="rId527"/>
    <p:sldId id="772" r:id="rId528"/>
    <p:sldId id="773" r:id="rId529"/>
    <p:sldId id="774" r:id="rId530"/>
    <p:sldId id="775" r:id="rId531"/>
    <p:sldId id="776" r:id="rId532"/>
    <p:sldId id="777" r:id="rId533"/>
    <p:sldId id="778" r:id="rId534"/>
    <p:sldId id="779" r:id="rId535"/>
    <p:sldId id="780" r:id="rId536"/>
    <p:sldId id="781" r:id="rId537"/>
    <p:sldId id="782" r:id="rId538"/>
    <p:sldId id="783" r:id="rId539"/>
    <p:sldId id="784" r:id="rId540"/>
    <p:sldId id="785" r:id="rId541"/>
    <p:sldId id="786" r:id="rId542"/>
    <p:sldId id="787" r:id="rId543"/>
    <p:sldId id="788" r:id="rId544"/>
    <p:sldId id="789" r:id="rId545"/>
    <p:sldId id="790" r:id="rId546"/>
    <p:sldId id="791" r:id="rId547"/>
    <p:sldId id="792" r:id="rId548"/>
    <p:sldId id="793" r:id="rId549"/>
    <p:sldId id="794" r:id="rId550"/>
    <p:sldId id="795" r:id="rId551"/>
    <p:sldId id="796" r:id="rId552"/>
    <p:sldId id="797" r:id="rId553"/>
    <p:sldId id="798" r:id="rId554"/>
    <p:sldId id="799" r:id="rId555"/>
    <p:sldId id="800" r:id="rId556"/>
    <p:sldId id="801" r:id="rId557"/>
    <p:sldId id="802" r:id="rId558"/>
    <p:sldId id="803" r:id="rId559"/>
    <p:sldId id="804" r:id="rId560"/>
    <p:sldId id="805" r:id="rId561"/>
    <p:sldId id="806" r:id="rId562"/>
    <p:sldId id="807" r:id="rId563"/>
    <p:sldId id="808" r:id="rId564"/>
    <p:sldId id="809" r:id="rId565"/>
    <p:sldId id="810" r:id="rId566"/>
    <p:sldId id="811" r:id="rId567"/>
    <p:sldId id="812" r:id="rId568"/>
    <p:sldId id="813" r:id="rId569"/>
    <p:sldId id="814" r:id="rId570"/>
    <p:sldId id="815" r:id="rId571"/>
    <p:sldId id="816" r:id="rId572"/>
    <p:sldId id="817" r:id="rId573"/>
    <p:sldId id="818" r:id="rId574"/>
    <p:sldId id="819" r:id="rId575"/>
    <p:sldId id="820" r:id="rId576"/>
    <p:sldId id="821" r:id="rId577"/>
    <p:sldId id="822" r:id="rId578"/>
    <p:sldId id="823" r:id="rId579"/>
    <p:sldId id="824" r:id="rId580"/>
    <p:sldId id="825" r:id="rId581"/>
    <p:sldId id="826" r:id="rId582"/>
    <p:sldId id="827" r:id="rId583"/>
    <p:sldId id="828" r:id="rId584"/>
    <p:sldId id="829" r:id="rId585"/>
    <p:sldId id="830" r:id="rId586"/>
    <p:sldId id="831" r:id="rId587"/>
    <p:sldId id="832" r:id="rId588"/>
    <p:sldId id="833" r:id="rId589"/>
    <p:sldId id="834" r:id="rId590"/>
    <p:sldId id="835" r:id="rId591"/>
    <p:sldId id="836" r:id="rId592"/>
    <p:sldId id="837" r:id="rId593"/>
    <p:sldId id="838" r:id="rId594"/>
    <p:sldId id="839" r:id="rId595"/>
    <p:sldId id="840" r:id="rId596"/>
    <p:sldId id="841" r:id="rId597"/>
    <p:sldId id="842" r:id="rId598"/>
    <p:sldId id="843" r:id="rId599"/>
    <p:sldId id="844" r:id="rId600"/>
    <p:sldId id="845" r:id="rId601"/>
    <p:sldId id="846" r:id="rId602"/>
    <p:sldId id="847" r:id="rId603"/>
    <p:sldId id="848" r:id="rId604"/>
    <p:sldId id="849" r:id="rId605"/>
    <p:sldId id="850" r:id="rId606"/>
    <p:sldId id="851" r:id="rId607"/>
    <p:sldId id="852" r:id="rId608"/>
    <p:sldId id="853" r:id="rId609"/>
    <p:sldId id="854" r:id="rId610"/>
    <p:sldId id="855" r:id="rId611"/>
    <p:sldId id="856" r:id="rId612"/>
    <p:sldId id="857" r:id="rId613"/>
    <p:sldId id="858" r:id="rId614"/>
    <p:sldId id="859" r:id="rId615"/>
    <p:sldId id="860" r:id="rId616"/>
    <p:sldId id="861" r:id="rId617"/>
    <p:sldId id="862" r:id="rId618"/>
    <p:sldId id="863" r:id="rId619"/>
    <p:sldId id="864" r:id="rId620"/>
    <p:sldId id="865" r:id="rId621"/>
    <p:sldId id="866" r:id="rId622"/>
    <p:sldId id="867" r:id="rId623"/>
    <p:sldId id="868" r:id="rId624"/>
    <p:sldId id="869" r:id="rId625"/>
    <p:sldId id="870" r:id="rId626"/>
    <p:sldId id="871" r:id="rId627"/>
    <p:sldId id="872" r:id="rId628"/>
    <p:sldId id="873" r:id="rId629"/>
    <p:sldId id="874" r:id="rId630"/>
    <p:sldId id="875" r:id="rId631"/>
    <p:sldId id="876" r:id="rId632"/>
    <p:sldId id="877" r:id="rId633"/>
    <p:sldId id="878" r:id="rId634"/>
    <p:sldId id="879" r:id="rId635"/>
    <p:sldId id="880" r:id="rId636"/>
    <p:sldId id="881" r:id="rId637"/>
    <p:sldId id="882" r:id="rId638"/>
    <p:sldId id="883" r:id="rId639"/>
    <p:sldId id="884" r:id="rId640"/>
    <p:sldId id="885" r:id="rId641"/>
    <p:sldId id="886" r:id="rId642"/>
    <p:sldId id="887" r:id="rId643"/>
    <p:sldId id="888" r:id="rId644"/>
  </p:sldIdLst>
  <p:sldSz cx="9144000" cy="6858000" type="screen4x3"/>
  <p:notesSz cx="6858000" cy="9144000"/>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20000" autoAdjust="0"/>
    <p:restoredTop sz="94660"/>
  </p:normalViewPr>
  <p:slideViewPr>
    <p:cSldViewPr snapToGrid="0">
      <p:cViewPr varScale="1">
        <p:scale>
          <a:sx n="45" d="100"/>
          <a:sy n="45" d="100"/>
        </p:scale>
        <p:origin x="1104" y="42"/>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06.xml"/><Relationship Id="rId21" Type="http://schemas.openxmlformats.org/officeDocument/2006/relationships/slide" Target="slides/slide10.xml"/><Relationship Id="rId324" Type="http://schemas.openxmlformats.org/officeDocument/2006/relationships/slide" Target="slides/slide313.xml"/><Relationship Id="rId531" Type="http://schemas.openxmlformats.org/officeDocument/2006/relationships/slide" Target="slides/slide520.xml"/><Relationship Id="rId629" Type="http://schemas.openxmlformats.org/officeDocument/2006/relationships/slide" Target="slides/slide618.xml"/><Relationship Id="rId170" Type="http://schemas.openxmlformats.org/officeDocument/2006/relationships/slide" Target="slides/slide159.xml"/><Relationship Id="rId268" Type="http://schemas.openxmlformats.org/officeDocument/2006/relationships/slide" Target="slides/slide257.xml"/><Relationship Id="rId475" Type="http://schemas.openxmlformats.org/officeDocument/2006/relationships/slide" Target="slides/slide464.xml"/><Relationship Id="rId32" Type="http://schemas.openxmlformats.org/officeDocument/2006/relationships/slide" Target="slides/slide21.xml"/><Relationship Id="rId128" Type="http://schemas.openxmlformats.org/officeDocument/2006/relationships/slide" Target="slides/slide117.xml"/><Relationship Id="rId335" Type="http://schemas.openxmlformats.org/officeDocument/2006/relationships/slide" Target="slides/slide324.xml"/><Relationship Id="rId542" Type="http://schemas.openxmlformats.org/officeDocument/2006/relationships/slide" Target="slides/slide531.xml"/><Relationship Id="rId181" Type="http://schemas.openxmlformats.org/officeDocument/2006/relationships/slide" Target="slides/slide170.xml"/><Relationship Id="rId402" Type="http://schemas.openxmlformats.org/officeDocument/2006/relationships/slide" Target="slides/slide391.xml"/><Relationship Id="rId279" Type="http://schemas.openxmlformats.org/officeDocument/2006/relationships/slide" Target="slides/slide268.xml"/><Relationship Id="rId486" Type="http://schemas.openxmlformats.org/officeDocument/2006/relationships/slide" Target="slides/slide475.xml"/><Relationship Id="rId43" Type="http://schemas.openxmlformats.org/officeDocument/2006/relationships/slide" Target="slides/slide32.xml"/><Relationship Id="rId139" Type="http://schemas.openxmlformats.org/officeDocument/2006/relationships/slide" Target="slides/slide128.xml"/><Relationship Id="rId346" Type="http://schemas.openxmlformats.org/officeDocument/2006/relationships/slide" Target="slides/slide335.xml"/><Relationship Id="rId553" Type="http://schemas.openxmlformats.org/officeDocument/2006/relationships/slide" Target="slides/slide542.xml"/><Relationship Id="rId192" Type="http://schemas.openxmlformats.org/officeDocument/2006/relationships/slide" Target="slides/slide181.xml"/><Relationship Id="rId206" Type="http://schemas.openxmlformats.org/officeDocument/2006/relationships/slide" Target="slides/slide195.xml"/><Relationship Id="rId413" Type="http://schemas.openxmlformats.org/officeDocument/2006/relationships/slide" Target="slides/slide402.xml"/><Relationship Id="rId497" Type="http://schemas.openxmlformats.org/officeDocument/2006/relationships/slide" Target="slides/slide486.xml"/><Relationship Id="rId620" Type="http://schemas.openxmlformats.org/officeDocument/2006/relationships/slide" Target="slides/slide609.xml"/><Relationship Id="rId357" Type="http://schemas.openxmlformats.org/officeDocument/2006/relationships/slide" Target="slides/slide346.xml"/><Relationship Id="rId54" Type="http://schemas.openxmlformats.org/officeDocument/2006/relationships/slide" Target="slides/slide43.xml"/><Relationship Id="rId217" Type="http://schemas.openxmlformats.org/officeDocument/2006/relationships/slide" Target="slides/slide206.xml"/><Relationship Id="rId564" Type="http://schemas.openxmlformats.org/officeDocument/2006/relationships/slide" Target="slides/slide553.xml"/><Relationship Id="rId424" Type="http://schemas.openxmlformats.org/officeDocument/2006/relationships/slide" Target="slides/slide413.xml"/><Relationship Id="rId631" Type="http://schemas.openxmlformats.org/officeDocument/2006/relationships/slide" Target="slides/slide620.xml"/><Relationship Id="rId270" Type="http://schemas.openxmlformats.org/officeDocument/2006/relationships/slide" Target="slides/slide259.xml"/><Relationship Id="rId65" Type="http://schemas.openxmlformats.org/officeDocument/2006/relationships/slide" Target="slides/slide54.xml"/><Relationship Id="rId130" Type="http://schemas.openxmlformats.org/officeDocument/2006/relationships/slide" Target="slides/slide119.xml"/><Relationship Id="rId368" Type="http://schemas.openxmlformats.org/officeDocument/2006/relationships/slide" Target="slides/slide357.xml"/><Relationship Id="rId575" Type="http://schemas.openxmlformats.org/officeDocument/2006/relationships/slide" Target="slides/slide564.xml"/><Relationship Id="rId228" Type="http://schemas.openxmlformats.org/officeDocument/2006/relationships/slide" Target="slides/slide217.xml"/><Relationship Id="rId435" Type="http://schemas.openxmlformats.org/officeDocument/2006/relationships/slide" Target="slides/slide424.xml"/><Relationship Id="rId642" Type="http://schemas.openxmlformats.org/officeDocument/2006/relationships/slide" Target="slides/slide631.xml"/><Relationship Id="rId281" Type="http://schemas.openxmlformats.org/officeDocument/2006/relationships/slide" Target="slides/slide270.xml"/><Relationship Id="rId502" Type="http://schemas.openxmlformats.org/officeDocument/2006/relationships/slide" Target="slides/slide491.xml"/><Relationship Id="rId76" Type="http://schemas.openxmlformats.org/officeDocument/2006/relationships/slide" Target="slides/slide65.xml"/><Relationship Id="rId141" Type="http://schemas.openxmlformats.org/officeDocument/2006/relationships/slide" Target="slides/slide130.xml"/><Relationship Id="rId379" Type="http://schemas.openxmlformats.org/officeDocument/2006/relationships/slide" Target="slides/slide368.xml"/><Relationship Id="rId586" Type="http://schemas.openxmlformats.org/officeDocument/2006/relationships/slide" Target="slides/slide575.xml"/><Relationship Id="rId7" Type="http://schemas.openxmlformats.org/officeDocument/2006/relationships/slideMaster" Target="slideMasters/slideMaster7.xml"/><Relationship Id="rId239" Type="http://schemas.openxmlformats.org/officeDocument/2006/relationships/slide" Target="slides/slide228.xml"/><Relationship Id="rId446" Type="http://schemas.openxmlformats.org/officeDocument/2006/relationships/slide" Target="slides/slide435.xml"/><Relationship Id="rId292" Type="http://schemas.openxmlformats.org/officeDocument/2006/relationships/slide" Target="slides/slide281.xml"/><Relationship Id="rId306" Type="http://schemas.openxmlformats.org/officeDocument/2006/relationships/slide" Target="slides/slide295.xml"/><Relationship Id="rId87" Type="http://schemas.openxmlformats.org/officeDocument/2006/relationships/slide" Target="slides/slide76.xml"/><Relationship Id="rId513" Type="http://schemas.openxmlformats.org/officeDocument/2006/relationships/slide" Target="slides/slide502.xml"/><Relationship Id="rId597" Type="http://schemas.openxmlformats.org/officeDocument/2006/relationships/slide" Target="slides/slide586.xml"/><Relationship Id="rId152" Type="http://schemas.openxmlformats.org/officeDocument/2006/relationships/slide" Target="slides/slide141.xml"/><Relationship Id="rId457" Type="http://schemas.openxmlformats.org/officeDocument/2006/relationships/slide" Target="slides/slide446.xml"/><Relationship Id="rId14" Type="http://schemas.openxmlformats.org/officeDocument/2006/relationships/slide" Target="slides/slide3.xml"/><Relationship Id="rId317" Type="http://schemas.openxmlformats.org/officeDocument/2006/relationships/slide" Target="slides/slide306.xml"/><Relationship Id="rId524" Type="http://schemas.openxmlformats.org/officeDocument/2006/relationships/slide" Target="slides/slide513.xml"/><Relationship Id="rId98" Type="http://schemas.openxmlformats.org/officeDocument/2006/relationships/slide" Target="slides/slide87.xml"/><Relationship Id="rId163" Type="http://schemas.openxmlformats.org/officeDocument/2006/relationships/slide" Target="slides/slide152.xml"/><Relationship Id="rId370" Type="http://schemas.openxmlformats.org/officeDocument/2006/relationships/slide" Target="slides/slide359.xml"/><Relationship Id="rId230" Type="http://schemas.openxmlformats.org/officeDocument/2006/relationships/slide" Target="slides/slide219.xml"/><Relationship Id="rId468" Type="http://schemas.openxmlformats.org/officeDocument/2006/relationships/slide" Target="slides/slide457.xml"/><Relationship Id="rId25" Type="http://schemas.openxmlformats.org/officeDocument/2006/relationships/slide" Target="slides/slide14.xml"/><Relationship Id="rId328" Type="http://schemas.openxmlformats.org/officeDocument/2006/relationships/slide" Target="slides/slide317.xml"/><Relationship Id="rId535" Type="http://schemas.openxmlformats.org/officeDocument/2006/relationships/slide" Target="slides/slide524.xml"/><Relationship Id="rId174" Type="http://schemas.openxmlformats.org/officeDocument/2006/relationships/slide" Target="slides/slide163.xml"/><Relationship Id="rId381" Type="http://schemas.openxmlformats.org/officeDocument/2006/relationships/slide" Target="slides/slide370.xml"/><Relationship Id="rId602" Type="http://schemas.openxmlformats.org/officeDocument/2006/relationships/slide" Target="slides/slide591.xml"/><Relationship Id="rId241" Type="http://schemas.openxmlformats.org/officeDocument/2006/relationships/slide" Target="slides/slide230.xml"/><Relationship Id="rId479" Type="http://schemas.openxmlformats.org/officeDocument/2006/relationships/slide" Target="slides/slide468.xml"/><Relationship Id="rId36" Type="http://schemas.openxmlformats.org/officeDocument/2006/relationships/slide" Target="slides/slide25.xml"/><Relationship Id="rId339" Type="http://schemas.openxmlformats.org/officeDocument/2006/relationships/slide" Target="slides/slide328.xml"/><Relationship Id="rId546" Type="http://schemas.openxmlformats.org/officeDocument/2006/relationships/slide" Target="slides/slide535.xml"/><Relationship Id="rId101" Type="http://schemas.openxmlformats.org/officeDocument/2006/relationships/slide" Target="slides/slide90.xml"/><Relationship Id="rId185" Type="http://schemas.openxmlformats.org/officeDocument/2006/relationships/slide" Target="slides/slide174.xml"/><Relationship Id="rId406" Type="http://schemas.openxmlformats.org/officeDocument/2006/relationships/slide" Target="slides/slide395.xml"/><Relationship Id="rId392" Type="http://schemas.openxmlformats.org/officeDocument/2006/relationships/slide" Target="slides/slide381.xml"/><Relationship Id="rId613" Type="http://schemas.openxmlformats.org/officeDocument/2006/relationships/slide" Target="slides/slide602.xml"/><Relationship Id="rId252" Type="http://schemas.openxmlformats.org/officeDocument/2006/relationships/slide" Target="slides/slide241.xml"/><Relationship Id="rId47" Type="http://schemas.openxmlformats.org/officeDocument/2006/relationships/slide" Target="slides/slide36.xml"/><Relationship Id="rId112" Type="http://schemas.openxmlformats.org/officeDocument/2006/relationships/slide" Target="slides/slide101.xml"/><Relationship Id="rId557" Type="http://schemas.openxmlformats.org/officeDocument/2006/relationships/slide" Target="slides/slide546.xml"/><Relationship Id="rId196" Type="http://schemas.openxmlformats.org/officeDocument/2006/relationships/slide" Target="slides/slide185.xml"/><Relationship Id="rId417" Type="http://schemas.openxmlformats.org/officeDocument/2006/relationships/slide" Target="slides/slide406.xml"/><Relationship Id="rId624" Type="http://schemas.openxmlformats.org/officeDocument/2006/relationships/slide" Target="slides/slide613.xml"/><Relationship Id="rId16" Type="http://schemas.openxmlformats.org/officeDocument/2006/relationships/slide" Target="slides/slide5.xml"/><Relationship Id="rId221" Type="http://schemas.openxmlformats.org/officeDocument/2006/relationships/slide" Target="slides/slide210.xml"/><Relationship Id="rId263" Type="http://schemas.openxmlformats.org/officeDocument/2006/relationships/slide" Target="slides/slide252.xml"/><Relationship Id="rId319" Type="http://schemas.openxmlformats.org/officeDocument/2006/relationships/slide" Target="slides/slide308.xml"/><Relationship Id="rId470" Type="http://schemas.openxmlformats.org/officeDocument/2006/relationships/slide" Target="slides/slide459.xml"/><Relationship Id="rId526" Type="http://schemas.openxmlformats.org/officeDocument/2006/relationships/slide" Target="slides/slide515.xml"/><Relationship Id="rId58" Type="http://schemas.openxmlformats.org/officeDocument/2006/relationships/slide" Target="slides/slide47.xml"/><Relationship Id="rId123" Type="http://schemas.openxmlformats.org/officeDocument/2006/relationships/slide" Target="slides/slide112.xml"/><Relationship Id="rId330" Type="http://schemas.openxmlformats.org/officeDocument/2006/relationships/slide" Target="slides/slide319.xml"/><Relationship Id="rId568" Type="http://schemas.openxmlformats.org/officeDocument/2006/relationships/slide" Target="slides/slide557.xml"/><Relationship Id="rId165" Type="http://schemas.openxmlformats.org/officeDocument/2006/relationships/slide" Target="slides/slide154.xml"/><Relationship Id="rId372" Type="http://schemas.openxmlformats.org/officeDocument/2006/relationships/slide" Target="slides/slide361.xml"/><Relationship Id="rId428" Type="http://schemas.openxmlformats.org/officeDocument/2006/relationships/slide" Target="slides/slide417.xml"/><Relationship Id="rId635" Type="http://schemas.openxmlformats.org/officeDocument/2006/relationships/slide" Target="slides/slide624.xml"/><Relationship Id="rId232" Type="http://schemas.openxmlformats.org/officeDocument/2006/relationships/slide" Target="slides/slide221.xml"/><Relationship Id="rId274" Type="http://schemas.openxmlformats.org/officeDocument/2006/relationships/slide" Target="slides/slide263.xml"/><Relationship Id="rId481" Type="http://schemas.openxmlformats.org/officeDocument/2006/relationships/slide" Target="slides/slide470.xml"/><Relationship Id="rId27" Type="http://schemas.openxmlformats.org/officeDocument/2006/relationships/slide" Target="slides/slide16.xml"/><Relationship Id="rId69" Type="http://schemas.openxmlformats.org/officeDocument/2006/relationships/slide" Target="slides/slide58.xml"/><Relationship Id="rId134" Type="http://schemas.openxmlformats.org/officeDocument/2006/relationships/slide" Target="slides/slide123.xml"/><Relationship Id="rId537" Type="http://schemas.openxmlformats.org/officeDocument/2006/relationships/slide" Target="slides/slide526.xml"/><Relationship Id="rId579" Type="http://schemas.openxmlformats.org/officeDocument/2006/relationships/slide" Target="slides/slide568.xml"/><Relationship Id="rId80" Type="http://schemas.openxmlformats.org/officeDocument/2006/relationships/slide" Target="slides/slide69.xml"/><Relationship Id="rId176" Type="http://schemas.openxmlformats.org/officeDocument/2006/relationships/slide" Target="slides/slide165.xml"/><Relationship Id="rId341" Type="http://schemas.openxmlformats.org/officeDocument/2006/relationships/slide" Target="slides/slide330.xml"/><Relationship Id="rId383" Type="http://schemas.openxmlformats.org/officeDocument/2006/relationships/slide" Target="slides/slide372.xml"/><Relationship Id="rId439" Type="http://schemas.openxmlformats.org/officeDocument/2006/relationships/slide" Target="slides/slide428.xml"/><Relationship Id="rId590" Type="http://schemas.openxmlformats.org/officeDocument/2006/relationships/slide" Target="slides/slide579.xml"/><Relationship Id="rId604" Type="http://schemas.openxmlformats.org/officeDocument/2006/relationships/slide" Target="slides/slide593.xml"/><Relationship Id="rId646" Type="http://schemas.openxmlformats.org/officeDocument/2006/relationships/handoutMaster" Target="handoutMasters/handoutMaster1.xml"/><Relationship Id="rId201" Type="http://schemas.openxmlformats.org/officeDocument/2006/relationships/slide" Target="slides/slide190.xml"/><Relationship Id="rId243" Type="http://schemas.openxmlformats.org/officeDocument/2006/relationships/slide" Target="slides/slide232.xml"/><Relationship Id="rId285" Type="http://schemas.openxmlformats.org/officeDocument/2006/relationships/slide" Target="slides/slide274.xml"/><Relationship Id="rId450" Type="http://schemas.openxmlformats.org/officeDocument/2006/relationships/slide" Target="slides/slide439.xml"/><Relationship Id="rId506" Type="http://schemas.openxmlformats.org/officeDocument/2006/relationships/slide" Target="slides/slide495.xml"/><Relationship Id="rId38" Type="http://schemas.openxmlformats.org/officeDocument/2006/relationships/slide" Target="slides/slide27.xml"/><Relationship Id="rId103" Type="http://schemas.openxmlformats.org/officeDocument/2006/relationships/slide" Target="slides/slide92.xml"/><Relationship Id="rId310" Type="http://schemas.openxmlformats.org/officeDocument/2006/relationships/slide" Target="slides/slide299.xml"/><Relationship Id="rId492" Type="http://schemas.openxmlformats.org/officeDocument/2006/relationships/slide" Target="slides/slide481.xml"/><Relationship Id="rId548" Type="http://schemas.openxmlformats.org/officeDocument/2006/relationships/slide" Target="slides/slide537.xml"/><Relationship Id="rId91" Type="http://schemas.openxmlformats.org/officeDocument/2006/relationships/slide" Target="slides/slide80.xml"/><Relationship Id="rId145" Type="http://schemas.openxmlformats.org/officeDocument/2006/relationships/slide" Target="slides/slide134.xml"/><Relationship Id="rId187" Type="http://schemas.openxmlformats.org/officeDocument/2006/relationships/slide" Target="slides/slide176.xml"/><Relationship Id="rId352" Type="http://schemas.openxmlformats.org/officeDocument/2006/relationships/slide" Target="slides/slide341.xml"/><Relationship Id="rId394" Type="http://schemas.openxmlformats.org/officeDocument/2006/relationships/slide" Target="slides/slide383.xml"/><Relationship Id="rId408" Type="http://schemas.openxmlformats.org/officeDocument/2006/relationships/slide" Target="slides/slide397.xml"/><Relationship Id="rId615" Type="http://schemas.openxmlformats.org/officeDocument/2006/relationships/slide" Target="slides/slide604.xml"/><Relationship Id="rId212" Type="http://schemas.openxmlformats.org/officeDocument/2006/relationships/slide" Target="slides/slide201.xml"/><Relationship Id="rId254" Type="http://schemas.openxmlformats.org/officeDocument/2006/relationships/slide" Target="slides/slide243.xml"/><Relationship Id="rId49" Type="http://schemas.openxmlformats.org/officeDocument/2006/relationships/slide" Target="slides/slide38.xml"/><Relationship Id="rId114" Type="http://schemas.openxmlformats.org/officeDocument/2006/relationships/slide" Target="slides/slide103.xml"/><Relationship Id="rId296" Type="http://schemas.openxmlformats.org/officeDocument/2006/relationships/slide" Target="slides/slide285.xml"/><Relationship Id="rId461" Type="http://schemas.openxmlformats.org/officeDocument/2006/relationships/slide" Target="slides/slide450.xml"/><Relationship Id="rId517" Type="http://schemas.openxmlformats.org/officeDocument/2006/relationships/slide" Target="slides/slide506.xml"/><Relationship Id="rId559" Type="http://schemas.openxmlformats.org/officeDocument/2006/relationships/slide" Target="slides/slide548.xml"/><Relationship Id="rId60" Type="http://schemas.openxmlformats.org/officeDocument/2006/relationships/slide" Target="slides/slide49.xml"/><Relationship Id="rId156" Type="http://schemas.openxmlformats.org/officeDocument/2006/relationships/slide" Target="slides/slide145.xml"/><Relationship Id="rId198" Type="http://schemas.openxmlformats.org/officeDocument/2006/relationships/slide" Target="slides/slide187.xml"/><Relationship Id="rId321" Type="http://schemas.openxmlformats.org/officeDocument/2006/relationships/slide" Target="slides/slide310.xml"/><Relationship Id="rId363" Type="http://schemas.openxmlformats.org/officeDocument/2006/relationships/slide" Target="slides/slide352.xml"/><Relationship Id="rId419" Type="http://schemas.openxmlformats.org/officeDocument/2006/relationships/slide" Target="slides/slide408.xml"/><Relationship Id="rId570" Type="http://schemas.openxmlformats.org/officeDocument/2006/relationships/slide" Target="slides/slide559.xml"/><Relationship Id="rId626" Type="http://schemas.openxmlformats.org/officeDocument/2006/relationships/slide" Target="slides/slide615.xml"/><Relationship Id="rId223" Type="http://schemas.openxmlformats.org/officeDocument/2006/relationships/slide" Target="slides/slide212.xml"/><Relationship Id="rId430" Type="http://schemas.openxmlformats.org/officeDocument/2006/relationships/slide" Target="slides/slide419.xml"/><Relationship Id="rId18" Type="http://schemas.openxmlformats.org/officeDocument/2006/relationships/slide" Target="slides/slide7.xml"/><Relationship Id="rId265" Type="http://schemas.openxmlformats.org/officeDocument/2006/relationships/slide" Target="slides/slide254.xml"/><Relationship Id="rId472" Type="http://schemas.openxmlformats.org/officeDocument/2006/relationships/slide" Target="slides/slide461.xml"/><Relationship Id="rId528" Type="http://schemas.openxmlformats.org/officeDocument/2006/relationships/slide" Target="slides/slide517.xml"/><Relationship Id="rId125" Type="http://schemas.openxmlformats.org/officeDocument/2006/relationships/slide" Target="slides/slide114.xml"/><Relationship Id="rId167" Type="http://schemas.openxmlformats.org/officeDocument/2006/relationships/slide" Target="slides/slide156.xml"/><Relationship Id="rId332" Type="http://schemas.openxmlformats.org/officeDocument/2006/relationships/slide" Target="slides/slide321.xml"/><Relationship Id="rId374" Type="http://schemas.openxmlformats.org/officeDocument/2006/relationships/slide" Target="slides/slide363.xml"/><Relationship Id="rId581" Type="http://schemas.openxmlformats.org/officeDocument/2006/relationships/slide" Target="slides/slide570.xml"/><Relationship Id="rId71" Type="http://schemas.openxmlformats.org/officeDocument/2006/relationships/slide" Target="slides/slide60.xml"/><Relationship Id="rId234" Type="http://schemas.openxmlformats.org/officeDocument/2006/relationships/slide" Target="slides/slide223.xml"/><Relationship Id="rId637" Type="http://schemas.openxmlformats.org/officeDocument/2006/relationships/slide" Target="slides/slide626.xml"/><Relationship Id="rId2" Type="http://schemas.openxmlformats.org/officeDocument/2006/relationships/slideMaster" Target="slideMasters/slideMaster2.xml"/><Relationship Id="rId29" Type="http://schemas.openxmlformats.org/officeDocument/2006/relationships/slide" Target="slides/slide18.xml"/><Relationship Id="rId276" Type="http://schemas.openxmlformats.org/officeDocument/2006/relationships/slide" Target="slides/slide265.xml"/><Relationship Id="rId441" Type="http://schemas.openxmlformats.org/officeDocument/2006/relationships/slide" Target="slides/slide430.xml"/><Relationship Id="rId483" Type="http://schemas.openxmlformats.org/officeDocument/2006/relationships/slide" Target="slides/slide472.xml"/><Relationship Id="rId539" Type="http://schemas.openxmlformats.org/officeDocument/2006/relationships/slide" Target="slides/slide528.xml"/><Relationship Id="rId40" Type="http://schemas.openxmlformats.org/officeDocument/2006/relationships/slide" Target="slides/slide29.xml"/><Relationship Id="rId136" Type="http://schemas.openxmlformats.org/officeDocument/2006/relationships/slide" Target="slides/slide125.xml"/><Relationship Id="rId178" Type="http://schemas.openxmlformats.org/officeDocument/2006/relationships/slide" Target="slides/slide167.xml"/><Relationship Id="rId301" Type="http://schemas.openxmlformats.org/officeDocument/2006/relationships/slide" Target="slides/slide290.xml"/><Relationship Id="rId343" Type="http://schemas.openxmlformats.org/officeDocument/2006/relationships/slide" Target="slides/slide332.xml"/><Relationship Id="rId550" Type="http://schemas.openxmlformats.org/officeDocument/2006/relationships/slide" Target="slides/slide539.xml"/><Relationship Id="rId82" Type="http://schemas.openxmlformats.org/officeDocument/2006/relationships/slide" Target="slides/slide71.xml"/><Relationship Id="rId203" Type="http://schemas.openxmlformats.org/officeDocument/2006/relationships/slide" Target="slides/slide192.xml"/><Relationship Id="rId385" Type="http://schemas.openxmlformats.org/officeDocument/2006/relationships/slide" Target="slides/slide374.xml"/><Relationship Id="rId592" Type="http://schemas.openxmlformats.org/officeDocument/2006/relationships/slide" Target="slides/slide581.xml"/><Relationship Id="rId606" Type="http://schemas.openxmlformats.org/officeDocument/2006/relationships/slide" Target="slides/slide595.xml"/><Relationship Id="rId648" Type="http://schemas.openxmlformats.org/officeDocument/2006/relationships/viewProps" Target="viewProps.xml"/><Relationship Id="rId245" Type="http://schemas.openxmlformats.org/officeDocument/2006/relationships/slide" Target="slides/slide234.xml"/><Relationship Id="rId287" Type="http://schemas.openxmlformats.org/officeDocument/2006/relationships/slide" Target="slides/slide276.xml"/><Relationship Id="rId410" Type="http://schemas.openxmlformats.org/officeDocument/2006/relationships/slide" Target="slides/slide399.xml"/><Relationship Id="rId452" Type="http://schemas.openxmlformats.org/officeDocument/2006/relationships/slide" Target="slides/slide441.xml"/><Relationship Id="rId494" Type="http://schemas.openxmlformats.org/officeDocument/2006/relationships/slide" Target="slides/slide483.xml"/><Relationship Id="rId508" Type="http://schemas.openxmlformats.org/officeDocument/2006/relationships/slide" Target="slides/slide497.xml"/><Relationship Id="rId105" Type="http://schemas.openxmlformats.org/officeDocument/2006/relationships/slide" Target="slides/slide94.xml"/><Relationship Id="rId147" Type="http://schemas.openxmlformats.org/officeDocument/2006/relationships/slide" Target="slides/slide136.xml"/><Relationship Id="rId312" Type="http://schemas.openxmlformats.org/officeDocument/2006/relationships/slide" Target="slides/slide301.xml"/><Relationship Id="rId354" Type="http://schemas.openxmlformats.org/officeDocument/2006/relationships/slide" Target="slides/slide343.xml"/><Relationship Id="rId51" Type="http://schemas.openxmlformats.org/officeDocument/2006/relationships/slide" Target="slides/slide40.xml"/><Relationship Id="rId93" Type="http://schemas.openxmlformats.org/officeDocument/2006/relationships/slide" Target="slides/slide82.xml"/><Relationship Id="rId189" Type="http://schemas.openxmlformats.org/officeDocument/2006/relationships/slide" Target="slides/slide178.xml"/><Relationship Id="rId396" Type="http://schemas.openxmlformats.org/officeDocument/2006/relationships/slide" Target="slides/slide385.xml"/><Relationship Id="rId561" Type="http://schemas.openxmlformats.org/officeDocument/2006/relationships/slide" Target="slides/slide550.xml"/><Relationship Id="rId617" Type="http://schemas.openxmlformats.org/officeDocument/2006/relationships/slide" Target="slides/slide606.xml"/><Relationship Id="rId214" Type="http://schemas.openxmlformats.org/officeDocument/2006/relationships/slide" Target="slides/slide203.xml"/><Relationship Id="rId256" Type="http://schemas.openxmlformats.org/officeDocument/2006/relationships/slide" Target="slides/slide245.xml"/><Relationship Id="rId298" Type="http://schemas.openxmlformats.org/officeDocument/2006/relationships/slide" Target="slides/slide287.xml"/><Relationship Id="rId421" Type="http://schemas.openxmlformats.org/officeDocument/2006/relationships/slide" Target="slides/slide410.xml"/><Relationship Id="rId463" Type="http://schemas.openxmlformats.org/officeDocument/2006/relationships/slide" Target="slides/slide452.xml"/><Relationship Id="rId519" Type="http://schemas.openxmlformats.org/officeDocument/2006/relationships/slide" Target="slides/slide508.xml"/><Relationship Id="rId116" Type="http://schemas.openxmlformats.org/officeDocument/2006/relationships/slide" Target="slides/slide105.xml"/><Relationship Id="rId158" Type="http://schemas.openxmlformats.org/officeDocument/2006/relationships/slide" Target="slides/slide147.xml"/><Relationship Id="rId323" Type="http://schemas.openxmlformats.org/officeDocument/2006/relationships/slide" Target="slides/slide312.xml"/><Relationship Id="rId530" Type="http://schemas.openxmlformats.org/officeDocument/2006/relationships/slide" Target="slides/slide519.xml"/><Relationship Id="rId20" Type="http://schemas.openxmlformats.org/officeDocument/2006/relationships/slide" Target="slides/slide9.xml"/><Relationship Id="rId62" Type="http://schemas.openxmlformats.org/officeDocument/2006/relationships/slide" Target="slides/slide51.xml"/><Relationship Id="rId365" Type="http://schemas.openxmlformats.org/officeDocument/2006/relationships/slide" Target="slides/slide354.xml"/><Relationship Id="rId572" Type="http://schemas.openxmlformats.org/officeDocument/2006/relationships/slide" Target="slides/slide561.xml"/><Relationship Id="rId628" Type="http://schemas.openxmlformats.org/officeDocument/2006/relationships/slide" Target="slides/slide617.xml"/><Relationship Id="rId225" Type="http://schemas.openxmlformats.org/officeDocument/2006/relationships/slide" Target="slides/slide214.xml"/><Relationship Id="rId267" Type="http://schemas.openxmlformats.org/officeDocument/2006/relationships/slide" Target="slides/slide256.xml"/><Relationship Id="rId432" Type="http://schemas.openxmlformats.org/officeDocument/2006/relationships/slide" Target="slides/slide421.xml"/><Relationship Id="rId474" Type="http://schemas.openxmlformats.org/officeDocument/2006/relationships/slide" Target="slides/slide463.xml"/><Relationship Id="rId127" Type="http://schemas.openxmlformats.org/officeDocument/2006/relationships/slide" Target="slides/slide116.xml"/><Relationship Id="rId31" Type="http://schemas.openxmlformats.org/officeDocument/2006/relationships/slide" Target="slides/slide20.xml"/><Relationship Id="rId73" Type="http://schemas.openxmlformats.org/officeDocument/2006/relationships/slide" Target="slides/slide62.xml"/><Relationship Id="rId169" Type="http://schemas.openxmlformats.org/officeDocument/2006/relationships/slide" Target="slides/slide158.xml"/><Relationship Id="rId334" Type="http://schemas.openxmlformats.org/officeDocument/2006/relationships/slide" Target="slides/slide323.xml"/><Relationship Id="rId376" Type="http://schemas.openxmlformats.org/officeDocument/2006/relationships/slide" Target="slides/slide365.xml"/><Relationship Id="rId541" Type="http://schemas.openxmlformats.org/officeDocument/2006/relationships/slide" Target="slides/slide530.xml"/><Relationship Id="rId583" Type="http://schemas.openxmlformats.org/officeDocument/2006/relationships/slide" Target="slides/slide572.xml"/><Relationship Id="rId639" Type="http://schemas.openxmlformats.org/officeDocument/2006/relationships/slide" Target="slides/slide628.xml"/><Relationship Id="rId4" Type="http://schemas.openxmlformats.org/officeDocument/2006/relationships/slideMaster" Target="slideMasters/slideMaster4.xml"/><Relationship Id="rId180" Type="http://schemas.openxmlformats.org/officeDocument/2006/relationships/slide" Target="slides/slide169.xml"/><Relationship Id="rId236" Type="http://schemas.openxmlformats.org/officeDocument/2006/relationships/slide" Target="slides/slide225.xml"/><Relationship Id="rId278" Type="http://schemas.openxmlformats.org/officeDocument/2006/relationships/slide" Target="slides/slide267.xml"/><Relationship Id="rId401" Type="http://schemas.openxmlformats.org/officeDocument/2006/relationships/slide" Target="slides/slide390.xml"/><Relationship Id="rId443" Type="http://schemas.openxmlformats.org/officeDocument/2006/relationships/slide" Target="slides/slide432.xml"/><Relationship Id="rId650" Type="http://schemas.openxmlformats.org/officeDocument/2006/relationships/tableStyles" Target="tableStyles.xml"/><Relationship Id="rId303" Type="http://schemas.openxmlformats.org/officeDocument/2006/relationships/slide" Target="slides/slide292.xml"/><Relationship Id="rId485" Type="http://schemas.openxmlformats.org/officeDocument/2006/relationships/slide" Target="slides/slide474.xml"/><Relationship Id="rId42" Type="http://schemas.openxmlformats.org/officeDocument/2006/relationships/slide" Target="slides/slide31.xml"/><Relationship Id="rId84" Type="http://schemas.openxmlformats.org/officeDocument/2006/relationships/slide" Target="slides/slide73.xml"/><Relationship Id="rId138" Type="http://schemas.openxmlformats.org/officeDocument/2006/relationships/slide" Target="slides/slide127.xml"/><Relationship Id="rId345" Type="http://schemas.openxmlformats.org/officeDocument/2006/relationships/slide" Target="slides/slide334.xml"/><Relationship Id="rId387" Type="http://schemas.openxmlformats.org/officeDocument/2006/relationships/slide" Target="slides/slide376.xml"/><Relationship Id="rId510" Type="http://schemas.openxmlformats.org/officeDocument/2006/relationships/slide" Target="slides/slide499.xml"/><Relationship Id="rId552" Type="http://schemas.openxmlformats.org/officeDocument/2006/relationships/slide" Target="slides/slide541.xml"/><Relationship Id="rId594" Type="http://schemas.openxmlformats.org/officeDocument/2006/relationships/slide" Target="slides/slide583.xml"/><Relationship Id="rId608" Type="http://schemas.openxmlformats.org/officeDocument/2006/relationships/slide" Target="slides/slide597.xml"/><Relationship Id="rId191" Type="http://schemas.openxmlformats.org/officeDocument/2006/relationships/slide" Target="slides/slide180.xml"/><Relationship Id="rId205" Type="http://schemas.openxmlformats.org/officeDocument/2006/relationships/slide" Target="slides/slide194.xml"/><Relationship Id="rId247" Type="http://schemas.openxmlformats.org/officeDocument/2006/relationships/slide" Target="slides/slide236.xml"/><Relationship Id="rId412" Type="http://schemas.openxmlformats.org/officeDocument/2006/relationships/slide" Target="slides/slide401.xml"/><Relationship Id="rId107" Type="http://schemas.openxmlformats.org/officeDocument/2006/relationships/slide" Target="slides/slide96.xml"/><Relationship Id="rId289" Type="http://schemas.openxmlformats.org/officeDocument/2006/relationships/slide" Target="slides/slide278.xml"/><Relationship Id="rId454" Type="http://schemas.openxmlformats.org/officeDocument/2006/relationships/slide" Target="slides/slide443.xml"/><Relationship Id="rId496" Type="http://schemas.openxmlformats.org/officeDocument/2006/relationships/slide" Target="slides/slide485.xml"/><Relationship Id="rId11" Type="http://schemas.openxmlformats.org/officeDocument/2006/relationships/slideMaster" Target="slideMasters/slideMaster11.xml"/><Relationship Id="rId53" Type="http://schemas.openxmlformats.org/officeDocument/2006/relationships/slide" Target="slides/slide42.xml"/><Relationship Id="rId149" Type="http://schemas.openxmlformats.org/officeDocument/2006/relationships/slide" Target="slides/slide138.xml"/><Relationship Id="rId314" Type="http://schemas.openxmlformats.org/officeDocument/2006/relationships/slide" Target="slides/slide303.xml"/><Relationship Id="rId356" Type="http://schemas.openxmlformats.org/officeDocument/2006/relationships/slide" Target="slides/slide345.xml"/><Relationship Id="rId398" Type="http://schemas.openxmlformats.org/officeDocument/2006/relationships/slide" Target="slides/slide387.xml"/><Relationship Id="rId521" Type="http://schemas.openxmlformats.org/officeDocument/2006/relationships/slide" Target="slides/slide510.xml"/><Relationship Id="rId563" Type="http://schemas.openxmlformats.org/officeDocument/2006/relationships/slide" Target="slides/slide552.xml"/><Relationship Id="rId619" Type="http://schemas.openxmlformats.org/officeDocument/2006/relationships/slide" Target="slides/slide608.xml"/><Relationship Id="rId95" Type="http://schemas.openxmlformats.org/officeDocument/2006/relationships/slide" Target="slides/slide84.xml"/><Relationship Id="rId160" Type="http://schemas.openxmlformats.org/officeDocument/2006/relationships/slide" Target="slides/slide149.xml"/><Relationship Id="rId216" Type="http://schemas.openxmlformats.org/officeDocument/2006/relationships/slide" Target="slides/slide205.xml"/><Relationship Id="rId423" Type="http://schemas.openxmlformats.org/officeDocument/2006/relationships/slide" Target="slides/slide412.xml"/><Relationship Id="rId258" Type="http://schemas.openxmlformats.org/officeDocument/2006/relationships/slide" Target="slides/slide247.xml"/><Relationship Id="rId465" Type="http://schemas.openxmlformats.org/officeDocument/2006/relationships/slide" Target="slides/slide454.xml"/><Relationship Id="rId630" Type="http://schemas.openxmlformats.org/officeDocument/2006/relationships/slide" Target="slides/slide619.xml"/><Relationship Id="rId22" Type="http://schemas.openxmlformats.org/officeDocument/2006/relationships/slide" Target="slides/slide11.xml"/><Relationship Id="rId64" Type="http://schemas.openxmlformats.org/officeDocument/2006/relationships/slide" Target="slides/slide53.xml"/><Relationship Id="rId118" Type="http://schemas.openxmlformats.org/officeDocument/2006/relationships/slide" Target="slides/slide107.xml"/><Relationship Id="rId325" Type="http://schemas.openxmlformats.org/officeDocument/2006/relationships/slide" Target="slides/slide314.xml"/><Relationship Id="rId367" Type="http://schemas.openxmlformats.org/officeDocument/2006/relationships/slide" Target="slides/slide356.xml"/><Relationship Id="rId532" Type="http://schemas.openxmlformats.org/officeDocument/2006/relationships/slide" Target="slides/slide521.xml"/><Relationship Id="rId574" Type="http://schemas.openxmlformats.org/officeDocument/2006/relationships/slide" Target="slides/slide563.xml"/><Relationship Id="rId171" Type="http://schemas.openxmlformats.org/officeDocument/2006/relationships/slide" Target="slides/slide160.xml"/><Relationship Id="rId227" Type="http://schemas.openxmlformats.org/officeDocument/2006/relationships/slide" Target="slides/slide216.xml"/><Relationship Id="rId269" Type="http://schemas.openxmlformats.org/officeDocument/2006/relationships/slide" Target="slides/slide258.xml"/><Relationship Id="rId434" Type="http://schemas.openxmlformats.org/officeDocument/2006/relationships/slide" Target="slides/slide423.xml"/><Relationship Id="rId476" Type="http://schemas.openxmlformats.org/officeDocument/2006/relationships/slide" Target="slides/slide465.xml"/><Relationship Id="rId641" Type="http://schemas.openxmlformats.org/officeDocument/2006/relationships/slide" Target="slides/slide630.xml"/><Relationship Id="rId33" Type="http://schemas.openxmlformats.org/officeDocument/2006/relationships/slide" Target="slides/slide22.xml"/><Relationship Id="rId129" Type="http://schemas.openxmlformats.org/officeDocument/2006/relationships/slide" Target="slides/slide118.xml"/><Relationship Id="rId280" Type="http://schemas.openxmlformats.org/officeDocument/2006/relationships/slide" Target="slides/slide269.xml"/><Relationship Id="rId336" Type="http://schemas.openxmlformats.org/officeDocument/2006/relationships/slide" Target="slides/slide325.xml"/><Relationship Id="rId501" Type="http://schemas.openxmlformats.org/officeDocument/2006/relationships/slide" Target="slides/slide490.xml"/><Relationship Id="rId543" Type="http://schemas.openxmlformats.org/officeDocument/2006/relationships/slide" Target="slides/slide532.xml"/><Relationship Id="rId75" Type="http://schemas.openxmlformats.org/officeDocument/2006/relationships/slide" Target="slides/slide64.xml"/><Relationship Id="rId140" Type="http://schemas.openxmlformats.org/officeDocument/2006/relationships/slide" Target="slides/slide129.xml"/><Relationship Id="rId182" Type="http://schemas.openxmlformats.org/officeDocument/2006/relationships/slide" Target="slides/slide171.xml"/><Relationship Id="rId378" Type="http://schemas.openxmlformats.org/officeDocument/2006/relationships/slide" Target="slides/slide367.xml"/><Relationship Id="rId403" Type="http://schemas.openxmlformats.org/officeDocument/2006/relationships/slide" Target="slides/slide392.xml"/><Relationship Id="rId585" Type="http://schemas.openxmlformats.org/officeDocument/2006/relationships/slide" Target="slides/slide574.xml"/><Relationship Id="rId6" Type="http://schemas.openxmlformats.org/officeDocument/2006/relationships/slideMaster" Target="slideMasters/slideMaster6.xml"/><Relationship Id="rId238" Type="http://schemas.openxmlformats.org/officeDocument/2006/relationships/slide" Target="slides/slide227.xml"/><Relationship Id="rId445" Type="http://schemas.openxmlformats.org/officeDocument/2006/relationships/slide" Target="slides/slide434.xml"/><Relationship Id="rId487" Type="http://schemas.openxmlformats.org/officeDocument/2006/relationships/slide" Target="slides/slide476.xml"/><Relationship Id="rId610" Type="http://schemas.openxmlformats.org/officeDocument/2006/relationships/slide" Target="slides/slide599.xml"/><Relationship Id="rId291" Type="http://schemas.openxmlformats.org/officeDocument/2006/relationships/slide" Target="slides/slide280.xml"/><Relationship Id="rId305" Type="http://schemas.openxmlformats.org/officeDocument/2006/relationships/slide" Target="slides/slide294.xml"/><Relationship Id="rId347" Type="http://schemas.openxmlformats.org/officeDocument/2006/relationships/slide" Target="slides/slide336.xml"/><Relationship Id="rId512" Type="http://schemas.openxmlformats.org/officeDocument/2006/relationships/slide" Target="slides/slide501.xml"/><Relationship Id="rId44" Type="http://schemas.openxmlformats.org/officeDocument/2006/relationships/slide" Target="slides/slide33.xml"/><Relationship Id="rId86" Type="http://schemas.openxmlformats.org/officeDocument/2006/relationships/slide" Target="slides/slide75.xml"/><Relationship Id="rId151" Type="http://schemas.openxmlformats.org/officeDocument/2006/relationships/slide" Target="slides/slide140.xml"/><Relationship Id="rId389" Type="http://schemas.openxmlformats.org/officeDocument/2006/relationships/slide" Target="slides/slide378.xml"/><Relationship Id="rId554" Type="http://schemas.openxmlformats.org/officeDocument/2006/relationships/slide" Target="slides/slide543.xml"/><Relationship Id="rId596" Type="http://schemas.openxmlformats.org/officeDocument/2006/relationships/slide" Target="slides/slide585.xml"/><Relationship Id="rId193" Type="http://schemas.openxmlformats.org/officeDocument/2006/relationships/slide" Target="slides/slide182.xml"/><Relationship Id="rId207" Type="http://schemas.openxmlformats.org/officeDocument/2006/relationships/slide" Target="slides/slide196.xml"/><Relationship Id="rId249" Type="http://schemas.openxmlformats.org/officeDocument/2006/relationships/slide" Target="slides/slide238.xml"/><Relationship Id="rId414" Type="http://schemas.openxmlformats.org/officeDocument/2006/relationships/slide" Target="slides/slide403.xml"/><Relationship Id="rId456" Type="http://schemas.openxmlformats.org/officeDocument/2006/relationships/slide" Target="slides/slide445.xml"/><Relationship Id="rId498" Type="http://schemas.openxmlformats.org/officeDocument/2006/relationships/slide" Target="slides/slide487.xml"/><Relationship Id="rId621" Type="http://schemas.openxmlformats.org/officeDocument/2006/relationships/slide" Target="slides/slide610.xml"/><Relationship Id="rId13" Type="http://schemas.openxmlformats.org/officeDocument/2006/relationships/slide" Target="slides/slide2.xml"/><Relationship Id="rId109" Type="http://schemas.openxmlformats.org/officeDocument/2006/relationships/slide" Target="slides/slide98.xml"/><Relationship Id="rId260" Type="http://schemas.openxmlformats.org/officeDocument/2006/relationships/slide" Target="slides/slide249.xml"/><Relationship Id="rId316" Type="http://schemas.openxmlformats.org/officeDocument/2006/relationships/slide" Target="slides/slide305.xml"/><Relationship Id="rId523" Type="http://schemas.openxmlformats.org/officeDocument/2006/relationships/slide" Target="slides/slide512.xml"/><Relationship Id="rId55" Type="http://schemas.openxmlformats.org/officeDocument/2006/relationships/slide" Target="slides/slide44.xml"/><Relationship Id="rId97" Type="http://schemas.openxmlformats.org/officeDocument/2006/relationships/slide" Target="slides/slide86.xml"/><Relationship Id="rId120" Type="http://schemas.openxmlformats.org/officeDocument/2006/relationships/slide" Target="slides/slide109.xml"/><Relationship Id="rId358" Type="http://schemas.openxmlformats.org/officeDocument/2006/relationships/slide" Target="slides/slide347.xml"/><Relationship Id="rId565" Type="http://schemas.openxmlformats.org/officeDocument/2006/relationships/slide" Target="slides/slide554.xml"/><Relationship Id="rId162" Type="http://schemas.openxmlformats.org/officeDocument/2006/relationships/slide" Target="slides/slide151.xml"/><Relationship Id="rId218" Type="http://schemas.openxmlformats.org/officeDocument/2006/relationships/slide" Target="slides/slide207.xml"/><Relationship Id="rId425" Type="http://schemas.openxmlformats.org/officeDocument/2006/relationships/slide" Target="slides/slide414.xml"/><Relationship Id="rId467" Type="http://schemas.openxmlformats.org/officeDocument/2006/relationships/slide" Target="slides/slide456.xml"/><Relationship Id="rId632" Type="http://schemas.openxmlformats.org/officeDocument/2006/relationships/slide" Target="slides/slide621.xml"/><Relationship Id="rId271" Type="http://schemas.openxmlformats.org/officeDocument/2006/relationships/slide" Target="slides/slide260.xml"/><Relationship Id="rId24" Type="http://schemas.openxmlformats.org/officeDocument/2006/relationships/slide" Target="slides/slide13.xml"/><Relationship Id="rId66" Type="http://schemas.openxmlformats.org/officeDocument/2006/relationships/slide" Target="slides/slide55.xml"/><Relationship Id="rId131" Type="http://schemas.openxmlformats.org/officeDocument/2006/relationships/slide" Target="slides/slide120.xml"/><Relationship Id="rId327" Type="http://schemas.openxmlformats.org/officeDocument/2006/relationships/slide" Target="slides/slide316.xml"/><Relationship Id="rId369" Type="http://schemas.openxmlformats.org/officeDocument/2006/relationships/slide" Target="slides/slide358.xml"/><Relationship Id="rId534" Type="http://schemas.openxmlformats.org/officeDocument/2006/relationships/slide" Target="slides/slide523.xml"/><Relationship Id="rId576" Type="http://schemas.openxmlformats.org/officeDocument/2006/relationships/slide" Target="slides/slide565.xml"/><Relationship Id="rId173" Type="http://schemas.openxmlformats.org/officeDocument/2006/relationships/slide" Target="slides/slide162.xml"/><Relationship Id="rId229" Type="http://schemas.openxmlformats.org/officeDocument/2006/relationships/slide" Target="slides/slide218.xml"/><Relationship Id="rId380" Type="http://schemas.openxmlformats.org/officeDocument/2006/relationships/slide" Target="slides/slide369.xml"/><Relationship Id="rId436" Type="http://schemas.openxmlformats.org/officeDocument/2006/relationships/slide" Target="slides/slide425.xml"/><Relationship Id="rId601" Type="http://schemas.openxmlformats.org/officeDocument/2006/relationships/slide" Target="slides/slide590.xml"/><Relationship Id="rId643" Type="http://schemas.openxmlformats.org/officeDocument/2006/relationships/slide" Target="slides/slide632.xml"/><Relationship Id="rId240" Type="http://schemas.openxmlformats.org/officeDocument/2006/relationships/slide" Target="slides/slide229.xml"/><Relationship Id="rId478" Type="http://schemas.openxmlformats.org/officeDocument/2006/relationships/slide" Target="slides/slide467.xml"/><Relationship Id="rId35" Type="http://schemas.openxmlformats.org/officeDocument/2006/relationships/slide" Target="slides/slide24.xml"/><Relationship Id="rId77" Type="http://schemas.openxmlformats.org/officeDocument/2006/relationships/slide" Target="slides/slide66.xml"/><Relationship Id="rId100" Type="http://schemas.openxmlformats.org/officeDocument/2006/relationships/slide" Target="slides/slide89.xml"/><Relationship Id="rId282" Type="http://schemas.openxmlformats.org/officeDocument/2006/relationships/slide" Target="slides/slide271.xml"/><Relationship Id="rId338" Type="http://schemas.openxmlformats.org/officeDocument/2006/relationships/slide" Target="slides/slide327.xml"/><Relationship Id="rId503" Type="http://schemas.openxmlformats.org/officeDocument/2006/relationships/slide" Target="slides/slide492.xml"/><Relationship Id="rId545" Type="http://schemas.openxmlformats.org/officeDocument/2006/relationships/slide" Target="slides/slide534.xml"/><Relationship Id="rId587" Type="http://schemas.openxmlformats.org/officeDocument/2006/relationships/slide" Target="slides/slide576.xml"/><Relationship Id="rId8" Type="http://schemas.openxmlformats.org/officeDocument/2006/relationships/slideMaster" Target="slideMasters/slideMaster8.xml"/><Relationship Id="rId142" Type="http://schemas.openxmlformats.org/officeDocument/2006/relationships/slide" Target="slides/slide131.xml"/><Relationship Id="rId184" Type="http://schemas.openxmlformats.org/officeDocument/2006/relationships/slide" Target="slides/slide173.xml"/><Relationship Id="rId391" Type="http://schemas.openxmlformats.org/officeDocument/2006/relationships/slide" Target="slides/slide380.xml"/><Relationship Id="rId405" Type="http://schemas.openxmlformats.org/officeDocument/2006/relationships/slide" Target="slides/slide394.xml"/><Relationship Id="rId447" Type="http://schemas.openxmlformats.org/officeDocument/2006/relationships/slide" Target="slides/slide436.xml"/><Relationship Id="rId612" Type="http://schemas.openxmlformats.org/officeDocument/2006/relationships/slide" Target="slides/slide601.xml"/><Relationship Id="rId251" Type="http://schemas.openxmlformats.org/officeDocument/2006/relationships/slide" Target="slides/slide240.xml"/><Relationship Id="rId489" Type="http://schemas.openxmlformats.org/officeDocument/2006/relationships/slide" Target="slides/slide478.xml"/><Relationship Id="rId46" Type="http://schemas.openxmlformats.org/officeDocument/2006/relationships/slide" Target="slides/slide35.xml"/><Relationship Id="rId293" Type="http://schemas.openxmlformats.org/officeDocument/2006/relationships/slide" Target="slides/slide282.xml"/><Relationship Id="rId307" Type="http://schemas.openxmlformats.org/officeDocument/2006/relationships/slide" Target="slides/slide296.xml"/><Relationship Id="rId349" Type="http://schemas.openxmlformats.org/officeDocument/2006/relationships/slide" Target="slides/slide338.xml"/><Relationship Id="rId514" Type="http://schemas.openxmlformats.org/officeDocument/2006/relationships/slide" Target="slides/slide503.xml"/><Relationship Id="rId556" Type="http://schemas.openxmlformats.org/officeDocument/2006/relationships/slide" Target="slides/slide545.xml"/><Relationship Id="rId88" Type="http://schemas.openxmlformats.org/officeDocument/2006/relationships/slide" Target="slides/slide77.xml"/><Relationship Id="rId111" Type="http://schemas.openxmlformats.org/officeDocument/2006/relationships/slide" Target="slides/slide100.xml"/><Relationship Id="rId153" Type="http://schemas.openxmlformats.org/officeDocument/2006/relationships/slide" Target="slides/slide142.xml"/><Relationship Id="rId195" Type="http://schemas.openxmlformats.org/officeDocument/2006/relationships/slide" Target="slides/slide184.xml"/><Relationship Id="rId209" Type="http://schemas.openxmlformats.org/officeDocument/2006/relationships/slide" Target="slides/slide198.xml"/><Relationship Id="rId360" Type="http://schemas.openxmlformats.org/officeDocument/2006/relationships/slide" Target="slides/slide349.xml"/><Relationship Id="rId416" Type="http://schemas.openxmlformats.org/officeDocument/2006/relationships/slide" Target="slides/slide405.xml"/><Relationship Id="rId598" Type="http://schemas.openxmlformats.org/officeDocument/2006/relationships/slide" Target="slides/slide587.xml"/><Relationship Id="rId220" Type="http://schemas.openxmlformats.org/officeDocument/2006/relationships/slide" Target="slides/slide209.xml"/><Relationship Id="rId458" Type="http://schemas.openxmlformats.org/officeDocument/2006/relationships/slide" Target="slides/slide447.xml"/><Relationship Id="rId623" Type="http://schemas.openxmlformats.org/officeDocument/2006/relationships/slide" Target="slides/slide612.xml"/><Relationship Id="rId15" Type="http://schemas.openxmlformats.org/officeDocument/2006/relationships/slide" Target="slides/slide4.xml"/><Relationship Id="rId57" Type="http://schemas.openxmlformats.org/officeDocument/2006/relationships/slide" Target="slides/slide46.xml"/><Relationship Id="rId262" Type="http://schemas.openxmlformats.org/officeDocument/2006/relationships/slide" Target="slides/slide251.xml"/><Relationship Id="rId318" Type="http://schemas.openxmlformats.org/officeDocument/2006/relationships/slide" Target="slides/slide307.xml"/><Relationship Id="rId525" Type="http://schemas.openxmlformats.org/officeDocument/2006/relationships/slide" Target="slides/slide514.xml"/><Relationship Id="rId567" Type="http://schemas.openxmlformats.org/officeDocument/2006/relationships/slide" Target="slides/slide556.xml"/><Relationship Id="rId99" Type="http://schemas.openxmlformats.org/officeDocument/2006/relationships/slide" Target="slides/slide88.xml"/><Relationship Id="rId122" Type="http://schemas.openxmlformats.org/officeDocument/2006/relationships/slide" Target="slides/slide111.xml"/><Relationship Id="rId164" Type="http://schemas.openxmlformats.org/officeDocument/2006/relationships/slide" Target="slides/slide153.xml"/><Relationship Id="rId371" Type="http://schemas.openxmlformats.org/officeDocument/2006/relationships/slide" Target="slides/slide360.xml"/><Relationship Id="rId427" Type="http://schemas.openxmlformats.org/officeDocument/2006/relationships/slide" Target="slides/slide416.xml"/><Relationship Id="rId469" Type="http://schemas.openxmlformats.org/officeDocument/2006/relationships/slide" Target="slides/slide458.xml"/><Relationship Id="rId634" Type="http://schemas.openxmlformats.org/officeDocument/2006/relationships/slide" Target="slides/slide623.xml"/><Relationship Id="rId26" Type="http://schemas.openxmlformats.org/officeDocument/2006/relationships/slide" Target="slides/slide15.xml"/><Relationship Id="rId231" Type="http://schemas.openxmlformats.org/officeDocument/2006/relationships/slide" Target="slides/slide220.xml"/><Relationship Id="rId273" Type="http://schemas.openxmlformats.org/officeDocument/2006/relationships/slide" Target="slides/slide262.xml"/><Relationship Id="rId329" Type="http://schemas.openxmlformats.org/officeDocument/2006/relationships/slide" Target="slides/slide318.xml"/><Relationship Id="rId480" Type="http://schemas.openxmlformats.org/officeDocument/2006/relationships/slide" Target="slides/slide469.xml"/><Relationship Id="rId536" Type="http://schemas.openxmlformats.org/officeDocument/2006/relationships/slide" Target="slides/slide525.xml"/><Relationship Id="rId68" Type="http://schemas.openxmlformats.org/officeDocument/2006/relationships/slide" Target="slides/slide57.xml"/><Relationship Id="rId133" Type="http://schemas.openxmlformats.org/officeDocument/2006/relationships/slide" Target="slides/slide122.xml"/><Relationship Id="rId175" Type="http://schemas.openxmlformats.org/officeDocument/2006/relationships/slide" Target="slides/slide164.xml"/><Relationship Id="rId340" Type="http://schemas.openxmlformats.org/officeDocument/2006/relationships/slide" Target="slides/slide329.xml"/><Relationship Id="rId578" Type="http://schemas.openxmlformats.org/officeDocument/2006/relationships/slide" Target="slides/slide567.xml"/><Relationship Id="rId200" Type="http://schemas.openxmlformats.org/officeDocument/2006/relationships/slide" Target="slides/slide189.xml"/><Relationship Id="rId382" Type="http://schemas.openxmlformats.org/officeDocument/2006/relationships/slide" Target="slides/slide371.xml"/><Relationship Id="rId438" Type="http://schemas.openxmlformats.org/officeDocument/2006/relationships/slide" Target="slides/slide427.xml"/><Relationship Id="rId603" Type="http://schemas.openxmlformats.org/officeDocument/2006/relationships/slide" Target="slides/slide592.xml"/><Relationship Id="rId645" Type="http://schemas.openxmlformats.org/officeDocument/2006/relationships/notesMaster" Target="notesMasters/notesMaster1.xml"/><Relationship Id="rId242" Type="http://schemas.openxmlformats.org/officeDocument/2006/relationships/slide" Target="slides/slide231.xml"/><Relationship Id="rId284" Type="http://schemas.openxmlformats.org/officeDocument/2006/relationships/slide" Target="slides/slide273.xml"/><Relationship Id="rId491" Type="http://schemas.openxmlformats.org/officeDocument/2006/relationships/slide" Target="slides/slide480.xml"/><Relationship Id="rId505" Type="http://schemas.openxmlformats.org/officeDocument/2006/relationships/slide" Target="slides/slide494.xml"/><Relationship Id="rId37" Type="http://schemas.openxmlformats.org/officeDocument/2006/relationships/slide" Target="slides/slide26.xml"/><Relationship Id="rId79" Type="http://schemas.openxmlformats.org/officeDocument/2006/relationships/slide" Target="slides/slide68.xml"/><Relationship Id="rId102" Type="http://schemas.openxmlformats.org/officeDocument/2006/relationships/slide" Target="slides/slide91.xml"/><Relationship Id="rId144" Type="http://schemas.openxmlformats.org/officeDocument/2006/relationships/slide" Target="slides/slide133.xml"/><Relationship Id="rId547" Type="http://schemas.openxmlformats.org/officeDocument/2006/relationships/slide" Target="slides/slide536.xml"/><Relationship Id="rId589" Type="http://schemas.openxmlformats.org/officeDocument/2006/relationships/slide" Target="slides/slide578.xml"/><Relationship Id="rId90" Type="http://schemas.openxmlformats.org/officeDocument/2006/relationships/slide" Target="slides/slide79.xml"/><Relationship Id="rId186" Type="http://schemas.openxmlformats.org/officeDocument/2006/relationships/slide" Target="slides/slide175.xml"/><Relationship Id="rId351" Type="http://schemas.openxmlformats.org/officeDocument/2006/relationships/slide" Target="slides/slide340.xml"/><Relationship Id="rId393" Type="http://schemas.openxmlformats.org/officeDocument/2006/relationships/slide" Target="slides/slide382.xml"/><Relationship Id="rId407" Type="http://schemas.openxmlformats.org/officeDocument/2006/relationships/slide" Target="slides/slide396.xml"/><Relationship Id="rId449" Type="http://schemas.openxmlformats.org/officeDocument/2006/relationships/slide" Target="slides/slide438.xml"/><Relationship Id="rId614" Type="http://schemas.openxmlformats.org/officeDocument/2006/relationships/slide" Target="slides/slide603.xml"/><Relationship Id="rId211" Type="http://schemas.openxmlformats.org/officeDocument/2006/relationships/slide" Target="slides/slide200.xml"/><Relationship Id="rId253" Type="http://schemas.openxmlformats.org/officeDocument/2006/relationships/slide" Target="slides/slide242.xml"/><Relationship Id="rId295" Type="http://schemas.openxmlformats.org/officeDocument/2006/relationships/slide" Target="slides/slide284.xml"/><Relationship Id="rId309" Type="http://schemas.openxmlformats.org/officeDocument/2006/relationships/slide" Target="slides/slide298.xml"/><Relationship Id="rId460" Type="http://schemas.openxmlformats.org/officeDocument/2006/relationships/slide" Target="slides/slide449.xml"/><Relationship Id="rId516" Type="http://schemas.openxmlformats.org/officeDocument/2006/relationships/slide" Target="slides/slide505.xml"/><Relationship Id="rId48" Type="http://schemas.openxmlformats.org/officeDocument/2006/relationships/slide" Target="slides/slide37.xml"/><Relationship Id="rId113" Type="http://schemas.openxmlformats.org/officeDocument/2006/relationships/slide" Target="slides/slide102.xml"/><Relationship Id="rId320" Type="http://schemas.openxmlformats.org/officeDocument/2006/relationships/slide" Target="slides/slide309.xml"/><Relationship Id="rId558" Type="http://schemas.openxmlformats.org/officeDocument/2006/relationships/slide" Target="slides/slide547.xml"/><Relationship Id="rId155" Type="http://schemas.openxmlformats.org/officeDocument/2006/relationships/slide" Target="slides/slide144.xml"/><Relationship Id="rId197" Type="http://schemas.openxmlformats.org/officeDocument/2006/relationships/slide" Target="slides/slide186.xml"/><Relationship Id="rId362" Type="http://schemas.openxmlformats.org/officeDocument/2006/relationships/slide" Target="slides/slide351.xml"/><Relationship Id="rId418" Type="http://schemas.openxmlformats.org/officeDocument/2006/relationships/slide" Target="slides/slide407.xml"/><Relationship Id="rId625" Type="http://schemas.openxmlformats.org/officeDocument/2006/relationships/slide" Target="slides/slide614.xml"/><Relationship Id="rId222" Type="http://schemas.openxmlformats.org/officeDocument/2006/relationships/slide" Target="slides/slide211.xml"/><Relationship Id="rId264" Type="http://schemas.openxmlformats.org/officeDocument/2006/relationships/slide" Target="slides/slide253.xml"/><Relationship Id="rId471" Type="http://schemas.openxmlformats.org/officeDocument/2006/relationships/slide" Target="slides/slide460.xml"/><Relationship Id="rId17" Type="http://schemas.openxmlformats.org/officeDocument/2006/relationships/slide" Target="slides/slide6.xml"/><Relationship Id="rId59" Type="http://schemas.openxmlformats.org/officeDocument/2006/relationships/slide" Target="slides/slide48.xml"/><Relationship Id="rId124" Type="http://schemas.openxmlformats.org/officeDocument/2006/relationships/slide" Target="slides/slide113.xml"/><Relationship Id="rId527" Type="http://schemas.openxmlformats.org/officeDocument/2006/relationships/slide" Target="slides/slide516.xml"/><Relationship Id="rId569" Type="http://schemas.openxmlformats.org/officeDocument/2006/relationships/slide" Target="slides/slide558.xml"/><Relationship Id="rId70" Type="http://schemas.openxmlformats.org/officeDocument/2006/relationships/slide" Target="slides/slide59.xml"/><Relationship Id="rId166" Type="http://schemas.openxmlformats.org/officeDocument/2006/relationships/slide" Target="slides/slide155.xml"/><Relationship Id="rId331" Type="http://schemas.openxmlformats.org/officeDocument/2006/relationships/slide" Target="slides/slide320.xml"/><Relationship Id="rId373" Type="http://schemas.openxmlformats.org/officeDocument/2006/relationships/slide" Target="slides/slide362.xml"/><Relationship Id="rId429" Type="http://schemas.openxmlformats.org/officeDocument/2006/relationships/slide" Target="slides/slide418.xml"/><Relationship Id="rId580" Type="http://schemas.openxmlformats.org/officeDocument/2006/relationships/slide" Target="slides/slide569.xml"/><Relationship Id="rId636" Type="http://schemas.openxmlformats.org/officeDocument/2006/relationships/slide" Target="slides/slide625.xml"/><Relationship Id="rId1" Type="http://schemas.openxmlformats.org/officeDocument/2006/relationships/slideMaster" Target="slideMasters/slideMaster1.xml"/><Relationship Id="rId233" Type="http://schemas.openxmlformats.org/officeDocument/2006/relationships/slide" Target="slides/slide222.xml"/><Relationship Id="rId440" Type="http://schemas.openxmlformats.org/officeDocument/2006/relationships/slide" Target="slides/slide429.xml"/><Relationship Id="rId28" Type="http://schemas.openxmlformats.org/officeDocument/2006/relationships/slide" Target="slides/slide17.xml"/><Relationship Id="rId275" Type="http://schemas.openxmlformats.org/officeDocument/2006/relationships/slide" Target="slides/slide264.xml"/><Relationship Id="rId300" Type="http://schemas.openxmlformats.org/officeDocument/2006/relationships/slide" Target="slides/slide289.xml"/><Relationship Id="rId482" Type="http://schemas.openxmlformats.org/officeDocument/2006/relationships/slide" Target="slides/slide471.xml"/><Relationship Id="rId538" Type="http://schemas.openxmlformats.org/officeDocument/2006/relationships/slide" Target="slides/slide527.xml"/><Relationship Id="rId81" Type="http://schemas.openxmlformats.org/officeDocument/2006/relationships/slide" Target="slides/slide70.xml"/><Relationship Id="rId135" Type="http://schemas.openxmlformats.org/officeDocument/2006/relationships/slide" Target="slides/slide124.xml"/><Relationship Id="rId177" Type="http://schemas.openxmlformats.org/officeDocument/2006/relationships/slide" Target="slides/slide166.xml"/><Relationship Id="rId342" Type="http://schemas.openxmlformats.org/officeDocument/2006/relationships/slide" Target="slides/slide331.xml"/><Relationship Id="rId384" Type="http://schemas.openxmlformats.org/officeDocument/2006/relationships/slide" Target="slides/slide373.xml"/><Relationship Id="rId591" Type="http://schemas.openxmlformats.org/officeDocument/2006/relationships/slide" Target="slides/slide580.xml"/><Relationship Id="rId605" Type="http://schemas.openxmlformats.org/officeDocument/2006/relationships/slide" Target="slides/slide594.xml"/><Relationship Id="rId202" Type="http://schemas.openxmlformats.org/officeDocument/2006/relationships/slide" Target="slides/slide191.xml"/><Relationship Id="rId244" Type="http://schemas.openxmlformats.org/officeDocument/2006/relationships/slide" Target="slides/slide233.xml"/><Relationship Id="rId647" Type="http://schemas.openxmlformats.org/officeDocument/2006/relationships/presProps" Target="presProps.xml"/><Relationship Id="rId39" Type="http://schemas.openxmlformats.org/officeDocument/2006/relationships/slide" Target="slides/slide28.xml"/><Relationship Id="rId286" Type="http://schemas.openxmlformats.org/officeDocument/2006/relationships/slide" Target="slides/slide275.xml"/><Relationship Id="rId451" Type="http://schemas.openxmlformats.org/officeDocument/2006/relationships/slide" Target="slides/slide440.xml"/><Relationship Id="rId493" Type="http://schemas.openxmlformats.org/officeDocument/2006/relationships/slide" Target="slides/slide482.xml"/><Relationship Id="rId507" Type="http://schemas.openxmlformats.org/officeDocument/2006/relationships/slide" Target="slides/slide496.xml"/><Relationship Id="rId549" Type="http://schemas.openxmlformats.org/officeDocument/2006/relationships/slide" Target="slides/slide538.xml"/><Relationship Id="rId50" Type="http://schemas.openxmlformats.org/officeDocument/2006/relationships/slide" Target="slides/slide39.xml"/><Relationship Id="rId104" Type="http://schemas.openxmlformats.org/officeDocument/2006/relationships/slide" Target="slides/slide93.xml"/><Relationship Id="rId146" Type="http://schemas.openxmlformats.org/officeDocument/2006/relationships/slide" Target="slides/slide135.xml"/><Relationship Id="rId188" Type="http://schemas.openxmlformats.org/officeDocument/2006/relationships/slide" Target="slides/slide177.xml"/><Relationship Id="rId311" Type="http://schemas.openxmlformats.org/officeDocument/2006/relationships/slide" Target="slides/slide300.xml"/><Relationship Id="rId353" Type="http://schemas.openxmlformats.org/officeDocument/2006/relationships/slide" Target="slides/slide342.xml"/><Relationship Id="rId395" Type="http://schemas.openxmlformats.org/officeDocument/2006/relationships/slide" Target="slides/slide384.xml"/><Relationship Id="rId409" Type="http://schemas.openxmlformats.org/officeDocument/2006/relationships/slide" Target="slides/slide398.xml"/><Relationship Id="rId560" Type="http://schemas.openxmlformats.org/officeDocument/2006/relationships/slide" Target="slides/slide549.xml"/><Relationship Id="rId92" Type="http://schemas.openxmlformats.org/officeDocument/2006/relationships/slide" Target="slides/slide81.xml"/><Relationship Id="rId213" Type="http://schemas.openxmlformats.org/officeDocument/2006/relationships/slide" Target="slides/slide202.xml"/><Relationship Id="rId420" Type="http://schemas.openxmlformats.org/officeDocument/2006/relationships/slide" Target="slides/slide409.xml"/><Relationship Id="rId616" Type="http://schemas.openxmlformats.org/officeDocument/2006/relationships/slide" Target="slides/slide605.xml"/><Relationship Id="rId255" Type="http://schemas.openxmlformats.org/officeDocument/2006/relationships/slide" Target="slides/slide244.xml"/><Relationship Id="rId297" Type="http://schemas.openxmlformats.org/officeDocument/2006/relationships/slide" Target="slides/slide286.xml"/><Relationship Id="rId462" Type="http://schemas.openxmlformats.org/officeDocument/2006/relationships/slide" Target="slides/slide451.xml"/><Relationship Id="rId518" Type="http://schemas.openxmlformats.org/officeDocument/2006/relationships/slide" Target="slides/slide507.xml"/><Relationship Id="rId115" Type="http://schemas.openxmlformats.org/officeDocument/2006/relationships/slide" Target="slides/slide104.xml"/><Relationship Id="rId157" Type="http://schemas.openxmlformats.org/officeDocument/2006/relationships/slide" Target="slides/slide146.xml"/><Relationship Id="rId322" Type="http://schemas.openxmlformats.org/officeDocument/2006/relationships/slide" Target="slides/slide311.xml"/><Relationship Id="rId364" Type="http://schemas.openxmlformats.org/officeDocument/2006/relationships/slide" Target="slides/slide353.xml"/><Relationship Id="rId61" Type="http://schemas.openxmlformats.org/officeDocument/2006/relationships/slide" Target="slides/slide50.xml"/><Relationship Id="rId199" Type="http://schemas.openxmlformats.org/officeDocument/2006/relationships/slide" Target="slides/slide188.xml"/><Relationship Id="rId571" Type="http://schemas.openxmlformats.org/officeDocument/2006/relationships/slide" Target="slides/slide560.xml"/><Relationship Id="rId627" Type="http://schemas.openxmlformats.org/officeDocument/2006/relationships/slide" Target="slides/slide616.xml"/><Relationship Id="rId19" Type="http://schemas.openxmlformats.org/officeDocument/2006/relationships/slide" Target="slides/slide8.xml"/><Relationship Id="rId224" Type="http://schemas.openxmlformats.org/officeDocument/2006/relationships/slide" Target="slides/slide213.xml"/><Relationship Id="rId266" Type="http://schemas.openxmlformats.org/officeDocument/2006/relationships/slide" Target="slides/slide255.xml"/><Relationship Id="rId431" Type="http://schemas.openxmlformats.org/officeDocument/2006/relationships/slide" Target="slides/slide420.xml"/><Relationship Id="rId473" Type="http://schemas.openxmlformats.org/officeDocument/2006/relationships/slide" Target="slides/slide462.xml"/><Relationship Id="rId529" Type="http://schemas.openxmlformats.org/officeDocument/2006/relationships/slide" Target="slides/slide518.xml"/><Relationship Id="rId30" Type="http://schemas.openxmlformats.org/officeDocument/2006/relationships/slide" Target="slides/slide19.xml"/><Relationship Id="rId126" Type="http://schemas.openxmlformats.org/officeDocument/2006/relationships/slide" Target="slides/slide115.xml"/><Relationship Id="rId168" Type="http://schemas.openxmlformats.org/officeDocument/2006/relationships/slide" Target="slides/slide157.xml"/><Relationship Id="rId333" Type="http://schemas.openxmlformats.org/officeDocument/2006/relationships/slide" Target="slides/slide322.xml"/><Relationship Id="rId540" Type="http://schemas.openxmlformats.org/officeDocument/2006/relationships/slide" Target="slides/slide529.xml"/><Relationship Id="rId72" Type="http://schemas.openxmlformats.org/officeDocument/2006/relationships/slide" Target="slides/slide61.xml"/><Relationship Id="rId375" Type="http://schemas.openxmlformats.org/officeDocument/2006/relationships/slide" Target="slides/slide364.xml"/><Relationship Id="rId582" Type="http://schemas.openxmlformats.org/officeDocument/2006/relationships/slide" Target="slides/slide571.xml"/><Relationship Id="rId638" Type="http://schemas.openxmlformats.org/officeDocument/2006/relationships/slide" Target="slides/slide627.xml"/><Relationship Id="rId3" Type="http://schemas.openxmlformats.org/officeDocument/2006/relationships/slideMaster" Target="slideMasters/slideMaster3.xml"/><Relationship Id="rId235" Type="http://schemas.openxmlformats.org/officeDocument/2006/relationships/slide" Target="slides/slide224.xml"/><Relationship Id="rId277" Type="http://schemas.openxmlformats.org/officeDocument/2006/relationships/slide" Target="slides/slide266.xml"/><Relationship Id="rId400" Type="http://schemas.openxmlformats.org/officeDocument/2006/relationships/slide" Target="slides/slide389.xml"/><Relationship Id="rId442" Type="http://schemas.openxmlformats.org/officeDocument/2006/relationships/slide" Target="slides/slide431.xml"/><Relationship Id="rId484" Type="http://schemas.openxmlformats.org/officeDocument/2006/relationships/slide" Target="slides/slide473.xml"/><Relationship Id="rId137" Type="http://schemas.openxmlformats.org/officeDocument/2006/relationships/slide" Target="slides/slide126.xml"/><Relationship Id="rId302" Type="http://schemas.openxmlformats.org/officeDocument/2006/relationships/slide" Target="slides/slide291.xml"/><Relationship Id="rId344" Type="http://schemas.openxmlformats.org/officeDocument/2006/relationships/slide" Target="slides/slide333.xml"/><Relationship Id="rId41" Type="http://schemas.openxmlformats.org/officeDocument/2006/relationships/slide" Target="slides/slide30.xml"/><Relationship Id="rId83" Type="http://schemas.openxmlformats.org/officeDocument/2006/relationships/slide" Target="slides/slide72.xml"/><Relationship Id="rId179" Type="http://schemas.openxmlformats.org/officeDocument/2006/relationships/slide" Target="slides/slide168.xml"/><Relationship Id="rId386" Type="http://schemas.openxmlformats.org/officeDocument/2006/relationships/slide" Target="slides/slide375.xml"/><Relationship Id="rId551" Type="http://schemas.openxmlformats.org/officeDocument/2006/relationships/slide" Target="slides/slide540.xml"/><Relationship Id="rId593" Type="http://schemas.openxmlformats.org/officeDocument/2006/relationships/slide" Target="slides/slide582.xml"/><Relationship Id="rId607" Type="http://schemas.openxmlformats.org/officeDocument/2006/relationships/slide" Target="slides/slide596.xml"/><Relationship Id="rId649" Type="http://schemas.openxmlformats.org/officeDocument/2006/relationships/theme" Target="theme/theme1.xml"/><Relationship Id="rId190" Type="http://schemas.openxmlformats.org/officeDocument/2006/relationships/slide" Target="slides/slide179.xml"/><Relationship Id="rId204" Type="http://schemas.openxmlformats.org/officeDocument/2006/relationships/slide" Target="slides/slide193.xml"/><Relationship Id="rId246" Type="http://schemas.openxmlformats.org/officeDocument/2006/relationships/slide" Target="slides/slide235.xml"/><Relationship Id="rId288" Type="http://schemas.openxmlformats.org/officeDocument/2006/relationships/slide" Target="slides/slide277.xml"/><Relationship Id="rId411" Type="http://schemas.openxmlformats.org/officeDocument/2006/relationships/slide" Target="slides/slide400.xml"/><Relationship Id="rId453" Type="http://schemas.openxmlformats.org/officeDocument/2006/relationships/slide" Target="slides/slide442.xml"/><Relationship Id="rId509" Type="http://schemas.openxmlformats.org/officeDocument/2006/relationships/slide" Target="slides/slide498.xml"/><Relationship Id="rId106" Type="http://schemas.openxmlformats.org/officeDocument/2006/relationships/slide" Target="slides/slide95.xml"/><Relationship Id="rId313" Type="http://schemas.openxmlformats.org/officeDocument/2006/relationships/slide" Target="slides/slide302.xml"/><Relationship Id="rId495" Type="http://schemas.openxmlformats.org/officeDocument/2006/relationships/slide" Target="slides/slide484.xml"/><Relationship Id="rId10" Type="http://schemas.openxmlformats.org/officeDocument/2006/relationships/slideMaster" Target="slideMasters/slideMaster10.xml"/><Relationship Id="rId52" Type="http://schemas.openxmlformats.org/officeDocument/2006/relationships/slide" Target="slides/slide41.xml"/><Relationship Id="rId94" Type="http://schemas.openxmlformats.org/officeDocument/2006/relationships/slide" Target="slides/slide83.xml"/><Relationship Id="rId148" Type="http://schemas.openxmlformats.org/officeDocument/2006/relationships/slide" Target="slides/slide137.xml"/><Relationship Id="rId355" Type="http://schemas.openxmlformats.org/officeDocument/2006/relationships/slide" Target="slides/slide344.xml"/><Relationship Id="rId397" Type="http://schemas.openxmlformats.org/officeDocument/2006/relationships/slide" Target="slides/slide386.xml"/><Relationship Id="rId520" Type="http://schemas.openxmlformats.org/officeDocument/2006/relationships/slide" Target="slides/slide509.xml"/><Relationship Id="rId562" Type="http://schemas.openxmlformats.org/officeDocument/2006/relationships/slide" Target="slides/slide551.xml"/><Relationship Id="rId618" Type="http://schemas.openxmlformats.org/officeDocument/2006/relationships/slide" Target="slides/slide607.xml"/><Relationship Id="rId215" Type="http://schemas.openxmlformats.org/officeDocument/2006/relationships/slide" Target="slides/slide204.xml"/><Relationship Id="rId257" Type="http://schemas.openxmlformats.org/officeDocument/2006/relationships/slide" Target="slides/slide246.xml"/><Relationship Id="rId422" Type="http://schemas.openxmlformats.org/officeDocument/2006/relationships/slide" Target="slides/slide411.xml"/><Relationship Id="rId464" Type="http://schemas.openxmlformats.org/officeDocument/2006/relationships/slide" Target="slides/slide453.xml"/><Relationship Id="rId299" Type="http://schemas.openxmlformats.org/officeDocument/2006/relationships/slide" Target="slides/slide288.xml"/><Relationship Id="rId63" Type="http://schemas.openxmlformats.org/officeDocument/2006/relationships/slide" Target="slides/slide52.xml"/><Relationship Id="rId159" Type="http://schemas.openxmlformats.org/officeDocument/2006/relationships/slide" Target="slides/slide148.xml"/><Relationship Id="rId366" Type="http://schemas.openxmlformats.org/officeDocument/2006/relationships/slide" Target="slides/slide355.xml"/><Relationship Id="rId573" Type="http://schemas.openxmlformats.org/officeDocument/2006/relationships/slide" Target="slides/slide562.xml"/><Relationship Id="rId226" Type="http://schemas.openxmlformats.org/officeDocument/2006/relationships/slide" Target="slides/slide215.xml"/><Relationship Id="rId433" Type="http://schemas.openxmlformats.org/officeDocument/2006/relationships/slide" Target="slides/slide422.xml"/><Relationship Id="rId640" Type="http://schemas.openxmlformats.org/officeDocument/2006/relationships/slide" Target="slides/slide629.xml"/><Relationship Id="rId74" Type="http://schemas.openxmlformats.org/officeDocument/2006/relationships/slide" Target="slides/slide63.xml"/><Relationship Id="rId377" Type="http://schemas.openxmlformats.org/officeDocument/2006/relationships/slide" Target="slides/slide366.xml"/><Relationship Id="rId500" Type="http://schemas.openxmlformats.org/officeDocument/2006/relationships/slide" Target="slides/slide489.xml"/><Relationship Id="rId584" Type="http://schemas.openxmlformats.org/officeDocument/2006/relationships/slide" Target="slides/slide573.xml"/><Relationship Id="rId5" Type="http://schemas.openxmlformats.org/officeDocument/2006/relationships/slideMaster" Target="slideMasters/slideMaster5.xml"/><Relationship Id="rId237" Type="http://schemas.openxmlformats.org/officeDocument/2006/relationships/slide" Target="slides/slide226.xml"/><Relationship Id="rId444" Type="http://schemas.openxmlformats.org/officeDocument/2006/relationships/slide" Target="slides/slide433.xml"/><Relationship Id="rId290" Type="http://schemas.openxmlformats.org/officeDocument/2006/relationships/slide" Target="slides/slide279.xml"/><Relationship Id="rId304" Type="http://schemas.openxmlformats.org/officeDocument/2006/relationships/slide" Target="slides/slide293.xml"/><Relationship Id="rId388" Type="http://schemas.openxmlformats.org/officeDocument/2006/relationships/slide" Target="slides/slide377.xml"/><Relationship Id="rId511" Type="http://schemas.openxmlformats.org/officeDocument/2006/relationships/slide" Target="slides/slide500.xml"/><Relationship Id="rId609" Type="http://schemas.openxmlformats.org/officeDocument/2006/relationships/slide" Target="slides/slide598.xml"/><Relationship Id="rId85" Type="http://schemas.openxmlformats.org/officeDocument/2006/relationships/slide" Target="slides/slide74.xml"/><Relationship Id="rId150" Type="http://schemas.openxmlformats.org/officeDocument/2006/relationships/slide" Target="slides/slide139.xml"/><Relationship Id="rId595" Type="http://schemas.openxmlformats.org/officeDocument/2006/relationships/slide" Target="slides/slide584.xml"/><Relationship Id="rId248" Type="http://schemas.openxmlformats.org/officeDocument/2006/relationships/slide" Target="slides/slide237.xml"/><Relationship Id="rId455" Type="http://schemas.openxmlformats.org/officeDocument/2006/relationships/slide" Target="slides/slide444.xml"/><Relationship Id="rId12" Type="http://schemas.openxmlformats.org/officeDocument/2006/relationships/slide" Target="slides/slide1.xml"/><Relationship Id="rId108" Type="http://schemas.openxmlformats.org/officeDocument/2006/relationships/slide" Target="slides/slide97.xml"/><Relationship Id="rId315" Type="http://schemas.openxmlformats.org/officeDocument/2006/relationships/slide" Target="slides/slide304.xml"/><Relationship Id="rId522" Type="http://schemas.openxmlformats.org/officeDocument/2006/relationships/slide" Target="slides/slide511.xml"/><Relationship Id="rId96" Type="http://schemas.openxmlformats.org/officeDocument/2006/relationships/slide" Target="slides/slide85.xml"/><Relationship Id="rId161" Type="http://schemas.openxmlformats.org/officeDocument/2006/relationships/slide" Target="slides/slide150.xml"/><Relationship Id="rId399" Type="http://schemas.openxmlformats.org/officeDocument/2006/relationships/slide" Target="slides/slide388.xml"/><Relationship Id="rId259" Type="http://schemas.openxmlformats.org/officeDocument/2006/relationships/slide" Target="slides/slide248.xml"/><Relationship Id="rId466" Type="http://schemas.openxmlformats.org/officeDocument/2006/relationships/slide" Target="slides/slide455.xml"/><Relationship Id="rId23" Type="http://schemas.openxmlformats.org/officeDocument/2006/relationships/slide" Target="slides/slide12.xml"/><Relationship Id="rId119" Type="http://schemas.openxmlformats.org/officeDocument/2006/relationships/slide" Target="slides/slide108.xml"/><Relationship Id="rId326" Type="http://schemas.openxmlformats.org/officeDocument/2006/relationships/slide" Target="slides/slide315.xml"/><Relationship Id="rId533" Type="http://schemas.openxmlformats.org/officeDocument/2006/relationships/slide" Target="slides/slide522.xml"/><Relationship Id="rId172" Type="http://schemas.openxmlformats.org/officeDocument/2006/relationships/slide" Target="slides/slide161.xml"/><Relationship Id="rId477" Type="http://schemas.openxmlformats.org/officeDocument/2006/relationships/slide" Target="slides/slide466.xml"/><Relationship Id="rId600" Type="http://schemas.openxmlformats.org/officeDocument/2006/relationships/slide" Target="slides/slide589.xml"/><Relationship Id="rId337" Type="http://schemas.openxmlformats.org/officeDocument/2006/relationships/slide" Target="slides/slide326.xml"/><Relationship Id="rId34" Type="http://schemas.openxmlformats.org/officeDocument/2006/relationships/slide" Target="slides/slide23.xml"/><Relationship Id="rId544" Type="http://schemas.openxmlformats.org/officeDocument/2006/relationships/slide" Target="slides/slide533.xml"/><Relationship Id="rId183" Type="http://schemas.openxmlformats.org/officeDocument/2006/relationships/slide" Target="slides/slide172.xml"/><Relationship Id="rId390" Type="http://schemas.openxmlformats.org/officeDocument/2006/relationships/slide" Target="slides/slide379.xml"/><Relationship Id="rId404" Type="http://schemas.openxmlformats.org/officeDocument/2006/relationships/slide" Target="slides/slide393.xml"/><Relationship Id="rId611" Type="http://schemas.openxmlformats.org/officeDocument/2006/relationships/slide" Target="slides/slide600.xml"/><Relationship Id="rId250" Type="http://schemas.openxmlformats.org/officeDocument/2006/relationships/slide" Target="slides/slide239.xml"/><Relationship Id="rId488" Type="http://schemas.openxmlformats.org/officeDocument/2006/relationships/slide" Target="slides/slide477.xml"/><Relationship Id="rId45" Type="http://schemas.openxmlformats.org/officeDocument/2006/relationships/slide" Target="slides/slide34.xml"/><Relationship Id="rId110" Type="http://schemas.openxmlformats.org/officeDocument/2006/relationships/slide" Target="slides/slide99.xml"/><Relationship Id="rId348" Type="http://schemas.openxmlformats.org/officeDocument/2006/relationships/slide" Target="slides/slide337.xml"/><Relationship Id="rId555" Type="http://schemas.openxmlformats.org/officeDocument/2006/relationships/slide" Target="slides/slide544.xml"/><Relationship Id="rId194" Type="http://schemas.openxmlformats.org/officeDocument/2006/relationships/slide" Target="slides/slide183.xml"/><Relationship Id="rId208" Type="http://schemas.openxmlformats.org/officeDocument/2006/relationships/slide" Target="slides/slide197.xml"/><Relationship Id="rId415" Type="http://schemas.openxmlformats.org/officeDocument/2006/relationships/slide" Target="slides/slide404.xml"/><Relationship Id="rId622" Type="http://schemas.openxmlformats.org/officeDocument/2006/relationships/slide" Target="slides/slide611.xml"/><Relationship Id="rId261" Type="http://schemas.openxmlformats.org/officeDocument/2006/relationships/slide" Target="slides/slide250.xml"/><Relationship Id="rId499" Type="http://schemas.openxmlformats.org/officeDocument/2006/relationships/slide" Target="slides/slide488.xml"/><Relationship Id="rId56" Type="http://schemas.openxmlformats.org/officeDocument/2006/relationships/slide" Target="slides/slide45.xml"/><Relationship Id="rId359" Type="http://schemas.openxmlformats.org/officeDocument/2006/relationships/slide" Target="slides/slide348.xml"/><Relationship Id="rId566" Type="http://schemas.openxmlformats.org/officeDocument/2006/relationships/slide" Target="slides/slide555.xml"/><Relationship Id="rId121" Type="http://schemas.openxmlformats.org/officeDocument/2006/relationships/slide" Target="slides/slide110.xml"/><Relationship Id="rId219" Type="http://schemas.openxmlformats.org/officeDocument/2006/relationships/slide" Target="slides/slide208.xml"/><Relationship Id="rId426" Type="http://schemas.openxmlformats.org/officeDocument/2006/relationships/slide" Target="slides/slide415.xml"/><Relationship Id="rId633" Type="http://schemas.openxmlformats.org/officeDocument/2006/relationships/slide" Target="slides/slide622.xml"/><Relationship Id="rId67" Type="http://schemas.openxmlformats.org/officeDocument/2006/relationships/slide" Target="slides/slide56.xml"/><Relationship Id="rId272" Type="http://schemas.openxmlformats.org/officeDocument/2006/relationships/slide" Target="slides/slide261.xml"/><Relationship Id="rId577" Type="http://schemas.openxmlformats.org/officeDocument/2006/relationships/slide" Target="slides/slide566.xml"/><Relationship Id="rId132" Type="http://schemas.openxmlformats.org/officeDocument/2006/relationships/slide" Target="slides/slide121.xml"/><Relationship Id="rId437" Type="http://schemas.openxmlformats.org/officeDocument/2006/relationships/slide" Target="slides/slide426.xml"/><Relationship Id="rId644" Type="http://schemas.openxmlformats.org/officeDocument/2006/relationships/slide" Target="slides/slide633.xml"/><Relationship Id="rId283" Type="http://schemas.openxmlformats.org/officeDocument/2006/relationships/slide" Target="slides/slide272.xml"/><Relationship Id="rId490" Type="http://schemas.openxmlformats.org/officeDocument/2006/relationships/slide" Target="slides/slide479.xml"/><Relationship Id="rId504" Type="http://schemas.openxmlformats.org/officeDocument/2006/relationships/slide" Target="slides/slide493.xml"/><Relationship Id="rId78" Type="http://schemas.openxmlformats.org/officeDocument/2006/relationships/slide" Target="slides/slide67.xml"/><Relationship Id="rId143" Type="http://schemas.openxmlformats.org/officeDocument/2006/relationships/slide" Target="slides/slide132.xml"/><Relationship Id="rId350" Type="http://schemas.openxmlformats.org/officeDocument/2006/relationships/slide" Target="slides/slide339.xml"/><Relationship Id="rId588" Type="http://schemas.openxmlformats.org/officeDocument/2006/relationships/slide" Target="slides/slide577.xml"/><Relationship Id="rId9" Type="http://schemas.openxmlformats.org/officeDocument/2006/relationships/slideMaster" Target="slideMasters/slideMaster9.xml"/><Relationship Id="rId210" Type="http://schemas.openxmlformats.org/officeDocument/2006/relationships/slide" Target="slides/slide199.xml"/><Relationship Id="rId448" Type="http://schemas.openxmlformats.org/officeDocument/2006/relationships/slide" Target="slides/slide437.xml"/><Relationship Id="rId294" Type="http://schemas.openxmlformats.org/officeDocument/2006/relationships/slide" Target="slides/slide283.xml"/><Relationship Id="rId308" Type="http://schemas.openxmlformats.org/officeDocument/2006/relationships/slide" Target="slides/slide297.xml"/><Relationship Id="rId515" Type="http://schemas.openxmlformats.org/officeDocument/2006/relationships/slide" Target="slides/slide504.xml"/><Relationship Id="rId89" Type="http://schemas.openxmlformats.org/officeDocument/2006/relationships/slide" Target="slides/slide78.xml"/><Relationship Id="rId154" Type="http://schemas.openxmlformats.org/officeDocument/2006/relationships/slide" Target="slides/slide143.xml"/><Relationship Id="rId361" Type="http://schemas.openxmlformats.org/officeDocument/2006/relationships/slide" Target="slides/slide350.xml"/><Relationship Id="rId599" Type="http://schemas.openxmlformats.org/officeDocument/2006/relationships/slide" Target="slides/slide588.xml"/><Relationship Id="rId459" Type="http://schemas.openxmlformats.org/officeDocument/2006/relationships/slide" Target="slides/slide448.xml"/></Relationships>
</file>

<file path=ppt/drawings/_rels/vmlDrawing1.vml.rels><?xml version="1.0" encoding="UTF-8" standalone="yes"?>
<Relationships xmlns="http://schemas.openxmlformats.org/package/2006/relationships"><Relationship Id="rId2" Type="http://schemas.openxmlformats.org/officeDocument/2006/relationships/image" Target="../media/image6.wmf"/><Relationship Id="rId1" Type="http://schemas.openxmlformats.org/officeDocument/2006/relationships/image" Target="../media/image5.wmf"/></Relationships>
</file>

<file path=ppt/drawings/_rels/vmlDrawing2.vml.rels><?xml version="1.0" encoding="UTF-8" standalone="yes"?>
<Relationships xmlns="http://schemas.openxmlformats.org/package/2006/relationships"><Relationship Id="rId2" Type="http://schemas.openxmlformats.org/officeDocument/2006/relationships/image" Target="../media/image7.wmf"/><Relationship Id="rId1" Type="http://schemas.openxmlformats.org/officeDocument/2006/relationships/image" Target="../media/image5.w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5.wmf"/></Relationships>
</file>

<file path=ppt/drawings/_rels/vmlDrawing4.vml.rels><?xml version="1.0" encoding="UTF-8" standalone="yes"?>
<Relationships xmlns="http://schemas.openxmlformats.org/package/2006/relationships"><Relationship Id="rId3" Type="http://schemas.openxmlformats.org/officeDocument/2006/relationships/image" Target="../media/image11.wmf"/><Relationship Id="rId7" Type="http://schemas.openxmlformats.org/officeDocument/2006/relationships/image" Target="../media/image15.wmf"/><Relationship Id="rId2" Type="http://schemas.openxmlformats.org/officeDocument/2006/relationships/image" Target="../media/image10.wmf"/><Relationship Id="rId1" Type="http://schemas.openxmlformats.org/officeDocument/2006/relationships/image" Target="../media/image9.wmf"/><Relationship Id="rId6" Type="http://schemas.openxmlformats.org/officeDocument/2006/relationships/image" Target="../media/image14.wmf"/><Relationship Id="rId5" Type="http://schemas.openxmlformats.org/officeDocument/2006/relationships/image" Target="../media/image13.wmf"/><Relationship Id="rId4" Type="http://schemas.openxmlformats.org/officeDocument/2006/relationships/image" Target="../media/image12.wmf"/></Relationships>
</file>

<file path=ppt/drawings/_rels/vmlDrawing5.vml.rels><?xml version="1.0" encoding="UTF-8" standalone="yes"?>
<Relationships xmlns="http://schemas.openxmlformats.org/package/2006/relationships"><Relationship Id="rId2" Type="http://schemas.openxmlformats.org/officeDocument/2006/relationships/image" Target="../media/image17.wmf"/><Relationship Id="rId1" Type="http://schemas.openxmlformats.org/officeDocument/2006/relationships/image" Target="../media/image16.wmf"/></Relationships>
</file>

<file path=ppt/drawings/_rels/vmlDrawing6.vml.rels><?xml version="1.0" encoding="UTF-8" standalone="yes"?>
<Relationships xmlns="http://schemas.openxmlformats.org/package/2006/relationships"><Relationship Id="rId2" Type="http://schemas.openxmlformats.org/officeDocument/2006/relationships/image" Target="../media/image19.wmf"/><Relationship Id="rId1" Type="http://schemas.openxmlformats.org/officeDocument/2006/relationships/image" Target="../media/image18.wmf"/></Relationships>
</file>

<file path=ppt/drawings/_rels/vmlDrawing7.vml.rels><?xml version="1.0" encoding="UTF-8" standalone="yes"?>
<Relationships xmlns="http://schemas.openxmlformats.org/package/2006/relationships"><Relationship Id="rId3" Type="http://schemas.openxmlformats.org/officeDocument/2006/relationships/image" Target="../media/image22.wmf"/><Relationship Id="rId2" Type="http://schemas.openxmlformats.org/officeDocument/2006/relationships/image" Target="../media/image21.wmf"/><Relationship Id="rId1" Type="http://schemas.openxmlformats.org/officeDocument/2006/relationships/image" Target="../media/image20.wmf"/><Relationship Id="rId5" Type="http://schemas.openxmlformats.org/officeDocument/2006/relationships/image" Target="../media/image24.wmf"/><Relationship Id="rId4" Type="http://schemas.openxmlformats.org/officeDocument/2006/relationships/image" Target="../media/image23.wmf"/></Relationships>
</file>

<file path=ppt/drawings/_rels/vmlDrawing8.vml.rels><?xml version="1.0" encoding="UTF-8" standalone="yes"?>
<Relationships xmlns="http://schemas.openxmlformats.org/package/2006/relationships"><Relationship Id="rId1" Type="http://schemas.openxmlformats.org/officeDocument/2006/relationships/image" Target="../media/image25.wmf"/></Relationships>
</file>

<file path=ppt/drawings/_rels/vmlDrawing9.vml.rels><?xml version="1.0" encoding="UTF-8" standalone="yes"?>
<Relationships xmlns="http://schemas.openxmlformats.org/package/2006/relationships"><Relationship Id="rId3" Type="http://schemas.openxmlformats.org/officeDocument/2006/relationships/image" Target="../media/image32.wmf"/><Relationship Id="rId2" Type="http://schemas.openxmlformats.org/officeDocument/2006/relationships/image" Target="../media/image31.wmf"/><Relationship Id="rId1" Type="http://schemas.openxmlformats.org/officeDocument/2006/relationships/image" Target="../media/image30.wmf"/><Relationship Id="rId4" Type="http://schemas.openxmlformats.org/officeDocument/2006/relationships/image" Target="../media/image33.wmf"/></Relationships>
</file>

<file path=ppt/drawings/_rels/vmlDrawing10.vml.rels><?xml version="1.0" encoding="UTF-8" standalone="yes"?>
<Relationships xmlns="http://schemas.openxmlformats.org/package/2006/relationships"><Relationship Id="rId8" Type="http://schemas.openxmlformats.org/officeDocument/2006/relationships/image" Target="../media/image42.wmf"/><Relationship Id="rId3" Type="http://schemas.openxmlformats.org/officeDocument/2006/relationships/image" Target="../media/image37.wmf"/><Relationship Id="rId7" Type="http://schemas.openxmlformats.org/officeDocument/2006/relationships/image" Target="../media/image41.wmf"/><Relationship Id="rId2" Type="http://schemas.openxmlformats.org/officeDocument/2006/relationships/image" Target="../media/image36.wmf"/><Relationship Id="rId1" Type="http://schemas.openxmlformats.org/officeDocument/2006/relationships/image" Target="../media/image35.wmf"/><Relationship Id="rId6" Type="http://schemas.openxmlformats.org/officeDocument/2006/relationships/image" Target="../media/image40.wmf"/><Relationship Id="rId5" Type="http://schemas.openxmlformats.org/officeDocument/2006/relationships/image" Target="../media/image39.wmf"/><Relationship Id="rId4" Type="http://schemas.openxmlformats.org/officeDocument/2006/relationships/image" Target="../media/image38.wmf"/></Relationships>
</file>

<file path=ppt/drawings/_rels/vmlDrawing11.vml.rels><?xml version="1.0" encoding="UTF-8" standalone="yes"?>
<Relationships xmlns="http://schemas.openxmlformats.org/package/2006/relationships"><Relationship Id="rId1" Type="http://schemas.openxmlformats.org/officeDocument/2006/relationships/image" Target="../media/image43.wmf"/></Relationships>
</file>

<file path=ppt/drawings/_rels/vmlDrawing12.vml.rels><?xml version="1.0" encoding="UTF-8" standalone="yes"?>
<Relationships xmlns="http://schemas.openxmlformats.org/package/2006/relationships"><Relationship Id="rId1" Type="http://schemas.openxmlformats.org/officeDocument/2006/relationships/image" Target="../media/image44.wmf"/></Relationships>
</file>

<file path=ppt/drawings/_rels/vmlDrawing13.vml.rels><?xml version="1.0" encoding="UTF-8" standalone="yes"?>
<Relationships xmlns="http://schemas.openxmlformats.org/package/2006/relationships"><Relationship Id="rId8" Type="http://schemas.openxmlformats.org/officeDocument/2006/relationships/image" Target="../media/image52.wmf"/><Relationship Id="rId3" Type="http://schemas.openxmlformats.org/officeDocument/2006/relationships/image" Target="../media/image47.wmf"/><Relationship Id="rId7" Type="http://schemas.openxmlformats.org/officeDocument/2006/relationships/image" Target="../media/image51.wmf"/><Relationship Id="rId2" Type="http://schemas.openxmlformats.org/officeDocument/2006/relationships/image" Target="../media/image46.wmf"/><Relationship Id="rId1" Type="http://schemas.openxmlformats.org/officeDocument/2006/relationships/image" Target="../media/image45.wmf"/><Relationship Id="rId6" Type="http://schemas.openxmlformats.org/officeDocument/2006/relationships/image" Target="../media/image50.wmf"/><Relationship Id="rId5" Type="http://schemas.openxmlformats.org/officeDocument/2006/relationships/image" Target="../media/image49.wmf"/><Relationship Id="rId4" Type="http://schemas.openxmlformats.org/officeDocument/2006/relationships/image" Target="../media/image48.wmf"/><Relationship Id="rId9" Type="http://schemas.openxmlformats.org/officeDocument/2006/relationships/image" Target="../media/image53.wmf"/></Relationships>
</file>

<file path=ppt/drawings/_rels/vmlDrawing14.vml.rels><?xml version="1.0" encoding="UTF-8" standalone="yes"?>
<Relationships xmlns="http://schemas.openxmlformats.org/package/2006/relationships"><Relationship Id="rId1" Type="http://schemas.openxmlformats.org/officeDocument/2006/relationships/image" Target="../media/image37.wmf"/></Relationships>
</file>

<file path=ppt/drawings/_rels/vmlDrawing15.vml.rels><?xml version="1.0" encoding="UTF-8" standalone="yes"?>
<Relationships xmlns="http://schemas.openxmlformats.org/package/2006/relationships"><Relationship Id="rId3" Type="http://schemas.openxmlformats.org/officeDocument/2006/relationships/image" Target="../media/image56.wmf"/><Relationship Id="rId2" Type="http://schemas.openxmlformats.org/officeDocument/2006/relationships/image" Target="../media/image55.wmf"/><Relationship Id="rId1" Type="http://schemas.openxmlformats.org/officeDocument/2006/relationships/image" Target="../media/image54.wmf"/><Relationship Id="rId6" Type="http://schemas.openxmlformats.org/officeDocument/2006/relationships/image" Target="../media/image59.wmf"/><Relationship Id="rId5" Type="http://schemas.openxmlformats.org/officeDocument/2006/relationships/image" Target="../media/image58.wmf"/><Relationship Id="rId4" Type="http://schemas.openxmlformats.org/officeDocument/2006/relationships/image" Target="../media/image57.wmf"/></Relationships>
</file>

<file path=ppt/drawings/_rels/vmlDrawing16.vml.rels><?xml version="1.0" encoding="UTF-8" standalone="yes"?>
<Relationships xmlns="http://schemas.openxmlformats.org/package/2006/relationships"><Relationship Id="rId1" Type="http://schemas.openxmlformats.org/officeDocument/2006/relationships/image" Target="../media/image60.wmf"/></Relationships>
</file>

<file path=ppt/drawings/_rels/vmlDrawing17.vml.rels><?xml version="1.0" encoding="UTF-8" standalone="yes"?>
<Relationships xmlns="http://schemas.openxmlformats.org/package/2006/relationships"><Relationship Id="rId3" Type="http://schemas.openxmlformats.org/officeDocument/2006/relationships/image" Target="../media/image63.wmf"/><Relationship Id="rId2" Type="http://schemas.openxmlformats.org/officeDocument/2006/relationships/image" Target="../media/image62.wmf"/><Relationship Id="rId1" Type="http://schemas.openxmlformats.org/officeDocument/2006/relationships/image" Target="../media/image61.wmf"/><Relationship Id="rId5" Type="http://schemas.openxmlformats.org/officeDocument/2006/relationships/image" Target="../media/image65.wmf"/><Relationship Id="rId4" Type="http://schemas.openxmlformats.org/officeDocument/2006/relationships/image" Target="../media/image64.wmf"/></Relationships>
</file>

<file path=ppt/drawings/_rels/vmlDrawing18.vml.rels><?xml version="1.0" encoding="UTF-8" standalone="yes"?>
<Relationships xmlns="http://schemas.openxmlformats.org/package/2006/relationships"><Relationship Id="rId3" Type="http://schemas.openxmlformats.org/officeDocument/2006/relationships/image" Target="../media/image69.wmf"/><Relationship Id="rId2" Type="http://schemas.openxmlformats.org/officeDocument/2006/relationships/image" Target="../media/image68.wmf"/><Relationship Id="rId1" Type="http://schemas.openxmlformats.org/officeDocument/2006/relationships/image" Target="../media/image67.wmf"/><Relationship Id="rId5" Type="http://schemas.openxmlformats.org/officeDocument/2006/relationships/image" Target="../media/image71.wmf"/><Relationship Id="rId4" Type="http://schemas.openxmlformats.org/officeDocument/2006/relationships/image" Target="../media/image70.wmf"/></Relationships>
</file>

<file path=ppt/drawings/_rels/vmlDrawing19.vml.rels><?xml version="1.0" encoding="UTF-8" standalone="yes"?>
<Relationships xmlns="http://schemas.openxmlformats.org/package/2006/relationships"><Relationship Id="rId3" Type="http://schemas.openxmlformats.org/officeDocument/2006/relationships/image" Target="../media/image74.wmf"/><Relationship Id="rId2" Type="http://schemas.openxmlformats.org/officeDocument/2006/relationships/image" Target="../media/image73.wmf"/><Relationship Id="rId1" Type="http://schemas.openxmlformats.org/officeDocument/2006/relationships/image" Target="../media/image72.wmf"/><Relationship Id="rId5" Type="http://schemas.openxmlformats.org/officeDocument/2006/relationships/image" Target="../media/image75.wmf"/><Relationship Id="rId4" Type="http://schemas.openxmlformats.org/officeDocument/2006/relationships/image" Target="../media/image69.wmf"/></Relationships>
</file>

<file path=ppt/drawings/_rels/vmlDrawing20.vml.rels><?xml version="1.0" encoding="UTF-8" standalone="yes"?>
<Relationships xmlns="http://schemas.openxmlformats.org/package/2006/relationships"><Relationship Id="rId3" Type="http://schemas.openxmlformats.org/officeDocument/2006/relationships/image" Target="../media/image78.wmf"/><Relationship Id="rId2" Type="http://schemas.openxmlformats.org/officeDocument/2006/relationships/image" Target="../media/image77.wmf"/><Relationship Id="rId1" Type="http://schemas.openxmlformats.org/officeDocument/2006/relationships/image" Target="../media/image76.wmf"/><Relationship Id="rId4" Type="http://schemas.openxmlformats.org/officeDocument/2006/relationships/image" Target="../media/image79.wmf"/></Relationships>
</file>

<file path=ppt/drawings/_rels/vmlDrawing21.vml.rels><?xml version="1.0" encoding="UTF-8" standalone="yes"?>
<Relationships xmlns="http://schemas.openxmlformats.org/package/2006/relationships"><Relationship Id="rId2" Type="http://schemas.openxmlformats.org/officeDocument/2006/relationships/image" Target="../media/image81.wmf"/><Relationship Id="rId1" Type="http://schemas.openxmlformats.org/officeDocument/2006/relationships/image" Target="../media/image80.wmf"/></Relationships>
</file>

<file path=ppt/drawings/_rels/vmlDrawing22.vml.rels><?xml version="1.0" encoding="UTF-8" standalone="yes"?>
<Relationships xmlns="http://schemas.openxmlformats.org/package/2006/relationships"><Relationship Id="rId3" Type="http://schemas.openxmlformats.org/officeDocument/2006/relationships/image" Target="../media/image85.wmf"/><Relationship Id="rId2" Type="http://schemas.openxmlformats.org/officeDocument/2006/relationships/image" Target="../media/image84.wmf"/><Relationship Id="rId1" Type="http://schemas.openxmlformats.org/officeDocument/2006/relationships/image" Target="../media/image83.wmf"/></Relationships>
</file>

<file path=ppt/drawings/_rels/vmlDrawing23.vml.rels><?xml version="1.0" encoding="UTF-8" standalone="yes"?>
<Relationships xmlns="http://schemas.openxmlformats.org/package/2006/relationships"><Relationship Id="rId1" Type="http://schemas.openxmlformats.org/officeDocument/2006/relationships/image" Target="../media/image86.wmf"/></Relationships>
</file>

<file path=ppt/drawings/_rels/vmlDrawing24.vml.rels><?xml version="1.0" encoding="UTF-8" standalone="yes"?>
<Relationships xmlns="http://schemas.openxmlformats.org/package/2006/relationships"><Relationship Id="rId3" Type="http://schemas.openxmlformats.org/officeDocument/2006/relationships/image" Target="../media/image89.wmf"/><Relationship Id="rId2" Type="http://schemas.openxmlformats.org/officeDocument/2006/relationships/image" Target="../media/image88.wmf"/><Relationship Id="rId1" Type="http://schemas.openxmlformats.org/officeDocument/2006/relationships/image" Target="../media/image87.wmf"/></Relationships>
</file>

<file path=ppt/drawings/_rels/vmlDrawing25.vml.rels><?xml version="1.0" encoding="UTF-8" standalone="yes"?>
<Relationships xmlns="http://schemas.openxmlformats.org/package/2006/relationships"><Relationship Id="rId1" Type="http://schemas.openxmlformats.org/officeDocument/2006/relationships/image" Target="../media/image90.wmf"/></Relationships>
</file>

<file path=ppt/drawings/_rels/vmlDrawing26.vml.rels><?xml version="1.0" encoding="UTF-8" standalone="yes"?>
<Relationships xmlns="http://schemas.openxmlformats.org/package/2006/relationships"><Relationship Id="rId8" Type="http://schemas.openxmlformats.org/officeDocument/2006/relationships/image" Target="../media/image97.wmf"/><Relationship Id="rId3" Type="http://schemas.openxmlformats.org/officeDocument/2006/relationships/image" Target="../media/image93.wmf"/><Relationship Id="rId7" Type="http://schemas.openxmlformats.org/officeDocument/2006/relationships/image" Target="../media/image96.wmf"/><Relationship Id="rId2" Type="http://schemas.openxmlformats.org/officeDocument/2006/relationships/image" Target="../media/image69.wmf"/><Relationship Id="rId1" Type="http://schemas.openxmlformats.org/officeDocument/2006/relationships/image" Target="../media/image92.wmf"/><Relationship Id="rId6" Type="http://schemas.openxmlformats.org/officeDocument/2006/relationships/image" Target="../media/image95.wmf"/><Relationship Id="rId5" Type="http://schemas.openxmlformats.org/officeDocument/2006/relationships/image" Target="../media/image73.wmf"/><Relationship Id="rId4" Type="http://schemas.openxmlformats.org/officeDocument/2006/relationships/image" Target="../media/image94.wmf"/><Relationship Id="rId9" Type="http://schemas.openxmlformats.org/officeDocument/2006/relationships/image" Target="../media/image98.wmf"/></Relationships>
</file>

<file path=ppt/drawings/_rels/vmlDrawing27.vml.rels><?xml version="1.0" encoding="UTF-8" standalone="yes"?>
<Relationships xmlns="http://schemas.openxmlformats.org/package/2006/relationships"><Relationship Id="rId1" Type="http://schemas.openxmlformats.org/officeDocument/2006/relationships/image" Target="../media/image99.wmf"/></Relationships>
</file>

<file path=ppt/drawings/_rels/vmlDrawing28.vml.rels><?xml version="1.0" encoding="UTF-8" standalone="yes"?>
<Relationships xmlns="http://schemas.openxmlformats.org/package/2006/relationships"><Relationship Id="rId1" Type="http://schemas.openxmlformats.org/officeDocument/2006/relationships/image" Target="../media/image86.wmf"/></Relationships>
</file>

<file path=ppt/drawings/_rels/vmlDrawing29.vml.rels><?xml version="1.0" encoding="UTF-8" standalone="yes"?>
<Relationships xmlns="http://schemas.openxmlformats.org/package/2006/relationships"><Relationship Id="rId2" Type="http://schemas.openxmlformats.org/officeDocument/2006/relationships/image" Target="../media/image102.wmf"/><Relationship Id="rId1" Type="http://schemas.openxmlformats.org/officeDocument/2006/relationships/image" Target="../media/image101.wmf"/></Relationships>
</file>

<file path=ppt/drawings/_rels/vmlDrawing30.vml.rels><?xml version="1.0" encoding="UTF-8" standalone="yes"?>
<Relationships xmlns="http://schemas.openxmlformats.org/package/2006/relationships"><Relationship Id="rId3" Type="http://schemas.openxmlformats.org/officeDocument/2006/relationships/image" Target="../media/image106.wmf"/><Relationship Id="rId2" Type="http://schemas.openxmlformats.org/officeDocument/2006/relationships/image" Target="../media/image105.wmf"/><Relationship Id="rId1" Type="http://schemas.openxmlformats.org/officeDocument/2006/relationships/image" Target="../media/image104.wmf"/></Relationships>
</file>

<file path=ppt/drawings/_rels/vmlDrawing31.vml.rels><?xml version="1.0" encoding="UTF-8" standalone="yes"?>
<Relationships xmlns="http://schemas.openxmlformats.org/package/2006/relationships"><Relationship Id="rId1" Type="http://schemas.openxmlformats.org/officeDocument/2006/relationships/image" Target="../media/image107.wmf"/></Relationships>
</file>

<file path=ppt/drawings/_rels/vmlDrawing32.vml.rels><?xml version="1.0" encoding="UTF-8" standalone="yes"?>
<Relationships xmlns="http://schemas.openxmlformats.org/package/2006/relationships"><Relationship Id="rId2" Type="http://schemas.openxmlformats.org/officeDocument/2006/relationships/image" Target="../media/image109.wmf"/><Relationship Id="rId1" Type="http://schemas.openxmlformats.org/officeDocument/2006/relationships/image" Target="../media/image108.wmf"/></Relationships>
</file>

<file path=ppt/drawings/_rels/vmlDrawing33.vml.rels><?xml version="1.0" encoding="UTF-8" standalone="yes"?>
<Relationships xmlns="http://schemas.openxmlformats.org/package/2006/relationships"><Relationship Id="rId2" Type="http://schemas.openxmlformats.org/officeDocument/2006/relationships/image" Target="../media/image112.wmf"/><Relationship Id="rId1" Type="http://schemas.openxmlformats.org/officeDocument/2006/relationships/image" Target="../media/image111.wmf"/></Relationships>
</file>

<file path=ppt/drawings/_rels/vmlDrawing34.vml.rels><?xml version="1.0" encoding="UTF-8" standalone="yes"?>
<Relationships xmlns="http://schemas.openxmlformats.org/package/2006/relationships"><Relationship Id="rId2" Type="http://schemas.openxmlformats.org/officeDocument/2006/relationships/image" Target="../media/image114.wmf"/><Relationship Id="rId1" Type="http://schemas.openxmlformats.org/officeDocument/2006/relationships/image" Target="../media/image113.wmf"/></Relationships>
</file>

<file path=ppt/drawings/_rels/vmlDrawing35.vml.rels><?xml version="1.0" encoding="UTF-8" standalone="yes"?>
<Relationships xmlns="http://schemas.openxmlformats.org/package/2006/relationships"><Relationship Id="rId3" Type="http://schemas.openxmlformats.org/officeDocument/2006/relationships/image" Target="../media/image118.wmf"/><Relationship Id="rId2" Type="http://schemas.openxmlformats.org/officeDocument/2006/relationships/image" Target="../media/image117.wmf"/><Relationship Id="rId1" Type="http://schemas.openxmlformats.org/officeDocument/2006/relationships/image" Target="../media/image116.wmf"/><Relationship Id="rId5" Type="http://schemas.openxmlformats.org/officeDocument/2006/relationships/image" Target="../media/image120.wmf"/><Relationship Id="rId4" Type="http://schemas.openxmlformats.org/officeDocument/2006/relationships/image" Target="../media/image119.wmf"/></Relationships>
</file>

<file path=ppt/drawings/_rels/vmlDrawing36.vml.rels><?xml version="1.0" encoding="UTF-8" standalone="yes"?>
<Relationships xmlns="http://schemas.openxmlformats.org/package/2006/relationships"><Relationship Id="rId2" Type="http://schemas.openxmlformats.org/officeDocument/2006/relationships/image" Target="../media/image122.wmf"/><Relationship Id="rId1" Type="http://schemas.openxmlformats.org/officeDocument/2006/relationships/image" Target="../media/image121.wmf"/></Relationships>
</file>

<file path=ppt/drawings/_rels/vmlDrawing37.vml.rels><?xml version="1.0" encoding="UTF-8" standalone="yes"?>
<Relationships xmlns="http://schemas.openxmlformats.org/package/2006/relationships"><Relationship Id="rId2" Type="http://schemas.openxmlformats.org/officeDocument/2006/relationships/image" Target="../media/image125.wmf"/><Relationship Id="rId1" Type="http://schemas.openxmlformats.org/officeDocument/2006/relationships/image" Target="../media/image124.wmf"/></Relationships>
</file>

<file path=ppt/drawings/_rels/vmlDrawing38.vml.rels><?xml version="1.0" encoding="UTF-8" standalone="yes"?>
<Relationships xmlns="http://schemas.openxmlformats.org/package/2006/relationships"><Relationship Id="rId8" Type="http://schemas.openxmlformats.org/officeDocument/2006/relationships/image" Target="../media/image133.wmf"/><Relationship Id="rId3" Type="http://schemas.openxmlformats.org/officeDocument/2006/relationships/image" Target="../media/image128.wmf"/><Relationship Id="rId7" Type="http://schemas.openxmlformats.org/officeDocument/2006/relationships/image" Target="../media/image132.wmf"/><Relationship Id="rId2" Type="http://schemas.openxmlformats.org/officeDocument/2006/relationships/image" Target="../media/image127.wmf"/><Relationship Id="rId1" Type="http://schemas.openxmlformats.org/officeDocument/2006/relationships/image" Target="../media/image126.wmf"/><Relationship Id="rId6" Type="http://schemas.openxmlformats.org/officeDocument/2006/relationships/image" Target="../media/image131.wmf"/><Relationship Id="rId5" Type="http://schemas.openxmlformats.org/officeDocument/2006/relationships/image" Target="../media/image130.wmf"/><Relationship Id="rId4" Type="http://schemas.openxmlformats.org/officeDocument/2006/relationships/image" Target="../media/image129.wmf"/><Relationship Id="rId9" Type="http://schemas.openxmlformats.org/officeDocument/2006/relationships/image" Target="../media/image134.wmf"/></Relationships>
</file>

<file path=ppt/drawings/_rels/vmlDrawing39.vml.rels><?xml version="1.0" encoding="UTF-8" standalone="yes"?>
<Relationships xmlns="http://schemas.openxmlformats.org/package/2006/relationships"><Relationship Id="rId8" Type="http://schemas.openxmlformats.org/officeDocument/2006/relationships/image" Target="../media/image142.wmf"/><Relationship Id="rId13" Type="http://schemas.openxmlformats.org/officeDocument/2006/relationships/image" Target="../media/image147.wmf"/><Relationship Id="rId3" Type="http://schemas.openxmlformats.org/officeDocument/2006/relationships/image" Target="../media/image137.wmf"/><Relationship Id="rId7" Type="http://schemas.openxmlformats.org/officeDocument/2006/relationships/image" Target="../media/image141.wmf"/><Relationship Id="rId12" Type="http://schemas.openxmlformats.org/officeDocument/2006/relationships/image" Target="../media/image146.wmf"/><Relationship Id="rId2" Type="http://schemas.openxmlformats.org/officeDocument/2006/relationships/image" Target="../media/image136.wmf"/><Relationship Id="rId1" Type="http://schemas.openxmlformats.org/officeDocument/2006/relationships/image" Target="../media/image135.wmf"/><Relationship Id="rId6" Type="http://schemas.openxmlformats.org/officeDocument/2006/relationships/image" Target="../media/image140.wmf"/><Relationship Id="rId11" Type="http://schemas.openxmlformats.org/officeDocument/2006/relationships/image" Target="../media/image145.wmf"/><Relationship Id="rId5" Type="http://schemas.openxmlformats.org/officeDocument/2006/relationships/image" Target="../media/image139.wmf"/><Relationship Id="rId10" Type="http://schemas.openxmlformats.org/officeDocument/2006/relationships/image" Target="../media/image144.wmf"/><Relationship Id="rId4" Type="http://schemas.openxmlformats.org/officeDocument/2006/relationships/image" Target="../media/image138.wmf"/><Relationship Id="rId9" Type="http://schemas.openxmlformats.org/officeDocument/2006/relationships/image" Target="../media/image143.wmf"/><Relationship Id="rId14" Type="http://schemas.openxmlformats.org/officeDocument/2006/relationships/image" Target="../media/image148.wmf"/></Relationships>
</file>

<file path=ppt/drawings/_rels/vmlDrawing40.vml.rels><?xml version="1.0" encoding="UTF-8" standalone="yes"?>
<Relationships xmlns="http://schemas.openxmlformats.org/package/2006/relationships"><Relationship Id="rId1" Type="http://schemas.openxmlformats.org/officeDocument/2006/relationships/image" Target="../media/image149.wmf"/></Relationships>
</file>

<file path=ppt/drawings/_rels/vmlDrawing41.vml.rels><?xml version="1.0" encoding="UTF-8" standalone="yes"?>
<Relationships xmlns="http://schemas.openxmlformats.org/package/2006/relationships"><Relationship Id="rId8" Type="http://schemas.openxmlformats.org/officeDocument/2006/relationships/image" Target="../media/image155.wmf"/><Relationship Id="rId3" Type="http://schemas.openxmlformats.org/officeDocument/2006/relationships/image" Target="../media/image151.wmf"/><Relationship Id="rId7" Type="http://schemas.openxmlformats.org/officeDocument/2006/relationships/image" Target="../media/image137.wmf"/><Relationship Id="rId2" Type="http://schemas.openxmlformats.org/officeDocument/2006/relationships/image" Target="../media/image150.wmf"/><Relationship Id="rId1" Type="http://schemas.openxmlformats.org/officeDocument/2006/relationships/image" Target="../media/image148.wmf"/><Relationship Id="rId6" Type="http://schemas.openxmlformats.org/officeDocument/2006/relationships/image" Target="../media/image154.wmf"/><Relationship Id="rId11" Type="http://schemas.openxmlformats.org/officeDocument/2006/relationships/image" Target="../media/image158.wmf"/><Relationship Id="rId5" Type="http://schemas.openxmlformats.org/officeDocument/2006/relationships/image" Target="../media/image153.wmf"/><Relationship Id="rId10" Type="http://schemas.openxmlformats.org/officeDocument/2006/relationships/image" Target="../media/image157.wmf"/><Relationship Id="rId4" Type="http://schemas.openxmlformats.org/officeDocument/2006/relationships/image" Target="../media/image152.wmf"/><Relationship Id="rId9" Type="http://schemas.openxmlformats.org/officeDocument/2006/relationships/image" Target="../media/image156.wmf"/></Relationships>
</file>

<file path=ppt/drawings/_rels/vmlDrawing42.vml.rels><?xml version="1.0" encoding="UTF-8" standalone="yes"?>
<Relationships xmlns="http://schemas.openxmlformats.org/package/2006/relationships"><Relationship Id="rId8" Type="http://schemas.openxmlformats.org/officeDocument/2006/relationships/image" Target="../media/image166.wmf"/><Relationship Id="rId3" Type="http://schemas.openxmlformats.org/officeDocument/2006/relationships/image" Target="../media/image161.wmf"/><Relationship Id="rId7" Type="http://schemas.openxmlformats.org/officeDocument/2006/relationships/image" Target="../media/image165.wmf"/><Relationship Id="rId2" Type="http://schemas.openxmlformats.org/officeDocument/2006/relationships/image" Target="../media/image160.wmf"/><Relationship Id="rId1" Type="http://schemas.openxmlformats.org/officeDocument/2006/relationships/image" Target="../media/image159.wmf"/><Relationship Id="rId6" Type="http://schemas.openxmlformats.org/officeDocument/2006/relationships/image" Target="../media/image164.wmf"/><Relationship Id="rId5" Type="http://schemas.openxmlformats.org/officeDocument/2006/relationships/image" Target="../media/image163.wmf"/><Relationship Id="rId4" Type="http://schemas.openxmlformats.org/officeDocument/2006/relationships/image" Target="../media/image162.wmf"/><Relationship Id="rId9" Type="http://schemas.openxmlformats.org/officeDocument/2006/relationships/image" Target="../media/image167.wmf"/></Relationships>
</file>

<file path=ppt/drawings/_rels/vmlDrawing43.vml.rels><?xml version="1.0" encoding="UTF-8" standalone="yes"?>
<Relationships xmlns="http://schemas.openxmlformats.org/package/2006/relationships"><Relationship Id="rId8" Type="http://schemas.openxmlformats.org/officeDocument/2006/relationships/image" Target="../media/image174.wmf"/><Relationship Id="rId3" Type="http://schemas.openxmlformats.org/officeDocument/2006/relationships/image" Target="../media/image165.wmf"/><Relationship Id="rId7" Type="http://schemas.openxmlformats.org/officeDocument/2006/relationships/image" Target="../media/image173.wmf"/><Relationship Id="rId2" Type="http://schemas.openxmlformats.org/officeDocument/2006/relationships/image" Target="../media/image169.wmf"/><Relationship Id="rId1" Type="http://schemas.openxmlformats.org/officeDocument/2006/relationships/image" Target="../media/image168.wmf"/><Relationship Id="rId6" Type="http://schemas.openxmlformats.org/officeDocument/2006/relationships/image" Target="../media/image172.wmf"/><Relationship Id="rId5" Type="http://schemas.openxmlformats.org/officeDocument/2006/relationships/image" Target="../media/image171.wmf"/><Relationship Id="rId4" Type="http://schemas.openxmlformats.org/officeDocument/2006/relationships/image" Target="../media/image170.wmf"/></Relationships>
</file>

<file path=ppt/drawings/_rels/vmlDrawing44.vml.rels><?xml version="1.0" encoding="UTF-8" standalone="yes"?>
<Relationships xmlns="http://schemas.openxmlformats.org/package/2006/relationships"><Relationship Id="rId3" Type="http://schemas.openxmlformats.org/officeDocument/2006/relationships/image" Target="../media/image177.wmf"/><Relationship Id="rId2" Type="http://schemas.openxmlformats.org/officeDocument/2006/relationships/image" Target="../media/image176.wmf"/><Relationship Id="rId1" Type="http://schemas.openxmlformats.org/officeDocument/2006/relationships/image" Target="../media/image175.wmf"/><Relationship Id="rId4" Type="http://schemas.openxmlformats.org/officeDocument/2006/relationships/image" Target="../media/image178.wmf"/></Relationships>
</file>

<file path=ppt/drawings/_rels/vmlDrawing45.vml.rels><?xml version="1.0" encoding="UTF-8" standalone="yes"?>
<Relationships xmlns="http://schemas.openxmlformats.org/package/2006/relationships"><Relationship Id="rId3" Type="http://schemas.openxmlformats.org/officeDocument/2006/relationships/image" Target="../media/image181.wmf"/><Relationship Id="rId7" Type="http://schemas.openxmlformats.org/officeDocument/2006/relationships/image" Target="../media/image185.wmf"/><Relationship Id="rId2" Type="http://schemas.openxmlformats.org/officeDocument/2006/relationships/image" Target="../media/image180.wmf"/><Relationship Id="rId1" Type="http://schemas.openxmlformats.org/officeDocument/2006/relationships/image" Target="../media/image179.wmf"/><Relationship Id="rId6" Type="http://schemas.openxmlformats.org/officeDocument/2006/relationships/image" Target="../media/image184.wmf"/><Relationship Id="rId5" Type="http://schemas.openxmlformats.org/officeDocument/2006/relationships/image" Target="../media/image183.wmf"/><Relationship Id="rId4" Type="http://schemas.openxmlformats.org/officeDocument/2006/relationships/image" Target="../media/image182.wmf"/></Relationships>
</file>

<file path=ppt/drawings/_rels/vmlDrawing46.vml.rels><?xml version="1.0" encoding="UTF-8" standalone="yes"?>
<Relationships xmlns="http://schemas.openxmlformats.org/package/2006/relationships"><Relationship Id="rId1" Type="http://schemas.openxmlformats.org/officeDocument/2006/relationships/image" Target="../media/image150.wmf"/></Relationships>
</file>

<file path=ppt/drawings/_rels/vmlDrawing47.vml.rels><?xml version="1.0" encoding="UTF-8" standalone="yes"?>
<Relationships xmlns="http://schemas.openxmlformats.org/package/2006/relationships"><Relationship Id="rId3" Type="http://schemas.openxmlformats.org/officeDocument/2006/relationships/image" Target="../media/image188.wmf"/><Relationship Id="rId2" Type="http://schemas.openxmlformats.org/officeDocument/2006/relationships/image" Target="../media/image187.wmf"/><Relationship Id="rId1" Type="http://schemas.openxmlformats.org/officeDocument/2006/relationships/image" Target="../media/image186.wmf"/><Relationship Id="rId4" Type="http://schemas.openxmlformats.org/officeDocument/2006/relationships/image" Target="../media/image189.wmf"/></Relationships>
</file>

<file path=ppt/drawings/_rels/vmlDrawing48.vml.rels><?xml version="1.0" encoding="UTF-8" standalone="yes"?>
<Relationships xmlns="http://schemas.openxmlformats.org/package/2006/relationships"><Relationship Id="rId8" Type="http://schemas.openxmlformats.org/officeDocument/2006/relationships/image" Target="../media/image197.wmf"/><Relationship Id="rId3" Type="http://schemas.openxmlformats.org/officeDocument/2006/relationships/image" Target="../media/image192.wmf"/><Relationship Id="rId7" Type="http://schemas.openxmlformats.org/officeDocument/2006/relationships/image" Target="../media/image196.wmf"/><Relationship Id="rId2" Type="http://schemas.openxmlformats.org/officeDocument/2006/relationships/image" Target="../media/image191.wmf"/><Relationship Id="rId1" Type="http://schemas.openxmlformats.org/officeDocument/2006/relationships/image" Target="../media/image190.wmf"/><Relationship Id="rId6" Type="http://schemas.openxmlformats.org/officeDocument/2006/relationships/image" Target="../media/image195.wmf"/><Relationship Id="rId11" Type="http://schemas.openxmlformats.org/officeDocument/2006/relationships/image" Target="../media/image200.wmf"/><Relationship Id="rId5" Type="http://schemas.openxmlformats.org/officeDocument/2006/relationships/image" Target="../media/image194.wmf"/><Relationship Id="rId10" Type="http://schemas.openxmlformats.org/officeDocument/2006/relationships/image" Target="../media/image199.wmf"/><Relationship Id="rId4" Type="http://schemas.openxmlformats.org/officeDocument/2006/relationships/image" Target="../media/image193.wmf"/><Relationship Id="rId9" Type="http://schemas.openxmlformats.org/officeDocument/2006/relationships/image" Target="../media/image198.wmf"/></Relationships>
</file>

<file path=ppt/drawings/_rels/vmlDrawing49.vml.rels><?xml version="1.0" encoding="UTF-8" standalone="yes"?>
<Relationships xmlns="http://schemas.openxmlformats.org/package/2006/relationships"><Relationship Id="rId8" Type="http://schemas.openxmlformats.org/officeDocument/2006/relationships/image" Target="../media/image208.wmf"/><Relationship Id="rId3" Type="http://schemas.openxmlformats.org/officeDocument/2006/relationships/image" Target="../media/image203.wmf"/><Relationship Id="rId7" Type="http://schemas.openxmlformats.org/officeDocument/2006/relationships/image" Target="../media/image207.wmf"/><Relationship Id="rId2" Type="http://schemas.openxmlformats.org/officeDocument/2006/relationships/image" Target="../media/image202.wmf"/><Relationship Id="rId1" Type="http://schemas.openxmlformats.org/officeDocument/2006/relationships/image" Target="../media/image201.wmf"/><Relationship Id="rId6" Type="http://schemas.openxmlformats.org/officeDocument/2006/relationships/image" Target="../media/image206.wmf"/><Relationship Id="rId5" Type="http://schemas.openxmlformats.org/officeDocument/2006/relationships/image" Target="../media/image205.wmf"/><Relationship Id="rId4" Type="http://schemas.openxmlformats.org/officeDocument/2006/relationships/image" Target="../media/image204.wmf"/></Relationships>
</file>

<file path=ppt/drawings/_rels/vmlDrawing50.vml.rels><?xml version="1.0" encoding="UTF-8" standalone="yes"?>
<Relationships xmlns="http://schemas.openxmlformats.org/package/2006/relationships"><Relationship Id="rId8" Type="http://schemas.openxmlformats.org/officeDocument/2006/relationships/image" Target="../media/image216.wmf"/><Relationship Id="rId3" Type="http://schemas.openxmlformats.org/officeDocument/2006/relationships/image" Target="../media/image211.wmf"/><Relationship Id="rId7" Type="http://schemas.openxmlformats.org/officeDocument/2006/relationships/image" Target="../media/image215.wmf"/><Relationship Id="rId2" Type="http://schemas.openxmlformats.org/officeDocument/2006/relationships/image" Target="../media/image210.wmf"/><Relationship Id="rId1" Type="http://schemas.openxmlformats.org/officeDocument/2006/relationships/image" Target="../media/image209.wmf"/><Relationship Id="rId6" Type="http://schemas.openxmlformats.org/officeDocument/2006/relationships/image" Target="../media/image214.wmf"/><Relationship Id="rId5" Type="http://schemas.openxmlformats.org/officeDocument/2006/relationships/image" Target="../media/image213.wmf"/><Relationship Id="rId4" Type="http://schemas.openxmlformats.org/officeDocument/2006/relationships/image" Target="../media/image212.wmf"/><Relationship Id="rId9" Type="http://schemas.openxmlformats.org/officeDocument/2006/relationships/image" Target="../media/image217.wmf"/></Relationships>
</file>

<file path=ppt/drawings/_rels/vmlDrawing51.vml.rels><?xml version="1.0" encoding="UTF-8" standalone="yes"?>
<Relationships xmlns="http://schemas.openxmlformats.org/package/2006/relationships"><Relationship Id="rId3" Type="http://schemas.openxmlformats.org/officeDocument/2006/relationships/image" Target="../media/image220.wmf"/><Relationship Id="rId2" Type="http://schemas.openxmlformats.org/officeDocument/2006/relationships/image" Target="../media/image219.wmf"/><Relationship Id="rId1" Type="http://schemas.openxmlformats.org/officeDocument/2006/relationships/image" Target="../media/image218.wmf"/></Relationships>
</file>

<file path=ppt/drawings/_rels/vmlDrawing52.vml.rels><?xml version="1.0" encoding="UTF-8" standalone="yes"?>
<Relationships xmlns="http://schemas.openxmlformats.org/package/2006/relationships"><Relationship Id="rId1" Type="http://schemas.openxmlformats.org/officeDocument/2006/relationships/image" Target="../media/image221.wmf"/></Relationships>
</file>

<file path=ppt/drawings/_rels/vmlDrawing53.vml.rels><?xml version="1.0" encoding="UTF-8" standalone="yes"?>
<Relationships xmlns="http://schemas.openxmlformats.org/package/2006/relationships"><Relationship Id="rId2" Type="http://schemas.openxmlformats.org/officeDocument/2006/relationships/image" Target="../media/image223.wmf"/><Relationship Id="rId1" Type="http://schemas.openxmlformats.org/officeDocument/2006/relationships/image" Target="../media/image222.wmf"/></Relationships>
</file>

<file path=ppt/drawings/_rels/vmlDrawing54.vml.rels><?xml version="1.0" encoding="UTF-8" standalone="yes"?>
<Relationships xmlns="http://schemas.openxmlformats.org/package/2006/relationships"><Relationship Id="rId8" Type="http://schemas.openxmlformats.org/officeDocument/2006/relationships/image" Target="../media/image231.wmf"/><Relationship Id="rId3" Type="http://schemas.openxmlformats.org/officeDocument/2006/relationships/image" Target="../media/image226.wmf"/><Relationship Id="rId7" Type="http://schemas.openxmlformats.org/officeDocument/2006/relationships/image" Target="../media/image230.wmf"/><Relationship Id="rId2" Type="http://schemas.openxmlformats.org/officeDocument/2006/relationships/image" Target="../media/image225.wmf"/><Relationship Id="rId1" Type="http://schemas.openxmlformats.org/officeDocument/2006/relationships/image" Target="../media/image224.wmf"/><Relationship Id="rId6" Type="http://schemas.openxmlformats.org/officeDocument/2006/relationships/image" Target="../media/image229.wmf"/><Relationship Id="rId5" Type="http://schemas.openxmlformats.org/officeDocument/2006/relationships/image" Target="../media/image228.wmf"/><Relationship Id="rId4" Type="http://schemas.openxmlformats.org/officeDocument/2006/relationships/image" Target="../media/image227.wmf"/></Relationships>
</file>

<file path=ppt/drawings/_rels/vmlDrawing55.vml.rels><?xml version="1.0" encoding="UTF-8" standalone="yes"?>
<Relationships xmlns="http://schemas.openxmlformats.org/package/2006/relationships"><Relationship Id="rId8" Type="http://schemas.openxmlformats.org/officeDocument/2006/relationships/image" Target="../media/image239.wmf"/><Relationship Id="rId3" Type="http://schemas.openxmlformats.org/officeDocument/2006/relationships/image" Target="../media/image234.wmf"/><Relationship Id="rId7" Type="http://schemas.openxmlformats.org/officeDocument/2006/relationships/image" Target="../media/image238.wmf"/><Relationship Id="rId2" Type="http://schemas.openxmlformats.org/officeDocument/2006/relationships/image" Target="../media/image233.wmf"/><Relationship Id="rId1" Type="http://schemas.openxmlformats.org/officeDocument/2006/relationships/image" Target="../media/image232.wmf"/><Relationship Id="rId6" Type="http://schemas.openxmlformats.org/officeDocument/2006/relationships/image" Target="../media/image237.wmf"/><Relationship Id="rId5" Type="http://schemas.openxmlformats.org/officeDocument/2006/relationships/image" Target="../media/image236.wmf"/><Relationship Id="rId4" Type="http://schemas.openxmlformats.org/officeDocument/2006/relationships/image" Target="../media/image235.wmf"/></Relationships>
</file>

<file path=ppt/drawings/_rels/vmlDrawing56.vml.rels><?xml version="1.0" encoding="UTF-8" standalone="yes"?>
<Relationships xmlns="http://schemas.openxmlformats.org/package/2006/relationships"><Relationship Id="rId3" Type="http://schemas.openxmlformats.org/officeDocument/2006/relationships/image" Target="../media/image242.wmf"/><Relationship Id="rId2" Type="http://schemas.openxmlformats.org/officeDocument/2006/relationships/image" Target="../media/image241.wmf"/><Relationship Id="rId1" Type="http://schemas.openxmlformats.org/officeDocument/2006/relationships/image" Target="../media/image240.wmf"/><Relationship Id="rId5" Type="http://schemas.openxmlformats.org/officeDocument/2006/relationships/image" Target="../media/image244.wmf"/><Relationship Id="rId4" Type="http://schemas.openxmlformats.org/officeDocument/2006/relationships/image" Target="../media/image243.wmf"/></Relationships>
</file>

<file path=ppt/drawings/_rels/vmlDrawing57.vml.rels><?xml version="1.0" encoding="UTF-8" standalone="yes"?>
<Relationships xmlns="http://schemas.openxmlformats.org/package/2006/relationships"><Relationship Id="rId3" Type="http://schemas.openxmlformats.org/officeDocument/2006/relationships/image" Target="../media/image247.wmf"/><Relationship Id="rId2" Type="http://schemas.openxmlformats.org/officeDocument/2006/relationships/image" Target="../media/image246.wmf"/><Relationship Id="rId1" Type="http://schemas.openxmlformats.org/officeDocument/2006/relationships/image" Target="../media/image245.wmf"/><Relationship Id="rId6" Type="http://schemas.openxmlformats.org/officeDocument/2006/relationships/image" Target="../media/image250.wmf"/><Relationship Id="rId5" Type="http://schemas.openxmlformats.org/officeDocument/2006/relationships/image" Target="../media/image249.wmf"/><Relationship Id="rId4" Type="http://schemas.openxmlformats.org/officeDocument/2006/relationships/image" Target="../media/image248.wmf"/></Relationships>
</file>

<file path=ppt/drawings/_rels/vmlDrawing58.vml.rels><?xml version="1.0" encoding="UTF-8" standalone="yes"?>
<Relationships xmlns="http://schemas.openxmlformats.org/package/2006/relationships"><Relationship Id="rId3" Type="http://schemas.openxmlformats.org/officeDocument/2006/relationships/image" Target="../media/image253.wmf"/><Relationship Id="rId7" Type="http://schemas.openxmlformats.org/officeDocument/2006/relationships/image" Target="../media/image257.wmf"/><Relationship Id="rId2" Type="http://schemas.openxmlformats.org/officeDocument/2006/relationships/image" Target="../media/image252.wmf"/><Relationship Id="rId1" Type="http://schemas.openxmlformats.org/officeDocument/2006/relationships/image" Target="../media/image251.wmf"/><Relationship Id="rId6" Type="http://schemas.openxmlformats.org/officeDocument/2006/relationships/image" Target="../media/image256.wmf"/><Relationship Id="rId5" Type="http://schemas.openxmlformats.org/officeDocument/2006/relationships/image" Target="../media/image255.wmf"/><Relationship Id="rId4" Type="http://schemas.openxmlformats.org/officeDocument/2006/relationships/image" Target="../media/image254.wmf"/></Relationships>
</file>

<file path=ppt/drawings/_rels/vmlDrawing59.vml.rels><?xml version="1.0" encoding="UTF-8" standalone="yes"?>
<Relationships xmlns="http://schemas.openxmlformats.org/package/2006/relationships"><Relationship Id="rId2" Type="http://schemas.openxmlformats.org/officeDocument/2006/relationships/image" Target="../media/image259.wmf"/><Relationship Id="rId1" Type="http://schemas.openxmlformats.org/officeDocument/2006/relationships/image" Target="../media/image258.wmf"/></Relationships>
</file>

<file path=ppt/drawings/_rels/vmlDrawing60.vml.rels><?xml version="1.0" encoding="UTF-8" standalone="yes"?>
<Relationships xmlns="http://schemas.openxmlformats.org/package/2006/relationships"><Relationship Id="rId3" Type="http://schemas.openxmlformats.org/officeDocument/2006/relationships/image" Target="../media/image262.wmf"/><Relationship Id="rId7" Type="http://schemas.openxmlformats.org/officeDocument/2006/relationships/image" Target="../media/image266.wmf"/><Relationship Id="rId2" Type="http://schemas.openxmlformats.org/officeDocument/2006/relationships/image" Target="../media/image261.wmf"/><Relationship Id="rId1" Type="http://schemas.openxmlformats.org/officeDocument/2006/relationships/image" Target="../media/image260.wmf"/><Relationship Id="rId6" Type="http://schemas.openxmlformats.org/officeDocument/2006/relationships/image" Target="../media/image265.wmf"/><Relationship Id="rId5" Type="http://schemas.openxmlformats.org/officeDocument/2006/relationships/image" Target="../media/image264.wmf"/><Relationship Id="rId4" Type="http://schemas.openxmlformats.org/officeDocument/2006/relationships/image" Target="../media/image263.wmf"/></Relationships>
</file>

<file path=ppt/drawings/_rels/vmlDrawing61.vml.rels><?xml version="1.0" encoding="UTF-8" standalone="yes"?>
<Relationships xmlns="http://schemas.openxmlformats.org/package/2006/relationships"><Relationship Id="rId3" Type="http://schemas.openxmlformats.org/officeDocument/2006/relationships/image" Target="../media/image269.wmf"/><Relationship Id="rId7" Type="http://schemas.openxmlformats.org/officeDocument/2006/relationships/image" Target="../media/image273.wmf"/><Relationship Id="rId2" Type="http://schemas.openxmlformats.org/officeDocument/2006/relationships/image" Target="../media/image268.wmf"/><Relationship Id="rId1" Type="http://schemas.openxmlformats.org/officeDocument/2006/relationships/image" Target="../media/image267.wmf"/><Relationship Id="rId6" Type="http://schemas.openxmlformats.org/officeDocument/2006/relationships/image" Target="../media/image272.wmf"/><Relationship Id="rId5" Type="http://schemas.openxmlformats.org/officeDocument/2006/relationships/image" Target="../media/image271.wmf"/><Relationship Id="rId4" Type="http://schemas.openxmlformats.org/officeDocument/2006/relationships/image" Target="../media/image270.wmf"/></Relationships>
</file>

<file path=ppt/drawings/_rels/vmlDrawing62.vml.rels><?xml version="1.0" encoding="UTF-8" standalone="yes"?>
<Relationships xmlns="http://schemas.openxmlformats.org/package/2006/relationships"><Relationship Id="rId8" Type="http://schemas.openxmlformats.org/officeDocument/2006/relationships/image" Target="../media/image281.wmf"/><Relationship Id="rId3" Type="http://schemas.openxmlformats.org/officeDocument/2006/relationships/image" Target="../media/image276.wmf"/><Relationship Id="rId7" Type="http://schemas.openxmlformats.org/officeDocument/2006/relationships/image" Target="../media/image280.wmf"/><Relationship Id="rId2" Type="http://schemas.openxmlformats.org/officeDocument/2006/relationships/image" Target="../media/image275.wmf"/><Relationship Id="rId1" Type="http://schemas.openxmlformats.org/officeDocument/2006/relationships/image" Target="../media/image274.wmf"/><Relationship Id="rId6" Type="http://schemas.openxmlformats.org/officeDocument/2006/relationships/image" Target="../media/image279.wmf"/><Relationship Id="rId5" Type="http://schemas.openxmlformats.org/officeDocument/2006/relationships/image" Target="../media/image278.wmf"/><Relationship Id="rId4" Type="http://schemas.openxmlformats.org/officeDocument/2006/relationships/image" Target="../media/image277.wmf"/></Relationships>
</file>

<file path=ppt/drawings/_rels/vmlDrawing63.vml.rels><?xml version="1.0" encoding="UTF-8" standalone="yes"?>
<Relationships xmlns="http://schemas.openxmlformats.org/package/2006/relationships"><Relationship Id="rId3" Type="http://schemas.openxmlformats.org/officeDocument/2006/relationships/image" Target="../media/image307.wmf"/><Relationship Id="rId2" Type="http://schemas.openxmlformats.org/officeDocument/2006/relationships/image" Target="../media/image306.wmf"/><Relationship Id="rId1" Type="http://schemas.openxmlformats.org/officeDocument/2006/relationships/image" Target="../media/image305.wmf"/><Relationship Id="rId4" Type="http://schemas.openxmlformats.org/officeDocument/2006/relationships/image" Target="../media/image308.wmf"/></Relationships>
</file>

<file path=ppt/drawings/_rels/vmlDrawing64.vml.rels><?xml version="1.0" encoding="UTF-8" standalone="yes"?>
<Relationships xmlns="http://schemas.openxmlformats.org/package/2006/relationships"><Relationship Id="rId3" Type="http://schemas.openxmlformats.org/officeDocument/2006/relationships/image" Target="../media/image311.wmf"/><Relationship Id="rId2" Type="http://schemas.openxmlformats.org/officeDocument/2006/relationships/image" Target="../media/image310.wmf"/><Relationship Id="rId1" Type="http://schemas.openxmlformats.org/officeDocument/2006/relationships/image" Target="../media/image309.wmf"/></Relationships>
</file>

<file path=ppt/drawings/_rels/vmlDrawing65.vml.rels><?xml version="1.0" encoding="UTF-8" standalone="yes"?>
<Relationships xmlns="http://schemas.openxmlformats.org/package/2006/relationships"><Relationship Id="rId3" Type="http://schemas.openxmlformats.org/officeDocument/2006/relationships/image" Target="../media/image314.wmf"/><Relationship Id="rId2" Type="http://schemas.openxmlformats.org/officeDocument/2006/relationships/image" Target="../media/image313.wmf"/><Relationship Id="rId1" Type="http://schemas.openxmlformats.org/officeDocument/2006/relationships/image" Target="../media/image312.wmf"/><Relationship Id="rId4" Type="http://schemas.openxmlformats.org/officeDocument/2006/relationships/image" Target="../media/image315.wmf"/></Relationships>
</file>

<file path=ppt/drawings/_rels/vmlDrawing66.vml.rels><?xml version="1.0" encoding="UTF-8" standalone="yes"?>
<Relationships xmlns="http://schemas.openxmlformats.org/package/2006/relationships"><Relationship Id="rId3" Type="http://schemas.openxmlformats.org/officeDocument/2006/relationships/image" Target="../media/image316.wmf"/><Relationship Id="rId2" Type="http://schemas.openxmlformats.org/officeDocument/2006/relationships/image" Target="../media/image219.wmf"/><Relationship Id="rId1" Type="http://schemas.openxmlformats.org/officeDocument/2006/relationships/image" Target="../media/image313.wmf"/><Relationship Id="rId5" Type="http://schemas.openxmlformats.org/officeDocument/2006/relationships/image" Target="../media/image318.wmf"/><Relationship Id="rId4" Type="http://schemas.openxmlformats.org/officeDocument/2006/relationships/image" Target="../media/image317.wmf"/></Relationships>
</file>

<file path=ppt/drawings/_rels/vmlDrawing67.vml.rels><?xml version="1.0" encoding="UTF-8" standalone="yes"?>
<Relationships xmlns="http://schemas.openxmlformats.org/package/2006/relationships"><Relationship Id="rId3" Type="http://schemas.openxmlformats.org/officeDocument/2006/relationships/image" Target="../media/image322.wmf"/><Relationship Id="rId2" Type="http://schemas.openxmlformats.org/officeDocument/2006/relationships/image" Target="../media/image321.wmf"/><Relationship Id="rId1" Type="http://schemas.openxmlformats.org/officeDocument/2006/relationships/image" Target="../media/image313.wmf"/><Relationship Id="rId4" Type="http://schemas.openxmlformats.org/officeDocument/2006/relationships/image" Target="../media/image219.wmf"/></Relationships>
</file>

<file path=ppt/drawings/_rels/vmlDrawing68.vml.rels><?xml version="1.0" encoding="UTF-8" standalone="yes"?>
<Relationships xmlns="http://schemas.openxmlformats.org/package/2006/relationships"><Relationship Id="rId3" Type="http://schemas.openxmlformats.org/officeDocument/2006/relationships/image" Target="../media/image324.wmf"/><Relationship Id="rId2" Type="http://schemas.openxmlformats.org/officeDocument/2006/relationships/image" Target="../media/image310.wmf"/><Relationship Id="rId1" Type="http://schemas.openxmlformats.org/officeDocument/2006/relationships/image" Target="../media/image323.wmf"/></Relationships>
</file>

<file path=ppt/drawings/_rels/vmlDrawing69.vml.rels><?xml version="1.0" encoding="UTF-8" standalone="yes"?>
<Relationships xmlns="http://schemas.openxmlformats.org/package/2006/relationships"><Relationship Id="rId2" Type="http://schemas.openxmlformats.org/officeDocument/2006/relationships/image" Target="../media/image327.wmf"/><Relationship Id="rId1" Type="http://schemas.openxmlformats.org/officeDocument/2006/relationships/image" Target="../media/image326.wmf"/></Relationships>
</file>

<file path=ppt/drawings/_rels/vmlDrawing70.vml.rels><?xml version="1.0" encoding="UTF-8" standalone="yes"?>
<Relationships xmlns="http://schemas.openxmlformats.org/package/2006/relationships"><Relationship Id="rId3" Type="http://schemas.openxmlformats.org/officeDocument/2006/relationships/image" Target="../media/image331.wmf"/><Relationship Id="rId2" Type="http://schemas.openxmlformats.org/officeDocument/2006/relationships/image" Target="../media/image330.wmf"/><Relationship Id="rId1" Type="http://schemas.openxmlformats.org/officeDocument/2006/relationships/image" Target="../media/image329.wmf"/><Relationship Id="rId6" Type="http://schemas.openxmlformats.org/officeDocument/2006/relationships/image" Target="../media/image334.wmf"/><Relationship Id="rId5" Type="http://schemas.openxmlformats.org/officeDocument/2006/relationships/image" Target="../media/image333.wmf"/><Relationship Id="rId4" Type="http://schemas.openxmlformats.org/officeDocument/2006/relationships/image" Target="../media/image332.wmf"/></Relationships>
</file>

<file path=ppt/drawings/_rels/vmlDrawing71.vml.rels><?xml version="1.0" encoding="UTF-8" standalone="yes"?>
<Relationships xmlns="http://schemas.openxmlformats.org/package/2006/relationships"><Relationship Id="rId8" Type="http://schemas.openxmlformats.org/officeDocument/2006/relationships/image" Target="../media/image339.wmf"/><Relationship Id="rId3" Type="http://schemas.openxmlformats.org/officeDocument/2006/relationships/image" Target="../media/image335.wmf"/><Relationship Id="rId7" Type="http://schemas.openxmlformats.org/officeDocument/2006/relationships/image" Target="../media/image338.wmf"/><Relationship Id="rId2" Type="http://schemas.openxmlformats.org/officeDocument/2006/relationships/image" Target="../media/image219.wmf"/><Relationship Id="rId1" Type="http://schemas.openxmlformats.org/officeDocument/2006/relationships/image" Target="../media/image330.wmf"/><Relationship Id="rId6" Type="http://schemas.openxmlformats.org/officeDocument/2006/relationships/image" Target="../media/image337.wmf"/><Relationship Id="rId5" Type="http://schemas.openxmlformats.org/officeDocument/2006/relationships/image" Target="../media/image139.wmf"/><Relationship Id="rId10" Type="http://schemas.openxmlformats.org/officeDocument/2006/relationships/image" Target="../media/image341.wmf"/><Relationship Id="rId4" Type="http://schemas.openxmlformats.org/officeDocument/2006/relationships/image" Target="../media/image336.wmf"/><Relationship Id="rId9" Type="http://schemas.openxmlformats.org/officeDocument/2006/relationships/image" Target="../media/image340.wmf"/></Relationships>
</file>

<file path=ppt/drawings/_rels/vmlDrawing72.vml.rels><?xml version="1.0" encoding="UTF-8" standalone="yes"?>
<Relationships xmlns="http://schemas.openxmlformats.org/package/2006/relationships"><Relationship Id="rId8" Type="http://schemas.openxmlformats.org/officeDocument/2006/relationships/image" Target="../media/image349.wmf"/><Relationship Id="rId3" Type="http://schemas.openxmlformats.org/officeDocument/2006/relationships/image" Target="../media/image344.wmf"/><Relationship Id="rId7" Type="http://schemas.openxmlformats.org/officeDocument/2006/relationships/image" Target="../media/image348.wmf"/><Relationship Id="rId2" Type="http://schemas.openxmlformats.org/officeDocument/2006/relationships/image" Target="../media/image343.wmf"/><Relationship Id="rId1" Type="http://schemas.openxmlformats.org/officeDocument/2006/relationships/image" Target="../media/image342.wmf"/><Relationship Id="rId6" Type="http://schemas.openxmlformats.org/officeDocument/2006/relationships/image" Target="../media/image347.wmf"/><Relationship Id="rId5" Type="http://schemas.openxmlformats.org/officeDocument/2006/relationships/image" Target="../media/image346.wmf"/><Relationship Id="rId4" Type="http://schemas.openxmlformats.org/officeDocument/2006/relationships/image" Target="../media/image345.wmf"/></Relationships>
</file>

<file path=ppt/drawings/_rels/vmlDrawing73.vml.rels><?xml version="1.0" encoding="UTF-8" standalone="yes"?>
<Relationships xmlns="http://schemas.openxmlformats.org/package/2006/relationships"><Relationship Id="rId8" Type="http://schemas.openxmlformats.org/officeDocument/2006/relationships/image" Target="../media/image357.wmf"/><Relationship Id="rId3" Type="http://schemas.openxmlformats.org/officeDocument/2006/relationships/image" Target="../media/image352.wmf"/><Relationship Id="rId7" Type="http://schemas.openxmlformats.org/officeDocument/2006/relationships/image" Target="../media/image356.wmf"/><Relationship Id="rId2" Type="http://schemas.openxmlformats.org/officeDocument/2006/relationships/image" Target="../media/image351.wmf"/><Relationship Id="rId1" Type="http://schemas.openxmlformats.org/officeDocument/2006/relationships/image" Target="../media/image350.wmf"/><Relationship Id="rId6" Type="http://schemas.openxmlformats.org/officeDocument/2006/relationships/image" Target="../media/image355.wmf"/><Relationship Id="rId5" Type="http://schemas.openxmlformats.org/officeDocument/2006/relationships/image" Target="../media/image354.wmf"/><Relationship Id="rId4" Type="http://schemas.openxmlformats.org/officeDocument/2006/relationships/image" Target="../media/image353.wmf"/><Relationship Id="rId9" Type="http://schemas.openxmlformats.org/officeDocument/2006/relationships/image" Target="../media/image358.wmf"/></Relationships>
</file>

<file path=ppt/drawings/_rels/vmlDrawing74.vml.rels><?xml version="1.0" encoding="UTF-8" standalone="yes"?>
<Relationships xmlns="http://schemas.openxmlformats.org/package/2006/relationships"><Relationship Id="rId3" Type="http://schemas.openxmlformats.org/officeDocument/2006/relationships/image" Target="../media/image361.wmf"/><Relationship Id="rId7" Type="http://schemas.openxmlformats.org/officeDocument/2006/relationships/image" Target="../media/image365.wmf"/><Relationship Id="rId2" Type="http://schemas.openxmlformats.org/officeDocument/2006/relationships/image" Target="../media/image360.wmf"/><Relationship Id="rId1" Type="http://schemas.openxmlformats.org/officeDocument/2006/relationships/image" Target="../media/image359.wmf"/><Relationship Id="rId6" Type="http://schemas.openxmlformats.org/officeDocument/2006/relationships/image" Target="../media/image364.wmf"/><Relationship Id="rId5" Type="http://schemas.openxmlformats.org/officeDocument/2006/relationships/image" Target="../media/image363.wmf"/><Relationship Id="rId4" Type="http://schemas.openxmlformats.org/officeDocument/2006/relationships/image" Target="../media/image362.wmf"/></Relationships>
</file>

<file path=ppt/drawings/_rels/vmlDrawing75.vml.rels><?xml version="1.0" encoding="UTF-8" standalone="yes"?>
<Relationships xmlns="http://schemas.openxmlformats.org/package/2006/relationships"><Relationship Id="rId8" Type="http://schemas.openxmlformats.org/officeDocument/2006/relationships/image" Target="../media/image359.wmf"/><Relationship Id="rId3" Type="http://schemas.openxmlformats.org/officeDocument/2006/relationships/image" Target="../media/image368.wmf"/><Relationship Id="rId7" Type="http://schemas.openxmlformats.org/officeDocument/2006/relationships/image" Target="../media/image372.wmf"/><Relationship Id="rId2" Type="http://schemas.openxmlformats.org/officeDocument/2006/relationships/image" Target="../media/image367.wmf"/><Relationship Id="rId1" Type="http://schemas.openxmlformats.org/officeDocument/2006/relationships/image" Target="../media/image366.wmf"/><Relationship Id="rId6" Type="http://schemas.openxmlformats.org/officeDocument/2006/relationships/image" Target="../media/image371.wmf"/><Relationship Id="rId5" Type="http://schemas.openxmlformats.org/officeDocument/2006/relationships/image" Target="../media/image370.wmf"/><Relationship Id="rId4" Type="http://schemas.openxmlformats.org/officeDocument/2006/relationships/image" Target="../media/image369.wmf"/></Relationships>
</file>

<file path=ppt/drawings/_rels/vmlDrawing76.vml.rels><?xml version="1.0" encoding="UTF-8" standalone="yes"?>
<Relationships xmlns="http://schemas.openxmlformats.org/package/2006/relationships"><Relationship Id="rId3" Type="http://schemas.openxmlformats.org/officeDocument/2006/relationships/image" Target="../media/image375.wmf"/><Relationship Id="rId2" Type="http://schemas.openxmlformats.org/officeDocument/2006/relationships/image" Target="../media/image374.wmf"/><Relationship Id="rId1" Type="http://schemas.openxmlformats.org/officeDocument/2006/relationships/image" Target="../media/image373.wmf"/><Relationship Id="rId5" Type="http://schemas.openxmlformats.org/officeDocument/2006/relationships/image" Target="../media/image377.wmf"/><Relationship Id="rId4" Type="http://schemas.openxmlformats.org/officeDocument/2006/relationships/image" Target="../media/image376.wmf"/></Relationships>
</file>

<file path=ppt/drawings/_rels/vmlDrawing77.vml.rels><?xml version="1.0" encoding="UTF-8" standalone="yes"?>
<Relationships xmlns="http://schemas.openxmlformats.org/package/2006/relationships"><Relationship Id="rId8" Type="http://schemas.openxmlformats.org/officeDocument/2006/relationships/image" Target="../media/image375.wmf"/><Relationship Id="rId3" Type="http://schemas.openxmlformats.org/officeDocument/2006/relationships/image" Target="../media/image380.wmf"/><Relationship Id="rId7" Type="http://schemas.openxmlformats.org/officeDocument/2006/relationships/image" Target="../media/image384.wmf"/><Relationship Id="rId2" Type="http://schemas.openxmlformats.org/officeDocument/2006/relationships/image" Target="../media/image379.wmf"/><Relationship Id="rId1" Type="http://schemas.openxmlformats.org/officeDocument/2006/relationships/image" Target="../media/image378.wmf"/><Relationship Id="rId6" Type="http://schemas.openxmlformats.org/officeDocument/2006/relationships/image" Target="../media/image383.wmf"/><Relationship Id="rId5" Type="http://schemas.openxmlformats.org/officeDocument/2006/relationships/image" Target="../media/image382.wmf"/><Relationship Id="rId4" Type="http://schemas.openxmlformats.org/officeDocument/2006/relationships/image" Target="../media/image381.wmf"/></Relationships>
</file>

<file path=ppt/drawings/_rels/vmlDrawing78.vml.rels><?xml version="1.0" encoding="UTF-8" standalone="yes"?>
<Relationships xmlns="http://schemas.openxmlformats.org/package/2006/relationships"><Relationship Id="rId8" Type="http://schemas.openxmlformats.org/officeDocument/2006/relationships/image" Target="../media/image391.wmf"/><Relationship Id="rId3" Type="http://schemas.openxmlformats.org/officeDocument/2006/relationships/image" Target="../media/image386.wmf"/><Relationship Id="rId7" Type="http://schemas.openxmlformats.org/officeDocument/2006/relationships/image" Target="../media/image390.wmf"/><Relationship Id="rId2" Type="http://schemas.openxmlformats.org/officeDocument/2006/relationships/image" Target="../media/image385.wmf"/><Relationship Id="rId1" Type="http://schemas.openxmlformats.org/officeDocument/2006/relationships/image" Target="../media/image375.wmf"/><Relationship Id="rId6" Type="http://schemas.openxmlformats.org/officeDocument/2006/relationships/image" Target="../media/image389.wmf"/><Relationship Id="rId5" Type="http://schemas.openxmlformats.org/officeDocument/2006/relationships/image" Target="../media/image388.wmf"/><Relationship Id="rId10" Type="http://schemas.openxmlformats.org/officeDocument/2006/relationships/image" Target="../media/image393.wmf"/><Relationship Id="rId4" Type="http://schemas.openxmlformats.org/officeDocument/2006/relationships/image" Target="../media/image387.wmf"/><Relationship Id="rId9" Type="http://schemas.openxmlformats.org/officeDocument/2006/relationships/image" Target="../media/image392.wmf"/></Relationships>
</file>

<file path=ppt/drawings/_rels/vmlDrawing79.vml.rels><?xml version="1.0" encoding="UTF-8" standalone="yes"?>
<Relationships xmlns="http://schemas.openxmlformats.org/package/2006/relationships"><Relationship Id="rId3" Type="http://schemas.openxmlformats.org/officeDocument/2006/relationships/image" Target="../media/image382.wmf"/><Relationship Id="rId2" Type="http://schemas.openxmlformats.org/officeDocument/2006/relationships/image" Target="../media/image395.wmf"/><Relationship Id="rId1" Type="http://schemas.openxmlformats.org/officeDocument/2006/relationships/image" Target="../media/image394.wmf"/><Relationship Id="rId5" Type="http://schemas.openxmlformats.org/officeDocument/2006/relationships/image" Target="../media/image397.wmf"/><Relationship Id="rId4" Type="http://schemas.openxmlformats.org/officeDocument/2006/relationships/image" Target="../media/image396.wmf"/></Relationships>
</file>

<file path=ppt/drawings/_rels/vmlDrawing80.vml.rels><?xml version="1.0" encoding="UTF-8" standalone="yes"?>
<Relationships xmlns="http://schemas.openxmlformats.org/package/2006/relationships"><Relationship Id="rId3" Type="http://schemas.openxmlformats.org/officeDocument/2006/relationships/image" Target="../media/image399.wmf"/><Relationship Id="rId2" Type="http://schemas.openxmlformats.org/officeDocument/2006/relationships/image" Target="../media/image398.wmf"/><Relationship Id="rId1" Type="http://schemas.openxmlformats.org/officeDocument/2006/relationships/image" Target="../media/image373.wmf"/><Relationship Id="rId4" Type="http://schemas.openxmlformats.org/officeDocument/2006/relationships/image" Target="../media/image400.wmf"/></Relationships>
</file>

<file path=ppt/drawings/_rels/vmlDrawing81.vml.rels><?xml version="1.0" encoding="UTF-8" standalone="yes"?>
<Relationships xmlns="http://schemas.openxmlformats.org/package/2006/relationships"><Relationship Id="rId3" Type="http://schemas.openxmlformats.org/officeDocument/2006/relationships/image" Target="../media/image403.wmf"/><Relationship Id="rId7" Type="http://schemas.openxmlformats.org/officeDocument/2006/relationships/image" Target="../media/image407.wmf"/><Relationship Id="rId2" Type="http://schemas.openxmlformats.org/officeDocument/2006/relationships/image" Target="../media/image402.wmf"/><Relationship Id="rId1" Type="http://schemas.openxmlformats.org/officeDocument/2006/relationships/image" Target="../media/image401.wmf"/><Relationship Id="rId6" Type="http://schemas.openxmlformats.org/officeDocument/2006/relationships/image" Target="../media/image406.wmf"/><Relationship Id="rId5" Type="http://schemas.openxmlformats.org/officeDocument/2006/relationships/image" Target="../media/image405.wmf"/><Relationship Id="rId4" Type="http://schemas.openxmlformats.org/officeDocument/2006/relationships/image" Target="../media/image404.wmf"/></Relationships>
</file>

<file path=ppt/drawings/_rels/vmlDrawing82.vml.rels><?xml version="1.0" encoding="UTF-8" standalone="yes"?>
<Relationships xmlns="http://schemas.openxmlformats.org/package/2006/relationships"><Relationship Id="rId3" Type="http://schemas.openxmlformats.org/officeDocument/2006/relationships/image" Target="../media/image409.wmf"/><Relationship Id="rId2" Type="http://schemas.openxmlformats.org/officeDocument/2006/relationships/image" Target="../media/image408.wmf"/><Relationship Id="rId1" Type="http://schemas.openxmlformats.org/officeDocument/2006/relationships/image" Target="../media/image404.wmf"/></Relationships>
</file>

<file path=ppt/drawings/_rels/vmlDrawing83.vml.rels><?xml version="1.0" encoding="UTF-8" standalone="yes"?>
<Relationships xmlns="http://schemas.openxmlformats.org/package/2006/relationships"><Relationship Id="rId3" Type="http://schemas.openxmlformats.org/officeDocument/2006/relationships/image" Target="../media/image412.wmf"/><Relationship Id="rId2" Type="http://schemas.openxmlformats.org/officeDocument/2006/relationships/image" Target="../media/image411.wmf"/><Relationship Id="rId1" Type="http://schemas.openxmlformats.org/officeDocument/2006/relationships/image" Target="../media/image410.wmf"/><Relationship Id="rId4" Type="http://schemas.openxmlformats.org/officeDocument/2006/relationships/image" Target="../media/image413.wmf"/></Relationships>
</file>

<file path=ppt/drawings/_rels/vmlDrawing84.vml.rels><?xml version="1.0" encoding="UTF-8" standalone="yes"?>
<Relationships xmlns="http://schemas.openxmlformats.org/package/2006/relationships"><Relationship Id="rId3" Type="http://schemas.openxmlformats.org/officeDocument/2006/relationships/image" Target="../media/image416.wmf"/><Relationship Id="rId2" Type="http://schemas.openxmlformats.org/officeDocument/2006/relationships/image" Target="../media/image415.wmf"/><Relationship Id="rId1" Type="http://schemas.openxmlformats.org/officeDocument/2006/relationships/image" Target="../media/image414.wmf"/><Relationship Id="rId5" Type="http://schemas.openxmlformats.org/officeDocument/2006/relationships/image" Target="../media/image418.wmf"/><Relationship Id="rId4" Type="http://schemas.openxmlformats.org/officeDocument/2006/relationships/image" Target="../media/image417.wmf"/></Relationships>
</file>

<file path=ppt/drawings/_rels/vmlDrawing85.vml.rels><?xml version="1.0" encoding="UTF-8" standalone="yes"?>
<Relationships xmlns="http://schemas.openxmlformats.org/package/2006/relationships"><Relationship Id="rId8" Type="http://schemas.openxmlformats.org/officeDocument/2006/relationships/image" Target="../media/image426.wmf"/><Relationship Id="rId3" Type="http://schemas.openxmlformats.org/officeDocument/2006/relationships/image" Target="../media/image421.wmf"/><Relationship Id="rId7" Type="http://schemas.openxmlformats.org/officeDocument/2006/relationships/image" Target="../media/image425.wmf"/><Relationship Id="rId2" Type="http://schemas.openxmlformats.org/officeDocument/2006/relationships/image" Target="../media/image420.wmf"/><Relationship Id="rId1" Type="http://schemas.openxmlformats.org/officeDocument/2006/relationships/image" Target="../media/image419.wmf"/><Relationship Id="rId6" Type="http://schemas.openxmlformats.org/officeDocument/2006/relationships/image" Target="../media/image424.wmf"/><Relationship Id="rId5" Type="http://schemas.openxmlformats.org/officeDocument/2006/relationships/image" Target="../media/image423.wmf"/><Relationship Id="rId4" Type="http://schemas.openxmlformats.org/officeDocument/2006/relationships/image" Target="../media/image422.wmf"/></Relationships>
</file>

<file path=ppt/drawings/_rels/vmlDrawing86.vml.rels><?xml version="1.0" encoding="UTF-8" standalone="yes"?>
<Relationships xmlns="http://schemas.openxmlformats.org/package/2006/relationships"><Relationship Id="rId2" Type="http://schemas.openxmlformats.org/officeDocument/2006/relationships/image" Target="../media/image428.wmf"/><Relationship Id="rId1" Type="http://schemas.openxmlformats.org/officeDocument/2006/relationships/image" Target="../media/image427.wmf"/></Relationships>
</file>

<file path=ppt/drawings/_rels/vmlDrawing87.vml.rels><?xml version="1.0" encoding="UTF-8" standalone="yes"?>
<Relationships xmlns="http://schemas.openxmlformats.org/package/2006/relationships"><Relationship Id="rId3" Type="http://schemas.openxmlformats.org/officeDocument/2006/relationships/image" Target="../media/image431.wmf"/><Relationship Id="rId2" Type="http://schemas.openxmlformats.org/officeDocument/2006/relationships/image" Target="../media/image430.wmf"/><Relationship Id="rId1" Type="http://schemas.openxmlformats.org/officeDocument/2006/relationships/image" Target="../media/image429.wmf"/><Relationship Id="rId5" Type="http://schemas.openxmlformats.org/officeDocument/2006/relationships/image" Target="../media/image433.wmf"/><Relationship Id="rId4" Type="http://schemas.openxmlformats.org/officeDocument/2006/relationships/image" Target="../media/image432.wmf"/></Relationships>
</file>

<file path=ppt/drawings/_rels/vmlDrawing88.vml.rels><?xml version="1.0" encoding="UTF-8" standalone="yes"?>
<Relationships xmlns="http://schemas.openxmlformats.org/package/2006/relationships"><Relationship Id="rId1" Type="http://schemas.openxmlformats.org/officeDocument/2006/relationships/image" Target="../media/image434.wmf"/></Relationships>
</file>

<file path=ppt/drawings/_rels/vmlDrawing89.vml.rels><?xml version="1.0" encoding="UTF-8" standalone="yes"?>
<Relationships xmlns="http://schemas.openxmlformats.org/package/2006/relationships"><Relationship Id="rId3" Type="http://schemas.openxmlformats.org/officeDocument/2006/relationships/image" Target="../media/image437.wmf"/><Relationship Id="rId7" Type="http://schemas.openxmlformats.org/officeDocument/2006/relationships/image" Target="../media/image441.wmf"/><Relationship Id="rId2" Type="http://schemas.openxmlformats.org/officeDocument/2006/relationships/image" Target="../media/image436.wmf"/><Relationship Id="rId1" Type="http://schemas.openxmlformats.org/officeDocument/2006/relationships/image" Target="../media/image435.wmf"/><Relationship Id="rId6" Type="http://schemas.openxmlformats.org/officeDocument/2006/relationships/image" Target="../media/image440.wmf"/><Relationship Id="rId5" Type="http://schemas.openxmlformats.org/officeDocument/2006/relationships/image" Target="../media/image439.wmf"/><Relationship Id="rId4" Type="http://schemas.openxmlformats.org/officeDocument/2006/relationships/image" Target="../media/image438.wmf"/></Relationships>
</file>

<file path=ppt/drawings/_rels/vmlDrawing90.vml.rels><?xml version="1.0" encoding="UTF-8" standalone="yes"?>
<Relationships xmlns="http://schemas.openxmlformats.org/package/2006/relationships"><Relationship Id="rId3" Type="http://schemas.openxmlformats.org/officeDocument/2006/relationships/image" Target="../media/image443.wmf"/><Relationship Id="rId2" Type="http://schemas.openxmlformats.org/officeDocument/2006/relationships/image" Target="../media/image434.wmf"/><Relationship Id="rId1" Type="http://schemas.openxmlformats.org/officeDocument/2006/relationships/image" Target="../media/image442.wmf"/></Relationships>
</file>

<file path=ppt/drawings/_rels/vmlDrawing91.vml.rels><?xml version="1.0" encoding="UTF-8" standalone="yes"?>
<Relationships xmlns="http://schemas.openxmlformats.org/package/2006/relationships"><Relationship Id="rId8" Type="http://schemas.openxmlformats.org/officeDocument/2006/relationships/image" Target="../media/image449.wmf"/><Relationship Id="rId3" Type="http://schemas.openxmlformats.org/officeDocument/2006/relationships/image" Target="../media/image438.wmf"/><Relationship Id="rId7" Type="http://schemas.openxmlformats.org/officeDocument/2006/relationships/image" Target="../media/image448.wmf"/><Relationship Id="rId2" Type="http://schemas.openxmlformats.org/officeDocument/2006/relationships/image" Target="../media/image437.wmf"/><Relationship Id="rId1" Type="http://schemas.openxmlformats.org/officeDocument/2006/relationships/image" Target="../media/image444.wmf"/><Relationship Id="rId6" Type="http://schemas.openxmlformats.org/officeDocument/2006/relationships/image" Target="../media/image447.wmf"/><Relationship Id="rId5" Type="http://schemas.openxmlformats.org/officeDocument/2006/relationships/image" Target="../media/image446.wmf"/><Relationship Id="rId4" Type="http://schemas.openxmlformats.org/officeDocument/2006/relationships/image" Target="../media/image445.wmf"/></Relationships>
</file>

<file path=ppt/drawings/_rels/vmlDrawing92.vml.rels><?xml version="1.0" encoding="UTF-8" standalone="yes"?>
<Relationships xmlns="http://schemas.openxmlformats.org/package/2006/relationships"><Relationship Id="rId3" Type="http://schemas.openxmlformats.org/officeDocument/2006/relationships/image" Target="../media/image450.wmf"/><Relationship Id="rId2" Type="http://schemas.openxmlformats.org/officeDocument/2006/relationships/image" Target="../media/image313.wmf"/><Relationship Id="rId1" Type="http://schemas.openxmlformats.org/officeDocument/2006/relationships/image" Target="../media/image437.wmf"/></Relationships>
</file>

<file path=ppt/drawings/_rels/vmlDrawing93.vml.rels><?xml version="1.0" encoding="UTF-8" standalone="yes"?>
<Relationships xmlns="http://schemas.openxmlformats.org/package/2006/relationships"><Relationship Id="rId8" Type="http://schemas.openxmlformats.org/officeDocument/2006/relationships/image" Target="../media/image458.wmf"/><Relationship Id="rId3" Type="http://schemas.openxmlformats.org/officeDocument/2006/relationships/image" Target="../media/image453.wmf"/><Relationship Id="rId7" Type="http://schemas.openxmlformats.org/officeDocument/2006/relationships/image" Target="../media/image457.wmf"/><Relationship Id="rId2" Type="http://schemas.openxmlformats.org/officeDocument/2006/relationships/image" Target="../media/image452.wmf"/><Relationship Id="rId1" Type="http://schemas.openxmlformats.org/officeDocument/2006/relationships/image" Target="../media/image451.wmf"/><Relationship Id="rId6" Type="http://schemas.openxmlformats.org/officeDocument/2006/relationships/image" Target="../media/image456.wmf"/><Relationship Id="rId5" Type="http://schemas.openxmlformats.org/officeDocument/2006/relationships/image" Target="../media/image455.wmf"/><Relationship Id="rId4" Type="http://schemas.openxmlformats.org/officeDocument/2006/relationships/image" Target="../media/image454.wmf"/><Relationship Id="rId9" Type="http://schemas.openxmlformats.org/officeDocument/2006/relationships/image" Target="../media/image459.wmf"/></Relationships>
</file>

<file path=ppt/drawings/_rels/vmlDrawing94.vml.rels><?xml version="1.0" encoding="UTF-8" standalone="yes"?>
<Relationships xmlns="http://schemas.openxmlformats.org/package/2006/relationships"><Relationship Id="rId3" Type="http://schemas.openxmlformats.org/officeDocument/2006/relationships/image" Target="../media/image462.wmf"/><Relationship Id="rId7" Type="http://schemas.openxmlformats.org/officeDocument/2006/relationships/image" Target="../media/image466.wmf"/><Relationship Id="rId2" Type="http://schemas.openxmlformats.org/officeDocument/2006/relationships/image" Target="../media/image461.wmf"/><Relationship Id="rId1" Type="http://schemas.openxmlformats.org/officeDocument/2006/relationships/image" Target="../media/image460.wmf"/><Relationship Id="rId6" Type="http://schemas.openxmlformats.org/officeDocument/2006/relationships/image" Target="../media/image465.wmf"/><Relationship Id="rId5" Type="http://schemas.openxmlformats.org/officeDocument/2006/relationships/image" Target="../media/image464.wmf"/><Relationship Id="rId4" Type="http://schemas.openxmlformats.org/officeDocument/2006/relationships/image" Target="../media/image463.wmf"/></Relationships>
</file>

<file path=ppt/drawings/_rels/vmlDrawing95.vml.rels><?xml version="1.0" encoding="UTF-8" standalone="yes"?>
<Relationships xmlns="http://schemas.openxmlformats.org/package/2006/relationships"><Relationship Id="rId3" Type="http://schemas.openxmlformats.org/officeDocument/2006/relationships/image" Target="../media/image324.wmf"/><Relationship Id="rId2" Type="http://schemas.openxmlformats.org/officeDocument/2006/relationships/image" Target="../media/image468.wmf"/><Relationship Id="rId1" Type="http://schemas.openxmlformats.org/officeDocument/2006/relationships/image" Target="../media/image467.wmf"/></Relationships>
</file>

<file path=ppt/drawings/_rels/vmlDrawing96.vml.rels><?xml version="1.0" encoding="UTF-8" standalone="yes"?>
<Relationships xmlns="http://schemas.openxmlformats.org/package/2006/relationships"><Relationship Id="rId3" Type="http://schemas.openxmlformats.org/officeDocument/2006/relationships/image" Target="../media/image470.wmf"/><Relationship Id="rId2" Type="http://schemas.openxmlformats.org/officeDocument/2006/relationships/image" Target="../media/image313.wmf"/><Relationship Id="rId1" Type="http://schemas.openxmlformats.org/officeDocument/2006/relationships/image" Target="../media/image469.wmf"/></Relationships>
</file>

<file path=ppt/drawings/_rels/vmlDrawing97.vml.rels><?xml version="1.0" encoding="UTF-8" standalone="yes"?>
<Relationships xmlns="http://schemas.openxmlformats.org/package/2006/relationships"><Relationship Id="rId3" Type="http://schemas.openxmlformats.org/officeDocument/2006/relationships/image" Target="../media/image51.wmf"/><Relationship Id="rId2" Type="http://schemas.openxmlformats.org/officeDocument/2006/relationships/image" Target="../media/image472.wmf"/><Relationship Id="rId1" Type="http://schemas.openxmlformats.org/officeDocument/2006/relationships/image" Target="../media/image471.wmf"/></Relationships>
</file>

<file path=ppt/drawings/_rels/vmlDrawing98.vml.rels><?xml version="1.0" encoding="UTF-8" standalone="yes"?>
<Relationships xmlns="http://schemas.openxmlformats.org/package/2006/relationships"><Relationship Id="rId3" Type="http://schemas.openxmlformats.org/officeDocument/2006/relationships/image" Target="../media/image475.wmf"/><Relationship Id="rId2" Type="http://schemas.openxmlformats.org/officeDocument/2006/relationships/image" Target="../media/image474.wmf"/><Relationship Id="rId1" Type="http://schemas.openxmlformats.org/officeDocument/2006/relationships/image" Target="../media/image473.wmf"/><Relationship Id="rId6" Type="http://schemas.openxmlformats.org/officeDocument/2006/relationships/image" Target="../media/image478.wmf"/><Relationship Id="rId5" Type="http://schemas.openxmlformats.org/officeDocument/2006/relationships/image" Target="../media/image477.wmf"/><Relationship Id="rId4" Type="http://schemas.openxmlformats.org/officeDocument/2006/relationships/image" Target="../media/image476.wmf"/></Relationships>
</file>

<file path=ppt/drawings/_rels/vmlDrawing99.vml.rels><?xml version="1.0" encoding="UTF-8" standalone="yes"?>
<Relationships xmlns="http://schemas.openxmlformats.org/package/2006/relationships"><Relationship Id="rId8" Type="http://schemas.openxmlformats.org/officeDocument/2006/relationships/image" Target="../media/image484.wmf"/><Relationship Id="rId3" Type="http://schemas.openxmlformats.org/officeDocument/2006/relationships/image" Target="../media/image481.wmf"/><Relationship Id="rId7" Type="http://schemas.openxmlformats.org/officeDocument/2006/relationships/image" Target="../media/image321.wmf"/><Relationship Id="rId2" Type="http://schemas.openxmlformats.org/officeDocument/2006/relationships/image" Target="../media/image480.wmf"/><Relationship Id="rId1" Type="http://schemas.openxmlformats.org/officeDocument/2006/relationships/image" Target="../media/image479.wmf"/><Relationship Id="rId6" Type="http://schemas.openxmlformats.org/officeDocument/2006/relationships/image" Target="../media/image483.wmf"/><Relationship Id="rId5" Type="http://schemas.openxmlformats.org/officeDocument/2006/relationships/image" Target="../media/image313.wmf"/><Relationship Id="rId4" Type="http://schemas.openxmlformats.org/officeDocument/2006/relationships/image" Target="../media/image482.wmf"/><Relationship Id="rId9" Type="http://schemas.openxmlformats.org/officeDocument/2006/relationships/image" Target="../media/image485.wmf"/></Relationships>
</file>

<file path=ppt/drawings/_rels/vmlDrawing100.vml.rels><?xml version="1.0" encoding="UTF-8" standalone="yes"?>
<Relationships xmlns="http://schemas.openxmlformats.org/package/2006/relationships"><Relationship Id="rId2" Type="http://schemas.openxmlformats.org/officeDocument/2006/relationships/image" Target="../media/image487.wmf"/><Relationship Id="rId1" Type="http://schemas.openxmlformats.org/officeDocument/2006/relationships/image" Target="../media/image486.wmf"/></Relationships>
</file>

<file path=ppt/drawings/_rels/vmlDrawing101.vml.rels><?xml version="1.0" encoding="UTF-8" standalone="yes"?>
<Relationships xmlns="http://schemas.openxmlformats.org/package/2006/relationships"><Relationship Id="rId1" Type="http://schemas.openxmlformats.org/officeDocument/2006/relationships/image" Target="../media/image488.wmf"/></Relationships>
</file>

<file path=ppt/drawings/_rels/vmlDrawing102.vml.rels><?xml version="1.0" encoding="UTF-8" standalone="yes"?>
<Relationships xmlns="http://schemas.openxmlformats.org/package/2006/relationships"><Relationship Id="rId3" Type="http://schemas.openxmlformats.org/officeDocument/2006/relationships/image" Target="../media/image492.wmf"/><Relationship Id="rId7" Type="http://schemas.openxmlformats.org/officeDocument/2006/relationships/image" Target="../media/image496.wmf"/><Relationship Id="rId2" Type="http://schemas.openxmlformats.org/officeDocument/2006/relationships/image" Target="../media/image491.wmf"/><Relationship Id="rId1" Type="http://schemas.openxmlformats.org/officeDocument/2006/relationships/image" Target="../media/image490.wmf"/><Relationship Id="rId6" Type="http://schemas.openxmlformats.org/officeDocument/2006/relationships/image" Target="../media/image495.wmf"/><Relationship Id="rId5" Type="http://schemas.openxmlformats.org/officeDocument/2006/relationships/image" Target="../media/image494.wmf"/><Relationship Id="rId4" Type="http://schemas.openxmlformats.org/officeDocument/2006/relationships/image" Target="../media/image493.wmf"/></Relationships>
</file>

<file path=ppt/drawings/_rels/vmlDrawing103.vml.rels><?xml version="1.0" encoding="UTF-8" standalone="yes"?>
<Relationships xmlns="http://schemas.openxmlformats.org/package/2006/relationships"><Relationship Id="rId3" Type="http://schemas.openxmlformats.org/officeDocument/2006/relationships/image" Target="../media/image499.wmf"/><Relationship Id="rId2" Type="http://schemas.openxmlformats.org/officeDocument/2006/relationships/image" Target="../media/image498.wmf"/><Relationship Id="rId1" Type="http://schemas.openxmlformats.org/officeDocument/2006/relationships/image" Target="../media/image497.wmf"/><Relationship Id="rId6" Type="http://schemas.openxmlformats.org/officeDocument/2006/relationships/image" Target="../media/image496.wmf"/><Relationship Id="rId5" Type="http://schemas.openxmlformats.org/officeDocument/2006/relationships/image" Target="../media/image501.wmf"/><Relationship Id="rId4" Type="http://schemas.openxmlformats.org/officeDocument/2006/relationships/image" Target="../media/image500.wmf"/></Relationships>
</file>

<file path=ppt/drawings/_rels/vmlDrawing104.vml.rels><?xml version="1.0" encoding="UTF-8" standalone="yes"?>
<Relationships xmlns="http://schemas.openxmlformats.org/package/2006/relationships"><Relationship Id="rId3" Type="http://schemas.openxmlformats.org/officeDocument/2006/relationships/image" Target="../media/image504.wmf"/><Relationship Id="rId2" Type="http://schemas.openxmlformats.org/officeDocument/2006/relationships/image" Target="../media/image503.wmf"/><Relationship Id="rId1" Type="http://schemas.openxmlformats.org/officeDocument/2006/relationships/image" Target="../media/image502.wmf"/></Relationships>
</file>

<file path=ppt/drawings/_rels/vmlDrawing105.vml.rels><?xml version="1.0" encoding="UTF-8" standalone="yes"?>
<Relationships xmlns="http://schemas.openxmlformats.org/package/2006/relationships"><Relationship Id="rId2" Type="http://schemas.openxmlformats.org/officeDocument/2006/relationships/image" Target="../media/image507.wmf"/><Relationship Id="rId1" Type="http://schemas.openxmlformats.org/officeDocument/2006/relationships/image" Target="../media/image506.wmf"/></Relationships>
</file>

<file path=ppt/drawings/_rels/vmlDrawing106.vml.rels><?xml version="1.0" encoding="UTF-8" standalone="yes"?>
<Relationships xmlns="http://schemas.openxmlformats.org/package/2006/relationships"><Relationship Id="rId2" Type="http://schemas.openxmlformats.org/officeDocument/2006/relationships/image" Target="../media/image509.wmf"/><Relationship Id="rId1" Type="http://schemas.openxmlformats.org/officeDocument/2006/relationships/image" Target="../media/image508.wmf"/></Relationships>
</file>

<file path=ppt/drawings/_rels/vmlDrawing107.vml.rels><?xml version="1.0" encoding="UTF-8" standalone="yes"?>
<Relationships xmlns="http://schemas.openxmlformats.org/package/2006/relationships"><Relationship Id="rId3" Type="http://schemas.openxmlformats.org/officeDocument/2006/relationships/image" Target="../media/image512.wmf"/><Relationship Id="rId7" Type="http://schemas.openxmlformats.org/officeDocument/2006/relationships/image" Target="../media/image516.wmf"/><Relationship Id="rId2" Type="http://schemas.openxmlformats.org/officeDocument/2006/relationships/image" Target="../media/image511.wmf"/><Relationship Id="rId1" Type="http://schemas.openxmlformats.org/officeDocument/2006/relationships/image" Target="../media/image510.wmf"/><Relationship Id="rId6" Type="http://schemas.openxmlformats.org/officeDocument/2006/relationships/image" Target="../media/image515.wmf"/><Relationship Id="rId5" Type="http://schemas.openxmlformats.org/officeDocument/2006/relationships/image" Target="../media/image514.wmf"/><Relationship Id="rId4" Type="http://schemas.openxmlformats.org/officeDocument/2006/relationships/image" Target="../media/image513.wmf"/></Relationships>
</file>

<file path=ppt/drawings/_rels/vmlDrawing108.vml.rels><?xml version="1.0" encoding="UTF-8" standalone="yes"?>
<Relationships xmlns="http://schemas.openxmlformats.org/package/2006/relationships"><Relationship Id="rId3" Type="http://schemas.openxmlformats.org/officeDocument/2006/relationships/image" Target="../media/image519.wmf"/><Relationship Id="rId2" Type="http://schemas.openxmlformats.org/officeDocument/2006/relationships/image" Target="../media/image518.wmf"/><Relationship Id="rId1" Type="http://schemas.openxmlformats.org/officeDocument/2006/relationships/image" Target="../media/image517.wmf"/><Relationship Id="rId4" Type="http://schemas.openxmlformats.org/officeDocument/2006/relationships/image" Target="../media/image520.wmf"/></Relationships>
</file>

<file path=ppt/drawings/_rels/vmlDrawing109.vml.rels><?xml version="1.0" encoding="UTF-8" standalone="yes"?>
<Relationships xmlns="http://schemas.openxmlformats.org/package/2006/relationships"><Relationship Id="rId3" Type="http://schemas.openxmlformats.org/officeDocument/2006/relationships/image" Target="../media/image523.wmf"/><Relationship Id="rId2" Type="http://schemas.openxmlformats.org/officeDocument/2006/relationships/image" Target="../media/image522.wmf"/><Relationship Id="rId1" Type="http://schemas.openxmlformats.org/officeDocument/2006/relationships/image" Target="../media/image521.wmf"/><Relationship Id="rId6" Type="http://schemas.openxmlformats.org/officeDocument/2006/relationships/image" Target="../media/image513.wmf"/><Relationship Id="rId5" Type="http://schemas.openxmlformats.org/officeDocument/2006/relationships/image" Target="../media/image525.wmf"/><Relationship Id="rId4" Type="http://schemas.openxmlformats.org/officeDocument/2006/relationships/image" Target="../media/image524.wmf"/></Relationships>
</file>

<file path=ppt/drawings/_rels/vmlDrawing110.vml.rels><?xml version="1.0" encoding="UTF-8" standalone="yes"?>
<Relationships xmlns="http://schemas.openxmlformats.org/package/2006/relationships"><Relationship Id="rId3" Type="http://schemas.openxmlformats.org/officeDocument/2006/relationships/image" Target="../media/image509.wmf"/><Relationship Id="rId2" Type="http://schemas.openxmlformats.org/officeDocument/2006/relationships/image" Target="../media/image527.wmf"/><Relationship Id="rId1" Type="http://schemas.openxmlformats.org/officeDocument/2006/relationships/image" Target="../media/image526.wmf"/><Relationship Id="rId4" Type="http://schemas.openxmlformats.org/officeDocument/2006/relationships/image" Target="../media/image519.wmf"/></Relationships>
</file>

<file path=ppt/drawings/_rels/vmlDrawing111.vml.rels><?xml version="1.0" encoding="UTF-8" standalone="yes"?>
<Relationships xmlns="http://schemas.openxmlformats.org/package/2006/relationships"><Relationship Id="rId3" Type="http://schemas.openxmlformats.org/officeDocument/2006/relationships/image" Target="../media/image513.wmf"/><Relationship Id="rId2" Type="http://schemas.openxmlformats.org/officeDocument/2006/relationships/image" Target="../media/image529.wmf"/><Relationship Id="rId1" Type="http://schemas.openxmlformats.org/officeDocument/2006/relationships/image" Target="../media/image528.wmf"/><Relationship Id="rId6" Type="http://schemas.openxmlformats.org/officeDocument/2006/relationships/image" Target="../media/image531.wmf"/><Relationship Id="rId5" Type="http://schemas.openxmlformats.org/officeDocument/2006/relationships/image" Target="../media/image530.wmf"/><Relationship Id="rId4" Type="http://schemas.openxmlformats.org/officeDocument/2006/relationships/image" Target="../media/image509.wmf"/></Relationships>
</file>

<file path=ppt/drawings/_rels/vmlDrawing112.vml.rels><?xml version="1.0" encoding="UTF-8" standalone="yes"?>
<Relationships xmlns="http://schemas.openxmlformats.org/package/2006/relationships"><Relationship Id="rId8" Type="http://schemas.openxmlformats.org/officeDocument/2006/relationships/image" Target="../media/image539.wmf"/><Relationship Id="rId3" Type="http://schemas.openxmlformats.org/officeDocument/2006/relationships/image" Target="../media/image534.wmf"/><Relationship Id="rId7" Type="http://schemas.openxmlformats.org/officeDocument/2006/relationships/image" Target="../media/image538.wmf"/><Relationship Id="rId2" Type="http://schemas.openxmlformats.org/officeDocument/2006/relationships/image" Target="../media/image533.wmf"/><Relationship Id="rId1" Type="http://schemas.openxmlformats.org/officeDocument/2006/relationships/image" Target="../media/image532.wmf"/><Relationship Id="rId6" Type="http://schemas.openxmlformats.org/officeDocument/2006/relationships/image" Target="../media/image537.wmf"/><Relationship Id="rId11" Type="http://schemas.openxmlformats.org/officeDocument/2006/relationships/image" Target="../media/image542.wmf"/><Relationship Id="rId5" Type="http://schemas.openxmlformats.org/officeDocument/2006/relationships/image" Target="../media/image536.wmf"/><Relationship Id="rId10" Type="http://schemas.openxmlformats.org/officeDocument/2006/relationships/image" Target="../media/image541.wmf"/><Relationship Id="rId4" Type="http://schemas.openxmlformats.org/officeDocument/2006/relationships/image" Target="../media/image535.wmf"/><Relationship Id="rId9" Type="http://schemas.openxmlformats.org/officeDocument/2006/relationships/image" Target="../media/image540.wmf"/></Relationships>
</file>

<file path=ppt/drawings/_rels/vmlDrawing113.vml.rels><?xml version="1.0" encoding="UTF-8" standalone="yes"?>
<Relationships xmlns="http://schemas.openxmlformats.org/package/2006/relationships"><Relationship Id="rId3" Type="http://schemas.openxmlformats.org/officeDocument/2006/relationships/image" Target="../media/image545.wmf"/><Relationship Id="rId7" Type="http://schemas.openxmlformats.org/officeDocument/2006/relationships/image" Target="../media/image549.wmf"/><Relationship Id="rId2" Type="http://schemas.openxmlformats.org/officeDocument/2006/relationships/image" Target="../media/image544.wmf"/><Relationship Id="rId1" Type="http://schemas.openxmlformats.org/officeDocument/2006/relationships/image" Target="../media/image543.wmf"/><Relationship Id="rId6" Type="http://schemas.openxmlformats.org/officeDocument/2006/relationships/image" Target="../media/image548.wmf"/><Relationship Id="rId5" Type="http://schemas.openxmlformats.org/officeDocument/2006/relationships/image" Target="../media/image547.wmf"/><Relationship Id="rId4" Type="http://schemas.openxmlformats.org/officeDocument/2006/relationships/image" Target="../media/image546.wmf"/></Relationships>
</file>

<file path=ppt/drawings/_rels/vmlDrawing114.vml.rels><?xml version="1.0" encoding="UTF-8" standalone="yes"?>
<Relationships xmlns="http://schemas.openxmlformats.org/package/2006/relationships"><Relationship Id="rId8" Type="http://schemas.openxmlformats.org/officeDocument/2006/relationships/image" Target="../media/image557.wmf"/><Relationship Id="rId3" Type="http://schemas.openxmlformats.org/officeDocument/2006/relationships/image" Target="../media/image552.wmf"/><Relationship Id="rId7" Type="http://schemas.openxmlformats.org/officeDocument/2006/relationships/image" Target="../media/image556.wmf"/><Relationship Id="rId2" Type="http://schemas.openxmlformats.org/officeDocument/2006/relationships/image" Target="../media/image551.wmf"/><Relationship Id="rId1" Type="http://schemas.openxmlformats.org/officeDocument/2006/relationships/image" Target="../media/image550.wmf"/><Relationship Id="rId6" Type="http://schemas.openxmlformats.org/officeDocument/2006/relationships/image" Target="../media/image555.wmf"/><Relationship Id="rId5" Type="http://schemas.openxmlformats.org/officeDocument/2006/relationships/image" Target="../media/image554.wmf"/><Relationship Id="rId4" Type="http://schemas.openxmlformats.org/officeDocument/2006/relationships/image" Target="../media/image553.wmf"/></Relationships>
</file>

<file path=ppt/drawings/_rels/vmlDrawing115.vml.rels><?xml version="1.0" encoding="UTF-8" standalone="yes"?>
<Relationships xmlns="http://schemas.openxmlformats.org/package/2006/relationships"><Relationship Id="rId8" Type="http://schemas.openxmlformats.org/officeDocument/2006/relationships/image" Target="../media/image565.wmf"/><Relationship Id="rId3" Type="http://schemas.openxmlformats.org/officeDocument/2006/relationships/image" Target="../media/image560.wmf"/><Relationship Id="rId7" Type="http://schemas.openxmlformats.org/officeDocument/2006/relationships/image" Target="../media/image564.wmf"/><Relationship Id="rId2" Type="http://schemas.openxmlformats.org/officeDocument/2006/relationships/image" Target="../media/image559.wmf"/><Relationship Id="rId1" Type="http://schemas.openxmlformats.org/officeDocument/2006/relationships/image" Target="../media/image558.wmf"/><Relationship Id="rId6" Type="http://schemas.openxmlformats.org/officeDocument/2006/relationships/image" Target="../media/image563.wmf"/><Relationship Id="rId5" Type="http://schemas.openxmlformats.org/officeDocument/2006/relationships/image" Target="../media/image562.wmf"/><Relationship Id="rId4" Type="http://schemas.openxmlformats.org/officeDocument/2006/relationships/image" Target="../media/image561.wmf"/></Relationships>
</file>

<file path=ppt/drawings/_rels/vmlDrawing116.vml.rels><?xml version="1.0" encoding="UTF-8" standalone="yes"?>
<Relationships xmlns="http://schemas.openxmlformats.org/package/2006/relationships"><Relationship Id="rId1" Type="http://schemas.openxmlformats.org/officeDocument/2006/relationships/image" Target="../media/image566.wmf"/></Relationships>
</file>

<file path=ppt/drawings/_rels/vmlDrawing117.vml.rels><?xml version="1.0" encoding="UTF-8" standalone="yes"?>
<Relationships xmlns="http://schemas.openxmlformats.org/package/2006/relationships"><Relationship Id="rId3" Type="http://schemas.openxmlformats.org/officeDocument/2006/relationships/image" Target="../media/image569.wmf"/><Relationship Id="rId2" Type="http://schemas.openxmlformats.org/officeDocument/2006/relationships/image" Target="../media/image568.wmf"/><Relationship Id="rId1" Type="http://schemas.openxmlformats.org/officeDocument/2006/relationships/image" Target="../media/image567.wmf"/><Relationship Id="rId4" Type="http://schemas.openxmlformats.org/officeDocument/2006/relationships/image" Target="../media/image570.wmf"/></Relationships>
</file>

<file path=ppt/drawings/_rels/vmlDrawing118.vml.rels><?xml version="1.0" encoding="UTF-8" standalone="yes"?>
<Relationships xmlns="http://schemas.openxmlformats.org/package/2006/relationships"><Relationship Id="rId8" Type="http://schemas.openxmlformats.org/officeDocument/2006/relationships/image" Target="../media/image457.wmf"/><Relationship Id="rId3" Type="http://schemas.openxmlformats.org/officeDocument/2006/relationships/image" Target="../media/image453.wmf"/><Relationship Id="rId7" Type="http://schemas.openxmlformats.org/officeDocument/2006/relationships/image" Target="../media/image572.wmf"/><Relationship Id="rId2" Type="http://schemas.openxmlformats.org/officeDocument/2006/relationships/image" Target="../media/image452.wmf"/><Relationship Id="rId1" Type="http://schemas.openxmlformats.org/officeDocument/2006/relationships/image" Target="../media/image451.wmf"/><Relationship Id="rId6" Type="http://schemas.openxmlformats.org/officeDocument/2006/relationships/image" Target="../media/image571.wmf"/><Relationship Id="rId5" Type="http://schemas.openxmlformats.org/officeDocument/2006/relationships/image" Target="../media/image455.wmf"/><Relationship Id="rId10" Type="http://schemas.openxmlformats.org/officeDocument/2006/relationships/image" Target="../media/image569.wmf"/><Relationship Id="rId4" Type="http://schemas.openxmlformats.org/officeDocument/2006/relationships/image" Target="../media/image454.wmf"/><Relationship Id="rId9" Type="http://schemas.openxmlformats.org/officeDocument/2006/relationships/image" Target="../media/image573.wmf"/></Relationships>
</file>

<file path=ppt/drawings/_rels/vmlDrawing119.vml.rels><?xml version="1.0" encoding="UTF-8" standalone="yes"?>
<Relationships xmlns="http://schemas.openxmlformats.org/package/2006/relationships"><Relationship Id="rId1" Type="http://schemas.openxmlformats.org/officeDocument/2006/relationships/image" Target="../media/image569.wmf"/></Relationships>
</file>

<file path=ppt/drawings/_rels/vmlDrawing120.vml.rels><?xml version="1.0" encoding="UTF-8" standalone="yes"?>
<Relationships xmlns="http://schemas.openxmlformats.org/package/2006/relationships"><Relationship Id="rId3" Type="http://schemas.openxmlformats.org/officeDocument/2006/relationships/image" Target="../media/image576.wmf"/><Relationship Id="rId2" Type="http://schemas.openxmlformats.org/officeDocument/2006/relationships/image" Target="../media/image575.wmf"/><Relationship Id="rId1" Type="http://schemas.openxmlformats.org/officeDocument/2006/relationships/image" Target="../media/image574.wmf"/><Relationship Id="rId6" Type="http://schemas.openxmlformats.org/officeDocument/2006/relationships/image" Target="../media/image579.wmf"/><Relationship Id="rId5" Type="http://schemas.openxmlformats.org/officeDocument/2006/relationships/image" Target="../media/image578.wmf"/><Relationship Id="rId4" Type="http://schemas.openxmlformats.org/officeDocument/2006/relationships/image" Target="../media/image577.wmf"/></Relationships>
</file>

<file path=ppt/drawings/_rels/vmlDrawing121.vml.rels><?xml version="1.0" encoding="UTF-8" standalone="yes"?>
<Relationships xmlns="http://schemas.openxmlformats.org/package/2006/relationships"><Relationship Id="rId2" Type="http://schemas.openxmlformats.org/officeDocument/2006/relationships/image" Target="../media/image581.wmf"/><Relationship Id="rId1" Type="http://schemas.openxmlformats.org/officeDocument/2006/relationships/image" Target="../media/image580.wmf"/></Relationships>
</file>

<file path=ppt/drawings/_rels/vmlDrawing122.vml.rels><?xml version="1.0" encoding="UTF-8" standalone="yes"?>
<Relationships xmlns="http://schemas.openxmlformats.org/package/2006/relationships"><Relationship Id="rId3" Type="http://schemas.openxmlformats.org/officeDocument/2006/relationships/image" Target="../media/image580.wmf"/><Relationship Id="rId2" Type="http://schemas.openxmlformats.org/officeDocument/2006/relationships/image" Target="../media/image583.wmf"/><Relationship Id="rId1" Type="http://schemas.openxmlformats.org/officeDocument/2006/relationships/image" Target="../media/image582.wmf"/></Relationships>
</file>

<file path=ppt/drawings/_rels/vmlDrawing123.vml.rels><?xml version="1.0" encoding="UTF-8" standalone="yes"?>
<Relationships xmlns="http://schemas.openxmlformats.org/package/2006/relationships"><Relationship Id="rId3" Type="http://schemas.openxmlformats.org/officeDocument/2006/relationships/image" Target="../media/image586.wmf"/><Relationship Id="rId2" Type="http://schemas.openxmlformats.org/officeDocument/2006/relationships/image" Target="../media/image585.wmf"/><Relationship Id="rId1" Type="http://schemas.openxmlformats.org/officeDocument/2006/relationships/image" Target="../media/image584.wmf"/><Relationship Id="rId4" Type="http://schemas.openxmlformats.org/officeDocument/2006/relationships/image" Target="../media/image580.wmf"/></Relationships>
</file>

<file path=ppt/drawings/_rels/vmlDrawing124.vml.rels><?xml version="1.0" encoding="UTF-8" standalone="yes"?>
<Relationships xmlns="http://schemas.openxmlformats.org/package/2006/relationships"><Relationship Id="rId8" Type="http://schemas.openxmlformats.org/officeDocument/2006/relationships/image" Target="../media/image594.wmf"/><Relationship Id="rId3" Type="http://schemas.openxmlformats.org/officeDocument/2006/relationships/image" Target="../media/image589.wmf"/><Relationship Id="rId7" Type="http://schemas.openxmlformats.org/officeDocument/2006/relationships/image" Target="../media/image593.wmf"/><Relationship Id="rId2" Type="http://schemas.openxmlformats.org/officeDocument/2006/relationships/image" Target="../media/image588.wmf"/><Relationship Id="rId1" Type="http://schemas.openxmlformats.org/officeDocument/2006/relationships/image" Target="../media/image587.wmf"/><Relationship Id="rId6" Type="http://schemas.openxmlformats.org/officeDocument/2006/relationships/image" Target="../media/image592.wmf"/><Relationship Id="rId5" Type="http://schemas.openxmlformats.org/officeDocument/2006/relationships/image" Target="../media/image591.wmf"/><Relationship Id="rId4" Type="http://schemas.openxmlformats.org/officeDocument/2006/relationships/image" Target="../media/image590.wmf"/></Relationships>
</file>

<file path=ppt/drawings/_rels/vmlDrawing125.vml.rels><?xml version="1.0" encoding="UTF-8" standalone="yes"?>
<Relationships xmlns="http://schemas.openxmlformats.org/package/2006/relationships"><Relationship Id="rId3" Type="http://schemas.openxmlformats.org/officeDocument/2006/relationships/image" Target="../media/image596.wmf"/><Relationship Id="rId2" Type="http://schemas.openxmlformats.org/officeDocument/2006/relationships/image" Target="../media/image595.wmf"/><Relationship Id="rId1" Type="http://schemas.openxmlformats.org/officeDocument/2006/relationships/image" Target="../media/image594.wmf"/><Relationship Id="rId6" Type="http://schemas.openxmlformats.org/officeDocument/2006/relationships/image" Target="../media/image599.wmf"/><Relationship Id="rId5" Type="http://schemas.openxmlformats.org/officeDocument/2006/relationships/image" Target="../media/image598.wmf"/><Relationship Id="rId4" Type="http://schemas.openxmlformats.org/officeDocument/2006/relationships/image" Target="../media/image597.wmf"/></Relationships>
</file>

<file path=ppt/drawings/_rels/vmlDrawing126.vml.rels><?xml version="1.0" encoding="UTF-8" standalone="yes"?>
<Relationships xmlns="http://schemas.openxmlformats.org/package/2006/relationships"><Relationship Id="rId2" Type="http://schemas.openxmlformats.org/officeDocument/2006/relationships/image" Target="../media/image601.wmf"/><Relationship Id="rId1" Type="http://schemas.openxmlformats.org/officeDocument/2006/relationships/image" Target="../media/image600.wmf"/></Relationships>
</file>

<file path=ppt/drawings/_rels/vmlDrawing127.vml.rels><?xml version="1.0" encoding="UTF-8" standalone="yes"?>
<Relationships xmlns="http://schemas.openxmlformats.org/package/2006/relationships"><Relationship Id="rId8" Type="http://schemas.openxmlformats.org/officeDocument/2006/relationships/image" Target="../media/image604.wmf"/><Relationship Id="rId3" Type="http://schemas.openxmlformats.org/officeDocument/2006/relationships/image" Target="../media/image453.wmf"/><Relationship Id="rId7" Type="http://schemas.openxmlformats.org/officeDocument/2006/relationships/image" Target="../media/image603.wmf"/><Relationship Id="rId2" Type="http://schemas.openxmlformats.org/officeDocument/2006/relationships/image" Target="../media/image452.wmf"/><Relationship Id="rId1" Type="http://schemas.openxmlformats.org/officeDocument/2006/relationships/image" Target="../media/image451.wmf"/><Relationship Id="rId6" Type="http://schemas.openxmlformats.org/officeDocument/2006/relationships/image" Target="../media/image602.wmf"/><Relationship Id="rId5" Type="http://schemas.openxmlformats.org/officeDocument/2006/relationships/image" Target="../media/image455.wmf"/><Relationship Id="rId4" Type="http://schemas.openxmlformats.org/officeDocument/2006/relationships/image" Target="../media/image454.wmf"/></Relationships>
</file>

<file path=ppt/drawings/_rels/vmlDrawing128.vml.rels><?xml version="1.0" encoding="UTF-8" standalone="yes"?>
<Relationships xmlns="http://schemas.openxmlformats.org/package/2006/relationships"><Relationship Id="rId3" Type="http://schemas.openxmlformats.org/officeDocument/2006/relationships/image" Target="../media/image607.wmf"/><Relationship Id="rId2" Type="http://schemas.openxmlformats.org/officeDocument/2006/relationships/image" Target="../media/image606.wmf"/><Relationship Id="rId1" Type="http://schemas.openxmlformats.org/officeDocument/2006/relationships/image" Target="../media/image605.wmf"/></Relationships>
</file>

<file path=ppt/drawings/_rels/vmlDrawing129.vml.rels><?xml version="1.0" encoding="UTF-8" standalone="yes"?>
<Relationships xmlns="http://schemas.openxmlformats.org/package/2006/relationships"><Relationship Id="rId1" Type="http://schemas.openxmlformats.org/officeDocument/2006/relationships/image" Target="../media/image608.wmf"/></Relationships>
</file>

<file path=ppt/drawings/_rels/vmlDrawing130.vml.rels><?xml version="1.0" encoding="UTF-8" standalone="yes"?>
<Relationships xmlns="http://schemas.openxmlformats.org/package/2006/relationships"><Relationship Id="rId3" Type="http://schemas.openxmlformats.org/officeDocument/2006/relationships/image" Target="../media/image611.wmf"/><Relationship Id="rId2" Type="http://schemas.openxmlformats.org/officeDocument/2006/relationships/image" Target="../media/image610.wmf"/><Relationship Id="rId1" Type="http://schemas.openxmlformats.org/officeDocument/2006/relationships/image" Target="../media/image609.wmf"/></Relationships>
</file>

<file path=ppt/drawings/_rels/vmlDrawing131.vml.rels><?xml version="1.0" encoding="UTF-8" standalone="yes"?>
<Relationships xmlns="http://schemas.openxmlformats.org/package/2006/relationships"><Relationship Id="rId3" Type="http://schemas.openxmlformats.org/officeDocument/2006/relationships/image" Target="../media/image614.wmf"/><Relationship Id="rId2" Type="http://schemas.openxmlformats.org/officeDocument/2006/relationships/image" Target="../media/image613.wmf"/><Relationship Id="rId1" Type="http://schemas.openxmlformats.org/officeDocument/2006/relationships/image" Target="../media/image612.wmf"/></Relationships>
</file>

<file path=ppt/drawings/_rels/vmlDrawing132.vml.rels><?xml version="1.0" encoding="UTF-8" standalone="yes"?>
<Relationships xmlns="http://schemas.openxmlformats.org/package/2006/relationships"><Relationship Id="rId3" Type="http://schemas.openxmlformats.org/officeDocument/2006/relationships/image" Target="../media/image617.wmf"/><Relationship Id="rId2" Type="http://schemas.openxmlformats.org/officeDocument/2006/relationships/image" Target="../media/image616.wmf"/><Relationship Id="rId1" Type="http://schemas.openxmlformats.org/officeDocument/2006/relationships/image" Target="../media/image615.wmf"/><Relationship Id="rId6" Type="http://schemas.openxmlformats.org/officeDocument/2006/relationships/image" Target="../media/image620.wmf"/><Relationship Id="rId5" Type="http://schemas.openxmlformats.org/officeDocument/2006/relationships/image" Target="../media/image619.wmf"/><Relationship Id="rId4" Type="http://schemas.openxmlformats.org/officeDocument/2006/relationships/image" Target="../media/image618.wmf"/></Relationships>
</file>

<file path=ppt/drawings/_rels/vmlDrawing133.vml.rels><?xml version="1.0" encoding="UTF-8" standalone="yes"?>
<Relationships xmlns="http://schemas.openxmlformats.org/package/2006/relationships"><Relationship Id="rId3" Type="http://schemas.openxmlformats.org/officeDocument/2006/relationships/image" Target="../media/image623.wmf"/><Relationship Id="rId2" Type="http://schemas.openxmlformats.org/officeDocument/2006/relationships/image" Target="../media/image622.wmf"/><Relationship Id="rId1" Type="http://schemas.openxmlformats.org/officeDocument/2006/relationships/image" Target="../media/image621.wmf"/><Relationship Id="rId5" Type="http://schemas.openxmlformats.org/officeDocument/2006/relationships/image" Target="../media/image625.wmf"/><Relationship Id="rId4" Type="http://schemas.openxmlformats.org/officeDocument/2006/relationships/image" Target="../media/image624.wmf"/></Relationships>
</file>

<file path=ppt/drawings/_rels/vmlDrawing134.vml.rels><?xml version="1.0" encoding="UTF-8" standalone="yes"?>
<Relationships xmlns="http://schemas.openxmlformats.org/package/2006/relationships"><Relationship Id="rId3" Type="http://schemas.openxmlformats.org/officeDocument/2006/relationships/image" Target="../media/image628.wmf"/><Relationship Id="rId2" Type="http://schemas.openxmlformats.org/officeDocument/2006/relationships/image" Target="../media/image627.wmf"/><Relationship Id="rId1" Type="http://schemas.openxmlformats.org/officeDocument/2006/relationships/image" Target="../media/image626.wmf"/><Relationship Id="rId6" Type="http://schemas.openxmlformats.org/officeDocument/2006/relationships/image" Target="../media/image631.wmf"/><Relationship Id="rId5" Type="http://schemas.openxmlformats.org/officeDocument/2006/relationships/image" Target="../media/image630.wmf"/><Relationship Id="rId4" Type="http://schemas.openxmlformats.org/officeDocument/2006/relationships/image" Target="../media/image629.wmf"/></Relationships>
</file>

<file path=ppt/drawings/_rels/vmlDrawing135.vml.rels><?xml version="1.0" encoding="UTF-8" standalone="yes"?>
<Relationships xmlns="http://schemas.openxmlformats.org/package/2006/relationships"><Relationship Id="rId3" Type="http://schemas.openxmlformats.org/officeDocument/2006/relationships/image" Target="../media/image634.wmf"/><Relationship Id="rId2" Type="http://schemas.openxmlformats.org/officeDocument/2006/relationships/image" Target="../media/image633.wmf"/><Relationship Id="rId1" Type="http://schemas.openxmlformats.org/officeDocument/2006/relationships/image" Target="../media/image632.wmf"/><Relationship Id="rId5" Type="http://schemas.openxmlformats.org/officeDocument/2006/relationships/image" Target="../media/image636.wmf"/><Relationship Id="rId4" Type="http://schemas.openxmlformats.org/officeDocument/2006/relationships/image" Target="../media/image635.wmf"/></Relationships>
</file>

<file path=ppt/drawings/_rels/vmlDrawing136.vml.rels><?xml version="1.0" encoding="UTF-8" standalone="yes"?>
<Relationships xmlns="http://schemas.openxmlformats.org/package/2006/relationships"><Relationship Id="rId3" Type="http://schemas.openxmlformats.org/officeDocument/2006/relationships/image" Target="../media/image639.wmf"/><Relationship Id="rId2" Type="http://schemas.openxmlformats.org/officeDocument/2006/relationships/image" Target="../media/image638.wmf"/><Relationship Id="rId1" Type="http://schemas.openxmlformats.org/officeDocument/2006/relationships/image" Target="../media/image637.wmf"/><Relationship Id="rId5" Type="http://schemas.openxmlformats.org/officeDocument/2006/relationships/image" Target="../media/image641.wmf"/><Relationship Id="rId4" Type="http://schemas.openxmlformats.org/officeDocument/2006/relationships/image" Target="../media/image640.wmf"/></Relationships>
</file>

<file path=ppt/drawings/_rels/vmlDrawing137.vml.rels><?xml version="1.0" encoding="UTF-8" standalone="yes"?>
<Relationships xmlns="http://schemas.openxmlformats.org/package/2006/relationships"><Relationship Id="rId3" Type="http://schemas.openxmlformats.org/officeDocument/2006/relationships/image" Target="../media/image644.wmf"/><Relationship Id="rId2" Type="http://schemas.openxmlformats.org/officeDocument/2006/relationships/image" Target="../media/image643.wmf"/><Relationship Id="rId1" Type="http://schemas.openxmlformats.org/officeDocument/2006/relationships/image" Target="../media/image642.wmf"/><Relationship Id="rId6" Type="http://schemas.openxmlformats.org/officeDocument/2006/relationships/image" Target="../media/image647.wmf"/><Relationship Id="rId5" Type="http://schemas.openxmlformats.org/officeDocument/2006/relationships/image" Target="../media/image646.wmf"/><Relationship Id="rId4" Type="http://schemas.openxmlformats.org/officeDocument/2006/relationships/image" Target="../media/image645.wmf"/></Relationships>
</file>

<file path=ppt/drawings/_rels/vmlDrawing138.vml.rels><?xml version="1.0" encoding="UTF-8" standalone="yes"?>
<Relationships xmlns="http://schemas.openxmlformats.org/package/2006/relationships"><Relationship Id="rId3" Type="http://schemas.openxmlformats.org/officeDocument/2006/relationships/image" Target="../media/image650.wmf"/><Relationship Id="rId2" Type="http://schemas.openxmlformats.org/officeDocument/2006/relationships/image" Target="../media/image649.wmf"/><Relationship Id="rId1" Type="http://schemas.openxmlformats.org/officeDocument/2006/relationships/image" Target="../media/image648.wmf"/></Relationships>
</file>

<file path=ppt/drawings/_rels/vmlDrawing139.vml.rels><?xml version="1.0" encoding="UTF-8" standalone="yes"?>
<Relationships xmlns="http://schemas.openxmlformats.org/package/2006/relationships"><Relationship Id="rId3" Type="http://schemas.openxmlformats.org/officeDocument/2006/relationships/image" Target="../media/image653.wmf"/><Relationship Id="rId7" Type="http://schemas.openxmlformats.org/officeDocument/2006/relationships/image" Target="../media/image657.wmf"/><Relationship Id="rId2" Type="http://schemas.openxmlformats.org/officeDocument/2006/relationships/image" Target="../media/image652.wmf"/><Relationship Id="rId1" Type="http://schemas.openxmlformats.org/officeDocument/2006/relationships/image" Target="../media/image651.wmf"/><Relationship Id="rId6" Type="http://schemas.openxmlformats.org/officeDocument/2006/relationships/image" Target="../media/image656.wmf"/><Relationship Id="rId5" Type="http://schemas.openxmlformats.org/officeDocument/2006/relationships/image" Target="../media/image655.wmf"/><Relationship Id="rId4" Type="http://schemas.openxmlformats.org/officeDocument/2006/relationships/image" Target="../media/image654.wmf"/></Relationships>
</file>

<file path=ppt/drawings/_rels/vmlDrawing140.vml.rels><?xml version="1.0" encoding="UTF-8" standalone="yes"?>
<Relationships xmlns="http://schemas.openxmlformats.org/package/2006/relationships"><Relationship Id="rId2" Type="http://schemas.openxmlformats.org/officeDocument/2006/relationships/image" Target="../media/image659.wmf"/><Relationship Id="rId1" Type="http://schemas.openxmlformats.org/officeDocument/2006/relationships/image" Target="../media/image658.wmf"/></Relationships>
</file>

<file path=ppt/drawings/_rels/vmlDrawing141.vml.rels><?xml version="1.0" encoding="UTF-8" standalone="yes"?>
<Relationships xmlns="http://schemas.openxmlformats.org/package/2006/relationships"><Relationship Id="rId3" Type="http://schemas.openxmlformats.org/officeDocument/2006/relationships/image" Target="../media/image662.wmf"/><Relationship Id="rId2" Type="http://schemas.openxmlformats.org/officeDocument/2006/relationships/image" Target="../media/image661.wmf"/><Relationship Id="rId1" Type="http://schemas.openxmlformats.org/officeDocument/2006/relationships/image" Target="../media/image660.wmf"/><Relationship Id="rId6" Type="http://schemas.openxmlformats.org/officeDocument/2006/relationships/image" Target="../media/image665.wmf"/><Relationship Id="rId5" Type="http://schemas.openxmlformats.org/officeDocument/2006/relationships/image" Target="../media/image664.wmf"/><Relationship Id="rId4" Type="http://schemas.openxmlformats.org/officeDocument/2006/relationships/image" Target="../media/image663.wmf"/></Relationships>
</file>

<file path=ppt/drawings/_rels/vmlDrawing142.vml.rels><?xml version="1.0" encoding="UTF-8" standalone="yes"?>
<Relationships xmlns="http://schemas.openxmlformats.org/package/2006/relationships"><Relationship Id="rId3" Type="http://schemas.openxmlformats.org/officeDocument/2006/relationships/image" Target="../media/image666.wmf"/><Relationship Id="rId2" Type="http://schemas.openxmlformats.org/officeDocument/2006/relationships/image" Target="../media/image665.wmf"/><Relationship Id="rId1" Type="http://schemas.openxmlformats.org/officeDocument/2006/relationships/image" Target="../media/image664.wmf"/><Relationship Id="rId4" Type="http://schemas.openxmlformats.org/officeDocument/2006/relationships/image" Target="../media/image667.wmf"/></Relationships>
</file>

<file path=ppt/drawings/_rels/vmlDrawing143.vml.rels><?xml version="1.0" encoding="UTF-8" standalone="yes"?>
<Relationships xmlns="http://schemas.openxmlformats.org/package/2006/relationships"><Relationship Id="rId2" Type="http://schemas.openxmlformats.org/officeDocument/2006/relationships/image" Target="../media/image669.wmf"/><Relationship Id="rId1" Type="http://schemas.openxmlformats.org/officeDocument/2006/relationships/image" Target="../media/image668.wmf"/></Relationships>
</file>

<file path=ppt/drawings/_rels/vmlDrawing144.vml.rels><?xml version="1.0" encoding="UTF-8" standalone="yes"?>
<Relationships xmlns="http://schemas.openxmlformats.org/package/2006/relationships"><Relationship Id="rId8" Type="http://schemas.openxmlformats.org/officeDocument/2006/relationships/image" Target="../media/image677.wmf"/><Relationship Id="rId3" Type="http://schemas.openxmlformats.org/officeDocument/2006/relationships/image" Target="../media/image672.wmf"/><Relationship Id="rId7" Type="http://schemas.openxmlformats.org/officeDocument/2006/relationships/image" Target="../media/image676.wmf"/><Relationship Id="rId2" Type="http://schemas.openxmlformats.org/officeDocument/2006/relationships/image" Target="../media/image671.wmf"/><Relationship Id="rId1" Type="http://schemas.openxmlformats.org/officeDocument/2006/relationships/image" Target="../media/image670.wmf"/><Relationship Id="rId6" Type="http://schemas.openxmlformats.org/officeDocument/2006/relationships/image" Target="../media/image675.wmf"/><Relationship Id="rId5" Type="http://schemas.openxmlformats.org/officeDocument/2006/relationships/image" Target="../media/image674.wmf"/><Relationship Id="rId10" Type="http://schemas.openxmlformats.org/officeDocument/2006/relationships/image" Target="../media/image679.wmf"/><Relationship Id="rId4" Type="http://schemas.openxmlformats.org/officeDocument/2006/relationships/image" Target="../media/image673.wmf"/><Relationship Id="rId9" Type="http://schemas.openxmlformats.org/officeDocument/2006/relationships/image" Target="../media/image678.wmf"/></Relationships>
</file>

<file path=ppt/drawings/_rels/vmlDrawing145.vml.rels><?xml version="1.0" encoding="UTF-8" standalone="yes"?>
<Relationships xmlns="http://schemas.openxmlformats.org/package/2006/relationships"><Relationship Id="rId3" Type="http://schemas.openxmlformats.org/officeDocument/2006/relationships/image" Target="../media/image682.wmf"/><Relationship Id="rId7" Type="http://schemas.openxmlformats.org/officeDocument/2006/relationships/image" Target="../media/image686.wmf"/><Relationship Id="rId2" Type="http://schemas.openxmlformats.org/officeDocument/2006/relationships/image" Target="../media/image681.wmf"/><Relationship Id="rId1" Type="http://schemas.openxmlformats.org/officeDocument/2006/relationships/image" Target="../media/image680.wmf"/><Relationship Id="rId6" Type="http://schemas.openxmlformats.org/officeDocument/2006/relationships/image" Target="../media/image685.wmf"/><Relationship Id="rId5" Type="http://schemas.openxmlformats.org/officeDocument/2006/relationships/image" Target="../media/image684.wmf"/><Relationship Id="rId4" Type="http://schemas.openxmlformats.org/officeDocument/2006/relationships/image" Target="../media/image683.wmf"/></Relationships>
</file>

<file path=ppt/drawings/_rels/vmlDrawing146.vml.rels><?xml version="1.0" encoding="UTF-8" standalone="yes"?>
<Relationships xmlns="http://schemas.openxmlformats.org/package/2006/relationships"><Relationship Id="rId3" Type="http://schemas.openxmlformats.org/officeDocument/2006/relationships/image" Target="../media/image689.wmf"/><Relationship Id="rId2" Type="http://schemas.openxmlformats.org/officeDocument/2006/relationships/image" Target="../media/image688.wmf"/><Relationship Id="rId1" Type="http://schemas.openxmlformats.org/officeDocument/2006/relationships/image" Target="../media/image687.wmf"/><Relationship Id="rId5" Type="http://schemas.openxmlformats.org/officeDocument/2006/relationships/image" Target="../media/image691.wmf"/><Relationship Id="rId4" Type="http://schemas.openxmlformats.org/officeDocument/2006/relationships/image" Target="../media/image690.wmf"/></Relationships>
</file>

<file path=ppt/drawings/_rels/vmlDrawing147.vml.rels><?xml version="1.0" encoding="UTF-8" standalone="yes"?>
<Relationships xmlns="http://schemas.openxmlformats.org/package/2006/relationships"><Relationship Id="rId8" Type="http://schemas.openxmlformats.org/officeDocument/2006/relationships/image" Target="../media/image699.wmf"/><Relationship Id="rId3" Type="http://schemas.openxmlformats.org/officeDocument/2006/relationships/image" Target="../media/image694.wmf"/><Relationship Id="rId7" Type="http://schemas.openxmlformats.org/officeDocument/2006/relationships/image" Target="../media/image698.wmf"/><Relationship Id="rId2" Type="http://schemas.openxmlformats.org/officeDocument/2006/relationships/image" Target="../media/image693.wmf"/><Relationship Id="rId1" Type="http://schemas.openxmlformats.org/officeDocument/2006/relationships/image" Target="../media/image692.wmf"/><Relationship Id="rId6" Type="http://schemas.openxmlformats.org/officeDocument/2006/relationships/image" Target="../media/image697.wmf"/><Relationship Id="rId5" Type="http://schemas.openxmlformats.org/officeDocument/2006/relationships/image" Target="../media/image696.wmf"/><Relationship Id="rId10" Type="http://schemas.openxmlformats.org/officeDocument/2006/relationships/image" Target="../media/image701.wmf"/><Relationship Id="rId4" Type="http://schemas.openxmlformats.org/officeDocument/2006/relationships/image" Target="../media/image695.wmf"/><Relationship Id="rId9" Type="http://schemas.openxmlformats.org/officeDocument/2006/relationships/image" Target="../media/image700.wmf"/></Relationships>
</file>

<file path=ppt/drawings/_rels/vmlDrawing148.vml.rels><?xml version="1.0" encoding="UTF-8" standalone="yes"?>
<Relationships xmlns="http://schemas.openxmlformats.org/package/2006/relationships"><Relationship Id="rId3" Type="http://schemas.openxmlformats.org/officeDocument/2006/relationships/image" Target="../media/image704.wmf"/><Relationship Id="rId7" Type="http://schemas.openxmlformats.org/officeDocument/2006/relationships/image" Target="../media/image708.wmf"/><Relationship Id="rId2" Type="http://schemas.openxmlformats.org/officeDocument/2006/relationships/image" Target="../media/image703.wmf"/><Relationship Id="rId1" Type="http://schemas.openxmlformats.org/officeDocument/2006/relationships/image" Target="../media/image702.wmf"/><Relationship Id="rId6" Type="http://schemas.openxmlformats.org/officeDocument/2006/relationships/image" Target="../media/image707.wmf"/><Relationship Id="rId5" Type="http://schemas.openxmlformats.org/officeDocument/2006/relationships/image" Target="../media/image706.wmf"/><Relationship Id="rId4" Type="http://schemas.openxmlformats.org/officeDocument/2006/relationships/image" Target="../media/image705.wmf"/></Relationships>
</file>

<file path=ppt/drawings/_rels/vmlDrawing149.vml.rels><?xml version="1.0" encoding="UTF-8" standalone="yes"?>
<Relationships xmlns="http://schemas.openxmlformats.org/package/2006/relationships"><Relationship Id="rId3" Type="http://schemas.openxmlformats.org/officeDocument/2006/relationships/image" Target="../media/image711.wmf"/><Relationship Id="rId2" Type="http://schemas.openxmlformats.org/officeDocument/2006/relationships/image" Target="../media/image710.wmf"/><Relationship Id="rId1" Type="http://schemas.openxmlformats.org/officeDocument/2006/relationships/image" Target="../media/image709.wmf"/><Relationship Id="rId6" Type="http://schemas.openxmlformats.org/officeDocument/2006/relationships/image" Target="../media/image714.wmf"/><Relationship Id="rId5" Type="http://schemas.openxmlformats.org/officeDocument/2006/relationships/image" Target="../media/image713.wmf"/><Relationship Id="rId4" Type="http://schemas.openxmlformats.org/officeDocument/2006/relationships/image" Target="../media/image712.wmf"/></Relationships>
</file>

<file path=ppt/drawings/_rels/vmlDrawing150.vml.rels><?xml version="1.0" encoding="UTF-8" standalone="yes"?>
<Relationships xmlns="http://schemas.openxmlformats.org/package/2006/relationships"><Relationship Id="rId3" Type="http://schemas.openxmlformats.org/officeDocument/2006/relationships/image" Target="../media/image717.wmf"/><Relationship Id="rId2" Type="http://schemas.openxmlformats.org/officeDocument/2006/relationships/image" Target="../media/image716.wmf"/><Relationship Id="rId1" Type="http://schemas.openxmlformats.org/officeDocument/2006/relationships/image" Target="../media/image715.wmf"/><Relationship Id="rId6" Type="http://schemas.openxmlformats.org/officeDocument/2006/relationships/image" Target="../media/image720.wmf"/><Relationship Id="rId5" Type="http://schemas.openxmlformats.org/officeDocument/2006/relationships/image" Target="../media/image719.wmf"/><Relationship Id="rId4" Type="http://schemas.openxmlformats.org/officeDocument/2006/relationships/image" Target="../media/image718.wmf"/></Relationships>
</file>

<file path=ppt/drawings/_rels/vmlDrawing151.vml.rels><?xml version="1.0" encoding="UTF-8" standalone="yes"?>
<Relationships xmlns="http://schemas.openxmlformats.org/package/2006/relationships"><Relationship Id="rId3" Type="http://schemas.openxmlformats.org/officeDocument/2006/relationships/image" Target="../media/image723.wmf"/><Relationship Id="rId2" Type="http://schemas.openxmlformats.org/officeDocument/2006/relationships/image" Target="../media/image722.wmf"/><Relationship Id="rId1" Type="http://schemas.openxmlformats.org/officeDocument/2006/relationships/image" Target="../media/image721.wmf"/><Relationship Id="rId4" Type="http://schemas.openxmlformats.org/officeDocument/2006/relationships/image" Target="../media/image724.wmf"/></Relationships>
</file>

<file path=ppt/drawings/_rels/vmlDrawing152.vml.rels><?xml version="1.0" encoding="UTF-8" standalone="yes"?>
<Relationships xmlns="http://schemas.openxmlformats.org/package/2006/relationships"><Relationship Id="rId3" Type="http://schemas.openxmlformats.org/officeDocument/2006/relationships/image" Target="../media/image727.wmf"/><Relationship Id="rId7" Type="http://schemas.openxmlformats.org/officeDocument/2006/relationships/image" Target="../media/image731.wmf"/><Relationship Id="rId2" Type="http://schemas.openxmlformats.org/officeDocument/2006/relationships/image" Target="../media/image726.wmf"/><Relationship Id="rId1" Type="http://schemas.openxmlformats.org/officeDocument/2006/relationships/image" Target="../media/image725.wmf"/><Relationship Id="rId6" Type="http://schemas.openxmlformats.org/officeDocument/2006/relationships/image" Target="../media/image730.wmf"/><Relationship Id="rId5" Type="http://schemas.openxmlformats.org/officeDocument/2006/relationships/image" Target="../media/image729.wmf"/><Relationship Id="rId4" Type="http://schemas.openxmlformats.org/officeDocument/2006/relationships/image" Target="../media/image728.wmf"/></Relationships>
</file>

<file path=ppt/drawings/_rels/vmlDrawing153.vml.rels><?xml version="1.0" encoding="UTF-8" standalone="yes"?>
<Relationships xmlns="http://schemas.openxmlformats.org/package/2006/relationships"><Relationship Id="rId3" Type="http://schemas.openxmlformats.org/officeDocument/2006/relationships/image" Target="../media/image734.wmf"/><Relationship Id="rId2" Type="http://schemas.openxmlformats.org/officeDocument/2006/relationships/image" Target="../media/image733.wmf"/><Relationship Id="rId1" Type="http://schemas.openxmlformats.org/officeDocument/2006/relationships/image" Target="../media/image732.wmf"/><Relationship Id="rId5" Type="http://schemas.openxmlformats.org/officeDocument/2006/relationships/image" Target="../media/image736.wmf"/><Relationship Id="rId4" Type="http://schemas.openxmlformats.org/officeDocument/2006/relationships/image" Target="../media/image735.wmf"/></Relationships>
</file>

<file path=ppt/drawings/_rels/vmlDrawing154.vml.rels><?xml version="1.0" encoding="UTF-8" standalone="yes"?>
<Relationships xmlns="http://schemas.openxmlformats.org/package/2006/relationships"><Relationship Id="rId3" Type="http://schemas.openxmlformats.org/officeDocument/2006/relationships/image" Target="../media/image739.wmf"/><Relationship Id="rId2" Type="http://schemas.openxmlformats.org/officeDocument/2006/relationships/image" Target="../media/image738.wmf"/><Relationship Id="rId1" Type="http://schemas.openxmlformats.org/officeDocument/2006/relationships/image" Target="../media/image737.wmf"/><Relationship Id="rId6" Type="http://schemas.openxmlformats.org/officeDocument/2006/relationships/image" Target="../media/image742.wmf"/><Relationship Id="rId5" Type="http://schemas.openxmlformats.org/officeDocument/2006/relationships/image" Target="../media/image741.wmf"/><Relationship Id="rId4" Type="http://schemas.openxmlformats.org/officeDocument/2006/relationships/image" Target="../media/image740.wmf"/></Relationships>
</file>

<file path=ppt/drawings/_rels/vmlDrawing155.vml.rels><?xml version="1.0" encoding="UTF-8" standalone="yes"?>
<Relationships xmlns="http://schemas.openxmlformats.org/package/2006/relationships"><Relationship Id="rId8" Type="http://schemas.openxmlformats.org/officeDocument/2006/relationships/image" Target="../media/image750.wmf"/><Relationship Id="rId3" Type="http://schemas.openxmlformats.org/officeDocument/2006/relationships/image" Target="../media/image745.wmf"/><Relationship Id="rId7" Type="http://schemas.openxmlformats.org/officeDocument/2006/relationships/image" Target="../media/image749.wmf"/><Relationship Id="rId12" Type="http://schemas.openxmlformats.org/officeDocument/2006/relationships/image" Target="../media/image754.wmf"/><Relationship Id="rId2" Type="http://schemas.openxmlformats.org/officeDocument/2006/relationships/image" Target="../media/image744.wmf"/><Relationship Id="rId1" Type="http://schemas.openxmlformats.org/officeDocument/2006/relationships/image" Target="../media/image743.wmf"/><Relationship Id="rId6" Type="http://schemas.openxmlformats.org/officeDocument/2006/relationships/image" Target="../media/image748.wmf"/><Relationship Id="rId11" Type="http://schemas.openxmlformats.org/officeDocument/2006/relationships/image" Target="../media/image753.wmf"/><Relationship Id="rId5" Type="http://schemas.openxmlformats.org/officeDocument/2006/relationships/image" Target="../media/image747.wmf"/><Relationship Id="rId10" Type="http://schemas.openxmlformats.org/officeDocument/2006/relationships/image" Target="../media/image752.wmf"/><Relationship Id="rId4" Type="http://schemas.openxmlformats.org/officeDocument/2006/relationships/image" Target="../media/image746.wmf"/><Relationship Id="rId9" Type="http://schemas.openxmlformats.org/officeDocument/2006/relationships/image" Target="../media/image751.wmf"/></Relationships>
</file>

<file path=ppt/drawings/_rels/vmlDrawing156.vml.rels><?xml version="1.0" encoding="UTF-8" standalone="yes"?>
<Relationships xmlns="http://schemas.openxmlformats.org/package/2006/relationships"><Relationship Id="rId8" Type="http://schemas.openxmlformats.org/officeDocument/2006/relationships/image" Target="../media/image762.wmf"/><Relationship Id="rId3" Type="http://schemas.openxmlformats.org/officeDocument/2006/relationships/image" Target="../media/image757.wmf"/><Relationship Id="rId7" Type="http://schemas.openxmlformats.org/officeDocument/2006/relationships/image" Target="../media/image761.wmf"/><Relationship Id="rId2" Type="http://schemas.openxmlformats.org/officeDocument/2006/relationships/image" Target="../media/image756.wmf"/><Relationship Id="rId1" Type="http://schemas.openxmlformats.org/officeDocument/2006/relationships/image" Target="../media/image755.wmf"/><Relationship Id="rId6" Type="http://schemas.openxmlformats.org/officeDocument/2006/relationships/image" Target="../media/image760.wmf"/><Relationship Id="rId5" Type="http://schemas.openxmlformats.org/officeDocument/2006/relationships/image" Target="../media/image759.wmf"/><Relationship Id="rId10" Type="http://schemas.openxmlformats.org/officeDocument/2006/relationships/image" Target="../media/image764.wmf"/><Relationship Id="rId4" Type="http://schemas.openxmlformats.org/officeDocument/2006/relationships/image" Target="../media/image758.wmf"/><Relationship Id="rId9" Type="http://schemas.openxmlformats.org/officeDocument/2006/relationships/image" Target="../media/image763.wmf"/></Relationships>
</file>

<file path=ppt/drawings/_rels/vmlDrawing157.vml.rels><?xml version="1.0" encoding="UTF-8" standalone="yes"?>
<Relationships xmlns="http://schemas.openxmlformats.org/package/2006/relationships"><Relationship Id="rId8" Type="http://schemas.openxmlformats.org/officeDocument/2006/relationships/image" Target="../media/image772.wmf"/><Relationship Id="rId3" Type="http://schemas.openxmlformats.org/officeDocument/2006/relationships/image" Target="../media/image767.wmf"/><Relationship Id="rId7" Type="http://schemas.openxmlformats.org/officeDocument/2006/relationships/image" Target="../media/image771.wmf"/><Relationship Id="rId2" Type="http://schemas.openxmlformats.org/officeDocument/2006/relationships/image" Target="../media/image766.wmf"/><Relationship Id="rId1" Type="http://schemas.openxmlformats.org/officeDocument/2006/relationships/image" Target="../media/image765.wmf"/><Relationship Id="rId6" Type="http://schemas.openxmlformats.org/officeDocument/2006/relationships/image" Target="../media/image770.wmf"/><Relationship Id="rId5" Type="http://schemas.openxmlformats.org/officeDocument/2006/relationships/image" Target="../media/image769.wmf"/><Relationship Id="rId4" Type="http://schemas.openxmlformats.org/officeDocument/2006/relationships/image" Target="../media/image768.wmf"/></Relationships>
</file>

<file path=ppt/drawings/_rels/vmlDrawing158.vml.rels><?xml version="1.0" encoding="UTF-8" standalone="yes"?>
<Relationships xmlns="http://schemas.openxmlformats.org/package/2006/relationships"><Relationship Id="rId3" Type="http://schemas.openxmlformats.org/officeDocument/2006/relationships/image" Target="../media/image775.wmf"/><Relationship Id="rId7" Type="http://schemas.openxmlformats.org/officeDocument/2006/relationships/image" Target="../media/image779.wmf"/><Relationship Id="rId2" Type="http://schemas.openxmlformats.org/officeDocument/2006/relationships/image" Target="../media/image774.wmf"/><Relationship Id="rId1" Type="http://schemas.openxmlformats.org/officeDocument/2006/relationships/image" Target="../media/image773.wmf"/><Relationship Id="rId6" Type="http://schemas.openxmlformats.org/officeDocument/2006/relationships/image" Target="../media/image778.wmf"/><Relationship Id="rId5" Type="http://schemas.openxmlformats.org/officeDocument/2006/relationships/image" Target="../media/image777.wmf"/><Relationship Id="rId4" Type="http://schemas.openxmlformats.org/officeDocument/2006/relationships/image" Target="../media/image776.wmf"/></Relationships>
</file>

<file path=ppt/drawings/_rels/vmlDrawing159.vml.rels><?xml version="1.0" encoding="UTF-8" standalone="yes"?>
<Relationships xmlns="http://schemas.openxmlformats.org/package/2006/relationships"><Relationship Id="rId1" Type="http://schemas.openxmlformats.org/officeDocument/2006/relationships/image" Target="../media/image781.wmf"/></Relationships>
</file>

<file path=ppt/drawings/_rels/vmlDrawing160.vml.rels><?xml version="1.0" encoding="UTF-8" standalone="yes"?>
<Relationships xmlns="http://schemas.openxmlformats.org/package/2006/relationships"><Relationship Id="rId3" Type="http://schemas.openxmlformats.org/officeDocument/2006/relationships/image" Target="../media/image784.wmf"/><Relationship Id="rId7" Type="http://schemas.openxmlformats.org/officeDocument/2006/relationships/image" Target="../media/image788.wmf"/><Relationship Id="rId2" Type="http://schemas.openxmlformats.org/officeDocument/2006/relationships/image" Target="../media/image783.wmf"/><Relationship Id="rId1" Type="http://schemas.openxmlformats.org/officeDocument/2006/relationships/image" Target="../media/image782.wmf"/><Relationship Id="rId6" Type="http://schemas.openxmlformats.org/officeDocument/2006/relationships/image" Target="../media/image787.wmf"/><Relationship Id="rId5" Type="http://schemas.openxmlformats.org/officeDocument/2006/relationships/image" Target="../media/image786.wmf"/><Relationship Id="rId4" Type="http://schemas.openxmlformats.org/officeDocument/2006/relationships/image" Target="../media/image785.wmf"/></Relationships>
</file>

<file path=ppt/drawings/_rels/vmlDrawing161.vml.rels><?xml version="1.0" encoding="UTF-8" standalone="yes"?>
<Relationships xmlns="http://schemas.openxmlformats.org/package/2006/relationships"><Relationship Id="rId3" Type="http://schemas.openxmlformats.org/officeDocument/2006/relationships/image" Target="../media/image791.wmf"/><Relationship Id="rId2" Type="http://schemas.openxmlformats.org/officeDocument/2006/relationships/image" Target="../media/image790.wmf"/><Relationship Id="rId1" Type="http://schemas.openxmlformats.org/officeDocument/2006/relationships/image" Target="../media/image789.wmf"/><Relationship Id="rId4" Type="http://schemas.openxmlformats.org/officeDocument/2006/relationships/image" Target="../media/image792.wmf"/></Relationships>
</file>

<file path=ppt/drawings/_rels/vmlDrawing162.vml.rels><?xml version="1.0" encoding="UTF-8" standalone="yes"?>
<Relationships xmlns="http://schemas.openxmlformats.org/package/2006/relationships"><Relationship Id="rId3" Type="http://schemas.openxmlformats.org/officeDocument/2006/relationships/image" Target="../media/image795.wmf"/><Relationship Id="rId2" Type="http://schemas.openxmlformats.org/officeDocument/2006/relationships/image" Target="../media/image794.wmf"/><Relationship Id="rId1" Type="http://schemas.openxmlformats.org/officeDocument/2006/relationships/image" Target="../media/image793.wmf"/></Relationships>
</file>

<file path=ppt/drawings/_rels/vmlDrawing163.vml.rels><?xml version="1.0" encoding="UTF-8" standalone="yes"?>
<Relationships xmlns="http://schemas.openxmlformats.org/package/2006/relationships"><Relationship Id="rId8" Type="http://schemas.openxmlformats.org/officeDocument/2006/relationships/image" Target="../media/image803.wmf"/><Relationship Id="rId3" Type="http://schemas.openxmlformats.org/officeDocument/2006/relationships/image" Target="../media/image798.wmf"/><Relationship Id="rId7" Type="http://schemas.openxmlformats.org/officeDocument/2006/relationships/image" Target="../media/image802.wmf"/><Relationship Id="rId12" Type="http://schemas.openxmlformats.org/officeDocument/2006/relationships/image" Target="../media/image807.wmf"/><Relationship Id="rId2" Type="http://schemas.openxmlformats.org/officeDocument/2006/relationships/image" Target="../media/image797.wmf"/><Relationship Id="rId1" Type="http://schemas.openxmlformats.org/officeDocument/2006/relationships/image" Target="../media/image796.wmf"/><Relationship Id="rId6" Type="http://schemas.openxmlformats.org/officeDocument/2006/relationships/image" Target="../media/image801.wmf"/><Relationship Id="rId11" Type="http://schemas.openxmlformats.org/officeDocument/2006/relationships/image" Target="../media/image806.wmf"/><Relationship Id="rId5" Type="http://schemas.openxmlformats.org/officeDocument/2006/relationships/image" Target="../media/image800.wmf"/><Relationship Id="rId10" Type="http://schemas.openxmlformats.org/officeDocument/2006/relationships/image" Target="../media/image805.wmf"/><Relationship Id="rId4" Type="http://schemas.openxmlformats.org/officeDocument/2006/relationships/image" Target="../media/image799.wmf"/><Relationship Id="rId9" Type="http://schemas.openxmlformats.org/officeDocument/2006/relationships/image" Target="../media/image804.wmf"/></Relationships>
</file>

<file path=ppt/drawings/_rels/vmlDrawing164.vml.rels><?xml version="1.0" encoding="UTF-8" standalone="yes"?>
<Relationships xmlns="http://schemas.openxmlformats.org/package/2006/relationships"><Relationship Id="rId3" Type="http://schemas.openxmlformats.org/officeDocument/2006/relationships/image" Target="../media/image810.wmf"/><Relationship Id="rId2" Type="http://schemas.openxmlformats.org/officeDocument/2006/relationships/image" Target="../media/image809.wmf"/><Relationship Id="rId1" Type="http://schemas.openxmlformats.org/officeDocument/2006/relationships/image" Target="../media/image808.wmf"/><Relationship Id="rId6" Type="http://schemas.openxmlformats.org/officeDocument/2006/relationships/image" Target="../media/image813.wmf"/><Relationship Id="rId5" Type="http://schemas.openxmlformats.org/officeDocument/2006/relationships/image" Target="../media/image812.wmf"/><Relationship Id="rId4" Type="http://schemas.openxmlformats.org/officeDocument/2006/relationships/image" Target="../media/image811.wmf"/></Relationships>
</file>

<file path=ppt/drawings/_rels/vmlDrawing165.vml.rels><?xml version="1.0" encoding="UTF-8" standalone="yes"?>
<Relationships xmlns="http://schemas.openxmlformats.org/package/2006/relationships"><Relationship Id="rId8" Type="http://schemas.openxmlformats.org/officeDocument/2006/relationships/image" Target="../media/image821.wmf"/><Relationship Id="rId3" Type="http://schemas.openxmlformats.org/officeDocument/2006/relationships/image" Target="../media/image816.wmf"/><Relationship Id="rId7" Type="http://schemas.openxmlformats.org/officeDocument/2006/relationships/image" Target="../media/image820.wmf"/><Relationship Id="rId2" Type="http://schemas.openxmlformats.org/officeDocument/2006/relationships/image" Target="../media/image815.wmf"/><Relationship Id="rId1" Type="http://schemas.openxmlformats.org/officeDocument/2006/relationships/image" Target="../media/image814.wmf"/><Relationship Id="rId6" Type="http://schemas.openxmlformats.org/officeDocument/2006/relationships/image" Target="../media/image819.wmf"/><Relationship Id="rId11" Type="http://schemas.openxmlformats.org/officeDocument/2006/relationships/image" Target="../media/image824.wmf"/><Relationship Id="rId5" Type="http://schemas.openxmlformats.org/officeDocument/2006/relationships/image" Target="../media/image818.wmf"/><Relationship Id="rId10" Type="http://schemas.openxmlformats.org/officeDocument/2006/relationships/image" Target="../media/image823.wmf"/><Relationship Id="rId4" Type="http://schemas.openxmlformats.org/officeDocument/2006/relationships/image" Target="../media/image817.wmf"/><Relationship Id="rId9" Type="http://schemas.openxmlformats.org/officeDocument/2006/relationships/image" Target="../media/image822.wmf"/></Relationships>
</file>

<file path=ppt/drawings/_rels/vmlDrawing166.vml.rels><?xml version="1.0" encoding="UTF-8" standalone="yes"?>
<Relationships xmlns="http://schemas.openxmlformats.org/package/2006/relationships"><Relationship Id="rId3" Type="http://schemas.openxmlformats.org/officeDocument/2006/relationships/image" Target="../media/image827.wmf"/><Relationship Id="rId7" Type="http://schemas.openxmlformats.org/officeDocument/2006/relationships/image" Target="../media/image831.wmf"/><Relationship Id="rId2" Type="http://schemas.openxmlformats.org/officeDocument/2006/relationships/image" Target="../media/image826.wmf"/><Relationship Id="rId1" Type="http://schemas.openxmlformats.org/officeDocument/2006/relationships/image" Target="../media/image825.wmf"/><Relationship Id="rId6" Type="http://schemas.openxmlformats.org/officeDocument/2006/relationships/image" Target="../media/image830.wmf"/><Relationship Id="rId5" Type="http://schemas.openxmlformats.org/officeDocument/2006/relationships/image" Target="../media/image829.wmf"/><Relationship Id="rId4" Type="http://schemas.openxmlformats.org/officeDocument/2006/relationships/image" Target="../media/image828.wmf"/></Relationships>
</file>

<file path=ppt/drawings/_rels/vmlDrawing167.vml.rels><?xml version="1.0" encoding="UTF-8" standalone="yes"?>
<Relationships xmlns="http://schemas.openxmlformats.org/package/2006/relationships"><Relationship Id="rId8" Type="http://schemas.openxmlformats.org/officeDocument/2006/relationships/image" Target="../media/image839.wmf"/><Relationship Id="rId13" Type="http://schemas.openxmlformats.org/officeDocument/2006/relationships/image" Target="../media/image844.wmf"/><Relationship Id="rId3" Type="http://schemas.openxmlformats.org/officeDocument/2006/relationships/image" Target="../media/image834.wmf"/><Relationship Id="rId7" Type="http://schemas.openxmlformats.org/officeDocument/2006/relationships/image" Target="../media/image838.wmf"/><Relationship Id="rId12" Type="http://schemas.openxmlformats.org/officeDocument/2006/relationships/image" Target="../media/image843.wmf"/><Relationship Id="rId2" Type="http://schemas.openxmlformats.org/officeDocument/2006/relationships/image" Target="../media/image833.wmf"/><Relationship Id="rId1" Type="http://schemas.openxmlformats.org/officeDocument/2006/relationships/image" Target="../media/image832.wmf"/><Relationship Id="rId6" Type="http://schemas.openxmlformats.org/officeDocument/2006/relationships/image" Target="../media/image837.wmf"/><Relationship Id="rId11" Type="http://schemas.openxmlformats.org/officeDocument/2006/relationships/image" Target="../media/image842.wmf"/><Relationship Id="rId5" Type="http://schemas.openxmlformats.org/officeDocument/2006/relationships/image" Target="../media/image836.wmf"/><Relationship Id="rId10" Type="http://schemas.openxmlformats.org/officeDocument/2006/relationships/image" Target="../media/image841.wmf"/><Relationship Id="rId4" Type="http://schemas.openxmlformats.org/officeDocument/2006/relationships/image" Target="../media/image835.wmf"/><Relationship Id="rId9" Type="http://schemas.openxmlformats.org/officeDocument/2006/relationships/image" Target="../media/image840.wmf"/><Relationship Id="rId14" Type="http://schemas.openxmlformats.org/officeDocument/2006/relationships/image" Target="../media/image845.wmf"/></Relationships>
</file>

<file path=ppt/drawings/_rels/vmlDrawing168.vml.rels><?xml version="1.0" encoding="UTF-8" standalone="yes"?>
<Relationships xmlns="http://schemas.openxmlformats.org/package/2006/relationships"><Relationship Id="rId8" Type="http://schemas.openxmlformats.org/officeDocument/2006/relationships/image" Target="../media/image853.wmf"/><Relationship Id="rId3" Type="http://schemas.openxmlformats.org/officeDocument/2006/relationships/image" Target="../media/image848.wmf"/><Relationship Id="rId7" Type="http://schemas.openxmlformats.org/officeDocument/2006/relationships/image" Target="../media/image852.wmf"/><Relationship Id="rId2" Type="http://schemas.openxmlformats.org/officeDocument/2006/relationships/image" Target="../media/image847.wmf"/><Relationship Id="rId1" Type="http://schemas.openxmlformats.org/officeDocument/2006/relationships/image" Target="../media/image846.wmf"/><Relationship Id="rId6" Type="http://schemas.openxmlformats.org/officeDocument/2006/relationships/image" Target="../media/image851.wmf"/><Relationship Id="rId5" Type="http://schemas.openxmlformats.org/officeDocument/2006/relationships/image" Target="../media/image850.wmf"/><Relationship Id="rId4" Type="http://schemas.openxmlformats.org/officeDocument/2006/relationships/image" Target="../media/image849.wmf"/><Relationship Id="rId9" Type="http://schemas.openxmlformats.org/officeDocument/2006/relationships/image" Target="../media/image854.wmf"/></Relationships>
</file>

<file path=ppt/drawings/_rels/vmlDrawing169.vml.rels><?xml version="1.0" encoding="UTF-8" standalone="yes"?>
<Relationships xmlns="http://schemas.openxmlformats.org/package/2006/relationships"><Relationship Id="rId8" Type="http://schemas.openxmlformats.org/officeDocument/2006/relationships/image" Target="../media/image862.wmf"/><Relationship Id="rId13" Type="http://schemas.openxmlformats.org/officeDocument/2006/relationships/image" Target="../media/image867.wmf"/><Relationship Id="rId3" Type="http://schemas.openxmlformats.org/officeDocument/2006/relationships/image" Target="../media/image857.wmf"/><Relationship Id="rId7" Type="http://schemas.openxmlformats.org/officeDocument/2006/relationships/image" Target="../media/image861.wmf"/><Relationship Id="rId12" Type="http://schemas.openxmlformats.org/officeDocument/2006/relationships/image" Target="../media/image866.wmf"/><Relationship Id="rId2" Type="http://schemas.openxmlformats.org/officeDocument/2006/relationships/image" Target="../media/image856.wmf"/><Relationship Id="rId1" Type="http://schemas.openxmlformats.org/officeDocument/2006/relationships/image" Target="../media/image855.wmf"/><Relationship Id="rId6" Type="http://schemas.openxmlformats.org/officeDocument/2006/relationships/image" Target="../media/image860.wmf"/><Relationship Id="rId11" Type="http://schemas.openxmlformats.org/officeDocument/2006/relationships/image" Target="../media/image865.wmf"/><Relationship Id="rId5" Type="http://schemas.openxmlformats.org/officeDocument/2006/relationships/image" Target="../media/image859.wmf"/><Relationship Id="rId10" Type="http://schemas.openxmlformats.org/officeDocument/2006/relationships/image" Target="../media/image864.wmf"/><Relationship Id="rId4" Type="http://schemas.openxmlformats.org/officeDocument/2006/relationships/image" Target="../media/image858.wmf"/><Relationship Id="rId9" Type="http://schemas.openxmlformats.org/officeDocument/2006/relationships/image" Target="../media/image863.wmf"/></Relationships>
</file>

<file path=ppt/drawings/_rels/vmlDrawing170.vml.rels><?xml version="1.0" encoding="UTF-8" standalone="yes"?>
<Relationships xmlns="http://schemas.openxmlformats.org/package/2006/relationships"><Relationship Id="rId3" Type="http://schemas.openxmlformats.org/officeDocument/2006/relationships/image" Target="../media/image870.wmf"/><Relationship Id="rId2" Type="http://schemas.openxmlformats.org/officeDocument/2006/relationships/image" Target="../media/image869.wmf"/><Relationship Id="rId1" Type="http://schemas.openxmlformats.org/officeDocument/2006/relationships/image" Target="../media/image868.wmf"/></Relationships>
</file>

<file path=ppt/drawings/_rels/vmlDrawing171.vml.rels><?xml version="1.0" encoding="UTF-8" standalone="yes"?>
<Relationships xmlns="http://schemas.openxmlformats.org/package/2006/relationships"><Relationship Id="rId2" Type="http://schemas.openxmlformats.org/officeDocument/2006/relationships/image" Target="../media/image872.wmf"/><Relationship Id="rId1" Type="http://schemas.openxmlformats.org/officeDocument/2006/relationships/image" Target="../media/image871.wmf"/></Relationships>
</file>

<file path=ppt/drawings/_rels/vmlDrawing172.vml.rels><?xml version="1.0" encoding="UTF-8" standalone="yes"?>
<Relationships xmlns="http://schemas.openxmlformats.org/package/2006/relationships"><Relationship Id="rId8" Type="http://schemas.openxmlformats.org/officeDocument/2006/relationships/image" Target="../media/image880.wmf"/><Relationship Id="rId3" Type="http://schemas.openxmlformats.org/officeDocument/2006/relationships/image" Target="../media/image875.wmf"/><Relationship Id="rId7" Type="http://schemas.openxmlformats.org/officeDocument/2006/relationships/image" Target="../media/image879.wmf"/><Relationship Id="rId2" Type="http://schemas.openxmlformats.org/officeDocument/2006/relationships/image" Target="../media/image874.wmf"/><Relationship Id="rId1" Type="http://schemas.openxmlformats.org/officeDocument/2006/relationships/image" Target="../media/image873.wmf"/><Relationship Id="rId6" Type="http://schemas.openxmlformats.org/officeDocument/2006/relationships/image" Target="../media/image878.wmf"/><Relationship Id="rId5" Type="http://schemas.openxmlformats.org/officeDocument/2006/relationships/image" Target="../media/image877.wmf"/><Relationship Id="rId4" Type="http://schemas.openxmlformats.org/officeDocument/2006/relationships/image" Target="../media/image876.wmf"/></Relationships>
</file>

<file path=ppt/drawings/_rels/vmlDrawing173.vml.rels><?xml version="1.0" encoding="UTF-8" standalone="yes"?>
<Relationships xmlns="http://schemas.openxmlformats.org/package/2006/relationships"><Relationship Id="rId2" Type="http://schemas.openxmlformats.org/officeDocument/2006/relationships/image" Target="../media/image882.wmf"/><Relationship Id="rId1" Type="http://schemas.openxmlformats.org/officeDocument/2006/relationships/image" Target="../media/image881.wmf"/></Relationships>
</file>

<file path=ppt/drawings/_rels/vmlDrawing174.vml.rels><?xml version="1.0" encoding="UTF-8" standalone="yes"?>
<Relationships xmlns="http://schemas.openxmlformats.org/package/2006/relationships"><Relationship Id="rId2" Type="http://schemas.openxmlformats.org/officeDocument/2006/relationships/image" Target="../media/image886.wmf"/><Relationship Id="rId1" Type="http://schemas.openxmlformats.org/officeDocument/2006/relationships/image" Target="../media/image885.wmf"/></Relationships>
</file>

<file path=ppt/drawings/_rels/vmlDrawing175.vml.rels><?xml version="1.0" encoding="UTF-8" standalone="yes"?>
<Relationships xmlns="http://schemas.openxmlformats.org/package/2006/relationships"><Relationship Id="rId8" Type="http://schemas.openxmlformats.org/officeDocument/2006/relationships/image" Target="../media/image894.wmf"/><Relationship Id="rId13" Type="http://schemas.openxmlformats.org/officeDocument/2006/relationships/image" Target="../media/image899.wmf"/><Relationship Id="rId3" Type="http://schemas.openxmlformats.org/officeDocument/2006/relationships/image" Target="../media/image889.wmf"/><Relationship Id="rId7" Type="http://schemas.openxmlformats.org/officeDocument/2006/relationships/image" Target="../media/image893.wmf"/><Relationship Id="rId12" Type="http://schemas.openxmlformats.org/officeDocument/2006/relationships/image" Target="../media/image898.wmf"/><Relationship Id="rId2" Type="http://schemas.openxmlformats.org/officeDocument/2006/relationships/image" Target="../media/image888.wmf"/><Relationship Id="rId1" Type="http://schemas.openxmlformats.org/officeDocument/2006/relationships/image" Target="../media/image887.wmf"/><Relationship Id="rId6" Type="http://schemas.openxmlformats.org/officeDocument/2006/relationships/image" Target="../media/image892.wmf"/><Relationship Id="rId11" Type="http://schemas.openxmlformats.org/officeDocument/2006/relationships/image" Target="../media/image897.wmf"/><Relationship Id="rId5" Type="http://schemas.openxmlformats.org/officeDocument/2006/relationships/image" Target="../media/image891.wmf"/><Relationship Id="rId15" Type="http://schemas.openxmlformats.org/officeDocument/2006/relationships/image" Target="../media/image901.wmf"/><Relationship Id="rId10" Type="http://schemas.openxmlformats.org/officeDocument/2006/relationships/image" Target="../media/image896.wmf"/><Relationship Id="rId4" Type="http://schemas.openxmlformats.org/officeDocument/2006/relationships/image" Target="../media/image890.wmf"/><Relationship Id="rId9" Type="http://schemas.openxmlformats.org/officeDocument/2006/relationships/image" Target="../media/image895.wmf"/><Relationship Id="rId14" Type="http://schemas.openxmlformats.org/officeDocument/2006/relationships/image" Target="../media/image900.wmf"/></Relationships>
</file>

<file path=ppt/drawings/_rels/vmlDrawing176.vml.rels><?xml version="1.0" encoding="UTF-8" standalone="yes"?>
<Relationships xmlns="http://schemas.openxmlformats.org/package/2006/relationships"><Relationship Id="rId3" Type="http://schemas.openxmlformats.org/officeDocument/2006/relationships/image" Target="../media/image904.wmf"/><Relationship Id="rId2" Type="http://schemas.openxmlformats.org/officeDocument/2006/relationships/image" Target="../media/image903.wmf"/><Relationship Id="rId1" Type="http://schemas.openxmlformats.org/officeDocument/2006/relationships/image" Target="../media/image902.wmf"/><Relationship Id="rId4" Type="http://schemas.openxmlformats.org/officeDocument/2006/relationships/image" Target="../media/image905.wmf"/></Relationships>
</file>

<file path=ppt/drawings/_rels/vmlDrawing177.vml.rels><?xml version="1.0" encoding="UTF-8" standalone="yes"?>
<Relationships xmlns="http://schemas.openxmlformats.org/package/2006/relationships"><Relationship Id="rId8" Type="http://schemas.openxmlformats.org/officeDocument/2006/relationships/image" Target="../media/image913.wmf"/><Relationship Id="rId3" Type="http://schemas.openxmlformats.org/officeDocument/2006/relationships/image" Target="../media/image908.wmf"/><Relationship Id="rId7" Type="http://schemas.openxmlformats.org/officeDocument/2006/relationships/image" Target="../media/image912.wmf"/><Relationship Id="rId2" Type="http://schemas.openxmlformats.org/officeDocument/2006/relationships/image" Target="../media/image907.wmf"/><Relationship Id="rId1" Type="http://schemas.openxmlformats.org/officeDocument/2006/relationships/image" Target="../media/image906.wmf"/><Relationship Id="rId6" Type="http://schemas.openxmlformats.org/officeDocument/2006/relationships/image" Target="../media/image911.wmf"/><Relationship Id="rId5" Type="http://schemas.openxmlformats.org/officeDocument/2006/relationships/image" Target="../media/image910.wmf"/><Relationship Id="rId10" Type="http://schemas.openxmlformats.org/officeDocument/2006/relationships/image" Target="../media/image915.wmf"/><Relationship Id="rId4" Type="http://schemas.openxmlformats.org/officeDocument/2006/relationships/image" Target="../media/image909.wmf"/><Relationship Id="rId9" Type="http://schemas.openxmlformats.org/officeDocument/2006/relationships/image" Target="../media/image914.wmf"/></Relationships>
</file>

<file path=ppt/drawings/_rels/vmlDrawing178.vml.rels><?xml version="1.0" encoding="UTF-8" standalone="yes"?>
<Relationships xmlns="http://schemas.openxmlformats.org/package/2006/relationships"><Relationship Id="rId3" Type="http://schemas.openxmlformats.org/officeDocument/2006/relationships/image" Target="../media/image918.wmf"/><Relationship Id="rId2" Type="http://schemas.openxmlformats.org/officeDocument/2006/relationships/image" Target="../media/image917.wmf"/><Relationship Id="rId1" Type="http://schemas.openxmlformats.org/officeDocument/2006/relationships/image" Target="../media/image916.wmf"/><Relationship Id="rId4" Type="http://schemas.openxmlformats.org/officeDocument/2006/relationships/image" Target="../media/image919.wmf"/></Relationships>
</file>

<file path=ppt/drawings/_rels/vmlDrawing179.vml.rels><?xml version="1.0" encoding="UTF-8" standalone="yes"?>
<Relationships xmlns="http://schemas.openxmlformats.org/package/2006/relationships"><Relationship Id="rId2" Type="http://schemas.openxmlformats.org/officeDocument/2006/relationships/image" Target="../media/image921.wmf"/><Relationship Id="rId1" Type="http://schemas.openxmlformats.org/officeDocument/2006/relationships/image" Target="../media/image920.wmf"/></Relationships>
</file>

<file path=ppt/drawings/_rels/vmlDrawing180.vml.rels><?xml version="1.0" encoding="UTF-8" standalone="yes"?>
<Relationships xmlns="http://schemas.openxmlformats.org/package/2006/relationships"><Relationship Id="rId3" Type="http://schemas.openxmlformats.org/officeDocument/2006/relationships/image" Target="../media/image923.wmf"/><Relationship Id="rId2" Type="http://schemas.openxmlformats.org/officeDocument/2006/relationships/image" Target="../media/image922.wmf"/><Relationship Id="rId1" Type="http://schemas.openxmlformats.org/officeDocument/2006/relationships/image" Target="../media/image816.wmf"/><Relationship Id="rId4" Type="http://schemas.openxmlformats.org/officeDocument/2006/relationships/image" Target="../media/image924.wmf"/></Relationships>
</file>

<file path=ppt/drawings/_rels/vmlDrawing181.vml.rels><?xml version="1.0" encoding="UTF-8" standalone="yes"?>
<Relationships xmlns="http://schemas.openxmlformats.org/package/2006/relationships"><Relationship Id="rId3" Type="http://schemas.openxmlformats.org/officeDocument/2006/relationships/image" Target="../media/image927.wmf"/><Relationship Id="rId2" Type="http://schemas.openxmlformats.org/officeDocument/2006/relationships/image" Target="../media/image926.wmf"/><Relationship Id="rId1" Type="http://schemas.openxmlformats.org/officeDocument/2006/relationships/image" Target="../media/image925.wmf"/><Relationship Id="rId6" Type="http://schemas.openxmlformats.org/officeDocument/2006/relationships/image" Target="../media/image930.wmf"/><Relationship Id="rId5" Type="http://schemas.openxmlformats.org/officeDocument/2006/relationships/image" Target="../media/image929.wmf"/><Relationship Id="rId4" Type="http://schemas.openxmlformats.org/officeDocument/2006/relationships/image" Target="../media/image928.wmf"/></Relationships>
</file>

<file path=ppt/drawings/_rels/vmlDrawing182.vml.rels><?xml version="1.0" encoding="UTF-8" standalone="yes"?>
<Relationships xmlns="http://schemas.openxmlformats.org/package/2006/relationships"><Relationship Id="rId3" Type="http://schemas.openxmlformats.org/officeDocument/2006/relationships/image" Target="../media/image931.wmf"/><Relationship Id="rId2" Type="http://schemas.openxmlformats.org/officeDocument/2006/relationships/image" Target="../media/image923.wmf"/><Relationship Id="rId1" Type="http://schemas.openxmlformats.org/officeDocument/2006/relationships/image" Target="../media/image924.wmf"/><Relationship Id="rId5" Type="http://schemas.openxmlformats.org/officeDocument/2006/relationships/image" Target="../media/image933.wmf"/><Relationship Id="rId4" Type="http://schemas.openxmlformats.org/officeDocument/2006/relationships/image" Target="../media/image932.wmf"/></Relationships>
</file>

<file path=ppt/drawings/_rels/vmlDrawing183.vml.rels><?xml version="1.0" encoding="UTF-8" standalone="yes"?>
<Relationships xmlns="http://schemas.openxmlformats.org/package/2006/relationships"><Relationship Id="rId1" Type="http://schemas.openxmlformats.org/officeDocument/2006/relationships/image" Target="../media/image935.wmf"/></Relationships>
</file>

<file path=ppt/drawings/_rels/vmlDrawing184.vml.rels><?xml version="1.0" encoding="UTF-8" standalone="yes"?>
<Relationships xmlns="http://schemas.openxmlformats.org/package/2006/relationships"><Relationship Id="rId2" Type="http://schemas.openxmlformats.org/officeDocument/2006/relationships/image" Target="../media/image937.wmf"/><Relationship Id="rId1" Type="http://schemas.openxmlformats.org/officeDocument/2006/relationships/image" Target="../media/image924.wmf"/></Relationships>
</file>

<file path=ppt/drawings/_rels/vmlDrawing185.vml.rels><?xml version="1.0" encoding="UTF-8" standalone="yes"?>
<Relationships xmlns="http://schemas.openxmlformats.org/package/2006/relationships"><Relationship Id="rId3" Type="http://schemas.openxmlformats.org/officeDocument/2006/relationships/image" Target="../media/image941.wmf"/><Relationship Id="rId2" Type="http://schemas.openxmlformats.org/officeDocument/2006/relationships/image" Target="../media/image940.wmf"/><Relationship Id="rId1" Type="http://schemas.openxmlformats.org/officeDocument/2006/relationships/image" Target="../media/image939.wmf"/><Relationship Id="rId5" Type="http://schemas.openxmlformats.org/officeDocument/2006/relationships/image" Target="../media/image943.wmf"/><Relationship Id="rId4" Type="http://schemas.openxmlformats.org/officeDocument/2006/relationships/image" Target="../media/image942.wmf"/></Relationships>
</file>

<file path=ppt/drawings/_rels/vmlDrawing186.vml.rels><?xml version="1.0" encoding="UTF-8" standalone="yes"?>
<Relationships xmlns="http://schemas.openxmlformats.org/package/2006/relationships"><Relationship Id="rId8" Type="http://schemas.openxmlformats.org/officeDocument/2006/relationships/image" Target="../media/image951.wmf"/><Relationship Id="rId3" Type="http://schemas.openxmlformats.org/officeDocument/2006/relationships/image" Target="../media/image946.wmf"/><Relationship Id="rId7" Type="http://schemas.openxmlformats.org/officeDocument/2006/relationships/image" Target="../media/image950.wmf"/><Relationship Id="rId2" Type="http://schemas.openxmlformats.org/officeDocument/2006/relationships/image" Target="../media/image945.wmf"/><Relationship Id="rId1" Type="http://schemas.openxmlformats.org/officeDocument/2006/relationships/image" Target="../media/image944.wmf"/><Relationship Id="rId6" Type="http://schemas.openxmlformats.org/officeDocument/2006/relationships/image" Target="../media/image949.wmf"/><Relationship Id="rId5" Type="http://schemas.openxmlformats.org/officeDocument/2006/relationships/image" Target="../media/image948.wmf"/><Relationship Id="rId4" Type="http://schemas.openxmlformats.org/officeDocument/2006/relationships/image" Target="../media/image947.wmf"/><Relationship Id="rId9" Type="http://schemas.openxmlformats.org/officeDocument/2006/relationships/image" Target="../media/image952.wmf"/></Relationships>
</file>

<file path=ppt/drawings/_rels/vmlDrawing187.vml.rels><?xml version="1.0" encoding="UTF-8" standalone="yes"?>
<Relationships xmlns="http://schemas.openxmlformats.org/package/2006/relationships"><Relationship Id="rId8" Type="http://schemas.openxmlformats.org/officeDocument/2006/relationships/image" Target="../media/image960.wmf"/><Relationship Id="rId3" Type="http://schemas.openxmlformats.org/officeDocument/2006/relationships/image" Target="../media/image955.wmf"/><Relationship Id="rId7" Type="http://schemas.openxmlformats.org/officeDocument/2006/relationships/image" Target="../media/image959.wmf"/><Relationship Id="rId2" Type="http://schemas.openxmlformats.org/officeDocument/2006/relationships/image" Target="../media/image954.wmf"/><Relationship Id="rId1" Type="http://schemas.openxmlformats.org/officeDocument/2006/relationships/image" Target="../media/image953.wmf"/><Relationship Id="rId6" Type="http://schemas.openxmlformats.org/officeDocument/2006/relationships/image" Target="../media/image958.wmf"/><Relationship Id="rId5" Type="http://schemas.openxmlformats.org/officeDocument/2006/relationships/image" Target="../media/image957.wmf"/><Relationship Id="rId4" Type="http://schemas.openxmlformats.org/officeDocument/2006/relationships/image" Target="../media/image956.wmf"/><Relationship Id="rId9" Type="http://schemas.openxmlformats.org/officeDocument/2006/relationships/image" Target="../media/image961.wmf"/></Relationships>
</file>

<file path=ppt/drawings/_rels/vmlDrawing188.vml.rels><?xml version="1.0" encoding="UTF-8" standalone="yes"?>
<Relationships xmlns="http://schemas.openxmlformats.org/package/2006/relationships"><Relationship Id="rId3" Type="http://schemas.openxmlformats.org/officeDocument/2006/relationships/image" Target="../media/image964.wmf"/><Relationship Id="rId2" Type="http://schemas.openxmlformats.org/officeDocument/2006/relationships/image" Target="../media/image963.wmf"/><Relationship Id="rId1" Type="http://schemas.openxmlformats.org/officeDocument/2006/relationships/image" Target="../media/image962.wmf"/></Relationships>
</file>

<file path=ppt/drawings/_rels/vmlDrawing189.vml.rels><?xml version="1.0" encoding="UTF-8" standalone="yes"?>
<Relationships xmlns="http://schemas.openxmlformats.org/package/2006/relationships"><Relationship Id="rId8" Type="http://schemas.openxmlformats.org/officeDocument/2006/relationships/image" Target="../media/image972.wmf"/><Relationship Id="rId3" Type="http://schemas.openxmlformats.org/officeDocument/2006/relationships/image" Target="../media/image967.wmf"/><Relationship Id="rId7" Type="http://schemas.openxmlformats.org/officeDocument/2006/relationships/image" Target="../media/image971.wmf"/><Relationship Id="rId12" Type="http://schemas.openxmlformats.org/officeDocument/2006/relationships/image" Target="../media/image976.wmf"/><Relationship Id="rId2" Type="http://schemas.openxmlformats.org/officeDocument/2006/relationships/image" Target="../media/image966.wmf"/><Relationship Id="rId1" Type="http://schemas.openxmlformats.org/officeDocument/2006/relationships/image" Target="../media/image965.wmf"/><Relationship Id="rId6" Type="http://schemas.openxmlformats.org/officeDocument/2006/relationships/image" Target="../media/image970.wmf"/><Relationship Id="rId11" Type="http://schemas.openxmlformats.org/officeDocument/2006/relationships/image" Target="../media/image975.wmf"/><Relationship Id="rId5" Type="http://schemas.openxmlformats.org/officeDocument/2006/relationships/image" Target="../media/image969.wmf"/><Relationship Id="rId10" Type="http://schemas.openxmlformats.org/officeDocument/2006/relationships/image" Target="../media/image974.wmf"/><Relationship Id="rId4" Type="http://schemas.openxmlformats.org/officeDocument/2006/relationships/image" Target="../media/image968.wmf"/><Relationship Id="rId9" Type="http://schemas.openxmlformats.org/officeDocument/2006/relationships/image" Target="../media/image973.wmf"/></Relationships>
</file>

<file path=ppt/drawings/_rels/vmlDrawing190.vml.rels><?xml version="1.0" encoding="UTF-8" standalone="yes"?>
<Relationships xmlns="http://schemas.openxmlformats.org/package/2006/relationships"><Relationship Id="rId8" Type="http://schemas.openxmlformats.org/officeDocument/2006/relationships/image" Target="../media/image984.wmf"/><Relationship Id="rId13" Type="http://schemas.openxmlformats.org/officeDocument/2006/relationships/image" Target="../media/image989.wmf"/><Relationship Id="rId3" Type="http://schemas.openxmlformats.org/officeDocument/2006/relationships/image" Target="../media/image979.wmf"/><Relationship Id="rId7" Type="http://schemas.openxmlformats.org/officeDocument/2006/relationships/image" Target="../media/image983.wmf"/><Relationship Id="rId12" Type="http://schemas.openxmlformats.org/officeDocument/2006/relationships/image" Target="../media/image988.wmf"/><Relationship Id="rId2" Type="http://schemas.openxmlformats.org/officeDocument/2006/relationships/image" Target="../media/image978.wmf"/><Relationship Id="rId1" Type="http://schemas.openxmlformats.org/officeDocument/2006/relationships/image" Target="../media/image977.wmf"/><Relationship Id="rId6" Type="http://schemas.openxmlformats.org/officeDocument/2006/relationships/image" Target="../media/image982.wmf"/><Relationship Id="rId11" Type="http://schemas.openxmlformats.org/officeDocument/2006/relationships/image" Target="../media/image987.wmf"/><Relationship Id="rId5" Type="http://schemas.openxmlformats.org/officeDocument/2006/relationships/image" Target="../media/image981.wmf"/><Relationship Id="rId15" Type="http://schemas.openxmlformats.org/officeDocument/2006/relationships/image" Target="../media/image991.wmf"/><Relationship Id="rId10" Type="http://schemas.openxmlformats.org/officeDocument/2006/relationships/image" Target="../media/image986.wmf"/><Relationship Id="rId4" Type="http://schemas.openxmlformats.org/officeDocument/2006/relationships/image" Target="../media/image980.wmf"/><Relationship Id="rId9" Type="http://schemas.openxmlformats.org/officeDocument/2006/relationships/image" Target="../media/image985.wmf"/><Relationship Id="rId14" Type="http://schemas.openxmlformats.org/officeDocument/2006/relationships/image" Target="../media/image990.wmf"/></Relationships>
</file>

<file path=ppt/drawings/_rels/vmlDrawing191.vml.rels><?xml version="1.0" encoding="UTF-8" standalone="yes"?>
<Relationships xmlns="http://schemas.openxmlformats.org/package/2006/relationships"><Relationship Id="rId2" Type="http://schemas.openxmlformats.org/officeDocument/2006/relationships/image" Target="../media/image992.wmf"/><Relationship Id="rId1" Type="http://schemas.openxmlformats.org/officeDocument/2006/relationships/image" Target="../media/image816.wmf"/></Relationships>
</file>

<file path=ppt/drawings/_rels/vmlDrawing192.vml.rels><?xml version="1.0" encoding="UTF-8" standalone="yes"?>
<Relationships xmlns="http://schemas.openxmlformats.org/package/2006/relationships"><Relationship Id="rId1" Type="http://schemas.openxmlformats.org/officeDocument/2006/relationships/image" Target="../media/image993.wmf"/></Relationships>
</file>

<file path=ppt/drawings/_rels/vmlDrawing193.vml.rels><?xml version="1.0" encoding="UTF-8" standalone="yes"?>
<Relationships xmlns="http://schemas.openxmlformats.org/package/2006/relationships"><Relationship Id="rId1" Type="http://schemas.openxmlformats.org/officeDocument/2006/relationships/image" Target="../media/image995.wmf"/></Relationships>
</file>

<file path=ppt/drawings/_rels/vmlDrawing194.vml.rels><?xml version="1.0" encoding="UTF-8" standalone="yes"?>
<Relationships xmlns="http://schemas.openxmlformats.org/package/2006/relationships"><Relationship Id="rId3" Type="http://schemas.openxmlformats.org/officeDocument/2006/relationships/image" Target="../media/image999.wmf"/><Relationship Id="rId2" Type="http://schemas.openxmlformats.org/officeDocument/2006/relationships/image" Target="../media/image998.wmf"/><Relationship Id="rId1" Type="http://schemas.openxmlformats.org/officeDocument/2006/relationships/image" Target="../media/image997.wmf"/><Relationship Id="rId5" Type="http://schemas.openxmlformats.org/officeDocument/2006/relationships/image" Target="../media/image1001.wmf"/><Relationship Id="rId4" Type="http://schemas.openxmlformats.org/officeDocument/2006/relationships/image" Target="../media/image1000.wmf"/></Relationships>
</file>

<file path=ppt/drawings/_rels/vmlDrawing195.vml.rels><?xml version="1.0" encoding="UTF-8" standalone="yes"?>
<Relationships xmlns="http://schemas.openxmlformats.org/package/2006/relationships"><Relationship Id="rId3" Type="http://schemas.openxmlformats.org/officeDocument/2006/relationships/image" Target="../media/image1004.wmf"/><Relationship Id="rId2" Type="http://schemas.openxmlformats.org/officeDocument/2006/relationships/image" Target="../media/image1003.wmf"/><Relationship Id="rId1" Type="http://schemas.openxmlformats.org/officeDocument/2006/relationships/image" Target="../media/image1002.wmf"/><Relationship Id="rId6" Type="http://schemas.openxmlformats.org/officeDocument/2006/relationships/image" Target="../media/image1007.wmf"/><Relationship Id="rId5" Type="http://schemas.openxmlformats.org/officeDocument/2006/relationships/image" Target="../media/image1006.wmf"/><Relationship Id="rId4" Type="http://schemas.openxmlformats.org/officeDocument/2006/relationships/image" Target="../media/image1005.wmf"/></Relationships>
</file>

<file path=ppt/drawings/_rels/vmlDrawing196.vml.rels><?xml version="1.0" encoding="UTF-8" standalone="yes"?>
<Relationships xmlns="http://schemas.openxmlformats.org/package/2006/relationships"><Relationship Id="rId3" Type="http://schemas.openxmlformats.org/officeDocument/2006/relationships/image" Target="../media/image1010.wmf"/><Relationship Id="rId2" Type="http://schemas.openxmlformats.org/officeDocument/2006/relationships/image" Target="../media/image1009.wmf"/><Relationship Id="rId1" Type="http://schemas.openxmlformats.org/officeDocument/2006/relationships/image" Target="../media/image1008.wmf"/></Relationships>
</file>

<file path=ppt/drawings/_rels/vmlDrawing197.vml.rels><?xml version="1.0" encoding="UTF-8" standalone="yes"?>
<Relationships xmlns="http://schemas.openxmlformats.org/package/2006/relationships"><Relationship Id="rId3" Type="http://schemas.openxmlformats.org/officeDocument/2006/relationships/image" Target="../media/image1013.wmf"/><Relationship Id="rId2" Type="http://schemas.openxmlformats.org/officeDocument/2006/relationships/image" Target="../media/image1012.wmf"/><Relationship Id="rId1" Type="http://schemas.openxmlformats.org/officeDocument/2006/relationships/image" Target="../media/image1011.wmf"/><Relationship Id="rId6" Type="http://schemas.openxmlformats.org/officeDocument/2006/relationships/image" Target="../media/image1016.wmf"/><Relationship Id="rId5" Type="http://schemas.openxmlformats.org/officeDocument/2006/relationships/image" Target="../media/image1015.wmf"/><Relationship Id="rId4" Type="http://schemas.openxmlformats.org/officeDocument/2006/relationships/image" Target="../media/image1014.wmf"/></Relationships>
</file>

<file path=ppt/drawings/_rels/vmlDrawing198.vml.rels><?xml version="1.0" encoding="UTF-8" standalone="yes"?>
<Relationships xmlns="http://schemas.openxmlformats.org/package/2006/relationships"><Relationship Id="rId3" Type="http://schemas.openxmlformats.org/officeDocument/2006/relationships/image" Target="../media/image1019.wmf"/><Relationship Id="rId2" Type="http://schemas.openxmlformats.org/officeDocument/2006/relationships/image" Target="../media/image1018.wmf"/><Relationship Id="rId1" Type="http://schemas.openxmlformats.org/officeDocument/2006/relationships/image" Target="../media/image1017.wmf"/><Relationship Id="rId6" Type="http://schemas.openxmlformats.org/officeDocument/2006/relationships/image" Target="../media/image1022.wmf"/><Relationship Id="rId5" Type="http://schemas.openxmlformats.org/officeDocument/2006/relationships/image" Target="../media/image1021.wmf"/><Relationship Id="rId4" Type="http://schemas.openxmlformats.org/officeDocument/2006/relationships/image" Target="../media/image1020.wmf"/></Relationships>
</file>

<file path=ppt/drawings/_rels/vmlDrawing199.vml.rels><?xml version="1.0" encoding="UTF-8" standalone="yes"?>
<Relationships xmlns="http://schemas.openxmlformats.org/package/2006/relationships"><Relationship Id="rId3" Type="http://schemas.openxmlformats.org/officeDocument/2006/relationships/image" Target="../media/image1025.wmf"/><Relationship Id="rId2" Type="http://schemas.openxmlformats.org/officeDocument/2006/relationships/image" Target="../media/image1024.wmf"/><Relationship Id="rId1" Type="http://schemas.openxmlformats.org/officeDocument/2006/relationships/image" Target="../media/image1023.wmf"/><Relationship Id="rId6" Type="http://schemas.openxmlformats.org/officeDocument/2006/relationships/image" Target="../media/image1028.wmf"/><Relationship Id="rId5" Type="http://schemas.openxmlformats.org/officeDocument/2006/relationships/image" Target="../media/image1027.wmf"/><Relationship Id="rId4" Type="http://schemas.openxmlformats.org/officeDocument/2006/relationships/image" Target="../media/image1026.wmf"/></Relationships>
</file>

<file path=ppt/drawings/_rels/vmlDrawing200.vml.rels><?xml version="1.0" encoding="UTF-8" standalone="yes"?>
<Relationships xmlns="http://schemas.openxmlformats.org/package/2006/relationships"><Relationship Id="rId3" Type="http://schemas.openxmlformats.org/officeDocument/2006/relationships/image" Target="../media/image1031.wmf"/><Relationship Id="rId2" Type="http://schemas.openxmlformats.org/officeDocument/2006/relationships/image" Target="../media/image1030.wmf"/><Relationship Id="rId1" Type="http://schemas.openxmlformats.org/officeDocument/2006/relationships/image" Target="../media/image1029.wmf"/><Relationship Id="rId6" Type="http://schemas.openxmlformats.org/officeDocument/2006/relationships/image" Target="../media/image1034.wmf"/><Relationship Id="rId5" Type="http://schemas.openxmlformats.org/officeDocument/2006/relationships/image" Target="../media/image1033.wmf"/><Relationship Id="rId4" Type="http://schemas.openxmlformats.org/officeDocument/2006/relationships/image" Target="../media/image1032.wmf"/></Relationships>
</file>

<file path=ppt/drawings/_rels/vmlDrawing201.vml.rels><?xml version="1.0" encoding="UTF-8" standalone="yes"?>
<Relationships xmlns="http://schemas.openxmlformats.org/package/2006/relationships"><Relationship Id="rId3" Type="http://schemas.openxmlformats.org/officeDocument/2006/relationships/image" Target="../media/image1035.wmf"/><Relationship Id="rId2" Type="http://schemas.openxmlformats.org/officeDocument/2006/relationships/image" Target="../media/image1021.wmf"/><Relationship Id="rId1" Type="http://schemas.openxmlformats.org/officeDocument/2006/relationships/image" Target="../media/image1020.wmf"/><Relationship Id="rId6" Type="http://schemas.openxmlformats.org/officeDocument/2006/relationships/image" Target="../media/image1038.wmf"/><Relationship Id="rId5" Type="http://schemas.openxmlformats.org/officeDocument/2006/relationships/image" Target="../media/image1037.wmf"/><Relationship Id="rId4" Type="http://schemas.openxmlformats.org/officeDocument/2006/relationships/image" Target="../media/image1036.wmf"/></Relationships>
</file>

<file path=ppt/drawings/_rels/vmlDrawing202.vml.rels><?xml version="1.0" encoding="UTF-8" standalone="yes"?>
<Relationships xmlns="http://schemas.openxmlformats.org/package/2006/relationships"><Relationship Id="rId8" Type="http://schemas.openxmlformats.org/officeDocument/2006/relationships/image" Target="../media/image1046.wmf"/><Relationship Id="rId3" Type="http://schemas.openxmlformats.org/officeDocument/2006/relationships/image" Target="../media/image1041.wmf"/><Relationship Id="rId7" Type="http://schemas.openxmlformats.org/officeDocument/2006/relationships/image" Target="../media/image1045.wmf"/><Relationship Id="rId2" Type="http://schemas.openxmlformats.org/officeDocument/2006/relationships/image" Target="../media/image1040.wmf"/><Relationship Id="rId1" Type="http://schemas.openxmlformats.org/officeDocument/2006/relationships/image" Target="../media/image1039.wmf"/><Relationship Id="rId6" Type="http://schemas.openxmlformats.org/officeDocument/2006/relationships/image" Target="../media/image1044.wmf"/><Relationship Id="rId5" Type="http://schemas.openxmlformats.org/officeDocument/2006/relationships/image" Target="../media/image1043.wmf"/><Relationship Id="rId4" Type="http://schemas.openxmlformats.org/officeDocument/2006/relationships/image" Target="../media/image1042.wmf"/><Relationship Id="rId9" Type="http://schemas.openxmlformats.org/officeDocument/2006/relationships/image" Target="../media/image1047.wmf"/></Relationships>
</file>

<file path=ppt/drawings/_rels/vmlDrawing203.vml.rels><?xml version="1.0" encoding="UTF-8" standalone="yes"?>
<Relationships xmlns="http://schemas.openxmlformats.org/package/2006/relationships"><Relationship Id="rId3" Type="http://schemas.openxmlformats.org/officeDocument/2006/relationships/image" Target="../media/image1050.wmf"/><Relationship Id="rId2" Type="http://schemas.openxmlformats.org/officeDocument/2006/relationships/image" Target="../media/image1049.wmf"/><Relationship Id="rId1" Type="http://schemas.openxmlformats.org/officeDocument/2006/relationships/image" Target="../media/image1048.wmf"/><Relationship Id="rId5" Type="http://schemas.openxmlformats.org/officeDocument/2006/relationships/image" Target="../media/image1052.wmf"/><Relationship Id="rId4" Type="http://schemas.openxmlformats.org/officeDocument/2006/relationships/image" Target="../media/image1051.wmf"/></Relationships>
</file>

<file path=ppt/drawings/_rels/vmlDrawing204.vml.rels><?xml version="1.0" encoding="UTF-8" standalone="yes"?>
<Relationships xmlns="http://schemas.openxmlformats.org/package/2006/relationships"><Relationship Id="rId2" Type="http://schemas.openxmlformats.org/officeDocument/2006/relationships/image" Target="../media/image1007.wmf"/><Relationship Id="rId1" Type="http://schemas.openxmlformats.org/officeDocument/2006/relationships/image" Target="../media/image1006.wmf"/></Relationships>
</file>

<file path=ppt/drawings/_rels/vmlDrawing205.vml.rels><?xml version="1.0" encoding="UTF-8" standalone="yes"?>
<Relationships xmlns="http://schemas.openxmlformats.org/package/2006/relationships"><Relationship Id="rId1" Type="http://schemas.openxmlformats.org/officeDocument/2006/relationships/image" Target="../media/image1053.wmf"/></Relationships>
</file>

<file path=ppt/drawings/_rels/vmlDrawing206.vml.rels><?xml version="1.0" encoding="UTF-8" standalone="yes"?>
<Relationships xmlns="http://schemas.openxmlformats.org/package/2006/relationships"><Relationship Id="rId2" Type="http://schemas.openxmlformats.org/officeDocument/2006/relationships/image" Target="../media/image1054.wmf"/><Relationship Id="rId1" Type="http://schemas.openxmlformats.org/officeDocument/2006/relationships/image" Target="../media/image48.wmf"/></Relationships>
</file>

<file path=ppt/drawings/_rels/vmlDrawing207.vml.rels><?xml version="1.0" encoding="UTF-8" standalone="yes"?>
<Relationships xmlns="http://schemas.openxmlformats.org/package/2006/relationships"><Relationship Id="rId1" Type="http://schemas.openxmlformats.org/officeDocument/2006/relationships/image" Target="../media/image48.wmf"/></Relationships>
</file>

<file path=ppt/drawings/_rels/vmlDrawing208.vml.rels><?xml version="1.0" encoding="UTF-8" standalone="yes"?>
<Relationships xmlns="http://schemas.openxmlformats.org/package/2006/relationships"><Relationship Id="rId1" Type="http://schemas.openxmlformats.org/officeDocument/2006/relationships/image" Target="../media/image48.wmf"/></Relationships>
</file>

<file path=ppt/drawings/_rels/vmlDrawing209.vml.rels><?xml version="1.0" encoding="UTF-8" standalone="yes"?>
<Relationships xmlns="http://schemas.openxmlformats.org/package/2006/relationships"><Relationship Id="rId2" Type="http://schemas.openxmlformats.org/officeDocument/2006/relationships/image" Target="../media/image1056.wmf"/><Relationship Id="rId1" Type="http://schemas.openxmlformats.org/officeDocument/2006/relationships/image" Target="../media/image1055.wmf"/></Relationships>
</file>

<file path=ppt/drawings/_rels/vmlDrawing210.vml.rels><?xml version="1.0" encoding="UTF-8" standalone="yes"?>
<Relationships xmlns="http://schemas.openxmlformats.org/package/2006/relationships"><Relationship Id="rId1" Type="http://schemas.openxmlformats.org/officeDocument/2006/relationships/image" Target="../media/image1057.wmf"/></Relationships>
</file>

<file path=ppt/drawings/_rels/vmlDrawing211.vml.rels><?xml version="1.0" encoding="UTF-8" standalone="yes"?>
<Relationships xmlns="http://schemas.openxmlformats.org/package/2006/relationships"><Relationship Id="rId3" Type="http://schemas.openxmlformats.org/officeDocument/2006/relationships/image" Target="../media/image1061.wmf"/><Relationship Id="rId2" Type="http://schemas.openxmlformats.org/officeDocument/2006/relationships/image" Target="../media/image1060.wmf"/><Relationship Id="rId1" Type="http://schemas.openxmlformats.org/officeDocument/2006/relationships/image" Target="../media/image1059.wmf"/><Relationship Id="rId4" Type="http://schemas.openxmlformats.org/officeDocument/2006/relationships/image" Target="../media/image1062.wmf"/></Relationships>
</file>

<file path=ppt/drawings/_rels/vmlDrawing212.vml.rels><?xml version="1.0" encoding="UTF-8" standalone="yes"?>
<Relationships xmlns="http://schemas.openxmlformats.org/package/2006/relationships"><Relationship Id="rId3" Type="http://schemas.openxmlformats.org/officeDocument/2006/relationships/image" Target="../media/image1064.wmf"/><Relationship Id="rId2" Type="http://schemas.openxmlformats.org/officeDocument/2006/relationships/image" Target="../media/image1063.wmf"/><Relationship Id="rId1" Type="http://schemas.openxmlformats.org/officeDocument/2006/relationships/image" Target="../media/image1061.wmf"/><Relationship Id="rId6" Type="http://schemas.openxmlformats.org/officeDocument/2006/relationships/image" Target="../media/image1066.wmf"/><Relationship Id="rId5" Type="http://schemas.openxmlformats.org/officeDocument/2006/relationships/image" Target="../media/image241.wmf"/><Relationship Id="rId4" Type="http://schemas.openxmlformats.org/officeDocument/2006/relationships/image" Target="../media/image1065.wmf"/></Relationships>
</file>

<file path=ppt/drawings/_rels/vmlDrawing213.vml.rels><?xml version="1.0" encoding="UTF-8" standalone="yes"?>
<Relationships xmlns="http://schemas.openxmlformats.org/package/2006/relationships"><Relationship Id="rId3" Type="http://schemas.openxmlformats.org/officeDocument/2006/relationships/image" Target="../media/image1068.wmf"/><Relationship Id="rId7" Type="http://schemas.openxmlformats.org/officeDocument/2006/relationships/image" Target="../media/image1072.wmf"/><Relationship Id="rId2" Type="http://schemas.openxmlformats.org/officeDocument/2006/relationships/image" Target="../media/image1066.wmf"/><Relationship Id="rId1" Type="http://schemas.openxmlformats.org/officeDocument/2006/relationships/image" Target="../media/image1067.wmf"/><Relationship Id="rId6" Type="http://schemas.openxmlformats.org/officeDocument/2006/relationships/image" Target="../media/image1071.wmf"/><Relationship Id="rId5" Type="http://schemas.openxmlformats.org/officeDocument/2006/relationships/image" Target="../media/image1070.wmf"/><Relationship Id="rId4" Type="http://schemas.openxmlformats.org/officeDocument/2006/relationships/image" Target="../media/image1069.wmf"/></Relationships>
</file>

<file path=ppt/drawings/_rels/vmlDrawing214.vml.rels><?xml version="1.0" encoding="UTF-8" standalone="yes"?>
<Relationships xmlns="http://schemas.openxmlformats.org/package/2006/relationships"><Relationship Id="rId8" Type="http://schemas.openxmlformats.org/officeDocument/2006/relationships/image" Target="../media/image1078.wmf"/><Relationship Id="rId3" Type="http://schemas.openxmlformats.org/officeDocument/2006/relationships/image" Target="../media/image1074.wmf"/><Relationship Id="rId7" Type="http://schemas.openxmlformats.org/officeDocument/2006/relationships/image" Target="../media/image1064.wmf"/><Relationship Id="rId12" Type="http://schemas.openxmlformats.org/officeDocument/2006/relationships/image" Target="../media/image1082.wmf"/><Relationship Id="rId2" Type="http://schemas.openxmlformats.org/officeDocument/2006/relationships/image" Target="../media/image1061.wmf"/><Relationship Id="rId1" Type="http://schemas.openxmlformats.org/officeDocument/2006/relationships/image" Target="../media/image1073.wmf"/><Relationship Id="rId6" Type="http://schemas.openxmlformats.org/officeDocument/2006/relationships/image" Target="../media/image1077.wmf"/><Relationship Id="rId11" Type="http://schemas.openxmlformats.org/officeDocument/2006/relationships/image" Target="../media/image1081.wmf"/><Relationship Id="rId5" Type="http://schemas.openxmlformats.org/officeDocument/2006/relationships/image" Target="../media/image1076.wmf"/><Relationship Id="rId10" Type="http://schemas.openxmlformats.org/officeDocument/2006/relationships/image" Target="../media/image1080.wmf"/><Relationship Id="rId4" Type="http://schemas.openxmlformats.org/officeDocument/2006/relationships/image" Target="../media/image1075.wmf"/><Relationship Id="rId9" Type="http://schemas.openxmlformats.org/officeDocument/2006/relationships/image" Target="../media/image1079.wmf"/></Relationships>
</file>

<file path=ppt/drawings/_rels/vmlDrawing215.vml.rels><?xml version="1.0" encoding="UTF-8" standalone="yes"?>
<Relationships xmlns="http://schemas.openxmlformats.org/package/2006/relationships"><Relationship Id="rId3" Type="http://schemas.openxmlformats.org/officeDocument/2006/relationships/image" Target="../media/image1061.wmf"/><Relationship Id="rId2" Type="http://schemas.openxmlformats.org/officeDocument/2006/relationships/image" Target="../media/image1084.wmf"/><Relationship Id="rId1" Type="http://schemas.openxmlformats.org/officeDocument/2006/relationships/image" Target="../media/image1083.wmf"/><Relationship Id="rId5" Type="http://schemas.openxmlformats.org/officeDocument/2006/relationships/image" Target="../media/image321.wmf"/><Relationship Id="rId4" Type="http://schemas.openxmlformats.org/officeDocument/2006/relationships/image" Target="../media/image1085.wmf"/></Relationships>
</file>

<file path=ppt/drawings/_rels/vmlDrawing216.vml.rels><?xml version="1.0" encoding="UTF-8" standalone="yes"?>
<Relationships xmlns="http://schemas.openxmlformats.org/package/2006/relationships"><Relationship Id="rId1" Type="http://schemas.openxmlformats.org/officeDocument/2006/relationships/image" Target="../media/image1086.wmf"/></Relationships>
</file>

<file path=ppt/drawings/_rels/vmlDrawing217.vml.rels><?xml version="1.0" encoding="UTF-8" standalone="yes"?>
<Relationships xmlns="http://schemas.openxmlformats.org/package/2006/relationships"><Relationship Id="rId2" Type="http://schemas.openxmlformats.org/officeDocument/2006/relationships/image" Target="../media/image1061.wmf"/><Relationship Id="rId1" Type="http://schemas.openxmlformats.org/officeDocument/2006/relationships/image" Target="../media/image1064.wmf"/></Relationships>
</file>

<file path=ppt/drawings/_rels/vmlDrawing218.vml.rels><?xml version="1.0" encoding="UTF-8" standalone="yes"?>
<Relationships xmlns="http://schemas.openxmlformats.org/package/2006/relationships"><Relationship Id="rId8" Type="http://schemas.openxmlformats.org/officeDocument/2006/relationships/image" Target="../media/image1095.wmf"/><Relationship Id="rId3" Type="http://schemas.openxmlformats.org/officeDocument/2006/relationships/image" Target="../media/image1090.wmf"/><Relationship Id="rId7" Type="http://schemas.openxmlformats.org/officeDocument/2006/relationships/image" Target="../media/image1094.wmf"/><Relationship Id="rId2" Type="http://schemas.openxmlformats.org/officeDocument/2006/relationships/image" Target="../media/image1061.wmf"/><Relationship Id="rId1" Type="http://schemas.openxmlformats.org/officeDocument/2006/relationships/image" Target="../media/image1089.wmf"/><Relationship Id="rId6" Type="http://schemas.openxmlformats.org/officeDocument/2006/relationships/image" Target="../media/image1093.wmf"/><Relationship Id="rId5" Type="http://schemas.openxmlformats.org/officeDocument/2006/relationships/image" Target="../media/image1092.wmf"/><Relationship Id="rId4" Type="http://schemas.openxmlformats.org/officeDocument/2006/relationships/image" Target="../media/image1091.wmf"/><Relationship Id="rId9" Type="http://schemas.openxmlformats.org/officeDocument/2006/relationships/image" Target="../media/image1096.wmf"/></Relationships>
</file>

<file path=ppt/drawings/_rels/vmlDrawing219.vml.rels><?xml version="1.0" encoding="UTF-8" standalone="yes"?>
<Relationships xmlns="http://schemas.openxmlformats.org/package/2006/relationships"><Relationship Id="rId1" Type="http://schemas.openxmlformats.org/officeDocument/2006/relationships/image" Target="../media/image1061.wmf"/></Relationships>
</file>

<file path=ppt/drawings/_rels/vmlDrawing220.vml.rels><?xml version="1.0" encoding="UTF-8" standalone="yes"?>
<Relationships xmlns="http://schemas.openxmlformats.org/package/2006/relationships"><Relationship Id="rId3" Type="http://schemas.openxmlformats.org/officeDocument/2006/relationships/image" Target="../media/image1099.wmf"/><Relationship Id="rId7" Type="http://schemas.openxmlformats.org/officeDocument/2006/relationships/image" Target="../media/image1103.wmf"/><Relationship Id="rId2" Type="http://schemas.openxmlformats.org/officeDocument/2006/relationships/image" Target="../media/image1098.wmf"/><Relationship Id="rId1" Type="http://schemas.openxmlformats.org/officeDocument/2006/relationships/image" Target="../media/image1097.wmf"/><Relationship Id="rId6" Type="http://schemas.openxmlformats.org/officeDocument/2006/relationships/image" Target="../media/image1102.wmf"/><Relationship Id="rId5" Type="http://schemas.openxmlformats.org/officeDocument/2006/relationships/image" Target="../media/image1101.wmf"/><Relationship Id="rId4" Type="http://schemas.openxmlformats.org/officeDocument/2006/relationships/image" Target="../media/image1100.wmf"/></Relationships>
</file>

<file path=ppt/drawings/_rels/vmlDrawing221.vml.rels><?xml version="1.0" encoding="UTF-8" standalone="yes"?>
<Relationships xmlns="http://schemas.openxmlformats.org/package/2006/relationships"><Relationship Id="rId8" Type="http://schemas.openxmlformats.org/officeDocument/2006/relationships/image" Target="../media/image1111.wmf"/><Relationship Id="rId3" Type="http://schemas.openxmlformats.org/officeDocument/2006/relationships/image" Target="../media/image1106.wmf"/><Relationship Id="rId7" Type="http://schemas.openxmlformats.org/officeDocument/2006/relationships/image" Target="../media/image1110.wmf"/><Relationship Id="rId2" Type="http://schemas.openxmlformats.org/officeDocument/2006/relationships/image" Target="../media/image1105.wmf"/><Relationship Id="rId1" Type="http://schemas.openxmlformats.org/officeDocument/2006/relationships/image" Target="../media/image1104.wmf"/><Relationship Id="rId6" Type="http://schemas.openxmlformats.org/officeDocument/2006/relationships/image" Target="../media/image1109.wmf"/><Relationship Id="rId5" Type="http://schemas.openxmlformats.org/officeDocument/2006/relationships/image" Target="../media/image1108.wmf"/><Relationship Id="rId4" Type="http://schemas.openxmlformats.org/officeDocument/2006/relationships/image" Target="../media/image1107.wmf"/><Relationship Id="rId9" Type="http://schemas.openxmlformats.org/officeDocument/2006/relationships/image" Target="../media/image1101.wmf"/></Relationships>
</file>

<file path=ppt/drawings/_rels/vmlDrawing222.vml.rels><?xml version="1.0" encoding="UTF-8" standalone="yes"?>
<Relationships xmlns="http://schemas.openxmlformats.org/package/2006/relationships"><Relationship Id="rId3" Type="http://schemas.openxmlformats.org/officeDocument/2006/relationships/image" Target="../media/image1113.wmf"/><Relationship Id="rId2" Type="http://schemas.openxmlformats.org/officeDocument/2006/relationships/image" Target="../media/image1101.wmf"/><Relationship Id="rId1" Type="http://schemas.openxmlformats.org/officeDocument/2006/relationships/image" Target="../media/image1112.wmf"/></Relationships>
</file>

<file path=ppt/drawings/_rels/vmlDrawing223.vml.rels><?xml version="1.0" encoding="UTF-8" standalone="yes"?>
<Relationships xmlns="http://schemas.openxmlformats.org/package/2006/relationships"><Relationship Id="rId8" Type="http://schemas.openxmlformats.org/officeDocument/2006/relationships/image" Target="../media/image1120.wmf"/><Relationship Id="rId3" Type="http://schemas.openxmlformats.org/officeDocument/2006/relationships/image" Target="../media/image1116.wmf"/><Relationship Id="rId7" Type="http://schemas.openxmlformats.org/officeDocument/2006/relationships/image" Target="../media/image1119.wmf"/><Relationship Id="rId2" Type="http://schemas.openxmlformats.org/officeDocument/2006/relationships/image" Target="../media/image1115.wmf"/><Relationship Id="rId1" Type="http://schemas.openxmlformats.org/officeDocument/2006/relationships/image" Target="../media/image1114.wmf"/><Relationship Id="rId6" Type="http://schemas.openxmlformats.org/officeDocument/2006/relationships/image" Target="../media/image1118.wmf"/><Relationship Id="rId5" Type="http://schemas.openxmlformats.org/officeDocument/2006/relationships/image" Target="../media/image1117.wmf"/><Relationship Id="rId4" Type="http://schemas.openxmlformats.org/officeDocument/2006/relationships/image" Target="../media/image59.wmf"/><Relationship Id="rId9" Type="http://schemas.openxmlformats.org/officeDocument/2006/relationships/image" Target="../media/image1121.wmf"/></Relationships>
</file>

<file path=ppt/drawings/_rels/vmlDrawing224.vml.rels><?xml version="1.0" encoding="UTF-8" standalone="yes"?>
<Relationships xmlns="http://schemas.openxmlformats.org/package/2006/relationships"><Relationship Id="rId3" Type="http://schemas.openxmlformats.org/officeDocument/2006/relationships/image" Target="../media/image1124.wmf"/><Relationship Id="rId2" Type="http://schemas.openxmlformats.org/officeDocument/2006/relationships/image" Target="../media/image1123.wmf"/><Relationship Id="rId1" Type="http://schemas.openxmlformats.org/officeDocument/2006/relationships/image" Target="../media/image1122.wmf"/><Relationship Id="rId5" Type="http://schemas.openxmlformats.org/officeDocument/2006/relationships/image" Target="../media/image1126.wmf"/><Relationship Id="rId4" Type="http://schemas.openxmlformats.org/officeDocument/2006/relationships/image" Target="../media/image1125.wmf"/></Relationships>
</file>

<file path=ppt/drawings/_rels/vmlDrawing225.vml.rels><?xml version="1.0" encoding="UTF-8" standalone="yes"?>
<Relationships xmlns="http://schemas.openxmlformats.org/package/2006/relationships"><Relationship Id="rId3" Type="http://schemas.openxmlformats.org/officeDocument/2006/relationships/image" Target="../media/image1129.wmf"/><Relationship Id="rId2" Type="http://schemas.openxmlformats.org/officeDocument/2006/relationships/image" Target="../media/image1128.wmf"/><Relationship Id="rId1" Type="http://schemas.openxmlformats.org/officeDocument/2006/relationships/image" Target="../media/image1127.wmf"/><Relationship Id="rId5" Type="http://schemas.openxmlformats.org/officeDocument/2006/relationships/image" Target="../media/image1130.wmf"/><Relationship Id="rId4" Type="http://schemas.openxmlformats.org/officeDocument/2006/relationships/image" Target="../media/image59.wmf"/></Relationships>
</file>

<file path=ppt/drawings/_rels/vmlDrawing226.vml.rels><?xml version="1.0" encoding="UTF-8" standalone="yes"?>
<Relationships xmlns="http://schemas.openxmlformats.org/package/2006/relationships"><Relationship Id="rId2" Type="http://schemas.openxmlformats.org/officeDocument/2006/relationships/image" Target="../media/image1132.wmf"/><Relationship Id="rId1" Type="http://schemas.openxmlformats.org/officeDocument/2006/relationships/image" Target="../media/image1131.wmf"/></Relationships>
</file>

<file path=ppt/drawings/_rels/vmlDrawing227.vml.rels><?xml version="1.0" encoding="UTF-8" standalone="yes"?>
<Relationships xmlns="http://schemas.openxmlformats.org/package/2006/relationships"><Relationship Id="rId3" Type="http://schemas.openxmlformats.org/officeDocument/2006/relationships/image" Target="../media/image1135.wmf"/><Relationship Id="rId2" Type="http://schemas.openxmlformats.org/officeDocument/2006/relationships/image" Target="../media/image1134.wmf"/><Relationship Id="rId1" Type="http://schemas.openxmlformats.org/officeDocument/2006/relationships/image" Target="../media/image1133.wmf"/><Relationship Id="rId4" Type="http://schemas.openxmlformats.org/officeDocument/2006/relationships/image" Target="../media/image1136.wmf"/></Relationships>
</file>

<file path=ppt/drawings/_rels/vmlDrawing228.vml.rels><?xml version="1.0" encoding="UTF-8" standalone="yes"?>
<Relationships xmlns="http://schemas.openxmlformats.org/package/2006/relationships"><Relationship Id="rId3" Type="http://schemas.openxmlformats.org/officeDocument/2006/relationships/image" Target="../media/image1140.wmf"/><Relationship Id="rId2" Type="http://schemas.openxmlformats.org/officeDocument/2006/relationships/image" Target="../media/image1139.wmf"/><Relationship Id="rId1" Type="http://schemas.openxmlformats.org/officeDocument/2006/relationships/image" Target="../media/image1138.wmf"/><Relationship Id="rId4" Type="http://schemas.openxmlformats.org/officeDocument/2006/relationships/image" Target="../media/image1141.wmf"/></Relationships>
</file>

<file path=ppt/drawings/_rels/vmlDrawing229.vml.rels><?xml version="1.0" encoding="UTF-8" standalone="yes"?>
<Relationships xmlns="http://schemas.openxmlformats.org/package/2006/relationships"><Relationship Id="rId1" Type="http://schemas.openxmlformats.org/officeDocument/2006/relationships/image" Target="../media/image1143.wmf"/></Relationships>
</file>

<file path=ppt/drawings/_rels/vmlDrawing230.vml.rels><?xml version="1.0" encoding="UTF-8" standalone="yes"?>
<Relationships xmlns="http://schemas.openxmlformats.org/package/2006/relationships"><Relationship Id="rId3" Type="http://schemas.openxmlformats.org/officeDocument/2006/relationships/image" Target="../media/image1147.wmf"/><Relationship Id="rId2" Type="http://schemas.openxmlformats.org/officeDocument/2006/relationships/image" Target="../media/image1146.wmf"/><Relationship Id="rId1" Type="http://schemas.openxmlformats.org/officeDocument/2006/relationships/image" Target="../media/image1145.wmf"/><Relationship Id="rId4" Type="http://schemas.openxmlformats.org/officeDocument/2006/relationships/image" Target="../media/image1148.wmf"/></Relationships>
</file>

<file path=ppt/drawings/_rels/vmlDrawing231.vml.rels><?xml version="1.0" encoding="UTF-8" standalone="yes"?>
<Relationships xmlns="http://schemas.openxmlformats.org/package/2006/relationships"><Relationship Id="rId3" Type="http://schemas.openxmlformats.org/officeDocument/2006/relationships/image" Target="../media/image1150.wmf"/><Relationship Id="rId2" Type="http://schemas.openxmlformats.org/officeDocument/2006/relationships/image" Target="../media/image1149.wmf"/><Relationship Id="rId1" Type="http://schemas.openxmlformats.org/officeDocument/2006/relationships/image" Target="../media/image48.wmf"/><Relationship Id="rId4" Type="http://schemas.openxmlformats.org/officeDocument/2006/relationships/image" Target="../media/image1151.wmf"/></Relationships>
</file>

<file path=ppt/drawings/_rels/vmlDrawing232.vml.rels><?xml version="1.0" encoding="UTF-8" standalone="yes"?>
<Relationships xmlns="http://schemas.openxmlformats.org/package/2006/relationships"><Relationship Id="rId2" Type="http://schemas.openxmlformats.org/officeDocument/2006/relationships/image" Target="../media/image1153.wmf"/><Relationship Id="rId1" Type="http://schemas.openxmlformats.org/officeDocument/2006/relationships/image" Target="../media/image1152.wmf"/></Relationships>
</file>

<file path=ppt/drawings/_rels/vmlDrawing233.vml.rels><?xml version="1.0" encoding="UTF-8" standalone="yes"?>
<Relationships xmlns="http://schemas.openxmlformats.org/package/2006/relationships"><Relationship Id="rId1" Type="http://schemas.openxmlformats.org/officeDocument/2006/relationships/image" Target="../media/image1155.wmf"/></Relationships>
</file>

<file path=ppt/drawings/_rels/vmlDrawing234.vml.rels><?xml version="1.0" encoding="UTF-8" standalone="yes"?>
<Relationships xmlns="http://schemas.openxmlformats.org/package/2006/relationships"><Relationship Id="rId8" Type="http://schemas.openxmlformats.org/officeDocument/2006/relationships/image" Target="../media/image1163.wmf"/><Relationship Id="rId13" Type="http://schemas.openxmlformats.org/officeDocument/2006/relationships/image" Target="../media/image1168.wmf"/><Relationship Id="rId18" Type="http://schemas.openxmlformats.org/officeDocument/2006/relationships/image" Target="../media/image1173.wmf"/><Relationship Id="rId3" Type="http://schemas.openxmlformats.org/officeDocument/2006/relationships/image" Target="../media/image1158.wmf"/><Relationship Id="rId7" Type="http://schemas.openxmlformats.org/officeDocument/2006/relationships/image" Target="../media/image1162.wmf"/><Relationship Id="rId12" Type="http://schemas.openxmlformats.org/officeDocument/2006/relationships/image" Target="../media/image1167.wmf"/><Relationship Id="rId17" Type="http://schemas.openxmlformats.org/officeDocument/2006/relationships/image" Target="../media/image1172.wmf"/><Relationship Id="rId2" Type="http://schemas.openxmlformats.org/officeDocument/2006/relationships/image" Target="../media/image1157.wmf"/><Relationship Id="rId16" Type="http://schemas.openxmlformats.org/officeDocument/2006/relationships/image" Target="../media/image1171.wmf"/><Relationship Id="rId1" Type="http://schemas.openxmlformats.org/officeDocument/2006/relationships/image" Target="../media/image1156.wmf"/><Relationship Id="rId6" Type="http://schemas.openxmlformats.org/officeDocument/2006/relationships/image" Target="../media/image1161.wmf"/><Relationship Id="rId11" Type="http://schemas.openxmlformats.org/officeDocument/2006/relationships/image" Target="../media/image1166.wmf"/><Relationship Id="rId5" Type="http://schemas.openxmlformats.org/officeDocument/2006/relationships/image" Target="../media/image1160.wmf"/><Relationship Id="rId15" Type="http://schemas.openxmlformats.org/officeDocument/2006/relationships/image" Target="../media/image1170.wmf"/><Relationship Id="rId10" Type="http://schemas.openxmlformats.org/officeDocument/2006/relationships/image" Target="../media/image1165.wmf"/><Relationship Id="rId4" Type="http://schemas.openxmlformats.org/officeDocument/2006/relationships/image" Target="../media/image1159.wmf"/><Relationship Id="rId9" Type="http://schemas.openxmlformats.org/officeDocument/2006/relationships/image" Target="../media/image1164.wmf"/><Relationship Id="rId14" Type="http://schemas.openxmlformats.org/officeDocument/2006/relationships/image" Target="../media/image1169.wmf"/></Relationships>
</file>

<file path=ppt/drawings/_rels/vmlDrawing235.vml.rels><?xml version="1.0" encoding="UTF-8" standalone="yes"?>
<Relationships xmlns="http://schemas.openxmlformats.org/package/2006/relationships"><Relationship Id="rId8" Type="http://schemas.openxmlformats.org/officeDocument/2006/relationships/image" Target="../media/image1181.wmf"/><Relationship Id="rId3" Type="http://schemas.openxmlformats.org/officeDocument/2006/relationships/image" Target="../media/image1176.wmf"/><Relationship Id="rId7" Type="http://schemas.openxmlformats.org/officeDocument/2006/relationships/image" Target="../media/image1180.wmf"/><Relationship Id="rId2" Type="http://schemas.openxmlformats.org/officeDocument/2006/relationships/image" Target="../media/image1175.wmf"/><Relationship Id="rId1" Type="http://schemas.openxmlformats.org/officeDocument/2006/relationships/image" Target="../media/image1174.wmf"/><Relationship Id="rId6" Type="http://schemas.openxmlformats.org/officeDocument/2006/relationships/image" Target="../media/image1179.wmf"/><Relationship Id="rId5" Type="http://schemas.openxmlformats.org/officeDocument/2006/relationships/image" Target="../media/image1178.wmf"/><Relationship Id="rId10" Type="http://schemas.openxmlformats.org/officeDocument/2006/relationships/image" Target="../media/image1182.wmf"/><Relationship Id="rId4" Type="http://schemas.openxmlformats.org/officeDocument/2006/relationships/image" Target="../media/image1177.wmf"/><Relationship Id="rId9" Type="http://schemas.openxmlformats.org/officeDocument/2006/relationships/image" Target="../media/image1170.wmf"/></Relationships>
</file>

<file path=ppt/drawings/_rels/vmlDrawing236.vml.rels><?xml version="1.0" encoding="UTF-8" standalone="yes"?>
<Relationships xmlns="http://schemas.openxmlformats.org/package/2006/relationships"><Relationship Id="rId3" Type="http://schemas.openxmlformats.org/officeDocument/2006/relationships/image" Target="../media/image1185.wmf"/><Relationship Id="rId2" Type="http://schemas.openxmlformats.org/officeDocument/2006/relationships/image" Target="../media/image1184.wmf"/><Relationship Id="rId1" Type="http://schemas.openxmlformats.org/officeDocument/2006/relationships/image" Target="../media/image1183.wmf"/></Relationships>
</file>

<file path=ppt/drawings/_rels/vmlDrawing237.vml.rels><?xml version="1.0" encoding="UTF-8" standalone="yes"?>
<Relationships xmlns="http://schemas.openxmlformats.org/package/2006/relationships"><Relationship Id="rId3" Type="http://schemas.openxmlformats.org/officeDocument/2006/relationships/image" Target="../media/image1188.wmf"/><Relationship Id="rId7" Type="http://schemas.openxmlformats.org/officeDocument/2006/relationships/image" Target="../media/image1191.wmf"/><Relationship Id="rId2" Type="http://schemas.openxmlformats.org/officeDocument/2006/relationships/image" Target="../media/image1187.wmf"/><Relationship Id="rId1" Type="http://schemas.openxmlformats.org/officeDocument/2006/relationships/image" Target="../media/image1186.wmf"/><Relationship Id="rId6" Type="http://schemas.openxmlformats.org/officeDocument/2006/relationships/image" Target="../media/image1190.wmf"/><Relationship Id="rId5" Type="http://schemas.openxmlformats.org/officeDocument/2006/relationships/image" Target="../media/image1189.wmf"/><Relationship Id="rId4" Type="http://schemas.openxmlformats.org/officeDocument/2006/relationships/image" Target="../media/image35.wmf"/></Relationships>
</file>

<file path=ppt/drawings/_rels/vmlDrawing238.vml.rels><?xml version="1.0" encoding="UTF-8" standalone="yes"?>
<Relationships xmlns="http://schemas.openxmlformats.org/package/2006/relationships"><Relationship Id="rId8" Type="http://schemas.openxmlformats.org/officeDocument/2006/relationships/image" Target="../media/image1199.wmf"/><Relationship Id="rId13" Type="http://schemas.openxmlformats.org/officeDocument/2006/relationships/image" Target="../media/image1204.wmf"/><Relationship Id="rId3" Type="http://schemas.openxmlformats.org/officeDocument/2006/relationships/image" Target="../media/image1194.wmf"/><Relationship Id="rId7" Type="http://schemas.openxmlformats.org/officeDocument/2006/relationships/image" Target="../media/image1198.wmf"/><Relationship Id="rId12" Type="http://schemas.openxmlformats.org/officeDocument/2006/relationships/image" Target="../media/image1203.wmf"/><Relationship Id="rId2" Type="http://schemas.openxmlformats.org/officeDocument/2006/relationships/image" Target="../media/image1193.wmf"/><Relationship Id="rId1" Type="http://schemas.openxmlformats.org/officeDocument/2006/relationships/image" Target="../media/image1192.wmf"/><Relationship Id="rId6" Type="http://schemas.openxmlformats.org/officeDocument/2006/relationships/image" Target="../media/image1197.wmf"/><Relationship Id="rId11" Type="http://schemas.openxmlformats.org/officeDocument/2006/relationships/image" Target="../media/image1202.wmf"/><Relationship Id="rId5" Type="http://schemas.openxmlformats.org/officeDocument/2006/relationships/image" Target="../media/image1196.wmf"/><Relationship Id="rId15" Type="http://schemas.openxmlformats.org/officeDocument/2006/relationships/image" Target="../media/image1206.wmf"/><Relationship Id="rId10" Type="http://schemas.openxmlformats.org/officeDocument/2006/relationships/image" Target="../media/image1201.wmf"/><Relationship Id="rId4" Type="http://schemas.openxmlformats.org/officeDocument/2006/relationships/image" Target="../media/image1195.wmf"/><Relationship Id="rId9" Type="http://schemas.openxmlformats.org/officeDocument/2006/relationships/image" Target="../media/image1200.wmf"/><Relationship Id="rId14" Type="http://schemas.openxmlformats.org/officeDocument/2006/relationships/image" Target="../media/image1205.wmf"/></Relationships>
</file>

<file path=ppt/drawings/_rels/vmlDrawing239.vml.rels><?xml version="1.0" encoding="UTF-8" standalone="yes"?>
<Relationships xmlns="http://schemas.openxmlformats.org/package/2006/relationships"><Relationship Id="rId3" Type="http://schemas.openxmlformats.org/officeDocument/2006/relationships/image" Target="../media/image1202.wmf"/><Relationship Id="rId2" Type="http://schemas.openxmlformats.org/officeDocument/2006/relationships/image" Target="../media/image1199.wmf"/><Relationship Id="rId1" Type="http://schemas.openxmlformats.org/officeDocument/2006/relationships/image" Target="../media/image1198.wmf"/><Relationship Id="rId6" Type="http://schemas.openxmlformats.org/officeDocument/2006/relationships/image" Target="../media/image1207.wmf"/><Relationship Id="rId5" Type="http://schemas.openxmlformats.org/officeDocument/2006/relationships/image" Target="../media/image1206.wmf"/><Relationship Id="rId4" Type="http://schemas.openxmlformats.org/officeDocument/2006/relationships/image" Target="../media/image1203.wmf"/></Relationships>
</file>

<file path=ppt/drawings/_rels/vmlDrawing240.vml.rels><?xml version="1.0" encoding="UTF-8" standalone="yes"?>
<Relationships xmlns="http://schemas.openxmlformats.org/package/2006/relationships"><Relationship Id="rId3" Type="http://schemas.openxmlformats.org/officeDocument/2006/relationships/image" Target="../media/image1202.wmf"/><Relationship Id="rId2" Type="http://schemas.openxmlformats.org/officeDocument/2006/relationships/image" Target="../media/image1198.wmf"/><Relationship Id="rId1" Type="http://schemas.openxmlformats.org/officeDocument/2006/relationships/image" Target="../media/image1199.wmf"/><Relationship Id="rId6" Type="http://schemas.openxmlformats.org/officeDocument/2006/relationships/image" Target="../media/image1208.wmf"/><Relationship Id="rId5" Type="http://schemas.openxmlformats.org/officeDocument/2006/relationships/image" Target="../media/image1203.wmf"/><Relationship Id="rId4" Type="http://schemas.openxmlformats.org/officeDocument/2006/relationships/image" Target="../media/image1206.wmf"/></Relationships>
</file>

<file path=ppt/drawings/_rels/vmlDrawing241.vml.rels><?xml version="1.0" encoding="UTF-8" standalone="yes"?>
<Relationships xmlns="http://schemas.openxmlformats.org/package/2006/relationships"><Relationship Id="rId8" Type="http://schemas.openxmlformats.org/officeDocument/2006/relationships/image" Target="../media/image1215.wmf"/><Relationship Id="rId3" Type="http://schemas.openxmlformats.org/officeDocument/2006/relationships/image" Target="../media/image1066.wmf"/><Relationship Id="rId7" Type="http://schemas.openxmlformats.org/officeDocument/2006/relationships/image" Target="../media/image1214.wmf"/><Relationship Id="rId2" Type="http://schemas.openxmlformats.org/officeDocument/2006/relationships/image" Target="../media/image1210.wmf"/><Relationship Id="rId1" Type="http://schemas.openxmlformats.org/officeDocument/2006/relationships/image" Target="../media/image1209.wmf"/><Relationship Id="rId6" Type="http://schemas.openxmlformats.org/officeDocument/2006/relationships/image" Target="../media/image1213.wmf"/><Relationship Id="rId5" Type="http://schemas.openxmlformats.org/officeDocument/2006/relationships/image" Target="../media/image1212.wmf"/><Relationship Id="rId4" Type="http://schemas.openxmlformats.org/officeDocument/2006/relationships/image" Target="../media/image1211.wmf"/></Relationships>
</file>

<file path=ppt/drawings/_rels/vmlDrawing242.vml.rels><?xml version="1.0" encoding="UTF-8" standalone="yes"?>
<Relationships xmlns="http://schemas.openxmlformats.org/package/2006/relationships"><Relationship Id="rId8" Type="http://schemas.openxmlformats.org/officeDocument/2006/relationships/image" Target="../media/image1222.wmf"/><Relationship Id="rId13" Type="http://schemas.openxmlformats.org/officeDocument/2006/relationships/image" Target="../media/image1227.wmf"/><Relationship Id="rId3" Type="http://schemas.openxmlformats.org/officeDocument/2006/relationships/image" Target="../media/image1066.wmf"/><Relationship Id="rId7" Type="http://schemas.openxmlformats.org/officeDocument/2006/relationships/image" Target="../media/image1221.wmf"/><Relationship Id="rId12" Type="http://schemas.openxmlformats.org/officeDocument/2006/relationships/image" Target="../media/image1226.wmf"/><Relationship Id="rId2" Type="http://schemas.openxmlformats.org/officeDocument/2006/relationships/image" Target="../media/image1217.wmf"/><Relationship Id="rId1" Type="http://schemas.openxmlformats.org/officeDocument/2006/relationships/image" Target="../media/image1216.wmf"/><Relationship Id="rId6" Type="http://schemas.openxmlformats.org/officeDocument/2006/relationships/image" Target="../media/image1220.wmf"/><Relationship Id="rId11" Type="http://schemas.openxmlformats.org/officeDocument/2006/relationships/image" Target="../media/image1225.wmf"/><Relationship Id="rId5" Type="http://schemas.openxmlformats.org/officeDocument/2006/relationships/image" Target="../media/image1219.wmf"/><Relationship Id="rId10" Type="http://schemas.openxmlformats.org/officeDocument/2006/relationships/image" Target="../media/image1224.wmf"/><Relationship Id="rId4" Type="http://schemas.openxmlformats.org/officeDocument/2006/relationships/image" Target="../media/image1218.wmf"/><Relationship Id="rId9" Type="http://schemas.openxmlformats.org/officeDocument/2006/relationships/image" Target="../media/image1223.wmf"/></Relationships>
</file>

<file path=ppt/drawings/_rels/vmlDrawing243.vml.rels><?xml version="1.0" encoding="UTF-8" standalone="yes"?>
<Relationships xmlns="http://schemas.openxmlformats.org/package/2006/relationships"><Relationship Id="rId8" Type="http://schemas.openxmlformats.org/officeDocument/2006/relationships/image" Target="../media/image1235.wmf"/><Relationship Id="rId3" Type="http://schemas.openxmlformats.org/officeDocument/2006/relationships/image" Target="../media/image1230.wmf"/><Relationship Id="rId7" Type="http://schemas.openxmlformats.org/officeDocument/2006/relationships/image" Target="../media/image1234.wmf"/><Relationship Id="rId2" Type="http://schemas.openxmlformats.org/officeDocument/2006/relationships/image" Target="../media/image1229.wmf"/><Relationship Id="rId1" Type="http://schemas.openxmlformats.org/officeDocument/2006/relationships/image" Target="../media/image1228.wmf"/><Relationship Id="rId6" Type="http://schemas.openxmlformats.org/officeDocument/2006/relationships/image" Target="../media/image1233.wmf"/><Relationship Id="rId5" Type="http://schemas.openxmlformats.org/officeDocument/2006/relationships/image" Target="../media/image1232.wmf"/><Relationship Id="rId4" Type="http://schemas.openxmlformats.org/officeDocument/2006/relationships/image" Target="../media/image1231.wmf"/></Relationships>
</file>

<file path=ppt/drawings/_rels/vmlDrawing244.vml.rels><?xml version="1.0" encoding="UTF-8" standalone="yes"?>
<Relationships xmlns="http://schemas.openxmlformats.org/package/2006/relationships"><Relationship Id="rId8" Type="http://schemas.openxmlformats.org/officeDocument/2006/relationships/image" Target="../media/image1243.wmf"/><Relationship Id="rId13" Type="http://schemas.openxmlformats.org/officeDocument/2006/relationships/image" Target="../media/image1227.wmf"/><Relationship Id="rId3" Type="http://schemas.openxmlformats.org/officeDocument/2006/relationships/image" Target="../media/image1238.wmf"/><Relationship Id="rId7" Type="http://schemas.openxmlformats.org/officeDocument/2006/relationships/image" Target="../media/image1242.wmf"/><Relationship Id="rId12" Type="http://schemas.openxmlformats.org/officeDocument/2006/relationships/image" Target="../media/image1244.wmf"/><Relationship Id="rId17" Type="http://schemas.openxmlformats.org/officeDocument/2006/relationships/image" Target="../media/image1248.wmf"/><Relationship Id="rId2" Type="http://schemas.openxmlformats.org/officeDocument/2006/relationships/image" Target="../media/image1237.wmf"/><Relationship Id="rId16" Type="http://schemas.openxmlformats.org/officeDocument/2006/relationships/image" Target="../media/image1247.wmf"/><Relationship Id="rId1" Type="http://schemas.openxmlformats.org/officeDocument/2006/relationships/image" Target="../media/image1236.wmf"/><Relationship Id="rId6" Type="http://schemas.openxmlformats.org/officeDocument/2006/relationships/image" Target="../media/image1241.wmf"/><Relationship Id="rId11" Type="http://schemas.openxmlformats.org/officeDocument/2006/relationships/image" Target="../media/image1225.wmf"/><Relationship Id="rId5" Type="http://schemas.openxmlformats.org/officeDocument/2006/relationships/image" Target="../media/image1240.wmf"/><Relationship Id="rId15" Type="http://schemas.openxmlformats.org/officeDocument/2006/relationships/image" Target="../media/image1246.wmf"/><Relationship Id="rId10" Type="http://schemas.openxmlformats.org/officeDocument/2006/relationships/image" Target="../media/image1223.wmf"/><Relationship Id="rId4" Type="http://schemas.openxmlformats.org/officeDocument/2006/relationships/image" Target="../media/image1239.wmf"/><Relationship Id="rId9" Type="http://schemas.openxmlformats.org/officeDocument/2006/relationships/image" Target="../media/image1224.wmf"/><Relationship Id="rId14" Type="http://schemas.openxmlformats.org/officeDocument/2006/relationships/image" Target="../media/image1245.wmf"/></Relationships>
</file>

<file path=ppt/drawings/_rels/vmlDrawing245.vml.rels><?xml version="1.0" encoding="UTF-8" standalone="yes"?>
<Relationships xmlns="http://schemas.openxmlformats.org/package/2006/relationships"><Relationship Id="rId3" Type="http://schemas.openxmlformats.org/officeDocument/2006/relationships/image" Target="../media/image1251.wmf"/><Relationship Id="rId7" Type="http://schemas.openxmlformats.org/officeDocument/2006/relationships/image" Target="../media/image1255.wmf"/><Relationship Id="rId2" Type="http://schemas.openxmlformats.org/officeDocument/2006/relationships/image" Target="../media/image1250.wmf"/><Relationship Id="rId1" Type="http://schemas.openxmlformats.org/officeDocument/2006/relationships/image" Target="../media/image1249.wmf"/><Relationship Id="rId6" Type="http://schemas.openxmlformats.org/officeDocument/2006/relationships/image" Target="../media/image1254.wmf"/><Relationship Id="rId5" Type="http://schemas.openxmlformats.org/officeDocument/2006/relationships/image" Target="../media/image1253.wmf"/><Relationship Id="rId4" Type="http://schemas.openxmlformats.org/officeDocument/2006/relationships/image" Target="../media/image1252.wmf"/></Relationships>
</file>

<file path=ppt/drawings/_rels/vmlDrawing246.vml.rels><?xml version="1.0" encoding="UTF-8" standalone="yes"?>
<Relationships xmlns="http://schemas.openxmlformats.org/package/2006/relationships"><Relationship Id="rId3" Type="http://schemas.openxmlformats.org/officeDocument/2006/relationships/image" Target="../media/image1254.wmf"/><Relationship Id="rId2" Type="http://schemas.openxmlformats.org/officeDocument/2006/relationships/image" Target="../media/image1257.wmf"/><Relationship Id="rId1" Type="http://schemas.openxmlformats.org/officeDocument/2006/relationships/image" Target="../media/image1256.wmf"/><Relationship Id="rId6" Type="http://schemas.openxmlformats.org/officeDocument/2006/relationships/image" Target="../media/image1250.wmf"/><Relationship Id="rId5" Type="http://schemas.openxmlformats.org/officeDocument/2006/relationships/image" Target="../media/image1259.wmf"/><Relationship Id="rId4" Type="http://schemas.openxmlformats.org/officeDocument/2006/relationships/image" Target="../media/image1258.wmf"/></Relationships>
</file>

<file path=ppt/drawings/_rels/vmlDrawing247.vml.rels><?xml version="1.0" encoding="UTF-8" standalone="yes"?>
<Relationships xmlns="http://schemas.openxmlformats.org/package/2006/relationships"><Relationship Id="rId3" Type="http://schemas.openxmlformats.org/officeDocument/2006/relationships/image" Target="../media/image1262.wmf"/><Relationship Id="rId2" Type="http://schemas.openxmlformats.org/officeDocument/2006/relationships/image" Target="../media/image1261.wmf"/><Relationship Id="rId1" Type="http://schemas.openxmlformats.org/officeDocument/2006/relationships/image" Target="../media/image1260.wmf"/><Relationship Id="rId6" Type="http://schemas.openxmlformats.org/officeDocument/2006/relationships/image" Target="../media/image1265.wmf"/><Relationship Id="rId5" Type="http://schemas.openxmlformats.org/officeDocument/2006/relationships/image" Target="../media/image1264.wmf"/><Relationship Id="rId4" Type="http://schemas.openxmlformats.org/officeDocument/2006/relationships/image" Target="../media/image1263.wmf"/></Relationships>
</file>

<file path=ppt/drawings/_rels/vmlDrawing248.vml.rels><?xml version="1.0" encoding="UTF-8" standalone="yes"?>
<Relationships xmlns="http://schemas.openxmlformats.org/package/2006/relationships"><Relationship Id="rId3" Type="http://schemas.openxmlformats.org/officeDocument/2006/relationships/image" Target="../media/image1268.wmf"/><Relationship Id="rId2" Type="http://schemas.openxmlformats.org/officeDocument/2006/relationships/image" Target="../media/image1267.wmf"/><Relationship Id="rId1" Type="http://schemas.openxmlformats.org/officeDocument/2006/relationships/image" Target="../media/image1266.wmf"/><Relationship Id="rId4" Type="http://schemas.openxmlformats.org/officeDocument/2006/relationships/image" Target="../media/image1269.wmf"/></Relationships>
</file>

<file path=ppt/drawings/_rels/vmlDrawing249.vml.rels><?xml version="1.0" encoding="UTF-8" standalone="yes"?>
<Relationships xmlns="http://schemas.openxmlformats.org/package/2006/relationships"><Relationship Id="rId8" Type="http://schemas.openxmlformats.org/officeDocument/2006/relationships/image" Target="../media/image1277.wmf"/><Relationship Id="rId13" Type="http://schemas.openxmlformats.org/officeDocument/2006/relationships/image" Target="../media/image1282.wmf"/><Relationship Id="rId3" Type="http://schemas.openxmlformats.org/officeDocument/2006/relationships/image" Target="../media/image1272.wmf"/><Relationship Id="rId7" Type="http://schemas.openxmlformats.org/officeDocument/2006/relationships/image" Target="../media/image1276.wmf"/><Relationship Id="rId12" Type="http://schemas.openxmlformats.org/officeDocument/2006/relationships/image" Target="../media/image1281.wmf"/><Relationship Id="rId2" Type="http://schemas.openxmlformats.org/officeDocument/2006/relationships/image" Target="../media/image1271.wmf"/><Relationship Id="rId1" Type="http://schemas.openxmlformats.org/officeDocument/2006/relationships/image" Target="../media/image1270.wmf"/><Relationship Id="rId6" Type="http://schemas.openxmlformats.org/officeDocument/2006/relationships/image" Target="../media/image1275.wmf"/><Relationship Id="rId11" Type="http://schemas.openxmlformats.org/officeDocument/2006/relationships/image" Target="../media/image1280.wmf"/><Relationship Id="rId5" Type="http://schemas.openxmlformats.org/officeDocument/2006/relationships/image" Target="../media/image1274.wmf"/><Relationship Id="rId15" Type="http://schemas.openxmlformats.org/officeDocument/2006/relationships/image" Target="../media/image1284.wmf"/><Relationship Id="rId10" Type="http://schemas.openxmlformats.org/officeDocument/2006/relationships/image" Target="../media/image1279.wmf"/><Relationship Id="rId4" Type="http://schemas.openxmlformats.org/officeDocument/2006/relationships/image" Target="../media/image1273.wmf"/><Relationship Id="rId9" Type="http://schemas.openxmlformats.org/officeDocument/2006/relationships/image" Target="../media/image1278.wmf"/><Relationship Id="rId14" Type="http://schemas.openxmlformats.org/officeDocument/2006/relationships/image" Target="../media/image1283.wmf"/></Relationships>
</file>

<file path=ppt/drawings/_rels/vmlDrawing250.vml.rels><?xml version="1.0" encoding="UTF-8" standalone="yes"?>
<Relationships xmlns="http://schemas.openxmlformats.org/package/2006/relationships"><Relationship Id="rId8" Type="http://schemas.openxmlformats.org/officeDocument/2006/relationships/image" Target="../media/image1292.wmf"/><Relationship Id="rId3" Type="http://schemas.openxmlformats.org/officeDocument/2006/relationships/image" Target="../media/image1287.wmf"/><Relationship Id="rId7" Type="http://schemas.openxmlformats.org/officeDocument/2006/relationships/image" Target="../media/image1291.wmf"/><Relationship Id="rId2" Type="http://schemas.openxmlformats.org/officeDocument/2006/relationships/image" Target="../media/image1286.wmf"/><Relationship Id="rId1" Type="http://schemas.openxmlformats.org/officeDocument/2006/relationships/image" Target="../media/image1285.wmf"/><Relationship Id="rId6" Type="http://schemas.openxmlformats.org/officeDocument/2006/relationships/image" Target="../media/image1290.wmf"/><Relationship Id="rId5" Type="http://schemas.openxmlformats.org/officeDocument/2006/relationships/image" Target="../media/image1289.wmf"/><Relationship Id="rId4" Type="http://schemas.openxmlformats.org/officeDocument/2006/relationships/image" Target="../media/image1288.wmf"/><Relationship Id="rId9" Type="http://schemas.openxmlformats.org/officeDocument/2006/relationships/image" Target="../media/image1293.wmf"/></Relationships>
</file>

<file path=ppt/drawings/_rels/vmlDrawing251.vml.rels><?xml version="1.0" encoding="UTF-8" standalone="yes"?>
<Relationships xmlns="http://schemas.openxmlformats.org/package/2006/relationships"><Relationship Id="rId1" Type="http://schemas.openxmlformats.org/officeDocument/2006/relationships/image" Target="../media/image1295.wmf"/></Relationships>
</file>

<file path=ppt/drawings/_rels/vmlDrawing252.vml.rels><?xml version="1.0" encoding="UTF-8" standalone="yes"?>
<Relationships xmlns="http://schemas.openxmlformats.org/package/2006/relationships"><Relationship Id="rId1" Type="http://schemas.openxmlformats.org/officeDocument/2006/relationships/image" Target="../media/image1297.wmf"/></Relationships>
</file>

<file path=ppt/drawings/_rels/vmlDrawing253.vml.rels><?xml version="1.0" encoding="UTF-8" standalone="yes"?>
<Relationships xmlns="http://schemas.openxmlformats.org/package/2006/relationships"><Relationship Id="rId3" Type="http://schemas.openxmlformats.org/officeDocument/2006/relationships/image" Target="../media/image1301.wmf"/><Relationship Id="rId2" Type="http://schemas.openxmlformats.org/officeDocument/2006/relationships/image" Target="../media/image1300.wmf"/><Relationship Id="rId1" Type="http://schemas.openxmlformats.org/officeDocument/2006/relationships/image" Target="../media/image1299.wmf"/><Relationship Id="rId6" Type="http://schemas.openxmlformats.org/officeDocument/2006/relationships/image" Target="../media/image1304.wmf"/><Relationship Id="rId5" Type="http://schemas.openxmlformats.org/officeDocument/2006/relationships/image" Target="../media/image1303.wmf"/><Relationship Id="rId4" Type="http://schemas.openxmlformats.org/officeDocument/2006/relationships/image" Target="../media/image1302.wmf"/></Relationships>
</file>

<file path=ppt/drawings/_rels/vmlDrawing254.vml.rels><?xml version="1.0" encoding="UTF-8" standalone="yes"?>
<Relationships xmlns="http://schemas.openxmlformats.org/package/2006/relationships"><Relationship Id="rId8" Type="http://schemas.openxmlformats.org/officeDocument/2006/relationships/image" Target="../media/image1313.wmf"/><Relationship Id="rId3" Type="http://schemas.openxmlformats.org/officeDocument/2006/relationships/image" Target="../media/image1308.wmf"/><Relationship Id="rId7" Type="http://schemas.openxmlformats.org/officeDocument/2006/relationships/image" Target="../media/image1312.wmf"/><Relationship Id="rId2" Type="http://schemas.openxmlformats.org/officeDocument/2006/relationships/image" Target="../media/image1307.wmf"/><Relationship Id="rId1" Type="http://schemas.openxmlformats.org/officeDocument/2006/relationships/image" Target="../media/image1306.wmf"/><Relationship Id="rId6" Type="http://schemas.openxmlformats.org/officeDocument/2006/relationships/image" Target="../media/image1311.wmf"/><Relationship Id="rId5" Type="http://schemas.openxmlformats.org/officeDocument/2006/relationships/image" Target="../media/image1310.wmf"/><Relationship Id="rId10" Type="http://schemas.openxmlformats.org/officeDocument/2006/relationships/image" Target="../media/image1315.wmf"/><Relationship Id="rId4" Type="http://schemas.openxmlformats.org/officeDocument/2006/relationships/image" Target="../media/image1309.wmf"/><Relationship Id="rId9" Type="http://schemas.openxmlformats.org/officeDocument/2006/relationships/image" Target="../media/image1314.wmf"/></Relationships>
</file>

<file path=ppt/drawings/_rels/vmlDrawing255.vml.rels><?xml version="1.0" encoding="UTF-8" standalone="yes"?>
<Relationships xmlns="http://schemas.openxmlformats.org/package/2006/relationships"><Relationship Id="rId2" Type="http://schemas.openxmlformats.org/officeDocument/2006/relationships/image" Target="../media/image1317.wmf"/><Relationship Id="rId1" Type="http://schemas.openxmlformats.org/officeDocument/2006/relationships/image" Target="../media/image1316.wmf"/></Relationships>
</file>

<file path=ppt/drawings/_rels/vmlDrawing256.vml.rels><?xml version="1.0" encoding="UTF-8" standalone="yes"?>
<Relationships xmlns="http://schemas.openxmlformats.org/package/2006/relationships"><Relationship Id="rId3" Type="http://schemas.openxmlformats.org/officeDocument/2006/relationships/image" Target="../media/image1321.wmf"/><Relationship Id="rId2" Type="http://schemas.openxmlformats.org/officeDocument/2006/relationships/image" Target="../media/image1320.wmf"/><Relationship Id="rId1" Type="http://schemas.openxmlformats.org/officeDocument/2006/relationships/image" Target="../media/image1319.wmf"/><Relationship Id="rId6" Type="http://schemas.openxmlformats.org/officeDocument/2006/relationships/image" Target="../media/image1323.wmf"/><Relationship Id="rId5" Type="http://schemas.openxmlformats.org/officeDocument/2006/relationships/image" Target="../media/image1311.wmf"/><Relationship Id="rId4" Type="http://schemas.openxmlformats.org/officeDocument/2006/relationships/image" Target="../media/image1322.wmf"/></Relationships>
</file>

<file path=ppt/drawings/_rels/vmlDrawing257.vml.rels><?xml version="1.0" encoding="UTF-8" standalone="yes"?>
<Relationships xmlns="http://schemas.openxmlformats.org/package/2006/relationships"><Relationship Id="rId2" Type="http://schemas.openxmlformats.org/officeDocument/2006/relationships/image" Target="../media/image1326.wmf"/><Relationship Id="rId1" Type="http://schemas.openxmlformats.org/officeDocument/2006/relationships/image" Target="../media/image1325.wmf"/></Relationships>
</file>

<file path=ppt/drawings/_rels/vmlDrawing258.vml.rels><?xml version="1.0" encoding="UTF-8" standalone="yes"?>
<Relationships xmlns="http://schemas.openxmlformats.org/package/2006/relationships"><Relationship Id="rId3" Type="http://schemas.openxmlformats.org/officeDocument/2006/relationships/image" Target="../media/image1299.wmf"/><Relationship Id="rId7" Type="http://schemas.openxmlformats.org/officeDocument/2006/relationships/image" Target="../media/image1332.wmf"/><Relationship Id="rId2" Type="http://schemas.openxmlformats.org/officeDocument/2006/relationships/image" Target="../media/image1328.wmf"/><Relationship Id="rId1" Type="http://schemas.openxmlformats.org/officeDocument/2006/relationships/image" Target="../media/image1327.wmf"/><Relationship Id="rId6" Type="http://schemas.openxmlformats.org/officeDocument/2006/relationships/image" Target="../media/image1331.wmf"/><Relationship Id="rId5" Type="http://schemas.openxmlformats.org/officeDocument/2006/relationships/image" Target="../media/image1330.wmf"/><Relationship Id="rId4" Type="http://schemas.openxmlformats.org/officeDocument/2006/relationships/image" Target="../media/image1329.wmf"/></Relationships>
</file>

<file path=ppt/drawings/_rels/vmlDrawing259.vml.rels><?xml version="1.0" encoding="UTF-8" standalone="yes"?>
<Relationships xmlns="http://schemas.openxmlformats.org/package/2006/relationships"><Relationship Id="rId8" Type="http://schemas.openxmlformats.org/officeDocument/2006/relationships/image" Target="../media/image1340.wmf"/><Relationship Id="rId3" Type="http://schemas.openxmlformats.org/officeDocument/2006/relationships/image" Target="../media/image1335.wmf"/><Relationship Id="rId7" Type="http://schemas.openxmlformats.org/officeDocument/2006/relationships/image" Target="../media/image1339.wmf"/><Relationship Id="rId2" Type="http://schemas.openxmlformats.org/officeDocument/2006/relationships/image" Target="../media/image1334.wmf"/><Relationship Id="rId1" Type="http://schemas.openxmlformats.org/officeDocument/2006/relationships/image" Target="../media/image1333.wmf"/><Relationship Id="rId6" Type="http://schemas.openxmlformats.org/officeDocument/2006/relationships/image" Target="../media/image1338.wmf"/><Relationship Id="rId11" Type="http://schemas.openxmlformats.org/officeDocument/2006/relationships/image" Target="../media/image1343.wmf"/><Relationship Id="rId5" Type="http://schemas.openxmlformats.org/officeDocument/2006/relationships/image" Target="../media/image1337.wmf"/><Relationship Id="rId10" Type="http://schemas.openxmlformats.org/officeDocument/2006/relationships/image" Target="../media/image1342.wmf"/><Relationship Id="rId4" Type="http://schemas.openxmlformats.org/officeDocument/2006/relationships/image" Target="../media/image1336.wmf"/><Relationship Id="rId9" Type="http://schemas.openxmlformats.org/officeDocument/2006/relationships/image" Target="../media/image1341.wmf"/></Relationships>
</file>

<file path=ppt/drawings/_rels/vmlDrawing260.vml.rels><?xml version="1.0" encoding="UTF-8" standalone="yes"?>
<Relationships xmlns="http://schemas.openxmlformats.org/package/2006/relationships"><Relationship Id="rId8" Type="http://schemas.openxmlformats.org/officeDocument/2006/relationships/image" Target="../media/image1351.wmf"/><Relationship Id="rId13" Type="http://schemas.openxmlformats.org/officeDocument/2006/relationships/image" Target="../media/image1356.wmf"/><Relationship Id="rId3" Type="http://schemas.openxmlformats.org/officeDocument/2006/relationships/image" Target="../media/image1346.wmf"/><Relationship Id="rId7" Type="http://schemas.openxmlformats.org/officeDocument/2006/relationships/image" Target="../media/image1350.wmf"/><Relationship Id="rId12" Type="http://schemas.openxmlformats.org/officeDocument/2006/relationships/image" Target="../media/image1355.wmf"/><Relationship Id="rId2" Type="http://schemas.openxmlformats.org/officeDocument/2006/relationships/image" Target="../media/image1345.wmf"/><Relationship Id="rId1" Type="http://schemas.openxmlformats.org/officeDocument/2006/relationships/image" Target="../media/image1344.wmf"/><Relationship Id="rId6" Type="http://schemas.openxmlformats.org/officeDocument/2006/relationships/image" Target="../media/image1349.wmf"/><Relationship Id="rId11" Type="http://schemas.openxmlformats.org/officeDocument/2006/relationships/image" Target="../media/image1354.wmf"/><Relationship Id="rId5" Type="http://schemas.openxmlformats.org/officeDocument/2006/relationships/image" Target="../media/image1348.wmf"/><Relationship Id="rId10" Type="http://schemas.openxmlformats.org/officeDocument/2006/relationships/image" Target="../media/image1353.wmf"/><Relationship Id="rId4" Type="http://schemas.openxmlformats.org/officeDocument/2006/relationships/image" Target="../media/image1347.wmf"/><Relationship Id="rId9" Type="http://schemas.openxmlformats.org/officeDocument/2006/relationships/image" Target="../media/image1352.wmf"/></Relationships>
</file>

<file path=ppt/drawings/_rels/vmlDrawing261.vml.rels><?xml version="1.0" encoding="UTF-8" standalone="yes"?>
<Relationships xmlns="http://schemas.openxmlformats.org/package/2006/relationships"><Relationship Id="rId8" Type="http://schemas.openxmlformats.org/officeDocument/2006/relationships/image" Target="../media/image1362.wmf"/><Relationship Id="rId3" Type="http://schemas.openxmlformats.org/officeDocument/2006/relationships/image" Target="../media/image1357.wmf"/><Relationship Id="rId7" Type="http://schemas.openxmlformats.org/officeDocument/2006/relationships/image" Target="../media/image1361.wmf"/><Relationship Id="rId2" Type="http://schemas.openxmlformats.org/officeDocument/2006/relationships/image" Target="../media/image1329.wmf"/><Relationship Id="rId1" Type="http://schemas.openxmlformats.org/officeDocument/2006/relationships/image" Target="../media/image1327.wmf"/><Relationship Id="rId6" Type="http://schemas.openxmlformats.org/officeDocument/2006/relationships/image" Target="../media/image1360.wmf"/><Relationship Id="rId5" Type="http://schemas.openxmlformats.org/officeDocument/2006/relationships/image" Target="../media/image1359.wmf"/><Relationship Id="rId4" Type="http://schemas.openxmlformats.org/officeDocument/2006/relationships/image" Target="../media/image1358.wmf"/><Relationship Id="rId9" Type="http://schemas.openxmlformats.org/officeDocument/2006/relationships/image" Target="../media/image1363.wmf"/></Relationships>
</file>

<file path=ppt/drawings/_rels/vmlDrawing262.vml.rels><?xml version="1.0" encoding="UTF-8" standalone="yes"?>
<Relationships xmlns="http://schemas.openxmlformats.org/package/2006/relationships"><Relationship Id="rId3" Type="http://schemas.openxmlformats.org/officeDocument/2006/relationships/image" Target="../media/image1366.wmf"/><Relationship Id="rId2" Type="http://schemas.openxmlformats.org/officeDocument/2006/relationships/image" Target="../media/image1365.wmf"/><Relationship Id="rId1" Type="http://schemas.openxmlformats.org/officeDocument/2006/relationships/image" Target="../media/image1364.wmf"/><Relationship Id="rId4" Type="http://schemas.openxmlformats.org/officeDocument/2006/relationships/image" Target="../media/image1367.wmf"/></Relationships>
</file>

<file path=ppt/drawings/_rels/vmlDrawing263.vml.rels><?xml version="1.0" encoding="UTF-8" standalone="yes"?>
<Relationships xmlns="http://schemas.openxmlformats.org/package/2006/relationships"><Relationship Id="rId3" Type="http://schemas.openxmlformats.org/officeDocument/2006/relationships/image" Target="../media/image1368.wmf"/><Relationship Id="rId7" Type="http://schemas.openxmlformats.org/officeDocument/2006/relationships/image" Target="../media/image1372.wmf"/><Relationship Id="rId2" Type="http://schemas.openxmlformats.org/officeDocument/2006/relationships/image" Target="../media/image1327.wmf"/><Relationship Id="rId1" Type="http://schemas.openxmlformats.org/officeDocument/2006/relationships/image" Target="../media/image1329.wmf"/><Relationship Id="rId6" Type="http://schemas.openxmlformats.org/officeDocument/2006/relationships/image" Target="../media/image1371.wmf"/><Relationship Id="rId5" Type="http://schemas.openxmlformats.org/officeDocument/2006/relationships/image" Target="../media/image1370.wmf"/><Relationship Id="rId4" Type="http://schemas.openxmlformats.org/officeDocument/2006/relationships/image" Target="../media/image1369.wmf"/></Relationships>
</file>

<file path=ppt/drawings/_rels/vmlDrawing264.vml.rels><?xml version="1.0" encoding="UTF-8" standalone="yes"?>
<Relationships xmlns="http://schemas.openxmlformats.org/package/2006/relationships"><Relationship Id="rId8" Type="http://schemas.openxmlformats.org/officeDocument/2006/relationships/image" Target="../media/image1380.wmf"/><Relationship Id="rId13" Type="http://schemas.openxmlformats.org/officeDocument/2006/relationships/image" Target="../media/image1385.wmf"/><Relationship Id="rId18" Type="http://schemas.openxmlformats.org/officeDocument/2006/relationships/image" Target="../media/image1390.wmf"/><Relationship Id="rId3" Type="http://schemas.openxmlformats.org/officeDocument/2006/relationships/image" Target="../media/image1375.wmf"/><Relationship Id="rId7" Type="http://schemas.openxmlformats.org/officeDocument/2006/relationships/image" Target="../media/image1379.wmf"/><Relationship Id="rId12" Type="http://schemas.openxmlformats.org/officeDocument/2006/relationships/image" Target="../media/image1384.wmf"/><Relationship Id="rId17" Type="http://schemas.openxmlformats.org/officeDocument/2006/relationships/image" Target="../media/image1389.wmf"/><Relationship Id="rId2" Type="http://schemas.openxmlformats.org/officeDocument/2006/relationships/image" Target="../media/image1374.wmf"/><Relationship Id="rId16" Type="http://schemas.openxmlformats.org/officeDocument/2006/relationships/image" Target="../media/image1388.wmf"/><Relationship Id="rId1" Type="http://schemas.openxmlformats.org/officeDocument/2006/relationships/image" Target="../media/image1373.wmf"/><Relationship Id="rId6" Type="http://schemas.openxmlformats.org/officeDocument/2006/relationships/image" Target="../media/image1378.wmf"/><Relationship Id="rId11" Type="http://schemas.openxmlformats.org/officeDocument/2006/relationships/image" Target="../media/image1383.wmf"/><Relationship Id="rId5" Type="http://schemas.openxmlformats.org/officeDocument/2006/relationships/image" Target="../media/image1377.wmf"/><Relationship Id="rId15" Type="http://schemas.openxmlformats.org/officeDocument/2006/relationships/image" Target="../media/image1387.wmf"/><Relationship Id="rId10" Type="http://schemas.openxmlformats.org/officeDocument/2006/relationships/image" Target="../media/image1382.wmf"/><Relationship Id="rId19" Type="http://schemas.openxmlformats.org/officeDocument/2006/relationships/image" Target="../media/image1391.wmf"/><Relationship Id="rId4" Type="http://schemas.openxmlformats.org/officeDocument/2006/relationships/image" Target="../media/image1376.wmf"/><Relationship Id="rId9" Type="http://schemas.openxmlformats.org/officeDocument/2006/relationships/image" Target="../media/image1381.wmf"/><Relationship Id="rId14" Type="http://schemas.openxmlformats.org/officeDocument/2006/relationships/image" Target="../media/image1386.wmf"/></Relationships>
</file>

<file path=ppt/drawings/_rels/vmlDrawing265.vml.rels><?xml version="1.0" encoding="UTF-8" standalone="yes"?>
<Relationships xmlns="http://schemas.openxmlformats.org/package/2006/relationships"><Relationship Id="rId3" Type="http://schemas.openxmlformats.org/officeDocument/2006/relationships/image" Target="../media/image1394.wmf"/><Relationship Id="rId2" Type="http://schemas.openxmlformats.org/officeDocument/2006/relationships/image" Target="../media/image1393.wmf"/><Relationship Id="rId1" Type="http://schemas.openxmlformats.org/officeDocument/2006/relationships/image" Target="../media/image1392.wmf"/><Relationship Id="rId4" Type="http://schemas.openxmlformats.org/officeDocument/2006/relationships/image" Target="../media/image1395.wmf"/></Relationships>
</file>

<file path=ppt/drawings/_rels/vmlDrawing266.vml.rels><?xml version="1.0" encoding="UTF-8" standalone="yes"?>
<Relationships xmlns="http://schemas.openxmlformats.org/package/2006/relationships"><Relationship Id="rId2" Type="http://schemas.openxmlformats.org/officeDocument/2006/relationships/image" Target="../media/image1397.wmf"/><Relationship Id="rId1" Type="http://schemas.openxmlformats.org/officeDocument/2006/relationships/image" Target="../media/image1396.wmf"/></Relationships>
</file>

<file path=ppt/drawings/_rels/vmlDrawing267.vml.rels><?xml version="1.0" encoding="UTF-8" standalone="yes"?>
<Relationships xmlns="http://schemas.openxmlformats.org/package/2006/relationships"><Relationship Id="rId3" Type="http://schemas.openxmlformats.org/officeDocument/2006/relationships/image" Target="../media/image1399.wmf"/><Relationship Id="rId2" Type="http://schemas.openxmlformats.org/officeDocument/2006/relationships/image" Target="../media/image1398.wmf"/><Relationship Id="rId1" Type="http://schemas.openxmlformats.org/officeDocument/2006/relationships/image" Target="../media/image1396.wmf"/><Relationship Id="rId5" Type="http://schemas.openxmlformats.org/officeDocument/2006/relationships/image" Target="../media/image1401.wmf"/><Relationship Id="rId4" Type="http://schemas.openxmlformats.org/officeDocument/2006/relationships/image" Target="../media/image1400.wmf"/></Relationships>
</file>

<file path=ppt/drawings/_rels/vmlDrawing268.vml.rels><?xml version="1.0" encoding="UTF-8" standalone="yes"?>
<Relationships xmlns="http://schemas.openxmlformats.org/package/2006/relationships"><Relationship Id="rId3" Type="http://schemas.openxmlformats.org/officeDocument/2006/relationships/image" Target="../media/image1404.wmf"/><Relationship Id="rId2" Type="http://schemas.openxmlformats.org/officeDocument/2006/relationships/image" Target="../media/image1403.wmf"/><Relationship Id="rId1" Type="http://schemas.openxmlformats.org/officeDocument/2006/relationships/image" Target="../media/image1402.wmf"/><Relationship Id="rId5" Type="http://schemas.openxmlformats.org/officeDocument/2006/relationships/image" Target="../media/image1406.wmf"/><Relationship Id="rId4" Type="http://schemas.openxmlformats.org/officeDocument/2006/relationships/image" Target="../media/image1405.wmf"/></Relationships>
</file>

<file path=ppt/drawings/_rels/vmlDrawing269.vml.rels><?xml version="1.0" encoding="UTF-8" standalone="yes"?>
<Relationships xmlns="http://schemas.openxmlformats.org/package/2006/relationships"><Relationship Id="rId1" Type="http://schemas.openxmlformats.org/officeDocument/2006/relationships/image" Target="../media/image1407.wmf"/></Relationships>
</file>

<file path=ppt/drawings/_rels/vmlDrawing270.vml.rels><?xml version="1.0" encoding="UTF-8" standalone="yes"?>
<Relationships xmlns="http://schemas.openxmlformats.org/package/2006/relationships"><Relationship Id="rId3" Type="http://schemas.openxmlformats.org/officeDocument/2006/relationships/image" Target="../media/image1329.wmf"/><Relationship Id="rId2" Type="http://schemas.openxmlformats.org/officeDocument/2006/relationships/image" Target="../media/image1408.wmf"/><Relationship Id="rId1" Type="http://schemas.openxmlformats.org/officeDocument/2006/relationships/image" Target="../media/image1327.wmf"/><Relationship Id="rId4" Type="http://schemas.openxmlformats.org/officeDocument/2006/relationships/image" Target="../media/image1409.wmf"/></Relationships>
</file>

<file path=ppt/drawings/_rels/vmlDrawing271.vml.rels><?xml version="1.0" encoding="UTF-8" standalone="yes"?>
<Relationships xmlns="http://schemas.openxmlformats.org/package/2006/relationships"><Relationship Id="rId8" Type="http://schemas.openxmlformats.org/officeDocument/2006/relationships/image" Target="../media/image1417.wmf"/><Relationship Id="rId3" Type="http://schemas.openxmlformats.org/officeDocument/2006/relationships/image" Target="../media/image1412.wmf"/><Relationship Id="rId7" Type="http://schemas.openxmlformats.org/officeDocument/2006/relationships/image" Target="../media/image1416.wmf"/><Relationship Id="rId2" Type="http://schemas.openxmlformats.org/officeDocument/2006/relationships/image" Target="../media/image1411.wmf"/><Relationship Id="rId1" Type="http://schemas.openxmlformats.org/officeDocument/2006/relationships/image" Target="../media/image1410.wmf"/><Relationship Id="rId6" Type="http://schemas.openxmlformats.org/officeDocument/2006/relationships/image" Target="../media/image1415.wmf"/><Relationship Id="rId5" Type="http://schemas.openxmlformats.org/officeDocument/2006/relationships/image" Target="../media/image1414.wmf"/><Relationship Id="rId4" Type="http://schemas.openxmlformats.org/officeDocument/2006/relationships/image" Target="../media/image1413.wmf"/></Relationships>
</file>

<file path=ppt/drawings/_rels/vmlDrawing272.vml.rels><?xml version="1.0" encoding="UTF-8" standalone="yes"?>
<Relationships xmlns="http://schemas.openxmlformats.org/package/2006/relationships"><Relationship Id="rId3" Type="http://schemas.openxmlformats.org/officeDocument/2006/relationships/image" Target="../media/image1420.wmf"/><Relationship Id="rId2" Type="http://schemas.openxmlformats.org/officeDocument/2006/relationships/image" Target="../media/image1419.wmf"/><Relationship Id="rId1" Type="http://schemas.openxmlformats.org/officeDocument/2006/relationships/image" Target="../media/image1418.wmf"/><Relationship Id="rId6" Type="http://schemas.openxmlformats.org/officeDocument/2006/relationships/image" Target="../media/image1423.wmf"/><Relationship Id="rId5" Type="http://schemas.openxmlformats.org/officeDocument/2006/relationships/image" Target="../media/image1422.wmf"/><Relationship Id="rId4" Type="http://schemas.openxmlformats.org/officeDocument/2006/relationships/image" Target="../media/image1421.wmf"/></Relationships>
</file>

<file path=ppt/drawings/_rels/vmlDrawing273.vml.rels><?xml version="1.0" encoding="UTF-8" standalone="yes"?>
<Relationships xmlns="http://schemas.openxmlformats.org/package/2006/relationships"><Relationship Id="rId1" Type="http://schemas.openxmlformats.org/officeDocument/2006/relationships/image" Target="../media/image1424.wmf"/></Relationships>
</file>

<file path=ppt/drawings/_rels/vmlDrawing274.vml.rels><?xml version="1.0" encoding="UTF-8" standalone="yes"?>
<Relationships xmlns="http://schemas.openxmlformats.org/package/2006/relationships"><Relationship Id="rId2" Type="http://schemas.openxmlformats.org/officeDocument/2006/relationships/image" Target="../media/image1426.wmf"/><Relationship Id="rId1" Type="http://schemas.openxmlformats.org/officeDocument/2006/relationships/image" Target="../media/image1425.wmf"/></Relationships>
</file>

<file path=ppt/drawings/_rels/vmlDrawing275.vml.rels><?xml version="1.0" encoding="UTF-8" standalone="yes"?>
<Relationships xmlns="http://schemas.openxmlformats.org/package/2006/relationships"><Relationship Id="rId3" Type="http://schemas.openxmlformats.org/officeDocument/2006/relationships/image" Target="../media/image1429.wmf"/><Relationship Id="rId2" Type="http://schemas.openxmlformats.org/officeDocument/2006/relationships/image" Target="../media/image1428.wmf"/><Relationship Id="rId1" Type="http://schemas.openxmlformats.org/officeDocument/2006/relationships/image" Target="../media/image1427.wmf"/></Relationships>
</file>

<file path=ppt/drawings/_rels/vmlDrawing276.vml.rels><?xml version="1.0" encoding="UTF-8" standalone="yes"?>
<Relationships xmlns="http://schemas.openxmlformats.org/package/2006/relationships"><Relationship Id="rId3" Type="http://schemas.openxmlformats.org/officeDocument/2006/relationships/image" Target="../media/image1434.wmf"/><Relationship Id="rId2" Type="http://schemas.openxmlformats.org/officeDocument/2006/relationships/image" Target="../media/image1433.wmf"/><Relationship Id="rId1" Type="http://schemas.openxmlformats.org/officeDocument/2006/relationships/image" Target="../media/image1432.wmf"/><Relationship Id="rId6" Type="http://schemas.openxmlformats.org/officeDocument/2006/relationships/image" Target="../media/image1437.wmf"/><Relationship Id="rId5" Type="http://schemas.openxmlformats.org/officeDocument/2006/relationships/image" Target="../media/image1436.wmf"/><Relationship Id="rId4" Type="http://schemas.openxmlformats.org/officeDocument/2006/relationships/image" Target="../media/image1435.wmf"/></Relationships>
</file>

<file path=ppt/drawings/_rels/vmlDrawing277.vml.rels><?xml version="1.0" encoding="UTF-8" standalone="yes"?>
<Relationships xmlns="http://schemas.openxmlformats.org/package/2006/relationships"><Relationship Id="rId3" Type="http://schemas.openxmlformats.org/officeDocument/2006/relationships/image" Target="../media/image1440.wmf"/><Relationship Id="rId2" Type="http://schemas.openxmlformats.org/officeDocument/2006/relationships/image" Target="../media/image1439.wmf"/><Relationship Id="rId1" Type="http://schemas.openxmlformats.org/officeDocument/2006/relationships/image" Target="../media/image1438.wmf"/><Relationship Id="rId6" Type="http://schemas.openxmlformats.org/officeDocument/2006/relationships/image" Target="../media/image1433.wmf"/><Relationship Id="rId5" Type="http://schemas.openxmlformats.org/officeDocument/2006/relationships/image" Target="../media/image1432.wmf"/><Relationship Id="rId4" Type="http://schemas.openxmlformats.org/officeDocument/2006/relationships/image" Target="../media/image1441.wmf"/></Relationships>
</file>

<file path=ppt/drawings/_rels/vmlDrawing278.vml.rels><?xml version="1.0" encoding="UTF-8" standalone="yes"?>
<Relationships xmlns="http://schemas.openxmlformats.org/package/2006/relationships"><Relationship Id="rId2" Type="http://schemas.openxmlformats.org/officeDocument/2006/relationships/image" Target="../media/image1443.wmf"/><Relationship Id="rId1" Type="http://schemas.openxmlformats.org/officeDocument/2006/relationships/image" Target="../media/image1442.wmf"/></Relationships>
</file>

<file path=ppt/drawings/_rels/vmlDrawing279.vml.rels><?xml version="1.0" encoding="UTF-8" standalone="yes"?>
<Relationships xmlns="http://schemas.openxmlformats.org/package/2006/relationships"><Relationship Id="rId1" Type="http://schemas.openxmlformats.org/officeDocument/2006/relationships/image" Target="../media/image1444.wmf"/></Relationships>
</file>

<file path=ppt/drawings/_rels/vmlDrawing280.vml.rels><?xml version="1.0" encoding="UTF-8" standalone="yes"?>
<Relationships xmlns="http://schemas.openxmlformats.org/package/2006/relationships"><Relationship Id="rId3" Type="http://schemas.openxmlformats.org/officeDocument/2006/relationships/image" Target="../media/image1447.wmf"/><Relationship Id="rId2" Type="http://schemas.openxmlformats.org/officeDocument/2006/relationships/image" Target="../media/image1446.wmf"/><Relationship Id="rId1" Type="http://schemas.openxmlformats.org/officeDocument/2006/relationships/image" Target="../media/image1445.wmf"/><Relationship Id="rId4" Type="http://schemas.openxmlformats.org/officeDocument/2006/relationships/image" Target="../media/image1448.wmf"/></Relationships>
</file>

<file path=ppt/drawings/_rels/vmlDrawing281.vml.rels><?xml version="1.0" encoding="UTF-8" standalone="yes"?>
<Relationships xmlns="http://schemas.openxmlformats.org/package/2006/relationships"><Relationship Id="rId3" Type="http://schemas.openxmlformats.org/officeDocument/2006/relationships/image" Target="../media/image1450.wmf"/><Relationship Id="rId2" Type="http://schemas.openxmlformats.org/officeDocument/2006/relationships/image" Target="../media/image1449.wmf"/><Relationship Id="rId1" Type="http://schemas.openxmlformats.org/officeDocument/2006/relationships/image" Target="../media/image1433.wmf"/></Relationships>
</file>

<file path=ppt/drawings/_rels/vmlDrawing282.vml.rels><?xml version="1.0" encoding="UTF-8" standalone="yes"?>
<Relationships xmlns="http://schemas.openxmlformats.org/package/2006/relationships"><Relationship Id="rId3" Type="http://schemas.openxmlformats.org/officeDocument/2006/relationships/image" Target="../media/image1453.wmf"/><Relationship Id="rId7" Type="http://schemas.openxmlformats.org/officeDocument/2006/relationships/image" Target="../media/image1457.wmf"/><Relationship Id="rId2" Type="http://schemas.openxmlformats.org/officeDocument/2006/relationships/image" Target="../media/image1452.wmf"/><Relationship Id="rId1" Type="http://schemas.openxmlformats.org/officeDocument/2006/relationships/image" Target="../media/image1451.wmf"/><Relationship Id="rId6" Type="http://schemas.openxmlformats.org/officeDocument/2006/relationships/image" Target="../media/image1456.wmf"/><Relationship Id="rId5" Type="http://schemas.openxmlformats.org/officeDocument/2006/relationships/image" Target="../media/image1455.wmf"/><Relationship Id="rId4" Type="http://schemas.openxmlformats.org/officeDocument/2006/relationships/image" Target="../media/image1454.wmf"/></Relationships>
</file>

<file path=ppt/drawings/_rels/vmlDrawing283.vml.rels><?xml version="1.0" encoding="UTF-8" standalone="yes"?>
<Relationships xmlns="http://schemas.openxmlformats.org/package/2006/relationships"><Relationship Id="rId3" Type="http://schemas.openxmlformats.org/officeDocument/2006/relationships/image" Target="../media/image1460.wmf"/><Relationship Id="rId2" Type="http://schemas.openxmlformats.org/officeDocument/2006/relationships/image" Target="../media/image1459.wmf"/><Relationship Id="rId1" Type="http://schemas.openxmlformats.org/officeDocument/2006/relationships/image" Target="../media/image1458.wmf"/><Relationship Id="rId4" Type="http://schemas.openxmlformats.org/officeDocument/2006/relationships/image" Target="../media/image1461.wmf"/></Relationships>
</file>

<file path=ppt/drawings/_rels/vmlDrawing284.vml.rels><?xml version="1.0" encoding="UTF-8" standalone="yes"?>
<Relationships xmlns="http://schemas.openxmlformats.org/package/2006/relationships"><Relationship Id="rId3" Type="http://schemas.openxmlformats.org/officeDocument/2006/relationships/image" Target="../media/image1464.wmf"/><Relationship Id="rId2" Type="http://schemas.openxmlformats.org/officeDocument/2006/relationships/image" Target="../media/image1463.wmf"/><Relationship Id="rId1" Type="http://schemas.openxmlformats.org/officeDocument/2006/relationships/image" Target="../media/image1462.wmf"/><Relationship Id="rId5" Type="http://schemas.openxmlformats.org/officeDocument/2006/relationships/image" Target="../media/image1466.wmf"/><Relationship Id="rId4" Type="http://schemas.openxmlformats.org/officeDocument/2006/relationships/image" Target="../media/image1465.wmf"/></Relationships>
</file>

<file path=ppt/drawings/_rels/vmlDrawing285.vml.rels><?xml version="1.0" encoding="UTF-8" standalone="yes"?>
<Relationships xmlns="http://schemas.openxmlformats.org/package/2006/relationships"><Relationship Id="rId3" Type="http://schemas.openxmlformats.org/officeDocument/2006/relationships/image" Target="../media/image1469.wmf"/><Relationship Id="rId2" Type="http://schemas.openxmlformats.org/officeDocument/2006/relationships/image" Target="../media/image1468.wmf"/><Relationship Id="rId1" Type="http://schemas.openxmlformats.org/officeDocument/2006/relationships/image" Target="../media/image1467.wmf"/></Relationships>
</file>

<file path=ppt/drawings/_rels/vmlDrawing286.vml.rels><?xml version="1.0" encoding="UTF-8" standalone="yes"?>
<Relationships xmlns="http://schemas.openxmlformats.org/package/2006/relationships"><Relationship Id="rId3" Type="http://schemas.openxmlformats.org/officeDocument/2006/relationships/image" Target="../media/image1472.wmf"/><Relationship Id="rId2" Type="http://schemas.openxmlformats.org/officeDocument/2006/relationships/image" Target="../media/image1471.wmf"/><Relationship Id="rId1" Type="http://schemas.openxmlformats.org/officeDocument/2006/relationships/image" Target="../media/image1470.wmf"/></Relationships>
</file>

<file path=ppt/drawings/_rels/vmlDrawing287.vml.rels><?xml version="1.0" encoding="UTF-8" standalone="yes"?>
<Relationships xmlns="http://schemas.openxmlformats.org/package/2006/relationships"><Relationship Id="rId8" Type="http://schemas.openxmlformats.org/officeDocument/2006/relationships/image" Target="../media/image1479.wmf"/><Relationship Id="rId3" Type="http://schemas.openxmlformats.org/officeDocument/2006/relationships/image" Target="../media/image1474.wmf"/><Relationship Id="rId7" Type="http://schemas.openxmlformats.org/officeDocument/2006/relationships/image" Target="../media/image1478.wmf"/><Relationship Id="rId2" Type="http://schemas.openxmlformats.org/officeDocument/2006/relationships/image" Target="../media/image1468.wmf"/><Relationship Id="rId1" Type="http://schemas.openxmlformats.org/officeDocument/2006/relationships/image" Target="../media/image1473.wmf"/><Relationship Id="rId6" Type="http://schemas.openxmlformats.org/officeDocument/2006/relationships/image" Target="../media/image1477.wmf"/><Relationship Id="rId5" Type="http://schemas.openxmlformats.org/officeDocument/2006/relationships/image" Target="../media/image1476.wmf"/><Relationship Id="rId4" Type="http://schemas.openxmlformats.org/officeDocument/2006/relationships/image" Target="../media/image1475.wmf"/></Relationships>
</file>

<file path=ppt/drawings/_rels/vmlDrawing288.vml.rels><?xml version="1.0" encoding="UTF-8" standalone="yes"?>
<Relationships xmlns="http://schemas.openxmlformats.org/package/2006/relationships"><Relationship Id="rId3" Type="http://schemas.openxmlformats.org/officeDocument/2006/relationships/image" Target="../media/image1482.wmf"/><Relationship Id="rId2" Type="http://schemas.openxmlformats.org/officeDocument/2006/relationships/image" Target="../media/image1481.wmf"/><Relationship Id="rId1" Type="http://schemas.openxmlformats.org/officeDocument/2006/relationships/image" Target="../media/image1480.wmf"/><Relationship Id="rId4" Type="http://schemas.openxmlformats.org/officeDocument/2006/relationships/image" Target="../media/image1483.wmf"/></Relationships>
</file>

<file path=ppt/drawings/_rels/vmlDrawing289.vml.rels><?xml version="1.0" encoding="UTF-8" standalone="yes"?>
<Relationships xmlns="http://schemas.openxmlformats.org/package/2006/relationships"><Relationship Id="rId3" Type="http://schemas.openxmlformats.org/officeDocument/2006/relationships/image" Target="../media/image1486.wmf"/><Relationship Id="rId2" Type="http://schemas.openxmlformats.org/officeDocument/2006/relationships/image" Target="../media/image1485.wmf"/><Relationship Id="rId1" Type="http://schemas.openxmlformats.org/officeDocument/2006/relationships/image" Target="../media/image1484.wmf"/><Relationship Id="rId6" Type="http://schemas.openxmlformats.org/officeDocument/2006/relationships/image" Target="../media/image1489.wmf"/><Relationship Id="rId5" Type="http://schemas.openxmlformats.org/officeDocument/2006/relationships/image" Target="../media/image1488.wmf"/><Relationship Id="rId4" Type="http://schemas.openxmlformats.org/officeDocument/2006/relationships/image" Target="../media/image1487.wmf"/></Relationships>
</file>

<file path=ppt/drawings/_rels/vmlDrawing290.vml.rels><?xml version="1.0" encoding="UTF-8" standalone="yes"?>
<Relationships xmlns="http://schemas.openxmlformats.org/package/2006/relationships"><Relationship Id="rId2" Type="http://schemas.openxmlformats.org/officeDocument/2006/relationships/image" Target="../media/image1491.wmf"/><Relationship Id="rId1" Type="http://schemas.openxmlformats.org/officeDocument/2006/relationships/image" Target="../media/image1490.wmf"/></Relationships>
</file>

<file path=ppt/drawings/_rels/vmlDrawing291.vml.rels><?xml version="1.0" encoding="UTF-8" standalone="yes"?>
<Relationships xmlns="http://schemas.openxmlformats.org/package/2006/relationships"><Relationship Id="rId3" Type="http://schemas.openxmlformats.org/officeDocument/2006/relationships/image" Target="../media/image1494.wmf"/><Relationship Id="rId2" Type="http://schemas.openxmlformats.org/officeDocument/2006/relationships/image" Target="../media/image1493.wmf"/><Relationship Id="rId1" Type="http://schemas.openxmlformats.org/officeDocument/2006/relationships/image" Target="../media/image1484.wmf"/><Relationship Id="rId6" Type="http://schemas.openxmlformats.org/officeDocument/2006/relationships/image" Target="../media/image1497.wmf"/><Relationship Id="rId5" Type="http://schemas.openxmlformats.org/officeDocument/2006/relationships/image" Target="../media/image1496.wmf"/><Relationship Id="rId4" Type="http://schemas.openxmlformats.org/officeDocument/2006/relationships/image" Target="../media/image1495.wmf"/></Relationships>
</file>

<file path=ppt/drawings/_rels/vmlDrawing292.vml.rels><?xml version="1.0" encoding="UTF-8" standalone="yes"?>
<Relationships xmlns="http://schemas.openxmlformats.org/package/2006/relationships"><Relationship Id="rId1" Type="http://schemas.openxmlformats.org/officeDocument/2006/relationships/image" Target="../media/image1498.wmf"/></Relationships>
</file>

<file path=ppt/drawings/_rels/vmlDrawing293.vml.rels><?xml version="1.0" encoding="UTF-8" standalone="yes"?>
<Relationships xmlns="http://schemas.openxmlformats.org/package/2006/relationships"><Relationship Id="rId3" Type="http://schemas.openxmlformats.org/officeDocument/2006/relationships/image" Target="../media/image1501.wmf"/><Relationship Id="rId2" Type="http://schemas.openxmlformats.org/officeDocument/2006/relationships/image" Target="../media/image1500.wmf"/><Relationship Id="rId1" Type="http://schemas.openxmlformats.org/officeDocument/2006/relationships/image" Target="../media/image1499.wmf"/><Relationship Id="rId5" Type="http://schemas.openxmlformats.org/officeDocument/2006/relationships/image" Target="../media/image1503.wmf"/><Relationship Id="rId4" Type="http://schemas.openxmlformats.org/officeDocument/2006/relationships/image" Target="../media/image1502.wmf"/></Relationships>
</file>

<file path=ppt/drawings/_rels/vmlDrawing294.vml.rels><?xml version="1.0" encoding="UTF-8" standalone="yes"?>
<Relationships xmlns="http://schemas.openxmlformats.org/package/2006/relationships"><Relationship Id="rId1" Type="http://schemas.openxmlformats.org/officeDocument/2006/relationships/image" Target="../media/image1504.wmf"/></Relationships>
</file>

<file path=ppt/drawings/_rels/vmlDrawing295.vml.rels><?xml version="1.0" encoding="UTF-8" standalone="yes"?>
<Relationships xmlns="http://schemas.openxmlformats.org/package/2006/relationships"><Relationship Id="rId3" Type="http://schemas.openxmlformats.org/officeDocument/2006/relationships/image" Target="../media/image1508.wmf"/><Relationship Id="rId2" Type="http://schemas.openxmlformats.org/officeDocument/2006/relationships/image" Target="../media/image1507.wmf"/><Relationship Id="rId1" Type="http://schemas.openxmlformats.org/officeDocument/2006/relationships/image" Target="../media/image1506.wmf"/><Relationship Id="rId4" Type="http://schemas.openxmlformats.org/officeDocument/2006/relationships/image" Target="../media/image1509.wmf"/></Relationships>
</file>

<file path=ppt/drawings/_rels/vmlDrawing296.vml.rels><?xml version="1.0" encoding="UTF-8" standalone="yes"?>
<Relationships xmlns="http://schemas.openxmlformats.org/package/2006/relationships"><Relationship Id="rId8" Type="http://schemas.openxmlformats.org/officeDocument/2006/relationships/image" Target="../media/image1517.wmf"/><Relationship Id="rId3" Type="http://schemas.openxmlformats.org/officeDocument/2006/relationships/image" Target="../media/image1512.wmf"/><Relationship Id="rId7" Type="http://schemas.openxmlformats.org/officeDocument/2006/relationships/image" Target="../media/image1516.wmf"/><Relationship Id="rId2" Type="http://schemas.openxmlformats.org/officeDocument/2006/relationships/image" Target="../media/image1511.wmf"/><Relationship Id="rId1" Type="http://schemas.openxmlformats.org/officeDocument/2006/relationships/image" Target="../media/image1510.wmf"/><Relationship Id="rId6" Type="http://schemas.openxmlformats.org/officeDocument/2006/relationships/image" Target="../media/image1515.wmf"/><Relationship Id="rId5" Type="http://schemas.openxmlformats.org/officeDocument/2006/relationships/image" Target="../media/image1514.wmf"/><Relationship Id="rId4" Type="http://schemas.openxmlformats.org/officeDocument/2006/relationships/image" Target="../media/image1513.wmf"/><Relationship Id="rId9" Type="http://schemas.openxmlformats.org/officeDocument/2006/relationships/image" Target="../media/image1503.wmf"/></Relationships>
</file>

<file path=ppt/drawings/_rels/vmlDrawing297.vml.rels><?xml version="1.0" encoding="UTF-8" standalone="yes"?>
<Relationships xmlns="http://schemas.openxmlformats.org/package/2006/relationships"><Relationship Id="rId1" Type="http://schemas.openxmlformats.org/officeDocument/2006/relationships/image" Target="../media/image1518.wmf"/></Relationships>
</file>

<file path=ppt/drawings/_rels/vmlDrawing298.vml.rels><?xml version="1.0" encoding="UTF-8" standalone="yes"?>
<Relationships xmlns="http://schemas.openxmlformats.org/package/2006/relationships"><Relationship Id="rId3" Type="http://schemas.openxmlformats.org/officeDocument/2006/relationships/image" Target="../media/image1449.wmf"/><Relationship Id="rId2" Type="http://schemas.openxmlformats.org/officeDocument/2006/relationships/image" Target="../media/image1450.wmf"/><Relationship Id="rId1" Type="http://schemas.openxmlformats.org/officeDocument/2006/relationships/image" Target="../media/image1520.wmf"/><Relationship Id="rId5" Type="http://schemas.openxmlformats.org/officeDocument/2006/relationships/image" Target="../media/image1522.wmf"/><Relationship Id="rId4" Type="http://schemas.openxmlformats.org/officeDocument/2006/relationships/image" Target="../media/image1521.wmf"/></Relationships>
</file>

<file path=ppt/drawings/_rels/vmlDrawing299.vml.rels><?xml version="1.0" encoding="UTF-8" standalone="yes"?>
<Relationships xmlns="http://schemas.openxmlformats.org/package/2006/relationships"><Relationship Id="rId3" Type="http://schemas.openxmlformats.org/officeDocument/2006/relationships/image" Target="../media/image1525.wmf"/><Relationship Id="rId2" Type="http://schemas.openxmlformats.org/officeDocument/2006/relationships/image" Target="../media/image1524.wmf"/><Relationship Id="rId1" Type="http://schemas.openxmlformats.org/officeDocument/2006/relationships/image" Target="../media/image1523.wmf"/><Relationship Id="rId5" Type="http://schemas.openxmlformats.org/officeDocument/2006/relationships/image" Target="../media/image1527.wmf"/><Relationship Id="rId4" Type="http://schemas.openxmlformats.org/officeDocument/2006/relationships/image" Target="../media/image1526.wmf"/></Relationships>
</file>

<file path=ppt/drawings/_rels/vmlDrawing300.vml.rels><?xml version="1.0" encoding="UTF-8" standalone="yes"?>
<Relationships xmlns="http://schemas.openxmlformats.org/package/2006/relationships"><Relationship Id="rId8" Type="http://schemas.openxmlformats.org/officeDocument/2006/relationships/image" Target="../media/image1535.wmf"/><Relationship Id="rId13" Type="http://schemas.openxmlformats.org/officeDocument/2006/relationships/image" Target="../media/image1540.wmf"/><Relationship Id="rId3" Type="http://schemas.openxmlformats.org/officeDocument/2006/relationships/image" Target="../media/image1530.wmf"/><Relationship Id="rId7" Type="http://schemas.openxmlformats.org/officeDocument/2006/relationships/image" Target="../media/image1534.wmf"/><Relationship Id="rId12" Type="http://schemas.openxmlformats.org/officeDocument/2006/relationships/image" Target="../media/image1539.wmf"/><Relationship Id="rId2" Type="http://schemas.openxmlformats.org/officeDocument/2006/relationships/image" Target="../media/image1529.wmf"/><Relationship Id="rId1" Type="http://schemas.openxmlformats.org/officeDocument/2006/relationships/image" Target="../media/image1528.wmf"/><Relationship Id="rId6" Type="http://schemas.openxmlformats.org/officeDocument/2006/relationships/image" Target="../media/image1533.wmf"/><Relationship Id="rId11" Type="http://schemas.openxmlformats.org/officeDocument/2006/relationships/image" Target="../media/image1538.wmf"/><Relationship Id="rId5" Type="http://schemas.openxmlformats.org/officeDocument/2006/relationships/image" Target="../media/image1532.wmf"/><Relationship Id="rId15" Type="http://schemas.openxmlformats.org/officeDocument/2006/relationships/image" Target="../media/image1542.wmf"/><Relationship Id="rId10" Type="http://schemas.openxmlformats.org/officeDocument/2006/relationships/image" Target="../media/image1537.wmf"/><Relationship Id="rId4" Type="http://schemas.openxmlformats.org/officeDocument/2006/relationships/image" Target="../media/image1531.wmf"/><Relationship Id="rId9" Type="http://schemas.openxmlformats.org/officeDocument/2006/relationships/image" Target="../media/image1536.wmf"/><Relationship Id="rId14" Type="http://schemas.openxmlformats.org/officeDocument/2006/relationships/image" Target="../media/image1541.wmf"/></Relationships>
</file>

<file path=ppt/drawings/_rels/vmlDrawing301.vml.rels><?xml version="1.0" encoding="UTF-8" standalone="yes"?>
<Relationships xmlns="http://schemas.openxmlformats.org/package/2006/relationships"><Relationship Id="rId8" Type="http://schemas.openxmlformats.org/officeDocument/2006/relationships/image" Target="../media/image1549.wmf"/><Relationship Id="rId3" Type="http://schemas.openxmlformats.org/officeDocument/2006/relationships/image" Target="../media/image1545.wmf"/><Relationship Id="rId7" Type="http://schemas.openxmlformats.org/officeDocument/2006/relationships/image" Target="../media/image1548.wmf"/><Relationship Id="rId2" Type="http://schemas.openxmlformats.org/officeDocument/2006/relationships/image" Target="../media/image1544.wmf"/><Relationship Id="rId1" Type="http://schemas.openxmlformats.org/officeDocument/2006/relationships/image" Target="../media/image1543.wmf"/><Relationship Id="rId6" Type="http://schemas.openxmlformats.org/officeDocument/2006/relationships/image" Target="../media/image1529.wmf"/><Relationship Id="rId11" Type="http://schemas.openxmlformats.org/officeDocument/2006/relationships/image" Target="../media/image1552.wmf"/><Relationship Id="rId5" Type="http://schemas.openxmlformats.org/officeDocument/2006/relationships/image" Target="../media/image1547.wmf"/><Relationship Id="rId10" Type="http://schemas.openxmlformats.org/officeDocument/2006/relationships/image" Target="../media/image1551.wmf"/><Relationship Id="rId4" Type="http://schemas.openxmlformats.org/officeDocument/2006/relationships/image" Target="../media/image1546.wmf"/><Relationship Id="rId9" Type="http://schemas.openxmlformats.org/officeDocument/2006/relationships/image" Target="../media/image1550.wmf"/></Relationships>
</file>

<file path=ppt/drawings/_rels/vmlDrawing302.vml.rels><?xml version="1.0" encoding="UTF-8" standalone="yes"?>
<Relationships xmlns="http://schemas.openxmlformats.org/package/2006/relationships"><Relationship Id="rId3" Type="http://schemas.openxmlformats.org/officeDocument/2006/relationships/image" Target="../media/image1555.wmf"/><Relationship Id="rId2" Type="http://schemas.openxmlformats.org/officeDocument/2006/relationships/image" Target="../media/image1554.wmf"/><Relationship Id="rId1" Type="http://schemas.openxmlformats.org/officeDocument/2006/relationships/image" Target="../media/image1553.wmf"/><Relationship Id="rId5" Type="http://schemas.openxmlformats.org/officeDocument/2006/relationships/image" Target="../media/image1557.wmf"/><Relationship Id="rId4" Type="http://schemas.openxmlformats.org/officeDocument/2006/relationships/image" Target="../media/image1556.wmf"/></Relationships>
</file>

<file path=ppt/drawings/_rels/vmlDrawing303.vml.rels><?xml version="1.0" encoding="UTF-8" standalone="yes"?>
<Relationships xmlns="http://schemas.openxmlformats.org/package/2006/relationships"><Relationship Id="rId8" Type="http://schemas.openxmlformats.org/officeDocument/2006/relationships/image" Target="../media/image1565.wmf"/><Relationship Id="rId3" Type="http://schemas.openxmlformats.org/officeDocument/2006/relationships/image" Target="../media/image1560.wmf"/><Relationship Id="rId7" Type="http://schemas.openxmlformats.org/officeDocument/2006/relationships/image" Target="../media/image1564.wmf"/><Relationship Id="rId2" Type="http://schemas.openxmlformats.org/officeDocument/2006/relationships/image" Target="../media/image1559.wmf"/><Relationship Id="rId1" Type="http://schemas.openxmlformats.org/officeDocument/2006/relationships/image" Target="../media/image1558.wmf"/><Relationship Id="rId6" Type="http://schemas.openxmlformats.org/officeDocument/2006/relationships/image" Target="../media/image1563.wmf"/><Relationship Id="rId5" Type="http://schemas.openxmlformats.org/officeDocument/2006/relationships/image" Target="../media/image1562.wmf"/><Relationship Id="rId4" Type="http://schemas.openxmlformats.org/officeDocument/2006/relationships/image" Target="../media/image1561.wmf"/></Relationships>
</file>

<file path=ppt/drawings/_rels/vmlDrawing304.vml.rels><?xml version="1.0" encoding="UTF-8" standalone="yes"?>
<Relationships xmlns="http://schemas.openxmlformats.org/package/2006/relationships"><Relationship Id="rId3" Type="http://schemas.openxmlformats.org/officeDocument/2006/relationships/image" Target="../media/image1568.wmf"/><Relationship Id="rId2" Type="http://schemas.openxmlformats.org/officeDocument/2006/relationships/image" Target="../media/image1567.wmf"/><Relationship Id="rId1" Type="http://schemas.openxmlformats.org/officeDocument/2006/relationships/image" Target="../media/image1566.wmf"/><Relationship Id="rId6" Type="http://schemas.openxmlformats.org/officeDocument/2006/relationships/image" Target="../media/image1571.wmf"/><Relationship Id="rId5" Type="http://schemas.openxmlformats.org/officeDocument/2006/relationships/image" Target="../media/image1570.wmf"/><Relationship Id="rId4" Type="http://schemas.openxmlformats.org/officeDocument/2006/relationships/image" Target="../media/image1569.wmf"/></Relationships>
</file>

<file path=ppt/drawings/_rels/vmlDrawing305.vml.rels><?xml version="1.0" encoding="UTF-8" standalone="yes"?>
<Relationships xmlns="http://schemas.openxmlformats.org/package/2006/relationships"><Relationship Id="rId3" Type="http://schemas.openxmlformats.org/officeDocument/2006/relationships/image" Target="../media/image1574.wmf"/><Relationship Id="rId7" Type="http://schemas.openxmlformats.org/officeDocument/2006/relationships/image" Target="../media/image1578.wmf"/><Relationship Id="rId2" Type="http://schemas.openxmlformats.org/officeDocument/2006/relationships/image" Target="../media/image1573.wmf"/><Relationship Id="rId1" Type="http://schemas.openxmlformats.org/officeDocument/2006/relationships/image" Target="../media/image1572.wmf"/><Relationship Id="rId6" Type="http://schemas.openxmlformats.org/officeDocument/2006/relationships/image" Target="../media/image1577.wmf"/><Relationship Id="rId5" Type="http://schemas.openxmlformats.org/officeDocument/2006/relationships/image" Target="../media/image1576.wmf"/><Relationship Id="rId4" Type="http://schemas.openxmlformats.org/officeDocument/2006/relationships/image" Target="../media/image1575.wmf"/></Relationships>
</file>

<file path=ppt/drawings/_rels/vmlDrawing306.vml.rels><?xml version="1.0" encoding="UTF-8" standalone="yes"?>
<Relationships xmlns="http://schemas.openxmlformats.org/package/2006/relationships"><Relationship Id="rId3" Type="http://schemas.openxmlformats.org/officeDocument/2006/relationships/image" Target="../media/image1581.wmf"/><Relationship Id="rId2" Type="http://schemas.openxmlformats.org/officeDocument/2006/relationships/image" Target="../media/image1580.wmf"/><Relationship Id="rId1" Type="http://schemas.openxmlformats.org/officeDocument/2006/relationships/image" Target="../media/image1579.wmf"/><Relationship Id="rId5" Type="http://schemas.openxmlformats.org/officeDocument/2006/relationships/image" Target="../media/image1583.wmf"/><Relationship Id="rId4" Type="http://schemas.openxmlformats.org/officeDocument/2006/relationships/image" Target="../media/image1582.wmf"/></Relationships>
</file>

<file path=ppt/drawings/_rels/vmlDrawing307.vml.rels><?xml version="1.0" encoding="UTF-8" standalone="yes"?>
<Relationships xmlns="http://schemas.openxmlformats.org/package/2006/relationships"><Relationship Id="rId8" Type="http://schemas.openxmlformats.org/officeDocument/2006/relationships/image" Target="../media/image1592.wmf"/><Relationship Id="rId3" Type="http://schemas.openxmlformats.org/officeDocument/2006/relationships/image" Target="../media/image1587.wmf"/><Relationship Id="rId7" Type="http://schemas.openxmlformats.org/officeDocument/2006/relationships/image" Target="../media/image1591.wmf"/><Relationship Id="rId2" Type="http://schemas.openxmlformats.org/officeDocument/2006/relationships/image" Target="../media/image1586.wmf"/><Relationship Id="rId1" Type="http://schemas.openxmlformats.org/officeDocument/2006/relationships/image" Target="../media/image1585.wmf"/><Relationship Id="rId6" Type="http://schemas.openxmlformats.org/officeDocument/2006/relationships/image" Target="../media/image1590.wmf"/><Relationship Id="rId5" Type="http://schemas.openxmlformats.org/officeDocument/2006/relationships/image" Target="../media/image1589.wmf"/><Relationship Id="rId4" Type="http://schemas.openxmlformats.org/officeDocument/2006/relationships/image" Target="../media/image1588.wmf"/></Relationships>
</file>

<file path=ppt/drawings/_rels/vmlDrawing308.vml.rels><?xml version="1.0" encoding="UTF-8" standalone="yes"?>
<Relationships xmlns="http://schemas.openxmlformats.org/package/2006/relationships"><Relationship Id="rId8" Type="http://schemas.openxmlformats.org/officeDocument/2006/relationships/image" Target="../media/image1600.wmf"/><Relationship Id="rId3" Type="http://schemas.openxmlformats.org/officeDocument/2006/relationships/image" Target="../media/image1595.wmf"/><Relationship Id="rId7" Type="http://schemas.openxmlformats.org/officeDocument/2006/relationships/image" Target="../media/image1599.wmf"/><Relationship Id="rId2" Type="http://schemas.openxmlformats.org/officeDocument/2006/relationships/image" Target="../media/image1594.wmf"/><Relationship Id="rId1" Type="http://schemas.openxmlformats.org/officeDocument/2006/relationships/image" Target="../media/image1593.wmf"/><Relationship Id="rId6" Type="http://schemas.openxmlformats.org/officeDocument/2006/relationships/image" Target="../media/image1598.wmf"/><Relationship Id="rId5" Type="http://schemas.openxmlformats.org/officeDocument/2006/relationships/image" Target="../media/image1597.wmf"/><Relationship Id="rId10" Type="http://schemas.openxmlformats.org/officeDocument/2006/relationships/image" Target="../media/image1602.wmf"/><Relationship Id="rId4" Type="http://schemas.openxmlformats.org/officeDocument/2006/relationships/image" Target="../media/image1596.wmf"/><Relationship Id="rId9" Type="http://schemas.openxmlformats.org/officeDocument/2006/relationships/image" Target="../media/image1601.wmf"/></Relationships>
</file>

<file path=ppt/drawings/_rels/vmlDrawing309.vml.rels><?xml version="1.0" encoding="UTF-8" standalone="yes"?>
<Relationships xmlns="http://schemas.openxmlformats.org/package/2006/relationships"><Relationship Id="rId3" Type="http://schemas.openxmlformats.org/officeDocument/2006/relationships/image" Target="../media/image1604.wmf"/><Relationship Id="rId2" Type="http://schemas.openxmlformats.org/officeDocument/2006/relationships/image" Target="../media/image1544.wmf"/><Relationship Id="rId1" Type="http://schemas.openxmlformats.org/officeDocument/2006/relationships/image" Target="../media/image1603.wmf"/><Relationship Id="rId5" Type="http://schemas.openxmlformats.org/officeDocument/2006/relationships/image" Target="../media/image1606.wmf"/><Relationship Id="rId4" Type="http://schemas.openxmlformats.org/officeDocument/2006/relationships/image" Target="../media/image1605.wmf"/></Relationships>
</file>

<file path=ppt/drawings/_rels/vmlDrawing310.vml.rels><?xml version="1.0" encoding="UTF-8" standalone="yes"?>
<Relationships xmlns="http://schemas.openxmlformats.org/package/2006/relationships"><Relationship Id="rId2" Type="http://schemas.openxmlformats.org/officeDocument/2006/relationships/image" Target="../media/image1608.wmf"/><Relationship Id="rId1" Type="http://schemas.openxmlformats.org/officeDocument/2006/relationships/image" Target="../media/image1607.wmf"/></Relationships>
</file>

<file path=ppt/drawings/_rels/vmlDrawing311.vml.rels><?xml version="1.0" encoding="UTF-8" standalone="yes"?>
<Relationships xmlns="http://schemas.openxmlformats.org/package/2006/relationships"><Relationship Id="rId3" Type="http://schemas.openxmlformats.org/officeDocument/2006/relationships/image" Target="../media/image1611.wmf"/><Relationship Id="rId2" Type="http://schemas.openxmlformats.org/officeDocument/2006/relationships/image" Target="../media/image1610.wmf"/><Relationship Id="rId1" Type="http://schemas.openxmlformats.org/officeDocument/2006/relationships/image" Target="../media/image1609.wmf"/></Relationships>
</file>

<file path=ppt/drawings/_rels/vmlDrawing312.vml.rels><?xml version="1.0" encoding="UTF-8" standalone="yes"?>
<Relationships xmlns="http://schemas.openxmlformats.org/package/2006/relationships"><Relationship Id="rId3" Type="http://schemas.openxmlformats.org/officeDocument/2006/relationships/image" Target="../media/image1614.wmf"/><Relationship Id="rId2" Type="http://schemas.openxmlformats.org/officeDocument/2006/relationships/image" Target="../media/image1613.wmf"/><Relationship Id="rId1" Type="http://schemas.openxmlformats.org/officeDocument/2006/relationships/image" Target="../media/image1612.wmf"/><Relationship Id="rId5" Type="http://schemas.openxmlformats.org/officeDocument/2006/relationships/image" Target="../media/image1616.wmf"/><Relationship Id="rId4" Type="http://schemas.openxmlformats.org/officeDocument/2006/relationships/image" Target="../media/image1615.wmf"/></Relationships>
</file>

<file path=ppt/drawings/_rels/vmlDrawing313.vml.rels><?xml version="1.0" encoding="UTF-8" standalone="yes"?>
<Relationships xmlns="http://schemas.openxmlformats.org/package/2006/relationships"><Relationship Id="rId2" Type="http://schemas.openxmlformats.org/officeDocument/2006/relationships/image" Target="../media/image1618.wmf"/><Relationship Id="rId1" Type="http://schemas.openxmlformats.org/officeDocument/2006/relationships/image" Target="../media/image1617.wmf"/></Relationships>
</file>

<file path=ppt/drawings/_rels/vmlDrawing314.vml.rels><?xml version="1.0" encoding="UTF-8" standalone="yes"?>
<Relationships xmlns="http://schemas.openxmlformats.org/package/2006/relationships"><Relationship Id="rId2" Type="http://schemas.openxmlformats.org/officeDocument/2006/relationships/image" Target="../media/image1307.wmf"/><Relationship Id="rId1" Type="http://schemas.openxmlformats.org/officeDocument/2006/relationships/image" Target="../media/image1619.wmf"/></Relationships>
</file>

<file path=ppt/drawings/_rels/vmlDrawing315.vml.rels><?xml version="1.0" encoding="UTF-8" standalone="yes"?>
<Relationships xmlns="http://schemas.openxmlformats.org/package/2006/relationships"><Relationship Id="rId3" Type="http://schemas.openxmlformats.org/officeDocument/2006/relationships/image" Target="../media/image1311.wmf"/><Relationship Id="rId2" Type="http://schemas.openxmlformats.org/officeDocument/2006/relationships/image" Target="../media/image1621.wmf"/><Relationship Id="rId1" Type="http://schemas.openxmlformats.org/officeDocument/2006/relationships/image" Target="../media/image1620.wmf"/><Relationship Id="rId6" Type="http://schemas.openxmlformats.org/officeDocument/2006/relationships/image" Target="../media/image1622.wmf"/><Relationship Id="rId5" Type="http://schemas.openxmlformats.org/officeDocument/2006/relationships/image" Target="../media/image1312.wmf"/><Relationship Id="rId4" Type="http://schemas.openxmlformats.org/officeDocument/2006/relationships/image" Target="../media/image1309.wmf"/></Relationships>
</file>

<file path=ppt/drawings/_rels/vmlDrawing316.vml.rels><?xml version="1.0" encoding="UTF-8" standalone="yes"?>
<Relationships xmlns="http://schemas.openxmlformats.org/package/2006/relationships"><Relationship Id="rId3" Type="http://schemas.openxmlformats.org/officeDocument/2006/relationships/image" Target="../media/image1625.wmf"/><Relationship Id="rId7" Type="http://schemas.openxmlformats.org/officeDocument/2006/relationships/image" Target="../media/image1629.wmf"/><Relationship Id="rId2" Type="http://schemas.openxmlformats.org/officeDocument/2006/relationships/image" Target="../media/image1624.wmf"/><Relationship Id="rId1" Type="http://schemas.openxmlformats.org/officeDocument/2006/relationships/image" Target="../media/image1623.wmf"/><Relationship Id="rId6" Type="http://schemas.openxmlformats.org/officeDocument/2006/relationships/image" Target="../media/image1628.wmf"/><Relationship Id="rId5" Type="http://schemas.openxmlformats.org/officeDocument/2006/relationships/image" Target="../media/image1627.wmf"/><Relationship Id="rId4" Type="http://schemas.openxmlformats.org/officeDocument/2006/relationships/image" Target="../media/image1626.wmf"/></Relationships>
</file>

<file path=ppt/drawings/_rels/vmlDrawing317.vml.rels><?xml version="1.0" encoding="UTF-8" standalone="yes"?>
<Relationships xmlns="http://schemas.openxmlformats.org/package/2006/relationships"><Relationship Id="rId3" Type="http://schemas.openxmlformats.org/officeDocument/2006/relationships/image" Target="../media/image1631.wmf"/><Relationship Id="rId2" Type="http://schemas.openxmlformats.org/officeDocument/2006/relationships/image" Target="../media/image1630.wmf"/><Relationship Id="rId1" Type="http://schemas.openxmlformats.org/officeDocument/2006/relationships/image" Target="../media/image1623.wmf"/></Relationships>
</file>

<file path=ppt/drawings/_rels/vmlDrawing318.vml.rels><?xml version="1.0" encoding="UTF-8" standalone="yes"?>
<Relationships xmlns="http://schemas.openxmlformats.org/package/2006/relationships"><Relationship Id="rId1" Type="http://schemas.openxmlformats.org/officeDocument/2006/relationships/image" Target="../media/image1632.wmf"/></Relationships>
</file>

<file path=ppt/drawings/_rels/vmlDrawing319.vml.rels><?xml version="1.0" encoding="UTF-8" standalone="yes"?>
<Relationships xmlns="http://schemas.openxmlformats.org/package/2006/relationships"><Relationship Id="rId2" Type="http://schemas.openxmlformats.org/officeDocument/2006/relationships/image" Target="../media/image1633.wmf"/><Relationship Id="rId1" Type="http://schemas.openxmlformats.org/officeDocument/2006/relationships/image" Target="../media/image1620.wmf"/></Relationships>
</file>

<file path=ppt/drawings/_rels/vmlDrawing320.vml.rels><?xml version="1.0" encoding="UTF-8" standalone="yes"?>
<Relationships xmlns="http://schemas.openxmlformats.org/package/2006/relationships"><Relationship Id="rId2" Type="http://schemas.openxmlformats.org/officeDocument/2006/relationships/image" Target="../media/image1635.wmf"/><Relationship Id="rId1" Type="http://schemas.openxmlformats.org/officeDocument/2006/relationships/image" Target="../media/image1634.wmf"/></Relationships>
</file>

<file path=ppt/drawings/_rels/vmlDrawing321.vml.rels><?xml version="1.0" encoding="UTF-8" standalone="yes"?>
<Relationships xmlns="http://schemas.openxmlformats.org/package/2006/relationships"><Relationship Id="rId2" Type="http://schemas.openxmlformats.org/officeDocument/2006/relationships/image" Target="../media/image1637.wmf"/><Relationship Id="rId1" Type="http://schemas.openxmlformats.org/officeDocument/2006/relationships/image" Target="../media/image1636.wmf"/></Relationships>
</file>

<file path=ppt/drawings/_rels/vmlDrawing322.vml.rels><?xml version="1.0" encoding="UTF-8" standalone="yes"?>
<Relationships xmlns="http://schemas.openxmlformats.org/package/2006/relationships"><Relationship Id="rId3" Type="http://schemas.openxmlformats.org/officeDocument/2006/relationships/image" Target="../media/image1640.wmf"/><Relationship Id="rId2" Type="http://schemas.openxmlformats.org/officeDocument/2006/relationships/image" Target="../media/image1639.wmf"/><Relationship Id="rId1" Type="http://schemas.openxmlformats.org/officeDocument/2006/relationships/image" Target="../media/image1638.wmf"/></Relationships>
</file>

<file path=ppt/drawings/_rels/vmlDrawing323.vml.rels><?xml version="1.0" encoding="UTF-8" standalone="yes"?>
<Relationships xmlns="http://schemas.openxmlformats.org/package/2006/relationships"><Relationship Id="rId3" Type="http://schemas.openxmlformats.org/officeDocument/2006/relationships/image" Target="../media/image1311.wmf"/><Relationship Id="rId2" Type="http://schemas.openxmlformats.org/officeDocument/2006/relationships/image" Target="../media/image1642.wmf"/><Relationship Id="rId1" Type="http://schemas.openxmlformats.org/officeDocument/2006/relationships/image" Target="../media/image1641.wmf"/><Relationship Id="rId5" Type="http://schemas.openxmlformats.org/officeDocument/2006/relationships/image" Target="../media/image1323.wmf"/><Relationship Id="rId4" Type="http://schemas.openxmlformats.org/officeDocument/2006/relationships/image" Target="../media/image1320.wmf"/></Relationships>
</file>

<file path=ppt/drawings/_rels/vmlDrawing324.vml.rels><?xml version="1.0" encoding="UTF-8" standalone="yes"?>
<Relationships xmlns="http://schemas.openxmlformats.org/package/2006/relationships"><Relationship Id="rId8" Type="http://schemas.openxmlformats.org/officeDocument/2006/relationships/image" Target="../media/image1650.wmf"/><Relationship Id="rId3" Type="http://schemas.openxmlformats.org/officeDocument/2006/relationships/image" Target="../media/image1645.wmf"/><Relationship Id="rId7" Type="http://schemas.openxmlformats.org/officeDocument/2006/relationships/image" Target="../media/image1649.wmf"/><Relationship Id="rId2" Type="http://schemas.openxmlformats.org/officeDocument/2006/relationships/image" Target="../media/image1644.wmf"/><Relationship Id="rId1" Type="http://schemas.openxmlformats.org/officeDocument/2006/relationships/image" Target="../media/image1643.wmf"/><Relationship Id="rId6" Type="http://schemas.openxmlformats.org/officeDocument/2006/relationships/image" Target="../media/image1648.wmf"/><Relationship Id="rId5" Type="http://schemas.openxmlformats.org/officeDocument/2006/relationships/image" Target="../media/image1647.wmf"/><Relationship Id="rId4" Type="http://schemas.openxmlformats.org/officeDocument/2006/relationships/image" Target="../media/image1646.wmf"/></Relationships>
</file>

<file path=ppt/drawings/_rels/vmlDrawing325.vml.rels><?xml version="1.0" encoding="UTF-8" standalone="yes"?>
<Relationships xmlns="http://schemas.openxmlformats.org/package/2006/relationships"><Relationship Id="rId8" Type="http://schemas.openxmlformats.org/officeDocument/2006/relationships/image" Target="../media/image1658.wmf"/><Relationship Id="rId3" Type="http://schemas.openxmlformats.org/officeDocument/2006/relationships/image" Target="../media/image1653.wmf"/><Relationship Id="rId7" Type="http://schemas.openxmlformats.org/officeDocument/2006/relationships/image" Target="../media/image1657.wmf"/><Relationship Id="rId12" Type="http://schemas.openxmlformats.org/officeDocument/2006/relationships/image" Target="../media/image1662.wmf"/><Relationship Id="rId2" Type="http://schemas.openxmlformats.org/officeDocument/2006/relationships/image" Target="../media/image1652.wmf"/><Relationship Id="rId1" Type="http://schemas.openxmlformats.org/officeDocument/2006/relationships/image" Target="../media/image1651.wmf"/><Relationship Id="rId6" Type="http://schemas.openxmlformats.org/officeDocument/2006/relationships/image" Target="../media/image1656.wmf"/><Relationship Id="rId11" Type="http://schemas.openxmlformats.org/officeDocument/2006/relationships/image" Target="../media/image1661.wmf"/><Relationship Id="rId5" Type="http://schemas.openxmlformats.org/officeDocument/2006/relationships/image" Target="../media/image1655.wmf"/><Relationship Id="rId10" Type="http://schemas.openxmlformats.org/officeDocument/2006/relationships/image" Target="../media/image1660.wmf"/><Relationship Id="rId4" Type="http://schemas.openxmlformats.org/officeDocument/2006/relationships/image" Target="../media/image1654.wmf"/><Relationship Id="rId9" Type="http://schemas.openxmlformats.org/officeDocument/2006/relationships/image" Target="../media/image1659.wmf"/></Relationships>
</file>

<file path=ppt/drawings/_rels/vmlDrawing326.vml.rels><?xml version="1.0" encoding="UTF-8" standalone="yes"?>
<Relationships xmlns="http://schemas.openxmlformats.org/package/2006/relationships"><Relationship Id="rId3" Type="http://schemas.openxmlformats.org/officeDocument/2006/relationships/image" Target="../media/image1665.wmf"/><Relationship Id="rId7" Type="http://schemas.openxmlformats.org/officeDocument/2006/relationships/image" Target="../media/image1669.wmf"/><Relationship Id="rId2" Type="http://schemas.openxmlformats.org/officeDocument/2006/relationships/image" Target="../media/image1664.wmf"/><Relationship Id="rId1" Type="http://schemas.openxmlformats.org/officeDocument/2006/relationships/image" Target="../media/image1663.wmf"/><Relationship Id="rId6" Type="http://schemas.openxmlformats.org/officeDocument/2006/relationships/image" Target="../media/image1668.wmf"/><Relationship Id="rId5" Type="http://schemas.openxmlformats.org/officeDocument/2006/relationships/image" Target="../media/image1667.wmf"/><Relationship Id="rId4" Type="http://schemas.openxmlformats.org/officeDocument/2006/relationships/image" Target="../media/image1666.wmf"/></Relationships>
</file>

<file path=ppt/drawings/_rels/vmlDrawing327.vml.rels><?xml version="1.0" encoding="UTF-8" standalone="yes"?>
<Relationships xmlns="http://schemas.openxmlformats.org/package/2006/relationships"><Relationship Id="rId3" Type="http://schemas.openxmlformats.org/officeDocument/2006/relationships/image" Target="../media/image1672.wmf"/><Relationship Id="rId2" Type="http://schemas.openxmlformats.org/officeDocument/2006/relationships/image" Target="../media/image1671.wmf"/><Relationship Id="rId1" Type="http://schemas.openxmlformats.org/officeDocument/2006/relationships/image" Target="../media/image1670.wmf"/><Relationship Id="rId4" Type="http://schemas.openxmlformats.org/officeDocument/2006/relationships/image" Target="../media/image1673.wmf"/></Relationships>
</file>

<file path=ppt/drawings/_rels/vmlDrawing328.vml.rels><?xml version="1.0" encoding="UTF-8" standalone="yes"?>
<Relationships xmlns="http://schemas.openxmlformats.org/package/2006/relationships"><Relationship Id="rId8" Type="http://schemas.openxmlformats.org/officeDocument/2006/relationships/image" Target="../media/image1681.wmf"/><Relationship Id="rId3" Type="http://schemas.openxmlformats.org/officeDocument/2006/relationships/image" Target="../media/image1676.wmf"/><Relationship Id="rId7" Type="http://schemas.openxmlformats.org/officeDocument/2006/relationships/image" Target="../media/image1680.wmf"/><Relationship Id="rId2" Type="http://schemas.openxmlformats.org/officeDocument/2006/relationships/image" Target="../media/image1675.wmf"/><Relationship Id="rId1" Type="http://schemas.openxmlformats.org/officeDocument/2006/relationships/image" Target="../media/image1674.wmf"/><Relationship Id="rId6" Type="http://schemas.openxmlformats.org/officeDocument/2006/relationships/image" Target="../media/image1679.wmf"/><Relationship Id="rId5" Type="http://schemas.openxmlformats.org/officeDocument/2006/relationships/image" Target="../media/image1678.wmf"/><Relationship Id="rId10" Type="http://schemas.openxmlformats.org/officeDocument/2006/relationships/image" Target="../media/image1683.wmf"/><Relationship Id="rId4" Type="http://schemas.openxmlformats.org/officeDocument/2006/relationships/image" Target="../media/image1677.wmf"/><Relationship Id="rId9" Type="http://schemas.openxmlformats.org/officeDocument/2006/relationships/image" Target="../media/image1682.wmf"/></Relationships>
</file>

<file path=ppt/drawings/_rels/vmlDrawing329.vml.rels><?xml version="1.0" encoding="UTF-8" standalone="yes"?>
<Relationships xmlns="http://schemas.openxmlformats.org/package/2006/relationships"><Relationship Id="rId3" Type="http://schemas.openxmlformats.org/officeDocument/2006/relationships/image" Target="../media/image1686.wmf"/><Relationship Id="rId2" Type="http://schemas.openxmlformats.org/officeDocument/2006/relationships/image" Target="../media/image1685.wmf"/><Relationship Id="rId1" Type="http://schemas.openxmlformats.org/officeDocument/2006/relationships/image" Target="../media/image1684.wmf"/><Relationship Id="rId4" Type="http://schemas.openxmlformats.org/officeDocument/2006/relationships/image" Target="../media/image1687.wmf"/></Relationships>
</file>

<file path=ppt/drawings/_rels/vmlDrawing330.vml.rels><?xml version="1.0" encoding="UTF-8" standalone="yes"?>
<Relationships xmlns="http://schemas.openxmlformats.org/package/2006/relationships"><Relationship Id="rId2" Type="http://schemas.openxmlformats.org/officeDocument/2006/relationships/image" Target="../media/image1689.wmf"/><Relationship Id="rId1" Type="http://schemas.openxmlformats.org/officeDocument/2006/relationships/image" Target="../media/image1688.wmf"/></Relationships>
</file>

<file path=ppt/drawings/_rels/vmlDrawing331.vml.rels><?xml version="1.0" encoding="UTF-8" standalone="yes"?>
<Relationships xmlns="http://schemas.openxmlformats.org/package/2006/relationships"><Relationship Id="rId1" Type="http://schemas.openxmlformats.org/officeDocument/2006/relationships/image" Target="../media/image1691.wmf"/></Relationships>
</file>

<file path=ppt/drawings/_rels/vmlDrawing332.vml.rels><?xml version="1.0" encoding="UTF-8" standalone="yes"?>
<Relationships xmlns="http://schemas.openxmlformats.org/package/2006/relationships"><Relationship Id="rId3" Type="http://schemas.openxmlformats.org/officeDocument/2006/relationships/image" Target="../media/image1694.wmf"/><Relationship Id="rId7" Type="http://schemas.openxmlformats.org/officeDocument/2006/relationships/image" Target="../media/image1698.wmf"/><Relationship Id="rId2" Type="http://schemas.openxmlformats.org/officeDocument/2006/relationships/image" Target="../media/image1693.wmf"/><Relationship Id="rId1" Type="http://schemas.openxmlformats.org/officeDocument/2006/relationships/image" Target="../media/image1692.wmf"/><Relationship Id="rId6" Type="http://schemas.openxmlformats.org/officeDocument/2006/relationships/image" Target="../media/image1697.wmf"/><Relationship Id="rId5" Type="http://schemas.openxmlformats.org/officeDocument/2006/relationships/image" Target="../media/image1696.wmf"/><Relationship Id="rId4" Type="http://schemas.openxmlformats.org/officeDocument/2006/relationships/image" Target="../media/image1695.wmf"/></Relationships>
</file>

<file path=ppt/drawings/_rels/vmlDrawing333.vml.rels><?xml version="1.0" encoding="UTF-8" standalone="yes"?>
<Relationships xmlns="http://schemas.openxmlformats.org/package/2006/relationships"><Relationship Id="rId8" Type="http://schemas.openxmlformats.org/officeDocument/2006/relationships/image" Target="../media/image1706.wmf"/><Relationship Id="rId3" Type="http://schemas.openxmlformats.org/officeDocument/2006/relationships/image" Target="../media/image1701.wmf"/><Relationship Id="rId7" Type="http://schemas.openxmlformats.org/officeDocument/2006/relationships/image" Target="../media/image1705.wmf"/><Relationship Id="rId2" Type="http://schemas.openxmlformats.org/officeDocument/2006/relationships/image" Target="../media/image1700.wmf"/><Relationship Id="rId1" Type="http://schemas.openxmlformats.org/officeDocument/2006/relationships/image" Target="../media/image1699.wmf"/><Relationship Id="rId6" Type="http://schemas.openxmlformats.org/officeDocument/2006/relationships/image" Target="../media/image1704.wmf"/><Relationship Id="rId5" Type="http://schemas.openxmlformats.org/officeDocument/2006/relationships/image" Target="../media/image1703.wmf"/><Relationship Id="rId4" Type="http://schemas.openxmlformats.org/officeDocument/2006/relationships/image" Target="../media/image1702.wmf"/><Relationship Id="rId9" Type="http://schemas.openxmlformats.org/officeDocument/2006/relationships/image" Target="../media/image1707.wmf"/></Relationships>
</file>

<file path=ppt/drawings/_rels/vmlDrawing334.vml.rels><?xml version="1.0" encoding="UTF-8" standalone="yes"?>
<Relationships xmlns="http://schemas.openxmlformats.org/package/2006/relationships"><Relationship Id="rId2" Type="http://schemas.openxmlformats.org/officeDocument/2006/relationships/image" Target="../media/image1709.wmf"/><Relationship Id="rId1" Type="http://schemas.openxmlformats.org/officeDocument/2006/relationships/image" Target="../media/image1708.wmf"/></Relationships>
</file>

<file path=ppt/drawings/_rels/vmlDrawing335.vml.rels><?xml version="1.0" encoding="UTF-8" standalone="yes"?>
<Relationships xmlns="http://schemas.openxmlformats.org/package/2006/relationships"><Relationship Id="rId3" Type="http://schemas.openxmlformats.org/officeDocument/2006/relationships/image" Target="../media/image1712.wmf"/><Relationship Id="rId2" Type="http://schemas.openxmlformats.org/officeDocument/2006/relationships/image" Target="../media/image1711.wmf"/><Relationship Id="rId1" Type="http://schemas.openxmlformats.org/officeDocument/2006/relationships/image" Target="../media/image1710.wmf"/><Relationship Id="rId5" Type="http://schemas.openxmlformats.org/officeDocument/2006/relationships/image" Target="../media/image1714.wmf"/><Relationship Id="rId4" Type="http://schemas.openxmlformats.org/officeDocument/2006/relationships/image" Target="../media/image1713.wmf"/></Relationships>
</file>

<file path=ppt/drawings/_rels/vmlDrawing336.vml.rels><?xml version="1.0" encoding="UTF-8" standalone="yes"?>
<Relationships xmlns="http://schemas.openxmlformats.org/package/2006/relationships"><Relationship Id="rId8" Type="http://schemas.openxmlformats.org/officeDocument/2006/relationships/image" Target="../media/image1721.wmf"/><Relationship Id="rId3" Type="http://schemas.openxmlformats.org/officeDocument/2006/relationships/image" Target="../media/image1716.wmf"/><Relationship Id="rId7" Type="http://schemas.openxmlformats.org/officeDocument/2006/relationships/image" Target="../media/image1720.wmf"/><Relationship Id="rId2" Type="http://schemas.openxmlformats.org/officeDocument/2006/relationships/image" Target="../media/image1715.wmf"/><Relationship Id="rId1" Type="http://schemas.openxmlformats.org/officeDocument/2006/relationships/image" Target="../media/image1699.wmf"/><Relationship Id="rId6" Type="http://schemas.openxmlformats.org/officeDocument/2006/relationships/image" Target="../media/image1719.wmf"/><Relationship Id="rId5" Type="http://schemas.openxmlformats.org/officeDocument/2006/relationships/image" Target="../media/image1718.wmf"/><Relationship Id="rId4" Type="http://schemas.openxmlformats.org/officeDocument/2006/relationships/image" Target="../media/image1717.wmf"/><Relationship Id="rId9" Type="http://schemas.openxmlformats.org/officeDocument/2006/relationships/image" Target="../media/image1722.wmf"/></Relationships>
</file>

<file path=ppt/drawings/_rels/vmlDrawing337.vml.rels><?xml version="1.0" encoding="UTF-8" standalone="yes"?>
<Relationships xmlns="http://schemas.openxmlformats.org/package/2006/relationships"><Relationship Id="rId8" Type="http://schemas.openxmlformats.org/officeDocument/2006/relationships/image" Target="../media/image1730.wmf"/><Relationship Id="rId3" Type="http://schemas.openxmlformats.org/officeDocument/2006/relationships/image" Target="../media/image1725.wmf"/><Relationship Id="rId7" Type="http://schemas.openxmlformats.org/officeDocument/2006/relationships/image" Target="../media/image1729.wmf"/><Relationship Id="rId2" Type="http://schemas.openxmlformats.org/officeDocument/2006/relationships/image" Target="../media/image1724.wmf"/><Relationship Id="rId1" Type="http://schemas.openxmlformats.org/officeDocument/2006/relationships/image" Target="../media/image1723.wmf"/><Relationship Id="rId6" Type="http://schemas.openxmlformats.org/officeDocument/2006/relationships/image" Target="../media/image1728.wmf"/><Relationship Id="rId5" Type="http://schemas.openxmlformats.org/officeDocument/2006/relationships/image" Target="../media/image1727.wmf"/><Relationship Id="rId4" Type="http://schemas.openxmlformats.org/officeDocument/2006/relationships/image" Target="../media/image1726.wmf"/><Relationship Id="rId9" Type="http://schemas.openxmlformats.org/officeDocument/2006/relationships/image" Target="../media/image1731.wmf"/></Relationships>
</file>

<file path=ppt/drawings/_rels/vmlDrawing338.vml.rels><?xml version="1.0" encoding="UTF-8" standalone="yes"?>
<Relationships xmlns="http://schemas.openxmlformats.org/package/2006/relationships"><Relationship Id="rId3" Type="http://schemas.openxmlformats.org/officeDocument/2006/relationships/image" Target="../media/image1734.wmf"/><Relationship Id="rId2" Type="http://schemas.openxmlformats.org/officeDocument/2006/relationships/image" Target="../media/image1733.wmf"/><Relationship Id="rId1" Type="http://schemas.openxmlformats.org/officeDocument/2006/relationships/image" Target="../media/image1732.wmf"/><Relationship Id="rId5" Type="http://schemas.openxmlformats.org/officeDocument/2006/relationships/image" Target="../media/image1736.wmf"/><Relationship Id="rId4" Type="http://schemas.openxmlformats.org/officeDocument/2006/relationships/image" Target="../media/image1735.wmf"/></Relationships>
</file>

<file path=ppt/drawings/_rels/vmlDrawing339.vml.rels><?xml version="1.0" encoding="UTF-8" standalone="yes"?>
<Relationships xmlns="http://schemas.openxmlformats.org/package/2006/relationships"><Relationship Id="rId3" Type="http://schemas.openxmlformats.org/officeDocument/2006/relationships/image" Target="../media/image1739.wmf"/><Relationship Id="rId2" Type="http://schemas.openxmlformats.org/officeDocument/2006/relationships/image" Target="../media/image1738.wmf"/><Relationship Id="rId1" Type="http://schemas.openxmlformats.org/officeDocument/2006/relationships/image" Target="../media/image1737.wmf"/><Relationship Id="rId5" Type="http://schemas.openxmlformats.org/officeDocument/2006/relationships/image" Target="../media/image1741.wmf"/><Relationship Id="rId4" Type="http://schemas.openxmlformats.org/officeDocument/2006/relationships/image" Target="../media/image1740.wmf"/></Relationships>
</file>

<file path=ppt/drawings/_rels/vmlDrawing340.vml.rels><?xml version="1.0" encoding="UTF-8" standalone="yes"?>
<Relationships xmlns="http://schemas.openxmlformats.org/package/2006/relationships"><Relationship Id="rId3" Type="http://schemas.openxmlformats.org/officeDocument/2006/relationships/image" Target="../media/image1742.wmf"/><Relationship Id="rId2" Type="http://schemas.openxmlformats.org/officeDocument/2006/relationships/image" Target="../media/image1735.wmf"/><Relationship Id="rId1" Type="http://schemas.openxmlformats.org/officeDocument/2006/relationships/image" Target="../media/image1734.wmf"/><Relationship Id="rId6" Type="http://schemas.openxmlformats.org/officeDocument/2006/relationships/image" Target="../media/image1745.wmf"/><Relationship Id="rId5" Type="http://schemas.openxmlformats.org/officeDocument/2006/relationships/image" Target="../media/image1744.wmf"/><Relationship Id="rId4" Type="http://schemas.openxmlformats.org/officeDocument/2006/relationships/image" Target="../media/image1743.wmf"/></Relationships>
</file>

<file path=ppt/drawings/_rels/vmlDrawing341.vml.rels><?xml version="1.0" encoding="UTF-8" standalone="yes"?>
<Relationships xmlns="http://schemas.openxmlformats.org/package/2006/relationships"><Relationship Id="rId3" Type="http://schemas.openxmlformats.org/officeDocument/2006/relationships/image" Target="../media/image1748.wmf"/><Relationship Id="rId2" Type="http://schemas.openxmlformats.org/officeDocument/2006/relationships/image" Target="../media/image1747.wmf"/><Relationship Id="rId1" Type="http://schemas.openxmlformats.org/officeDocument/2006/relationships/image" Target="../media/image1746.wmf"/><Relationship Id="rId6" Type="http://schemas.openxmlformats.org/officeDocument/2006/relationships/image" Target="../media/image1751.wmf"/><Relationship Id="rId5" Type="http://schemas.openxmlformats.org/officeDocument/2006/relationships/image" Target="../media/image1750.wmf"/><Relationship Id="rId4" Type="http://schemas.openxmlformats.org/officeDocument/2006/relationships/image" Target="../media/image1749.wmf"/></Relationships>
</file>

<file path=ppt/drawings/_rels/vmlDrawing342.vml.rels><?xml version="1.0" encoding="UTF-8" standalone="yes"?>
<Relationships xmlns="http://schemas.openxmlformats.org/package/2006/relationships"><Relationship Id="rId3" Type="http://schemas.openxmlformats.org/officeDocument/2006/relationships/image" Target="../media/image1754.wmf"/><Relationship Id="rId2" Type="http://schemas.openxmlformats.org/officeDocument/2006/relationships/image" Target="../media/image1753.wmf"/><Relationship Id="rId1" Type="http://schemas.openxmlformats.org/officeDocument/2006/relationships/image" Target="../media/image1752.wmf"/></Relationships>
</file>

<file path=ppt/drawings/_rels/vmlDrawing343.vml.rels><?xml version="1.0" encoding="UTF-8" standalone="yes"?>
<Relationships xmlns="http://schemas.openxmlformats.org/package/2006/relationships"><Relationship Id="rId2" Type="http://schemas.openxmlformats.org/officeDocument/2006/relationships/image" Target="../media/image1755.wmf"/><Relationship Id="rId1" Type="http://schemas.openxmlformats.org/officeDocument/2006/relationships/image" Target="../media/image219.wmf"/></Relationships>
</file>

<file path=ppt/drawings/_rels/vmlDrawing344.vml.rels><?xml version="1.0" encoding="UTF-8" standalone="yes"?>
<Relationships xmlns="http://schemas.openxmlformats.org/package/2006/relationships"><Relationship Id="rId3" Type="http://schemas.openxmlformats.org/officeDocument/2006/relationships/image" Target="../media/image1758.wmf"/><Relationship Id="rId2" Type="http://schemas.openxmlformats.org/officeDocument/2006/relationships/image" Target="../media/image1757.wmf"/><Relationship Id="rId1" Type="http://schemas.openxmlformats.org/officeDocument/2006/relationships/image" Target="../media/image1756.wmf"/><Relationship Id="rId5" Type="http://schemas.openxmlformats.org/officeDocument/2006/relationships/image" Target="../media/image1760.wmf"/><Relationship Id="rId4" Type="http://schemas.openxmlformats.org/officeDocument/2006/relationships/image" Target="../media/image1759.wmf"/></Relationships>
</file>

<file path=ppt/drawings/_rels/vmlDrawing345.vml.rels><?xml version="1.0" encoding="UTF-8" standalone="yes"?>
<Relationships xmlns="http://schemas.openxmlformats.org/package/2006/relationships"><Relationship Id="rId2" Type="http://schemas.openxmlformats.org/officeDocument/2006/relationships/image" Target="../media/image219.wmf"/><Relationship Id="rId1" Type="http://schemas.openxmlformats.org/officeDocument/2006/relationships/image" Target="../media/image1755.wmf"/></Relationships>
</file>

<file path=ppt/drawings/_rels/vmlDrawing346.vml.rels><?xml version="1.0" encoding="UTF-8" standalone="yes"?>
<Relationships xmlns="http://schemas.openxmlformats.org/package/2006/relationships"><Relationship Id="rId8" Type="http://schemas.openxmlformats.org/officeDocument/2006/relationships/image" Target="../media/image1767.wmf"/><Relationship Id="rId3" Type="http://schemas.openxmlformats.org/officeDocument/2006/relationships/image" Target="../media/image1762.wmf"/><Relationship Id="rId7" Type="http://schemas.openxmlformats.org/officeDocument/2006/relationships/image" Target="../media/image1766.wmf"/><Relationship Id="rId2" Type="http://schemas.openxmlformats.org/officeDocument/2006/relationships/image" Target="../media/image1755.wmf"/><Relationship Id="rId1" Type="http://schemas.openxmlformats.org/officeDocument/2006/relationships/image" Target="../media/image219.wmf"/><Relationship Id="rId6" Type="http://schemas.openxmlformats.org/officeDocument/2006/relationships/image" Target="../media/image1765.wmf"/><Relationship Id="rId5" Type="http://schemas.openxmlformats.org/officeDocument/2006/relationships/image" Target="../media/image1764.wmf"/><Relationship Id="rId4" Type="http://schemas.openxmlformats.org/officeDocument/2006/relationships/image" Target="../media/image1763.wmf"/><Relationship Id="rId9" Type="http://schemas.openxmlformats.org/officeDocument/2006/relationships/image" Target="../media/image1768.wmf"/></Relationships>
</file>

<file path=ppt/drawings/_rels/vmlDrawing347.vml.rels><?xml version="1.0" encoding="UTF-8" standalone="yes"?>
<Relationships xmlns="http://schemas.openxmlformats.org/package/2006/relationships"><Relationship Id="rId2" Type="http://schemas.openxmlformats.org/officeDocument/2006/relationships/image" Target="../media/image1769.wmf"/><Relationship Id="rId1" Type="http://schemas.openxmlformats.org/officeDocument/2006/relationships/image" Target="../media/image1767.wmf"/></Relationships>
</file>

<file path=ppt/drawings/_rels/vmlDrawing348.vml.rels><?xml version="1.0" encoding="UTF-8" standalone="yes"?>
<Relationships xmlns="http://schemas.openxmlformats.org/package/2006/relationships"><Relationship Id="rId3" Type="http://schemas.openxmlformats.org/officeDocument/2006/relationships/image" Target="../media/image1773.wmf"/><Relationship Id="rId2" Type="http://schemas.openxmlformats.org/officeDocument/2006/relationships/image" Target="../media/image1772.wmf"/><Relationship Id="rId1" Type="http://schemas.openxmlformats.org/officeDocument/2006/relationships/image" Target="../media/image1771.wmf"/><Relationship Id="rId5" Type="http://schemas.openxmlformats.org/officeDocument/2006/relationships/image" Target="../media/image1775.wmf"/><Relationship Id="rId4" Type="http://schemas.openxmlformats.org/officeDocument/2006/relationships/image" Target="../media/image1774.wmf"/></Relationships>
</file>

<file path=ppt/drawings/_rels/vmlDrawing349.vml.rels><?xml version="1.0" encoding="UTF-8" standalone="yes"?>
<Relationships xmlns="http://schemas.openxmlformats.org/package/2006/relationships"><Relationship Id="rId8" Type="http://schemas.openxmlformats.org/officeDocument/2006/relationships/image" Target="../media/image1783.wmf"/><Relationship Id="rId3" Type="http://schemas.openxmlformats.org/officeDocument/2006/relationships/image" Target="../media/image1778.wmf"/><Relationship Id="rId7" Type="http://schemas.openxmlformats.org/officeDocument/2006/relationships/image" Target="../media/image1782.wmf"/><Relationship Id="rId2" Type="http://schemas.openxmlformats.org/officeDocument/2006/relationships/image" Target="../media/image1777.wmf"/><Relationship Id="rId1" Type="http://schemas.openxmlformats.org/officeDocument/2006/relationships/image" Target="../media/image1776.wmf"/><Relationship Id="rId6" Type="http://schemas.openxmlformats.org/officeDocument/2006/relationships/image" Target="../media/image1781.wmf"/><Relationship Id="rId5" Type="http://schemas.openxmlformats.org/officeDocument/2006/relationships/image" Target="../media/image1780.wmf"/><Relationship Id="rId4" Type="http://schemas.openxmlformats.org/officeDocument/2006/relationships/image" Target="../media/image1779.wmf"/></Relationships>
</file>

<file path=ppt/drawings/_rels/vmlDrawing350.vml.rels><?xml version="1.0" encoding="UTF-8" standalone="yes"?>
<Relationships xmlns="http://schemas.openxmlformats.org/package/2006/relationships"><Relationship Id="rId8" Type="http://schemas.openxmlformats.org/officeDocument/2006/relationships/image" Target="../media/image1791.wmf"/><Relationship Id="rId3" Type="http://schemas.openxmlformats.org/officeDocument/2006/relationships/image" Target="../media/image1786.wmf"/><Relationship Id="rId7" Type="http://schemas.openxmlformats.org/officeDocument/2006/relationships/image" Target="../media/image1790.wmf"/><Relationship Id="rId2" Type="http://schemas.openxmlformats.org/officeDocument/2006/relationships/image" Target="../media/image1785.wmf"/><Relationship Id="rId1" Type="http://schemas.openxmlformats.org/officeDocument/2006/relationships/image" Target="../media/image1784.wmf"/><Relationship Id="rId6" Type="http://schemas.openxmlformats.org/officeDocument/2006/relationships/image" Target="../media/image1789.wmf"/><Relationship Id="rId5" Type="http://schemas.openxmlformats.org/officeDocument/2006/relationships/image" Target="../media/image1788.wmf"/><Relationship Id="rId4" Type="http://schemas.openxmlformats.org/officeDocument/2006/relationships/image" Target="../media/image1787.wmf"/><Relationship Id="rId9" Type="http://schemas.openxmlformats.org/officeDocument/2006/relationships/image" Target="../media/image1792.wmf"/></Relationships>
</file>

<file path=ppt/drawings/_rels/vmlDrawing351.vml.rels><?xml version="1.0" encoding="UTF-8" standalone="yes"?>
<Relationships xmlns="http://schemas.openxmlformats.org/package/2006/relationships"><Relationship Id="rId8" Type="http://schemas.openxmlformats.org/officeDocument/2006/relationships/image" Target="../media/image1800.wmf"/><Relationship Id="rId13" Type="http://schemas.openxmlformats.org/officeDocument/2006/relationships/image" Target="../media/image1805.wmf"/><Relationship Id="rId18" Type="http://schemas.openxmlformats.org/officeDocument/2006/relationships/image" Target="../media/image1810.wmf"/><Relationship Id="rId3" Type="http://schemas.openxmlformats.org/officeDocument/2006/relationships/image" Target="../media/image1795.wmf"/><Relationship Id="rId7" Type="http://schemas.openxmlformats.org/officeDocument/2006/relationships/image" Target="../media/image1799.wmf"/><Relationship Id="rId12" Type="http://schemas.openxmlformats.org/officeDocument/2006/relationships/image" Target="../media/image1804.wmf"/><Relationship Id="rId17" Type="http://schemas.openxmlformats.org/officeDocument/2006/relationships/image" Target="../media/image1809.wmf"/><Relationship Id="rId2" Type="http://schemas.openxmlformats.org/officeDocument/2006/relationships/image" Target="../media/image1794.wmf"/><Relationship Id="rId16" Type="http://schemas.openxmlformats.org/officeDocument/2006/relationships/image" Target="../media/image1808.wmf"/><Relationship Id="rId1" Type="http://schemas.openxmlformats.org/officeDocument/2006/relationships/image" Target="../media/image1793.wmf"/><Relationship Id="rId6" Type="http://schemas.openxmlformats.org/officeDocument/2006/relationships/image" Target="../media/image1798.wmf"/><Relationship Id="rId11" Type="http://schemas.openxmlformats.org/officeDocument/2006/relationships/image" Target="../media/image1803.wmf"/><Relationship Id="rId5" Type="http://schemas.openxmlformats.org/officeDocument/2006/relationships/image" Target="../media/image1797.wmf"/><Relationship Id="rId15" Type="http://schemas.openxmlformats.org/officeDocument/2006/relationships/image" Target="../media/image1807.wmf"/><Relationship Id="rId10" Type="http://schemas.openxmlformats.org/officeDocument/2006/relationships/image" Target="../media/image1802.wmf"/><Relationship Id="rId4" Type="http://schemas.openxmlformats.org/officeDocument/2006/relationships/image" Target="../media/image1796.wmf"/><Relationship Id="rId9" Type="http://schemas.openxmlformats.org/officeDocument/2006/relationships/image" Target="../media/image1801.wmf"/><Relationship Id="rId14" Type="http://schemas.openxmlformats.org/officeDocument/2006/relationships/image" Target="../media/image1806.wmf"/></Relationships>
</file>

<file path=ppt/drawings/_rels/vmlDrawing352.vml.rels><?xml version="1.0" encoding="UTF-8" standalone="yes"?>
<Relationships xmlns="http://schemas.openxmlformats.org/package/2006/relationships"><Relationship Id="rId3" Type="http://schemas.openxmlformats.org/officeDocument/2006/relationships/image" Target="../media/image1811.wmf"/><Relationship Id="rId7" Type="http://schemas.openxmlformats.org/officeDocument/2006/relationships/image" Target="../media/image219.wmf"/><Relationship Id="rId2" Type="http://schemas.openxmlformats.org/officeDocument/2006/relationships/image" Target="../media/image1775.wmf"/><Relationship Id="rId1" Type="http://schemas.openxmlformats.org/officeDocument/2006/relationships/image" Target="../media/image51.wmf"/><Relationship Id="rId6" Type="http://schemas.openxmlformats.org/officeDocument/2006/relationships/image" Target="../media/image1755.wmf"/><Relationship Id="rId5" Type="http://schemas.openxmlformats.org/officeDocument/2006/relationships/image" Target="../media/image1768.wmf"/><Relationship Id="rId4" Type="http://schemas.openxmlformats.org/officeDocument/2006/relationships/image" Target="../media/image1767.wmf"/></Relationships>
</file>

<file path=ppt/drawings/_rels/vmlDrawing353.vml.rels><?xml version="1.0" encoding="UTF-8" standalone="yes"?>
<Relationships xmlns="http://schemas.openxmlformats.org/package/2006/relationships"><Relationship Id="rId2" Type="http://schemas.openxmlformats.org/officeDocument/2006/relationships/image" Target="../media/image219.wmf"/><Relationship Id="rId1" Type="http://schemas.openxmlformats.org/officeDocument/2006/relationships/image" Target="../media/image1755.wmf"/></Relationships>
</file>

<file path=ppt/drawings/_rels/vmlDrawing354.vml.rels><?xml version="1.0" encoding="UTF-8" standalone="yes"?>
<Relationships xmlns="http://schemas.openxmlformats.org/package/2006/relationships"><Relationship Id="rId3" Type="http://schemas.openxmlformats.org/officeDocument/2006/relationships/image" Target="../media/image1815.wmf"/><Relationship Id="rId2" Type="http://schemas.openxmlformats.org/officeDocument/2006/relationships/image" Target="../media/image1814.wmf"/><Relationship Id="rId1" Type="http://schemas.openxmlformats.org/officeDocument/2006/relationships/image" Target="../media/image1813.wmf"/><Relationship Id="rId4" Type="http://schemas.openxmlformats.org/officeDocument/2006/relationships/image" Target="../media/image1816.wmf"/></Relationships>
</file>

<file path=ppt/drawings/_rels/vmlDrawing355.vml.rels><?xml version="1.0" encoding="UTF-8" standalone="yes"?>
<Relationships xmlns="http://schemas.openxmlformats.org/package/2006/relationships"><Relationship Id="rId2" Type="http://schemas.openxmlformats.org/officeDocument/2006/relationships/image" Target="../media/image1818.wmf"/><Relationship Id="rId1" Type="http://schemas.openxmlformats.org/officeDocument/2006/relationships/image" Target="../media/image1817.wmf"/></Relationships>
</file>

<file path=ppt/drawings/_rels/vmlDrawing356.vml.rels><?xml version="1.0" encoding="UTF-8" standalone="yes"?>
<Relationships xmlns="http://schemas.openxmlformats.org/package/2006/relationships"><Relationship Id="rId3" Type="http://schemas.openxmlformats.org/officeDocument/2006/relationships/image" Target="../media/image1820.wmf"/><Relationship Id="rId2" Type="http://schemas.openxmlformats.org/officeDocument/2006/relationships/image" Target="../media/image219.wmf"/><Relationship Id="rId1" Type="http://schemas.openxmlformats.org/officeDocument/2006/relationships/image" Target="../media/image1819.wmf"/><Relationship Id="rId6" Type="http://schemas.openxmlformats.org/officeDocument/2006/relationships/image" Target="../media/image51.wmf"/><Relationship Id="rId5" Type="http://schemas.openxmlformats.org/officeDocument/2006/relationships/image" Target="../media/image1821.wmf"/><Relationship Id="rId4" Type="http://schemas.openxmlformats.org/officeDocument/2006/relationships/image" Target="../media/image1755.wmf"/></Relationships>
</file>

<file path=ppt/drawings/_rels/vmlDrawing357.vml.rels><?xml version="1.0" encoding="UTF-8" standalone="yes"?>
<Relationships xmlns="http://schemas.openxmlformats.org/package/2006/relationships"><Relationship Id="rId3" Type="http://schemas.openxmlformats.org/officeDocument/2006/relationships/image" Target="../media/image51.wmf"/><Relationship Id="rId2" Type="http://schemas.openxmlformats.org/officeDocument/2006/relationships/image" Target="../media/image1819.wmf"/><Relationship Id="rId1" Type="http://schemas.openxmlformats.org/officeDocument/2006/relationships/image" Target="../media/image1818.wmf"/></Relationships>
</file>

<file path=ppt/drawings/_rels/vmlDrawing358.vml.rels><?xml version="1.0" encoding="UTF-8" standalone="yes"?>
<Relationships xmlns="http://schemas.openxmlformats.org/package/2006/relationships"><Relationship Id="rId3" Type="http://schemas.openxmlformats.org/officeDocument/2006/relationships/image" Target="../media/image1822.wmf"/><Relationship Id="rId2" Type="http://schemas.openxmlformats.org/officeDocument/2006/relationships/image" Target="../media/image219.wmf"/><Relationship Id="rId1" Type="http://schemas.openxmlformats.org/officeDocument/2006/relationships/image" Target="../media/image1755.wmf"/></Relationships>
</file>

<file path=ppt/drawings/_rels/vmlDrawing359.vml.rels><?xml version="1.0" encoding="UTF-8" standalone="yes"?>
<Relationships xmlns="http://schemas.openxmlformats.org/package/2006/relationships"><Relationship Id="rId8" Type="http://schemas.openxmlformats.org/officeDocument/2006/relationships/image" Target="../media/image1829.wmf"/><Relationship Id="rId3" Type="http://schemas.openxmlformats.org/officeDocument/2006/relationships/image" Target="../media/image1825.wmf"/><Relationship Id="rId7" Type="http://schemas.openxmlformats.org/officeDocument/2006/relationships/image" Target="../media/image1828.wmf"/><Relationship Id="rId2" Type="http://schemas.openxmlformats.org/officeDocument/2006/relationships/image" Target="../media/image1824.wmf"/><Relationship Id="rId1" Type="http://schemas.openxmlformats.org/officeDocument/2006/relationships/image" Target="../media/image1823.wmf"/><Relationship Id="rId6" Type="http://schemas.openxmlformats.org/officeDocument/2006/relationships/image" Target="../media/image1311.wmf"/><Relationship Id="rId5" Type="http://schemas.openxmlformats.org/officeDocument/2006/relationships/image" Target="../media/image1827.wmf"/><Relationship Id="rId4" Type="http://schemas.openxmlformats.org/officeDocument/2006/relationships/image" Target="../media/image1826.wmf"/></Relationships>
</file>

<file path=ppt/drawings/_rels/vmlDrawing360.vml.rels><?xml version="1.0" encoding="UTF-8" standalone="yes"?>
<Relationships xmlns="http://schemas.openxmlformats.org/package/2006/relationships"><Relationship Id="rId3" Type="http://schemas.openxmlformats.org/officeDocument/2006/relationships/image" Target="../media/image1832.wmf"/><Relationship Id="rId2" Type="http://schemas.openxmlformats.org/officeDocument/2006/relationships/image" Target="../media/image1831.wmf"/><Relationship Id="rId1" Type="http://schemas.openxmlformats.org/officeDocument/2006/relationships/image" Target="../media/image1830.wmf"/><Relationship Id="rId4" Type="http://schemas.openxmlformats.org/officeDocument/2006/relationships/image" Target="../media/image1833.wmf"/></Relationships>
</file>

<file path=ppt/drawings/_rels/vmlDrawing361.vml.rels><?xml version="1.0" encoding="UTF-8" standalone="yes"?>
<Relationships xmlns="http://schemas.openxmlformats.org/package/2006/relationships"><Relationship Id="rId3" Type="http://schemas.openxmlformats.org/officeDocument/2006/relationships/image" Target="../media/image1837.wmf"/><Relationship Id="rId2" Type="http://schemas.openxmlformats.org/officeDocument/2006/relationships/image" Target="../media/image1836.wmf"/><Relationship Id="rId1" Type="http://schemas.openxmlformats.org/officeDocument/2006/relationships/image" Target="../media/image1835.wmf"/></Relationships>
</file>

<file path=ppt/drawings/_rels/vmlDrawing362.vml.rels><?xml version="1.0" encoding="UTF-8" standalone="yes"?>
<Relationships xmlns="http://schemas.openxmlformats.org/package/2006/relationships"><Relationship Id="rId3" Type="http://schemas.openxmlformats.org/officeDocument/2006/relationships/image" Target="../media/image1840.wmf"/><Relationship Id="rId2" Type="http://schemas.openxmlformats.org/officeDocument/2006/relationships/image" Target="../media/image1839.wmf"/><Relationship Id="rId1" Type="http://schemas.openxmlformats.org/officeDocument/2006/relationships/image" Target="../media/image1838.wmf"/><Relationship Id="rId4" Type="http://schemas.openxmlformats.org/officeDocument/2006/relationships/image" Target="../media/image1841.wmf"/></Relationships>
</file>

<file path=ppt/drawings/_rels/vmlDrawing363.vml.rels><?xml version="1.0" encoding="UTF-8" standalone="yes"?>
<Relationships xmlns="http://schemas.openxmlformats.org/package/2006/relationships"><Relationship Id="rId3" Type="http://schemas.openxmlformats.org/officeDocument/2006/relationships/image" Target="../media/image1844.wmf"/><Relationship Id="rId2" Type="http://schemas.openxmlformats.org/officeDocument/2006/relationships/image" Target="../media/image1843.wmf"/><Relationship Id="rId1" Type="http://schemas.openxmlformats.org/officeDocument/2006/relationships/image" Target="../media/image1842.wmf"/></Relationships>
</file>

<file path=ppt/drawings/_rels/vmlDrawing364.vml.rels><?xml version="1.0" encoding="UTF-8" standalone="yes"?>
<Relationships xmlns="http://schemas.openxmlformats.org/package/2006/relationships"><Relationship Id="rId2" Type="http://schemas.openxmlformats.org/officeDocument/2006/relationships/image" Target="../media/image1846.wmf"/><Relationship Id="rId1" Type="http://schemas.openxmlformats.org/officeDocument/2006/relationships/image" Target="../media/image1845.wmf"/></Relationships>
</file>

<file path=ppt/drawings/_rels/vmlDrawing365.vml.rels><?xml version="1.0" encoding="UTF-8" standalone="yes"?>
<Relationships xmlns="http://schemas.openxmlformats.org/package/2006/relationships"><Relationship Id="rId3" Type="http://schemas.openxmlformats.org/officeDocument/2006/relationships/image" Target="../media/image1849.wmf"/><Relationship Id="rId2" Type="http://schemas.openxmlformats.org/officeDocument/2006/relationships/image" Target="../media/image1848.wmf"/><Relationship Id="rId1" Type="http://schemas.openxmlformats.org/officeDocument/2006/relationships/image" Target="../media/image1847.wmf"/><Relationship Id="rId4" Type="http://schemas.openxmlformats.org/officeDocument/2006/relationships/image" Target="../media/image1850.wmf"/></Relationships>
</file>

<file path=ppt/drawings/_rels/vmlDrawing366.vml.rels><?xml version="1.0" encoding="UTF-8" standalone="yes"?>
<Relationships xmlns="http://schemas.openxmlformats.org/package/2006/relationships"><Relationship Id="rId1" Type="http://schemas.openxmlformats.org/officeDocument/2006/relationships/image" Target="../media/image1853.wmf"/></Relationships>
</file>

<file path=ppt/drawings/_rels/vmlDrawing367.vml.rels><?xml version="1.0" encoding="UTF-8" standalone="yes"?>
<Relationships xmlns="http://schemas.openxmlformats.org/package/2006/relationships"><Relationship Id="rId3" Type="http://schemas.openxmlformats.org/officeDocument/2006/relationships/image" Target="../media/image1859.wmf"/><Relationship Id="rId2" Type="http://schemas.openxmlformats.org/officeDocument/2006/relationships/image" Target="../media/image1858.wmf"/><Relationship Id="rId1" Type="http://schemas.openxmlformats.org/officeDocument/2006/relationships/image" Target="../media/image1857.wmf"/><Relationship Id="rId5" Type="http://schemas.openxmlformats.org/officeDocument/2006/relationships/image" Target="../media/image1861.wmf"/><Relationship Id="rId4" Type="http://schemas.openxmlformats.org/officeDocument/2006/relationships/image" Target="../media/image1860.wmf"/></Relationships>
</file>

<file path=ppt/drawings/_rels/vmlDrawing368.vml.rels><?xml version="1.0" encoding="UTF-8" standalone="yes"?>
<Relationships xmlns="http://schemas.openxmlformats.org/package/2006/relationships"><Relationship Id="rId3" Type="http://schemas.openxmlformats.org/officeDocument/2006/relationships/image" Target="../media/image1864.wmf"/><Relationship Id="rId2" Type="http://schemas.openxmlformats.org/officeDocument/2006/relationships/image" Target="../media/image1863.wmf"/><Relationship Id="rId1" Type="http://schemas.openxmlformats.org/officeDocument/2006/relationships/image" Target="../media/image1862.wmf"/><Relationship Id="rId4" Type="http://schemas.openxmlformats.org/officeDocument/2006/relationships/image" Target="../media/image1865.wmf"/></Relationships>
</file>

<file path=ppt/drawings/_rels/vmlDrawing369.vml.rels><?xml version="1.0" encoding="UTF-8" standalone="yes"?>
<Relationships xmlns="http://schemas.openxmlformats.org/package/2006/relationships"><Relationship Id="rId3" Type="http://schemas.openxmlformats.org/officeDocument/2006/relationships/image" Target="../media/image1868.wmf"/><Relationship Id="rId2" Type="http://schemas.openxmlformats.org/officeDocument/2006/relationships/image" Target="../media/image1867.wmf"/><Relationship Id="rId1" Type="http://schemas.openxmlformats.org/officeDocument/2006/relationships/image" Target="../media/image1866.wmf"/><Relationship Id="rId4" Type="http://schemas.openxmlformats.org/officeDocument/2006/relationships/image" Target="../media/image1869.wmf"/></Relationships>
</file>

<file path=ppt/drawings/_rels/vmlDrawing370.vml.rels><?xml version="1.0" encoding="UTF-8" standalone="yes"?>
<Relationships xmlns="http://schemas.openxmlformats.org/package/2006/relationships"><Relationship Id="rId3" Type="http://schemas.openxmlformats.org/officeDocument/2006/relationships/image" Target="../media/image1872.wmf"/><Relationship Id="rId2" Type="http://schemas.openxmlformats.org/officeDocument/2006/relationships/image" Target="../media/image1871.wmf"/><Relationship Id="rId1" Type="http://schemas.openxmlformats.org/officeDocument/2006/relationships/image" Target="../media/image1870.wmf"/><Relationship Id="rId4" Type="http://schemas.openxmlformats.org/officeDocument/2006/relationships/image" Target="../media/image1873.wmf"/></Relationships>
</file>

<file path=ppt/drawings/_rels/vmlDrawing371.vml.rels><?xml version="1.0" encoding="UTF-8" standalone="yes"?>
<Relationships xmlns="http://schemas.openxmlformats.org/package/2006/relationships"><Relationship Id="rId3" Type="http://schemas.openxmlformats.org/officeDocument/2006/relationships/image" Target="../media/image1875.wmf"/><Relationship Id="rId2" Type="http://schemas.openxmlformats.org/officeDocument/2006/relationships/image" Target="../media/image1874.wmf"/><Relationship Id="rId1" Type="http://schemas.openxmlformats.org/officeDocument/2006/relationships/image" Target="../media/image1867.wmf"/><Relationship Id="rId5" Type="http://schemas.openxmlformats.org/officeDocument/2006/relationships/image" Target="../media/image1877.wmf"/><Relationship Id="rId4" Type="http://schemas.openxmlformats.org/officeDocument/2006/relationships/image" Target="../media/image1876.wmf"/></Relationships>
</file>

<file path=ppt/drawings/_rels/vmlDrawing372.vml.rels><?xml version="1.0" encoding="UTF-8" standalone="yes"?>
<Relationships xmlns="http://schemas.openxmlformats.org/package/2006/relationships"><Relationship Id="rId1" Type="http://schemas.openxmlformats.org/officeDocument/2006/relationships/image" Target="../media/image1878.wmf"/></Relationships>
</file>

<file path=ppt/drawings/_rels/vmlDrawing373.vml.rels><?xml version="1.0" encoding="UTF-8" standalone="yes"?>
<Relationships xmlns="http://schemas.openxmlformats.org/package/2006/relationships"><Relationship Id="rId3" Type="http://schemas.openxmlformats.org/officeDocument/2006/relationships/image" Target="../media/image1882.wmf"/><Relationship Id="rId2" Type="http://schemas.openxmlformats.org/officeDocument/2006/relationships/image" Target="../media/image1881.wmf"/><Relationship Id="rId1" Type="http://schemas.openxmlformats.org/officeDocument/2006/relationships/image" Target="../media/image1880.wmf"/></Relationships>
</file>

<file path=ppt/drawings/_rels/vmlDrawing374.vml.rels><?xml version="1.0" encoding="UTF-8" standalone="yes"?>
<Relationships xmlns="http://schemas.openxmlformats.org/package/2006/relationships"><Relationship Id="rId3" Type="http://schemas.openxmlformats.org/officeDocument/2006/relationships/image" Target="../media/image1885.wmf"/><Relationship Id="rId2" Type="http://schemas.openxmlformats.org/officeDocument/2006/relationships/image" Target="../media/image1884.wmf"/><Relationship Id="rId1" Type="http://schemas.openxmlformats.org/officeDocument/2006/relationships/image" Target="../media/image1883.wmf"/><Relationship Id="rId4" Type="http://schemas.openxmlformats.org/officeDocument/2006/relationships/image" Target="../media/image1886.wmf"/></Relationships>
</file>

<file path=ppt/drawings/_rels/vmlDrawing375.vml.rels><?xml version="1.0" encoding="UTF-8" standalone="yes"?>
<Relationships xmlns="http://schemas.openxmlformats.org/package/2006/relationships"><Relationship Id="rId8" Type="http://schemas.openxmlformats.org/officeDocument/2006/relationships/image" Target="../media/image1894.wmf"/><Relationship Id="rId3" Type="http://schemas.openxmlformats.org/officeDocument/2006/relationships/image" Target="../media/image1889.wmf"/><Relationship Id="rId7" Type="http://schemas.openxmlformats.org/officeDocument/2006/relationships/image" Target="../media/image1893.wmf"/><Relationship Id="rId2" Type="http://schemas.openxmlformats.org/officeDocument/2006/relationships/image" Target="../media/image1888.wmf"/><Relationship Id="rId1" Type="http://schemas.openxmlformats.org/officeDocument/2006/relationships/image" Target="../media/image1887.wmf"/><Relationship Id="rId6" Type="http://schemas.openxmlformats.org/officeDocument/2006/relationships/image" Target="../media/image1892.wmf"/><Relationship Id="rId5" Type="http://schemas.openxmlformats.org/officeDocument/2006/relationships/image" Target="../media/image1891.wmf"/><Relationship Id="rId4" Type="http://schemas.openxmlformats.org/officeDocument/2006/relationships/image" Target="../media/image1890.wmf"/></Relationships>
</file>

<file path=ppt/drawings/_rels/vmlDrawing376.vml.rels><?xml version="1.0" encoding="UTF-8" standalone="yes"?>
<Relationships xmlns="http://schemas.openxmlformats.org/package/2006/relationships"><Relationship Id="rId3" Type="http://schemas.openxmlformats.org/officeDocument/2006/relationships/image" Target="../media/image1898.wmf"/><Relationship Id="rId2" Type="http://schemas.openxmlformats.org/officeDocument/2006/relationships/image" Target="../media/image1897.wmf"/><Relationship Id="rId1" Type="http://schemas.openxmlformats.org/officeDocument/2006/relationships/image" Target="../media/image1896.wmf"/><Relationship Id="rId4" Type="http://schemas.openxmlformats.org/officeDocument/2006/relationships/image" Target="../media/image1899.wmf"/></Relationships>
</file>

<file path=ppt/drawings/_rels/vmlDrawing377.vml.rels><?xml version="1.0" encoding="UTF-8" standalone="yes"?>
<Relationships xmlns="http://schemas.openxmlformats.org/package/2006/relationships"><Relationship Id="rId3" Type="http://schemas.openxmlformats.org/officeDocument/2006/relationships/image" Target="../media/image1902.wmf"/><Relationship Id="rId2" Type="http://schemas.openxmlformats.org/officeDocument/2006/relationships/image" Target="../media/image1901.wmf"/><Relationship Id="rId1" Type="http://schemas.openxmlformats.org/officeDocument/2006/relationships/image" Target="../media/image1900.wmf"/><Relationship Id="rId6" Type="http://schemas.openxmlformats.org/officeDocument/2006/relationships/image" Target="../media/image1905.wmf"/><Relationship Id="rId5" Type="http://schemas.openxmlformats.org/officeDocument/2006/relationships/image" Target="../media/image1904.wmf"/><Relationship Id="rId4" Type="http://schemas.openxmlformats.org/officeDocument/2006/relationships/image" Target="../media/image1903.wmf"/></Relationships>
</file>

<file path=ppt/drawings/_rels/vmlDrawing378.vml.rels><?xml version="1.0" encoding="UTF-8" standalone="yes"?>
<Relationships xmlns="http://schemas.openxmlformats.org/package/2006/relationships"><Relationship Id="rId3" Type="http://schemas.openxmlformats.org/officeDocument/2006/relationships/image" Target="../media/image1908.wmf"/><Relationship Id="rId2" Type="http://schemas.openxmlformats.org/officeDocument/2006/relationships/image" Target="../media/image1907.wmf"/><Relationship Id="rId1" Type="http://schemas.openxmlformats.org/officeDocument/2006/relationships/image" Target="../media/image1906.wmf"/><Relationship Id="rId4" Type="http://schemas.openxmlformats.org/officeDocument/2006/relationships/image" Target="../media/image1909.wmf"/></Relationships>
</file>

<file path=ppt/drawings/_rels/vmlDrawing379.vml.rels><?xml version="1.0" encoding="UTF-8" standalone="yes"?>
<Relationships xmlns="http://schemas.openxmlformats.org/package/2006/relationships"><Relationship Id="rId3" Type="http://schemas.openxmlformats.org/officeDocument/2006/relationships/image" Target="../media/image1913.wmf"/><Relationship Id="rId2" Type="http://schemas.openxmlformats.org/officeDocument/2006/relationships/image" Target="../media/image1912.wmf"/><Relationship Id="rId1" Type="http://schemas.openxmlformats.org/officeDocument/2006/relationships/image" Target="../media/image1911.wmf"/><Relationship Id="rId4" Type="http://schemas.openxmlformats.org/officeDocument/2006/relationships/image" Target="../media/image1914.wmf"/></Relationships>
</file>

<file path=ppt/drawings/_rels/vmlDrawing380.vml.rels><?xml version="1.0" encoding="UTF-8" standalone="yes"?>
<Relationships xmlns="http://schemas.openxmlformats.org/package/2006/relationships"><Relationship Id="rId8" Type="http://schemas.openxmlformats.org/officeDocument/2006/relationships/image" Target="../media/image1923.wmf"/><Relationship Id="rId3" Type="http://schemas.openxmlformats.org/officeDocument/2006/relationships/image" Target="../media/image1918.wmf"/><Relationship Id="rId7" Type="http://schemas.openxmlformats.org/officeDocument/2006/relationships/image" Target="../media/image1922.wmf"/><Relationship Id="rId2" Type="http://schemas.openxmlformats.org/officeDocument/2006/relationships/image" Target="../media/image1917.wmf"/><Relationship Id="rId1" Type="http://schemas.openxmlformats.org/officeDocument/2006/relationships/image" Target="../media/image1916.wmf"/><Relationship Id="rId6" Type="http://schemas.openxmlformats.org/officeDocument/2006/relationships/image" Target="../media/image1921.wmf"/><Relationship Id="rId5" Type="http://schemas.openxmlformats.org/officeDocument/2006/relationships/image" Target="../media/image1920.wmf"/><Relationship Id="rId4" Type="http://schemas.openxmlformats.org/officeDocument/2006/relationships/image" Target="../media/image1919.wmf"/><Relationship Id="rId9" Type="http://schemas.openxmlformats.org/officeDocument/2006/relationships/image" Target="../media/image1924.wmf"/></Relationships>
</file>

<file path=ppt/drawings/_rels/vmlDrawing381.vml.rels><?xml version="1.0" encoding="UTF-8" standalone="yes"?>
<Relationships xmlns="http://schemas.openxmlformats.org/package/2006/relationships"><Relationship Id="rId8" Type="http://schemas.openxmlformats.org/officeDocument/2006/relationships/image" Target="../media/image1932.wmf"/><Relationship Id="rId13" Type="http://schemas.openxmlformats.org/officeDocument/2006/relationships/image" Target="../media/image1937.wmf"/><Relationship Id="rId18" Type="http://schemas.openxmlformats.org/officeDocument/2006/relationships/image" Target="../media/image1942.wmf"/><Relationship Id="rId3" Type="http://schemas.openxmlformats.org/officeDocument/2006/relationships/image" Target="../media/image1927.wmf"/><Relationship Id="rId7" Type="http://schemas.openxmlformats.org/officeDocument/2006/relationships/image" Target="../media/image1931.wmf"/><Relationship Id="rId12" Type="http://schemas.openxmlformats.org/officeDocument/2006/relationships/image" Target="../media/image1936.wmf"/><Relationship Id="rId17" Type="http://schemas.openxmlformats.org/officeDocument/2006/relationships/image" Target="../media/image1941.wmf"/><Relationship Id="rId2" Type="http://schemas.openxmlformats.org/officeDocument/2006/relationships/image" Target="../media/image1926.wmf"/><Relationship Id="rId16" Type="http://schemas.openxmlformats.org/officeDocument/2006/relationships/image" Target="../media/image1940.wmf"/><Relationship Id="rId20" Type="http://schemas.openxmlformats.org/officeDocument/2006/relationships/image" Target="../media/image1944.wmf"/><Relationship Id="rId1" Type="http://schemas.openxmlformats.org/officeDocument/2006/relationships/image" Target="../media/image1925.wmf"/><Relationship Id="rId6" Type="http://schemas.openxmlformats.org/officeDocument/2006/relationships/image" Target="../media/image1930.wmf"/><Relationship Id="rId11" Type="http://schemas.openxmlformats.org/officeDocument/2006/relationships/image" Target="../media/image1935.wmf"/><Relationship Id="rId5" Type="http://schemas.openxmlformats.org/officeDocument/2006/relationships/image" Target="../media/image1929.wmf"/><Relationship Id="rId15" Type="http://schemas.openxmlformats.org/officeDocument/2006/relationships/image" Target="../media/image1939.wmf"/><Relationship Id="rId10" Type="http://schemas.openxmlformats.org/officeDocument/2006/relationships/image" Target="../media/image1934.wmf"/><Relationship Id="rId19" Type="http://schemas.openxmlformats.org/officeDocument/2006/relationships/image" Target="../media/image1943.wmf"/><Relationship Id="rId4" Type="http://schemas.openxmlformats.org/officeDocument/2006/relationships/image" Target="../media/image1928.wmf"/><Relationship Id="rId9" Type="http://schemas.openxmlformats.org/officeDocument/2006/relationships/image" Target="../media/image1933.wmf"/><Relationship Id="rId14" Type="http://schemas.openxmlformats.org/officeDocument/2006/relationships/image" Target="../media/image1938.wmf"/></Relationships>
</file>

<file path=ppt/drawings/_rels/vmlDrawing382.vml.rels><?xml version="1.0" encoding="UTF-8" standalone="yes"?>
<Relationships xmlns="http://schemas.openxmlformats.org/package/2006/relationships"><Relationship Id="rId8" Type="http://schemas.openxmlformats.org/officeDocument/2006/relationships/image" Target="../media/image1952.wmf"/><Relationship Id="rId3" Type="http://schemas.openxmlformats.org/officeDocument/2006/relationships/image" Target="../media/image1947.wmf"/><Relationship Id="rId7" Type="http://schemas.openxmlformats.org/officeDocument/2006/relationships/image" Target="../media/image1951.wmf"/><Relationship Id="rId2" Type="http://schemas.openxmlformats.org/officeDocument/2006/relationships/image" Target="../media/image1946.wmf"/><Relationship Id="rId1" Type="http://schemas.openxmlformats.org/officeDocument/2006/relationships/image" Target="../media/image1945.wmf"/><Relationship Id="rId6" Type="http://schemas.openxmlformats.org/officeDocument/2006/relationships/image" Target="../media/image1950.wmf"/><Relationship Id="rId11" Type="http://schemas.openxmlformats.org/officeDocument/2006/relationships/image" Target="../media/image1955.wmf"/><Relationship Id="rId5" Type="http://schemas.openxmlformats.org/officeDocument/2006/relationships/image" Target="../media/image1949.wmf"/><Relationship Id="rId10" Type="http://schemas.openxmlformats.org/officeDocument/2006/relationships/image" Target="../media/image1954.wmf"/><Relationship Id="rId4" Type="http://schemas.openxmlformats.org/officeDocument/2006/relationships/image" Target="../media/image1948.wmf"/><Relationship Id="rId9" Type="http://schemas.openxmlformats.org/officeDocument/2006/relationships/image" Target="../media/image1953.wmf"/></Relationships>
</file>

<file path=ppt/drawings/_rels/vmlDrawing383.vml.rels><?xml version="1.0" encoding="UTF-8" standalone="yes"?>
<Relationships xmlns="http://schemas.openxmlformats.org/package/2006/relationships"><Relationship Id="rId8" Type="http://schemas.openxmlformats.org/officeDocument/2006/relationships/image" Target="../media/image1962.wmf"/><Relationship Id="rId3" Type="http://schemas.openxmlformats.org/officeDocument/2006/relationships/image" Target="../media/image1957.wmf"/><Relationship Id="rId7" Type="http://schemas.openxmlformats.org/officeDocument/2006/relationships/image" Target="../media/image1961.wmf"/><Relationship Id="rId2" Type="http://schemas.openxmlformats.org/officeDocument/2006/relationships/image" Target="../media/image1956.wmf"/><Relationship Id="rId1" Type="http://schemas.openxmlformats.org/officeDocument/2006/relationships/image" Target="../media/image1947.wmf"/><Relationship Id="rId6" Type="http://schemas.openxmlformats.org/officeDocument/2006/relationships/image" Target="../media/image1960.wmf"/><Relationship Id="rId5" Type="http://schemas.openxmlformats.org/officeDocument/2006/relationships/image" Target="../media/image1959.wmf"/><Relationship Id="rId10" Type="http://schemas.openxmlformats.org/officeDocument/2006/relationships/image" Target="../media/image1964.wmf"/><Relationship Id="rId4" Type="http://schemas.openxmlformats.org/officeDocument/2006/relationships/image" Target="../media/image1958.wmf"/><Relationship Id="rId9" Type="http://schemas.openxmlformats.org/officeDocument/2006/relationships/image" Target="../media/image1963.wmf"/></Relationships>
</file>

<file path=ppt/drawings/_rels/vmlDrawing384.vml.rels><?xml version="1.0" encoding="UTF-8" standalone="yes"?>
<Relationships xmlns="http://schemas.openxmlformats.org/package/2006/relationships"><Relationship Id="rId8" Type="http://schemas.openxmlformats.org/officeDocument/2006/relationships/image" Target="../media/image1972.wmf"/><Relationship Id="rId3" Type="http://schemas.openxmlformats.org/officeDocument/2006/relationships/image" Target="../media/image1967.wmf"/><Relationship Id="rId7" Type="http://schemas.openxmlformats.org/officeDocument/2006/relationships/image" Target="../media/image1971.wmf"/><Relationship Id="rId12" Type="http://schemas.openxmlformats.org/officeDocument/2006/relationships/image" Target="../media/image1976.wmf"/><Relationship Id="rId2" Type="http://schemas.openxmlformats.org/officeDocument/2006/relationships/image" Target="../media/image1966.wmf"/><Relationship Id="rId1" Type="http://schemas.openxmlformats.org/officeDocument/2006/relationships/image" Target="../media/image1965.wmf"/><Relationship Id="rId6" Type="http://schemas.openxmlformats.org/officeDocument/2006/relationships/image" Target="../media/image1970.wmf"/><Relationship Id="rId11" Type="http://schemas.openxmlformats.org/officeDocument/2006/relationships/image" Target="../media/image1975.wmf"/><Relationship Id="rId5" Type="http://schemas.openxmlformats.org/officeDocument/2006/relationships/image" Target="../media/image1969.wmf"/><Relationship Id="rId10" Type="http://schemas.openxmlformats.org/officeDocument/2006/relationships/image" Target="../media/image1974.wmf"/><Relationship Id="rId4" Type="http://schemas.openxmlformats.org/officeDocument/2006/relationships/image" Target="../media/image1968.wmf"/><Relationship Id="rId9" Type="http://schemas.openxmlformats.org/officeDocument/2006/relationships/image" Target="../media/image1973.wmf"/></Relationships>
</file>

<file path=ppt/drawings/_rels/vmlDrawing385.vml.rels><?xml version="1.0" encoding="UTF-8" standalone="yes"?>
<Relationships xmlns="http://schemas.openxmlformats.org/package/2006/relationships"><Relationship Id="rId3" Type="http://schemas.openxmlformats.org/officeDocument/2006/relationships/image" Target="../media/image1979.wmf"/><Relationship Id="rId2" Type="http://schemas.openxmlformats.org/officeDocument/2006/relationships/image" Target="../media/image1978.wmf"/><Relationship Id="rId1" Type="http://schemas.openxmlformats.org/officeDocument/2006/relationships/image" Target="../media/image1977.wmf"/><Relationship Id="rId6" Type="http://schemas.openxmlformats.org/officeDocument/2006/relationships/image" Target="../media/image1982.wmf"/><Relationship Id="rId5" Type="http://schemas.openxmlformats.org/officeDocument/2006/relationships/image" Target="../media/image1981.wmf"/><Relationship Id="rId4" Type="http://schemas.openxmlformats.org/officeDocument/2006/relationships/image" Target="../media/image1980.wmf"/></Relationships>
</file>

<file path=ppt/drawings/_rels/vmlDrawing386.vml.rels><?xml version="1.0" encoding="UTF-8" standalone="yes"?>
<Relationships xmlns="http://schemas.openxmlformats.org/package/2006/relationships"><Relationship Id="rId3" Type="http://schemas.openxmlformats.org/officeDocument/2006/relationships/image" Target="../media/image1985.wmf"/><Relationship Id="rId2" Type="http://schemas.openxmlformats.org/officeDocument/2006/relationships/image" Target="../media/image1984.wmf"/><Relationship Id="rId1" Type="http://schemas.openxmlformats.org/officeDocument/2006/relationships/image" Target="../media/image1983.wmf"/></Relationships>
</file>

<file path=ppt/drawings/_rels/vmlDrawing387.vml.rels><?xml version="1.0" encoding="UTF-8" standalone="yes"?>
<Relationships xmlns="http://schemas.openxmlformats.org/package/2006/relationships"><Relationship Id="rId2" Type="http://schemas.openxmlformats.org/officeDocument/2006/relationships/image" Target="../media/image1987.wmf"/><Relationship Id="rId1" Type="http://schemas.openxmlformats.org/officeDocument/2006/relationships/image" Target="../media/image1986.wmf"/></Relationships>
</file>

<file path=ppt/drawings/_rels/vmlDrawing388.vml.rels><?xml version="1.0" encoding="UTF-8" standalone="yes"?>
<Relationships xmlns="http://schemas.openxmlformats.org/package/2006/relationships"><Relationship Id="rId8" Type="http://schemas.openxmlformats.org/officeDocument/2006/relationships/image" Target="../media/image1996.wmf"/><Relationship Id="rId3" Type="http://schemas.openxmlformats.org/officeDocument/2006/relationships/image" Target="../media/image1991.wmf"/><Relationship Id="rId7" Type="http://schemas.openxmlformats.org/officeDocument/2006/relationships/image" Target="../media/image1995.wmf"/><Relationship Id="rId2" Type="http://schemas.openxmlformats.org/officeDocument/2006/relationships/image" Target="../media/image1990.wmf"/><Relationship Id="rId1" Type="http://schemas.openxmlformats.org/officeDocument/2006/relationships/image" Target="../media/image1989.wmf"/><Relationship Id="rId6" Type="http://schemas.openxmlformats.org/officeDocument/2006/relationships/image" Target="../media/image1994.wmf"/><Relationship Id="rId5" Type="http://schemas.openxmlformats.org/officeDocument/2006/relationships/image" Target="../media/image1993.wmf"/><Relationship Id="rId4" Type="http://schemas.openxmlformats.org/officeDocument/2006/relationships/image" Target="../media/image1992.wmf"/><Relationship Id="rId9" Type="http://schemas.openxmlformats.org/officeDocument/2006/relationships/image" Target="../media/image1997.wmf"/></Relationships>
</file>

<file path=ppt/drawings/_rels/vmlDrawing389.vml.rels><?xml version="1.0" encoding="UTF-8" standalone="yes"?>
<Relationships xmlns="http://schemas.openxmlformats.org/package/2006/relationships"><Relationship Id="rId8" Type="http://schemas.openxmlformats.org/officeDocument/2006/relationships/image" Target="../media/image2005.wmf"/><Relationship Id="rId3" Type="http://schemas.openxmlformats.org/officeDocument/2006/relationships/image" Target="../media/image2000.wmf"/><Relationship Id="rId7" Type="http://schemas.openxmlformats.org/officeDocument/2006/relationships/image" Target="../media/image2004.wmf"/><Relationship Id="rId2" Type="http://schemas.openxmlformats.org/officeDocument/2006/relationships/image" Target="../media/image1999.wmf"/><Relationship Id="rId1" Type="http://schemas.openxmlformats.org/officeDocument/2006/relationships/image" Target="../media/image1998.wmf"/><Relationship Id="rId6" Type="http://schemas.openxmlformats.org/officeDocument/2006/relationships/image" Target="../media/image2003.wmf"/><Relationship Id="rId5" Type="http://schemas.openxmlformats.org/officeDocument/2006/relationships/image" Target="../media/image2002.wmf"/><Relationship Id="rId4" Type="http://schemas.openxmlformats.org/officeDocument/2006/relationships/image" Target="../media/image2001.wmf"/></Relationships>
</file>

<file path=ppt/drawings/_rels/vmlDrawing390.vml.rels><?xml version="1.0" encoding="UTF-8" standalone="yes"?>
<Relationships xmlns="http://schemas.openxmlformats.org/package/2006/relationships"><Relationship Id="rId3" Type="http://schemas.openxmlformats.org/officeDocument/2006/relationships/image" Target="../media/image2008.wmf"/><Relationship Id="rId2" Type="http://schemas.openxmlformats.org/officeDocument/2006/relationships/image" Target="../media/image2007.wmf"/><Relationship Id="rId1" Type="http://schemas.openxmlformats.org/officeDocument/2006/relationships/image" Target="../media/image2006.wmf"/><Relationship Id="rId4" Type="http://schemas.openxmlformats.org/officeDocument/2006/relationships/image" Target="../media/image2009.wmf"/></Relationships>
</file>

<file path=ppt/drawings/_rels/vmlDrawing391.vml.rels><?xml version="1.0" encoding="UTF-8" standalone="yes"?>
<Relationships xmlns="http://schemas.openxmlformats.org/package/2006/relationships"><Relationship Id="rId3" Type="http://schemas.openxmlformats.org/officeDocument/2006/relationships/image" Target="../media/image2012.wmf"/><Relationship Id="rId2" Type="http://schemas.openxmlformats.org/officeDocument/2006/relationships/image" Target="../media/image2011.wmf"/><Relationship Id="rId1" Type="http://schemas.openxmlformats.org/officeDocument/2006/relationships/image" Target="../media/image2010.wmf"/><Relationship Id="rId4" Type="http://schemas.openxmlformats.org/officeDocument/2006/relationships/image" Target="../media/image2013.wmf"/></Relationships>
</file>

<file path=ppt/drawings/_rels/vmlDrawing392.vml.rels><?xml version="1.0" encoding="UTF-8" standalone="yes"?>
<Relationships xmlns="http://schemas.openxmlformats.org/package/2006/relationships"><Relationship Id="rId1" Type="http://schemas.openxmlformats.org/officeDocument/2006/relationships/image" Target="../media/image2014.wmf"/></Relationships>
</file>

<file path=ppt/drawings/_rels/vmlDrawing393.vml.rels><?xml version="1.0" encoding="UTF-8" standalone="yes"?>
<Relationships xmlns="http://schemas.openxmlformats.org/package/2006/relationships"><Relationship Id="rId3" Type="http://schemas.openxmlformats.org/officeDocument/2006/relationships/image" Target="../media/image2018.wmf"/><Relationship Id="rId7" Type="http://schemas.openxmlformats.org/officeDocument/2006/relationships/image" Target="../media/image2022.wmf"/><Relationship Id="rId2" Type="http://schemas.openxmlformats.org/officeDocument/2006/relationships/image" Target="../media/image2017.wmf"/><Relationship Id="rId1" Type="http://schemas.openxmlformats.org/officeDocument/2006/relationships/image" Target="../media/image2016.wmf"/><Relationship Id="rId6" Type="http://schemas.openxmlformats.org/officeDocument/2006/relationships/image" Target="../media/image2021.wmf"/><Relationship Id="rId5" Type="http://schemas.openxmlformats.org/officeDocument/2006/relationships/image" Target="../media/image2020.wmf"/><Relationship Id="rId4" Type="http://schemas.openxmlformats.org/officeDocument/2006/relationships/image" Target="../media/image2019.wmf"/></Relationships>
</file>

<file path=ppt/drawings/_rels/vmlDrawing394.vml.rels><?xml version="1.0" encoding="UTF-8" standalone="yes"?>
<Relationships xmlns="http://schemas.openxmlformats.org/package/2006/relationships"><Relationship Id="rId3" Type="http://schemas.openxmlformats.org/officeDocument/2006/relationships/image" Target="../media/image2025.wmf"/><Relationship Id="rId2" Type="http://schemas.openxmlformats.org/officeDocument/2006/relationships/image" Target="../media/image2024.wmf"/><Relationship Id="rId1" Type="http://schemas.openxmlformats.org/officeDocument/2006/relationships/image" Target="../media/image2023.wmf"/><Relationship Id="rId6" Type="http://schemas.openxmlformats.org/officeDocument/2006/relationships/image" Target="../media/image2028.wmf"/><Relationship Id="rId5" Type="http://schemas.openxmlformats.org/officeDocument/2006/relationships/image" Target="../media/image2027.wmf"/><Relationship Id="rId4" Type="http://schemas.openxmlformats.org/officeDocument/2006/relationships/image" Target="../media/image2026.wmf"/></Relationships>
</file>

<file path=ppt/drawings/_rels/vmlDrawing395.vml.rels><?xml version="1.0" encoding="UTF-8" standalone="yes"?>
<Relationships xmlns="http://schemas.openxmlformats.org/package/2006/relationships"><Relationship Id="rId3" Type="http://schemas.openxmlformats.org/officeDocument/2006/relationships/image" Target="../media/image2031.wmf"/><Relationship Id="rId2" Type="http://schemas.openxmlformats.org/officeDocument/2006/relationships/image" Target="../media/image2030.wmf"/><Relationship Id="rId1" Type="http://schemas.openxmlformats.org/officeDocument/2006/relationships/image" Target="../media/image2029.wmf"/><Relationship Id="rId6" Type="http://schemas.openxmlformats.org/officeDocument/2006/relationships/image" Target="../media/image2034.wmf"/><Relationship Id="rId5" Type="http://schemas.openxmlformats.org/officeDocument/2006/relationships/image" Target="../media/image2033.wmf"/><Relationship Id="rId4" Type="http://schemas.openxmlformats.org/officeDocument/2006/relationships/image" Target="../media/image2032.wmf"/></Relationships>
</file>

<file path=ppt/drawings/_rels/vmlDrawing396.vml.rels><?xml version="1.0" encoding="UTF-8" standalone="yes"?>
<Relationships xmlns="http://schemas.openxmlformats.org/package/2006/relationships"><Relationship Id="rId3" Type="http://schemas.openxmlformats.org/officeDocument/2006/relationships/image" Target="../media/image2037.wmf"/><Relationship Id="rId2" Type="http://schemas.openxmlformats.org/officeDocument/2006/relationships/image" Target="../media/image2036.wmf"/><Relationship Id="rId1" Type="http://schemas.openxmlformats.org/officeDocument/2006/relationships/image" Target="../media/image2035.wmf"/><Relationship Id="rId4" Type="http://schemas.openxmlformats.org/officeDocument/2006/relationships/image" Target="../media/image2038.wmf"/></Relationships>
</file>

<file path=ppt/drawings/_rels/vmlDrawing397.vml.rels><?xml version="1.0" encoding="UTF-8" standalone="yes"?>
<Relationships xmlns="http://schemas.openxmlformats.org/package/2006/relationships"><Relationship Id="rId8" Type="http://schemas.openxmlformats.org/officeDocument/2006/relationships/image" Target="../media/image2046.wmf"/><Relationship Id="rId3" Type="http://schemas.openxmlformats.org/officeDocument/2006/relationships/image" Target="../media/image2041.wmf"/><Relationship Id="rId7" Type="http://schemas.openxmlformats.org/officeDocument/2006/relationships/image" Target="../media/image2045.wmf"/><Relationship Id="rId2" Type="http://schemas.openxmlformats.org/officeDocument/2006/relationships/image" Target="../media/image2040.wmf"/><Relationship Id="rId1" Type="http://schemas.openxmlformats.org/officeDocument/2006/relationships/image" Target="../media/image2039.wmf"/><Relationship Id="rId6" Type="http://schemas.openxmlformats.org/officeDocument/2006/relationships/image" Target="../media/image2044.wmf"/><Relationship Id="rId5" Type="http://schemas.openxmlformats.org/officeDocument/2006/relationships/image" Target="../media/image2043.wmf"/><Relationship Id="rId4" Type="http://schemas.openxmlformats.org/officeDocument/2006/relationships/image" Target="../media/image2042.wmf"/><Relationship Id="rId9" Type="http://schemas.openxmlformats.org/officeDocument/2006/relationships/image" Target="../media/image2047.wmf"/></Relationships>
</file>

<file path=ppt/drawings/_rels/vmlDrawing398.vml.rels><?xml version="1.0" encoding="UTF-8" standalone="yes"?>
<Relationships xmlns="http://schemas.openxmlformats.org/package/2006/relationships"><Relationship Id="rId8" Type="http://schemas.openxmlformats.org/officeDocument/2006/relationships/image" Target="../media/image2054.wmf"/><Relationship Id="rId3" Type="http://schemas.openxmlformats.org/officeDocument/2006/relationships/image" Target="../media/image2049.wmf"/><Relationship Id="rId7" Type="http://schemas.openxmlformats.org/officeDocument/2006/relationships/image" Target="../media/image2053.wmf"/><Relationship Id="rId2" Type="http://schemas.openxmlformats.org/officeDocument/2006/relationships/image" Target="../media/image2048.wmf"/><Relationship Id="rId1" Type="http://schemas.openxmlformats.org/officeDocument/2006/relationships/image" Target="../media/image2005.wmf"/><Relationship Id="rId6" Type="http://schemas.openxmlformats.org/officeDocument/2006/relationships/image" Target="../media/image2052.wmf"/><Relationship Id="rId5" Type="http://schemas.openxmlformats.org/officeDocument/2006/relationships/image" Target="../media/image2051.wmf"/><Relationship Id="rId4" Type="http://schemas.openxmlformats.org/officeDocument/2006/relationships/image" Target="../media/image2050.wmf"/></Relationships>
</file>

<file path=ppt/drawings/_rels/vmlDrawing399.vml.rels><?xml version="1.0" encoding="UTF-8" standalone="yes"?>
<Relationships xmlns="http://schemas.openxmlformats.org/package/2006/relationships"><Relationship Id="rId8" Type="http://schemas.openxmlformats.org/officeDocument/2006/relationships/image" Target="../media/image2062.wmf"/><Relationship Id="rId13" Type="http://schemas.openxmlformats.org/officeDocument/2006/relationships/image" Target="../media/image2067.wmf"/><Relationship Id="rId3" Type="http://schemas.openxmlformats.org/officeDocument/2006/relationships/image" Target="../media/image2057.wmf"/><Relationship Id="rId7" Type="http://schemas.openxmlformats.org/officeDocument/2006/relationships/image" Target="../media/image2061.wmf"/><Relationship Id="rId12" Type="http://schemas.openxmlformats.org/officeDocument/2006/relationships/image" Target="../media/image2066.wmf"/><Relationship Id="rId2" Type="http://schemas.openxmlformats.org/officeDocument/2006/relationships/image" Target="../media/image2056.wmf"/><Relationship Id="rId1" Type="http://schemas.openxmlformats.org/officeDocument/2006/relationships/image" Target="../media/image2055.wmf"/><Relationship Id="rId6" Type="http://schemas.openxmlformats.org/officeDocument/2006/relationships/image" Target="../media/image2060.wmf"/><Relationship Id="rId11" Type="http://schemas.openxmlformats.org/officeDocument/2006/relationships/image" Target="../media/image2065.wmf"/><Relationship Id="rId5" Type="http://schemas.openxmlformats.org/officeDocument/2006/relationships/image" Target="../media/image2059.wmf"/><Relationship Id="rId10" Type="http://schemas.openxmlformats.org/officeDocument/2006/relationships/image" Target="../media/image2064.wmf"/><Relationship Id="rId4" Type="http://schemas.openxmlformats.org/officeDocument/2006/relationships/image" Target="../media/image2058.wmf"/><Relationship Id="rId9" Type="http://schemas.openxmlformats.org/officeDocument/2006/relationships/image" Target="../media/image2063.wmf"/><Relationship Id="rId14" Type="http://schemas.openxmlformats.org/officeDocument/2006/relationships/image" Target="../media/image2068.wmf"/></Relationships>
</file>

<file path=ppt/drawings/_rels/vmlDrawing400.vml.rels><?xml version="1.0" encoding="UTF-8" standalone="yes"?>
<Relationships xmlns="http://schemas.openxmlformats.org/package/2006/relationships"><Relationship Id="rId8" Type="http://schemas.openxmlformats.org/officeDocument/2006/relationships/image" Target="../media/image2076.wmf"/><Relationship Id="rId13" Type="http://schemas.openxmlformats.org/officeDocument/2006/relationships/image" Target="../media/image2080.wmf"/><Relationship Id="rId3" Type="http://schemas.openxmlformats.org/officeDocument/2006/relationships/image" Target="../media/image2071.wmf"/><Relationship Id="rId7" Type="http://schemas.openxmlformats.org/officeDocument/2006/relationships/image" Target="../media/image2075.wmf"/><Relationship Id="rId12" Type="http://schemas.openxmlformats.org/officeDocument/2006/relationships/image" Target="../media/image2066.wmf"/><Relationship Id="rId2" Type="http://schemas.openxmlformats.org/officeDocument/2006/relationships/image" Target="../media/image2070.wmf"/><Relationship Id="rId1" Type="http://schemas.openxmlformats.org/officeDocument/2006/relationships/image" Target="../media/image2069.wmf"/><Relationship Id="rId6" Type="http://schemas.openxmlformats.org/officeDocument/2006/relationships/image" Target="../media/image2074.wmf"/><Relationship Id="rId11" Type="http://schemas.openxmlformats.org/officeDocument/2006/relationships/image" Target="../media/image2079.wmf"/><Relationship Id="rId5" Type="http://schemas.openxmlformats.org/officeDocument/2006/relationships/image" Target="../media/image2073.wmf"/><Relationship Id="rId10" Type="http://schemas.openxmlformats.org/officeDocument/2006/relationships/image" Target="../media/image2078.wmf"/><Relationship Id="rId4" Type="http://schemas.openxmlformats.org/officeDocument/2006/relationships/image" Target="../media/image2072.wmf"/><Relationship Id="rId9" Type="http://schemas.openxmlformats.org/officeDocument/2006/relationships/image" Target="../media/image2077.wmf"/><Relationship Id="rId14" Type="http://schemas.openxmlformats.org/officeDocument/2006/relationships/image" Target="../media/image2081.wmf"/></Relationships>
</file>

<file path=ppt/drawings/_rels/vmlDrawing401.vml.rels><?xml version="1.0" encoding="UTF-8" standalone="yes"?>
<Relationships xmlns="http://schemas.openxmlformats.org/package/2006/relationships"><Relationship Id="rId3" Type="http://schemas.openxmlformats.org/officeDocument/2006/relationships/image" Target="../media/image2084.wmf"/><Relationship Id="rId2" Type="http://schemas.openxmlformats.org/officeDocument/2006/relationships/image" Target="../media/image2083.wmf"/><Relationship Id="rId1" Type="http://schemas.openxmlformats.org/officeDocument/2006/relationships/image" Target="../media/image2082.wmf"/><Relationship Id="rId5" Type="http://schemas.openxmlformats.org/officeDocument/2006/relationships/image" Target="../media/image2086.wmf"/><Relationship Id="rId4" Type="http://schemas.openxmlformats.org/officeDocument/2006/relationships/image" Target="../media/image2085.wmf"/></Relationships>
</file>

<file path=ppt/drawings/_rels/vmlDrawing402.vml.rels><?xml version="1.0" encoding="UTF-8" standalone="yes"?>
<Relationships xmlns="http://schemas.openxmlformats.org/package/2006/relationships"><Relationship Id="rId2" Type="http://schemas.openxmlformats.org/officeDocument/2006/relationships/image" Target="../media/image2088.wmf"/><Relationship Id="rId1" Type="http://schemas.openxmlformats.org/officeDocument/2006/relationships/image" Target="../media/image2087.wmf"/></Relationships>
</file>

<file path=ppt/drawings/_rels/vmlDrawing403.vml.rels><?xml version="1.0" encoding="UTF-8" standalone="yes"?>
<Relationships xmlns="http://schemas.openxmlformats.org/package/2006/relationships"><Relationship Id="rId3" Type="http://schemas.openxmlformats.org/officeDocument/2006/relationships/image" Target="../media/image2091.wmf"/><Relationship Id="rId7" Type="http://schemas.openxmlformats.org/officeDocument/2006/relationships/image" Target="../media/image2095.wmf"/><Relationship Id="rId2" Type="http://schemas.openxmlformats.org/officeDocument/2006/relationships/image" Target="../media/image2090.wmf"/><Relationship Id="rId1" Type="http://schemas.openxmlformats.org/officeDocument/2006/relationships/image" Target="../media/image2089.wmf"/><Relationship Id="rId6" Type="http://schemas.openxmlformats.org/officeDocument/2006/relationships/image" Target="../media/image2094.wmf"/><Relationship Id="rId5" Type="http://schemas.openxmlformats.org/officeDocument/2006/relationships/image" Target="../media/image2093.wmf"/><Relationship Id="rId4" Type="http://schemas.openxmlformats.org/officeDocument/2006/relationships/image" Target="../media/image2092.wmf"/></Relationships>
</file>

<file path=ppt/drawings/_rels/vmlDrawing404.vml.rels><?xml version="1.0" encoding="UTF-8" standalone="yes"?>
<Relationships xmlns="http://schemas.openxmlformats.org/package/2006/relationships"><Relationship Id="rId3" Type="http://schemas.openxmlformats.org/officeDocument/2006/relationships/image" Target="../media/image2097.wmf"/><Relationship Id="rId2" Type="http://schemas.openxmlformats.org/officeDocument/2006/relationships/image" Target="../media/image2096.wmf"/><Relationship Id="rId1" Type="http://schemas.openxmlformats.org/officeDocument/2006/relationships/image" Target="../media/image2089.wmf"/><Relationship Id="rId4" Type="http://schemas.openxmlformats.org/officeDocument/2006/relationships/image" Target="../media/image2098.wmf"/></Relationships>
</file>

<file path=ppt/drawings/_rels/vmlDrawing405.vml.rels><?xml version="1.0" encoding="UTF-8" standalone="yes"?>
<Relationships xmlns="http://schemas.openxmlformats.org/package/2006/relationships"><Relationship Id="rId3" Type="http://schemas.openxmlformats.org/officeDocument/2006/relationships/image" Target="../media/image2101.wmf"/><Relationship Id="rId2" Type="http://schemas.openxmlformats.org/officeDocument/2006/relationships/image" Target="../media/image2100.wmf"/><Relationship Id="rId1" Type="http://schemas.openxmlformats.org/officeDocument/2006/relationships/image" Target="../media/image2099.wmf"/></Relationships>
</file>

<file path=ppt/drawings/_rels/vmlDrawing406.vml.rels><?xml version="1.0" encoding="UTF-8" standalone="yes"?>
<Relationships xmlns="http://schemas.openxmlformats.org/package/2006/relationships"><Relationship Id="rId3" Type="http://schemas.openxmlformats.org/officeDocument/2006/relationships/image" Target="../media/image2104.wmf"/><Relationship Id="rId2" Type="http://schemas.openxmlformats.org/officeDocument/2006/relationships/image" Target="../media/image2103.wmf"/><Relationship Id="rId1" Type="http://schemas.openxmlformats.org/officeDocument/2006/relationships/image" Target="../media/image2102.wmf"/></Relationships>
</file>

<file path=ppt/drawings/_rels/vmlDrawing407.vml.rels><?xml version="1.0" encoding="UTF-8" standalone="yes"?>
<Relationships xmlns="http://schemas.openxmlformats.org/package/2006/relationships"><Relationship Id="rId2" Type="http://schemas.openxmlformats.org/officeDocument/2006/relationships/image" Target="../media/image2106.wmf"/><Relationship Id="rId1" Type="http://schemas.openxmlformats.org/officeDocument/2006/relationships/image" Target="../media/image2105.wmf"/></Relationships>
</file>

<file path=ppt/drawings/_rels/vmlDrawing408.vml.rels><?xml version="1.0" encoding="UTF-8" standalone="yes"?>
<Relationships xmlns="http://schemas.openxmlformats.org/package/2006/relationships"><Relationship Id="rId2" Type="http://schemas.openxmlformats.org/officeDocument/2006/relationships/image" Target="../media/image2108.wmf"/><Relationship Id="rId1" Type="http://schemas.openxmlformats.org/officeDocument/2006/relationships/image" Target="../media/image2107.wmf"/></Relationships>
</file>

<file path=ppt/drawings/_rels/vmlDrawing409.vml.rels><?xml version="1.0" encoding="UTF-8" standalone="yes"?>
<Relationships xmlns="http://schemas.openxmlformats.org/package/2006/relationships"><Relationship Id="rId8" Type="http://schemas.openxmlformats.org/officeDocument/2006/relationships/image" Target="../media/image2117.wmf"/><Relationship Id="rId13" Type="http://schemas.openxmlformats.org/officeDocument/2006/relationships/image" Target="../media/image2122.wmf"/><Relationship Id="rId3" Type="http://schemas.openxmlformats.org/officeDocument/2006/relationships/image" Target="../media/image2112.wmf"/><Relationship Id="rId7" Type="http://schemas.openxmlformats.org/officeDocument/2006/relationships/image" Target="../media/image2116.wmf"/><Relationship Id="rId12" Type="http://schemas.openxmlformats.org/officeDocument/2006/relationships/image" Target="../media/image2121.wmf"/><Relationship Id="rId2" Type="http://schemas.openxmlformats.org/officeDocument/2006/relationships/image" Target="../media/image2111.wmf"/><Relationship Id="rId1" Type="http://schemas.openxmlformats.org/officeDocument/2006/relationships/image" Target="../media/image2110.wmf"/><Relationship Id="rId6" Type="http://schemas.openxmlformats.org/officeDocument/2006/relationships/image" Target="../media/image2115.wmf"/><Relationship Id="rId11" Type="http://schemas.openxmlformats.org/officeDocument/2006/relationships/image" Target="../media/image2120.wmf"/><Relationship Id="rId5" Type="http://schemas.openxmlformats.org/officeDocument/2006/relationships/image" Target="../media/image2114.wmf"/><Relationship Id="rId10" Type="http://schemas.openxmlformats.org/officeDocument/2006/relationships/image" Target="../media/image2119.wmf"/><Relationship Id="rId4" Type="http://schemas.openxmlformats.org/officeDocument/2006/relationships/image" Target="../media/image2113.wmf"/><Relationship Id="rId9" Type="http://schemas.openxmlformats.org/officeDocument/2006/relationships/image" Target="../media/image2118.wmf"/></Relationships>
</file>

<file path=ppt/drawings/_rels/vmlDrawing410.vml.rels><?xml version="1.0" encoding="UTF-8" standalone="yes"?>
<Relationships xmlns="http://schemas.openxmlformats.org/package/2006/relationships"><Relationship Id="rId3" Type="http://schemas.openxmlformats.org/officeDocument/2006/relationships/image" Target="../media/image2125.wmf"/><Relationship Id="rId2" Type="http://schemas.openxmlformats.org/officeDocument/2006/relationships/image" Target="../media/image2124.wmf"/><Relationship Id="rId1" Type="http://schemas.openxmlformats.org/officeDocument/2006/relationships/image" Target="../media/image2123.wmf"/><Relationship Id="rId5" Type="http://schemas.openxmlformats.org/officeDocument/2006/relationships/image" Target="../media/image2127.wmf"/><Relationship Id="rId4" Type="http://schemas.openxmlformats.org/officeDocument/2006/relationships/image" Target="../media/image2126.wmf"/></Relationships>
</file>

<file path=ppt/drawings/_rels/vmlDrawing411.vml.rels><?xml version="1.0" encoding="UTF-8" standalone="yes"?>
<Relationships xmlns="http://schemas.openxmlformats.org/package/2006/relationships"><Relationship Id="rId3" Type="http://schemas.openxmlformats.org/officeDocument/2006/relationships/image" Target="../media/image2130.wmf"/><Relationship Id="rId2" Type="http://schemas.openxmlformats.org/officeDocument/2006/relationships/image" Target="../media/image2129.wmf"/><Relationship Id="rId1" Type="http://schemas.openxmlformats.org/officeDocument/2006/relationships/image" Target="../media/image2128.wmf"/></Relationships>
</file>

<file path=ppt/drawings/_rels/vmlDrawing412.vml.rels><?xml version="1.0" encoding="UTF-8" standalone="yes"?>
<Relationships xmlns="http://schemas.openxmlformats.org/package/2006/relationships"><Relationship Id="rId3" Type="http://schemas.openxmlformats.org/officeDocument/2006/relationships/image" Target="../media/image2133.wmf"/><Relationship Id="rId2" Type="http://schemas.openxmlformats.org/officeDocument/2006/relationships/image" Target="../media/image2132.wmf"/><Relationship Id="rId1" Type="http://schemas.openxmlformats.org/officeDocument/2006/relationships/image" Target="../media/image2131.wmf"/><Relationship Id="rId5" Type="http://schemas.openxmlformats.org/officeDocument/2006/relationships/image" Target="../media/image2135.wmf"/><Relationship Id="rId4" Type="http://schemas.openxmlformats.org/officeDocument/2006/relationships/image" Target="../media/image2134.wmf"/></Relationships>
</file>

<file path=ppt/drawings/_rels/vmlDrawing413.vml.rels><?xml version="1.0" encoding="UTF-8" standalone="yes"?>
<Relationships xmlns="http://schemas.openxmlformats.org/package/2006/relationships"><Relationship Id="rId3" Type="http://schemas.openxmlformats.org/officeDocument/2006/relationships/image" Target="../media/image2138.wmf"/><Relationship Id="rId2" Type="http://schemas.openxmlformats.org/officeDocument/2006/relationships/image" Target="../media/image2137.wmf"/><Relationship Id="rId1" Type="http://schemas.openxmlformats.org/officeDocument/2006/relationships/image" Target="../media/image2136.wmf"/><Relationship Id="rId4" Type="http://schemas.openxmlformats.org/officeDocument/2006/relationships/image" Target="../media/image2139.wmf"/></Relationships>
</file>

<file path=ppt/drawings/_rels/vmlDrawing414.vml.rels><?xml version="1.0" encoding="UTF-8" standalone="yes"?>
<Relationships xmlns="http://schemas.openxmlformats.org/package/2006/relationships"><Relationship Id="rId3" Type="http://schemas.openxmlformats.org/officeDocument/2006/relationships/image" Target="../media/image2142.wmf"/><Relationship Id="rId2" Type="http://schemas.openxmlformats.org/officeDocument/2006/relationships/image" Target="../media/image2141.wmf"/><Relationship Id="rId1" Type="http://schemas.openxmlformats.org/officeDocument/2006/relationships/image" Target="../media/image2140.wmf"/><Relationship Id="rId6" Type="http://schemas.openxmlformats.org/officeDocument/2006/relationships/image" Target="../media/image2145.wmf"/><Relationship Id="rId5" Type="http://schemas.openxmlformats.org/officeDocument/2006/relationships/image" Target="../media/image2144.wmf"/><Relationship Id="rId4" Type="http://schemas.openxmlformats.org/officeDocument/2006/relationships/image" Target="../media/image2143.wmf"/></Relationships>
</file>

<file path=ppt/drawings/_rels/vmlDrawing415.vml.rels><?xml version="1.0" encoding="UTF-8" standalone="yes"?>
<Relationships xmlns="http://schemas.openxmlformats.org/package/2006/relationships"><Relationship Id="rId3" Type="http://schemas.openxmlformats.org/officeDocument/2006/relationships/image" Target="../media/image2149.wmf"/><Relationship Id="rId2" Type="http://schemas.openxmlformats.org/officeDocument/2006/relationships/image" Target="../media/image2148.wmf"/><Relationship Id="rId1" Type="http://schemas.openxmlformats.org/officeDocument/2006/relationships/image" Target="../media/image2147.wmf"/><Relationship Id="rId4" Type="http://schemas.openxmlformats.org/officeDocument/2006/relationships/image" Target="../media/image2150.wmf"/></Relationships>
</file>

<file path=ppt/drawings/_rels/vmlDrawing416.vml.rels><?xml version="1.0" encoding="UTF-8" standalone="yes"?>
<Relationships xmlns="http://schemas.openxmlformats.org/package/2006/relationships"><Relationship Id="rId3" Type="http://schemas.openxmlformats.org/officeDocument/2006/relationships/image" Target="../media/image2153.wmf"/><Relationship Id="rId2" Type="http://schemas.openxmlformats.org/officeDocument/2006/relationships/image" Target="../media/image2152.wmf"/><Relationship Id="rId1" Type="http://schemas.openxmlformats.org/officeDocument/2006/relationships/image" Target="../media/image2151.wmf"/></Relationships>
</file>

<file path=ppt/drawings/_rels/vmlDrawing417.vml.rels><?xml version="1.0" encoding="UTF-8" standalone="yes"?>
<Relationships xmlns="http://schemas.openxmlformats.org/package/2006/relationships"><Relationship Id="rId1" Type="http://schemas.openxmlformats.org/officeDocument/2006/relationships/image" Target="../media/image2154.wmf"/></Relationships>
</file>

<file path=ppt/drawings/_rels/vmlDrawing418.vml.rels><?xml version="1.0" encoding="UTF-8" standalone="yes"?>
<Relationships xmlns="http://schemas.openxmlformats.org/package/2006/relationships"><Relationship Id="rId3" Type="http://schemas.openxmlformats.org/officeDocument/2006/relationships/image" Target="../media/image2157.wmf"/><Relationship Id="rId2" Type="http://schemas.openxmlformats.org/officeDocument/2006/relationships/image" Target="../media/image2156.wmf"/><Relationship Id="rId1" Type="http://schemas.openxmlformats.org/officeDocument/2006/relationships/image" Target="../media/image2155.wmf"/><Relationship Id="rId5" Type="http://schemas.openxmlformats.org/officeDocument/2006/relationships/image" Target="../media/image2159.wmf"/><Relationship Id="rId4" Type="http://schemas.openxmlformats.org/officeDocument/2006/relationships/image" Target="../media/image2158.wmf"/></Relationships>
</file>

<file path=ppt/drawings/_rels/vmlDrawing419.vml.rels><?xml version="1.0" encoding="UTF-8" standalone="yes"?>
<Relationships xmlns="http://schemas.openxmlformats.org/package/2006/relationships"><Relationship Id="rId3" Type="http://schemas.openxmlformats.org/officeDocument/2006/relationships/image" Target="../media/image2162.wmf"/><Relationship Id="rId2" Type="http://schemas.openxmlformats.org/officeDocument/2006/relationships/image" Target="../media/image2161.wmf"/><Relationship Id="rId1" Type="http://schemas.openxmlformats.org/officeDocument/2006/relationships/image" Target="../media/image2160.wmf"/></Relationships>
</file>

<file path=ppt/drawings/_rels/vmlDrawing420.vml.rels><?xml version="1.0" encoding="UTF-8" standalone="yes"?>
<Relationships xmlns="http://schemas.openxmlformats.org/package/2006/relationships"><Relationship Id="rId3" Type="http://schemas.openxmlformats.org/officeDocument/2006/relationships/image" Target="../media/image2166.wmf"/><Relationship Id="rId2" Type="http://schemas.openxmlformats.org/officeDocument/2006/relationships/image" Target="../media/image2165.wmf"/><Relationship Id="rId1" Type="http://schemas.openxmlformats.org/officeDocument/2006/relationships/image" Target="../media/image2164.wmf"/><Relationship Id="rId4" Type="http://schemas.openxmlformats.org/officeDocument/2006/relationships/image" Target="../media/image2167.wmf"/></Relationships>
</file>

<file path=ppt/drawings/_rels/vmlDrawing421.vml.rels><?xml version="1.0" encoding="UTF-8" standalone="yes"?>
<Relationships xmlns="http://schemas.openxmlformats.org/package/2006/relationships"><Relationship Id="rId2" Type="http://schemas.openxmlformats.org/officeDocument/2006/relationships/image" Target="../media/image2169.wmf"/><Relationship Id="rId1" Type="http://schemas.openxmlformats.org/officeDocument/2006/relationships/image" Target="../media/image2168.wmf"/></Relationships>
</file>

<file path=ppt/drawings/_rels/vmlDrawing422.vml.rels><?xml version="1.0" encoding="UTF-8" standalone="yes"?>
<Relationships xmlns="http://schemas.openxmlformats.org/package/2006/relationships"><Relationship Id="rId8" Type="http://schemas.openxmlformats.org/officeDocument/2006/relationships/image" Target="../media/image2177.wmf"/><Relationship Id="rId3" Type="http://schemas.openxmlformats.org/officeDocument/2006/relationships/image" Target="../media/image2172.wmf"/><Relationship Id="rId7" Type="http://schemas.openxmlformats.org/officeDocument/2006/relationships/image" Target="../media/image2176.wmf"/><Relationship Id="rId2" Type="http://schemas.openxmlformats.org/officeDocument/2006/relationships/image" Target="../media/image2171.wmf"/><Relationship Id="rId1" Type="http://schemas.openxmlformats.org/officeDocument/2006/relationships/image" Target="../media/image2170.wmf"/><Relationship Id="rId6" Type="http://schemas.openxmlformats.org/officeDocument/2006/relationships/image" Target="../media/image2175.wmf"/><Relationship Id="rId5" Type="http://schemas.openxmlformats.org/officeDocument/2006/relationships/image" Target="../media/image2174.wmf"/><Relationship Id="rId4" Type="http://schemas.openxmlformats.org/officeDocument/2006/relationships/image" Target="../media/image2173.wmf"/><Relationship Id="rId9" Type="http://schemas.openxmlformats.org/officeDocument/2006/relationships/image" Target="../media/image2178.wmf"/></Relationships>
</file>

<file path=ppt/drawings/_rels/vmlDrawing423.vml.rels><?xml version="1.0" encoding="UTF-8" standalone="yes"?>
<Relationships xmlns="http://schemas.openxmlformats.org/package/2006/relationships"><Relationship Id="rId3" Type="http://schemas.openxmlformats.org/officeDocument/2006/relationships/image" Target="../media/image2177.wmf"/><Relationship Id="rId2" Type="http://schemas.openxmlformats.org/officeDocument/2006/relationships/image" Target="../media/image2180.wmf"/><Relationship Id="rId1" Type="http://schemas.openxmlformats.org/officeDocument/2006/relationships/image" Target="../media/image2179.wmf"/><Relationship Id="rId4" Type="http://schemas.openxmlformats.org/officeDocument/2006/relationships/image" Target="../media/image2181.wmf"/></Relationships>
</file>

<file path=ppt/drawings/_rels/vmlDrawing424.vml.rels><?xml version="1.0" encoding="UTF-8" standalone="yes"?>
<Relationships xmlns="http://schemas.openxmlformats.org/package/2006/relationships"><Relationship Id="rId8" Type="http://schemas.openxmlformats.org/officeDocument/2006/relationships/image" Target="../media/image2186.wmf"/><Relationship Id="rId3" Type="http://schemas.openxmlformats.org/officeDocument/2006/relationships/image" Target="../media/image2184.wmf"/><Relationship Id="rId7" Type="http://schemas.openxmlformats.org/officeDocument/2006/relationships/image" Target="../media/image731.wmf"/><Relationship Id="rId2" Type="http://schemas.openxmlformats.org/officeDocument/2006/relationships/image" Target="../media/image2183.wmf"/><Relationship Id="rId1" Type="http://schemas.openxmlformats.org/officeDocument/2006/relationships/image" Target="../media/image2182.wmf"/><Relationship Id="rId6" Type="http://schemas.openxmlformats.org/officeDocument/2006/relationships/image" Target="../media/image730.wmf"/><Relationship Id="rId5" Type="http://schemas.openxmlformats.org/officeDocument/2006/relationships/image" Target="../media/image727.wmf"/><Relationship Id="rId4" Type="http://schemas.openxmlformats.org/officeDocument/2006/relationships/image" Target="../media/image2185.wmf"/></Relationships>
</file>

<file path=ppt/drawings/_rels/vmlDrawing425.vml.rels><?xml version="1.0" encoding="UTF-8" standalone="yes"?>
<Relationships xmlns="http://schemas.openxmlformats.org/package/2006/relationships"><Relationship Id="rId8" Type="http://schemas.openxmlformats.org/officeDocument/2006/relationships/image" Target="../media/image2194.wmf"/><Relationship Id="rId3" Type="http://schemas.openxmlformats.org/officeDocument/2006/relationships/image" Target="../media/image2189.wmf"/><Relationship Id="rId7" Type="http://schemas.openxmlformats.org/officeDocument/2006/relationships/image" Target="../media/image2193.wmf"/><Relationship Id="rId2" Type="http://schemas.openxmlformats.org/officeDocument/2006/relationships/image" Target="../media/image2188.wmf"/><Relationship Id="rId1" Type="http://schemas.openxmlformats.org/officeDocument/2006/relationships/image" Target="../media/image2187.wmf"/><Relationship Id="rId6" Type="http://schemas.openxmlformats.org/officeDocument/2006/relationships/image" Target="../media/image2192.wmf"/><Relationship Id="rId5" Type="http://schemas.openxmlformats.org/officeDocument/2006/relationships/image" Target="../media/image2191.wmf"/><Relationship Id="rId4" Type="http://schemas.openxmlformats.org/officeDocument/2006/relationships/image" Target="../media/image2190.wmf"/><Relationship Id="rId9" Type="http://schemas.openxmlformats.org/officeDocument/2006/relationships/image" Target="../media/image2195.wmf"/></Relationships>
</file>

<file path=ppt/drawings/_rels/vmlDrawing426.vml.rels><?xml version="1.0" encoding="UTF-8" standalone="yes"?>
<Relationships xmlns="http://schemas.openxmlformats.org/package/2006/relationships"><Relationship Id="rId8" Type="http://schemas.openxmlformats.org/officeDocument/2006/relationships/image" Target="../media/image2203.wmf"/><Relationship Id="rId3" Type="http://schemas.openxmlformats.org/officeDocument/2006/relationships/image" Target="../media/image2198.wmf"/><Relationship Id="rId7" Type="http://schemas.openxmlformats.org/officeDocument/2006/relationships/image" Target="../media/image2202.wmf"/><Relationship Id="rId2" Type="http://schemas.openxmlformats.org/officeDocument/2006/relationships/image" Target="../media/image2197.wmf"/><Relationship Id="rId1" Type="http://schemas.openxmlformats.org/officeDocument/2006/relationships/image" Target="../media/image2196.wmf"/><Relationship Id="rId6" Type="http://schemas.openxmlformats.org/officeDocument/2006/relationships/image" Target="../media/image2201.wmf"/><Relationship Id="rId5" Type="http://schemas.openxmlformats.org/officeDocument/2006/relationships/image" Target="../media/image2200.wmf"/><Relationship Id="rId4" Type="http://schemas.openxmlformats.org/officeDocument/2006/relationships/image" Target="../media/image2199.wmf"/></Relationships>
</file>

<file path=ppt/drawings/_rels/vmlDrawing427.vml.rels><?xml version="1.0" encoding="UTF-8" standalone="yes"?>
<Relationships xmlns="http://schemas.openxmlformats.org/package/2006/relationships"><Relationship Id="rId8" Type="http://schemas.openxmlformats.org/officeDocument/2006/relationships/image" Target="../media/image2185.wmf"/><Relationship Id="rId3" Type="http://schemas.openxmlformats.org/officeDocument/2006/relationships/image" Target="../media/image2206.wmf"/><Relationship Id="rId7" Type="http://schemas.openxmlformats.org/officeDocument/2006/relationships/image" Target="../media/image2209.wmf"/><Relationship Id="rId2" Type="http://schemas.openxmlformats.org/officeDocument/2006/relationships/image" Target="../media/image2205.wmf"/><Relationship Id="rId1" Type="http://schemas.openxmlformats.org/officeDocument/2006/relationships/image" Target="../media/image2204.wmf"/><Relationship Id="rId6" Type="http://schemas.openxmlformats.org/officeDocument/2006/relationships/image" Target="../media/image2184.wmf"/><Relationship Id="rId5" Type="http://schemas.openxmlformats.org/officeDocument/2006/relationships/image" Target="../media/image2208.wmf"/><Relationship Id="rId4" Type="http://schemas.openxmlformats.org/officeDocument/2006/relationships/image" Target="../media/image2207.wmf"/></Relationships>
</file>

<file path=ppt/drawings/_rels/vmlDrawing428.vml.rels><?xml version="1.0" encoding="UTF-8" standalone="yes"?>
<Relationships xmlns="http://schemas.openxmlformats.org/package/2006/relationships"><Relationship Id="rId8" Type="http://schemas.openxmlformats.org/officeDocument/2006/relationships/image" Target="../media/image2217.wmf"/><Relationship Id="rId3" Type="http://schemas.openxmlformats.org/officeDocument/2006/relationships/image" Target="../media/image2212.wmf"/><Relationship Id="rId7" Type="http://schemas.openxmlformats.org/officeDocument/2006/relationships/image" Target="../media/image2216.wmf"/><Relationship Id="rId2" Type="http://schemas.openxmlformats.org/officeDocument/2006/relationships/image" Target="../media/image2211.wmf"/><Relationship Id="rId1" Type="http://schemas.openxmlformats.org/officeDocument/2006/relationships/image" Target="../media/image2210.wmf"/><Relationship Id="rId6" Type="http://schemas.openxmlformats.org/officeDocument/2006/relationships/image" Target="../media/image2215.wmf"/><Relationship Id="rId5" Type="http://schemas.openxmlformats.org/officeDocument/2006/relationships/image" Target="../media/image2214.wmf"/><Relationship Id="rId10" Type="http://schemas.openxmlformats.org/officeDocument/2006/relationships/image" Target="../media/image2219.wmf"/><Relationship Id="rId4" Type="http://schemas.openxmlformats.org/officeDocument/2006/relationships/image" Target="../media/image2213.wmf"/><Relationship Id="rId9" Type="http://schemas.openxmlformats.org/officeDocument/2006/relationships/image" Target="../media/image2218.wmf"/></Relationships>
</file>

<file path=ppt/drawings/_rels/vmlDrawing429.vml.rels><?xml version="1.0" encoding="UTF-8" standalone="yes"?>
<Relationships xmlns="http://schemas.openxmlformats.org/package/2006/relationships"><Relationship Id="rId8" Type="http://schemas.openxmlformats.org/officeDocument/2006/relationships/image" Target="../media/image2227.wmf"/><Relationship Id="rId3" Type="http://schemas.openxmlformats.org/officeDocument/2006/relationships/image" Target="../media/image2222.wmf"/><Relationship Id="rId7" Type="http://schemas.openxmlformats.org/officeDocument/2006/relationships/image" Target="../media/image2226.wmf"/><Relationship Id="rId2" Type="http://schemas.openxmlformats.org/officeDocument/2006/relationships/image" Target="../media/image2221.wmf"/><Relationship Id="rId1" Type="http://schemas.openxmlformats.org/officeDocument/2006/relationships/image" Target="../media/image2220.wmf"/><Relationship Id="rId6" Type="http://schemas.openxmlformats.org/officeDocument/2006/relationships/image" Target="../media/image2225.wmf"/><Relationship Id="rId5" Type="http://schemas.openxmlformats.org/officeDocument/2006/relationships/image" Target="../media/image2224.wmf"/><Relationship Id="rId4" Type="http://schemas.openxmlformats.org/officeDocument/2006/relationships/image" Target="../media/image2223.wmf"/><Relationship Id="rId9" Type="http://schemas.openxmlformats.org/officeDocument/2006/relationships/image" Target="../media/image2228.wmf"/></Relationships>
</file>

<file path=ppt/drawings/_rels/vmlDrawing430.vml.rels><?xml version="1.0" encoding="UTF-8" standalone="yes"?>
<Relationships xmlns="http://schemas.openxmlformats.org/package/2006/relationships"><Relationship Id="rId3" Type="http://schemas.openxmlformats.org/officeDocument/2006/relationships/image" Target="../media/image2231.wmf"/><Relationship Id="rId7" Type="http://schemas.openxmlformats.org/officeDocument/2006/relationships/image" Target="../media/image2235.wmf"/><Relationship Id="rId2" Type="http://schemas.openxmlformats.org/officeDocument/2006/relationships/image" Target="../media/image2230.wmf"/><Relationship Id="rId1" Type="http://schemas.openxmlformats.org/officeDocument/2006/relationships/image" Target="../media/image2229.wmf"/><Relationship Id="rId6" Type="http://schemas.openxmlformats.org/officeDocument/2006/relationships/image" Target="../media/image2234.wmf"/><Relationship Id="rId5" Type="http://schemas.openxmlformats.org/officeDocument/2006/relationships/image" Target="../media/image2233.wmf"/><Relationship Id="rId4" Type="http://schemas.openxmlformats.org/officeDocument/2006/relationships/image" Target="../media/image2232.wmf"/></Relationships>
</file>

<file path=ppt/drawings/_rels/vmlDrawing431.vml.rels><?xml version="1.0" encoding="UTF-8" standalone="yes"?>
<Relationships xmlns="http://schemas.openxmlformats.org/package/2006/relationships"><Relationship Id="rId3" Type="http://schemas.openxmlformats.org/officeDocument/2006/relationships/image" Target="../media/image2238.wmf"/><Relationship Id="rId2" Type="http://schemas.openxmlformats.org/officeDocument/2006/relationships/image" Target="../media/image2237.wmf"/><Relationship Id="rId1" Type="http://schemas.openxmlformats.org/officeDocument/2006/relationships/image" Target="../media/image2236.wmf"/><Relationship Id="rId5" Type="http://schemas.openxmlformats.org/officeDocument/2006/relationships/image" Target="../media/image2240.wmf"/><Relationship Id="rId4" Type="http://schemas.openxmlformats.org/officeDocument/2006/relationships/image" Target="../media/image2239.wmf"/></Relationships>
</file>

<file path=ppt/drawings/_rels/vmlDrawing432.vml.rels><?xml version="1.0" encoding="UTF-8" standalone="yes"?>
<Relationships xmlns="http://schemas.openxmlformats.org/package/2006/relationships"><Relationship Id="rId8" Type="http://schemas.openxmlformats.org/officeDocument/2006/relationships/image" Target="../media/image2248.wmf"/><Relationship Id="rId3" Type="http://schemas.openxmlformats.org/officeDocument/2006/relationships/image" Target="../media/image2243.wmf"/><Relationship Id="rId7" Type="http://schemas.openxmlformats.org/officeDocument/2006/relationships/image" Target="../media/image2247.wmf"/><Relationship Id="rId12" Type="http://schemas.openxmlformats.org/officeDocument/2006/relationships/image" Target="../media/image2252.wmf"/><Relationship Id="rId2" Type="http://schemas.openxmlformats.org/officeDocument/2006/relationships/image" Target="../media/image2242.wmf"/><Relationship Id="rId1" Type="http://schemas.openxmlformats.org/officeDocument/2006/relationships/image" Target="../media/image2241.wmf"/><Relationship Id="rId6" Type="http://schemas.openxmlformats.org/officeDocument/2006/relationships/image" Target="../media/image2246.wmf"/><Relationship Id="rId11" Type="http://schemas.openxmlformats.org/officeDocument/2006/relationships/image" Target="../media/image2251.wmf"/><Relationship Id="rId5" Type="http://schemas.openxmlformats.org/officeDocument/2006/relationships/image" Target="../media/image2245.wmf"/><Relationship Id="rId10" Type="http://schemas.openxmlformats.org/officeDocument/2006/relationships/image" Target="../media/image2250.wmf"/><Relationship Id="rId4" Type="http://schemas.openxmlformats.org/officeDocument/2006/relationships/image" Target="../media/image2244.wmf"/><Relationship Id="rId9" Type="http://schemas.openxmlformats.org/officeDocument/2006/relationships/image" Target="../media/image2249.wmf"/></Relationships>
</file>

<file path=ppt/drawings/_rels/vmlDrawing433.vml.rels><?xml version="1.0" encoding="UTF-8" standalone="yes"?>
<Relationships xmlns="http://schemas.openxmlformats.org/package/2006/relationships"><Relationship Id="rId8" Type="http://schemas.openxmlformats.org/officeDocument/2006/relationships/image" Target="../media/image2245.wmf"/><Relationship Id="rId3" Type="http://schemas.openxmlformats.org/officeDocument/2006/relationships/image" Target="../media/image2255.wmf"/><Relationship Id="rId7" Type="http://schemas.openxmlformats.org/officeDocument/2006/relationships/image" Target="../media/image2258.wmf"/><Relationship Id="rId2" Type="http://schemas.openxmlformats.org/officeDocument/2006/relationships/image" Target="../media/image2254.wmf"/><Relationship Id="rId1" Type="http://schemas.openxmlformats.org/officeDocument/2006/relationships/image" Target="../media/image2253.wmf"/><Relationship Id="rId6" Type="http://schemas.openxmlformats.org/officeDocument/2006/relationships/image" Target="../media/image2252.wmf"/><Relationship Id="rId5" Type="http://schemas.openxmlformats.org/officeDocument/2006/relationships/image" Target="../media/image2257.wmf"/><Relationship Id="rId4" Type="http://schemas.openxmlformats.org/officeDocument/2006/relationships/image" Target="../media/image2256.wmf"/><Relationship Id="rId9" Type="http://schemas.openxmlformats.org/officeDocument/2006/relationships/image" Target="../media/image2259.wmf"/></Relationships>
</file>

<file path=ppt/drawings/_rels/vmlDrawing434.vml.rels><?xml version="1.0" encoding="UTF-8" standalone="yes"?>
<Relationships xmlns="http://schemas.openxmlformats.org/package/2006/relationships"><Relationship Id="rId3" Type="http://schemas.openxmlformats.org/officeDocument/2006/relationships/image" Target="../media/image2262.wmf"/><Relationship Id="rId2" Type="http://schemas.openxmlformats.org/officeDocument/2006/relationships/image" Target="../media/image2261.wmf"/><Relationship Id="rId1" Type="http://schemas.openxmlformats.org/officeDocument/2006/relationships/image" Target="../media/image2260.wmf"/><Relationship Id="rId5" Type="http://schemas.openxmlformats.org/officeDocument/2006/relationships/image" Target="../media/image2264.wmf"/><Relationship Id="rId4" Type="http://schemas.openxmlformats.org/officeDocument/2006/relationships/image" Target="../media/image2263.wmf"/></Relationships>
</file>

<file path=ppt/drawings/_rels/vmlDrawing435.vml.rels><?xml version="1.0" encoding="UTF-8" standalone="yes"?>
<Relationships xmlns="http://schemas.openxmlformats.org/package/2006/relationships"><Relationship Id="rId8" Type="http://schemas.openxmlformats.org/officeDocument/2006/relationships/image" Target="../media/image2272.wmf"/><Relationship Id="rId13" Type="http://schemas.openxmlformats.org/officeDocument/2006/relationships/image" Target="../media/image2277.wmf"/><Relationship Id="rId3" Type="http://schemas.openxmlformats.org/officeDocument/2006/relationships/image" Target="../media/image2267.wmf"/><Relationship Id="rId7" Type="http://schemas.openxmlformats.org/officeDocument/2006/relationships/image" Target="../media/image2271.wmf"/><Relationship Id="rId12" Type="http://schemas.openxmlformats.org/officeDocument/2006/relationships/image" Target="../media/image2276.wmf"/><Relationship Id="rId2" Type="http://schemas.openxmlformats.org/officeDocument/2006/relationships/image" Target="../media/image2266.wmf"/><Relationship Id="rId1" Type="http://schemas.openxmlformats.org/officeDocument/2006/relationships/image" Target="../media/image2260.wmf"/><Relationship Id="rId6" Type="http://schemas.openxmlformats.org/officeDocument/2006/relationships/image" Target="../media/image2270.wmf"/><Relationship Id="rId11" Type="http://schemas.openxmlformats.org/officeDocument/2006/relationships/image" Target="../media/image2275.wmf"/><Relationship Id="rId5" Type="http://schemas.openxmlformats.org/officeDocument/2006/relationships/image" Target="../media/image2269.wmf"/><Relationship Id="rId10" Type="http://schemas.openxmlformats.org/officeDocument/2006/relationships/image" Target="../media/image2274.wmf"/><Relationship Id="rId4" Type="http://schemas.openxmlformats.org/officeDocument/2006/relationships/image" Target="../media/image2268.wmf"/><Relationship Id="rId9" Type="http://schemas.openxmlformats.org/officeDocument/2006/relationships/image" Target="../media/image2273.wmf"/><Relationship Id="rId14" Type="http://schemas.openxmlformats.org/officeDocument/2006/relationships/image" Target="../media/image2278.wmf"/></Relationships>
</file>

<file path=ppt/drawings/_rels/vmlDrawing436.vml.rels><?xml version="1.0" encoding="UTF-8" standalone="yes"?>
<Relationships xmlns="http://schemas.openxmlformats.org/package/2006/relationships"><Relationship Id="rId3" Type="http://schemas.openxmlformats.org/officeDocument/2006/relationships/image" Target="../media/image2281.wmf"/><Relationship Id="rId2" Type="http://schemas.openxmlformats.org/officeDocument/2006/relationships/image" Target="../media/image2280.wmf"/><Relationship Id="rId1" Type="http://schemas.openxmlformats.org/officeDocument/2006/relationships/image" Target="../media/image2279.wmf"/><Relationship Id="rId5" Type="http://schemas.openxmlformats.org/officeDocument/2006/relationships/image" Target="../media/image2283.wmf"/><Relationship Id="rId4" Type="http://schemas.openxmlformats.org/officeDocument/2006/relationships/image" Target="../media/image2282.wmf"/></Relationships>
</file>

<file path=ppt/drawings/_rels/vmlDrawing437.vml.rels><?xml version="1.0" encoding="UTF-8" standalone="yes"?>
<Relationships xmlns="http://schemas.openxmlformats.org/package/2006/relationships"><Relationship Id="rId3" Type="http://schemas.openxmlformats.org/officeDocument/2006/relationships/image" Target="../media/image2286.wmf"/><Relationship Id="rId2" Type="http://schemas.openxmlformats.org/officeDocument/2006/relationships/image" Target="../media/image2285.wmf"/><Relationship Id="rId1" Type="http://schemas.openxmlformats.org/officeDocument/2006/relationships/image" Target="../media/image2284.wmf"/><Relationship Id="rId6" Type="http://schemas.openxmlformats.org/officeDocument/2006/relationships/image" Target="../media/image2289.wmf"/><Relationship Id="rId5" Type="http://schemas.openxmlformats.org/officeDocument/2006/relationships/image" Target="../media/image2288.wmf"/><Relationship Id="rId4" Type="http://schemas.openxmlformats.org/officeDocument/2006/relationships/image" Target="../media/image2287.wmf"/></Relationships>
</file>

<file path=ppt/drawings/_rels/vmlDrawing438.vml.rels><?xml version="1.0" encoding="UTF-8" standalone="yes"?>
<Relationships xmlns="http://schemas.openxmlformats.org/package/2006/relationships"><Relationship Id="rId3" Type="http://schemas.openxmlformats.org/officeDocument/2006/relationships/image" Target="../media/image2291.wmf"/><Relationship Id="rId2" Type="http://schemas.openxmlformats.org/officeDocument/2006/relationships/image" Target="../media/image2290.wmf"/><Relationship Id="rId1" Type="http://schemas.openxmlformats.org/officeDocument/2006/relationships/image" Target="../media/image2260.wmf"/></Relationships>
</file>

<file path=ppt/drawings/_rels/vmlDrawing439.vml.rels><?xml version="1.0" encoding="UTF-8" standalone="yes"?>
<Relationships xmlns="http://schemas.openxmlformats.org/package/2006/relationships"><Relationship Id="rId3" Type="http://schemas.openxmlformats.org/officeDocument/2006/relationships/image" Target="../media/image2294.wmf"/><Relationship Id="rId2" Type="http://schemas.openxmlformats.org/officeDocument/2006/relationships/image" Target="../media/image2293.wmf"/><Relationship Id="rId1" Type="http://schemas.openxmlformats.org/officeDocument/2006/relationships/image" Target="../media/image2292.wmf"/><Relationship Id="rId5" Type="http://schemas.openxmlformats.org/officeDocument/2006/relationships/image" Target="../media/image2296.wmf"/><Relationship Id="rId4" Type="http://schemas.openxmlformats.org/officeDocument/2006/relationships/image" Target="../media/image2295.wmf"/></Relationships>
</file>

<file path=ppt/drawings/_rels/vmlDrawing440.vml.rels><?xml version="1.0" encoding="UTF-8" standalone="yes"?>
<Relationships xmlns="http://schemas.openxmlformats.org/package/2006/relationships"><Relationship Id="rId3" Type="http://schemas.openxmlformats.org/officeDocument/2006/relationships/image" Target="../media/image2299.wmf"/><Relationship Id="rId2" Type="http://schemas.openxmlformats.org/officeDocument/2006/relationships/image" Target="../media/image2298.wmf"/><Relationship Id="rId1" Type="http://schemas.openxmlformats.org/officeDocument/2006/relationships/image" Target="../media/image2297.wmf"/><Relationship Id="rId4" Type="http://schemas.openxmlformats.org/officeDocument/2006/relationships/image" Target="../media/image2300.wmf"/></Relationships>
</file>

<file path=ppt/drawings/_rels/vmlDrawing441.vml.rels><?xml version="1.0" encoding="UTF-8" standalone="yes"?>
<Relationships xmlns="http://schemas.openxmlformats.org/package/2006/relationships"><Relationship Id="rId3" Type="http://schemas.openxmlformats.org/officeDocument/2006/relationships/image" Target="../media/image2303.wmf"/><Relationship Id="rId2" Type="http://schemas.openxmlformats.org/officeDocument/2006/relationships/image" Target="../media/image2302.wmf"/><Relationship Id="rId1" Type="http://schemas.openxmlformats.org/officeDocument/2006/relationships/image" Target="../media/image2301.wmf"/></Relationships>
</file>

<file path=ppt/drawings/_rels/vmlDrawing442.vml.rels><?xml version="1.0" encoding="UTF-8" standalone="yes"?>
<Relationships xmlns="http://schemas.openxmlformats.org/package/2006/relationships"><Relationship Id="rId8" Type="http://schemas.openxmlformats.org/officeDocument/2006/relationships/image" Target="../media/image2311.wmf"/><Relationship Id="rId3" Type="http://schemas.openxmlformats.org/officeDocument/2006/relationships/image" Target="../media/image2306.wmf"/><Relationship Id="rId7" Type="http://schemas.openxmlformats.org/officeDocument/2006/relationships/image" Target="../media/image2310.wmf"/><Relationship Id="rId2" Type="http://schemas.openxmlformats.org/officeDocument/2006/relationships/image" Target="../media/image2305.wmf"/><Relationship Id="rId1" Type="http://schemas.openxmlformats.org/officeDocument/2006/relationships/image" Target="../media/image2304.wmf"/><Relationship Id="rId6" Type="http://schemas.openxmlformats.org/officeDocument/2006/relationships/image" Target="../media/image2309.wmf"/><Relationship Id="rId5" Type="http://schemas.openxmlformats.org/officeDocument/2006/relationships/image" Target="../media/image2308.wmf"/><Relationship Id="rId10" Type="http://schemas.openxmlformats.org/officeDocument/2006/relationships/image" Target="../media/image2313.wmf"/><Relationship Id="rId4" Type="http://schemas.openxmlformats.org/officeDocument/2006/relationships/image" Target="../media/image2307.wmf"/><Relationship Id="rId9" Type="http://schemas.openxmlformats.org/officeDocument/2006/relationships/image" Target="../media/image2312.wmf"/></Relationships>
</file>

<file path=ppt/drawings/_rels/vmlDrawing443.vml.rels><?xml version="1.0" encoding="UTF-8" standalone="yes"?>
<Relationships xmlns="http://schemas.openxmlformats.org/package/2006/relationships"><Relationship Id="rId3" Type="http://schemas.openxmlformats.org/officeDocument/2006/relationships/image" Target="../media/image2316.wmf"/><Relationship Id="rId2" Type="http://schemas.openxmlformats.org/officeDocument/2006/relationships/image" Target="../media/image2315.wmf"/><Relationship Id="rId1" Type="http://schemas.openxmlformats.org/officeDocument/2006/relationships/image" Target="../media/image2314.wmf"/><Relationship Id="rId5" Type="http://schemas.openxmlformats.org/officeDocument/2006/relationships/image" Target="../media/image2318.wmf"/><Relationship Id="rId4" Type="http://schemas.openxmlformats.org/officeDocument/2006/relationships/image" Target="../media/image2317.wmf"/></Relationships>
</file>

<file path=ppt/drawings/_rels/vmlDrawing444.vml.rels><?xml version="1.0" encoding="UTF-8" standalone="yes"?>
<Relationships xmlns="http://schemas.openxmlformats.org/package/2006/relationships"><Relationship Id="rId2" Type="http://schemas.openxmlformats.org/officeDocument/2006/relationships/image" Target="../media/image2320.wmf"/><Relationship Id="rId1" Type="http://schemas.openxmlformats.org/officeDocument/2006/relationships/image" Target="../media/image2319.wmf"/></Relationships>
</file>

<file path=ppt/drawings/_rels/vmlDrawing445.vml.rels><?xml version="1.0" encoding="UTF-8" standalone="yes"?>
<Relationships xmlns="http://schemas.openxmlformats.org/package/2006/relationships"><Relationship Id="rId3" Type="http://schemas.openxmlformats.org/officeDocument/2006/relationships/image" Target="../media/image2323.wmf"/><Relationship Id="rId2" Type="http://schemas.openxmlformats.org/officeDocument/2006/relationships/image" Target="../media/image2322.wmf"/><Relationship Id="rId1" Type="http://schemas.openxmlformats.org/officeDocument/2006/relationships/image" Target="../media/image2321.wmf"/><Relationship Id="rId5" Type="http://schemas.openxmlformats.org/officeDocument/2006/relationships/image" Target="../media/image2325.wmf"/><Relationship Id="rId4" Type="http://schemas.openxmlformats.org/officeDocument/2006/relationships/image" Target="../media/image2324.wmf"/></Relationships>
</file>

<file path=ppt/drawings/_rels/vmlDrawing446.vml.rels><?xml version="1.0" encoding="UTF-8" standalone="yes"?>
<Relationships xmlns="http://schemas.openxmlformats.org/package/2006/relationships"><Relationship Id="rId3" Type="http://schemas.openxmlformats.org/officeDocument/2006/relationships/image" Target="../media/image2328.wmf"/><Relationship Id="rId2" Type="http://schemas.openxmlformats.org/officeDocument/2006/relationships/image" Target="../media/image2327.wmf"/><Relationship Id="rId1" Type="http://schemas.openxmlformats.org/officeDocument/2006/relationships/image" Target="../media/image2326.wmf"/><Relationship Id="rId4" Type="http://schemas.openxmlformats.org/officeDocument/2006/relationships/image" Target="../media/image2329.wmf"/></Relationships>
</file>

<file path=ppt/drawings/_rels/vmlDrawing447.vml.rels><?xml version="1.0" encoding="UTF-8" standalone="yes"?>
<Relationships xmlns="http://schemas.openxmlformats.org/package/2006/relationships"><Relationship Id="rId1" Type="http://schemas.openxmlformats.org/officeDocument/2006/relationships/image" Target="../media/image2330.wmf"/></Relationships>
</file>

<file path=ppt/drawings/_rels/vmlDrawing448.vml.rels><?xml version="1.0" encoding="UTF-8" standalone="yes"?>
<Relationships xmlns="http://schemas.openxmlformats.org/package/2006/relationships"><Relationship Id="rId3" Type="http://schemas.openxmlformats.org/officeDocument/2006/relationships/image" Target="../media/image2333.wmf"/><Relationship Id="rId7" Type="http://schemas.openxmlformats.org/officeDocument/2006/relationships/image" Target="../media/image2337.wmf"/><Relationship Id="rId2" Type="http://schemas.openxmlformats.org/officeDocument/2006/relationships/image" Target="../media/image2332.wmf"/><Relationship Id="rId1" Type="http://schemas.openxmlformats.org/officeDocument/2006/relationships/image" Target="../media/image2331.wmf"/><Relationship Id="rId6" Type="http://schemas.openxmlformats.org/officeDocument/2006/relationships/image" Target="../media/image2336.wmf"/><Relationship Id="rId5" Type="http://schemas.openxmlformats.org/officeDocument/2006/relationships/image" Target="../media/image2335.wmf"/><Relationship Id="rId4" Type="http://schemas.openxmlformats.org/officeDocument/2006/relationships/image" Target="../media/image2334.wmf"/></Relationships>
</file>

<file path=ppt/drawings/_rels/vmlDrawing449.vml.rels><?xml version="1.0" encoding="UTF-8" standalone="yes"?>
<Relationships xmlns="http://schemas.openxmlformats.org/package/2006/relationships"><Relationship Id="rId3" Type="http://schemas.openxmlformats.org/officeDocument/2006/relationships/image" Target="../media/image2332.wmf"/><Relationship Id="rId2" Type="http://schemas.openxmlformats.org/officeDocument/2006/relationships/image" Target="../media/image2339.wmf"/><Relationship Id="rId1" Type="http://schemas.openxmlformats.org/officeDocument/2006/relationships/image" Target="../media/image2338.wmf"/><Relationship Id="rId5" Type="http://schemas.openxmlformats.org/officeDocument/2006/relationships/image" Target="../media/image2340.wmf"/><Relationship Id="rId4" Type="http://schemas.openxmlformats.org/officeDocument/2006/relationships/image" Target="../media/image2333.wmf"/></Relationships>
</file>

<file path=ppt/drawings/_rels/vmlDrawing450.vml.rels><?xml version="1.0" encoding="UTF-8" standalone="yes"?>
<Relationships xmlns="http://schemas.openxmlformats.org/package/2006/relationships"><Relationship Id="rId8" Type="http://schemas.openxmlformats.org/officeDocument/2006/relationships/image" Target="../media/image2347.wmf"/><Relationship Id="rId3" Type="http://schemas.openxmlformats.org/officeDocument/2006/relationships/image" Target="../media/image2342.wmf"/><Relationship Id="rId7" Type="http://schemas.openxmlformats.org/officeDocument/2006/relationships/image" Target="../media/image2346.wmf"/><Relationship Id="rId2" Type="http://schemas.openxmlformats.org/officeDocument/2006/relationships/image" Target="../media/image2335.wmf"/><Relationship Id="rId1" Type="http://schemas.openxmlformats.org/officeDocument/2006/relationships/image" Target="../media/image2341.wmf"/><Relationship Id="rId6" Type="http://schemas.openxmlformats.org/officeDocument/2006/relationships/image" Target="../media/image2345.wmf"/><Relationship Id="rId5" Type="http://schemas.openxmlformats.org/officeDocument/2006/relationships/image" Target="../media/image2344.wmf"/><Relationship Id="rId10" Type="http://schemas.openxmlformats.org/officeDocument/2006/relationships/image" Target="../media/image2349.wmf"/><Relationship Id="rId4" Type="http://schemas.openxmlformats.org/officeDocument/2006/relationships/image" Target="../media/image2343.wmf"/><Relationship Id="rId9" Type="http://schemas.openxmlformats.org/officeDocument/2006/relationships/image" Target="../media/image2348.wmf"/></Relationships>
</file>

<file path=ppt/drawings/_rels/vmlDrawing451.vml.rels><?xml version="1.0" encoding="UTF-8" standalone="yes"?>
<Relationships xmlns="http://schemas.openxmlformats.org/package/2006/relationships"><Relationship Id="rId1" Type="http://schemas.openxmlformats.org/officeDocument/2006/relationships/image" Target="../media/image2350.wmf"/></Relationships>
</file>

<file path=ppt/drawings/_rels/vmlDrawing452.vml.rels><?xml version="1.0" encoding="UTF-8" standalone="yes"?>
<Relationships xmlns="http://schemas.openxmlformats.org/package/2006/relationships"><Relationship Id="rId8" Type="http://schemas.openxmlformats.org/officeDocument/2006/relationships/image" Target="../media/image2359.wmf"/><Relationship Id="rId3" Type="http://schemas.openxmlformats.org/officeDocument/2006/relationships/image" Target="../media/image2354.wmf"/><Relationship Id="rId7" Type="http://schemas.openxmlformats.org/officeDocument/2006/relationships/image" Target="../media/image2358.wmf"/><Relationship Id="rId2" Type="http://schemas.openxmlformats.org/officeDocument/2006/relationships/image" Target="../media/image2353.wmf"/><Relationship Id="rId1" Type="http://schemas.openxmlformats.org/officeDocument/2006/relationships/image" Target="../media/image2352.wmf"/><Relationship Id="rId6" Type="http://schemas.openxmlformats.org/officeDocument/2006/relationships/image" Target="../media/image2357.wmf"/><Relationship Id="rId5" Type="http://schemas.openxmlformats.org/officeDocument/2006/relationships/image" Target="../media/image2356.wmf"/><Relationship Id="rId4" Type="http://schemas.openxmlformats.org/officeDocument/2006/relationships/image" Target="../media/image2355.wmf"/></Relationships>
</file>

<file path=ppt/drawings/_rels/vmlDrawing453.vml.rels><?xml version="1.0" encoding="UTF-8" standalone="yes"?>
<Relationships xmlns="http://schemas.openxmlformats.org/package/2006/relationships"><Relationship Id="rId8" Type="http://schemas.openxmlformats.org/officeDocument/2006/relationships/image" Target="../media/image2367.wmf"/><Relationship Id="rId3" Type="http://schemas.openxmlformats.org/officeDocument/2006/relationships/image" Target="../media/image2362.wmf"/><Relationship Id="rId7" Type="http://schemas.openxmlformats.org/officeDocument/2006/relationships/image" Target="../media/image2366.wmf"/><Relationship Id="rId2" Type="http://schemas.openxmlformats.org/officeDocument/2006/relationships/image" Target="../media/image2361.wmf"/><Relationship Id="rId1" Type="http://schemas.openxmlformats.org/officeDocument/2006/relationships/image" Target="../media/image2360.wmf"/><Relationship Id="rId6" Type="http://schemas.openxmlformats.org/officeDocument/2006/relationships/image" Target="../media/image2365.wmf"/><Relationship Id="rId5" Type="http://schemas.openxmlformats.org/officeDocument/2006/relationships/image" Target="../media/image2364.wmf"/><Relationship Id="rId4" Type="http://schemas.openxmlformats.org/officeDocument/2006/relationships/image" Target="../media/image2363.wmf"/><Relationship Id="rId9" Type="http://schemas.openxmlformats.org/officeDocument/2006/relationships/image" Target="../media/image2368.wmf"/></Relationships>
</file>

<file path=ppt/drawings/_rels/vmlDrawing454.vml.rels><?xml version="1.0" encoding="UTF-8" standalone="yes"?>
<Relationships xmlns="http://schemas.openxmlformats.org/package/2006/relationships"><Relationship Id="rId8" Type="http://schemas.openxmlformats.org/officeDocument/2006/relationships/image" Target="../media/image2376.wmf"/><Relationship Id="rId3" Type="http://schemas.openxmlformats.org/officeDocument/2006/relationships/image" Target="../media/image2371.wmf"/><Relationship Id="rId7" Type="http://schemas.openxmlformats.org/officeDocument/2006/relationships/image" Target="../media/image2375.wmf"/><Relationship Id="rId2" Type="http://schemas.openxmlformats.org/officeDocument/2006/relationships/image" Target="../media/image2370.wmf"/><Relationship Id="rId1" Type="http://schemas.openxmlformats.org/officeDocument/2006/relationships/image" Target="../media/image2369.wmf"/><Relationship Id="rId6" Type="http://schemas.openxmlformats.org/officeDocument/2006/relationships/image" Target="../media/image2374.wmf"/><Relationship Id="rId5" Type="http://schemas.openxmlformats.org/officeDocument/2006/relationships/image" Target="../media/image2373.wmf"/><Relationship Id="rId10" Type="http://schemas.openxmlformats.org/officeDocument/2006/relationships/image" Target="../media/image2378.wmf"/><Relationship Id="rId4" Type="http://schemas.openxmlformats.org/officeDocument/2006/relationships/image" Target="../media/image2372.wmf"/><Relationship Id="rId9" Type="http://schemas.openxmlformats.org/officeDocument/2006/relationships/image" Target="../media/image2377.wmf"/></Relationships>
</file>

<file path=ppt/drawings/_rels/vmlDrawing455.vml.rels><?xml version="1.0" encoding="UTF-8" standalone="yes"?>
<Relationships xmlns="http://schemas.openxmlformats.org/package/2006/relationships"><Relationship Id="rId3" Type="http://schemas.openxmlformats.org/officeDocument/2006/relationships/image" Target="../media/image2381.wmf"/><Relationship Id="rId2" Type="http://schemas.openxmlformats.org/officeDocument/2006/relationships/image" Target="../media/image2380.wmf"/><Relationship Id="rId1" Type="http://schemas.openxmlformats.org/officeDocument/2006/relationships/image" Target="../media/image2379.wmf"/><Relationship Id="rId6" Type="http://schemas.openxmlformats.org/officeDocument/2006/relationships/image" Target="../media/image2384.wmf"/><Relationship Id="rId5" Type="http://schemas.openxmlformats.org/officeDocument/2006/relationships/image" Target="../media/image2383.wmf"/><Relationship Id="rId4" Type="http://schemas.openxmlformats.org/officeDocument/2006/relationships/image" Target="../media/image2382.wmf"/></Relationships>
</file>

<file path=ppt/drawings/_rels/vmlDrawing456.vml.rels><?xml version="1.0" encoding="UTF-8" standalone="yes"?>
<Relationships xmlns="http://schemas.openxmlformats.org/package/2006/relationships"><Relationship Id="rId8" Type="http://schemas.openxmlformats.org/officeDocument/2006/relationships/image" Target="../media/image2392.wmf"/><Relationship Id="rId3" Type="http://schemas.openxmlformats.org/officeDocument/2006/relationships/image" Target="../media/image2387.wmf"/><Relationship Id="rId7" Type="http://schemas.openxmlformats.org/officeDocument/2006/relationships/image" Target="../media/image2391.wmf"/><Relationship Id="rId2" Type="http://schemas.openxmlformats.org/officeDocument/2006/relationships/image" Target="../media/image2386.wmf"/><Relationship Id="rId1" Type="http://schemas.openxmlformats.org/officeDocument/2006/relationships/image" Target="../media/image2385.wmf"/><Relationship Id="rId6" Type="http://schemas.openxmlformats.org/officeDocument/2006/relationships/image" Target="../media/image2390.wmf"/><Relationship Id="rId5" Type="http://schemas.openxmlformats.org/officeDocument/2006/relationships/image" Target="../media/image2389.wmf"/><Relationship Id="rId4" Type="http://schemas.openxmlformats.org/officeDocument/2006/relationships/image" Target="../media/image2388.wmf"/><Relationship Id="rId9" Type="http://schemas.openxmlformats.org/officeDocument/2006/relationships/image" Target="../media/image2393.wmf"/></Relationships>
</file>

<file path=ppt/drawings/_rels/vmlDrawing457.vml.rels><?xml version="1.0" encoding="UTF-8" standalone="yes"?>
<Relationships xmlns="http://schemas.openxmlformats.org/package/2006/relationships"><Relationship Id="rId3" Type="http://schemas.openxmlformats.org/officeDocument/2006/relationships/image" Target="../media/image2396.wmf"/><Relationship Id="rId7" Type="http://schemas.openxmlformats.org/officeDocument/2006/relationships/image" Target="../media/image2400.wmf"/><Relationship Id="rId2" Type="http://schemas.openxmlformats.org/officeDocument/2006/relationships/image" Target="../media/image2395.wmf"/><Relationship Id="rId1" Type="http://schemas.openxmlformats.org/officeDocument/2006/relationships/image" Target="../media/image2394.wmf"/><Relationship Id="rId6" Type="http://schemas.openxmlformats.org/officeDocument/2006/relationships/image" Target="../media/image2399.wmf"/><Relationship Id="rId5" Type="http://schemas.openxmlformats.org/officeDocument/2006/relationships/image" Target="../media/image2398.wmf"/><Relationship Id="rId4" Type="http://schemas.openxmlformats.org/officeDocument/2006/relationships/image" Target="../media/image2397.wmf"/></Relationships>
</file>

<file path=ppt/drawings/_rels/vmlDrawing458.vml.rels><?xml version="1.0" encoding="UTF-8" standalone="yes"?>
<Relationships xmlns="http://schemas.openxmlformats.org/package/2006/relationships"><Relationship Id="rId1" Type="http://schemas.openxmlformats.org/officeDocument/2006/relationships/image" Target="../media/image2401.wmf"/></Relationships>
</file>

<file path=ppt/drawings/_rels/vmlDrawing459.vml.rels><?xml version="1.0" encoding="UTF-8" standalone="yes"?>
<Relationships xmlns="http://schemas.openxmlformats.org/package/2006/relationships"><Relationship Id="rId8" Type="http://schemas.openxmlformats.org/officeDocument/2006/relationships/image" Target="../media/image2411.wmf"/><Relationship Id="rId3" Type="http://schemas.openxmlformats.org/officeDocument/2006/relationships/image" Target="../media/image2406.wmf"/><Relationship Id="rId7" Type="http://schemas.openxmlformats.org/officeDocument/2006/relationships/image" Target="../media/image2410.wmf"/><Relationship Id="rId2" Type="http://schemas.openxmlformats.org/officeDocument/2006/relationships/image" Target="../media/image2405.wmf"/><Relationship Id="rId1" Type="http://schemas.openxmlformats.org/officeDocument/2006/relationships/image" Target="../media/image2404.wmf"/><Relationship Id="rId6" Type="http://schemas.openxmlformats.org/officeDocument/2006/relationships/image" Target="../media/image2409.wmf"/><Relationship Id="rId11" Type="http://schemas.openxmlformats.org/officeDocument/2006/relationships/image" Target="../media/image2414.wmf"/><Relationship Id="rId5" Type="http://schemas.openxmlformats.org/officeDocument/2006/relationships/image" Target="../media/image2408.wmf"/><Relationship Id="rId10" Type="http://schemas.openxmlformats.org/officeDocument/2006/relationships/image" Target="../media/image2413.wmf"/><Relationship Id="rId4" Type="http://schemas.openxmlformats.org/officeDocument/2006/relationships/image" Target="../media/image2407.wmf"/><Relationship Id="rId9" Type="http://schemas.openxmlformats.org/officeDocument/2006/relationships/image" Target="../media/image2412.wmf"/></Relationships>
</file>

<file path=ppt/drawings/_rels/vmlDrawing460.vml.rels><?xml version="1.0" encoding="UTF-8" standalone="yes"?>
<Relationships xmlns="http://schemas.openxmlformats.org/package/2006/relationships"><Relationship Id="rId3" Type="http://schemas.openxmlformats.org/officeDocument/2006/relationships/image" Target="../media/image2417.wmf"/><Relationship Id="rId2" Type="http://schemas.openxmlformats.org/officeDocument/2006/relationships/image" Target="../media/image2416.wmf"/><Relationship Id="rId1" Type="http://schemas.openxmlformats.org/officeDocument/2006/relationships/image" Target="../media/image2415.wmf"/><Relationship Id="rId4" Type="http://schemas.openxmlformats.org/officeDocument/2006/relationships/image" Target="../media/image2418.wmf"/></Relationships>
</file>

<file path=ppt/drawings/_rels/vmlDrawing461.vml.rels><?xml version="1.0" encoding="UTF-8" standalone="yes"?>
<Relationships xmlns="http://schemas.openxmlformats.org/package/2006/relationships"><Relationship Id="rId8" Type="http://schemas.openxmlformats.org/officeDocument/2006/relationships/image" Target="../media/image2426.wmf"/><Relationship Id="rId13" Type="http://schemas.openxmlformats.org/officeDocument/2006/relationships/image" Target="../media/image2431.wmf"/><Relationship Id="rId3" Type="http://schemas.openxmlformats.org/officeDocument/2006/relationships/image" Target="../media/image2421.wmf"/><Relationship Id="rId7" Type="http://schemas.openxmlformats.org/officeDocument/2006/relationships/image" Target="../media/image2425.wmf"/><Relationship Id="rId12" Type="http://schemas.openxmlformats.org/officeDocument/2006/relationships/image" Target="../media/image2430.wmf"/><Relationship Id="rId2" Type="http://schemas.openxmlformats.org/officeDocument/2006/relationships/image" Target="../media/image2420.wmf"/><Relationship Id="rId1" Type="http://schemas.openxmlformats.org/officeDocument/2006/relationships/image" Target="../media/image2419.wmf"/><Relationship Id="rId6" Type="http://schemas.openxmlformats.org/officeDocument/2006/relationships/image" Target="../media/image2424.wmf"/><Relationship Id="rId11" Type="http://schemas.openxmlformats.org/officeDocument/2006/relationships/image" Target="../media/image2429.wmf"/><Relationship Id="rId5" Type="http://schemas.openxmlformats.org/officeDocument/2006/relationships/image" Target="../media/image2423.wmf"/><Relationship Id="rId15" Type="http://schemas.openxmlformats.org/officeDocument/2006/relationships/image" Target="../media/image2433.wmf"/><Relationship Id="rId10" Type="http://schemas.openxmlformats.org/officeDocument/2006/relationships/image" Target="../media/image2428.wmf"/><Relationship Id="rId4" Type="http://schemas.openxmlformats.org/officeDocument/2006/relationships/image" Target="../media/image2422.wmf"/><Relationship Id="rId9" Type="http://schemas.openxmlformats.org/officeDocument/2006/relationships/image" Target="../media/image2427.wmf"/><Relationship Id="rId14" Type="http://schemas.openxmlformats.org/officeDocument/2006/relationships/image" Target="../media/image2432.wmf"/></Relationships>
</file>

<file path=ppt/drawings/_rels/vmlDrawing462.vml.rels><?xml version="1.0" encoding="UTF-8" standalone="yes"?>
<Relationships xmlns="http://schemas.openxmlformats.org/package/2006/relationships"><Relationship Id="rId8" Type="http://schemas.openxmlformats.org/officeDocument/2006/relationships/image" Target="../media/image2441.wmf"/><Relationship Id="rId3" Type="http://schemas.openxmlformats.org/officeDocument/2006/relationships/image" Target="../media/image2436.wmf"/><Relationship Id="rId7" Type="http://schemas.openxmlformats.org/officeDocument/2006/relationships/image" Target="../media/image2440.wmf"/><Relationship Id="rId2" Type="http://schemas.openxmlformats.org/officeDocument/2006/relationships/image" Target="../media/image2435.wmf"/><Relationship Id="rId1" Type="http://schemas.openxmlformats.org/officeDocument/2006/relationships/image" Target="../media/image2434.wmf"/><Relationship Id="rId6" Type="http://schemas.openxmlformats.org/officeDocument/2006/relationships/image" Target="../media/image2439.wmf"/><Relationship Id="rId5" Type="http://schemas.openxmlformats.org/officeDocument/2006/relationships/image" Target="../media/image2438.wmf"/><Relationship Id="rId4" Type="http://schemas.openxmlformats.org/officeDocument/2006/relationships/image" Target="../media/image2437.wmf"/></Relationships>
</file>

<file path=ppt/drawings/_rels/vmlDrawing463.vml.rels><?xml version="1.0" encoding="UTF-8" standalone="yes"?>
<Relationships xmlns="http://schemas.openxmlformats.org/package/2006/relationships"><Relationship Id="rId3" Type="http://schemas.openxmlformats.org/officeDocument/2006/relationships/image" Target="../media/image2436.wmf"/><Relationship Id="rId2" Type="http://schemas.openxmlformats.org/officeDocument/2006/relationships/image" Target="../media/image2438.wmf"/><Relationship Id="rId1" Type="http://schemas.openxmlformats.org/officeDocument/2006/relationships/image" Target="../media/image2442.wmf"/></Relationships>
</file>

<file path=ppt/drawings/_rels/vmlDrawing464.vml.rels><?xml version="1.0" encoding="UTF-8" standalone="yes"?>
<Relationships xmlns="http://schemas.openxmlformats.org/package/2006/relationships"><Relationship Id="rId3" Type="http://schemas.openxmlformats.org/officeDocument/2006/relationships/image" Target="../media/image2445.wmf"/><Relationship Id="rId2" Type="http://schemas.openxmlformats.org/officeDocument/2006/relationships/image" Target="../media/image2444.wmf"/><Relationship Id="rId1" Type="http://schemas.openxmlformats.org/officeDocument/2006/relationships/image" Target="../media/image2443.wmf"/><Relationship Id="rId6" Type="http://schemas.openxmlformats.org/officeDocument/2006/relationships/image" Target="../media/image2448.wmf"/><Relationship Id="rId5" Type="http://schemas.openxmlformats.org/officeDocument/2006/relationships/image" Target="../media/image2447.wmf"/><Relationship Id="rId4" Type="http://schemas.openxmlformats.org/officeDocument/2006/relationships/image" Target="../media/image2446.wmf"/></Relationships>
</file>

<file path=ppt/drawings/_rels/vmlDrawing465.vml.rels><?xml version="1.0" encoding="UTF-8" standalone="yes"?>
<Relationships xmlns="http://schemas.openxmlformats.org/package/2006/relationships"><Relationship Id="rId1" Type="http://schemas.openxmlformats.org/officeDocument/2006/relationships/image" Target="../media/image2447.wmf"/></Relationships>
</file>

<file path=ppt/drawings/_rels/vmlDrawing466.vml.rels><?xml version="1.0" encoding="UTF-8" standalone="yes"?>
<Relationships xmlns="http://schemas.openxmlformats.org/package/2006/relationships"><Relationship Id="rId8" Type="http://schemas.openxmlformats.org/officeDocument/2006/relationships/image" Target="../media/image2457.wmf"/><Relationship Id="rId3" Type="http://schemas.openxmlformats.org/officeDocument/2006/relationships/image" Target="../media/image2452.wmf"/><Relationship Id="rId7" Type="http://schemas.openxmlformats.org/officeDocument/2006/relationships/image" Target="../media/image2456.wmf"/><Relationship Id="rId2" Type="http://schemas.openxmlformats.org/officeDocument/2006/relationships/image" Target="../media/image2451.wmf"/><Relationship Id="rId1" Type="http://schemas.openxmlformats.org/officeDocument/2006/relationships/image" Target="../media/image2450.wmf"/><Relationship Id="rId6" Type="http://schemas.openxmlformats.org/officeDocument/2006/relationships/image" Target="../media/image2455.wmf"/><Relationship Id="rId5" Type="http://schemas.openxmlformats.org/officeDocument/2006/relationships/image" Target="../media/image2454.wmf"/><Relationship Id="rId4" Type="http://schemas.openxmlformats.org/officeDocument/2006/relationships/image" Target="../media/image2453.wmf"/></Relationships>
</file>

<file path=ppt/drawings/_rels/vmlDrawing467.vml.rels><?xml version="1.0" encoding="UTF-8" standalone="yes"?>
<Relationships xmlns="http://schemas.openxmlformats.org/package/2006/relationships"><Relationship Id="rId8" Type="http://schemas.openxmlformats.org/officeDocument/2006/relationships/image" Target="../media/image2465.wmf"/><Relationship Id="rId13" Type="http://schemas.openxmlformats.org/officeDocument/2006/relationships/image" Target="../media/image2470.wmf"/><Relationship Id="rId3" Type="http://schemas.openxmlformats.org/officeDocument/2006/relationships/image" Target="../media/image2460.wmf"/><Relationship Id="rId7" Type="http://schemas.openxmlformats.org/officeDocument/2006/relationships/image" Target="../media/image2464.wmf"/><Relationship Id="rId12" Type="http://schemas.openxmlformats.org/officeDocument/2006/relationships/image" Target="../media/image2469.wmf"/><Relationship Id="rId2" Type="http://schemas.openxmlformats.org/officeDocument/2006/relationships/image" Target="../media/image2459.wmf"/><Relationship Id="rId1" Type="http://schemas.openxmlformats.org/officeDocument/2006/relationships/image" Target="../media/image2458.wmf"/><Relationship Id="rId6" Type="http://schemas.openxmlformats.org/officeDocument/2006/relationships/image" Target="../media/image2463.wmf"/><Relationship Id="rId11" Type="http://schemas.openxmlformats.org/officeDocument/2006/relationships/image" Target="../media/image2468.wmf"/><Relationship Id="rId5" Type="http://schemas.openxmlformats.org/officeDocument/2006/relationships/image" Target="../media/image2462.wmf"/><Relationship Id="rId15" Type="http://schemas.openxmlformats.org/officeDocument/2006/relationships/image" Target="../media/image2472.wmf"/><Relationship Id="rId10" Type="http://schemas.openxmlformats.org/officeDocument/2006/relationships/image" Target="../media/image2467.wmf"/><Relationship Id="rId4" Type="http://schemas.openxmlformats.org/officeDocument/2006/relationships/image" Target="../media/image2461.wmf"/><Relationship Id="rId9" Type="http://schemas.openxmlformats.org/officeDocument/2006/relationships/image" Target="../media/image2466.wmf"/><Relationship Id="rId14" Type="http://schemas.openxmlformats.org/officeDocument/2006/relationships/image" Target="../media/image2471.wmf"/></Relationships>
</file>

<file path=ppt/drawings/_rels/vmlDrawing468.vml.rels><?xml version="1.0" encoding="UTF-8" standalone="yes"?>
<Relationships xmlns="http://schemas.openxmlformats.org/package/2006/relationships"><Relationship Id="rId8" Type="http://schemas.openxmlformats.org/officeDocument/2006/relationships/image" Target="../media/image2480.wmf"/><Relationship Id="rId3" Type="http://schemas.openxmlformats.org/officeDocument/2006/relationships/image" Target="../media/image2475.wmf"/><Relationship Id="rId7" Type="http://schemas.openxmlformats.org/officeDocument/2006/relationships/image" Target="../media/image2479.wmf"/><Relationship Id="rId12" Type="http://schemas.openxmlformats.org/officeDocument/2006/relationships/image" Target="../media/image2484.wmf"/><Relationship Id="rId2" Type="http://schemas.openxmlformats.org/officeDocument/2006/relationships/image" Target="../media/image2474.wmf"/><Relationship Id="rId1" Type="http://schemas.openxmlformats.org/officeDocument/2006/relationships/image" Target="../media/image2473.wmf"/><Relationship Id="rId6" Type="http://schemas.openxmlformats.org/officeDocument/2006/relationships/image" Target="../media/image2478.wmf"/><Relationship Id="rId11" Type="http://schemas.openxmlformats.org/officeDocument/2006/relationships/image" Target="../media/image2483.wmf"/><Relationship Id="rId5" Type="http://schemas.openxmlformats.org/officeDocument/2006/relationships/image" Target="../media/image2477.wmf"/><Relationship Id="rId10" Type="http://schemas.openxmlformats.org/officeDocument/2006/relationships/image" Target="../media/image2482.wmf"/><Relationship Id="rId4" Type="http://schemas.openxmlformats.org/officeDocument/2006/relationships/image" Target="../media/image2476.wmf"/><Relationship Id="rId9" Type="http://schemas.openxmlformats.org/officeDocument/2006/relationships/image" Target="../media/image2481.wmf"/></Relationships>
</file>

<file path=ppt/drawings/_rels/vmlDrawing469.vml.rels><?xml version="1.0" encoding="UTF-8" standalone="yes"?>
<Relationships xmlns="http://schemas.openxmlformats.org/package/2006/relationships"><Relationship Id="rId8" Type="http://schemas.openxmlformats.org/officeDocument/2006/relationships/image" Target="../media/image2492.wmf"/><Relationship Id="rId3" Type="http://schemas.openxmlformats.org/officeDocument/2006/relationships/image" Target="../media/image2487.wmf"/><Relationship Id="rId7" Type="http://schemas.openxmlformats.org/officeDocument/2006/relationships/image" Target="../media/image2491.wmf"/><Relationship Id="rId2" Type="http://schemas.openxmlformats.org/officeDocument/2006/relationships/image" Target="../media/image2486.wmf"/><Relationship Id="rId1" Type="http://schemas.openxmlformats.org/officeDocument/2006/relationships/image" Target="../media/image2485.wmf"/><Relationship Id="rId6" Type="http://schemas.openxmlformats.org/officeDocument/2006/relationships/image" Target="../media/image2490.wmf"/><Relationship Id="rId5" Type="http://schemas.openxmlformats.org/officeDocument/2006/relationships/image" Target="../media/image2489.wmf"/><Relationship Id="rId4" Type="http://schemas.openxmlformats.org/officeDocument/2006/relationships/image" Target="../media/image2488.wmf"/></Relationships>
</file>

<file path=ppt/drawings/_rels/vmlDrawing470.vml.rels><?xml version="1.0" encoding="UTF-8" standalone="yes"?>
<Relationships xmlns="http://schemas.openxmlformats.org/package/2006/relationships"><Relationship Id="rId3" Type="http://schemas.openxmlformats.org/officeDocument/2006/relationships/image" Target="../media/image2495.wmf"/><Relationship Id="rId7" Type="http://schemas.openxmlformats.org/officeDocument/2006/relationships/image" Target="../media/image2499.wmf"/><Relationship Id="rId2" Type="http://schemas.openxmlformats.org/officeDocument/2006/relationships/image" Target="../media/image2494.wmf"/><Relationship Id="rId1" Type="http://schemas.openxmlformats.org/officeDocument/2006/relationships/image" Target="../media/image2493.wmf"/><Relationship Id="rId6" Type="http://schemas.openxmlformats.org/officeDocument/2006/relationships/image" Target="../media/image2498.wmf"/><Relationship Id="rId5" Type="http://schemas.openxmlformats.org/officeDocument/2006/relationships/image" Target="../media/image2497.wmf"/><Relationship Id="rId4" Type="http://schemas.openxmlformats.org/officeDocument/2006/relationships/image" Target="../media/image2496.wmf"/></Relationships>
</file>

<file path=ppt/drawings/_rels/vmlDrawing471.vml.rels><?xml version="1.0" encoding="UTF-8" standalone="yes"?>
<Relationships xmlns="http://schemas.openxmlformats.org/package/2006/relationships"><Relationship Id="rId3" Type="http://schemas.openxmlformats.org/officeDocument/2006/relationships/image" Target="../media/image2502.wmf"/><Relationship Id="rId2" Type="http://schemas.openxmlformats.org/officeDocument/2006/relationships/image" Target="../media/image2501.wmf"/><Relationship Id="rId1" Type="http://schemas.openxmlformats.org/officeDocument/2006/relationships/image" Target="../media/image2500.wmf"/><Relationship Id="rId5" Type="http://schemas.openxmlformats.org/officeDocument/2006/relationships/image" Target="../media/image2504.wmf"/><Relationship Id="rId4" Type="http://schemas.openxmlformats.org/officeDocument/2006/relationships/image" Target="../media/image2503.wmf"/></Relationships>
</file>

<file path=ppt/drawings/_rels/vmlDrawing472.vml.rels><?xml version="1.0" encoding="UTF-8" standalone="yes"?>
<Relationships xmlns="http://schemas.openxmlformats.org/package/2006/relationships"><Relationship Id="rId8" Type="http://schemas.openxmlformats.org/officeDocument/2006/relationships/image" Target="../media/image2512.wmf"/><Relationship Id="rId3" Type="http://schemas.openxmlformats.org/officeDocument/2006/relationships/image" Target="../media/image2507.wmf"/><Relationship Id="rId7" Type="http://schemas.openxmlformats.org/officeDocument/2006/relationships/image" Target="../media/image2511.wmf"/><Relationship Id="rId2" Type="http://schemas.openxmlformats.org/officeDocument/2006/relationships/image" Target="../media/image2506.wmf"/><Relationship Id="rId1" Type="http://schemas.openxmlformats.org/officeDocument/2006/relationships/image" Target="../media/image2505.wmf"/><Relationship Id="rId6" Type="http://schemas.openxmlformats.org/officeDocument/2006/relationships/image" Target="../media/image2510.wmf"/><Relationship Id="rId5" Type="http://schemas.openxmlformats.org/officeDocument/2006/relationships/image" Target="../media/image2509.wmf"/><Relationship Id="rId4" Type="http://schemas.openxmlformats.org/officeDocument/2006/relationships/image" Target="../media/image2508.wmf"/><Relationship Id="rId9" Type="http://schemas.openxmlformats.org/officeDocument/2006/relationships/image" Target="../media/image2513.wmf"/></Relationships>
</file>

<file path=ppt/drawings/_rels/vmlDrawing473.vml.rels><?xml version="1.0" encoding="UTF-8" standalone="yes"?>
<Relationships xmlns="http://schemas.openxmlformats.org/package/2006/relationships"><Relationship Id="rId8" Type="http://schemas.openxmlformats.org/officeDocument/2006/relationships/image" Target="../media/image2521.wmf"/><Relationship Id="rId3" Type="http://schemas.openxmlformats.org/officeDocument/2006/relationships/image" Target="../media/image2516.wmf"/><Relationship Id="rId7" Type="http://schemas.openxmlformats.org/officeDocument/2006/relationships/image" Target="../media/image2520.wmf"/><Relationship Id="rId2" Type="http://schemas.openxmlformats.org/officeDocument/2006/relationships/image" Target="../media/image2515.wmf"/><Relationship Id="rId1" Type="http://schemas.openxmlformats.org/officeDocument/2006/relationships/image" Target="../media/image2514.wmf"/><Relationship Id="rId6" Type="http://schemas.openxmlformats.org/officeDocument/2006/relationships/image" Target="../media/image2519.wmf"/><Relationship Id="rId5" Type="http://schemas.openxmlformats.org/officeDocument/2006/relationships/image" Target="../media/image2518.wmf"/><Relationship Id="rId4" Type="http://schemas.openxmlformats.org/officeDocument/2006/relationships/image" Target="../media/image2517.wmf"/></Relationships>
</file>

<file path=ppt/drawings/_rels/vmlDrawing474.vml.rels><?xml version="1.0" encoding="UTF-8" standalone="yes"?>
<Relationships xmlns="http://schemas.openxmlformats.org/package/2006/relationships"><Relationship Id="rId3" Type="http://schemas.openxmlformats.org/officeDocument/2006/relationships/image" Target="../media/image2525.wmf"/><Relationship Id="rId2" Type="http://schemas.openxmlformats.org/officeDocument/2006/relationships/image" Target="../media/image2524.wmf"/><Relationship Id="rId1" Type="http://schemas.openxmlformats.org/officeDocument/2006/relationships/image" Target="../media/image2523.wmf"/><Relationship Id="rId4" Type="http://schemas.openxmlformats.org/officeDocument/2006/relationships/image" Target="../media/image2526.wmf"/></Relationships>
</file>

<file path=ppt/drawings/_rels/vmlDrawing475.vml.rels><?xml version="1.0" encoding="UTF-8" standalone="yes"?>
<Relationships xmlns="http://schemas.openxmlformats.org/package/2006/relationships"><Relationship Id="rId3" Type="http://schemas.openxmlformats.org/officeDocument/2006/relationships/image" Target="../media/image2529.wmf"/><Relationship Id="rId2" Type="http://schemas.openxmlformats.org/officeDocument/2006/relationships/image" Target="../media/image2528.wmf"/><Relationship Id="rId1" Type="http://schemas.openxmlformats.org/officeDocument/2006/relationships/image" Target="../media/image2527.wmf"/></Relationships>
</file>

<file path=ppt/drawings/_rels/vmlDrawing476.vml.rels><?xml version="1.0" encoding="UTF-8" standalone="yes"?>
<Relationships xmlns="http://schemas.openxmlformats.org/package/2006/relationships"><Relationship Id="rId8" Type="http://schemas.openxmlformats.org/officeDocument/2006/relationships/image" Target="../media/image2537.wmf"/><Relationship Id="rId3" Type="http://schemas.openxmlformats.org/officeDocument/2006/relationships/image" Target="../media/image2532.wmf"/><Relationship Id="rId7" Type="http://schemas.openxmlformats.org/officeDocument/2006/relationships/image" Target="../media/image2536.wmf"/><Relationship Id="rId2" Type="http://schemas.openxmlformats.org/officeDocument/2006/relationships/image" Target="../media/image2531.wmf"/><Relationship Id="rId1" Type="http://schemas.openxmlformats.org/officeDocument/2006/relationships/image" Target="../media/image2530.wmf"/><Relationship Id="rId6" Type="http://schemas.openxmlformats.org/officeDocument/2006/relationships/image" Target="../media/image2535.wmf"/><Relationship Id="rId5" Type="http://schemas.openxmlformats.org/officeDocument/2006/relationships/image" Target="../media/image2534.wmf"/><Relationship Id="rId4" Type="http://schemas.openxmlformats.org/officeDocument/2006/relationships/image" Target="../media/image2533.wmf"/></Relationships>
</file>

<file path=ppt/drawings/_rels/vmlDrawing477.vml.rels><?xml version="1.0" encoding="UTF-8" standalone="yes"?>
<Relationships xmlns="http://schemas.openxmlformats.org/package/2006/relationships"><Relationship Id="rId3" Type="http://schemas.openxmlformats.org/officeDocument/2006/relationships/image" Target="../media/image2540.wmf"/><Relationship Id="rId2" Type="http://schemas.openxmlformats.org/officeDocument/2006/relationships/image" Target="../media/image2539.wmf"/><Relationship Id="rId1" Type="http://schemas.openxmlformats.org/officeDocument/2006/relationships/image" Target="../media/image2538.wmf"/></Relationships>
</file>

<file path=ppt/drawings/_rels/vmlDrawing478.vml.rels><?xml version="1.0" encoding="UTF-8" standalone="yes"?>
<Relationships xmlns="http://schemas.openxmlformats.org/package/2006/relationships"><Relationship Id="rId3" Type="http://schemas.openxmlformats.org/officeDocument/2006/relationships/image" Target="../media/image2544.wmf"/><Relationship Id="rId2" Type="http://schemas.openxmlformats.org/officeDocument/2006/relationships/image" Target="../media/image2543.wmf"/><Relationship Id="rId1" Type="http://schemas.openxmlformats.org/officeDocument/2006/relationships/image" Target="../media/image2542.wmf"/><Relationship Id="rId5" Type="http://schemas.openxmlformats.org/officeDocument/2006/relationships/image" Target="../media/image2546.wmf"/><Relationship Id="rId4" Type="http://schemas.openxmlformats.org/officeDocument/2006/relationships/image" Target="../media/image2545.wmf"/></Relationships>
</file>

<file path=ppt/drawings/_rels/vmlDrawing479.vml.rels><?xml version="1.0" encoding="UTF-8" standalone="yes"?>
<Relationships xmlns="http://schemas.openxmlformats.org/package/2006/relationships"><Relationship Id="rId3" Type="http://schemas.openxmlformats.org/officeDocument/2006/relationships/image" Target="../media/image2549.wmf"/><Relationship Id="rId7" Type="http://schemas.openxmlformats.org/officeDocument/2006/relationships/image" Target="../media/image2553.wmf"/><Relationship Id="rId2" Type="http://schemas.openxmlformats.org/officeDocument/2006/relationships/image" Target="../media/image2548.wmf"/><Relationship Id="rId1" Type="http://schemas.openxmlformats.org/officeDocument/2006/relationships/image" Target="../media/image2547.wmf"/><Relationship Id="rId6" Type="http://schemas.openxmlformats.org/officeDocument/2006/relationships/image" Target="../media/image2552.wmf"/><Relationship Id="rId5" Type="http://schemas.openxmlformats.org/officeDocument/2006/relationships/image" Target="../media/image2551.wmf"/><Relationship Id="rId4" Type="http://schemas.openxmlformats.org/officeDocument/2006/relationships/image" Target="../media/image2550.wmf"/></Relationships>
</file>

<file path=ppt/drawings/_rels/vmlDrawing480.vml.rels><?xml version="1.0" encoding="UTF-8" standalone="yes"?>
<Relationships xmlns="http://schemas.openxmlformats.org/package/2006/relationships"><Relationship Id="rId3" Type="http://schemas.openxmlformats.org/officeDocument/2006/relationships/image" Target="../media/image2556.wmf"/><Relationship Id="rId2" Type="http://schemas.openxmlformats.org/officeDocument/2006/relationships/image" Target="../media/image2555.wmf"/><Relationship Id="rId1" Type="http://schemas.openxmlformats.org/officeDocument/2006/relationships/image" Target="../media/image2554.wmf"/><Relationship Id="rId5" Type="http://schemas.openxmlformats.org/officeDocument/2006/relationships/image" Target="../media/image2558.wmf"/><Relationship Id="rId4" Type="http://schemas.openxmlformats.org/officeDocument/2006/relationships/image" Target="../media/image2557.wmf"/></Relationships>
</file>

<file path=ppt/drawings/_rels/vmlDrawing481.vml.rels><?xml version="1.0" encoding="UTF-8" standalone="yes"?>
<Relationships xmlns="http://schemas.openxmlformats.org/package/2006/relationships"><Relationship Id="rId3" Type="http://schemas.openxmlformats.org/officeDocument/2006/relationships/image" Target="../media/image2561.wmf"/><Relationship Id="rId2" Type="http://schemas.openxmlformats.org/officeDocument/2006/relationships/image" Target="../media/image2560.wmf"/><Relationship Id="rId1" Type="http://schemas.openxmlformats.org/officeDocument/2006/relationships/image" Target="../media/image2559.wmf"/><Relationship Id="rId4" Type="http://schemas.openxmlformats.org/officeDocument/2006/relationships/image" Target="../media/image2562.wmf"/></Relationships>
</file>

<file path=ppt/drawings/_rels/vmlDrawing482.vml.rels><?xml version="1.0" encoding="UTF-8" standalone="yes"?>
<Relationships xmlns="http://schemas.openxmlformats.org/package/2006/relationships"><Relationship Id="rId3" Type="http://schemas.openxmlformats.org/officeDocument/2006/relationships/image" Target="../media/image2565.wmf"/><Relationship Id="rId2" Type="http://schemas.openxmlformats.org/officeDocument/2006/relationships/image" Target="../media/image2564.wmf"/><Relationship Id="rId1" Type="http://schemas.openxmlformats.org/officeDocument/2006/relationships/image" Target="../media/image2563.wmf"/><Relationship Id="rId5" Type="http://schemas.openxmlformats.org/officeDocument/2006/relationships/image" Target="../media/image2567.wmf"/><Relationship Id="rId4" Type="http://schemas.openxmlformats.org/officeDocument/2006/relationships/image" Target="../media/image2566.wmf"/></Relationships>
</file>

<file path=ppt/drawings/_rels/vmlDrawing483.vml.rels><?xml version="1.0" encoding="UTF-8" standalone="yes"?>
<Relationships xmlns="http://schemas.openxmlformats.org/package/2006/relationships"><Relationship Id="rId3" Type="http://schemas.openxmlformats.org/officeDocument/2006/relationships/image" Target="../media/image2570.wmf"/><Relationship Id="rId7" Type="http://schemas.openxmlformats.org/officeDocument/2006/relationships/image" Target="../media/image2574.wmf"/><Relationship Id="rId2" Type="http://schemas.openxmlformats.org/officeDocument/2006/relationships/image" Target="../media/image2569.wmf"/><Relationship Id="rId1" Type="http://schemas.openxmlformats.org/officeDocument/2006/relationships/image" Target="../media/image2568.wmf"/><Relationship Id="rId6" Type="http://schemas.openxmlformats.org/officeDocument/2006/relationships/image" Target="../media/image2573.wmf"/><Relationship Id="rId5" Type="http://schemas.openxmlformats.org/officeDocument/2006/relationships/image" Target="../media/image2572.wmf"/><Relationship Id="rId4" Type="http://schemas.openxmlformats.org/officeDocument/2006/relationships/image" Target="../media/image2571.wmf"/></Relationships>
</file>

<file path=ppt/drawings/_rels/vmlDrawing484.vml.rels><?xml version="1.0" encoding="UTF-8" standalone="yes"?>
<Relationships xmlns="http://schemas.openxmlformats.org/package/2006/relationships"><Relationship Id="rId3" Type="http://schemas.openxmlformats.org/officeDocument/2006/relationships/image" Target="../media/image2577.wmf"/><Relationship Id="rId7" Type="http://schemas.openxmlformats.org/officeDocument/2006/relationships/image" Target="../media/image2581.wmf"/><Relationship Id="rId2" Type="http://schemas.openxmlformats.org/officeDocument/2006/relationships/image" Target="../media/image2576.wmf"/><Relationship Id="rId1" Type="http://schemas.openxmlformats.org/officeDocument/2006/relationships/image" Target="../media/image2575.wmf"/><Relationship Id="rId6" Type="http://schemas.openxmlformats.org/officeDocument/2006/relationships/image" Target="../media/image2580.wmf"/><Relationship Id="rId5" Type="http://schemas.openxmlformats.org/officeDocument/2006/relationships/image" Target="../media/image2579.wmf"/><Relationship Id="rId4" Type="http://schemas.openxmlformats.org/officeDocument/2006/relationships/image" Target="../media/image2578.wmf"/></Relationships>
</file>

<file path=ppt/drawings/_rels/vmlDrawing485.vml.rels><?xml version="1.0" encoding="UTF-8" standalone="yes"?>
<Relationships xmlns="http://schemas.openxmlformats.org/package/2006/relationships"><Relationship Id="rId3" Type="http://schemas.openxmlformats.org/officeDocument/2006/relationships/image" Target="../media/image2584.wmf"/><Relationship Id="rId2" Type="http://schemas.openxmlformats.org/officeDocument/2006/relationships/image" Target="../media/image2583.wmf"/><Relationship Id="rId1" Type="http://schemas.openxmlformats.org/officeDocument/2006/relationships/image" Target="../media/image2582.wmf"/></Relationships>
</file>

<file path=ppt/drawings/_rels/vmlDrawing486.vml.rels><?xml version="1.0" encoding="UTF-8" standalone="yes"?>
<Relationships xmlns="http://schemas.openxmlformats.org/package/2006/relationships"><Relationship Id="rId8" Type="http://schemas.openxmlformats.org/officeDocument/2006/relationships/image" Target="../media/image2592.wmf"/><Relationship Id="rId3" Type="http://schemas.openxmlformats.org/officeDocument/2006/relationships/image" Target="../media/image2587.wmf"/><Relationship Id="rId7" Type="http://schemas.openxmlformats.org/officeDocument/2006/relationships/image" Target="../media/image2591.wmf"/><Relationship Id="rId12" Type="http://schemas.openxmlformats.org/officeDocument/2006/relationships/image" Target="../media/image2596.wmf"/><Relationship Id="rId2" Type="http://schemas.openxmlformats.org/officeDocument/2006/relationships/image" Target="../media/image2586.wmf"/><Relationship Id="rId1" Type="http://schemas.openxmlformats.org/officeDocument/2006/relationships/image" Target="../media/image2585.wmf"/><Relationship Id="rId6" Type="http://schemas.openxmlformats.org/officeDocument/2006/relationships/image" Target="../media/image2590.wmf"/><Relationship Id="rId11" Type="http://schemas.openxmlformats.org/officeDocument/2006/relationships/image" Target="../media/image2595.wmf"/><Relationship Id="rId5" Type="http://schemas.openxmlformats.org/officeDocument/2006/relationships/image" Target="../media/image2589.wmf"/><Relationship Id="rId10" Type="http://schemas.openxmlformats.org/officeDocument/2006/relationships/image" Target="../media/image2594.wmf"/><Relationship Id="rId4" Type="http://schemas.openxmlformats.org/officeDocument/2006/relationships/image" Target="../media/image2588.wmf"/><Relationship Id="rId9" Type="http://schemas.openxmlformats.org/officeDocument/2006/relationships/image" Target="../media/image2593.wmf"/></Relationships>
</file>

<file path=ppt/drawings/_rels/vmlDrawing487.vml.rels><?xml version="1.0" encoding="UTF-8" standalone="yes"?>
<Relationships xmlns="http://schemas.openxmlformats.org/package/2006/relationships"><Relationship Id="rId3" Type="http://schemas.openxmlformats.org/officeDocument/2006/relationships/image" Target="../media/image2599.wmf"/><Relationship Id="rId2" Type="http://schemas.openxmlformats.org/officeDocument/2006/relationships/image" Target="../media/image2598.wmf"/><Relationship Id="rId1" Type="http://schemas.openxmlformats.org/officeDocument/2006/relationships/image" Target="../media/image2597.wmf"/><Relationship Id="rId6" Type="http://schemas.openxmlformats.org/officeDocument/2006/relationships/image" Target="../media/image2602.wmf"/><Relationship Id="rId5" Type="http://schemas.openxmlformats.org/officeDocument/2006/relationships/image" Target="../media/image2601.wmf"/><Relationship Id="rId4" Type="http://schemas.openxmlformats.org/officeDocument/2006/relationships/image" Target="../media/image2600.wmf"/></Relationships>
</file>

<file path=ppt/drawings/_rels/vmlDrawing488.vml.rels><?xml version="1.0" encoding="UTF-8" standalone="yes"?>
<Relationships xmlns="http://schemas.openxmlformats.org/package/2006/relationships"><Relationship Id="rId8" Type="http://schemas.openxmlformats.org/officeDocument/2006/relationships/image" Target="../media/image2608.wmf"/><Relationship Id="rId3" Type="http://schemas.openxmlformats.org/officeDocument/2006/relationships/image" Target="../media/image2603.wmf"/><Relationship Id="rId7" Type="http://schemas.openxmlformats.org/officeDocument/2006/relationships/image" Target="../media/image2607.wmf"/><Relationship Id="rId2" Type="http://schemas.openxmlformats.org/officeDocument/2006/relationships/image" Target="../media/image2600.wmf"/><Relationship Id="rId1" Type="http://schemas.openxmlformats.org/officeDocument/2006/relationships/image" Target="../media/image2599.wmf"/><Relationship Id="rId6" Type="http://schemas.openxmlformats.org/officeDocument/2006/relationships/image" Target="../media/image2606.wmf"/><Relationship Id="rId5" Type="http://schemas.openxmlformats.org/officeDocument/2006/relationships/image" Target="../media/image2605.wmf"/><Relationship Id="rId4" Type="http://schemas.openxmlformats.org/officeDocument/2006/relationships/image" Target="../media/image2604.wmf"/></Relationships>
</file>

<file path=ppt/drawings/_rels/vmlDrawing489.vml.rels><?xml version="1.0" encoding="UTF-8" standalone="yes"?>
<Relationships xmlns="http://schemas.openxmlformats.org/package/2006/relationships"><Relationship Id="rId3" Type="http://schemas.openxmlformats.org/officeDocument/2006/relationships/image" Target="../media/image2611.wmf"/><Relationship Id="rId7" Type="http://schemas.openxmlformats.org/officeDocument/2006/relationships/image" Target="../media/image2615.wmf"/><Relationship Id="rId2" Type="http://schemas.openxmlformats.org/officeDocument/2006/relationships/image" Target="../media/image2610.wmf"/><Relationship Id="rId1" Type="http://schemas.openxmlformats.org/officeDocument/2006/relationships/image" Target="../media/image2609.wmf"/><Relationship Id="rId6" Type="http://schemas.openxmlformats.org/officeDocument/2006/relationships/image" Target="../media/image2614.wmf"/><Relationship Id="rId5" Type="http://schemas.openxmlformats.org/officeDocument/2006/relationships/image" Target="../media/image2613.wmf"/><Relationship Id="rId4" Type="http://schemas.openxmlformats.org/officeDocument/2006/relationships/image" Target="../media/image2612.wmf"/></Relationships>
</file>

<file path=ppt/drawings/_rels/vmlDrawing490.vml.rels><?xml version="1.0" encoding="UTF-8" standalone="yes"?>
<Relationships xmlns="http://schemas.openxmlformats.org/package/2006/relationships"><Relationship Id="rId8" Type="http://schemas.openxmlformats.org/officeDocument/2006/relationships/image" Target="../media/image2622.wmf"/><Relationship Id="rId3" Type="http://schemas.openxmlformats.org/officeDocument/2006/relationships/image" Target="../media/image2618.wmf"/><Relationship Id="rId7" Type="http://schemas.openxmlformats.org/officeDocument/2006/relationships/image" Target="../media/image2575.wmf"/><Relationship Id="rId12" Type="http://schemas.openxmlformats.org/officeDocument/2006/relationships/image" Target="../media/image2625.wmf"/><Relationship Id="rId2" Type="http://schemas.openxmlformats.org/officeDocument/2006/relationships/image" Target="../media/image2617.wmf"/><Relationship Id="rId1" Type="http://schemas.openxmlformats.org/officeDocument/2006/relationships/image" Target="../media/image2616.wmf"/><Relationship Id="rId6" Type="http://schemas.openxmlformats.org/officeDocument/2006/relationships/image" Target="../media/image2621.wmf"/><Relationship Id="rId11" Type="http://schemas.openxmlformats.org/officeDocument/2006/relationships/image" Target="../media/image2624.wmf"/><Relationship Id="rId5" Type="http://schemas.openxmlformats.org/officeDocument/2006/relationships/image" Target="../media/image2620.wmf"/><Relationship Id="rId10" Type="http://schemas.openxmlformats.org/officeDocument/2006/relationships/image" Target="../media/image2623.wmf"/><Relationship Id="rId4" Type="http://schemas.openxmlformats.org/officeDocument/2006/relationships/image" Target="../media/image2619.wmf"/><Relationship Id="rId9" Type="http://schemas.openxmlformats.org/officeDocument/2006/relationships/image" Target="../media/image2599.wmf"/></Relationships>
</file>

<file path=ppt/drawings/_rels/vmlDrawing491.vml.rels><?xml version="1.0" encoding="UTF-8" standalone="yes"?>
<Relationships xmlns="http://schemas.openxmlformats.org/package/2006/relationships"><Relationship Id="rId8" Type="http://schemas.openxmlformats.org/officeDocument/2006/relationships/image" Target="../media/image2632.wmf"/><Relationship Id="rId3" Type="http://schemas.openxmlformats.org/officeDocument/2006/relationships/image" Target="../media/image2599.wmf"/><Relationship Id="rId7" Type="http://schemas.openxmlformats.org/officeDocument/2006/relationships/image" Target="../media/image2631.wmf"/><Relationship Id="rId2" Type="http://schemas.openxmlformats.org/officeDocument/2006/relationships/image" Target="../media/image2627.wmf"/><Relationship Id="rId1" Type="http://schemas.openxmlformats.org/officeDocument/2006/relationships/image" Target="../media/image2626.wmf"/><Relationship Id="rId6" Type="http://schemas.openxmlformats.org/officeDocument/2006/relationships/image" Target="../media/image2630.wmf"/><Relationship Id="rId5" Type="http://schemas.openxmlformats.org/officeDocument/2006/relationships/image" Target="../media/image2629.wmf"/><Relationship Id="rId10" Type="http://schemas.openxmlformats.org/officeDocument/2006/relationships/image" Target="../media/image2621.wmf"/><Relationship Id="rId4" Type="http://schemas.openxmlformats.org/officeDocument/2006/relationships/image" Target="../media/image2628.wmf"/><Relationship Id="rId9" Type="http://schemas.openxmlformats.org/officeDocument/2006/relationships/image" Target="../media/image2620.wmf"/></Relationships>
</file>

<file path=ppt/drawings/_rels/vmlDrawing492.vml.rels><?xml version="1.0" encoding="UTF-8" standalone="yes"?>
<Relationships xmlns="http://schemas.openxmlformats.org/package/2006/relationships"><Relationship Id="rId3" Type="http://schemas.openxmlformats.org/officeDocument/2006/relationships/image" Target="../media/image2621.wmf"/><Relationship Id="rId2" Type="http://schemas.openxmlformats.org/officeDocument/2006/relationships/image" Target="../media/image2620.wmf"/><Relationship Id="rId1" Type="http://schemas.openxmlformats.org/officeDocument/2006/relationships/image" Target="../media/image2623.wmf"/><Relationship Id="rId5" Type="http://schemas.openxmlformats.org/officeDocument/2006/relationships/image" Target="../media/image2634.wmf"/><Relationship Id="rId4" Type="http://schemas.openxmlformats.org/officeDocument/2006/relationships/image" Target="../media/image2631.wmf"/></Relationships>
</file>

<file path=ppt/drawings/_rels/vmlDrawing493.vml.rels><?xml version="1.0" encoding="UTF-8" standalone="yes"?>
<Relationships xmlns="http://schemas.openxmlformats.org/package/2006/relationships"><Relationship Id="rId8" Type="http://schemas.openxmlformats.org/officeDocument/2006/relationships/image" Target="../media/image2643.wmf"/><Relationship Id="rId3" Type="http://schemas.openxmlformats.org/officeDocument/2006/relationships/image" Target="../media/image2638.wmf"/><Relationship Id="rId7" Type="http://schemas.openxmlformats.org/officeDocument/2006/relationships/image" Target="../media/image2642.wmf"/><Relationship Id="rId2" Type="http://schemas.openxmlformats.org/officeDocument/2006/relationships/image" Target="../media/image2637.wmf"/><Relationship Id="rId1" Type="http://schemas.openxmlformats.org/officeDocument/2006/relationships/image" Target="../media/image2636.wmf"/><Relationship Id="rId6" Type="http://schemas.openxmlformats.org/officeDocument/2006/relationships/image" Target="../media/image2641.wmf"/><Relationship Id="rId5" Type="http://schemas.openxmlformats.org/officeDocument/2006/relationships/image" Target="../media/image2640.wmf"/><Relationship Id="rId4" Type="http://schemas.openxmlformats.org/officeDocument/2006/relationships/image" Target="../media/image2639.wmf"/></Relationships>
</file>

<file path=ppt/drawings/_rels/vmlDrawing494.vml.rels><?xml version="1.0" encoding="UTF-8" standalone="yes"?>
<Relationships xmlns="http://schemas.openxmlformats.org/package/2006/relationships"><Relationship Id="rId3" Type="http://schemas.openxmlformats.org/officeDocument/2006/relationships/image" Target="../media/image2647.wmf"/><Relationship Id="rId7" Type="http://schemas.openxmlformats.org/officeDocument/2006/relationships/image" Target="../media/image2651.wmf"/><Relationship Id="rId2" Type="http://schemas.openxmlformats.org/officeDocument/2006/relationships/image" Target="../media/image2646.wmf"/><Relationship Id="rId1" Type="http://schemas.openxmlformats.org/officeDocument/2006/relationships/image" Target="../media/image2645.wmf"/><Relationship Id="rId6" Type="http://schemas.openxmlformats.org/officeDocument/2006/relationships/image" Target="../media/image2650.wmf"/><Relationship Id="rId5" Type="http://schemas.openxmlformats.org/officeDocument/2006/relationships/image" Target="../media/image2649.wmf"/><Relationship Id="rId4" Type="http://schemas.openxmlformats.org/officeDocument/2006/relationships/image" Target="../media/image2648.wmf"/></Relationships>
</file>

<file path=ppt/drawings/_rels/vmlDrawing495.vml.rels><?xml version="1.0" encoding="UTF-8" standalone="yes"?>
<Relationships xmlns="http://schemas.openxmlformats.org/package/2006/relationships"><Relationship Id="rId3" Type="http://schemas.openxmlformats.org/officeDocument/2006/relationships/image" Target="../media/image2652.wmf"/><Relationship Id="rId7" Type="http://schemas.openxmlformats.org/officeDocument/2006/relationships/image" Target="../media/image2656.wmf"/><Relationship Id="rId2" Type="http://schemas.openxmlformats.org/officeDocument/2006/relationships/image" Target="../media/image2583.wmf"/><Relationship Id="rId1" Type="http://schemas.openxmlformats.org/officeDocument/2006/relationships/image" Target="../media/image2568.wmf"/><Relationship Id="rId6" Type="http://schemas.openxmlformats.org/officeDocument/2006/relationships/image" Target="../media/image2655.wmf"/><Relationship Id="rId5" Type="http://schemas.openxmlformats.org/officeDocument/2006/relationships/image" Target="../media/image2654.wmf"/><Relationship Id="rId4" Type="http://schemas.openxmlformats.org/officeDocument/2006/relationships/image" Target="../media/image2653.wmf"/></Relationships>
</file>

<file path=ppt/drawings/_rels/vmlDrawing496.vml.rels><?xml version="1.0" encoding="UTF-8" standalone="yes"?>
<Relationships xmlns="http://schemas.openxmlformats.org/package/2006/relationships"><Relationship Id="rId8" Type="http://schemas.openxmlformats.org/officeDocument/2006/relationships/image" Target="../media/image2660.wmf"/><Relationship Id="rId3" Type="http://schemas.openxmlformats.org/officeDocument/2006/relationships/image" Target="../media/image2568.wmf"/><Relationship Id="rId7" Type="http://schemas.openxmlformats.org/officeDocument/2006/relationships/image" Target="../media/image2659.wmf"/><Relationship Id="rId2" Type="http://schemas.openxmlformats.org/officeDocument/2006/relationships/image" Target="../media/image2619.wmf"/><Relationship Id="rId1" Type="http://schemas.openxmlformats.org/officeDocument/2006/relationships/image" Target="../media/image2657.wmf"/><Relationship Id="rId6" Type="http://schemas.openxmlformats.org/officeDocument/2006/relationships/image" Target="../media/image2658.wmf"/><Relationship Id="rId5" Type="http://schemas.openxmlformats.org/officeDocument/2006/relationships/image" Target="../media/image2652.wmf"/><Relationship Id="rId4" Type="http://schemas.openxmlformats.org/officeDocument/2006/relationships/image" Target="../media/image2583.wmf"/></Relationships>
</file>

<file path=ppt/drawings/_rels/vmlDrawing497.vml.rels><?xml version="1.0" encoding="UTF-8" standalone="yes"?>
<Relationships xmlns="http://schemas.openxmlformats.org/package/2006/relationships"><Relationship Id="rId3" Type="http://schemas.openxmlformats.org/officeDocument/2006/relationships/image" Target="../media/image2663.wmf"/><Relationship Id="rId7" Type="http://schemas.openxmlformats.org/officeDocument/2006/relationships/image" Target="../media/image2667.wmf"/><Relationship Id="rId2" Type="http://schemas.openxmlformats.org/officeDocument/2006/relationships/image" Target="../media/image2662.wmf"/><Relationship Id="rId1" Type="http://schemas.openxmlformats.org/officeDocument/2006/relationships/image" Target="../media/image2661.wmf"/><Relationship Id="rId6" Type="http://schemas.openxmlformats.org/officeDocument/2006/relationships/image" Target="../media/image2666.wmf"/><Relationship Id="rId5" Type="http://schemas.openxmlformats.org/officeDocument/2006/relationships/image" Target="../media/image2665.wmf"/><Relationship Id="rId4" Type="http://schemas.openxmlformats.org/officeDocument/2006/relationships/image" Target="../media/image2664.wmf"/></Relationships>
</file>

<file path=ppt/drawings/_rels/vmlDrawing498.vml.rels><?xml version="1.0" encoding="UTF-8" standalone="yes"?>
<Relationships xmlns="http://schemas.openxmlformats.org/package/2006/relationships"><Relationship Id="rId3" Type="http://schemas.openxmlformats.org/officeDocument/2006/relationships/image" Target="../media/image2670.wmf"/><Relationship Id="rId2" Type="http://schemas.openxmlformats.org/officeDocument/2006/relationships/image" Target="../media/image2669.wmf"/><Relationship Id="rId1" Type="http://schemas.openxmlformats.org/officeDocument/2006/relationships/image" Target="../media/image2668.wmf"/></Relationships>
</file>

<file path=ppt/drawings/_rels/vmlDrawing499.vml.rels><?xml version="1.0" encoding="UTF-8" standalone="yes"?>
<Relationships xmlns="http://schemas.openxmlformats.org/package/2006/relationships"><Relationship Id="rId3" Type="http://schemas.openxmlformats.org/officeDocument/2006/relationships/image" Target="../media/image2652.wmf"/><Relationship Id="rId2" Type="http://schemas.openxmlformats.org/officeDocument/2006/relationships/image" Target="../media/image2583.wmf"/><Relationship Id="rId1" Type="http://schemas.openxmlformats.org/officeDocument/2006/relationships/image" Target="../media/image2568.wmf"/><Relationship Id="rId5" Type="http://schemas.openxmlformats.org/officeDocument/2006/relationships/image" Target="../media/image2671.wmf"/><Relationship Id="rId4" Type="http://schemas.openxmlformats.org/officeDocument/2006/relationships/image" Target="../media/image2658.wmf"/></Relationships>
</file>

<file path=ppt/drawings/_rels/vmlDrawing500.vml.rels><?xml version="1.0" encoding="UTF-8" standalone="yes"?>
<Relationships xmlns="http://schemas.openxmlformats.org/package/2006/relationships"><Relationship Id="rId8" Type="http://schemas.openxmlformats.org/officeDocument/2006/relationships/image" Target="../media/image2673.wmf"/><Relationship Id="rId3" Type="http://schemas.openxmlformats.org/officeDocument/2006/relationships/image" Target="../media/image2660.wmf"/><Relationship Id="rId7" Type="http://schemas.openxmlformats.org/officeDocument/2006/relationships/image" Target="../media/image2662.wmf"/><Relationship Id="rId2" Type="http://schemas.openxmlformats.org/officeDocument/2006/relationships/image" Target="../media/image2659.wmf"/><Relationship Id="rId1" Type="http://schemas.openxmlformats.org/officeDocument/2006/relationships/image" Target="../media/image2657.wmf"/><Relationship Id="rId6" Type="http://schemas.openxmlformats.org/officeDocument/2006/relationships/image" Target="../media/image2672.wmf"/><Relationship Id="rId11" Type="http://schemas.openxmlformats.org/officeDocument/2006/relationships/image" Target="../media/image2676.wmf"/><Relationship Id="rId5" Type="http://schemas.openxmlformats.org/officeDocument/2006/relationships/image" Target="../media/image2664.wmf"/><Relationship Id="rId10" Type="http://schemas.openxmlformats.org/officeDocument/2006/relationships/image" Target="../media/image2675.wmf"/><Relationship Id="rId4" Type="http://schemas.openxmlformats.org/officeDocument/2006/relationships/image" Target="../media/image2619.wmf"/><Relationship Id="rId9" Type="http://schemas.openxmlformats.org/officeDocument/2006/relationships/image" Target="../media/image2674.wmf"/></Relationships>
</file>

<file path=ppt/drawings/_rels/vmlDrawing501.vml.rels><?xml version="1.0" encoding="UTF-8" standalone="yes"?>
<Relationships xmlns="http://schemas.openxmlformats.org/package/2006/relationships"><Relationship Id="rId3" Type="http://schemas.openxmlformats.org/officeDocument/2006/relationships/image" Target="../media/image2679.wmf"/><Relationship Id="rId7" Type="http://schemas.openxmlformats.org/officeDocument/2006/relationships/image" Target="../media/image2683.wmf"/><Relationship Id="rId2" Type="http://schemas.openxmlformats.org/officeDocument/2006/relationships/image" Target="../media/image2678.wmf"/><Relationship Id="rId1" Type="http://schemas.openxmlformats.org/officeDocument/2006/relationships/image" Target="../media/image2677.wmf"/><Relationship Id="rId6" Type="http://schemas.openxmlformats.org/officeDocument/2006/relationships/image" Target="../media/image2682.wmf"/><Relationship Id="rId5" Type="http://schemas.openxmlformats.org/officeDocument/2006/relationships/image" Target="../media/image2681.wmf"/><Relationship Id="rId4" Type="http://schemas.openxmlformats.org/officeDocument/2006/relationships/image" Target="../media/image2680.wmf"/></Relationships>
</file>

<file path=ppt/drawings/_rels/vmlDrawing502.vml.rels><?xml version="1.0" encoding="UTF-8" standalone="yes"?>
<Relationships xmlns="http://schemas.openxmlformats.org/package/2006/relationships"><Relationship Id="rId3" Type="http://schemas.openxmlformats.org/officeDocument/2006/relationships/image" Target="../media/image2686.wmf"/><Relationship Id="rId2" Type="http://schemas.openxmlformats.org/officeDocument/2006/relationships/image" Target="../media/image2685.wmf"/><Relationship Id="rId1" Type="http://schemas.openxmlformats.org/officeDocument/2006/relationships/image" Target="../media/image2684.wmf"/><Relationship Id="rId4" Type="http://schemas.openxmlformats.org/officeDocument/2006/relationships/image" Target="../media/image2687.wmf"/></Relationships>
</file>

<file path=ppt/drawings/_rels/vmlDrawing503.vml.rels><?xml version="1.0" encoding="UTF-8" standalone="yes"?>
<Relationships xmlns="http://schemas.openxmlformats.org/package/2006/relationships"><Relationship Id="rId1" Type="http://schemas.openxmlformats.org/officeDocument/2006/relationships/image" Target="../media/image2688.wmf"/></Relationships>
</file>

<file path=ppt/drawings/_rels/vmlDrawing504.vml.rels><?xml version="1.0" encoding="UTF-8" standalone="yes"?>
<Relationships xmlns="http://schemas.openxmlformats.org/package/2006/relationships"><Relationship Id="rId8" Type="http://schemas.openxmlformats.org/officeDocument/2006/relationships/image" Target="../media/image2696.wmf"/><Relationship Id="rId3" Type="http://schemas.openxmlformats.org/officeDocument/2006/relationships/image" Target="../media/image2691.wmf"/><Relationship Id="rId7" Type="http://schemas.openxmlformats.org/officeDocument/2006/relationships/image" Target="../media/image2695.wmf"/><Relationship Id="rId2" Type="http://schemas.openxmlformats.org/officeDocument/2006/relationships/image" Target="../media/image2690.wmf"/><Relationship Id="rId1" Type="http://schemas.openxmlformats.org/officeDocument/2006/relationships/image" Target="../media/image2689.wmf"/><Relationship Id="rId6" Type="http://schemas.openxmlformats.org/officeDocument/2006/relationships/image" Target="../media/image2694.wmf"/><Relationship Id="rId5" Type="http://schemas.openxmlformats.org/officeDocument/2006/relationships/image" Target="../media/image2693.wmf"/><Relationship Id="rId4" Type="http://schemas.openxmlformats.org/officeDocument/2006/relationships/image" Target="../media/image2692.wmf"/></Relationships>
</file>

<file path=ppt/drawings/_rels/vmlDrawing505.vml.rels><?xml version="1.0" encoding="UTF-8" standalone="yes"?>
<Relationships xmlns="http://schemas.openxmlformats.org/package/2006/relationships"><Relationship Id="rId8" Type="http://schemas.openxmlformats.org/officeDocument/2006/relationships/image" Target="../media/image2704.wmf"/><Relationship Id="rId3" Type="http://schemas.openxmlformats.org/officeDocument/2006/relationships/image" Target="../media/image2699.wmf"/><Relationship Id="rId7" Type="http://schemas.openxmlformats.org/officeDocument/2006/relationships/image" Target="../media/image2703.wmf"/><Relationship Id="rId2" Type="http://schemas.openxmlformats.org/officeDocument/2006/relationships/image" Target="../media/image2698.wmf"/><Relationship Id="rId1" Type="http://schemas.openxmlformats.org/officeDocument/2006/relationships/image" Target="../media/image2697.wmf"/><Relationship Id="rId6" Type="http://schemas.openxmlformats.org/officeDocument/2006/relationships/image" Target="../media/image2702.wmf"/><Relationship Id="rId5" Type="http://schemas.openxmlformats.org/officeDocument/2006/relationships/image" Target="../media/image2701.wmf"/><Relationship Id="rId4" Type="http://schemas.openxmlformats.org/officeDocument/2006/relationships/image" Target="../media/image2700.wmf"/></Relationships>
</file>

<file path=ppt/drawings/_rels/vmlDrawing506.vml.rels><?xml version="1.0" encoding="UTF-8" standalone="yes"?>
<Relationships xmlns="http://schemas.openxmlformats.org/package/2006/relationships"><Relationship Id="rId3" Type="http://schemas.openxmlformats.org/officeDocument/2006/relationships/image" Target="../media/image2707.wmf"/><Relationship Id="rId7" Type="http://schemas.openxmlformats.org/officeDocument/2006/relationships/image" Target="../media/image2711.wmf"/><Relationship Id="rId2" Type="http://schemas.openxmlformats.org/officeDocument/2006/relationships/image" Target="../media/image2706.wmf"/><Relationship Id="rId1" Type="http://schemas.openxmlformats.org/officeDocument/2006/relationships/image" Target="../media/image2705.wmf"/><Relationship Id="rId6" Type="http://schemas.openxmlformats.org/officeDocument/2006/relationships/image" Target="../media/image2710.wmf"/><Relationship Id="rId5" Type="http://schemas.openxmlformats.org/officeDocument/2006/relationships/image" Target="../media/image2709.wmf"/><Relationship Id="rId4" Type="http://schemas.openxmlformats.org/officeDocument/2006/relationships/image" Target="../media/image2708.wmf"/></Relationships>
</file>

<file path=ppt/drawings/_rels/vmlDrawing507.vml.rels><?xml version="1.0" encoding="UTF-8" standalone="yes"?>
<Relationships xmlns="http://schemas.openxmlformats.org/package/2006/relationships"><Relationship Id="rId3" Type="http://schemas.openxmlformats.org/officeDocument/2006/relationships/image" Target="../media/image2714.wmf"/><Relationship Id="rId2" Type="http://schemas.openxmlformats.org/officeDocument/2006/relationships/image" Target="../media/image2713.wmf"/><Relationship Id="rId1" Type="http://schemas.openxmlformats.org/officeDocument/2006/relationships/image" Target="../media/image2712.wmf"/><Relationship Id="rId4" Type="http://schemas.openxmlformats.org/officeDocument/2006/relationships/image" Target="../media/image2715.wmf"/></Relationships>
</file>

<file path=ppt/drawings/_rels/vmlDrawing508.vml.rels><?xml version="1.0" encoding="UTF-8" standalone="yes"?>
<Relationships xmlns="http://schemas.openxmlformats.org/package/2006/relationships"><Relationship Id="rId8" Type="http://schemas.openxmlformats.org/officeDocument/2006/relationships/image" Target="../media/image2724.wmf"/><Relationship Id="rId3" Type="http://schemas.openxmlformats.org/officeDocument/2006/relationships/image" Target="../media/image2719.wmf"/><Relationship Id="rId7" Type="http://schemas.openxmlformats.org/officeDocument/2006/relationships/image" Target="../media/image2723.wmf"/><Relationship Id="rId2" Type="http://schemas.openxmlformats.org/officeDocument/2006/relationships/image" Target="../media/image2718.wmf"/><Relationship Id="rId1" Type="http://schemas.openxmlformats.org/officeDocument/2006/relationships/image" Target="../media/image2717.wmf"/><Relationship Id="rId6" Type="http://schemas.openxmlformats.org/officeDocument/2006/relationships/image" Target="../media/image2722.wmf"/><Relationship Id="rId5" Type="http://schemas.openxmlformats.org/officeDocument/2006/relationships/image" Target="../media/image2721.wmf"/><Relationship Id="rId4" Type="http://schemas.openxmlformats.org/officeDocument/2006/relationships/image" Target="../media/image2720.wmf"/><Relationship Id="rId9" Type="http://schemas.openxmlformats.org/officeDocument/2006/relationships/image" Target="../media/image2725.wmf"/></Relationships>
</file>

<file path=ppt/drawings/_rels/vmlDrawing509.vml.rels><?xml version="1.0" encoding="UTF-8" standalone="yes"?>
<Relationships xmlns="http://schemas.openxmlformats.org/package/2006/relationships"><Relationship Id="rId3" Type="http://schemas.openxmlformats.org/officeDocument/2006/relationships/image" Target="../media/image2728.wmf"/><Relationship Id="rId2" Type="http://schemas.openxmlformats.org/officeDocument/2006/relationships/image" Target="../media/image2727.wmf"/><Relationship Id="rId1" Type="http://schemas.openxmlformats.org/officeDocument/2006/relationships/image" Target="../media/image2726.wmf"/></Relationships>
</file>

<file path=ppt/drawings/_rels/vmlDrawing510.vml.rels><?xml version="1.0" encoding="UTF-8" standalone="yes"?>
<Relationships xmlns="http://schemas.openxmlformats.org/package/2006/relationships"><Relationship Id="rId8" Type="http://schemas.openxmlformats.org/officeDocument/2006/relationships/image" Target="../media/image2733.wmf"/><Relationship Id="rId3" Type="http://schemas.openxmlformats.org/officeDocument/2006/relationships/image" Target="../media/image2616.wmf"/><Relationship Id="rId7" Type="http://schemas.openxmlformats.org/officeDocument/2006/relationships/image" Target="../media/image2732.wmf"/><Relationship Id="rId2" Type="http://schemas.openxmlformats.org/officeDocument/2006/relationships/image" Target="../media/image2730.wmf"/><Relationship Id="rId1" Type="http://schemas.openxmlformats.org/officeDocument/2006/relationships/image" Target="../media/image2729.wmf"/><Relationship Id="rId6" Type="http://schemas.openxmlformats.org/officeDocument/2006/relationships/image" Target="../media/image2731.wmf"/><Relationship Id="rId5" Type="http://schemas.openxmlformats.org/officeDocument/2006/relationships/image" Target="../media/image2631.wmf"/><Relationship Id="rId4" Type="http://schemas.openxmlformats.org/officeDocument/2006/relationships/image" Target="../media/image2617.wmf"/></Relationships>
</file>

<file path=ppt/drawings/_rels/vmlDrawing511.vml.rels><?xml version="1.0" encoding="UTF-8" standalone="yes"?>
<Relationships xmlns="http://schemas.openxmlformats.org/package/2006/relationships"><Relationship Id="rId3" Type="http://schemas.openxmlformats.org/officeDocument/2006/relationships/image" Target="../media/image2735.wmf"/><Relationship Id="rId2" Type="http://schemas.openxmlformats.org/officeDocument/2006/relationships/image" Target="../media/image2673.wmf"/><Relationship Id="rId1" Type="http://schemas.openxmlformats.org/officeDocument/2006/relationships/image" Target="../media/image2734.wmf"/></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1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r>
              <a:rPr lang="zh-CN" altLang="en-US"/>
              <a:t>第一章前言</a:t>
            </a:r>
          </a:p>
        </p:txBody>
      </p:sp>
      <p:sp>
        <p:nvSpPr>
          <p:cNvPr id="3" name="日期占位符 2"/>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F18D57DA-C1AF-464C-A313-564C1138A4D4}" type="datetime1">
              <a:rPr lang="zh-CN" altLang="en-US" smtClean="0"/>
              <a:t>2019/1/14</a:t>
            </a:fld>
            <a:endParaRPr lang="zh-CN" altLang="en-US"/>
          </a:p>
        </p:txBody>
      </p:sp>
      <p:sp>
        <p:nvSpPr>
          <p:cNvPr id="4" name="页脚占位符 3"/>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r>
              <a:rPr lang="zh-CN" altLang="en-US"/>
              <a:t>现代控制理论</a:t>
            </a:r>
          </a:p>
        </p:txBody>
      </p:sp>
      <p:sp>
        <p:nvSpPr>
          <p:cNvPr id="5" name="灯片编号占位符 4"/>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EB7429B1-8FC4-4FF0-8181-B77E7CEB6406}" type="slidenum">
              <a:rPr lang="zh-CN" altLang="en-US" smtClean="0"/>
              <a:t>‹#›</a:t>
            </a:fld>
            <a:endParaRPr lang="zh-CN" altLang="en-US"/>
          </a:p>
        </p:txBody>
      </p:sp>
    </p:spTree>
    <p:extLst>
      <p:ext uri="{BB962C8B-B14F-4D97-AF65-F5344CB8AC3E}">
        <p14:creationId xmlns:p14="http://schemas.microsoft.com/office/powerpoint/2010/main" val="2110528179"/>
      </p:ext>
    </p:extLst>
  </p:cSld>
  <p:clrMap bg1="lt1" tx1="dk1" bg2="lt2" tx2="dk2" accent1="accent1" accent2="accent2" accent3="accent3" accent4="accent4" accent5="accent5" accent6="accent6" hlink="hlink" folHlink="folHlink"/>
  <p:hf/>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1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r>
              <a:rPr lang="zh-CN" altLang="en-US"/>
              <a:t>第一章前言</a:t>
            </a:r>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0C835EA9-23B7-43D7-A834-F97A7AC56022}" type="datetime1">
              <a:rPr lang="zh-CN" altLang="en-US" smtClean="0"/>
              <a:t>2019/1/14</a:t>
            </a:fld>
            <a:endParaRPr lang="zh-CN" altLang="en-US"/>
          </a:p>
        </p:txBody>
      </p:sp>
      <p:sp>
        <p:nvSpPr>
          <p:cNvPr id="4" name="幻灯片图像占位符 3"/>
          <p:cNvSpPr>
            <a:spLocks noGrp="1" noRot="1" noChangeAspect="1"/>
          </p:cNvSpPr>
          <p:nvPr>
            <p:ph type="sldImg" idx="2"/>
          </p:nvPr>
        </p:nvSpPr>
        <p:spPr>
          <a:xfrm>
            <a:off x="1371600" y="1143000"/>
            <a:ext cx="41148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r>
              <a:rPr lang="zh-CN" altLang="en-US"/>
              <a:t>现代控制理论</a:t>
            </a:r>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7E537364-9C21-4EC3-97D5-5E4562134988}" type="slidenum">
              <a:rPr lang="zh-CN" altLang="en-US" smtClean="0"/>
              <a:t>‹#›</a:t>
            </a:fld>
            <a:endParaRPr lang="zh-CN" altLang="en-US"/>
          </a:p>
        </p:txBody>
      </p:sp>
    </p:spTree>
    <p:extLst>
      <p:ext uri="{BB962C8B-B14F-4D97-AF65-F5344CB8AC3E}">
        <p14:creationId xmlns:p14="http://schemas.microsoft.com/office/powerpoint/2010/main" val="4104269859"/>
      </p:ext>
    </p:extLst>
  </p:cSld>
  <p:clrMap bg1="lt1" tx1="dk1" bg2="lt2" tx2="dk2" accent1="accent1" accent2="accent2" accent3="accent3" accent4="accent4" accent5="accent5" accent6="accent6" hlink="hlink" folHlink="folHlink"/>
  <p:hf/>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75.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329.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437.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490.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511.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525.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557.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55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576.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59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1371600" y="1143000"/>
            <a:ext cx="4114800" cy="30861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7E537364-9C21-4EC3-97D5-5E4562134988}" type="slidenum">
              <a:rPr lang="zh-CN" altLang="en-US" smtClean="0"/>
              <a:t>1</a:t>
            </a:fld>
            <a:endParaRPr lang="zh-CN" altLang="en-US"/>
          </a:p>
        </p:txBody>
      </p:sp>
      <p:sp>
        <p:nvSpPr>
          <p:cNvPr id="5" name="页脚占位符 4"/>
          <p:cNvSpPr>
            <a:spLocks noGrp="1"/>
          </p:cNvSpPr>
          <p:nvPr>
            <p:ph type="ftr" sz="quarter" idx="11"/>
          </p:nvPr>
        </p:nvSpPr>
        <p:spPr/>
        <p:txBody>
          <a:bodyPr/>
          <a:lstStyle/>
          <a:p>
            <a:r>
              <a:rPr lang="zh-CN" altLang="en-US"/>
              <a:t>现代控制理论</a:t>
            </a:r>
          </a:p>
        </p:txBody>
      </p:sp>
      <p:sp>
        <p:nvSpPr>
          <p:cNvPr id="6" name="页眉占位符 5"/>
          <p:cNvSpPr>
            <a:spLocks noGrp="1"/>
          </p:cNvSpPr>
          <p:nvPr>
            <p:ph type="hdr" sz="quarter" idx="12"/>
          </p:nvPr>
        </p:nvSpPr>
        <p:spPr/>
        <p:txBody>
          <a:bodyPr/>
          <a:lstStyle/>
          <a:p>
            <a:r>
              <a:rPr lang="zh-CN" altLang="en-US"/>
              <a:t>第一章前言</a:t>
            </a:r>
          </a:p>
        </p:txBody>
      </p:sp>
      <p:sp>
        <p:nvSpPr>
          <p:cNvPr id="7" name="日期占位符 6"/>
          <p:cNvSpPr>
            <a:spLocks noGrp="1"/>
          </p:cNvSpPr>
          <p:nvPr>
            <p:ph type="dt" idx="13"/>
          </p:nvPr>
        </p:nvSpPr>
        <p:spPr/>
        <p:txBody>
          <a:bodyPr/>
          <a:lstStyle/>
          <a:p>
            <a:fld id="{B959E325-E833-499B-8805-FE43E087267E}" type="datetime1">
              <a:rPr lang="zh-CN" altLang="en-US" smtClean="0"/>
              <a:t>2019/1/14</a:t>
            </a:fld>
            <a:endParaRPr lang="zh-CN" altLang="en-US"/>
          </a:p>
        </p:txBody>
      </p:sp>
    </p:spTree>
    <p:extLst>
      <p:ext uri="{BB962C8B-B14F-4D97-AF65-F5344CB8AC3E}">
        <p14:creationId xmlns:p14="http://schemas.microsoft.com/office/powerpoint/2010/main" val="243388937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1371600" y="1143000"/>
            <a:ext cx="4114800" cy="3086100"/>
          </a:xfrm>
        </p:spPr>
      </p:sp>
      <p:sp>
        <p:nvSpPr>
          <p:cNvPr id="3" name="备注占位符 2"/>
          <p:cNvSpPr>
            <a:spLocks noGrp="1"/>
          </p:cNvSpPr>
          <p:nvPr>
            <p:ph type="body" idx="1"/>
          </p:nvPr>
        </p:nvSpPr>
        <p:spPr/>
        <p:txBody>
          <a:bodyPr/>
          <a:lstStyle/>
          <a:p>
            <a:endParaRPr lang="zh-CN" altLang="en-US"/>
          </a:p>
        </p:txBody>
      </p:sp>
      <p:sp>
        <p:nvSpPr>
          <p:cNvPr id="4" name="页眉占位符 3"/>
          <p:cNvSpPr>
            <a:spLocks noGrp="1"/>
          </p:cNvSpPr>
          <p:nvPr>
            <p:ph type="hdr" sz="quarter" idx="10"/>
          </p:nvPr>
        </p:nvSpPr>
        <p:spPr/>
        <p:txBody>
          <a:bodyPr/>
          <a:lstStyle/>
          <a:p>
            <a:r>
              <a:rPr lang="zh-CN" altLang="en-US"/>
              <a:t>第一章前言</a:t>
            </a:r>
          </a:p>
        </p:txBody>
      </p:sp>
      <p:sp>
        <p:nvSpPr>
          <p:cNvPr id="5" name="页脚占位符 4"/>
          <p:cNvSpPr>
            <a:spLocks noGrp="1"/>
          </p:cNvSpPr>
          <p:nvPr>
            <p:ph type="ftr" sz="quarter" idx="11"/>
          </p:nvPr>
        </p:nvSpPr>
        <p:spPr/>
        <p:txBody>
          <a:bodyPr/>
          <a:lstStyle/>
          <a:p>
            <a:r>
              <a:rPr lang="zh-CN" altLang="en-US"/>
              <a:t>现代控制理论</a:t>
            </a:r>
          </a:p>
        </p:txBody>
      </p:sp>
      <p:sp>
        <p:nvSpPr>
          <p:cNvPr id="6" name="灯片编号占位符 5"/>
          <p:cNvSpPr>
            <a:spLocks noGrp="1"/>
          </p:cNvSpPr>
          <p:nvPr>
            <p:ph type="sldNum" sz="quarter" idx="12"/>
          </p:nvPr>
        </p:nvSpPr>
        <p:spPr/>
        <p:txBody>
          <a:bodyPr/>
          <a:lstStyle/>
          <a:p>
            <a:fld id="{7E537364-9C21-4EC3-97D5-5E4562134988}" type="slidenum">
              <a:rPr lang="zh-CN" altLang="en-US" smtClean="0"/>
              <a:t>3</a:t>
            </a:fld>
            <a:endParaRPr lang="zh-CN" altLang="en-US"/>
          </a:p>
        </p:txBody>
      </p:sp>
      <p:sp>
        <p:nvSpPr>
          <p:cNvPr id="7" name="日期占位符 6"/>
          <p:cNvSpPr>
            <a:spLocks noGrp="1"/>
          </p:cNvSpPr>
          <p:nvPr>
            <p:ph type="dt" idx="13"/>
          </p:nvPr>
        </p:nvSpPr>
        <p:spPr/>
        <p:txBody>
          <a:bodyPr/>
          <a:lstStyle/>
          <a:p>
            <a:fld id="{47D2872E-53BD-4929-983C-A9FD94BDF04C}" type="datetime1">
              <a:rPr lang="zh-CN" altLang="en-US" smtClean="0"/>
              <a:t>2019/1/14</a:t>
            </a:fld>
            <a:endParaRPr lang="zh-CN" altLang="en-US"/>
          </a:p>
        </p:txBody>
      </p:sp>
    </p:spTree>
    <p:extLst>
      <p:ext uri="{BB962C8B-B14F-4D97-AF65-F5344CB8AC3E}">
        <p14:creationId xmlns:p14="http://schemas.microsoft.com/office/powerpoint/2010/main" val="418856524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1371600" y="1143000"/>
            <a:ext cx="4114800" cy="30861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8F02A7A-9B27-4BD9-ABED-C7380D90A461}" type="slidenum">
              <a:rPr kumimoji="0" lang="zh-CN" altLang="en-US" sz="1200" b="0" i="0" u="none" strike="noStrike" kern="1200" cap="none" spc="0" normalizeH="0" baseline="0" noProof="0" smtClean="0">
                <a:ln>
                  <a:noFill/>
                </a:ln>
                <a:solidFill>
                  <a:prstClr val="black"/>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zh-CN" altLang="en-US" sz="120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sp>
        <p:nvSpPr>
          <p:cNvPr id="6" name="页脚占位符 5"/>
          <p:cNvSpPr>
            <a:spLocks noGrp="1"/>
          </p:cNvSpPr>
          <p:nvPr>
            <p:ph type="ftr" sz="quarter" idx="12"/>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sp>
        <p:nvSpPr>
          <p:cNvPr id="7" name="页眉占位符 6"/>
          <p:cNvSpPr>
            <a:spLocks noGrp="1"/>
          </p:cNvSpPr>
          <p:nvPr>
            <p:ph type="hdr" sz="quarter" idx="13"/>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35743473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1371600" y="1143000"/>
            <a:ext cx="4114800" cy="3086100"/>
          </a:xfrm>
        </p:spPr>
      </p:sp>
      <p:sp>
        <p:nvSpPr>
          <p:cNvPr id="3" name="备注占位符 2"/>
          <p:cNvSpPr>
            <a:spLocks noGrp="1"/>
          </p:cNvSpPr>
          <p:nvPr>
            <p:ph type="body" idx="1"/>
          </p:nvPr>
        </p:nvSpPr>
        <p:spPr/>
        <p:txBody>
          <a:bodyPr/>
          <a:lstStyle/>
          <a:p>
            <a:endParaRPr lang="zh-CN" altLang="en-US"/>
          </a:p>
        </p:txBody>
      </p:sp>
      <p:sp>
        <p:nvSpPr>
          <p:cNvPr id="4" name="页眉占位符 3"/>
          <p:cNvSpPr>
            <a:spLocks noGrp="1"/>
          </p:cNvSpPr>
          <p:nvPr>
            <p:ph type="hdr" sz="quarter"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sp>
        <p:nvSpPr>
          <p:cNvPr id="6" name="页脚占位符 5"/>
          <p:cNvSpPr>
            <a:spLocks noGrp="1"/>
          </p:cNvSpPr>
          <p:nvPr>
            <p:ph type="ftr" sz="quarter" idx="12"/>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sp>
        <p:nvSpPr>
          <p:cNvPr id="7" name="灯片编号占位符 6"/>
          <p:cNvSpPr>
            <a:spLocks noGrp="1"/>
          </p:cNvSpPr>
          <p:nvPr>
            <p:ph type="sldNum" sz="quarter" idx="13"/>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8F02A7A-9B27-4BD9-ABED-C7380D90A461}" type="slidenum">
              <a:rPr kumimoji="0" lang="zh-CN" altLang="en-US" sz="1200" b="0" i="0" u="none" strike="noStrike" kern="1200" cap="none" spc="0" normalizeH="0" baseline="0" noProof="0" smtClean="0">
                <a:ln>
                  <a:noFill/>
                </a:ln>
                <a:solidFill>
                  <a:prstClr val="black"/>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zh-CN" altLang="en-US" sz="120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72364247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1371600" y="1143000"/>
            <a:ext cx="4114800" cy="3086100"/>
          </a:xfrm>
        </p:spPr>
      </p:sp>
      <p:sp>
        <p:nvSpPr>
          <p:cNvPr id="3" name="备注占位符 2"/>
          <p:cNvSpPr>
            <a:spLocks noGrp="1"/>
          </p:cNvSpPr>
          <p:nvPr>
            <p:ph type="body" idx="1"/>
          </p:nvPr>
        </p:nvSpPr>
        <p:spPr/>
        <p:txBody>
          <a:bodyPr/>
          <a:lstStyle/>
          <a:p>
            <a:endParaRPr lang="zh-CN" altLang="en-US"/>
          </a:p>
        </p:txBody>
      </p:sp>
      <p:sp>
        <p:nvSpPr>
          <p:cNvPr id="4" name="页眉占位符 3"/>
          <p:cNvSpPr>
            <a:spLocks noGrp="1"/>
          </p:cNvSpPr>
          <p:nvPr>
            <p:ph type="hdr" sz="quarter"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sp>
        <p:nvSpPr>
          <p:cNvPr id="6" name="页脚占位符 5"/>
          <p:cNvSpPr>
            <a:spLocks noGrp="1"/>
          </p:cNvSpPr>
          <p:nvPr>
            <p:ph type="ftr" sz="quarter" idx="12"/>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sp>
        <p:nvSpPr>
          <p:cNvPr id="7" name="灯片编号占位符 6"/>
          <p:cNvSpPr>
            <a:spLocks noGrp="1"/>
          </p:cNvSpPr>
          <p:nvPr>
            <p:ph type="sldNum" sz="quarter" idx="13"/>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8F02A7A-9B27-4BD9-ABED-C7380D90A461}" type="slidenum">
              <a:rPr kumimoji="0" lang="zh-CN" altLang="en-US" sz="1200" b="0" i="0" u="none" strike="noStrike" kern="1200" cap="none" spc="0" normalizeH="0" baseline="0" noProof="0" smtClean="0">
                <a:ln>
                  <a:noFill/>
                </a:ln>
                <a:solidFill>
                  <a:prstClr val="black"/>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zh-CN" altLang="en-US" sz="120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41579948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1371600" y="1143000"/>
            <a:ext cx="4114800" cy="3086100"/>
          </a:xfrm>
        </p:spPr>
      </p:sp>
      <p:sp>
        <p:nvSpPr>
          <p:cNvPr id="3" name="备注占位符 2"/>
          <p:cNvSpPr>
            <a:spLocks noGrp="1"/>
          </p:cNvSpPr>
          <p:nvPr>
            <p:ph type="body" idx="1"/>
          </p:nvPr>
        </p:nvSpPr>
        <p:spPr/>
        <p:txBody>
          <a:bodyPr/>
          <a:lstStyle/>
          <a:p>
            <a:endParaRPr lang="zh-CN" altLang="en-US"/>
          </a:p>
        </p:txBody>
      </p:sp>
      <p:sp>
        <p:nvSpPr>
          <p:cNvPr id="4" name="页眉占位符 3"/>
          <p:cNvSpPr>
            <a:spLocks noGrp="1"/>
          </p:cNvSpPr>
          <p:nvPr>
            <p:ph type="hdr" sz="quarter"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sp>
        <p:nvSpPr>
          <p:cNvPr id="5" name="页脚占位符 4"/>
          <p:cNvSpPr>
            <a:spLocks noGrp="1"/>
          </p:cNvSpPr>
          <p:nvPr>
            <p:ph type="ft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sp>
        <p:nvSpPr>
          <p:cNvPr id="6" name="灯片编号占位符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8F02A7A-9B27-4BD9-ABED-C7380D90A461}" type="slidenum">
              <a:rPr kumimoji="0" lang="zh-CN" altLang="en-US" sz="1200" b="0" i="0" u="none" strike="noStrike" kern="1200" cap="none" spc="0" normalizeH="0" baseline="0" noProof="0" smtClean="0">
                <a:ln>
                  <a:noFill/>
                </a:ln>
                <a:solidFill>
                  <a:prstClr val="black"/>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zh-CN" altLang="en-US" sz="120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21603779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1371600" y="1143000"/>
            <a:ext cx="4114800" cy="3086100"/>
          </a:xfrm>
        </p:spPr>
      </p:sp>
      <p:sp>
        <p:nvSpPr>
          <p:cNvPr id="3" name="备注占位符 2"/>
          <p:cNvSpPr>
            <a:spLocks noGrp="1"/>
          </p:cNvSpPr>
          <p:nvPr>
            <p:ph type="body" idx="1"/>
          </p:nvPr>
        </p:nvSpPr>
        <p:spPr/>
        <p:txBody>
          <a:bodyPr/>
          <a:lstStyle/>
          <a:p>
            <a:endParaRPr lang="zh-CN" altLang="en-US"/>
          </a:p>
        </p:txBody>
      </p:sp>
      <p:sp>
        <p:nvSpPr>
          <p:cNvPr id="4" name="页眉占位符 3"/>
          <p:cNvSpPr>
            <a:spLocks noGrp="1"/>
          </p:cNvSpPr>
          <p:nvPr>
            <p:ph type="hdr" sz="quarter"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sp>
        <p:nvSpPr>
          <p:cNvPr id="5" name="页脚占位符 4"/>
          <p:cNvSpPr>
            <a:spLocks noGrp="1"/>
          </p:cNvSpPr>
          <p:nvPr>
            <p:ph type="ft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sp>
        <p:nvSpPr>
          <p:cNvPr id="6" name="灯片编号占位符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8F02A7A-9B27-4BD9-ABED-C7380D90A461}" type="slidenum">
              <a:rPr kumimoji="0" lang="zh-CN" altLang="en-US" sz="1200" b="0" i="0" u="none" strike="noStrike" kern="1200" cap="none" spc="0" normalizeH="0" baseline="0" noProof="0" smtClean="0">
                <a:ln>
                  <a:noFill/>
                </a:ln>
                <a:solidFill>
                  <a:prstClr val="black"/>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zh-CN" altLang="en-US" sz="120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24679467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页眉占位符 3"/>
          <p:cNvSpPr>
            <a:spLocks noGrp="1"/>
          </p:cNvSpPr>
          <p:nvPr>
            <p:ph type="hdr" sz="quarter"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sp>
        <p:nvSpPr>
          <p:cNvPr id="5" name="页脚占位符 4"/>
          <p:cNvSpPr>
            <a:spLocks noGrp="1"/>
          </p:cNvSpPr>
          <p:nvPr>
            <p:ph type="ft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sp>
        <p:nvSpPr>
          <p:cNvPr id="6" name="灯片编号占位符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8F02A7A-9B27-4BD9-ABED-C7380D90A461}" type="slidenum">
              <a:rPr kumimoji="0" lang="zh-CN" altLang="en-US" sz="1200" b="0" i="0" u="none" strike="noStrike" kern="1200" cap="none" spc="0" normalizeH="0" baseline="0" noProof="0" smtClean="0">
                <a:ln>
                  <a:noFill/>
                </a:ln>
                <a:solidFill>
                  <a:prstClr val="black"/>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zh-CN" altLang="en-US" sz="120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56775688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8FA6BF2-0D5D-438E-AA53-181ABF376EEF}" type="slidenum">
              <a:rPr kumimoji="0" lang="zh-CN" altLang="en-US" sz="1200" b="0" i="0" u="none" strike="noStrike" kern="1200" cap="none" spc="0" normalizeH="0" baseline="0" noProof="0" smtClean="0">
                <a:ln>
                  <a:noFill/>
                </a:ln>
                <a:solidFill>
                  <a:prstClr val="black"/>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112</a:t>
            </a:fld>
            <a:endParaRPr kumimoji="0" lang="zh-CN" altLang="en-US" sz="120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767761125"/>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C34E027-6B80-449D-88B8-8E1495586900}" type="slidenum">
              <a:rPr kumimoji="0" lang="zh-CN" altLang="en-US" sz="1200" b="0" i="0" u="none" strike="noStrike" kern="1200" cap="none" spc="0" normalizeH="0" baseline="0" noProof="0" smtClean="0">
                <a:ln>
                  <a:noFill/>
                </a:ln>
                <a:solidFill>
                  <a:prstClr val="black"/>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152</a:t>
            </a:fld>
            <a:endParaRPr kumimoji="0" lang="zh-CN" altLang="en-US" sz="120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2947649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E0F79-8BA3-4089-A026-B16C9C8A1D5A}" type="slidenum">
              <a:rPr kumimoji="0" lang="zh-CN" altLang="en-US" sz="1200" b="0" i="0" u="none" strike="noStrike" kern="1200" cap="none" spc="0" normalizeH="0" baseline="0" noProof="0" smtClean="0">
                <a:ln>
                  <a:noFill/>
                </a:ln>
                <a:solidFill>
                  <a:prstClr val="black"/>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220</a:t>
            </a:fld>
            <a:endParaRPr kumimoji="0" lang="zh-CN" altLang="en-US" sz="120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87906535"/>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471DECA-BE77-41BE-BCEE-547A02281EE7}" type="slidenum">
              <a:rPr kumimoji="0" lang="zh-CN" altLang="en-US" sz="1200" b="0" i="0" u="none" strike="noStrike" kern="1200" cap="none" spc="0" normalizeH="0" baseline="0" noProof="0" smtClean="0">
                <a:ln>
                  <a:noFill/>
                </a:ln>
                <a:solidFill>
                  <a:prstClr val="black"/>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275</a:t>
            </a:fld>
            <a:endParaRPr kumimoji="0" lang="zh-CN" altLang="en-US" sz="120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79826420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CB9914E-B892-4E5E-A30E-73AB6EE96A3D}"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329</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896054399"/>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FC989C3-7EFD-4DA7-B973-0AD1E4221719}" type="slidenum">
              <a:rPr kumimoji="0" lang="zh-CN" altLang="en-US" sz="1200" b="0" i="0" u="none" strike="noStrike" kern="1200" cap="none" spc="0" normalizeH="0" baseline="0" noProof="0" smtClean="0">
                <a:ln>
                  <a:noFill/>
                </a:ln>
                <a:solidFill>
                  <a:prstClr val="black"/>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437</a:t>
            </a:fld>
            <a:endParaRPr kumimoji="0" lang="zh-CN" altLang="en-US" sz="120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069042722"/>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1276560-AC6F-42F6-9E7B-1D9015CE1277}"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490</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308794521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91E4B0B-B911-4E7D-A3ED-E8CC1700D447}" type="slidenum">
              <a:rPr kumimoji="0" lang="zh-CN" altLang="en-US" sz="1200" b="0" i="0" u="none" strike="noStrike" kern="1200" cap="none" spc="0" normalizeH="0" baseline="0" noProof="0" smtClean="0">
                <a:ln>
                  <a:noFill/>
                </a:ln>
                <a:solidFill>
                  <a:prstClr val="black"/>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511</a:t>
            </a:fld>
            <a:endParaRPr kumimoji="0" lang="zh-CN" altLang="en-US" sz="120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17347531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B3F7EB1-776E-49D7-9B43-9D4F55BD527C}" type="slidenum">
              <a:rPr kumimoji="0" lang="zh-CN" altLang="en-US" sz="1200" b="0" i="0" u="none" strike="noStrike" kern="1200" cap="none" spc="0" normalizeH="0" baseline="0" noProof="0" smtClean="0">
                <a:ln>
                  <a:noFill/>
                </a:ln>
                <a:solidFill>
                  <a:prstClr val="black"/>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525</a:t>
            </a:fld>
            <a:endParaRPr kumimoji="0" lang="zh-CN" altLang="en-US" sz="120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497963354"/>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1371600" y="1143000"/>
            <a:ext cx="4114800" cy="30861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CEE0173-428C-4550-88D5-104D316C9F52}" type="slidenum">
              <a:rPr kumimoji="0" lang="zh-CN" altLang="en-US" sz="1200" b="0" i="0" u="none" strike="noStrike" kern="1200" cap="none" spc="0" normalizeH="0" baseline="0" noProof="0" smtClean="0">
                <a:ln>
                  <a:noFill/>
                </a:ln>
                <a:solidFill>
                  <a:prstClr val="black"/>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557</a:t>
            </a:fld>
            <a:endParaRPr kumimoji="0" lang="zh-CN" altLang="en-US" sz="120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sp>
        <p:nvSpPr>
          <p:cNvPr id="5" name="页脚占位符 4"/>
          <p:cNvSpPr>
            <a:spLocks noGrp="1"/>
          </p:cNvSpPr>
          <p:nvPr>
            <p:ph type="ft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rPr>
              <a:t>第六章采样系统的状态空间问题</a:t>
            </a:r>
          </a:p>
        </p:txBody>
      </p:sp>
      <p:sp>
        <p:nvSpPr>
          <p:cNvPr id="6" name="页眉占位符 5"/>
          <p:cNvSpPr>
            <a:spLocks noGrp="1"/>
          </p:cNvSpPr>
          <p:nvPr>
            <p:ph type="hdr" sz="quarter" idx="12"/>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628781046"/>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页眉占位符 3"/>
          <p:cNvSpPr>
            <a:spLocks noGrp="1"/>
          </p:cNvSpPr>
          <p:nvPr>
            <p:ph type="hdr" sz="quarter"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20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sp>
        <p:nvSpPr>
          <p:cNvPr id="5" name="页脚占位符 4"/>
          <p:cNvSpPr>
            <a:spLocks noGrp="1"/>
          </p:cNvSpPr>
          <p:nvPr>
            <p:ph type="ft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rPr>
              <a:t>第六章采样系统的状态空间问题</a:t>
            </a:r>
          </a:p>
        </p:txBody>
      </p:sp>
      <p:sp>
        <p:nvSpPr>
          <p:cNvPr id="6" name="灯片编号占位符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CEE0173-428C-4550-88D5-104D316C9F52}" type="slidenum">
              <a:rPr kumimoji="0" lang="zh-CN" altLang="en-US" sz="1200" b="0" i="0" u="none" strike="noStrike" kern="1200" cap="none" spc="0" normalizeH="0" baseline="0" noProof="0" smtClean="0">
                <a:ln>
                  <a:noFill/>
                </a:ln>
                <a:solidFill>
                  <a:prstClr val="black"/>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559</a:t>
            </a:fld>
            <a:endParaRPr kumimoji="0" lang="zh-CN" altLang="en-US" sz="120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65699939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6A41929-F1D0-4114-A2E0-81D217FD6E04}"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576</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72514203"/>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19BD6B-AF79-4B90-9E20-0ADDAF4EAE01}"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593</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3299333312"/>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zh-CN" altLang="en-US"/>
              <a:t>单击此处编辑母版标题样式</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en-US" dirty="0"/>
          </a:p>
        </p:txBody>
      </p:sp>
      <p:sp>
        <p:nvSpPr>
          <p:cNvPr id="4" name="Date Placeholder 3"/>
          <p:cNvSpPr>
            <a:spLocks noGrp="1"/>
          </p:cNvSpPr>
          <p:nvPr>
            <p:ph type="dt" sz="half" idx="10"/>
          </p:nvPr>
        </p:nvSpPr>
        <p:spPr/>
        <p:txBody>
          <a:bodyPr/>
          <a:lstStyle/>
          <a:p>
            <a:fld id="{B0809679-A3E8-4134-8D95-63C9995E6CFD}"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endParaRPr lang="zh-CN" altLang="en-US"/>
          </a:p>
        </p:txBody>
      </p:sp>
      <p:sp>
        <p:nvSpPr>
          <p:cNvPr id="6" name="Slide Number Placeholder 5"/>
          <p:cNvSpPr>
            <a:spLocks noGrp="1"/>
          </p:cNvSpPr>
          <p:nvPr>
            <p:ph type="sldNum" sz="quarter" idx="12"/>
          </p:nvPr>
        </p:nvSpPr>
        <p:spPr/>
        <p:txBody>
          <a:bodyPr/>
          <a:lstStyle/>
          <a:p>
            <a:fld id="{44F1BA1C-2CD2-4C25-8CDD-76B697D7E56A}" type="slidenum">
              <a:rPr lang="zh-CN" altLang="en-US" smtClean="0"/>
              <a:t>‹#›</a:t>
            </a:fld>
            <a:endParaRPr lang="zh-CN" altLang="en-US"/>
          </a:p>
        </p:txBody>
      </p:sp>
    </p:spTree>
    <p:extLst>
      <p:ext uri="{BB962C8B-B14F-4D97-AF65-F5344CB8AC3E}">
        <p14:creationId xmlns:p14="http://schemas.microsoft.com/office/powerpoint/2010/main" val="352962093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Content Placeholder 2"/>
          <p:cNvSpPr>
            <a:spLocks noGrp="1"/>
          </p:cNvSpPr>
          <p:nvPr>
            <p:ph idx="1"/>
          </p:nvPr>
        </p:nvSpPr>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10"/>
          </p:nvPr>
        </p:nvSpPr>
        <p:spPr/>
        <p:txBody>
          <a:bodyPr/>
          <a:lstStyle/>
          <a:p>
            <a:fld id="{6797D76A-63E1-4111-91AE-8F0D2E31A839}"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endParaRPr lang="zh-CN" altLang="en-US"/>
          </a:p>
        </p:txBody>
      </p:sp>
      <p:sp>
        <p:nvSpPr>
          <p:cNvPr id="6" name="Slide Number Placeholder 5"/>
          <p:cNvSpPr>
            <a:spLocks noGrp="1"/>
          </p:cNvSpPr>
          <p:nvPr>
            <p:ph type="sldNum" sz="quarter" idx="12"/>
          </p:nvPr>
        </p:nvSpPr>
        <p:spPr/>
        <p:txBody>
          <a:bodyPr/>
          <a:lstStyle/>
          <a:p>
            <a:fld id="{44F1BA1C-2CD2-4C25-8CDD-76B697D7E56A}" type="slidenum">
              <a:rPr lang="zh-CN" altLang="en-US" smtClean="0"/>
              <a:t>‹#›</a:t>
            </a:fld>
            <a:endParaRPr lang="zh-CN" altLang="en-US"/>
          </a:p>
        </p:txBody>
      </p:sp>
    </p:spTree>
    <p:extLst>
      <p:ext uri="{BB962C8B-B14F-4D97-AF65-F5344CB8AC3E}">
        <p14:creationId xmlns:p14="http://schemas.microsoft.com/office/powerpoint/2010/main" val="4105010116"/>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zh-CN" altLang="en-US"/>
              <a:t>单击此处编辑母版标题样式</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a:t>单击此处编辑母版文本样式</a:t>
            </a:r>
          </a:p>
        </p:txBody>
      </p:sp>
      <p:sp>
        <p:nvSpPr>
          <p:cNvPr id="4" name="Date Placeholder 3"/>
          <p:cNvSpPr>
            <a:spLocks noGrp="1"/>
          </p:cNvSpPr>
          <p:nvPr>
            <p:ph type="dt" sz="half" idx="10"/>
          </p:nvPr>
        </p:nvSpPr>
        <p:spPr/>
        <p:txBody>
          <a:bodyPr/>
          <a:lstStyle/>
          <a:p>
            <a:fld id="{D7FBA596-18DA-45BD-B858-7A9900EE1986}"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endParaRPr lang="zh-CN" altLang="en-US"/>
          </a:p>
        </p:txBody>
      </p:sp>
      <p:sp>
        <p:nvSpPr>
          <p:cNvPr id="6" name="Slide Number Placeholder 5"/>
          <p:cNvSpPr>
            <a:spLocks noGrp="1"/>
          </p:cNvSpPr>
          <p:nvPr>
            <p:ph type="sldNum" sz="quarter" idx="12"/>
          </p:nvPr>
        </p:nvSpPr>
        <p:spPr/>
        <p:txBody>
          <a:bodyPr/>
          <a:lstStyle/>
          <a:p>
            <a:fld id="{44F1BA1C-2CD2-4C25-8CDD-76B697D7E56A}" type="slidenum">
              <a:rPr lang="zh-CN" altLang="en-US" smtClean="0"/>
              <a:t>‹#›</a:t>
            </a:fld>
            <a:endParaRPr lang="zh-CN" altLang="en-US"/>
          </a:p>
        </p:txBody>
      </p:sp>
    </p:spTree>
    <p:extLst>
      <p:ext uri="{BB962C8B-B14F-4D97-AF65-F5344CB8AC3E}">
        <p14:creationId xmlns:p14="http://schemas.microsoft.com/office/powerpoint/2010/main" val="2638312853"/>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5" name="Date Placeholder 4"/>
          <p:cNvSpPr>
            <a:spLocks noGrp="1"/>
          </p:cNvSpPr>
          <p:nvPr>
            <p:ph type="dt" sz="half" idx="10"/>
          </p:nvPr>
        </p:nvSpPr>
        <p:spPr/>
        <p:txBody>
          <a:bodyPr/>
          <a:lstStyle/>
          <a:p>
            <a:fld id="{18DEF594-A9C2-4D86-9B0C-F09284E8CEA1}" type="datetime1">
              <a:rPr lang="zh-CN" altLang="en-US" smtClean="0"/>
              <a:t>2019/1/14</a:t>
            </a:fld>
            <a:endParaRPr lang="zh-CN" altLang="en-US"/>
          </a:p>
        </p:txBody>
      </p:sp>
      <p:sp>
        <p:nvSpPr>
          <p:cNvPr id="6" name="Footer Placeholder 5"/>
          <p:cNvSpPr>
            <a:spLocks noGrp="1"/>
          </p:cNvSpPr>
          <p:nvPr>
            <p:ph type="ftr" sz="quarter" idx="11"/>
          </p:nvPr>
        </p:nvSpPr>
        <p:spPr/>
        <p:txBody>
          <a:bodyPr/>
          <a:lstStyle/>
          <a:p>
            <a:endParaRPr lang="zh-CN" altLang="en-US"/>
          </a:p>
        </p:txBody>
      </p:sp>
      <p:sp>
        <p:nvSpPr>
          <p:cNvPr id="7" name="Slide Number Placeholder 6"/>
          <p:cNvSpPr>
            <a:spLocks noGrp="1"/>
          </p:cNvSpPr>
          <p:nvPr>
            <p:ph type="sldNum" sz="quarter" idx="12"/>
          </p:nvPr>
        </p:nvSpPr>
        <p:spPr/>
        <p:txBody>
          <a:bodyPr/>
          <a:lstStyle/>
          <a:p>
            <a:fld id="{44F1BA1C-2CD2-4C25-8CDD-76B697D7E56A}" type="slidenum">
              <a:rPr lang="zh-CN" altLang="en-US" smtClean="0"/>
              <a:t>‹#›</a:t>
            </a:fld>
            <a:endParaRPr lang="zh-CN" altLang="en-US"/>
          </a:p>
        </p:txBody>
      </p:sp>
    </p:spTree>
    <p:extLst>
      <p:ext uri="{BB962C8B-B14F-4D97-AF65-F5344CB8AC3E}">
        <p14:creationId xmlns:p14="http://schemas.microsoft.com/office/powerpoint/2010/main" val="395295806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zh-CN" altLang="en-US"/>
              <a:t>单击此处编辑母版标题样式</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Content Placeholder 3"/>
          <p:cNvSpPr>
            <a:spLocks noGrp="1"/>
          </p:cNvSpPr>
          <p:nvPr>
            <p:ph sz="half" idx="2"/>
          </p:nvPr>
        </p:nvSpPr>
        <p:spPr>
          <a:xfrm>
            <a:off x="629842" y="2505075"/>
            <a:ext cx="3868340" cy="368458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Content Placeholder 5"/>
          <p:cNvSpPr>
            <a:spLocks noGrp="1"/>
          </p:cNvSpPr>
          <p:nvPr>
            <p:ph sz="quarter" idx="4"/>
          </p:nvPr>
        </p:nvSpPr>
        <p:spPr>
          <a:xfrm>
            <a:off x="4629150" y="2505075"/>
            <a:ext cx="3887391" cy="368458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7" name="Date Placeholder 6"/>
          <p:cNvSpPr>
            <a:spLocks noGrp="1"/>
          </p:cNvSpPr>
          <p:nvPr>
            <p:ph type="dt" sz="half" idx="10"/>
          </p:nvPr>
        </p:nvSpPr>
        <p:spPr/>
        <p:txBody>
          <a:bodyPr/>
          <a:lstStyle/>
          <a:p>
            <a:fld id="{2D5F313D-83D3-495F-B5B7-5BC55FCD14D9}" type="datetime1">
              <a:rPr lang="zh-CN" altLang="en-US" smtClean="0"/>
              <a:t>2019/1/14</a:t>
            </a:fld>
            <a:endParaRPr lang="zh-CN" altLang="en-US"/>
          </a:p>
        </p:txBody>
      </p:sp>
      <p:sp>
        <p:nvSpPr>
          <p:cNvPr id="8" name="Footer Placeholder 7"/>
          <p:cNvSpPr>
            <a:spLocks noGrp="1"/>
          </p:cNvSpPr>
          <p:nvPr>
            <p:ph type="ftr" sz="quarter" idx="11"/>
          </p:nvPr>
        </p:nvSpPr>
        <p:spPr/>
        <p:txBody>
          <a:bodyPr/>
          <a:lstStyle/>
          <a:p>
            <a:endParaRPr lang="zh-CN" altLang="en-US"/>
          </a:p>
        </p:txBody>
      </p:sp>
      <p:sp>
        <p:nvSpPr>
          <p:cNvPr id="9" name="Slide Number Placeholder 8"/>
          <p:cNvSpPr>
            <a:spLocks noGrp="1"/>
          </p:cNvSpPr>
          <p:nvPr>
            <p:ph type="sldNum" sz="quarter" idx="12"/>
          </p:nvPr>
        </p:nvSpPr>
        <p:spPr/>
        <p:txBody>
          <a:bodyPr/>
          <a:lstStyle/>
          <a:p>
            <a:fld id="{44F1BA1C-2CD2-4C25-8CDD-76B697D7E56A}" type="slidenum">
              <a:rPr lang="zh-CN" altLang="en-US" smtClean="0"/>
              <a:t>‹#›</a:t>
            </a:fld>
            <a:endParaRPr lang="zh-CN" altLang="en-US"/>
          </a:p>
        </p:txBody>
      </p:sp>
    </p:spTree>
    <p:extLst>
      <p:ext uri="{BB962C8B-B14F-4D97-AF65-F5344CB8AC3E}">
        <p14:creationId xmlns:p14="http://schemas.microsoft.com/office/powerpoint/2010/main" val="1461378493"/>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Date Placeholder 2"/>
          <p:cNvSpPr>
            <a:spLocks noGrp="1"/>
          </p:cNvSpPr>
          <p:nvPr>
            <p:ph type="dt" sz="half" idx="10"/>
          </p:nvPr>
        </p:nvSpPr>
        <p:spPr/>
        <p:txBody>
          <a:bodyPr/>
          <a:lstStyle/>
          <a:p>
            <a:fld id="{3BFA2215-3E4E-40FF-B34A-5CAA8ABEEBC8}" type="datetime1">
              <a:rPr lang="zh-CN" altLang="en-US" smtClean="0"/>
              <a:t>2019/1/14</a:t>
            </a:fld>
            <a:endParaRPr lang="zh-CN" altLang="en-US"/>
          </a:p>
        </p:txBody>
      </p:sp>
      <p:sp>
        <p:nvSpPr>
          <p:cNvPr id="4" name="Footer Placeholder 3"/>
          <p:cNvSpPr>
            <a:spLocks noGrp="1"/>
          </p:cNvSpPr>
          <p:nvPr>
            <p:ph type="ftr" sz="quarter" idx="11"/>
          </p:nvPr>
        </p:nvSpPr>
        <p:spPr/>
        <p:txBody>
          <a:bodyPr/>
          <a:lstStyle/>
          <a:p>
            <a:endParaRPr lang="zh-CN" altLang="en-US"/>
          </a:p>
        </p:txBody>
      </p:sp>
      <p:sp>
        <p:nvSpPr>
          <p:cNvPr id="5" name="Slide Number Placeholder 4"/>
          <p:cNvSpPr>
            <a:spLocks noGrp="1"/>
          </p:cNvSpPr>
          <p:nvPr>
            <p:ph type="sldNum" sz="quarter" idx="12"/>
          </p:nvPr>
        </p:nvSpPr>
        <p:spPr/>
        <p:txBody>
          <a:bodyPr/>
          <a:lstStyle/>
          <a:p>
            <a:fld id="{44F1BA1C-2CD2-4C25-8CDD-76B697D7E56A}" type="slidenum">
              <a:rPr lang="zh-CN" altLang="en-US" smtClean="0"/>
              <a:t>‹#›</a:t>
            </a:fld>
            <a:endParaRPr lang="zh-CN" altLang="en-US"/>
          </a:p>
        </p:txBody>
      </p:sp>
    </p:spTree>
    <p:extLst>
      <p:ext uri="{BB962C8B-B14F-4D97-AF65-F5344CB8AC3E}">
        <p14:creationId xmlns:p14="http://schemas.microsoft.com/office/powerpoint/2010/main" val="111895357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87A68FEC-91DE-4295-B358-2582752EA315}" type="datetime1">
              <a:rPr lang="zh-CN" altLang="en-US" smtClean="0"/>
              <a:t>2019/1/14</a:t>
            </a:fld>
            <a:endParaRPr lang="zh-CN" altLang="en-US"/>
          </a:p>
        </p:txBody>
      </p:sp>
      <p:sp>
        <p:nvSpPr>
          <p:cNvPr id="3" name="Footer Placeholder 2"/>
          <p:cNvSpPr>
            <a:spLocks noGrp="1"/>
          </p:cNvSpPr>
          <p:nvPr>
            <p:ph type="ftr" sz="quarter" idx="11"/>
          </p:nvPr>
        </p:nvSpPr>
        <p:spPr/>
        <p:txBody>
          <a:bodyPr/>
          <a:lstStyle/>
          <a:p>
            <a:endParaRPr lang="zh-CN" altLang="en-US"/>
          </a:p>
        </p:txBody>
      </p:sp>
      <p:sp>
        <p:nvSpPr>
          <p:cNvPr id="4" name="Slide Number Placeholder 3"/>
          <p:cNvSpPr>
            <a:spLocks noGrp="1"/>
          </p:cNvSpPr>
          <p:nvPr>
            <p:ph type="sldNum" sz="quarter" idx="12"/>
          </p:nvPr>
        </p:nvSpPr>
        <p:spPr/>
        <p:txBody>
          <a:bodyPr/>
          <a:lstStyle/>
          <a:p>
            <a:fld id="{44F1BA1C-2CD2-4C25-8CDD-76B697D7E56A}" type="slidenum">
              <a:rPr lang="zh-CN" altLang="en-US" smtClean="0"/>
              <a:t>‹#›</a:t>
            </a:fld>
            <a:endParaRPr lang="zh-CN" altLang="en-US"/>
          </a:p>
        </p:txBody>
      </p:sp>
    </p:spTree>
    <p:extLst>
      <p:ext uri="{BB962C8B-B14F-4D97-AF65-F5344CB8AC3E}">
        <p14:creationId xmlns:p14="http://schemas.microsoft.com/office/powerpoint/2010/main" val="261799868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zh-CN" altLang="en-US"/>
              <a:t>单击此处编辑母版标题样式</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p>
        </p:txBody>
      </p:sp>
      <p:sp>
        <p:nvSpPr>
          <p:cNvPr id="5" name="Date Placeholder 4"/>
          <p:cNvSpPr>
            <a:spLocks noGrp="1"/>
          </p:cNvSpPr>
          <p:nvPr>
            <p:ph type="dt" sz="half" idx="10"/>
          </p:nvPr>
        </p:nvSpPr>
        <p:spPr/>
        <p:txBody>
          <a:bodyPr/>
          <a:lstStyle/>
          <a:p>
            <a:fld id="{0EE54C3A-A201-4970-890E-EB23B6822393}" type="datetime1">
              <a:rPr lang="zh-CN" altLang="en-US" smtClean="0"/>
              <a:t>2019/1/14</a:t>
            </a:fld>
            <a:endParaRPr lang="zh-CN" altLang="en-US"/>
          </a:p>
        </p:txBody>
      </p:sp>
      <p:sp>
        <p:nvSpPr>
          <p:cNvPr id="6" name="Footer Placeholder 5"/>
          <p:cNvSpPr>
            <a:spLocks noGrp="1"/>
          </p:cNvSpPr>
          <p:nvPr>
            <p:ph type="ftr" sz="quarter" idx="11"/>
          </p:nvPr>
        </p:nvSpPr>
        <p:spPr/>
        <p:txBody>
          <a:bodyPr/>
          <a:lstStyle/>
          <a:p>
            <a:endParaRPr lang="zh-CN" altLang="en-US"/>
          </a:p>
        </p:txBody>
      </p:sp>
      <p:sp>
        <p:nvSpPr>
          <p:cNvPr id="7" name="Slide Number Placeholder 6"/>
          <p:cNvSpPr>
            <a:spLocks noGrp="1"/>
          </p:cNvSpPr>
          <p:nvPr>
            <p:ph type="sldNum" sz="quarter" idx="12"/>
          </p:nvPr>
        </p:nvSpPr>
        <p:spPr/>
        <p:txBody>
          <a:bodyPr/>
          <a:lstStyle/>
          <a:p>
            <a:fld id="{44F1BA1C-2CD2-4C25-8CDD-76B697D7E56A}" type="slidenum">
              <a:rPr lang="zh-CN" altLang="en-US" smtClean="0"/>
              <a:t>‹#›</a:t>
            </a:fld>
            <a:endParaRPr lang="zh-CN" altLang="en-US"/>
          </a:p>
        </p:txBody>
      </p:sp>
    </p:spTree>
    <p:extLst>
      <p:ext uri="{BB962C8B-B14F-4D97-AF65-F5344CB8AC3E}">
        <p14:creationId xmlns:p14="http://schemas.microsoft.com/office/powerpoint/2010/main" val="85721238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zh-CN" altLang="en-US"/>
              <a:t>单击此处编辑母版标题样式</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zh-CN" altLang="en-US"/>
              <a:t>单击图标添加图片</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p>
        </p:txBody>
      </p:sp>
      <p:sp>
        <p:nvSpPr>
          <p:cNvPr id="5" name="Date Placeholder 4"/>
          <p:cNvSpPr>
            <a:spLocks noGrp="1"/>
          </p:cNvSpPr>
          <p:nvPr>
            <p:ph type="dt" sz="half" idx="10"/>
          </p:nvPr>
        </p:nvSpPr>
        <p:spPr/>
        <p:txBody>
          <a:bodyPr/>
          <a:lstStyle/>
          <a:p>
            <a:fld id="{D305A7FC-C03A-421A-A351-5B8C9EE78F85}" type="datetime1">
              <a:rPr lang="zh-CN" altLang="en-US" smtClean="0"/>
              <a:t>2019/1/14</a:t>
            </a:fld>
            <a:endParaRPr lang="zh-CN" altLang="en-US"/>
          </a:p>
        </p:txBody>
      </p:sp>
      <p:sp>
        <p:nvSpPr>
          <p:cNvPr id="6" name="Footer Placeholder 5"/>
          <p:cNvSpPr>
            <a:spLocks noGrp="1"/>
          </p:cNvSpPr>
          <p:nvPr>
            <p:ph type="ftr" sz="quarter" idx="11"/>
          </p:nvPr>
        </p:nvSpPr>
        <p:spPr/>
        <p:txBody>
          <a:bodyPr/>
          <a:lstStyle/>
          <a:p>
            <a:endParaRPr lang="zh-CN" altLang="en-US"/>
          </a:p>
        </p:txBody>
      </p:sp>
      <p:sp>
        <p:nvSpPr>
          <p:cNvPr id="7" name="Slide Number Placeholder 6"/>
          <p:cNvSpPr>
            <a:spLocks noGrp="1"/>
          </p:cNvSpPr>
          <p:nvPr>
            <p:ph type="sldNum" sz="quarter" idx="12"/>
          </p:nvPr>
        </p:nvSpPr>
        <p:spPr/>
        <p:txBody>
          <a:bodyPr/>
          <a:lstStyle/>
          <a:p>
            <a:fld id="{44F1BA1C-2CD2-4C25-8CDD-76B697D7E56A}" type="slidenum">
              <a:rPr lang="zh-CN" altLang="en-US" smtClean="0"/>
              <a:t>‹#›</a:t>
            </a:fld>
            <a:endParaRPr lang="zh-CN" altLang="en-US"/>
          </a:p>
        </p:txBody>
      </p:sp>
    </p:spTree>
    <p:extLst>
      <p:ext uri="{BB962C8B-B14F-4D97-AF65-F5344CB8AC3E}">
        <p14:creationId xmlns:p14="http://schemas.microsoft.com/office/powerpoint/2010/main" val="197487158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Vertical Text Placeholder 2"/>
          <p:cNvSpPr>
            <a:spLocks noGrp="1"/>
          </p:cNvSpPr>
          <p:nvPr>
            <p:ph type="body" orient="vert" idx="1"/>
          </p:nvPr>
        </p:nvSpPr>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10"/>
          </p:nvPr>
        </p:nvSpPr>
        <p:spPr/>
        <p:txBody>
          <a:bodyPr/>
          <a:lstStyle/>
          <a:p>
            <a:fld id="{B7B784DE-2EDE-4737-B133-965696CD56FF}"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endParaRPr lang="zh-CN" altLang="en-US"/>
          </a:p>
        </p:txBody>
      </p:sp>
      <p:sp>
        <p:nvSpPr>
          <p:cNvPr id="6" name="Slide Number Placeholder 5"/>
          <p:cNvSpPr>
            <a:spLocks noGrp="1"/>
          </p:cNvSpPr>
          <p:nvPr>
            <p:ph type="sldNum" sz="quarter" idx="12"/>
          </p:nvPr>
        </p:nvSpPr>
        <p:spPr/>
        <p:txBody>
          <a:bodyPr/>
          <a:lstStyle/>
          <a:p>
            <a:fld id="{44F1BA1C-2CD2-4C25-8CDD-76B697D7E56A}" type="slidenum">
              <a:rPr lang="zh-CN" altLang="en-US" smtClean="0"/>
              <a:t>‹#›</a:t>
            </a:fld>
            <a:endParaRPr lang="zh-CN" altLang="en-US"/>
          </a:p>
        </p:txBody>
      </p:sp>
    </p:spTree>
    <p:extLst>
      <p:ext uri="{BB962C8B-B14F-4D97-AF65-F5344CB8AC3E}">
        <p14:creationId xmlns:p14="http://schemas.microsoft.com/office/powerpoint/2010/main" val="329597024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垂直排列标题与&#10;文本">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zh-CN" altLang="en-US"/>
              <a:t>单击此处编辑母版标题样式</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10"/>
          </p:nvPr>
        </p:nvSpPr>
        <p:spPr/>
        <p:txBody>
          <a:bodyPr/>
          <a:lstStyle/>
          <a:p>
            <a:fld id="{5559C868-C453-4928-A820-B166A6411884}"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endParaRPr lang="zh-CN" altLang="en-US"/>
          </a:p>
        </p:txBody>
      </p:sp>
      <p:sp>
        <p:nvSpPr>
          <p:cNvPr id="6" name="Slide Number Placeholder 5"/>
          <p:cNvSpPr>
            <a:spLocks noGrp="1"/>
          </p:cNvSpPr>
          <p:nvPr>
            <p:ph type="sldNum" sz="quarter" idx="12"/>
          </p:nvPr>
        </p:nvSpPr>
        <p:spPr/>
        <p:txBody>
          <a:bodyPr/>
          <a:lstStyle/>
          <a:p>
            <a:fld id="{44F1BA1C-2CD2-4C25-8CDD-76B697D7E56A}" type="slidenum">
              <a:rPr lang="zh-CN" altLang="en-US" smtClean="0"/>
              <a:t>‹#›</a:t>
            </a:fld>
            <a:endParaRPr lang="zh-CN" altLang="en-US"/>
          </a:p>
        </p:txBody>
      </p:sp>
    </p:spTree>
    <p:extLst>
      <p:ext uri="{BB962C8B-B14F-4D97-AF65-F5344CB8AC3E}">
        <p14:creationId xmlns:p14="http://schemas.microsoft.com/office/powerpoint/2010/main" val="264161568"/>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zh-CN" altLang="en-US"/>
              <a:t>单击此处编辑母版标题样式</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en-US" dirty="0"/>
          </a:p>
        </p:txBody>
      </p:sp>
      <p:sp>
        <p:nvSpPr>
          <p:cNvPr id="4" name="Date Placeholder 3"/>
          <p:cNvSpPr>
            <a:spLocks noGrp="1"/>
          </p:cNvSpPr>
          <p:nvPr>
            <p:ph type="dt" sz="half" idx="10"/>
          </p:nvPr>
        </p:nvSpPr>
        <p:spPr/>
        <p:txBody>
          <a:bodyPr/>
          <a:lstStyle/>
          <a:p>
            <a:fld id="{9534BA63-23D1-418E-9561-7D52D158E178}"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r>
              <a:rPr lang="zh-CN" altLang="en-US"/>
              <a:t>第二章状态空间分析法</a:t>
            </a:r>
          </a:p>
        </p:txBody>
      </p:sp>
      <p:sp>
        <p:nvSpPr>
          <p:cNvPr id="6" name="Slide Number Placeholder 5"/>
          <p:cNvSpPr>
            <a:spLocks noGrp="1"/>
          </p:cNvSpPr>
          <p:nvPr>
            <p:ph type="sldNum" sz="quarter" idx="12"/>
          </p:nvPr>
        </p:nvSpPr>
        <p:spPr/>
        <p:txBody>
          <a:bodyPr/>
          <a:lstStyle/>
          <a:p>
            <a:fld id="{FD298604-1786-421E-B612-B3EBCB27C439}" type="slidenum">
              <a:rPr lang="zh-CN" altLang="en-US" smtClean="0"/>
              <a:t>‹#›</a:t>
            </a:fld>
            <a:endParaRPr lang="zh-CN" altLang="en-US"/>
          </a:p>
        </p:txBody>
      </p:sp>
    </p:spTree>
    <p:extLst>
      <p:ext uri="{BB962C8B-B14F-4D97-AF65-F5344CB8AC3E}">
        <p14:creationId xmlns:p14="http://schemas.microsoft.com/office/powerpoint/2010/main" val="1721505524"/>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Content Placeholder 2"/>
          <p:cNvSpPr>
            <a:spLocks noGrp="1"/>
          </p:cNvSpPr>
          <p:nvPr>
            <p:ph idx="1"/>
          </p:nvPr>
        </p:nvSpPr>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10"/>
          </p:nvPr>
        </p:nvSpPr>
        <p:spPr/>
        <p:txBody>
          <a:bodyPr/>
          <a:lstStyle/>
          <a:p>
            <a:fld id="{4CAD244E-86DF-4387-B515-D116C2A5A927}"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r>
              <a:rPr lang="zh-CN" altLang="en-US"/>
              <a:t>第二章状态空间分析法</a:t>
            </a:r>
          </a:p>
        </p:txBody>
      </p:sp>
      <p:sp>
        <p:nvSpPr>
          <p:cNvPr id="6" name="Slide Number Placeholder 5"/>
          <p:cNvSpPr>
            <a:spLocks noGrp="1"/>
          </p:cNvSpPr>
          <p:nvPr>
            <p:ph type="sldNum" sz="quarter" idx="12"/>
          </p:nvPr>
        </p:nvSpPr>
        <p:spPr/>
        <p:txBody>
          <a:bodyPr/>
          <a:lstStyle/>
          <a:p>
            <a:fld id="{FD298604-1786-421E-B612-B3EBCB27C439}" type="slidenum">
              <a:rPr lang="zh-CN" altLang="en-US" smtClean="0"/>
              <a:t>‹#›</a:t>
            </a:fld>
            <a:endParaRPr lang="zh-CN" altLang="en-US"/>
          </a:p>
        </p:txBody>
      </p:sp>
    </p:spTree>
    <p:extLst>
      <p:ext uri="{BB962C8B-B14F-4D97-AF65-F5344CB8AC3E}">
        <p14:creationId xmlns:p14="http://schemas.microsoft.com/office/powerpoint/2010/main" val="1634657743"/>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zh-CN" altLang="en-US"/>
              <a:t>单击此处编辑母版标题样式</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a:t>单击此处编辑母版文本样式</a:t>
            </a:r>
          </a:p>
        </p:txBody>
      </p:sp>
      <p:sp>
        <p:nvSpPr>
          <p:cNvPr id="4" name="Date Placeholder 3"/>
          <p:cNvSpPr>
            <a:spLocks noGrp="1"/>
          </p:cNvSpPr>
          <p:nvPr>
            <p:ph type="dt" sz="half" idx="10"/>
          </p:nvPr>
        </p:nvSpPr>
        <p:spPr/>
        <p:txBody>
          <a:bodyPr/>
          <a:lstStyle/>
          <a:p>
            <a:fld id="{BB80FEEC-1A93-47C1-8863-7D8B91197C53}"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r>
              <a:rPr lang="zh-CN" altLang="en-US"/>
              <a:t>第二章状态空间分析法</a:t>
            </a:r>
          </a:p>
        </p:txBody>
      </p:sp>
      <p:sp>
        <p:nvSpPr>
          <p:cNvPr id="6" name="Slide Number Placeholder 5"/>
          <p:cNvSpPr>
            <a:spLocks noGrp="1"/>
          </p:cNvSpPr>
          <p:nvPr>
            <p:ph type="sldNum" sz="quarter" idx="12"/>
          </p:nvPr>
        </p:nvSpPr>
        <p:spPr/>
        <p:txBody>
          <a:bodyPr/>
          <a:lstStyle/>
          <a:p>
            <a:fld id="{FD298604-1786-421E-B612-B3EBCB27C439}" type="slidenum">
              <a:rPr lang="zh-CN" altLang="en-US" smtClean="0"/>
              <a:t>‹#›</a:t>
            </a:fld>
            <a:endParaRPr lang="zh-CN" altLang="en-US"/>
          </a:p>
        </p:txBody>
      </p:sp>
    </p:spTree>
    <p:extLst>
      <p:ext uri="{BB962C8B-B14F-4D97-AF65-F5344CB8AC3E}">
        <p14:creationId xmlns:p14="http://schemas.microsoft.com/office/powerpoint/2010/main" val="3729955754"/>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5" name="Date Placeholder 4"/>
          <p:cNvSpPr>
            <a:spLocks noGrp="1"/>
          </p:cNvSpPr>
          <p:nvPr>
            <p:ph type="dt" sz="half" idx="10"/>
          </p:nvPr>
        </p:nvSpPr>
        <p:spPr/>
        <p:txBody>
          <a:bodyPr/>
          <a:lstStyle/>
          <a:p>
            <a:fld id="{E397FF13-D0AE-45FF-902E-69525771F3DB}" type="datetime1">
              <a:rPr lang="zh-CN" altLang="en-US" smtClean="0"/>
              <a:t>2019/1/14</a:t>
            </a:fld>
            <a:endParaRPr lang="zh-CN" altLang="en-US"/>
          </a:p>
        </p:txBody>
      </p:sp>
      <p:sp>
        <p:nvSpPr>
          <p:cNvPr id="6" name="Footer Placeholder 5"/>
          <p:cNvSpPr>
            <a:spLocks noGrp="1"/>
          </p:cNvSpPr>
          <p:nvPr>
            <p:ph type="ftr" sz="quarter" idx="11"/>
          </p:nvPr>
        </p:nvSpPr>
        <p:spPr/>
        <p:txBody>
          <a:bodyPr/>
          <a:lstStyle/>
          <a:p>
            <a:r>
              <a:rPr lang="zh-CN" altLang="en-US"/>
              <a:t>第二章状态空间分析法</a:t>
            </a:r>
          </a:p>
        </p:txBody>
      </p:sp>
      <p:sp>
        <p:nvSpPr>
          <p:cNvPr id="7" name="Slide Number Placeholder 6"/>
          <p:cNvSpPr>
            <a:spLocks noGrp="1"/>
          </p:cNvSpPr>
          <p:nvPr>
            <p:ph type="sldNum" sz="quarter" idx="12"/>
          </p:nvPr>
        </p:nvSpPr>
        <p:spPr/>
        <p:txBody>
          <a:bodyPr/>
          <a:lstStyle/>
          <a:p>
            <a:fld id="{FD298604-1786-421E-B612-B3EBCB27C439}" type="slidenum">
              <a:rPr lang="zh-CN" altLang="en-US" smtClean="0"/>
              <a:t>‹#›</a:t>
            </a:fld>
            <a:endParaRPr lang="zh-CN" altLang="en-US"/>
          </a:p>
        </p:txBody>
      </p:sp>
    </p:spTree>
    <p:extLst>
      <p:ext uri="{BB962C8B-B14F-4D97-AF65-F5344CB8AC3E}">
        <p14:creationId xmlns:p14="http://schemas.microsoft.com/office/powerpoint/2010/main" val="3566081875"/>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zh-CN" altLang="en-US"/>
              <a:t>单击此处编辑母版标题样式</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Content Placeholder 3"/>
          <p:cNvSpPr>
            <a:spLocks noGrp="1"/>
          </p:cNvSpPr>
          <p:nvPr>
            <p:ph sz="half" idx="2"/>
          </p:nvPr>
        </p:nvSpPr>
        <p:spPr>
          <a:xfrm>
            <a:off x="629842" y="2505075"/>
            <a:ext cx="3868340" cy="368458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Content Placeholder 5"/>
          <p:cNvSpPr>
            <a:spLocks noGrp="1"/>
          </p:cNvSpPr>
          <p:nvPr>
            <p:ph sz="quarter" idx="4"/>
          </p:nvPr>
        </p:nvSpPr>
        <p:spPr>
          <a:xfrm>
            <a:off x="4629150" y="2505075"/>
            <a:ext cx="3887391" cy="368458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7" name="Date Placeholder 6"/>
          <p:cNvSpPr>
            <a:spLocks noGrp="1"/>
          </p:cNvSpPr>
          <p:nvPr>
            <p:ph type="dt" sz="half" idx="10"/>
          </p:nvPr>
        </p:nvSpPr>
        <p:spPr/>
        <p:txBody>
          <a:bodyPr/>
          <a:lstStyle/>
          <a:p>
            <a:fld id="{DF59A6E9-ACF9-4D5D-AAD6-2DE53BD9DECD}" type="datetime1">
              <a:rPr lang="zh-CN" altLang="en-US" smtClean="0"/>
              <a:t>2019/1/14</a:t>
            </a:fld>
            <a:endParaRPr lang="zh-CN" altLang="en-US"/>
          </a:p>
        </p:txBody>
      </p:sp>
      <p:sp>
        <p:nvSpPr>
          <p:cNvPr id="8" name="Footer Placeholder 7"/>
          <p:cNvSpPr>
            <a:spLocks noGrp="1"/>
          </p:cNvSpPr>
          <p:nvPr>
            <p:ph type="ftr" sz="quarter" idx="11"/>
          </p:nvPr>
        </p:nvSpPr>
        <p:spPr/>
        <p:txBody>
          <a:bodyPr/>
          <a:lstStyle/>
          <a:p>
            <a:r>
              <a:rPr lang="zh-CN" altLang="en-US"/>
              <a:t>第二章状态空间分析法</a:t>
            </a:r>
          </a:p>
        </p:txBody>
      </p:sp>
      <p:sp>
        <p:nvSpPr>
          <p:cNvPr id="9" name="Slide Number Placeholder 8"/>
          <p:cNvSpPr>
            <a:spLocks noGrp="1"/>
          </p:cNvSpPr>
          <p:nvPr>
            <p:ph type="sldNum" sz="quarter" idx="12"/>
          </p:nvPr>
        </p:nvSpPr>
        <p:spPr/>
        <p:txBody>
          <a:bodyPr/>
          <a:lstStyle/>
          <a:p>
            <a:fld id="{FD298604-1786-421E-B612-B3EBCB27C439}" type="slidenum">
              <a:rPr lang="zh-CN" altLang="en-US" smtClean="0"/>
              <a:t>‹#›</a:t>
            </a:fld>
            <a:endParaRPr lang="zh-CN" altLang="en-US"/>
          </a:p>
        </p:txBody>
      </p:sp>
    </p:spTree>
    <p:extLst>
      <p:ext uri="{BB962C8B-B14F-4D97-AF65-F5344CB8AC3E}">
        <p14:creationId xmlns:p14="http://schemas.microsoft.com/office/powerpoint/2010/main" val="936050992"/>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Date Placeholder 2"/>
          <p:cNvSpPr>
            <a:spLocks noGrp="1"/>
          </p:cNvSpPr>
          <p:nvPr>
            <p:ph type="dt" sz="half" idx="10"/>
          </p:nvPr>
        </p:nvSpPr>
        <p:spPr/>
        <p:txBody>
          <a:bodyPr/>
          <a:lstStyle/>
          <a:p>
            <a:fld id="{41D777D8-29D4-450C-B2DF-C53A50DA99B6}" type="datetime1">
              <a:rPr lang="zh-CN" altLang="en-US" smtClean="0"/>
              <a:t>2019/1/14</a:t>
            </a:fld>
            <a:endParaRPr lang="zh-CN" altLang="en-US"/>
          </a:p>
        </p:txBody>
      </p:sp>
      <p:sp>
        <p:nvSpPr>
          <p:cNvPr id="4" name="Footer Placeholder 3"/>
          <p:cNvSpPr>
            <a:spLocks noGrp="1"/>
          </p:cNvSpPr>
          <p:nvPr>
            <p:ph type="ftr" sz="quarter" idx="11"/>
          </p:nvPr>
        </p:nvSpPr>
        <p:spPr/>
        <p:txBody>
          <a:bodyPr/>
          <a:lstStyle/>
          <a:p>
            <a:r>
              <a:rPr lang="zh-CN" altLang="en-US"/>
              <a:t>第二章状态空间分析法</a:t>
            </a:r>
          </a:p>
        </p:txBody>
      </p:sp>
      <p:sp>
        <p:nvSpPr>
          <p:cNvPr id="5" name="Slide Number Placeholder 4"/>
          <p:cNvSpPr>
            <a:spLocks noGrp="1"/>
          </p:cNvSpPr>
          <p:nvPr>
            <p:ph type="sldNum" sz="quarter" idx="12"/>
          </p:nvPr>
        </p:nvSpPr>
        <p:spPr/>
        <p:txBody>
          <a:bodyPr/>
          <a:lstStyle/>
          <a:p>
            <a:fld id="{FD298604-1786-421E-B612-B3EBCB27C439}" type="slidenum">
              <a:rPr lang="zh-CN" altLang="en-US" smtClean="0"/>
              <a:t>‹#›</a:t>
            </a:fld>
            <a:endParaRPr lang="zh-CN" altLang="en-US"/>
          </a:p>
        </p:txBody>
      </p:sp>
    </p:spTree>
    <p:extLst>
      <p:ext uri="{BB962C8B-B14F-4D97-AF65-F5344CB8AC3E}">
        <p14:creationId xmlns:p14="http://schemas.microsoft.com/office/powerpoint/2010/main" val="1338908795"/>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FDBA2FCB-F71B-46B4-B306-C5D72DBD7134}" type="datetime1">
              <a:rPr lang="zh-CN" altLang="en-US" smtClean="0"/>
              <a:t>2019/1/14</a:t>
            </a:fld>
            <a:endParaRPr lang="zh-CN" altLang="en-US"/>
          </a:p>
        </p:txBody>
      </p:sp>
      <p:sp>
        <p:nvSpPr>
          <p:cNvPr id="3" name="Footer Placeholder 2"/>
          <p:cNvSpPr>
            <a:spLocks noGrp="1"/>
          </p:cNvSpPr>
          <p:nvPr>
            <p:ph type="ftr" sz="quarter" idx="11"/>
          </p:nvPr>
        </p:nvSpPr>
        <p:spPr/>
        <p:txBody>
          <a:bodyPr/>
          <a:lstStyle/>
          <a:p>
            <a:r>
              <a:rPr lang="zh-CN" altLang="en-US"/>
              <a:t>第二章状态空间分析法</a:t>
            </a:r>
          </a:p>
        </p:txBody>
      </p:sp>
      <p:sp>
        <p:nvSpPr>
          <p:cNvPr id="4" name="Slide Number Placeholder 3"/>
          <p:cNvSpPr>
            <a:spLocks noGrp="1"/>
          </p:cNvSpPr>
          <p:nvPr>
            <p:ph type="sldNum" sz="quarter" idx="12"/>
          </p:nvPr>
        </p:nvSpPr>
        <p:spPr/>
        <p:txBody>
          <a:bodyPr/>
          <a:lstStyle/>
          <a:p>
            <a:fld id="{FD298604-1786-421E-B612-B3EBCB27C439}" type="slidenum">
              <a:rPr lang="zh-CN" altLang="en-US" smtClean="0"/>
              <a:t>‹#›</a:t>
            </a:fld>
            <a:endParaRPr lang="zh-CN" altLang="en-US"/>
          </a:p>
        </p:txBody>
      </p:sp>
    </p:spTree>
    <p:extLst>
      <p:ext uri="{BB962C8B-B14F-4D97-AF65-F5344CB8AC3E}">
        <p14:creationId xmlns:p14="http://schemas.microsoft.com/office/powerpoint/2010/main" val="369842594"/>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zh-CN" altLang="en-US"/>
              <a:t>单击此处编辑母版标题样式</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p>
        </p:txBody>
      </p:sp>
      <p:sp>
        <p:nvSpPr>
          <p:cNvPr id="5" name="Date Placeholder 4"/>
          <p:cNvSpPr>
            <a:spLocks noGrp="1"/>
          </p:cNvSpPr>
          <p:nvPr>
            <p:ph type="dt" sz="half" idx="10"/>
          </p:nvPr>
        </p:nvSpPr>
        <p:spPr/>
        <p:txBody>
          <a:bodyPr/>
          <a:lstStyle/>
          <a:p>
            <a:fld id="{22580100-9DF5-40D7-9059-6F244E5B1E03}" type="datetime1">
              <a:rPr lang="zh-CN" altLang="en-US" smtClean="0"/>
              <a:t>2019/1/14</a:t>
            </a:fld>
            <a:endParaRPr lang="zh-CN" altLang="en-US"/>
          </a:p>
        </p:txBody>
      </p:sp>
      <p:sp>
        <p:nvSpPr>
          <p:cNvPr id="6" name="Footer Placeholder 5"/>
          <p:cNvSpPr>
            <a:spLocks noGrp="1"/>
          </p:cNvSpPr>
          <p:nvPr>
            <p:ph type="ftr" sz="quarter" idx="11"/>
          </p:nvPr>
        </p:nvSpPr>
        <p:spPr/>
        <p:txBody>
          <a:bodyPr/>
          <a:lstStyle/>
          <a:p>
            <a:r>
              <a:rPr lang="zh-CN" altLang="en-US"/>
              <a:t>第二章状态空间分析法</a:t>
            </a:r>
          </a:p>
        </p:txBody>
      </p:sp>
      <p:sp>
        <p:nvSpPr>
          <p:cNvPr id="7" name="Slide Number Placeholder 6"/>
          <p:cNvSpPr>
            <a:spLocks noGrp="1"/>
          </p:cNvSpPr>
          <p:nvPr>
            <p:ph type="sldNum" sz="quarter" idx="12"/>
          </p:nvPr>
        </p:nvSpPr>
        <p:spPr/>
        <p:txBody>
          <a:bodyPr/>
          <a:lstStyle/>
          <a:p>
            <a:fld id="{FD298604-1786-421E-B612-B3EBCB27C439}" type="slidenum">
              <a:rPr lang="zh-CN" altLang="en-US" smtClean="0"/>
              <a:t>‹#›</a:t>
            </a:fld>
            <a:endParaRPr lang="zh-CN" altLang="en-US"/>
          </a:p>
        </p:txBody>
      </p:sp>
    </p:spTree>
    <p:extLst>
      <p:ext uri="{BB962C8B-B14F-4D97-AF65-F5344CB8AC3E}">
        <p14:creationId xmlns:p14="http://schemas.microsoft.com/office/powerpoint/2010/main" val="2553692137"/>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zh-CN" altLang="en-US"/>
              <a:t>单击此处编辑母版标题样式</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zh-CN" altLang="en-US"/>
              <a:t>单击图标添加图片</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p>
        </p:txBody>
      </p:sp>
      <p:sp>
        <p:nvSpPr>
          <p:cNvPr id="5" name="Date Placeholder 4"/>
          <p:cNvSpPr>
            <a:spLocks noGrp="1"/>
          </p:cNvSpPr>
          <p:nvPr>
            <p:ph type="dt" sz="half" idx="10"/>
          </p:nvPr>
        </p:nvSpPr>
        <p:spPr/>
        <p:txBody>
          <a:bodyPr/>
          <a:lstStyle/>
          <a:p>
            <a:fld id="{CAE09EC7-DD16-4E74-B11D-8C7869C0FCEB}" type="datetime1">
              <a:rPr lang="zh-CN" altLang="en-US" smtClean="0"/>
              <a:t>2019/1/14</a:t>
            </a:fld>
            <a:endParaRPr lang="zh-CN" altLang="en-US"/>
          </a:p>
        </p:txBody>
      </p:sp>
      <p:sp>
        <p:nvSpPr>
          <p:cNvPr id="6" name="Footer Placeholder 5"/>
          <p:cNvSpPr>
            <a:spLocks noGrp="1"/>
          </p:cNvSpPr>
          <p:nvPr>
            <p:ph type="ftr" sz="quarter" idx="11"/>
          </p:nvPr>
        </p:nvSpPr>
        <p:spPr/>
        <p:txBody>
          <a:bodyPr/>
          <a:lstStyle/>
          <a:p>
            <a:r>
              <a:rPr lang="zh-CN" altLang="en-US"/>
              <a:t>第二章状态空间分析法</a:t>
            </a:r>
          </a:p>
        </p:txBody>
      </p:sp>
      <p:sp>
        <p:nvSpPr>
          <p:cNvPr id="7" name="Slide Number Placeholder 6"/>
          <p:cNvSpPr>
            <a:spLocks noGrp="1"/>
          </p:cNvSpPr>
          <p:nvPr>
            <p:ph type="sldNum" sz="quarter" idx="12"/>
          </p:nvPr>
        </p:nvSpPr>
        <p:spPr/>
        <p:txBody>
          <a:bodyPr/>
          <a:lstStyle/>
          <a:p>
            <a:fld id="{FD298604-1786-421E-B612-B3EBCB27C439}" type="slidenum">
              <a:rPr lang="zh-CN" altLang="en-US" smtClean="0"/>
              <a:t>‹#›</a:t>
            </a:fld>
            <a:endParaRPr lang="zh-CN" altLang="en-US"/>
          </a:p>
        </p:txBody>
      </p:sp>
    </p:spTree>
    <p:extLst>
      <p:ext uri="{BB962C8B-B14F-4D97-AF65-F5344CB8AC3E}">
        <p14:creationId xmlns:p14="http://schemas.microsoft.com/office/powerpoint/2010/main" val="4199206814"/>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Vertical Text Placeholder 2"/>
          <p:cNvSpPr>
            <a:spLocks noGrp="1"/>
          </p:cNvSpPr>
          <p:nvPr>
            <p:ph type="body" orient="vert" idx="1"/>
          </p:nvPr>
        </p:nvSpPr>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10"/>
          </p:nvPr>
        </p:nvSpPr>
        <p:spPr/>
        <p:txBody>
          <a:bodyPr/>
          <a:lstStyle/>
          <a:p>
            <a:fld id="{9D69C0C5-460B-42D4-8BC2-2C85391A458A}"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r>
              <a:rPr lang="zh-CN" altLang="en-US"/>
              <a:t>第二章状态空间分析法</a:t>
            </a:r>
          </a:p>
        </p:txBody>
      </p:sp>
      <p:sp>
        <p:nvSpPr>
          <p:cNvPr id="6" name="Slide Number Placeholder 5"/>
          <p:cNvSpPr>
            <a:spLocks noGrp="1"/>
          </p:cNvSpPr>
          <p:nvPr>
            <p:ph type="sldNum" sz="quarter" idx="12"/>
          </p:nvPr>
        </p:nvSpPr>
        <p:spPr/>
        <p:txBody>
          <a:bodyPr/>
          <a:lstStyle/>
          <a:p>
            <a:fld id="{FD298604-1786-421E-B612-B3EBCB27C439}" type="slidenum">
              <a:rPr lang="zh-CN" altLang="en-US" smtClean="0"/>
              <a:t>‹#›</a:t>
            </a:fld>
            <a:endParaRPr lang="zh-CN" altLang="en-US"/>
          </a:p>
        </p:txBody>
      </p:sp>
    </p:spTree>
    <p:extLst>
      <p:ext uri="{BB962C8B-B14F-4D97-AF65-F5344CB8AC3E}">
        <p14:creationId xmlns:p14="http://schemas.microsoft.com/office/powerpoint/2010/main" val="3896971050"/>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垂直排列标题与&#10;文本">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zh-CN" altLang="en-US"/>
              <a:t>单击此处编辑母版标题样式</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10"/>
          </p:nvPr>
        </p:nvSpPr>
        <p:spPr/>
        <p:txBody>
          <a:bodyPr/>
          <a:lstStyle/>
          <a:p>
            <a:fld id="{E9051552-E320-47FF-B92F-E41D83254E9E}"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r>
              <a:rPr lang="zh-CN" altLang="en-US"/>
              <a:t>第二章状态空间分析法</a:t>
            </a:r>
          </a:p>
        </p:txBody>
      </p:sp>
      <p:sp>
        <p:nvSpPr>
          <p:cNvPr id="6" name="Slide Number Placeholder 5"/>
          <p:cNvSpPr>
            <a:spLocks noGrp="1"/>
          </p:cNvSpPr>
          <p:nvPr>
            <p:ph type="sldNum" sz="quarter" idx="12"/>
          </p:nvPr>
        </p:nvSpPr>
        <p:spPr/>
        <p:txBody>
          <a:bodyPr/>
          <a:lstStyle/>
          <a:p>
            <a:fld id="{FD298604-1786-421E-B612-B3EBCB27C439}" type="slidenum">
              <a:rPr lang="zh-CN" altLang="en-US" smtClean="0"/>
              <a:t>‹#›</a:t>
            </a:fld>
            <a:endParaRPr lang="zh-CN" altLang="en-US"/>
          </a:p>
        </p:txBody>
      </p:sp>
    </p:spTree>
    <p:extLst>
      <p:ext uri="{BB962C8B-B14F-4D97-AF65-F5344CB8AC3E}">
        <p14:creationId xmlns:p14="http://schemas.microsoft.com/office/powerpoint/2010/main" val="3467191077"/>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zh-CN" altLang="en-US"/>
              <a:t>单击此处编辑母版标题样式</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en-US" dirty="0"/>
          </a:p>
        </p:txBody>
      </p:sp>
      <p:sp>
        <p:nvSpPr>
          <p:cNvPr id="4" name="Date Placeholder 3"/>
          <p:cNvSpPr>
            <a:spLocks noGrp="1"/>
          </p:cNvSpPr>
          <p:nvPr>
            <p:ph type="dt" sz="half" idx="10"/>
          </p:nvPr>
        </p:nvSpPr>
        <p:spPr/>
        <p:txBody>
          <a:bodyPr/>
          <a:lstStyle/>
          <a:p>
            <a:fld id="{21A77896-3510-4452-A8B1-ADB3478B4776}"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r>
              <a:rPr lang="zh-CN" altLang="en-US"/>
              <a:t>线性系统的结构特性</a:t>
            </a:r>
          </a:p>
        </p:txBody>
      </p:sp>
      <p:sp>
        <p:nvSpPr>
          <p:cNvPr id="6" name="Slide Number Placeholder 5"/>
          <p:cNvSpPr>
            <a:spLocks noGrp="1"/>
          </p:cNvSpPr>
          <p:nvPr>
            <p:ph type="sldNum" sz="quarter" idx="12"/>
          </p:nvPr>
        </p:nvSpPr>
        <p:spPr/>
        <p:txBody>
          <a:bodyPr/>
          <a:lstStyle/>
          <a:p>
            <a:fld id="{48E7A19E-AECC-49A9-AB6C-55525D86B212}" type="slidenum">
              <a:rPr lang="zh-CN" altLang="en-US" smtClean="0"/>
              <a:t>‹#›</a:t>
            </a:fld>
            <a:endParaRPr lang="zh-CN" altLang="en-US"/>
          </a:p>
        </p:txBody>
      </p:sp>
    </p:spTree>
    <p:extLst>
      <p:ext uri="{BB962C8B-B14F-4D97-AF65-F5344CB8AC3E}">
        <p14:creationId xmlns:p14="http://schemas.microsoft.com/office/powerpoint/2010/main" val="2141220256"/>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Content Placeholder 2"/>
          <p:cNvSpPr>
            <a:spLocks noGrp="1"/>
          </p:cNvSpPr>
          <p:nvPr>
            <p:ph idx="1"/>
          </p:nvPr>
        </p:nvSpPr>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10"/>
          </p:nvPr>
        </p:nvSpPr>
        <p:spPr/>
        <p:txBody>
          <a:bodyPr/>
          <a:lstStyle/>
          <a:p>
            <a:fld id="{5D3D5DBC-B197-4F81-A0B0-DC06EFD6F1F8}"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r>
              <a:rPr lang="zh-CN" altLang="en-US"/>
              <a:t>线性系统的结构特性</a:t>
            </a:r>
          </a:p>
        </p:txBody>
      </p:sp>
      <p:sp>
        <p:nvSpPr>
          <p:cNvPr id="6" name="Slide Number Placeholder 5"/>
          <p:cNvSpPr>
            <a:spLocks noGrp="1"/>
          </p:cNvSpPr>
          <p:nvPr>
            <p:ph type="sldNum" sz="quarter" idx="12"/>
          </p:nvPr>
        </p:nvSpPr>
        <p:spPr/>
        <p:txBody>
          <a:bodyPr/>
          <a:lstStyle/>
          <a:p>
            <a:fld id="{48E7A19E-AECC-49A9-AB6C-55525D86B212}" type="slidenum">
              <a:rPr lang="zh-CN" altLang="en-US" smtClean="0"/>
              <a:t>‹#›</a:t>
            </a:fld>
            <a:endParaRPr lang="zh-CN" altLang="en-US"/>
          </a:p>
        </p:txBody>
      </p:sp>
    </p:spTree>
    <p:extLst>
      <p:ext uri="{BB962C8B-B14F-4D97-AF65-F5344CB8AC3E}">
        <p14:creationId xmlns:p14="http://schemas.microsoft.com/office/powerpoint/2010/main" val="2659749031"/>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zh-CN" altLang="en-US"/>
              <a:t>单击此处编辑母版标题样式</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a:t>单击此处编辑母版文本样式</a:t>
            </a:r>
          </a:p>
        </p:txBody>
      </p:sp>
      <p:sp>
        <p:nvSpPr>
          <p:cNvPr id="4" name="Date Placeholder 3"/>
          <p:cNvSpPr>
            <a:spLocks noGrp="1"/>
          </p:cNvSpPr>
          <p:nvPr>
            <p:ph type="dt" sz="half" idx="10"/>
          </p:nvPr>
        </p:nvSpPr>
        <p:spPr/>
        <p:txBody>
          <a:bodyPr/>
          <a:lstStyle/>
          <a:p>
            <a:fld id="{65596AA5-F0E0-4249-BE27-42A01FB25BF5}"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r>
              <a:rPr lang="zh-CN" altLang="en-US"/>
              <a:t>线性系统的结构特性</a:t>
            </a:r>
          </a:p>
        </p:txBody>
      </p:sp>
      <p:sp>
        <p:nvSpPr>
          <p:cNvPr id="6" name="Slide Number Placeholder 5"/>
          <p:cNvSpPr>
            <a:spLocks noGrp="1"/>
          </p:cNvSpPr>
          <p:nvPr>
            <p:ph type="sldNum" sz="quarter" idx="12"/>
          </p:nvPr>
        </p:nvSpPr>
        <p:spPr/>
        <p:txBody>
          <a:bodyPr/>
          <a:lstStyle/>
          <a:p>
            <a:fld id="{48E7A19E-AECC-49A9-AB6C-55525D86B212}" type="slidenum">
              <a:rPr lang="zh-CN" altLang="en-US" smtClean="0"/>
              <a:t>‹#›</a:t>
            </a:fld>
            <a:endParaRPr lang="zh-CN" altLang="en-US"/>
          </a:p>
        </p:txBody>
      </p:sp>
    </p:spTree>
    <p:extLst>
      <p:ext uri="{BB962C8B-B14F-4D97-AF65-F5344CB8AC3E}">
        <p14:creationId xmlns:p14="http://schemas.microsoft.com/office/powerpoint/2010/main" val="2621941464"/>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5" name="Date Placeholder 4"/>
          <p:cNvSpPr>
            <a:spLocks noGrp="1"/>
          </p:cNvSpPr>
          <p:nvPr>
            <p:ph type="dt" sz="half" idx="10"/>
          </p:nvPr>
        </p:nvSpPr>
        <p:spPr/>
        <p:txBody>
          <a:bodyPr/>
          <a:lstStyle/>
          <a:p>
            <a:fld id="{03BE0D50-2874-4504-BE22-CC7B926A28E5}" type="datetime1">
              <a:rPr lang="zh-CN" altLang="en-US" smtClean="0"/>
              <a:t>2019/1/14</a:t>
            </a:fld>
            <a:endParaRPr lang="zh-CN" altLang="en-US"/>
          </a:p>
        </p:txBody>
      </p:sp>
      <p:sp>
        <p:nvSpPr>
          <p:cNvPr id="6" name="Footer Placeholder 5"/>
          <p:cNvSpPr>
            <a:spLocks noGrp="1"/>
          </p:cNvSpPr>
          <p:nvPr>
            <p:ph type="ftr" sz="quarter" idx="11"/>
          </p:nvPr>
        </p:nvSpPr>
        <p:spPr/>
        <p:txBody>
          <a:bodyPr/>
          <a:lstStyle/>
          <a:p>
            <a:r>
              <a:rPr lang="zh-CN" altLang="en-US"/>
              <a:t>线性系统的结构特性</a:t>
            </a:r>
          </a:p>
        </p:txBody>
      </p:sp>
      <p:sp>
        <p:nvSpPr>
          <p:cNvPr id="7" name="Slide Number Placeholder 6"/>
          <p:cNvSpPr>
            <a:spLocks noGrp="1"/>
          </p:cNvSpPr>
          <p:nvPr>
            <p:ph type="sldNum" sz="quarter" idx="12"/>
          </p:nvPr>
        </p:nvSpPr>
        <p:spPr/>
        <p:txBody>
          <a:bodyPr/>
          <a:lstStyle/>
          <a:p>
            <a:fld id="{48E7A19E-AECC-49A9-AB6C-55525D86B212}" type="slidenum">
              <a:rPr lang="zh-CN" altLang="en-US" smtClean="0"/>
              <a:t>‹#›</a:t>
            </a:fld>
            <a:endParaRPr lang="zh-CN" altLang="en-US"/>
          </a:p>
        </p:txBody>
      </p:sp>
    </p:spTree>
    <p:extLst>
      <p:ext uri="{BB962C8B-B14F-4D97-AF65-F5344CB8AC3E}">
        <p14:creationId xmlns:p14="http://schemas.microsoft.com/office/powerpoint/2010/main" val="3267307473"/>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zh-CN" altLang="en-US"/>
              <a:t>单击此处编辑母版标题样式</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Content Placeholder 3"/>
          <p:cNvSpPr>
            <a:spLocks noGrp="1"/>
          </p:cNvSpPr>
          <p:nvPr>
            <p:ph sz="half" idx="2"/>
          </p:nvPr>
        </p:nvSpPr>
        <p:spPr>
          <a:xfrm>
            <a:off x="629842" y="2505075"/>
            <a:ext cx="3868340" cy="368458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Content Placeholder 5"/>
          <p:cNvSpPr>
            <a:spLocks noGrp="1"/>
          </p:cNvSpPr>
          <p:nvPr>
            <p:ph sz="quarter" idx="4"/>
          </p:nvPr>
        </p:nvSpPr>
        <p:spPr>
          <a:xfrm>
            <a:off x="4629150" y="2505075"/>
            <a:ext cx="3887391" cy="368458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7" name="Date Placeholder 6"/>
          <p:cNvSpPr>
            <a:spLocks noGrp="1"/>
          </p:cNvSpPr>
          <p:nvPr>
            <p:ph type="dt" sz="half" idx="10"/>
          </p:nvPr>
        </p:nvSpPr>
        <p:spPr/>
        <p:txBody>
          <a:bodyPr/>
          <a:lstStyle/>
          <a:p>
            <a:fld id="{1828F32F-683C-4339-8E8B-E93762ADD2FC}" type="datetime1">
              <a:rPr lang="zh-CN" altLang="en-US" smtClean="0"/>
              <a:t>2019/1/14</a:t>
            </a:fld>
            <a:endParaRPr lang="zh-CN" altLang="en-US"/>
          </a:p>
        </p:txBody>
      </p:sp>
      <p:sp>
        <p:nvSpPr>
          <p:cNvPr id="8" name="Footer Placeholder 7"/>
          <p:cNvSpPr>
            <a:spLocks noGrp="1"/>
          </p:cNvSpPr>
          <p:nvPr>
            <p:ph type="ftr" sz="quarter" idx="11"/>
          </p:nvPr>
        </p:nvSpPr>
        <p:spPr/>
        <p:txBody>
          <a:bodyPr/>
          <a:lstStyle/>
          <a:p>
            <a:r>
              <a:rPr lang="zh-CN" altLang="en-US"/>
              <a:t>线性系统的结构特性</a:t>
            </a:r>
          </a:p>
        </p:txBody>
      </p:sp>
      <p:sp>
        <p:nvSpPr>
          <p:cNvPr id="9" name="Slide Number Placeholder 8"/>
          <p:cNvSpPr>
            <a:spLocks noGrp="1"/>
          </p:cNvSpPr>
          <p:nvPr>
            <p:ph type="sldNum" sz="quarter" idx="12"/>
          </p:nvPr>
        </p:nvSpPr>
        <p:spPr/>
        <p:txBody>
          <a:bodyPr/>
          <a:lstStyle/>
          <a:p>
            <a:fld id="{48E7A19E-AECC-49A9-AB6C-55525D86B212}" type="slidenum">
              <a:rPr lang="zh-CN" altLang="en-US" smtClean="0"/>
              <a:t>‹#›</a:t>
            </a:fld>
            <a:endParaRPr lang="zh-CN" altLang="en-US"/>
          </a:p>
        </p:txBody>
      </p:sp>
    </p:spTree>
    <p:extLst>
      <p:ext uri="{BB962C8B-B14F-4D97-AF65-F5344CB8AC3E}">
        <p14:creationId xmlns:p14="http://schemas.microsoft.com/office/powerpoint/2010/main" val="1025534956"/>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Date Placeholder 2"/>
          <p:cNvSpPr>
            <a:spLocks noGrp="1"/>
          </p:cNvSpPr>
          <p:nvPr>
            <p:ph type="dt" sz="half" idx="10"/>
          </p:nvPr>
        </p:nvSpPr>
        <p:spPr/>
        <p:txBody>
          <a:bodyPr/>
          <a:lstStyle/>
          <a:p>
            <a:fld id="{8B54FFE7-13DF-49B8-9AD7-2EBF179AEABB}" type="datetime1">
              <a:rPr lang="zh-CN" altLang="en-US" smtClean="0"/>
              <a:t>2019/1/14</a:t>
            </a:fld>
            <a:endParaRPr lang="zh-CN" altLang="en-US"/>
          </a:p>
        </p:txBody>
      </p:sp>
      <p:sp>
        <p:nvSpPr>
          <p:cNvPr id="4" name="Footer Placeholder 3"/>
          <p:cNvSpPr>
            <a:spLocks noGrp="1"/>
          </p:cNvSpPr>
          <p:nvPr>
            <p:ph type="ftr" sz="quarter" idx="11"/>
          </p:nvPr>
        </p:nvSpPr>
        <p:spPr/>
        <p:txBody>
          <a:bodyPr/>
          <a:lstStyle/>
          <a:p>
            <a:r>
              <a:rPr lang="zh-CN" altLang="en-US"/>
              <a:t>线性系统的结构特性</a:t>
            </a:r>
          </a:p>
        </p:txBody>
      </p:sp>
      <p:sp>
        <p:nvSpPr>
          <p:cNvPr id="5" name="Slide Number Placeholder 4"/>
          <p:cNvSpPr>
            <a:spLocks noGrp="1"/>
          </p:cNvSpPr>
          <p:nvPr>
            <p:ph type="sldNum" sz="quarter" idx="12"/>
          </p:nvPr>
        </p:nvSpPr>
        <p:spPr/>
        <p:txBody>
          <a:bodyPr/>
          <a:lstStyle/>
          <a:p>
            <a:fld id="{48E7A19E-AECC-49A9-AB6C-55525D86B212}" type="slidenum">
              <a:rPr lang="zh-CN" altLang="en-US" smtClean="0"/>
              <a:t>‹#›</a:t>
            </a:fld>
            <a:endParaRPr lang="zh-CN" altLang="en-US"/>
          </a:p>
        </p:txBody>
      </p:sp>
    </p:spTree>
    <p:extLst>
      <p:ext uri="{BB962C8B-B14F-4D97-AF65-F5344CB8AC3E}">
        <p14:creationId xmlns:p14="http://schemas.microsoft.com/office/powerpoint/2010/main" val="2221710630"/>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39C7E4CD-6314-415A-A246-9E214486BF9E}" type="datetime1">
              <a:rPr lang="zh-CN" altLang="en-US" smtClean="0"/>
              <a:t>2019/1/14</a:t>
            </a:fld>
            <a:endParaRPr lang="zh-CN" altLang="en-US"/>
          </a:p>
        </p:txBody>
      </p:sp>
      <p:sp>
        <p:nvSpPr>
          <p:cNvPr id="3" name="Footer Placeholder 2"/>
          <p:cNvSpPr>
            <a:spLocks noGrp="1"/>
          </p:cNvSpPr>
          <p:nvPr>
            <p:ph type="ftr" sz="quarter" idx="11"/>
          </p:nvPr>
        </p:nvSpPr>
        <p:spPr/>
        <p:txBody>
          <a:bodyPr/>
          <a:lstStyle/>
          <a:p>
            <a:r>
              <a:rPr lang="zh-CN" altLang="en-US"/>
              <a:t>线性系统的结构特性</a:t>
            </a:r>
          </a:p>
        </p:txBody>
      </p:sp>
      <p:sp>
        <p:nvSpPr>
          <p:cNvPr id="4" name="Slide Number Placeholder 3"/>
          <p:cNvSpPr>
            <a:spLocks noGrp="1"/>
          </p:cNvSpPr>
          <p:nvPr>
            <p:ph type="sldNum" sz="quarter" idx="12"/>
          </p:nvPr>
        </p:nvSpPr>
        <p:spPr/>
        <p:txBody>
          <a:bodyPr/>
          <a:lstStyle/>
          <a:p>
            <a:fld id="{48E7A19E-AECC-49A9-AB6C-55525D86B212}" type="slidenum">
              <a:rPr lang="zh-CN" altLang="en-US" smtClean="0"/>
              <a:t>‹#›</a:t>
            </a:fld>
            <a:endParaRPr lang="zh-CN" altLang="en-US"/>
          </a:p>
        </p:txBody>
      </p:sp>
    </p:spTree>
    <p:extLst>
      <p:ext uri="{BB962C8B-B14F-4D97-AF65-F5344CB8AC3E}">
        <p14:creationId xmlns:p14="http://schemas.microsoft.com/office/powerpoint/2010/main" val="3460131188"/>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zh-CN" altLang="en-US"/>
              <a:t>单击此处编辑母版标题样式</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p>
        </p:txBody>
      </p:sp>
      <p:sp>
        <p:nvSpPr>
          <p:cNvPr id="5" name="Date Placeholder 4"/>
          <p:cNvSpPr>
            <a:spLocks noGrp="1"/>
          </p:cNvSpPr>
          <p:nvPr>
            <p:ph type="dt" sz="half" idx="10"/>
          </p:nvPr>
        </p:nvSpPr>
        <p:spPr/>
        <p:txBody>
          <a:bodyPr/>
          <a:lstStyle/>
          <a:p>
            <a:fld id="{A4306C7C-191C-43E2-9846-B76D88417308}" type="datetime1">
              <a:rPr lang="zh-CN" altLang="en-US" smtClean="0"/>
              <a:t>2019/1/14</a:t>
            </a:fld>
            <a:endParaRPr lang="zh-CN" altLang="en-US"/>
          </a:p>
        </p:txBody>
      </p:sp>
      <p:sp>
        <p:nvSpPr>
          <p:cNvPr id="6" name="Footer Placeholder 5"/>
          <p:cNvSpPr>
            <a:spLocks noGrp="1"/>
          </p:cNvSpPr>
          <p:nvPr>
            <p:ph type="ftr" sz="quarter" idx="11"/>
          </p:nvPr>
        </p:nvSpPr>
        <p:spPr/>
        <p:txBody>
          <a:bodyPr/>
          <a:lstStyle/>
          <a:p>
            <a:r>
              <a:rPr lang="zh-CN" altLang="en-US"/>
              <a:t>线性系统的结构特性</a:t>
            </a:r>
          </a:p>
        </p:txBody>
      </p:sp>
      <p:sp>
        <p:nvSpPr>
          <p:cNvPr id="7" name="Slide Number Placeholder 6"/>
          <p:cNvSpPr>
            <a:spLocks noGrp="1"/>
          </p:cNvSpPr>
          <p:nvPr>
            <p:ph type="sldNum" sz="quarter" idx="12"/>
          </p:nvPr>
        </p:nvSpPr>
        <p:spPr/>
        <p:txBody>
          <a:bodyPr/>
          <a:lstStyle/>
          <a:p>
            <a:fld id="{48E7A19E-AECC-49A9-AB6C-55525D86B212}" type="slidenum">
              <a:rPr lang="zh-CN" altLang="en-US" smtClean="0"/>
              <a:t>‹#›</a:t>
            </a:fld>
            <a:endParaRPr lang="zh-CN" altLang="en-US"/>
          </a:p>
        </p:txBody>
      </p:sp>
    </p:spTree>
    <p:extLst>
      <p:ext uri="{BB962C8B-B14F-4D97-AF65-F5344CB8AC3E}">
        <p14:creationId xmlns:p14="http://schemas.microsoft.com/office/powerpoint/2010/main" val="2482214478"/>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zh-CN" altLang="en-US"/>
              <a:t>单击此处编辑母版标题样式</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zh-CN" altLang="en-US"/>
              <a:t>单击图标添加图片</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p>
        </p:txBody>
      </p:sp>
      <p:sp>
        <p:nvSpPr>
          <p:cNvPr id="5" name="Date Placeholder 4"/>
          <p:cNvSpPr>
            <a:spLocks noGrp="1"/>
          </p:cNvSpPr>
          <p:nvPr>
            <p:ph type="dt" sz="half" idx="10"/>
          </p:nvPr>
        </p:nvSpPr>
        <p:spPr/>
        <p:txBody>
          <a:bodyPr/>
          <a:lstStyle/>
          <a:p>
            <a:fld id="{8C6F02EF-5C61-4A4C-9FF1-615E9A129EBF}" type="datetime1">
              <a:rPr lang="zh-CN" altLang="en-US" smtClean="0"/>
              <a:t>2019/1/14</a:t>
            </a:fld>
            <a:endParaRPr lang="zh-CN" altLang="en-US"/>
          </a:p>
        </p:txBody>
      </p:sp>
      <p:sp>
        <p:nvSpPr>
          <p:cNvPr id="6" name="Footer Placeholder 5"/>
          <p:cNvSpPr>
            <a:spLocks noGrp="1"/>
          </p:cNvSpPr>
          <p:nvPr>
            <p:ph type="ftr" sz="quarter" idx="11"/>
          </p:nvPr>
        </p:nvSpPr>
        <p:spPr/>
        <p:txBody>
          <a:bodyPr/>
          <a:lstStyle/>
          <a:p>
            <a:r>
              <a:rPr lang="zh-CN" altLang="en-US"/>
              <a:t>线性系统的结构特性</a:t>
            </a:r>
          </a:p>
        </p:txBody>
      </p:sp>
      <p:sp>
        <p:nvSpPr>
          <p:cNvPr id="7" name="Slide Number Placeholder 6"/>
          <p:cNvSpPr>
            <a:spLocks noGrp="1"/>
          </p:cNvSpPr>
          <p:nvPr>
            <p:ph type="sldNum" sz="quarter" idx="12"/>
          </p:nvPr>
        </p:nvSpPr>
        <p:spPr/>
        <p:txBody>
          <a:bodyPr/>
          <a:lstStyle/>
          <a:p>
            <a:fld id="{48E7A19E-AECC-49A9-AB6C-55525D86B212}" type="slidenum">
              <a:rPr lang="zh-CN" altLang="en-US" smtClean="0"/>
              <a:t>‹#›</a:t>
            </a:fld>
            <a:endParaRPr lang="zh-CN" altLang="en-US"/>
          </a:p>
        </p:txBody>
      </p:sp>
    </p:spTree>
    <p:extLst>
      <p:ext uri="{BB962C8B-B14F-4D97-AF65-F5344CB8AC3E}">
        <p14:creationId xmlns:p14="http://schemas.microsoft.com/office/powerpoint/2010/main" val="3944048057"/>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Vertical Text Placeholder 2"/>
          <p:cNvSpPr>
            <a:spLocks noGrp="1"/>
          </p:cNvSpPr>
          <p:nvPr>
            <p:ph type="body" orient="vert" idx="1"/>
          </p:nvPr>
        </p:nvSpPr>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10"/>
          </p:nvPr>
        </p:nvSpPr>
        <p:spPr/>
        <p:txBody>
          <a:bodyPr/>
          <a:lstStyle/>
          <a:p>
            <a:fld id="{5FCE368F-6C89-4E6C-A8C3-A5F945010A34}"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r>
              <a:rPr lang="zh-CN" altLang="en-US"/>
              <a:t>线性系统的结构特性</a:t>
            </a:r>
          </a:p>
        </p:txBody>
      </p:sp>
      <p:sp>
        <p:nvSpPr>
          <p:cNvPr id="6" name="Slide Number Placeholder 5"/>
          <p:cNvSpPr>
            <a:spLocks noGrp="1"/>
          </p:cNvSpPr>
          <p:nvPr>
            <p:ph type="sldNum" sz="quarter" idx="12"/>
          </p:nvPr>
        </p:nvSpPr>
        <p:spPr/>
        <p:txBody>
          <a:bodyPr/>
          <a:lstStyle/>
          <a:p>
            <a:fld id="{48E7A19E-AECC-49A9-AB6C-55525D86B212}" type="slidenum">
              <a:rPr lang="zh-CN" altLang="en-US" smtClean="0"/>
              <a:t>‹#›</a:t>
            </a:fld>
            <a:endParaRPr lang="zh-CN" altLang="en-US"/>
          </a:p>
        </p:txBody>
      </p:sp>
    </p:spTree>
    <p:extLst>
      <p:ext uri="{BB962C8B-B14F-4D97-AF65-F5344CB8AC3E}">
        <p14:creationId xmlns:p14="http://schemas.microsoft.com/office/powerpoint/2010/main" val="1186067919"/>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vertTitleAndTx" preserve="1">
  <p:cSld name="垂直排列标题与&#10;文本">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zh-CN" altLang="en-US"/>
              <a:t>单击此处编辑母版标题样式</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10"/>
          </p:nvPr>
        </p:nvSpPr>
        <p:spPr/>
        <p:txBody>
          <a:bodyPr/>
          <a:lstStyle/>
          <a:p>
            <a:fld id="{D55FCBF5-AA5E-437A-805F-FAC93D8552F1}"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r>
              <a:rPr lang="zh-CN" altLang="en-US"/>
              <a:t>线性系统的结构特性</a:t>
            </a:r>
          </a:p>
        </p:txBody>
      </p:sp>
      <p:sp>
        <p:nvSpPr>
          <p:cNvPr id="6" name="Slide Number Placeholder 5"/>
          <p:cNvSpPr>
            <a:spLocks noGrp="1"/>
          </p:cNvSpPr>
          <p:nvPr>
            <p:ph type="sldNum" sz="quarter" idx="12"/>
          </p:nvPr>
        </p:nvSpPr>
        <p:spPr/>
        <p:txBody>
          <a:bodyPr/>
          <a:lstStyle/>
          <a:p>
            <a:fld id="{48E7A19E-AECC-49A9-AB6C-55525D86B212}" type="slidenum">
              <a:rPr lang="zh-CN" altLang="en-US" smtClean="0"/>
              <a:t>‹#›</a:t>
            </a:fld>
            <a:endParaRPr lang="zh-CN" altLang="en-US"/>
          </a:p>
        </p:txBody>
      </p:sp>
    </p:spTree>
    <p:extLst>
      <p:ext uri="{BB962C8B-B14F-4D97-AF65-F5344CB8AC3E}">
        <p14:creationId xmlns:p14="http://schemas.microsoft.com/office/powerpoint/2010/main" val="1310644780"/>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zh-CN" altLang="en-US"/>
              <a:t>单击此处编辑母版标题样式</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单击以编辑母版副标题样式</a:t>
            </a:r>
            <a:endParaRPr lang="en-US" dirty="0"/>
          </a:p>
        </p:txBody>
      </p:sp>
      <p:sp>
        <p:nvSpPr>
          <p:cNvPr id="4" name="Date Placeholder 3"/>
          <p:cNvSpPr>
            <a:spLocks noGrp="1"/>
          </p:cNvSpPr>
          <p:nvPr>
            <p:ph type="dt" sz="half" idx="10"/>
          </p:nvPr>
        </p:nvSpPr>
        <p:spPr/>
        <p:txBody>
          <a:bodyPr/>
          <a:lstStyle/>
          <a:p>
            <a:fld id="{1F0BA26B-9F3A-4311-AF1D-F25348A06250}"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r>
              <a:rPr lang="zh-CN" altLang="en-US"/>
              <a:t>线性定常系统的综合</a:t>
            </a:r>
          </a:p>
        </p:txBody>
      </p:sp>
      <p:sp>
        <p:nvSpPr>
          <p:cNvPr id="6" name="Slide Number Placeholder 5"/>
          <p:cNvSpPr>
            <a:spLocks noGrp="1"/>
          </p:cNvSpPr>
          <p:nvPr>
            <p:ph type="sldNum" sz="quarter" idx="12"/>
          </p:nvPr>
        </p:nvSpPr>
        <p:spPr/>
        <p:txBody>
          <a:bodyPr/>
          <a:lstStyle/>
          <a:p>
            <a:fld id="{0F584622-C7E0-4927-992D-425216FCC0AD}" type="slidenum">
              <a:rPr lang="zh-CN" altLang="en-US" smtClean="0"/>
              <a:t>‹#›</a:t>
            </a:fld>
            <a:endParaRPr lang="zh-CN" altLang="en-US"/>
          </a:p>
        </p:txBody>
      </p:sp>
    </p:spTree>
    <p:extLst>
      <p:ext uri="{BB962C8B-B14F-4D97-AF65-F5344CB8AC3E}">
        <p14:creationId xmlns:p14="http://schemas.microsoft.com/office/powerpoint/2010/main" val="2348679776"/>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Content Placeholder 2"/>
          <p:cNvSpPr>
            <a:spLocks noGrp="1"/>
          </p:cNvSpPr>
          <p:nvPr>
            <p:ph idx="1"/>
          </p:nvPr>
        </p:nvSpPr>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10"/>
          </p:nvPr>
        </p:nvSpPr>
        <p:spPr/>
        <p:txBody>
          <a:bodyPr/>
          <a:lstStyle/>
          <a:p>
            <a:fld id="{FE466635-4932-4A6D-8064-696C661543E6}"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r>
              <a:rPr lang="zh-CN" altLang="en-US"/>
              <a:t>线性定常系统的综合</a:t>
            </a:r>
          </a:p>
        </p:txBody>
      </p:sp>
      <p:sp>
        <p:nvSpPr>
          <p:cNvPr id="6" name="Slide Number Placeholder 5"/>
          <p:cNvSpPr>
            <a:spLocks noGrp="1"/>
          </p:cNvSpPr>
          <p:nvPr>
            <p:ph type="sldNum" sz="quarter" idx="12"/>
          </p:nvPr>
        </p:nvSpPr>
        <p:spPr/>
        <p:txBody>
          <a:bodyPr/>
          <a:lstStyle/>
          <a:p>
            <a:fld id="{0F584622-C7E0-4927-992D-425216FCC0AD}" type="slidenum">
              <a:rPr lang="zh-CN" altLang="en-US" smtClean="0"/>
              <a:t>‹#›</a:t>
            </a:fld>
            <a:endParaRPr lang="zh-CN" altLang="en-US"/>
          </a:p>
        </p:txBody>
      </p:sp>
    </p:spTree>
    <p:extLst>
      <p:ext uri="{BB962C8B-B14F-4D97-AF65-F5344CB8AC3E}">
        <p14:creationId xmlns:p14="http://schemas.microsoft.com/office/powerpoint/2010/main" val="1719366829"/>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zh-CN" altLang="en-US"/>
              <a:t>单击此处编辑母版标题样式</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a:t>编辑母版文本样式</a:t>
            </a:r>
          </a:p>
        </p:txBody>
      </p:sp>
      <p:sp>
        <p:nvSpPr>
          <p:cNvPr id="4" name="Date Placeholder 3"/>
          <p:cNvSpPr>
            <a:spLocks noGrp="1"/>
          </p:cNvSpPr>
          <p:nvPr>
            <p:ph type="dt" sz="half" idx="10"/>
          </p:nvPr>
        </p:nvSpPr>
        <p:spPr/>
        <p:txBody>
          <a:bodyPr/>
          <a:lstStyle/>
          <a:p>
            <a:fld id="{A9CB3066-1E36-4DAA-BFB9-0AE0FE5BEFFC}"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r>
              <a:rPr lang="zh-CN" altLang="en-US"/>
              <a:t>线性定常系统的综合</a:t>
            </a:r>
          </a:p>
        </p:txBody>
      </p:sp>
      <p:sp>
        <p:nvSpPr>
          <p:cNvPr id="6" name="Slide Number Placeholder 5"/>
          <p:cNvSpPr>
            <a:spLocks noGrp="1"/>
          </p:cNvSpPr>
          <p:nvPr>
            <p:ph type="sldNum" sz="quarter" idx="12"/>
          </p:nvPr>
        </p:nvSpPr>
        <p:spPr/>
        <p:txBody>
          <a:bodyPr/>
          <a:lstStyle/>
          <a:p>
            <a:fld id="{0F584622-C7E0-4927-992D-425216FCC0AD}" type="slidenum">
              <a:rPr lang="zh-CN" altLang="en-US" smtClean="0"/>
              <a:t>‹#›</a:t>
            </a:fld>
            <a:endParaRPr lang="zh-CN" altLang="en-US"/>
          </a:p>
        </p:txBody>
      </p:sp>
    </p:spTree>
    <p:extLst>
      <p:ext uri="{BB962C8B-B14F-4D97-AF65-F5344CB8AC3E}">
        <p14:creationId xmlns:p14="http://schemas.microsoft.com/office/powerpoint/2010/main" val="2699043427"/>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5" name="Date Placeholder 4"/>
          <p:cNvSpPr>
            <a:spLocks noGrp="1"/>
          </p:cNvSpPr>
          <p:nvPr>
            <p:ph type="dt" sz="half" idx="10"/>
          </p:nvPr>
        </p:nvSpPr>
        <p:spPr/>
        <p:txBody>
          <a:bodyPr/>
          <a:lstStyle/>
          <a:p>
            <a:fld id="{8B501D2C-949C-4C22-9F55-F4CE20E39AFA}" type="datetime1">
              <a:rPr lang="zh-CN" altLang="en-US" smtClean="0"/>
              <a:t>2019/1/14</a:t>
            </a:fld>
            <a:endParaRPr lang="zh-CN" altLang="en-US"/>
          </a:p>
        </p:txBody>
      </p:sp>
      <p:sp>
        <p:nvSpPr>
          <p:cNvPr id="6" name="Footer Placeholder 5"/>
          <p:cNvSpPr>
            <a:spLocks noGrp="1"/>
          </p:cNvSpPr>
          <p:nvPr>
            <p:ph type="ftr" sz="quarter" idx="11"/>
          </p:nvPr>
        </p:nvSpPr>
        <p:spPr/>
        <p:txBody>
          <a:bodyPr/>
          <a:lstStyle/>
          <a:p>
            <a:r>
              <a:rPr lang="zh-CN" altLang="en-US"/>
              <a:t>线性定常系统的综合</a:t>
            </a:r>
          </a:p>
        </p:txBody>
      </p:sp>
      <p:sp>
        <p:nvSpPr>
          <p:cNvPr id="7" name="Slide Number Placeholder 6"/>
          <p:cNvSpPr>
            <a:spLocks noGrp="1"/>
          </p:cNvSpPr>
          <p:nvPr>
            <p:ph type="sldNum" sz="quarter" idx="12"/>
          </p:nvPr>
        </p:nvSpPr>
        <p:spPr/>
        <p:txBody>
          <a:bodyPr/>
          <a:lstStyle/>
          <a:p>
            <a:fld id="{0F584622-C7E0-4927-992D-425216FCC0AD}" type="slidenum">
              <a:rPr lang="zh-CN" altLang="en-US" smtClean="0"/>
              <a:t>‹#›</a:t>
            </a:fld>
            <a:endParaRPr lang="zh-CN" altLang="en-US"/>
          </a:p>
        </p:txBody>
      </p:sp>
    </p:spTree>
    <p:extLst>
      <p:ext uri="{BB962C8B-B14F-4D97-AF65-F5344CB8AC3E}">
        <p14:creationId xmlns:p14="http://schemas.microsoft.com/office/powerpoint/2010/main" val="3927788046"/>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zh-CN" altLang="en-US"/>
              <a:t>单击此处编辑母版标题样式</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编辑母版文本样式</a:t>
            </a:r>
          </a:p>
        </p:txBody>
      </p:sp>
      <p:sp>
        <p:nvSpPr>
          <p:cNvPr id="4" name="Content Placeholder 3"/>
          <p:cNvSpPr>
            <a:spLocks noGrp="1"/>
          </p:cNvSpPr>
          <p:nvPr>
            <p:ph sz="half" idx="2"/>
          </p:nvPr>
        </p:nvSpPr>
        <p:spPr>
          <a:xfrm>
            <a:off x="629842" y="2505075"/>
            <a:ext cx="3868340" cy="3684588"/>
          </a:xfr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编辑母版文本样式</a:t>
            </a:r>
          </a:p>
        </p:txBody>
      </p:sp>
      <p:sp>
        <p:nvSpPr>
          <p:cNvPr id="6" name="Content Placeholder 5"/>
          <p:cNvSpPr>
            <a:spLocks noGrp="1"/>
          </p:cNvSpPr>
          <p:nvPr>
            <p:ph sz="quarter" idx="4"/>
          </p:nvPr>
        </p:nvSpPr>
        <p:spPr>
          <a:xfrm>
            <a:off x="4629150" y="2505075"/>
            <a:ext cx="3887391" cy="3684588"/>
          </a:xfr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7" name="Date Placeholder 6"/>
          <p:cNvSpPr>
            <a:spLocks noGrp="1"/>
          </p:cNvSpPr>
          <p:nvPr>
            <p:ph type="dt" sz="half" idx="10"/>
          </p:nvPr>
        </p:nvSpPr>
        <p:spPr/>
        <p:txBody>
          <a:bodyPr/>
          <a:lstStyle/>
          <a:p>
            <a:fld id="{4E076EE4-EE71-4DB2-B534-50B9FB243E60}" type="datetime1">
              <a:rPr lang="zh-CN" altLang="en-US" smtClean="0"/>
              <a:t>2019/1/14</a:t>
            </a:fld>
            <a:endParaRPr lang="zh-CN" altLang="en-US"/>
          </a:p>
        </p:txBody>
      </p:sp>
      <p:sp>
        <p:nvSpPr>
          <p:cNvPr id="8" name="Footer Placeholder 7"/>
          <p:cNvSpPr>
            <a:spLocks noGrp="1"/>
          </p:cNvSpPr>
          <p:nvPr>
            <p:ph type="ftr" sz="quarter" idx="11"/>
          </p:nvPr>
        </p:nvSpPr>
        <p:spPr/>
        <p:txBody>
          <a:bodyPr/>
          <a:lstStyle/>
          <a:p>
            <a:r>
              <a:rPr lang="zh-CN" altLang="en-US"/>
              <a:t>线性定常系统的综合</a:t>
            </a:r>
          </a:p>
        </p:txBody>
      </p:sp>
      <p:sp>
        <p:nvSpPr>
          <p:cNvPr id="9" name="Slide Number Placeholder 8"/>
          <p:cNvSpPr>
            <a:spLocks noGrp="1"/>
          </p:cNvSpPr>
          <p:nvPr>
            <p:ph type="sldNum" sz="quarter" idx="12"/>
          </p:nvPr>
        </p:nvSpPr>
        <p:spPr/>
        <p:txBody>
          <a:bodyPr/>
          <a:lstStyle/>
          <a:p>
            <a:fld id="{0F584622-C7E0-4927-992D-425216FCC0AD}" type="slidenum">
              <a:rPr lang="zh-CN" altLang="en-US" smtClean="0"/>
              <a:t>‹#›</a:t>
            </a:fld>
            <a:endParaRPr lang="zh-CN" altLang="en-US"/>
          </a:p>
        </p:txBody>
      </p:sp>
    </p:spTree>
    <p:extLst>
      <p:ext uri="{BB962C8B-B14F-4D97-AF65-F5344CB8AC3E}">
        <p14:creationId xmlns:p14="http://schemas.microsoft.com/office/powerpoint/2010/main" val="1137110669"/>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Date Placeholder 2"/>
          <p:cNvSpPr>
            <a:spLocks noGrp="1"/>
          </p:cNvSpPr>
          <p:nvPr>
            <p:ph type="dt" sz="half" idx="10"/>
          </p:nvPr>
        </p:nvSpPr>
        <p:spPr/>
        <p:txBody>
          <a:bodyPr/>
          <a:lstStyle/>
          <a:p>
            <a:fld id="{BD848B79-C817-4F05-B2D5-C8D47E769471}" type="datetime1">
              <a:rPr lang="zh-CN" altLang="en-US" smtClean="0"/>
              <a:t>2019/1/14</a:t>
            </a:fld>
            <a:endParaRPr lang="zh-CN" altLang="en-US"/>
          </a:p>
        </p:txBody>
      </p:sp>
      <p:sp>
        <p:nvSpPr>
          <p:cNvPr id="4" name="Footer Placeholder 3"/>
          <p:cNvSpPr>
            <a:spLocks noGrp="1"/>
          </p:cNvSpPr>
          <p:nvPr>
            <p:ph type="ftr" sz="quarter" idx="11"/>
          </p:nvPr>
        </p:nvSpPr>
        <p:spPr/>
        <p:txBody>
          <a:bodyPr/>
          <a:lstStyle/>
          <a:p>
            <a:r>
              <a:rPr lang="zh-CN" altLang="en-US"/>
              <a:t>线性定常系统的综合</a:t>
            </a:r>
          </a:p>
        </p:txBody>
      </p:sp>
      <p:sp>
        <p:nvSpPr>
          <p:cNvPr id="5" name="Slide Number Placeholder 4"/>
          <p:cNvSpPr>
            <a:spLocks noGrp="1"/>
          </p:cNvSpPr>
          <p:nvPr>
            <p:ph type="sldNum" sz="quarter" idx="12"/>
          </p:nvPr>
        </p:nvSpPr>
        <p:spPr/>
        <p:txBody>
          <a:bodyPr/>
          <a:lstStyle/>
          <a:p>
            <a:fld id="{0F584622-C7E0-4927-992D-425216FCC0AD}" type="slidenum">
              <a:rPr lang="zh-CN" altLang="en-US" smtClean="0"/>
              <a:t>‹#›</a:t>
            </a:fld>
            <a:endParaRPr lang="zh-CN" altLang="en-US"/>
          </a:p>
        </p:txBody>
      </p:sp>
    </p:spTree>
    <p:extLst>
      <p:ext uri="{BB962C8B-B14F-4D97-AF65-F5344CB8AC3E}">
        <p14:creationId xmlns:p14="http://schemas.microsoft.com/office/powerpoint/2010/main" val="3749775938"/>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DBEAB009-3E21-4BDD-96A1-1C81FF18838C}" type="datetime1">
              <a:rPr lang="zh-CN" altLang="en-US" smtClean="0"/>
              <a:t>2019/1/14</a:t>
            </a:fld>
            <a:endParaRPr lang="zh-CN" altLang="en-US"/>
          </a:p>
        </p:txBody>
      </p:sp>
      <p:sp>
        <p:nvSpPr>
          <p:cNvPr id="3" name="Footer Placeholder 2"/>
          <p:cNvSpPr>
            <a:spLocks noGrp="1"/>
          </p:cNvSpPr>
          <p:nvPr>
            <p:ph type="ftr" sz="quarter" idx="11"/>
          </p:nvPr>
        </p:nvSpPr>
        <p:spPr/>
        <p:txBody>
          <a:bodyPr/>
          <a:lstStyle/>
          <a:p>
            <a:r>
              <a:rPr lang="zh-CN" altLang="en-US"/>
              <a:t>线性定常系统的综合</a:t>
            </a:r>
          </a:p>
        </p:txBody>
      </p:sp>
      <p:sp>
        <p:nvSpPr>
          <p:cNvPr id="4" name="Slide Number Placeholder 3"/>
          <p:cNvSpPr>
            <a:spLocks noGrp="1"/>
          </p:cNvSpPr>
          <p:nvPr>
            <p:ph type="sldNum" sz="quarter" idx="12"/>
          </p:nvPr>
        </p:nvSpPr>
        <p:spPr/>
        <p:txBody>
          <a:bodyPr/>
          <a:lstStyle/>
          <a:p>
            <a:fld id="{0F584622-C7E0-4927-992D-425216FCC0AD}" type="slidenum">
              <a:rPr lang="zh-CN" altLang="en-US" smtClean="0"/>
              <a:t>‹#›</a:t>
            </a:fld>
            <a:endParaRPr lang="zh-CN" altLang="en-US"/>
          </a:p>
        </p:txBody>
      </p:sp>
    </p:spTree>
    <p:extLst>
      <p:ext uri="{BB962C8B-B14F-4D97-AF65-F5344CB8AC3E}">
        <p14:creationId xmlns:p14="http://schemas.microsoft.com/office/powerpoint/2010/main" val="1140892757"/>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zh-CN" altLang="en-US"/>
              <a:t>单击此处编辑母版标题样式</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编辑母版文本样式</a:t>
            </a:r>
          </a:p>
        </p:txBody>
      </p:sp>
      <p:sp>
        <p:nvSpPr>
          <p:cNvPr id="5" name="Date Placeholder 4"/>
          <p:cNvSpPr>
            <a:spLocks noGrp="1"/>
          </p:cNvSpPr>
          <p:nvPr>
            <p:ph type="dt" sz="half" idx="10"/>
          </p:nvPr>
        </p:nvSpPr>
        <p:spPr/>
        <p:txBody>
          <a:bodyPr/>
          <a:lstStyle/>
          <a:p>
            <a:fld id="{3564D407-67C5-4C02-9731-761D5EA5A428}" type="datetime1">
              <a:rPr lang="zh-CN" altLang="en-US" smtClean="0"/>
              <a:t>2019/1/14</a:t>
            </a:fld>
            <a:endParaRPr lang="zh-CN" altLang="en-US"/>
          </a:p>
        </p:txBody>
      </p:sp>
      <p:sp>
        <p:nvSpPr>
          <p:cNvPr id="6" name="Footer Placeholder 5"/>
          <p:cNvSpPr>
            <a:spLocks noGrp="1"/>
          </p:cNvSpPr>
          <p:nvPr>
            <p:ph type="ftr" sz="quarter" idx="11"/>
          </p:nvPr>
        </p:nvSpPr>
        <p:spPr/>
        <p:txBody>
          <a:bodyPr/>
          <a:lstStyle/>
          <a:p>
            <a:r>
              <a:rPr lang="zh-CN" altLang="en-US"/>
              <a:t>线性定常系统的综合</a:t>
            </a:r>
          </a:p>
        </p:txBody>
      </p:sp>
      <p:sp>
        <p:nvSpPr>
          <p:cNvPr id="7" name="Slide Number Placeholder 6"/>
          <p:cNvSpPr>
            <a:spLocks noGrp="1"/>
          </p:cNvSpPr>
          <p:nvPr>
            <p:ph type="sldNum" sz="quarter" idx="12"/>
          </p:nvPr>
        </p:nvSpPr>
        <p:spPr/>
        <p:txBody>
          <a:bodyPr/>
          <a:lstStyle/>
          <a:p>
            <a:fld id="{0F584622-C7E0-4927-992D-425216FCC0AD}" type="slidenum">
              <a:rPr lang="zh-CN" altLang="en-US" smtClean="0"/>
              <a:t>‹#›</a:t>
            </a:fld>
            <a:endParaRPr lang="zh-CN" altLang="en-US"/>
          </a:p>
        </p:txBody>
      </p:sp>
    </p:spTree>
    <p:extLst>
      <p:ext uri="{BB962C8B-B14F-4D97-AF65-F5344CB8AC3E}">
        <p14:creationId xmlns:p14="http://schemas.microsoft.com/office/powerpoint/2010/main" val="2220055925"/>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zh-CN" altLang="en-US"/>
              <a:t>单击此处编辑母版标题样式</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zh-CN" altLang="en-US"/>
              <a:t>单击图标添加图片</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编辑母版文本样式</a:t>
            </a:r>
          </a:p>
        </p:txBody>
      </p:sp>
      <p:sp>
        <p:nvSpPr>
          <p:cNvPr id="5" name="Date Placeholder 4"/>
          <p:cNvSpPr>
            <a:spLocks noGrp="1"/>
          </p:cNvSpPr>
          <p:nvPr>
            <p:ph type="dt" sz="half" idx="10"/>
          </p:nvPr>
        </p:nvSpPr>
        <p:spPr/>
        <p:txBody>
          <a:bodyPr/>
          <a:lstStyle/>
          <a:p>
            <a:fld id="{CF0DFF4F-959D-4176-BF3B-638761AD1D7B}" type="datetime1">
              <a:rPr lang="zh-CN" altLang="en-US" smtClean="0"/>
              <a:t>2019/1/14</a:t>
            </a:fld>
            <a:endParaRPr lang="zh-CN" altLang="en-US"/>
          </a:p>
        </p:txBody>
      </p:sp>
      <p:sp>
        <p:nvSpPr>
          <p:cNvPr id="6" name="Footer Placeholder 5"/>
          <p:cNvSpPr>
            <a:spLocks noGrp="1"/>
          </p:cNvSpPr>
          <p:nvPr>
            <p:ph type="ftr" sz="quarter" idx="11"/>
          </p:nvPr>
        </p:nvSpPr>
        <p:spPr/>
        <p:txBody>
          <a:bodyPr/>
          <a:lstStyle/>
          <a:p>
            <a:r>
              <a:rPr lang="zh-CN" altLang="en-US"/>
              <a:t>线性定常系统的综合</a:t>
            </a:r>
          </a:p>
        </p:txBody>
      </p:sp>
      <p:sp>
        <p:nvSpPr>
          <p:cNvPr id="7" name="Slide Number Placeholder 6"/>
          <p:cNvSpPr>
            <a:spLocks noGrp="1"/>
          </p:cNvSpPr>
          <p:nvPr>
            <p:ph type="sldNum" sz="quarter" idx="12"/>
          </p:nvPr>
        </p:nvSpPr>
        <p:spPr/>
        <p:txBody>
          <a:bodyPr/>
          <a:lstStyle/>
          <a:p>
            <a:fld id="{0F584622-C7E0-4927-992D-425216FCC0AD}" type="slidenum">
              <a:rPr lang="zh-CN" altLang="en-US" smtClean="0"/>
              <a:t>‹#›</a:t>
            </a:fld>
            <a:endParaRPr lang="zh-CN" altLang="en-US"/>
          </a:p>
        </p:txBody>
      </p:sp>
    </p:spTree>
    <p:extLst>
      <p:ext uri="{BB962C8B-B14F-4D97-AF65-F5344CB8AC3E}">
        <p14:creationId xmlns:p14="http://schemas.microsoft.com/office/powerpoint/2010/main" val="914387074"/>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Vertical Text Placeholder 2"/>
          <p:cNvSpPr>
            <a:spLocks noGrp="1"/>
          </p:cNvSpPr>
          <p:nvPr>
            <p:ph type="body" orient="vert" idx="1"/>
          </p:nvPr>
        </p:nvSpPr>
        <p:spPr/>
        <p:txBody>
          <a:bodyPr vert="eaVert"/>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10"/>
          </p:nvPr>
        </p:nvSpPr>
        <p:spPr/>
        <p:txBody>
          <a:bodyPr/>
          <a:lstStyle/>
          <a:p>
            <a:fld id="{B61EED94-146F-4662-8FB4-86D995F517B4}"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r>
              <a:rPr lang="zh-CN" altLang="en-US"/>
              <a:t>线性定常系统的综合</a:t>
            </a:r>
          </a:p>
        </p:txBody>
      </p:sp>
      <p:sp>
        <p:nvSpPr>
          <p:cNvPr id="6" name="Slide Number Placeholder 5"/>
          <p:cNvSpPr>
            <a:spLocks noGrp="1"/>
          </p:cNvSpPr>
          <p:nvPr>
            <p:ph type="sldNum" sz="quarter" idx="12"/>
          </p:nvPr>
        </p:nvSpPr>
        <p:spPr/>
        <p:txBody>
          <a:bodyPr/>
          <a:lstStyle/>
          <a:p>
            <a:fld id="{0F584622-C7E0-4927-992D-425216FCC0AD}" type="slidenum">
              <a:rPr lang="zh-CN" altLang="en-US" smtClean="0"/>
              <a:t>‹#›</a:t>
            </a:fld>
            <a:endParaRPr lang="zh-CN" altLang="en-US"/>
          </a:p>
        </p:txBody>
      </p:sp>
    </p:spTree>
    <p:extLst>
      <p:ext uri="{BB962C8B-B14F-4D97-AF65-F5344CB8AC3E}">
        <p14:creationId xmlns:p14="http://schemas.microsoft.com/office/powerpoint/2010/main" val="3557614338"/>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zh-CN" altLang="en-US"/>
              <a:t>单击此处编辑母版标题样式</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10"/>
          </p:nvPr>
        </p:nvSpPr>
        <p:spPr/>
        <p:txBody>
          <a:bodyPr/>
          <a:lstStyle/>
          <a:p>
            <a:fld id="{EA4C0719-2649-45A4-9F56-42F08EFD5425}"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r>
              <a:rPr lang="zh-CN" altLang="en-US"/>
              <a:t>线性定常系统的综合</a:t>
            </a:r>
          </a:p>
        </p:txBody>
      </p:sp>
      <p:sp>
        <p:nvSpPr>
          <p:cNvPr id="6" name="Slide Number Placeholder 5"/>
          <p:cNvSpPr>
            <a:spLocks noGrp="1"/>
          </p:cNvSpPr>
          <p:nvPr>
            <p:ph type="sldNum" sz="quarter" idx="12"/>
          </p:nvPr>
        </p:nvSpPr>
        <p:spPr/>
        <p:txBody>
          <a:bodyPr/>
          <a:lstStyle/>
          <a:p>
            <a:fld id="{0F584622-C7E0-4927-992D-425216FCC0AD}" type="slidenum">
              <a:rPr lang="zh-CN" altLang="en-US" smtClean="0"/>
              <a:t>‹#›</a:t>
            </a:fld>
            <a:endParaRPr lang="zh-CN" altLang="en-US"/>
          </a:p>
        </p:txBody>
      </p:sp>
    </p:spTree>
    <p:extLst>
      <p:ext uri="{BB962C8B-B14F-4D97-AF65-F5344CB8AC3E}">
        <p14:creationId xmlns:p14="http://schemas.microsoft.com/office/powerpoint/2010/main" val="2233096679"/>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zh-CN" altLang="en-US"/>
              <a:t>单击此处编辑母版标题样式</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en-US" dirty="0"/>
          </a:p>
        </p:txBody>
      </p:sp>
      <p:sp>
        <p:nvSpPr>
          <p:cNvPr id="4" name="Date Placeholder 3"/>
          <p:cNvSpPr>
            <a:spLocks noGrp="1"/>
          </p:cNvSpPr>
          <p:nvPr>
            <p:ph type="dt" sz="half" idx="10"/>
          </p:nvPr>
        </p:nvSpPr>
        <p:spPr/>
        <p:txBody>
          <a:bodyPr/>
          <a:lstStyle/>
          <a:p>
            <a:fld id="{4E6E5744-C789-48A1-A4FA-46385B047747}"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r>
              <a:rPr lang="zh-CN" altLang="en-US"/>
              <a:t>线性定常系统的综合</a:t>
            </a:r>
          </a:p>
        </p:txBody>
      </p:sp>
      <p:sp>
        <p:nvSpPr>
          <p:cNvPr id="6" name="Slide Number Placeholder 5"/>
          <p:cNvSpPr>
            <a:spLocks noGrp="1"/>
          </p:cNvSpPr>
          <p:nvPr>
            <p:ph type="sldNum" sz="quarter" idx="12"/>
          </p:nvPr>
        </p:nvSpPr>
        <p:spPr/>
        <p:txBody>
          <a:bodyPr/>
          <a:lstStyle/>
          <a:p>
            <a:fld id="{D0D753BF-913D-48CF-8C5E-0494F226B0A8}" type="slidenum">
              <a:rPr lang="zh-CN" altLang="en-US" smtClean="0"/>
              <a:t>‹#›</a:t>
            </a:fld>
            <a:endParaRPr lang="zh-CN" altLang="en-US"/>
          </a:p>
        </p:txBody>
      </p:sp>
    </p:spTree>
    <p:extLst>
      <p:ext uri="{BB962C8B-B14F-4D97-AF65-F5344CB8AC3E}">
        <p14:creationId xmlns:p14="http://schemas.microsoft.com/office/powerpoint/2010/main" val="4194632655"/>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Content Placeholder 2"/>
          <p:cNvSpPr>
            <a:spLocks noGrp="1"/>
          </p:cNvSpPr>
          <p:nvPr>
            <p:ph idx="1"/>
          </p:nvPr>
        </p:nvSpPr>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10"/>
          </p:nvPr>
        </p:nvSpPr>
        <p:spPr/>
        <p:txBody>
          <a:bodyPr/>
          <a:lstStyle/>
          <a:p>
            <a:fld id="{2CFC7A7D-A858-4670-A02C-3FBD2893D229}"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r>
              <a:rPr lang="zh-CN" altLang="en-US"/>
              <a:t>线性定常系统的综合</a:t>
            </a:r>
          </a:p>
        </p:txBody>
      </p:sp>
      <p:sp>
        <p:nvSpPr>
          <p:cNvPr id="6" name="Slide Number Placeholder 5"/>
          <p:cNvSpPr>
            <a:spLocks noGrp="1"/>
          </p:cNvSpPr>
          <p:nvPr>
            <p:ph type="sldNum" sz="quarter" idx="12"/>
          </p:nvPr>
        </p:nvSpPr>
        <p:spPr/>
        <p:txBody>
          <a:bodyPr/>
          <a:lstStyle/>
          <a:p>
            <a:fld id="{D0D753BF-913D-48CF-8C5E-0494F226B0A8}" type="slidenum">
              <a:rPr lang="zh-CN" altLang="en-US" smtClean="0"/>
              <a:t>‹#›</a:t>
            </a:fld>
            <a:endParaRPr lang="zh-CN" altLang="en-US"/>
          </a:p>
        </p:txBody>
      </p:sp>
    </p:spTree>
    <p:extLst>
      <p:ext uri="{BB962C8B-B14F-4D97-AF65-F5344CB8AC3E}">
        <p14:creationId xmlns:p14="http://schemas.microsoft.com/office/powerpoint/2010/main" val="4015123043"/>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zh-CN" altLang="en-US"/>
              <a:t>单击此处编辑母版标题样式</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a:t>单击此处编辑母版文本样式</a:t>
            </a:r>
          </a:p>
        </p:txBody>
      </p:sp>
      <p:sp>
        <p:nvSpPr>
          <p:cNvPr id="4" name="Date Placeholder 3"/>
          <p:cNvSpPr>
            <a:spLocks noGrp="1"/>
          </p:cNvSpPr>
          <p:nvPr>
            <p:ph type="dt" sz="half" idx="10"/>
          </p:nvPr>
        </p:nvSpPr>
        <p:spPr/>
        <p:txBody>
          <a:bodyPr/>
          <a:lstStyle/>
          <a:p>
            <a:fld id="{BB250B52-2AAD-4E28-B40A-454F91766C15}"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r>
              <a:rPr lang="zh-CN" altLang="en-US"/>
              <a:t>线性定常系统的综合</a:t>
            </a:r>
          </a:p>
        </p:txBody>
      </p:sp>
      <p:sp>
        <p:nvSpPr>
          <p:cNvPr id="6" name="Slide Number Placeholder 5"/>
          <p:cNvSpPr>
            <a:spLocks noGrp="1"/>
          </p:cNvSpPr>
          <p:nvPr>
            <p:ph type="sldNum" sz="quarter" idx="12"/>
          </p:nvPr>
        </p:nvSpPr>
        <p:spPr/>
        <p:txBody>
          <a:bodyPr/>
          <a:lstStyle/>
          <a:p>
            <a:fld id="{D0D753BF-913D-48CF-8C5E-0494F226B0A8}" type="slidenum">
              <a:rPr lang="zh-CN" altLang="en-US" smtClean="0"/>
              <a:t>‹#›</a:t>
            </a:fld>
            <a:endParaRPr lang="zh-CN" altLang="en-US"/>
          </a:p>
        </p:txBody>
      </p:sp>
    </p:spTree>
    <p:extLst>
      <p:ext uri="{BB962C8B-B14F-4D97-AF65-F5344CB8AC3E}">
        <p14:creationId xmlns:p14="http://schemas.microsoft.com/office/powerpoint/2010/main" val="1669023902"/>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5" name="Date Placeholder 4"/>
          <p:cNvSpPr>
            <a:spLocks noGrp="1"/>
          </p:cNvSpPr>
          <p:nvPr>
            <p:ph type="dt" sz="half" idx="10"/>
          </p:nvPr>
        </p:nvSpPr>
        <p:spPr/>
        <p:txBody>
          <a:bodyPr/>
          <a:lstStyle/>
          <a:p>
            <a:fld id="{F79744C4-77C6-48F8-8F0E-12E6F49A59C0}" type="datetime1">
              <a:rPr lang="zh-CN" altLang="en-US" smtClean="0"/>
              <a:t>2019/1/14</a:t>
            </a:fld>
            <a:endParaRPr lang="zh-CN" altLang="en-US"/>
          </a:p>
        </p:txBody>
      </p:sp>
      <p:sp>
        <p:nvSpPr>
          <p:cNvPr id="6" name="Footer Placeholder 5"/>
          <p:cNvSpPr>
            <a:spLocks noGrp="1"/>
          </p:cNvSpPr>
          <p:nvPr>
            <p:ph type="ftr" sz="quarter" idx="11"/>
          </p:nvPr>
        </p:nvSpPr>
        <p:spPr/>
        <p:txBody>
          <a:bodyPr/>
          <a:lstStyle/>
          <a:p>
            <a:r>
              <a:rPr lang="zh-CN" altLang="en-US"/>
              <a:t>线性定常系统的综合</a:t>
            </a:r>
          </a:p>
        </p:txBody>
      </p:sp>
      <p:sp>
        <p:nvSpPr>
          <p:cNvPr id="7" name="Slide Number Placeholder 6"/>
          <p:cNvSpPr>
            <a:spLocks noGrp="1"/>
          </p:cNvSpPr>
          <p:nvPr>
            <p:ph type="sldNum" sz="quarter" idx="12"/>
          </p:nvPr>
        </p:nvSpPr>
        <p:spPr/>
        <p:txBody>
          <a:bodyPr/>
          <a:lstStyle/>
          <a:p>
            <a:fld id="{D0D753BF-913D-48CF-8C5E-0494F226B0A8}" type="slidenum">
              <a:rPr lang="zh-CN" altLang="en-US" smtClean="0"/>
              <a:t>‹#›</a:t>
            </a:fld>
            <a:endParaRPr lang="zh-CN" altLang="en-US"/>
          </a:p>
        </p:txBody>
      </p:sp>
    </p:spTree>
    <p:extLst>
      <p:ext uri="{BB962C8B-B14F-4D97-AF65-F5344CB8AC3E}">
        <p14:creationId xmlns:p14="http://schemas.microsoft.com/office/powerpoint/2010/main" val="1427427341"/>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zh-CN" altLang="en-US"/>
              <a:t>单击此处编辑母版标题样式</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Content Placeholder 3"/>
          <p:cNvSpPr>
            <a:spLocks noGrp="1"/>
          </p:cNvSpPr>
          <p:nvPr>
            <p:ph sz="half" idx="2"/>
          </p:nvPr>
        </p:nvSpPr>
        <p:spPr>
          <a:xfrm>
            <a:off x="629842" y="2505075"/>
            <a:ext cx="3868340" cy="368458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Content Placeholder 5"/>
          <p:cNvSpPr>
            <a:spLocks noGrp="1"/>
          </p:cNvSpPr>
          <p:nvPr>
            <p:ph sz="quarter" idx="4"/>
          </p:nvPr>
        </p:nvSpPr>
        <p:spPr>
          <a:xfrm>
            <a:off x="4629150" y="2505075"/>
            <a:ext cx="3887391" cy="368458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7" name="Date Placeholder 6"/>
          <p:cNvSpPr>
            <a:spLocks noGrp="1"/>
          </p:cNvSpPr>
          <p:nvPr>
            <p:ph type="dt" sz="half" idx="10"/>
          </p:nvPr>
        </p:nvSpPr>
        <p:spPr/>
        <p:txBody>
          <a:bodyPr/>
          <a:lstStyle/>
          <a:p>
            <a:fld id="{F718F66C-70A2-436C-8D66-2767F5447F7A}" type="datetime1">
              <a:rPr lang="zh-CN" altLang="en-US" smtClean="0"/>
              <a:t>2019/1/14</a:t>
            </a:fld>
            <a:endParaRPr lang="zh-CN" altLang="en-US"/>
          </a:p>
        </p:txBody>
      </p:sp>
      <p:sp>
        <p:nvSpPr>
          <p:cNvPr id="8" name="Footer Placeholder 7"/>
          <p:cNvSpPr>
            <a:spLocks noGrp="1"/>
          </p:cNvSpPr>
          <p:nvPr>
            <p:ph type="ftr" sz="quarter" idx="11"/>
          </p:nvPr>
        </p:nvSpPr>
        <p:spPr/>
        <p:txBody>
          <a:bodyPr/>
          <a:lstStyle/>
          <a:p>
            <a:r>
              <a:rPr lang="zh-CN" altLang="en-US"/>
              <a:t>线性定常系统的综合</a:t>
            </a:r>
          </a:p>
        </p:txBody>
      </p:sp>
      <p:sp>
        <p:nvSpPr>
          <p:cNvPr id="9" name="Slide Number Placeholder 8"/>
          <p:cNvSpPr>
            <a:spLocks noGrp="1"/>
          </p:cNvSpPr>
          <p:nvPr>
            <p:ph type="sldNum" sz="quarter" idx="12"/>
          </p:nvPr>
        </p:nvSpPr>
        <p:spPr/>
        <p:txBody>
          <a:bodyPr/>
          <a:lstStyle/>
          <a:p>
            <a:fld id="{D0D753BF-913D-48CF-8C5E-0494F226B0A8}" type="slidenum">
              <a:rPr lang="zh-CN" altLang="en-US" smtClean="0"/>
              <a:t>‹#›</a:t>
            </a:fld>
            <a:endParaRPr lang="zh-CN" altLang="en-US"/>
          </a:p>
        </p:txBody>
      </p:sp>
    </p:spTree>
    <p:extLst>
      <p:ext uri="{BB962C8B-B14F-4D97-AF65-F5344CB8AC3E}">
        <p14:creationId xmlns:p14="http://schemas.microsoft.com/office/powerpoint/2010/main" val="1182168914"/>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Date Placeholder 2"/>
          <p:cNvSpPr>
            <a:spLocks noGrp="1"/>
          </p:cNvSpPr>
          <p:nvPr>
            <p:ph type="dt" sz="half" idx="10"/>
          </p:nvPr>
        </p:nvSpPr>
        <p:spPr/>
        <p:txBody>
          <a:bodyPr/>
          <a:lstStyle/>
          <a:p>
            <a:fld id="{5EC9F4B2-2050-4772-998A-A7498750E262}" type="datetime1">
              <a:rPr lang="zh-CN" altLang="en-US" smtClean="0"/>
              <a:t>2019/1/14</a:t>
            </a:fld>
            <a:endParaRPr lang="zh-CN" altLang="en-US"/>
          </a:p>
        </p:txBody>
      </p:sp>
      <p:sp>
        <p:nvSpPr>
          <p:cNvPr id="4" name="Footer Placeholder 3"/>
          <p:cNvSpPr>
            <a:spLocks noGrp="1"/>
          </p:cNvSpPr>
          <p:nvPr>
            <p:ph type="ftr" sz="quarter" idx="11"/>
          </p:nvPr>
        </p:nvSpPr>
        <p:spPr/>
        <p:txBody>
          <a:bodyPr/>
          <a:lstStyle/>
          <a:p>
            <a:r>
              <a:rPr lang="zh-CN" altLang="en-US"/>
              <a:t>线性定常系统的综合</a:t>
            </a:r>
          </a:p>
        </p:txBody>
      </p:sp>
      <p:sp>
        <p:nvSpPr>
          <p:cNvPr id="5" name="Slide Number Placeholder 4"/>
          <p:cNvSpPr>
            <a:spLocks noGrp="1"/>
          </p:cNvSpPr>
          <p:nvPr>
            <p:ph type="sldNum" sz="quarter" idx="12"/>
          </p:nvPr>
        </p:nvSpPr>
        <p:spPr/>
        <p:txBody>
          <a:bodyPr/>
          <a:lstStyle/>
          <a:p>
            <a:fld id="{D0D753BF-913D-48CF-8C5E-0494F226B0A8}" type="slidenum">
              <a:rPr lang="zh-CN" altLang="en-US" smtClean="0"/>
              <a:t>‹#›</a:t>
            </a:fld>
            <a:endParaRPr lang="zh-CN" altLang="en-US"/>
          </a:p>
        </p:txBody>
      </p:sp>
    </p:spTree>
    <p:extLst>
      <p:ext uri="{BB962C8B-B14F-4D97-AF65-F5344CB8AC3E}">
        <p14:creationId xmlns:p14="http://schemas.microsoft.com/office/powerpoint/2010/main" val="3563409559"/>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6FBEDE08-29DC-4E0E-9CA2-F47E81F0728F}" type="datetime1">
              <a:rPr lang="zh-CN" altLang="en-US" smtClean="0"/>
              <a:t>2019/1/14</a:t>
            </a:fld>
            <a:endParaRPr lang="zh-CN" altLang="en-US"/>
          </a:p>
        </p:txBody>
      </p:sp>
      <p:sp>
        <p:nvSpPr>
          <p:cNvPr id="3" name="Footer Placeholder 2"/>
          <p:cNvSpPr>
            <a:spLocks noGrp="1"/>
          </p:cNvSpPr>
          <p:nvPr>
            <p:ph type="ftr" sz="quarter" idx="11"/>
          </p:nvPr>
        </p:nvSpPr>
        <p:spPr/>
        <p:txBody>
          <a:bodyPr/>
          <a:lstStyle/>
          <a:p>
            <a:r>
              <a:rPr lang="zh-CN" altLang="en-US"/>
              <a:t>线性定常系统的综合</a:t>
            </a:r>
          </a:p>
        </p:txBody>
      </p:sp>
      <p:sp>
        <p:nvSpPr>
          <p:cNvPr id="4" name="Slide Number Placeholder 3"/>
          <p:cNvSpPr>
            <a:spLocks noGrp="1"/>
          </p:cNvSpPr>
          <p:nvPr>
            <p:ph type="sldNum" sz="quarter" idx="12"/>
          </p:nvPr>
        </p:nvSpPr>
        <p:spPr/>
        <p:txBody>
          <a:bodyPr/>
          <a:lstStyle/>
          <a:p>
            <a:fld id="{D0D753BF-913D-48CF-8C5E-0494F226B0A8}" type="slidenum">
              <a:rPr lang="zh-CN" altLang="en-US" smtClean="0"/>
              <a:t>‹#›</a:t>
            </a:fld>
            <a:endParaRPr lang="zh-CN" altLang="en-US"/>
          </a:p>
        </p:txBody>
      </p:sp>
    </p:spTree>
    <p:extLst>
      <p:ext uri="{BB962C8B-B14F-4D97-AF65-F5344CB8AC3E}">
        <p14:creationId xmlns:p14="http://schemas.microsoft.com/office/powerpoint/2010/main" val="1916558195"/>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zh-CN" altLang="en-US"/>
              <a:t>单击此处编辑母版标题样式</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p>
        </p:txBody>
      </p:sp>
      <p:sp>
        <p:nvSpPr>
          <p:cNvPr id="5" name="Date Placeholder 4"/>
          <p:cNvSpPr>
            <a:spLocks noGrp="1"/>
          </p:cNvSpPr>
          <p:nvPr>
            <p:ph type="dt" sz="half" idx="10"/>
          </p:nvPr>
        </p:nvSpPr>
        <p:spPr/>
        <p:txBody>
          <a:bodyPr/>
          <a:lstStyle/>
          <a:p>
            <a:fld id="{6342D30D-D868-4038-9F12-1AAA99E5E1CA}" type="datetime1">
              <a:rPr lang="zh-CN" altLang="en-US" smtClean="0"/>
              <a:t>2019/1/14</a:t>
            </a:fld>
            <a:endParaRPr lang="zh-CN" altLang="en-US"/>
          </a:p>
        </p:txBody>
      </p:sp>
      <p:sp>
        <p:nvSpPr>
          <p:cNvPr id="6" name="Footer Placeholder 5"/>
          <p:cNvSpPr>
            <a:spLocks noGrp="1"/>
          </p:cNvSpPr>
          <p:nvPr>
            <p:ph type="ftr" sz="quarter" idx="11"/>
          </p:nvPr>
        </p:nvSpPr>
        <p:spPr/>
        <p:txBody>
          <a:bodyPr/>
          <a:lstStyle/>
          <a:p>
            <a:r>
              <a:rPr lang="zh-CN" altLang="en-US"/>
              <a:t>线性定常系统的综合</a:t>
            </a:r>
          </a:p>
        </p:txBody>
      </p:sp>
      <p:sp>
        <p:nvSpPr>
          <p:cNvPr id="7" name="Slide Number Placeholder 6"/>
          <p:cNvSpPr>
            <a:spLocks noGrp="1"/>
          </p:cNvSpPr>
          <p:nvPr>
            <p:ph type="sldNum" sz="quarter" idx="12"/>
          </p:nvPr>
        </p:nvSpPr>
        <p:spPr/>
        <p:txBody>
          <a:bodyPr/>
          <a:lstStyle/>
          <a:p>
            <a:fld id="{D0D753BF-913D-48CF-8C5E-0494F226B0A8}" type="slidenum">
              <a:rPr lang="zh-CN" altLang="en-US" smtClean="0"/>
              <a:t>‹#›</a:t>
            </a:fld>
            <a:endParaRPr lang="zh-CN" altLang="en-US"/>
          </a:p>
        </p:txBody>
      </p:sp>
    </p:spTree>
    <p:extLst>
      <p:ext uri="{BB962C8B-B14F-4D97-AF65-F5344CB8AC3E}">
        <p14:creationId xmlns:p14="http://schemas.microsoft.com/office/powerpoint/2010/main" val="2876832197"/>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zh-CN" altLang="en-US"/>
              <a:t>单击此处编辑母版标题样式</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zh-CN" altLang="en-US"/>
              <a:t>单击图标添加图片</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p>
        </p:txBody>
      </p:sp>
      <p:sp>
        <p:nvSpPr>
          <p:cNvPr id="5" name="Date Placeholder 4"/>
          <p:cNvSpPr>
            <a:spLocks noGrp="1"/>
          </p:cNvSpPr>
          <p:nvPr>
            <p:ph type="dt" sz="half" idx="10"/>
          </p:nvPr>
        </p:nvSpPr>
        <p:spPr/>
        <p:txBody>
          <a:bodyPr/>
          <a:lstStyle/>
          <a:p>
            <a:fld id="{8E767373-6FDB-4BA0-A095-89B5E9527F95}" type="datetime1">
              <a:rPr lang="zh-CN" altLang="en-US" smtClean="0"/>
              <a:t>2019/1/14</a:t>
            </a:fld>
            <a:endParaRPr lang="zh-CN" altLang="en-US"/>
          </a:p>
        </p:txBody>
      </p:sp>
      <p:sp>
        <p:nvSpPr>
          <p:cNvPr id="6" name="Footer Placeholder 5"/>
          <p:cNvSpPr>
            <a:spLocks noGrp="1"/>
          </p:cNvSpPr>
          <p:nvPr>
            <p:ph type="ftr" sz="quarter" idx="11"/>
          </p:nvPr>
        </p:nvSpPr>
        <p:spPr/>
        <p:txBody>
          <a:bodyPr/>
          <a:lstStyle/>
          <a:p>
            <a:r>
              <a:rPr lang="zh-CN" altLang="en-US"/>
              <a:t>线性定常系统的综合</a:t>
            </a:r>
          </a:p>
        </p:txBody>
      </p:sp>
      <p:sp>
        <p:nvSpPr>
          <p:cNvPr id="7" name="Slide Number Placeholder 6"/>
          <p:cNvSpPr>
            <a:spLocks noGrp="1"/>
          </p:cNvSpPr>
          <p:nvPr>
            <p:ph type="sldNum" sz="quarter" idx="12"/>
          </p:nvPr>
        </p:nvSpPr>
        <p:spPr/>
        <p:txBody>
          <a:bodyPr/>
          <a:lstStyle/>
          <a:p>
            <a:fld id="{D0D753BF-913D-48CF-8C5E-0494F226B0A8}" type="slidenum">
              <a:rPr lang="zh-CN" altLang="en-US" smtClean="0"/>
              <a:t>‹#›</a:t>
            </a:fld>
            <a:endParaRPr lang="zh-CN" altLang="en-US"/>
          </a:p>
        </p:txBody>
      </p:sp>
    </p:spTree>
    <p:extLst>
      <p:ext uri="{BB962C8B-B14F-4D97-AF65-F5344CB8AC3E}">
        <p14:creationId xmlns:p14="http://schemas.microsoft.com/office/powerpoint/2010/main" val="3861819527"/>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Vertical Text Placeholder 2"/>
          <p:cNvSpPr>
            <a:spLocks noGrp="1"/>
          </p:cNvSpPr>
          <p:nvPr>
            <p:ph type="body" orient="vert" idx="1"/>
          </p:nvPr>
        </p:nvSpPr>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10"/>
          </p:nvPr>
        </p:nvSpPr>
        <p:spPr/>
        <p:txBody>
          <a:bodyPr/>
          <a:lstStyle/>
          <a:p>
            <a:fld id="{FE2A69D4-DB01-4B79-BF30-12A5F18BEC56}"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r>
              <a:rPr lang="zh-CN" altLang="en-US"/>
              <a:t>线性定常系统的综合</a:t>
            </a:r>
          </a:p>
        </p:txBody>
      </p:sp>
      <p:sp>
        <p:nvSpPr>
          <p:cNvPr id="6" name="Slide Number Placeholder 5"/>
          <p:cNvSpPr>
            <a:spLocks noGrp="1"/>
          </p:cNvSpPr>
          <p:nvPr>
            <p:ph type="sldNum" sz="quarter" idx="12"/>
          </p:nvPr>
        </p:nvSpPr>
        <p:spPr/>
        <p:txBody>
          <a:bodyPr/>
          <a:lstStyle/>
          <a:p>
            <a:fld id="{D0D753BF-913D-48CF-8C5E-0494F226B0A8}" type="slidenum">
              <a:rPr lang="zh-CN" altLang="en-US" smtClean="0"/>
              <a:t>‹#›</a:t>
            </a:fld>
            <a:endParaRPr lang="zh-CN" altLang="en-US"/>
          </a:p>
        </p:txBody>
      </p:sp>
    </p:spTree>
    <p:extLst>
      <p:ext uri="{BB962C8B-B14F-4D97-AF65-F5344CB8AC3E}">
        <p14:creationId xmlns:p14="http://schemas.microsoft.com/office/powerpoint/2010/main" val="2036475580"/>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type="vertTitleAndTx" preserve="1">
  <p:cSld name="垂直排列标题与&#10;文本">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zh-CN" altLang="en-US"/>
              <a:t>单击此处编辑母版标题样式</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10"/>
          </p:nvPr>
        </p:nvSpPr>
        <p:spPr/>
        <p:txBody>
          <a:bodyPr/>
          <a:lstStyle/>
          <a:p>
            <a:fld id="{163A0598-1565-452F-9975-A016A31FF68D}"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r>
              <a:rPr lang="zh-CN" altLang="en-US"/>
              <a:t>线性定常系统的综合</a:t>
            </a:r>
          </a:p>
        </p:txBody>
      </p:sp>
      <p:sp>
        <p:nvSpPr>
          <p:cNvPr id="6" name="Slide Number Placeholder 5"/>
          <p:cNvSpPr>
            <a:spLocks noGrp="1"/>
          </p:cNvSpPr>
          <p:nvPr>
            <p:ph type="sldNum" sz="quarter" idx="12"/>
          </p:nvPr>
        </p:nvSpPr>
        <p:spPr/>
        <p:txBody>
          <a:bodyPr/>
          <a:lstStyle/>
          <a:p>
            <a:fld id="{D0D753BF-913D-48CF-8C5E-0494F226B0A8}" type="slidenum">
              <a:rPr lang="zh-CN" altLang="en-US" smtClean="0"/>
              <a:t>‹#›</a:t>
            </a:fld>
            <a:endParaRPr lang="zh-CN" altLang="en-US"/>
          </a:p>
        </p:txBody>
      </p:sp>
    </p:spTree>
    <p:extLst>
      <p:ext uri="{BB962C8B-B14F-4D97-AF65-F5344CB8AC3E}">
        <p14:creationId xmlns:p14="http://schemas.microsoft.com/office/powerpoint/2010/main" val="1623129874"/>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zh-CN" altLang="en-US"/>
              <a:t>单击此处编辑母版标题样式</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单击以编辑母版副标题样式</a:t>
            </a:r>
            <a:endParaRPr lang="en-US" dirty="0"/>
          </a:p>
        </p:txBody>
      </p:sp>
      <p:sp>
        <p:nvSpPr>
          <p:cNvPr id="4" name="Date Placeholder 3"/>
          <p:cNvSpPr>
            <a:spLocks noGrp="1"/>
          </p:cNvSpPr>
          <p:nvPr>
            <p:ph type="dt" sz="half" idx="10"/>
          </p:nvPr>
        </p:nvSpPr>
        <p:spPr/>
        <p:txBody>
          <a:bodyPr/>
          <a:lstStyle/>
          <a:p>
            <a:fld id="{5D210318-5B60-4532-A595-7D52CB29D433}"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r>
              <a:rPr lang="zh-CN" altLang="en-US"/>
              <a:t>第五章 </a:t>
            </a:r>
            <a:r>
              <a:rPr lang="en-US" altLang="zh-CN"/>
              <a:t>MIMO</a:t>
            </a:r>
            <a:r>
              <a:rPr lang="zh-CN" altLang="en-US"/>
              <a:t>系统的进一步讨论</a:t>
            </a:r>
          </a:p>
        </p:txBody>
      </p:sp>
      <p:sp>
        <p:nvSpPr>
          <p:cNvPr id="6" name="Slide Number Placeholder 5"/>
          <p:cNvSpPr>
            <a:spLocks noGrp="1"/>
          </p:cNvSpPr>
          <p:nvPr>
            <p:ph type="sldNum" sz="quarter" idx="12"/>
          </p:nvPr>
        </p:nvSpPr>
        <p:spPr/>
        <p:txBody>
          <a:bodyPr/>
          <a:lstStyle/>
          <a:p>
            <a:fld id="{54790872-7B6D-45AA-881F-F28B513D78B5}" type="slidenum">
              <a:rPr lang="zh-CN" altLang="en-US" smtClean="0"/>
              <a:t>‹#›</a:t>
            </a:fld>
            <a:endParaRPr lang="zh-CN" altLang="en-US"/>
          </a:p>
        </p:txBody>
      </p:sp>
    </p:spTree>
    <p:extLst>
      <p:ext uri="{BB962C8B-B14F-4D97-AF65-F5344CB8AC3E}">
        <p14:creationId xmlns:p14="http://schemas.microsoft.com/office/powerpoint/2010/main" val="3685447672"/>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Content Placeholder 2"/>
          <p:cNvSpPr>
            <a:spLocks noGrp="1"/>
          </p:cNvSpPr>
          <p:nvPr>
            <p:ph idx="1"/>
          </p:nvPr>
        </p:nvSpPr>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10"/>
          </p:nvPr>
        </p:nvSpPr>
        <p:spPr/>
        <p:txBody>
          <a:bodyPr/>
          <a:lstStyle/>
          <a:p>
            <a:fld id="{52D8469B-C8C0-4A1E-8D23-FCB9B710C26E}"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r>
              <a:rPr lang="zh-CN" altLang="en-US"/>
              <a:t>第五章 </a:t>
            </a:r>
            <a:r>
              <a:rPr lang="en-US" altLang="zh-CN"/>
              <a:t>MIMO</a:t>
            </a:r>
            <a:r>
              <a:rPr lang="zh-CN" altLang="en-US"/>
              <a:t>系统的进一步讨论</a:t>
            </a:r>
          </a:p>
        </p:txBody>
      </p:sp>
      <p:sp>
        <p:nvSpPr>
          <p:cNvPr id="6" name="Slide Number Placeholder 5"/>
          <p:cNvSpPr>
            <a:spLocks noGrp="1"/>
          </p:cNvSpPr>
          <p:nvPr>
            <p:ph type="sldNum" sz="quarter" idx="12"/>
          </p:nvPr>
        </p:nvSpPr>
        <p:spPr/>
        <p:txBody>
          <a:bodyPr/>
          <a:lstStyle/>
          <a:p>
            <a:fld id="{54790872-7B6D-45AA-881F-F28B513D78B5}" type="slidenum">
              <a:rPr lang="zh-CN" altLang="en-US" smtClean="0"/>
              <a:t>‹#›</a:t>
            </a:fld>
            <a:endParaRPr lang="zh-CN" altLang="en-US"/>
          </a:p>
        </p:txBody>
      </p:sp>
    </p:spTree>
    <p:extLst>
      <p:ext uri="{BB962C8B-B14F-4D97-AF65-F5344CB8AC3E}">
        <p14:creationId xmlns:p14="http://schemas.microsoft.com/office/powerpoint/2010/main" val="3120380805"/>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zh-CN" altLang="en-US"/>
              <a:t>单击此处编辑母版标题样式</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a:t>编辑母版文本样式</a:t>
            </a:r>
          </a:p>
        </p:txBody>
      </p:sp>
      <p:sp>
        <p:nvSpPr>
          <p:cNvPr id="4" name="Date Placeholder 3"/>
          <p:cNvSpPr>
            <a:spLocks noGrp="1"/>
          </p:cNvSpPr>
          <p:nvPr>
            <p:ph type="dt" sz="half" idx="10"/>
          </p:nvPr>
        </p:nvSpPr>
        <p:spPr/>
        <p:txBody>
          <a:bodyPr/>
          <a:lstStyle/>
          <a:p>
            <a:fld id="{EE1CAB33-F487-4A31-ADE7-1F1CDAE17A71}"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r>
              <a:rPr lang="zh-CN" altLang="en-US"/>
              <a:t>第五章 </a:t>
            </a:r>
            <a:r>
              <a:rPr lang="en-US" altLang="zh-CN"/>
              <a:t>MIMO</a:t>
            </a:r>
            <a:r>
              <a:rPr lang="zh-CN" altLang="en-US"/>
              <a:t>系统的进一步讨论</a:t>
            </a:r>
          </a:p>
        </p:txBody>
      </p:sp>
      <p:sp>
        <p:nvSpPr>
          <p:cNvPr id="6" name="Slide Number Placeholder 5"/>
          <p:cNvSpPr>
            <a:spLocks noGrp="1"/>
          </p:cNvSpPr>
          <p:nvPr>
            <p:ph type="sldNum" sz="quarter" idx="12"/>
          </p:nvPr>
        </p:nvSpPr>
        <p:spPr/>
        <p:txBody>
          <a:bodyPr/>
          <a:lstStyle/>
          <a:p>
            <a:fld id="{54790872-7B6D-45AA-881F-F28B513D78B5}" type="slidenum">
              <a:rPr lang="zh-CN" altLang="en-US" smtClean="0"/>
              <a:t>‹#›</a:t>
            </a:fld>
            <a:endParaRPr lang="zh-CN" altLang="en-US"/>
          </a:p>
        </p:txBody>
      </p:sp>
    </p:spTree>
    <p:extLst>
      <p:ext uri="{BB962C8B-B14F-4D97-AF65-F5344CB8AC3E}">
        <p14:creationId xmlns:p14="http://schemas.microsoft.com/office/powerpoint/2010/main" val="3033170114"/>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5" name="Date Placeholder 4"/>
          <p:cNvSpPr>
            <a:spLocks noGrp="1"/>
          </p:cNvSpPr>
          <p:nvPr>
            <p:ph type="dt" sz="half" idx="10"/>
          </p:nvPr>
        </p:nvSpPr>
        <p:spPr/>
        <p:txBody>
          <a:bodyPr/>
          <a:lstStyle/>
          <a:p>
            <a:fld id="{C6E45F7A-27C5-4D5E-B130-A9A5E1D924E4}" type="datetime1">
              <a:rPr lang="zh-CN" altLang="en-US" smtClean="0"/>
              <a:t>2019/1/14</a:t>
            </a:fld>
            <a:endParaRPr lang="zh-CN" altLang="en-US"/>
          </a:p>
        </p:txBody>
      </p:sp>
      <p:sp>
        <p:nvSpPr>
          <p:cNvPr id="6" name="Footer Placeholder 5"/>
          <p:cNvSpPr>
            <a:spLocks noGrp="1"/>
          </p:cNvSpPr>
          <p:nvPr>
            <p:ph type="ftr" sz="quarter" idx="11"/>
          </p:nvPr>
        </p:nvSpPr>
        <p:spPr/>
        <p:txBody>
          <a:bodyPr/>
          <a:lstStyle/>
          <a:p>
            <a:r>
              <a:rPr lang="zh-CN" altLang="en-US"/>
              <a:t>第五章 </a:t>
            </a:r>
            <a:r>
              <a:rPr lang="en-US" altLang="zh-CN"/>
              <a:t>MIMO</a:t>
            </a:r>
            <a:r>
              <a:rPr lang="zh-CN" altLang="en-US"/>
              <a:t>系统的进一步讨论</a:t>
            </a:r>
          </a:p>
        </p:txBody>
      </p:sp>
      <p:sp>
        <p:nvSpPr>
          <p:cNvPr id="7" name="Slide Number Placeholder 6"/>
          <p:cNvSpPr>
            <a:spLocks noGrp="1"/>
          </p:cNvSpPr>
          <p:nvPr>
            <p:ph type="sldNum" sz="quarter" idx="12"/>
          </p:nvPr>
        </p:nvSpPr>
        <p:spPr/>
        <p:txBody>
          <a:bodyPr/>
          <a:lstStyle/>
          <a:p>
            <a:fld id="{54790872-7B6D-45AA-881F-F28B513D78B5}" type="slidenum">
              <a:rPr lang="zh-CN" altLang="en-US" smtClean="0"/>
              <a:t>‹#›</a:t>
            </a:fld>
            <a:endParaRPr lang="zh-CN" altLang="en-US"/>
          </a:p>
        </p:txBody>
      </p:sp>
    </p:spTree>
    <p:extLst>
      <p:ext uri="{BB962C8B-B14F-4D97-AF65-F5344CB8AC3E}">
        <p14:creationId xmlns:p14="http://schemas.microsoft.com/office/powerpoint/2010/main" val="199897250"/>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zh-CN" altLang="en-US"/>
              <a:t>单击此处编辑母版标题样式</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编辑母版文本样式</a:t>
            </a:r>
          </a:p>
        </p:txBody>
      </p:sp>
      <p:sp>
        <p:nvSpPr>
          <p:cNvPr id="4" name="Content Placeholder 3"/>
          <p:cNvSpPr>
            <a:spLocks noGrp="1"/>
          </p:cNvSpPr>
          <p:nvPr>
            <p:ph sz="half" idx="2"/>
          </p:nvPr>
        </p:nvSpPr>
        <p:spPr>
          <a:xfrm>
            <a:off x="629842" y="2505075"/>
            <a:ext cx="3868340" cy="3684588"/>
          </a:xfr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编辑母版文本样式</a:t>
            </a:r>
          </a:p>
        </p:txBody>
      </p:sp>
      <p:sp>
        <p:nvSpPr>
          <p:cNvPr id="6" name="Content Placeholder 5"/>
          <p:cNvSpPr>
            <a:spLocks noGrp="1"/>
          </p:cNvSpPr>
          <p:nvPr>
            <p:ph sz="quarter" idx="4"/>
          </p:nvPr>
        </p:nvSpPr>
        <p:spPr>
          <a:xfrm>
            <a:off x="4629150" y="2505075"/>
            <a:ext cx="3887391" cy="3684588"/>
          </a:xfr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7" name="Date Placeholder 6"/>
          <p:cNvSpPr>
            <a:spLocks noGrp="1"/>
          </p:cNvSpPr>
          <p:nvPr>
            <p:ph type="dt" sz="half" idx="10"/>
          </p:nvPr>
        </p:nvSpPr>
        <p:spPr/>
        <p:txBody>
          <a:bodyPr/>
          <a:lstStyle/>
          <a:p>
            <a:fld id="{45148FC3-6805-4B1F-A9CA-6288B86A2EEC}" type="datetime1">
              <a:rPr lang="zh-CN" altLang="en-US" smtClean="0"/>
              <a:t>2019/1/14</a:t>
            </a:fld>
            <a:endParaRPr lang="zh-CN" altLang="en-US"/>
          </a:p>
        </p:txBody>
      </p:sp>
      <p:sp>
        <p:nvSpPr>
          <p:cNvPr id="8" name="Footer Placeholder 7"/>
          <p:cNvSpPr>
            <a:spLocks noGrp="1"/>
          </p:cNvSpPr>
          <p:nvPr>
            <p:ph type="ftr" sz="quarter" idx="11"/>
          </p:nvPr>
        </p:nvSpPr>
        <p:spPr/>
        <p:txBody>
          <a:bodyPr/>
          <a:lstStyle/>
          <a:p>
            <a:r>
              <a:rPr lang="zh-CN" altLang="en-US"/>
              <a:t>第五章 </a:t>
            </a:r>
            <a:r>
              <a:rPr lang="en-US" altLang="zh-CN"/>
              <a:t>MIMO</a:t>
            </a:r>
            <a:r>
              <a:rPr lang="zh-CN" altLang="en-US"/>
              <a:t>系统的进一步讨论</a:t>
            </a:r>
          </a:p>
        </p:txBody>
      </p:sp>
      <p:sp>
        <p:nvSpPr>
          <p:cNvPr id="9" name="Slide Number Placeholder 8"/>
          <p:cNvSpPr>
            <a:spLocks noGrp="1"/>
          </p:cNvSpPr>
          <p:nvPr>
            <p:ph type="sldNum" sz="quarter" idx="12"/>
          </p:nvPr>
        </p:nvSpPr>
        <p:spPr/>
        <p:txBody>
          <a:bodyPr/>
          <a:lstStyle/>
          <a:p>
            <a:fld id="{54790872-7B6D-45AA-881F-F28B513D78B5}" type="slidenum">
              <a:rPr lang="zh-CN" altLang="en-US" smtClean="0"/>
              <a:t>‹#›</a:t>
            </a:fld>
            <a:endParaRPr lang="zh-CN" altLang="en-US"/>
          </a:p>
        </p:txBody>
      </p:sp>
    </p:spTree>
    <p:extLst>
      <p:ext uri="{BB962C8B-B14F-4D97-AF65-F5344CB8AC3E}">
        <p14:creationId xmlns:p14="http://schemas.microsoft.com/office/powerpoint/2010/main" val="624628960"/>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Date Placeholder 2"/>
          <p:cNvSpPr>
            <a:spLocks noGrp="1"/>
          </p:cNvSpPr>
          <p:nvPr>
            <p:ph type="dt" sz="half" idx="10"/>
          </p:nvPr>
        </p:nvSpPr>
        <p:spPr/>
        <p:txBody>
          <a:bodyPr/>
          <a:lstStyle/>
          <a:p>
            <a:fld id="{0099FE3A-DD2B-48D2-9725-5E8427D1EA01}" type="datetime1">
              <a:rPr lang="zh-CN" altLang="en-US" smtClean="0"/>
              <a:t>2019/1/14</a:t>
            </a:fld>
            <a:endParaRPr lang="zh-CN" altLang="en-US"/>
          </a:p>
        </p:txBody>
      </p:sp>
      <p:sp>
        <p:nvSpPr>
          <p:cNvPr id="4" name="Footer Placeholder 3"/>
          <p:cNvSpPr>
            <a:spLocks noGrp="1"/>
          </p:cNvSpPr>
          <p:nvPr>
            <p:ph type="ftr" sz="quarter" idx="11"/>
          </p:nvPr>
        </p:nvSpPr>
        <p:spPr/>
        <p:txBody>
          <a:bodyPr/>
          <a:lstStyle/>
          <a:p>
            <a:r>
              <a:rPr lang="zh-CN" altLang="en-US"/>
              <a:t>第五章 </a:t>
            </a:r>
            <a:r>
              <a:rPr lang="en-US" altLang="zh-CN"/>
              <a:t>MIMO</a:t>
            </a:r>
            <a:r>
              <a:rPr lang="zh-CN" altLang="en-US"/>
              <a:t>系统的进一步讨论</a:t>
            </a:r>
          </a:p>
        </p:txBody>
      </p:sp>
      <p:sp>
        <p:nvSpPr>
          <p:cNvPr id="5" name="Slide Number Placeholder 4"/>
          <p:cNvSpPr>
            <a:spLocks noGrp="1"/>
          </p:cNvSpPr>
          <p:nvPr>
            <p:ph type="sldNum" sz="quarter" idx="12"/>
          </p:nvPr>
        </p:nvSpPr>
        <p:spPr/>
        <p:txBody>
          <a:bodyPr/>
          <a:lstStyle/>
          <a:p>
            <a:fld id="{54790872-7B6D-45AA-881F-F28B513D78B5}" type="slidenum">
              <a:rPr lang="zh-CN" altLang="en-US" smtClean="0"/>
              <a:t>‹#›</a:t>
            </a:fld>
            <a:endParaRPr lang="zh-CN" altLang="en-US"/>
          </a:p>
        </p:txBody>
      </p:sp>
    </p:spTree>
    <p:extLst>
      <p:ext uri="{BB962C8B-B14F-4D97-AF65-F5344CB8AC3E}">
        <p14:creationId xmlns:p14="http://schemas.microsoft.com/office/powerpoint/2010/main" val="2662345275"/>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240AF19A-8D3C-48F0-A01B-0F32ECB09B88}" type="datetime1">
              <a:rPr lang="zh-CN" altLang="en-US" smtClean="0"/>
              <a:t>2019/1/14</a:t>
            </a:fld>
            <a:endParaRPr lang="zh-CN" altLang="en-US"/>
          </a:p>
        </p:txBody>
      </p:sp>
      <p:sp>
        <p:nvSpPr>
          <p:cNvPr id="3" name="Footer Placeholder 2"/>
          <p:cNvSpPr>
            <a:spLocks noGrp="1"/>
          </p:cNvSpPr>
          <p:nvPr>
            <p:ph type="ftr" sz="quarter" idx="11"/>
          </p:nvPr>
        </p:nvSpPr>
        <p:spPr/>
        <p:txBody>
          <a:bodyPr/>
          <a:lstStyle/>
          <a:p>
            <a:r>
              <a:rPr lang="zh-CN" altLang="en-US"/>
              <a:t>第五章 </a:t>
            </a:r>
            <a:r>
              <a:rPr lang="en-US" altLang="zh-CN"/>
              <a:t>MIMO</a:t>
            </a:r>
            <a:r>
              <a:rPr lang="zh-CN" altLang="en-US"/>
              <a:t>系统的进一步讨论</a:t>
            </a:r>
          </a:p>
        </p:txBody>
      </p:sp>
      <p:sp>
        <p:nvSpPr>
          <p:cNvPr id="4" name="Slide Number Placeholder 3"/>
          <p:cNvSpPr>
            <a:spLocks noGrp="1"/>
          </p:cNvSpPr>
          <p:nvPr>
            <p:ph type="sldNum" sz="quarter" idx="12"/>
          </p:nvPr>
        </p:nvSpPr>
        <p:spPr/>
        <p:txBody>
          <a:bodyPr/>
          <a:lstStyle/>
          <a:p>
            <a:fld id="{54790872-7B6D-45AA-881F-F28B513D78B5}" type="slidenum">
              <a:rPr lang="zh-CN" altLang="en-US" smtClean="0"/>
              <a:t>‹#›</a:t>
            </a:fld>
            <a:endParaRPr lang="zh-CN" altLang="en-US"/>
          </a:p>
        </p:txBody>
      </p:sp>
    </p:spTree>
    <p:extLst>
      <p:ext uri="{BB962C8B-B14F-4D97-AF65-F5344CB8AC3E}">
        <p14:creationId xmlns:p14="http://schemas.microsoft.com/office/powerpoint/2010/main" val="3892834775"/>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zh-CN" altLang="en-US"/>
              <a:t>单击此处编辑母版标题样式</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编辑母版文本样式</a:t>
            </a:r>
          </a:p>
        </p:txBody>
      </p:sp>
      <p:sp>
        <p:nvSpPr>
          <p:cNvPr id="5" name="Date Placeholder 4"/>
          <p:cNvSpPr>
            <a:spLocks noGrp="1"/>
          </p:cNvSpPr>
          <p:nvPr>
            <p:ph type="dt" sz="half" idx="10"/>
          </p:nvPr>
        </p:nvSpPr>
        <p:spPr/>
        <p:txBody>
          <a:bodyPr/>
          <a:lstStyle/>
          <a:p>
            <a:fld id="{8670752D-937C-46F3-B8C2-D5F2BD63A8E2}" type="datetime1">
              <a:rPr lang="zh-CN" altLang="en-US" smtClean="0"/>
              <a:t>2019/1/14</a:t>
            </a:fld>
            <a:endParaRPr lang="zh-CN" altLang="en-US"/>
          </a:p>
        </p:txBody>
      </p:sp>
      <p:sp>
        <p:nvSpPr>
          <p:cNvPr id="6" name="Footer Placeholder 5"/>
          <p:cNvSpPr>
            <a:spLocks noGrp="1"/>
          </p:cNvSpPr>
          <p:nvPr>
            <p:ph type="ftr" sz="quarter" idx="11"/>
          </p:nvPr>
        </p:nvSpPr>
        <p:spPr/>
        <p:txBody>
          <a:bodyPr/>
          <a:lstStyle/>
          <a:p>
            <a:r>
              <a:rPr lang="zh-CN" altLang="en-US"/>
              <a:t>第五章 </a:t>
            </a:r>
            <a:r>
              <a:rPr lang="en-US" altLang="zh-CN"/>
              <a:t>MIMO</a:t>
            </a:r>
            <a:r>
              <a:rPr lang="zh-CN" altLang="en-US"/>
              <a:t>系统的进一步讨论</a:t>
            </a:r>
          </a:p>
        </p:txBody>
      </p:sp>
      <p:sp>
        <p:nvSpPr>
          <p:cNvPr id="7" name="Slide Number Placeholder 6"/>
          <p:cNvSpPr>
            <a:spLocks noGrp="1"/>
          </p:cNvSpPr>
          <p:nvPr>
            <p:ph type="sldNum" sz="quarter" idx="12"/>
          </p:nvPr>
        </p:nvSpPr>
        <p:spPr/>
        <p:txBody>
          <a:bodyPr/>
          <a:lstStyle/>
          <a:p>
            <a:fld id="{54790872-7B6D-45AA-881F-F28B513D78B5}" type="slidenum">
              <a:rPr lang="zh-CN" altLang="en-US" smtClean="0"/>
              <a:t>‹#›</a:t>
            </a:fld>
            <a:endParaRPr lang="zh-CN" altLang="en-US"/>
          </a:p>
        </p:txBody>
      </p:sp>
    </p:spTree>
    <p:extLst>
      <p:ext uri="{BB962C8B-B14F-4D97-AF65-F5344CB8AC3E}">
        <p14:creationId xmlns:p14="http://schemas.microsoft.com/office/powerpoint/2010/main" val="3163610856"/>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zh-CN" altLang="en-US"/>
              <a:t>单击此处编辑母版标题样式</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zh-CN" altLang="en-US"/>
              <a:t>单击图标添加图片</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编辑母版文本样式</a:t>
            </a:r>
          </a:p>
        </p:txBody>
      </p:sp>
      <p:sp>
        <p:nvSpPr>
          <p:cNvPr id="5" name="Date Placeholder 4"/>
          <p:cNvSpPr>
            <a:spLocks noGrp="1"/>
          </p:cNvSpPr>
          <p:nvPr>
            <p:ph type="dt" sz="half" idx="10"/>
          </p:nvPr>
        </p:nvSpPr>
        <p:spPr/>
        <p:txBody>
          <a:bodyPr/>
          <a:lstStyle/>
          <a:p>
            <a:fld id="{C562889F-D2F8-40E2-84AC-57164707DB82}" type="datetime1">
              <a:rPr lang="zh-CN" altLang="en-US" smtClean="0"/>
              <a:t>2019/1/14</a:t>
            </a:fld>
            <a:endParaRPr lang="zh-CN" altLang="en-US"/>
          </a:p>
        </p:txBody>
      </p:sp>
      <p:sp>
        <p:nvSpPr>
          <p:cNvPr id="6" name="Footer Placeholder 5"/>
          <p:cNvSpPr>
            <a:spLocks noGrp="1"/>
          </p:cNvSpPr>
          <p:nvPr>
            <p:ph type="ftr" sz="quarter" idx="11"/>
          </p:nvPr>
        </p:nvSpPr>
        <p:spPr/>
        <p:txBody>
          <a:bodyPr/>
          <a:lstStyle/>
          <a:p>
            <a:r>
              <a:rPr lang="zh-CN" altLang="en-US"/>
              <a:t>第五章 </a:t>
            </a:r>
            <a:r>
              <a:rPr lang="en-US" altLang="zh-CN"/>
              <a:t>MIMO</a:t>
            </a:r>
            <a:r>
              <a:rPr lang="zh-CN" altLang="en-US"/>
              <a:t>系统的进一步讨论</a:t>
            </a:r>
          </a:p>
        </p:txBody>
      </p:sp>
      <p:sp>
        <p:nvSpPr>
          <p:cNvPr id="7" name="Slide Number Placeholder 6"/>
          <p:cNvSpPr>
            <a:spLocks noGrp="1"/>
          </p:cNvSpPr>
          <p:nvPr>
            <p:ph type="sldNum" sz="quarter" idx="12"/>
          </p:nvPr>
        </p:nvSpPr>
        <p:spPr/>
        <p:txBody>
          <a:bodyPr/>
          <a:lstStyle/>
          <a:p>
            <a:fld id="{54790872-7B6D-45AA-881F-F28B513D78B5}" type="slidenum">
              <a:rPr lang="zh-CN" altLang="en-US" smtClean="0"/>
              <a:t>‹#›</a:t>
            </a:fld>
            <a:endParaRPr lang="zh-CN" altLang="en-US"/>
          </a:p>
        </p:txBody>
      </p:sp>
    </p:spTree>
    <p:extLst>
      <p:ext uri="{BB962C8B-B14F-4D97-AF65-F5344CB8AC3E}">
        <p14:creationId xmlns:p14="http://schemas.microsoft.com/office/powerpoint/2010/main" val="469497370"/>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Vertical Text Placeholder 2"/>
          <p:cNvSpPr>
            <a:spLocks noGrp="1"/>
          </p:cNvSpPr>
          <p:nvPr>
            <p:ph type="body" orient="vert" idx="1"/>
          </p:nvPr>
        </p:nvSpPr>
        <p:spPr/>
        <p:txBody>
          <a:bodyPr vert="eaVert"/>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10"/>
          </p:nvPr>
        </p:nvSpPr>
        <p:spPr/>
        <p:txBody>
          <a:bodyPr/>
          <a:lstStyle/>
          <a:p>
            <a:fld id="{26C853E2-A13E-4C42-A35F-27418857F076}"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r>
              <a:rPr lang="zh-CN" altLang="en-US"/>
              <a:t>第五章 </a:t>
            </a:r>
            <a:r>
              <a:rPr lang="en-US" altLang="zh-CN"/>
              <a:t>MIMO</a:t>
            </a:r>
            <a:r>
              <a:rPr lang="zh-CN" altLang="en-US"/>
              <a:t>系统的进一步讨论</a:t>
            </a:r>
          </a:p>
        </p:txBody>
      </p:sp>
      <p:sp>
        <p:nvSpPr>
          <p:cNvPr id="6" name="Slide Number Placeholder 5"/>
          <p:cNvSpPr>
            <a:spLocks noGrp="1"/>
          </p:cNvSpPr>
          <p:nvPr>
            <p:ph type="sldNum" sz="quarter" idx="12"/>
          </p:nvPr>
        </p:nvSpPr>
        <p:spPr/>
        <p:txBody>
          <a:bodyPr/>
          <a:lstStyle/>
          <a:p>
            <a:fld id="{54790872-7B6D-45AA-881F-F28B513D78B5}" type="slidenum">
              <a:rPr lang="zh-CN" altLang="en-US" smtClean="0"/>
              <a:t>‹#›</a:t>
            </a:fld>
            <a:endParaRPr lang="zh-CN" altLang="en-US"/>
          </a:p>
        </p:txBody>
      </p:sp>
    </p:spTree>
    <p:extLst>
      <p:ext uri="{BB962C8B-B14F-4D97-AF65-F5344CB8AC3E}">
        <p14:creationId xmlns:p14="http://schemas.microsoft.com/office/powerpoint/2010/main" val="2909519760"/>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zh-CN" altLang="en-US"/>
              <a:t>单击此处编辑母版标题样式</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10"/>
          </p:nvPr>
        </p:nvSpPr>
        <p:spPr/>
        <p:txBody>
          <a:bodyPr/>
          <a:lstStyle/>
          <a:p>
            <a:fld id="{5D3C6660-F64B-47B1-9834-C4AE91DC6B28}"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r>
              <a:rPr lang="zh-CN" altLang="en-US"/>
              <a:t>第五章 </a:t>
            </a:r>
            <a:r>
              <a:rPr lang="en-US" altLang="zh-CN"/>
              <a:t>MIMO</a:t>
            </a:r>
            <a:r>
              <a:rPr lang="zh-CN" altLang="en-US"/>
              <a:t>系统的进一步讨论</a:t>
            </a:r>
          </a:p>
        </p:txBody>
      </p:sp>
      <p:sp>
        <p:nvSpPr>
          <p:cNvPr id="6" name="Slide Number Placeholder 5"/>
          <p:cNvSpPr>
            <a:spLocks noGrp="1"/>
          </p:cNvSpPr>
          <p:nvPr>
            <p:ph type="sldNum" sz="quarter" idx="12"/>
          </p:nvPr>
        </p:nvSpPr>
        <p:spPr/>
        <p:txBody>
          <a:bodyPr/>
          <a:lstStyle/>
          <a:p>
            <a:fld id="{54790872-7B6D-45AA-881F-F28B513D78B5}" type="slidenum">
              <a:rPr lang="zh-CN" altLang="en-US" smtClean="0"/>
              <a:t>‹#›</a:t>
            </a:fld>
            <a:endParaRPr lang="zh-CN" altLang="en-US"/>
          </a:p>
        </p:txBody>
      </p:sp>
    </p:spTree>
    <p:extLst>
      <p:ext uri="{BB962C8B-B14F-4D97-AF65-F5344CB8AC3E}">
        <p14:creationId xmlns:p14="http://schemas.microsoft.com/office/powerpoint/2010/main" val="3368667187"/>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zh-CN" altLang="en-US"/>
              <a:t>单击此处编辑母版标题样式</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en-US" dirty="0"/>
          </a:p>
        </p:txBody>
      </p:sp>
      <p:sp>
        <p:nvSpPr>
          <p:cNvPr id="4" name="Date Placeholder 3"/>
          <p:cNvSpPr>
            <a:spLocks noGrp="1"/>
          </p:cNvSpPr>
          <p:nvPr>
            <p:ph type="dt" sz="half" idx="10"/>
          </p:nvPr>
        </p:nvSpPr>
        <p:spPr/>
        <p:txBody>
          <a:bodyPr/>
          <a:lstStyle/>
          <a:p>
            <a:fld id="{76B80925-769D-4812-B915-967948317821}"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r>
              <a:rPr lang="en-US" altLang="zh-CN"/>
              <a:t>MIMO</a:t>
            </a:r>
            <a:r>
              <a:rPr lang="zh-CN" altLang="en-US"/>
              <a:t>系统的进一步讨论</a:t>
            </a:r>
          </a:p>
        </p:txBody>
      </p:sp>
      <p:sp>
        <p:nvSpPr>
          <p:cNvPr id="6" name="Slide Number Placeholder 5"/>
          <p:cNvSpPr>
            <a:spLocks noGrp="1"/>
          </p:cNvSpPr>
          <p:nvPr>
            <p:ph type="sldNum" sz="quarter" idx="12"/>
          </p:nvPr>
        </p:nvSpPr>
        <p:spPr/>
        <p:txBody>
          <a:bodyPr/>
          <a:lstStyle/>
          <a:p>
            <a:fld id="{3A73D5F1-49A5-4350-8CB5-5429F50D651D}" type="slidenum">
              <a:rPr lang="zh-CN" altLang="en-US" smtClean="0"/>
              <a:t>‹#›</a:t>
            </a:fld>
            <a:endParaRPr lang="zh-CN" altLang="en-US"/>
          </a:p>
        </p:txBody>
      </p:sp>
    </p:spTree>
    <p:extLst>
      <p:ext uri="{BB962C8B-B14F-4D97-AF65-F5344CB8AC3E}">
        <p14:creationId xmlns:p14="http://schemas.microsoft.com/office/powerpoint/2010/main" val="1918445683"/>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Content Placeholder 2"/>
          <p:cNvSpPr>
            <a:spLocks noGrp="1"/>
          </p:cNvSpPr>
          <p:nvPr>
            <p:ph idx="1"/>
          </p:nvPr>
        </p:nvSpPr>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10"/>
          </p:nvPr>
        </p:nvSpPr>
        <p:spPr/>
        <p:txBody>
          <a:bodyPr/>
          <a:lstStyle/>
          <a:p>
            <a:fld id="{58719D8A-F203-4289-A342-62C7E414B27A}"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r>
              <a:rPr lang="en-US" altLang="zh-CN"/>
              <a:t>MIMO</a:t>
            </a:r>
            <a:r>
              <a:rPr lang="zh-CN" altLang="en-US"/>
              <a:t>系统的进一步讨论</a:t>
            </a:r>
          </a:p>
        </p:txBody>
      </p:sp>
      <p:sp>
        <p:nvSpPr>
          <p:cNvPr id="6" name="Slide Number Placeholder 5"/>
          <p:cNvSpPr>
            <a:spLocks noGrp="1"/>
          </p:cNvSpPr>
          <p:nvPr>
            <p:ph type="sldNum" sz="quarter" idx="12"/>
          </p:nvPr>
        </p:nvSpPr>
        <p:spPr/>
        <p:txBody>
          <a:bodyPr/>
          <a:lstStyle/>
          <a:p>
            <a:fld id="{3A73D5F1-49A5-4350-8CB5-5429F50D651D}" type="slidenum">
              <a:rPr lang="zh-CN" altLang="en-US" smtClean="0"/>
              <a:t>‹#›</a:t>
            </a:fld>
            <a:endParaRPr lang="zh-CN" altLang="en-US"/>
          </a:p>
        </p:txBody>
      </p:sp>
    </p:spTree>
    <p:extLst>
      <p:ext uri="{BB962C8B-B14F-4D97-AF65-F5344CB8AC3E}">
        <p14:creationId xmlns:p14="http://schemas.microsoft.com/office/powerpoint/2010/main" val="1969328627"/>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zh-CN" altLang="en-US"/>
              <a:t>单击此处编辑母版标题样式</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a:t>单击此处编辑母版文本样式</a:t>
            </a:r>
          </a:p>
        </p:txBody>
      </p:sp>
      <p:sp>
        <p:nvSpPr>
          <p:cNvPr id="4" name="Date Placeholder 3"/>
          <p:cNvSpPr>
            <a:spLocks noGrp="1"/>
          </p:cNvSpPr>
          <p:nvPr>
            <p:ph type="dt" sz="half" idx="10"/>
          </p:nvPr>
        </p:nvSpPr>
        <p:spPr/>
        <p:txBody>
          <a:bodyPr/>
          <a:lstStyle/>
          <a:p>
            <a:fld id="{8C3773DC-5D0F-40C9-8DD8-1A27373A6371}"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r>
              <a:rPr lang="en-US" altLang="zh-CN"/>
              <a:t>MIMO</a:t>
            </a:r>
            <a:r>
              <a:rPr lang="zh-CN" altLang="en-US"/>
              <a:t>系统的进一步讨论</a:t>
            </a:r>
          </a:p>
        </p:txBody>
      </p:sp>
      <p:sp>
        <p:nvSpPr>
          <p:cNvPr id="6" name="Slide Number Placeholder 5"/>
          <p:cNvSpPr>
            <a:spLocks noGrp="1"/>
          </p:cNvSpPr>
          <p:nvPr>
            <p:ph type="sldNum" sz="quarter" idx="12"/>
          </p:nvPr>
        </p:nvSpPr>
        <p:spPr/>
        <p:txBody>
          <a:bodyPr/>
          <a:lstStyle/>
          <a:p>
            <a:fld id="{3A73D5F1-49A5-4350-8CB5-5429F50D651D}" type="slidenum">
              <a:rPr lang="zh-CN" altLang="en-US" smtClean="0"/>
              <a:t>‹#›</a:t>
            </a:fld>
            <a:endParaRPr lang="zh-CN" altLang="en-US"/>
          </a:p>
        </p:txBody>
      </p:sp>
    </p:spTree>
    <p:extLst>
      <p:ext uri="{BB962C8B-B14F-4D97-AF65-F5344CB8AC3E}">
        <p14:creationId xmlns:p14="http://schemas.microsoft.com/office/powerpoint/2010/main" val="2773909111"/>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5" name="Date Placeholder 4"/>
          <p:cNvSpPr>
            <a:spLocks noGrp="1"/>
          </p:cNvSpPr>
          <p:nvPr>
            <p:ph type="dt" sz="half" idx="10"/>
          </p:nvPr>
        </p:nvSpPr>
        <p:spPr/>
        <p:txBody>
          <a:bodyPr/>
          <a:lstStyle/>
          <a:p>
            <a:fld id="{F4928CC1-DDB4-4C4F-8018-189CFEFB5617}" type="datetime1">
              <a:rPr lang="zh-CN" altLang="en-US" smtClean="0"/>
              <a:t>2019/1/14</a:t>
            </a:fld>
            <a:endParaRPr lang="zh-CN" altLang="en-US"/>
          </a:p>
        </p:txBody>
      </p:sp>
      <p:sp>
        <p:nvSpPr>
          <p:cNvPr id="6" name="Footer Placeholder 5"/>
          <p:cNvSpPr>
            <a:spLocks noGrp="1"/>
          </p:cNvSpPr>
          <p:nvPr>
            <p:ph type="ftr" sz="quarter" idx="11"/>
          </p:nvPr>
        </p:nvSpPr>
        <p:spPr/>
        <p:txBody>
          <a:bodyPr/>
          <a:lstStyle/>
          <a:p>
            <a:r>
              <a:rPr lang="en-US" altLang="zh-CN"/>
              <a:t>MIMO</a:t>
            </a:r>
            <a:r>
              <a:rPr lang="zh-CN" altLang="en-US"/>
              <a:t>系统的进一步讨论</a:t>
            </a:r>
          </a:p>
        </p:txBody>
      </p:sp>
      <p:sp>
        <p:nvSpPr>
          <p:cNvPr id="7" name="Slide Number Placeholder 6"/>
          <p:cNvSpPr>
            <a:spLocks noGrp="1"/>
          </p:cNvSpPr>
          <p:nvPr>
            <p:ph type="sldNum" sz="quarter" idx="12"/>
          </p:nvPr>
        </p:nvSpPr>
        <p:spPr/>
        <p:txBody>
          <a:bodyPr/>
          <a:lstStyle/>
          <a:p>
            <a:fld id="{3A73D5F1-49A5-4350-8CB5-5429F50D651D}" type="slidenum">
              <a:rPr lang="zh-CN" altLang="en-US" smtClean="0"/>
              <a:t>‹#›</a:t>
            </a:fld>
            <a:endParaRPr lang="zh-CN" altLang="en-US"/>
          </a:p>
        </p:txBody>
      </p:sp>
    </p:spTree>
    <p:extLst>
      <p:ext uri="{BB962C8B-B14F-4D97-AF65-F5344CB8AC3E}">
        <p14:creationId xmlns:p14="http://schemas.microsoft.com/office/powerpoint/2010/main" val="2461754362"/>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zh-CN" altLang="en-US"/>
              <a:t>单击此处编辑母版标题样式</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Content Placeholder 3"/>
          <p:cNvSpPr>
            <a:spLocks noGrp="1"/>
          </p:cNvSpPr>
          <p:nvPr>
            <p:ph sz="half" idx="2"/>
          </p:nvPr>
        </p:nvSpPr>
        <p:spPr>
          <a:xfrm>
            <a:off x="629842" y="2505075"/>
            <a:ext cx="3868340" cy="368458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Content Placeholder 5"/>
          <p:cNvSpPr>
            <a:spLocks noGrp="1"/>
          </p:cNvSpPr>
          <p:nvPr>
            <p:ph sz="quarter" idx="4"/>
          </p:nvPr>
        </p:nvSpPr>
        <p:spPr>
          <a:xfrm>
            <a:off x="4629150" y="2505075"/>
            <a:ext cx="3887391" cy="368458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7" name="Date Placeholder 6"/>
          <p:cNvSpPr>
            <a:spLocks noGrp="1"/>
          </p:cNvSpPr>
          <p:nvPr>
            <p:ph type="dt" sz="half" idx="10"/>
          </p:nvPr>
        </p:nvSpPr>
        <p:spPr/>
        <p:txBody>
          <a:bodyPr/>
          <a:lstStyle/>
          <a:p>
            <a:fld id="{600DB474-CBAA-44E3-80B4-E2861DB83242}" type="datetime1">
              <a:rPr lang="zh-CN" altLang="en-US" smtClean="0"/>
              <a:t>2019/1/14</a:t>
            </a:fld>
            <a:endParaRPr lang="zh-CN" altLang="en-US"/>
          </a:p>
        </p:txBody>
      </p:sp>
      <p:sp>
        <p:nvSpPr>
          <p:cNvPr id="8" name="Footer Placeholder 7"/>
          <p:cNvSpPr>
            <a:spLocks noGrp="1"/>
          </p:cNvSpPr>
          <p:nvPr>
            <p:ph type="ftr" sz="quarter" idx="11"/>
          </p:nvPr>
        </p:nvSpPr>
        <p:spPr/>
        <p:txBody>
          <a:bodyPr/>
          <a:lstStyle/>
          <a:p>
            <a:r>
              <a:rPr lang="en-US" altLang="zh-CN"/>
              <a:t>MIMO</a:t>
            </a:r>
            <a:r>
              <a:rPr lang="zh-CN" altLang="en-US"/>
              <a:t>系统的进一步讨论</a:t>
            </a:r>
          </a:p>
        </p:txBody>
      </p:sp>
      <p:sp>
        <p:nvSpPr>
          <p:cNvPr id="9" name="Slide Number Placeholder 8"/>
          <p:cNvSpPr>
            <a:spLocks noGrp="1"/>
          </p:cNvSpPr>
          <p:nvPr>
            <p:ph type="sldNum" sz="quarter" idx="12"/>
          </p:nvPr>
        </p:nvSpPr>
        <p:spPr/>
        <p:txBody>
          <a:bodyPr/>
          <a:lstStyle/>
          <a:p>
            <a:fld id="{3A73D5F1-49A5-4350-8CB5-5429F50D651D}" type="slidenum">
              <a:rPr lang="zh-CN" altLang="en-US" smtClean="0"/>
              <a:t>‹#›</a:t>
            </a:fld>
            <a:endParaRPr lang="zh-CN" altLang="en-US"/>
          </a:p>
        </p:txBody>
      </p:sp>
    </p:spTree>
    <p:extLst>
      <p:ext uri="{BB962C8B-B14F-4D97-AF65-F5344CB8AC3E}">
        <p14:creationId xmlns:p14="http://schemas.microsoft.com/office/powerpoint/2010/main" val="1133598913"/>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Date Placeholder 2"/>
          <p:cNvSpPr>
            <a:spLocks noGrp="1"/>
          </p:cNvSpPr>
          <p:nvPr>
            <p:ph type="dt" sz="half" idx="10"/>
          </p:nvPr>
        </p:nvSpPr>
        <p:spPr/>
        <p:txBody>
          <a:bodyPr/>
          <a:lstStyle/>
          <a:p>
            <a:fld id="{E38E6B1C-A6EB-4B63-9F20-1366BE4181C0}" type="datetime1">
              <a:rPr lang="zh-CN" altLang="en-US" smtClean="0"/>
              <a:t>2019/1/14</a:t>
            </a:fld>
            <a:endParaRPr lang="zh-CN" altLang="en-US"/>
          </a:p>
        </p:txBody>
      </p:sp>
      <p:sp>
        <p:nvSpPr>
          <p:cNvPr id="4" name="Footer Placeholder 3"/>
          <p:cNvSpPr>
            <a:spLocks noGrp="1"/>
          </p:cNvSpPr>
          <p:nvPr>
            <p:ph type="ftr" sz="quarter" idx="11"/>
          </p:nvPr>
        </p:nvSpPr>
        <p:spPr/>
        <p:txBody>
          <a:bodyPr/>
          <a:lstStyle/>
          <a:p>
            <a:r>
              <a:rPr lang="en-US" altLang="zh-CN"/>
              <a:t>MIMO</a:t>
            </a:r>
            <a:r>
              <a:rPr lang="zh-CN" altLang="en-US"/>
              <a:t>系统的进一步讨论</a:t>
            </a:r>
          </a:p>
        </p:txBody>
      </p:sp>
      <p:sp>
        <p:nvSpPr>
          <p:cNvPr id="5" name="Slide Number Placeholder 4"/>
          <p:cNvSpPr>
            <a:spLocks noGrp="1"/>
          </p:cNvSpPr>
          <p:nvPr>
            <p:ph type="sldNum" sz="quarter" idx="12"/>
          </p:nvPr>
        </p:nvSpPr>
        <p:spPr/>
        <p:txBody>
          <a:bodyPr/>
          <a:lstStyle/>
          <a:p>
            <a:fld id="{3A73D5F1-49A5-4350-8CB5-5429F50D651D}" type="slidenum">
              <a:rPr lang="zh-CN" altLang="en-US" smtClean="0"/>
              <a:t>‹#›</a:t>
            </a:fld>
            <a:endParaRPr lang="zh-CN" altLang="en-US"/>
          </a:p>
        </p:txBody>
      </p:sp>
    </p:spTree>
    <p:extLst>
      <p:ext uri="{BB962C8B-B14F-4D97-AF65-F5344CB8AC3E}">
        <p14:creationId xmlns:p14="http://schemas.microsoft.com/office/powerpoint/2010/main" val="3616741506"/>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350145AD-18DD-470D-9FBB-B430754A90BF}" type="datetime1">
              <a:rPr lang="zh-CN" altLang="en-US" smtClean="0"/>
              <a:t>2019/1/14</a:t>
            </a:fld>
            <a:endParaRPr lang="zh-CN" altLang="en-US"/>
          </a:p>
        </p:txBody>
      </p:sp>
      <p:sp>
        <p:nvSpPr>
          <p:cNvPr id="3" name="Footer Placeholder 2"/>
          <p:cNvSpPr>
            <a:spLocks noGrp="1"/>
          </p:cNvSpPr>
          <p:nvPr>
            <p:ph type="ftr" sz="quarter" idx="11"/>
          </p:nvPr>
        </p:nvSpPr>
        <p:spPr/>
        <p:txBody>
          <a:bodyPr/>
          <a:lstStyle/>
          <a:p>
            <a:r>
              <a:rPr lang="en-US" altLang="zh-CN"/>
              <a:t>MIMO</a:t>
            </a:r>
            <a:r>
              <a:rPr lang="zh-CN" altLang="en-US"/>
              <a:t>系统的进一步讨论</a:t>
            </a:r>
          </a:p>
        </p:txBody>
      </p:sp>
      <p:sp>
        <p:nvSpPr>
          <p:cNvPr id="4" name="Slide Number Placeholder 3"/>
          <p:cNvSpPr>
            <a:spLocks noGrp="1"/>
          </p:cNvSpPr>
          <p:nvPr>
            <p:ph type="sldNum" sz="quarter" idx="12"/>
          </p:nvPr>
        </p:nvSpPr>
        <p:spPr/>
        <p:txBody>
          <a:bodyPr/>
          <a:lstStyle/>
          <a:p>
            <a:fld id="{3A73D5F1-49A5-4350-8CB5-5429F50D651D}" type="slidenum">
              <a:rPr lang="zh-CN" altLang="en-US" smtClean="0"/>
              <a:t>‹#›</a:t>
            </a:fld>
            <a:endParaRPr lang="zh-CN" altLang="en-US"/>
          </a:p>
        </p:txBody>
      </p:sp>
    </p:spTree>
    <p:extLst>
      <p:ext uri="{BB962C8B-B14F-4D97-AF65-F5344CB8AC3E}">
        <p14:creationId xmlns:p14="http://schemas.microsoft.com/office/powerpoint/2010/main" val="2028005049"/>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zh-CN" altLang="en-US"/>
              <a:t>单击此处编辑母版标题样式</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p>
        </p:txBody>
      </p:sp>
      <p:sp>
        <p:nvSpPr>
          <p:cNvPr id="5" name="Date Placeholder 4"/>
          <p:cNvSpPr>
            <a:spLocks noGrp="1"/>
          </p:cNvSpPr>
          <p:nvPr>
            <p:ph type="dt" sz="half" idx="10"/>
          </p:nvPr>
        </p:nvSpPr>
        <p:spPr/>
        <p:txBody>
          <a:bodyPr/>
          <a:lstStyle/>
          <a:p>
            <a:fld id="{855DC468-0085-448D-A3F3-CAAACF7C0B0F}" type="datetime1">
              <a:rPr lang="zh-CN" altLang="en-US" smtClean="0"/>
              <a:t>2019/1/14</a:t>
            </a:fld>
            <a:endParaRPr lang="zh-CN" altLang="en-US"/>
          </a:p>
        </p:txBody>
      </p:sp>
      <p:sp>
        <p:nvSpPr>
          <p:cNvPr id="6" name="Footer Placeholder 5"/>
          <p:cNvSpPr>
            <a:spLocks noGrp="1"/>
          </p:cNvSpPr>
          <p:nvPr>
            <p:ph type="ftr" sz="quarter" idx="11"/>
          </p:nvPr>
        </p:nvSpPr>
        <p:spPr/>
        <p:txBody>
          <a:bodyPr/>
          <a:lstStyle/>
          <a:p>
            <a:r>
              <a:rPr lang="en-US" altLang="zh-CN"/>
              <a:t>MIMO</a:t>
            </a:r>
            <a:r>
              <a:rPr lang="zh-CN" altLang="en-US"/>
              <a:t>系统的进一步讨论</a:t>
            </a:r>
          </a:p>
        </p:txBody>
      </p:sp>
      <p:sp>
        <p:nvSpPr>
          <p:cNvPr id="7" name="Slide Number Placeholder 6"/>
          <p:cNvSpPr>
            <a:spLocks noGrp="1"/>
          </p:cNvSpPr>
          <p:nvPr>
            <p:ph type="sldNum" sz="quarter" idx="12"/>
          </p:nvPr>
        </p:nvSpPr>
        <p:spPr/>
        <p:txBody>
          <a:bodyPr/>
          <a:lstStyle/>
          <a:p>
            <a:fld id="{3A73D5F1-49A5-4350-8CB5-5429F50D651D}" type="slidenum">
              <a:rPr lang="zh-CN" altLang="en-US" smtClean="0"/>
              <a:t>‹#›</a:t>
            </a:fld>
            <a:endParaRPr lang="zh-CN" altLang="en-US"/>
          </a:p>
        </p:txBody>
      </p:sp>
    </p:spTree>
    <p:extLst>
      <p:ext uri="{BB962C8B-B14F-4D97-AF65-F5344CB8AC3E}">
        <p14:creationId xmlns:p14="http://schemas.microsoft.com/office/powerpoint/2010/main" val="4130024873"/>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zh-CN" altLang="en-US"/>
              <a:t>单击此处编辑母版标题样式</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zh-CN" altLang="en-US"/>
              <a:t>单击图标添加图片</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p>
        </p:txBody>
      </p:sp>
      <p:sp>
        <p:nvSpPr>
          <p:cNvPr id="5" name="Date Placeholder 4"/>
          <p:cNvSpPr>
            <a:spLocks noGrp="1"/>
          </p:cNvSpPr>
          <p:nvPr>
            <p:ph type="dt" sz="half" idx="10"/>
          </p:nvPr>
        </p:nvSpPr>
        <p:spPr/>
        <p:txBody>
          <a:bodyPr/>
          <a:lstStyle/>
          <a:p>
            <a:fld id="{46AABAB9-673D-4ADB-9A38-2AE09F869FD0}" type="datetime1">
              <a:rPr lang="zh-CN" altLang="en-US" smtClean="0"/>
              <a:t>2019/1/14</a:t>
            </a:fld>
            <a:endParaRPr lang="zh-CN" altLang="en-US"/>
          </a:p>
        </p:txBody>
      </p:sp>
      <p:sp>
        <p:nvSpPr>
          <p:cNvPr id="6" name="Footer Placeholder 5"/>
          <p:cNvSpPr>
            <a:spLocks noGrp="1"/>
          </p:cNvSpPr>
          <p:nvPr>
            <p:ph type="ftr" sz="quarter" idx="11"/>
          </p:nvPr>
        </p:nvSpPr>
        <p:spPr/>
        <p:txBody>
          <a:bodyPr/>
          <a:lstStyle/>
          <a:p>
            <a:r>
              <a:rPr lang="en-US" altLang="zh-CN"/>
              <a:t>MIMO</a:t>
            </a:r>
            <a:r>
              <a:rPr lang="zh-CN" altLang="en-US"/>
              <a:t>系统的进一步讨论</a:t>
            </a:r>
          </a:p>
        </p:txBody>
      </p:sp>
      <p:sp>
        <p:nvSpPr>
          <p:cNvPr id="7" name="Slide Number Placeholder 6"/>
          <p:cNvSpPr>
            <a:spLocks noGrp="1"/>
          </p:cNvSpPr>
          <p:nvPr>
            <p:ph type="sldNum" sz="quarter" idx="12"/>
          </p:nvPr>
        </p:nvSpPr>
        <p:spPr/>
        <p:txBody>
          <a:bodyPr/>
          <a:lstStyle/>
          <a:p>
            <a:fld id="{3A73D5F1-49A5-4350-8CB5-5429F50D651D}" type="slidenum">
              <a:rPr lang="zh-CN" altLang="en-US" smtClean="0"/>
              <a:t>‹#›</a:t>
            </a:fld>
            <a:endParaRPr lang="zh-CN" altLang="en-US"/>
          </a:p>
        </p:txBody>
      </p:sp>
    </p:spTree>
    <p:extLst>
      <p:ext uri="{BB962C8B-B14F-4D97-AF65-F5344CB8AC3E}">
        <p14:creationId xmlns:p14="http://schemas.microsoft.com/office/powerpoint/2010/main" val="484535189"/>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Vertical Text Placeholder 2"/>
          <p:cNvSpPr>
            <a:spLocks noGrp="1"/>
          </p:cNvSpPr>
          <p:nvPr>
            <p:ph type="body" orient="vert" idx="1"/>
          </p:nvPr>
        </p:nvSpPr>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10"/>
          </p:nvPr>
        </p:nvSpPr>
        <p:spPr/>
        <p:txBody>
          <a:bodyPr/>
          <a:lstStyle/>
          <a:p>
            <a:fld id="{AD2EBABC-C62D-4A52-9EDA-6874C4E0E7FE}"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r>
              <a:rPr lang="en-US" altLang="zh-CN"/>
              <a:t>MIMO</a:t>
            </a:r>
            <a:r>
              <a:rPr lang="zh-CN" altLang="en-US"/>
              <a:t>系统的进一步讨论</a:t>
            </a:r>
          </a:p>
        </p:txBody>
      </p:sp>
      <p:sp>
        <p:nvSpPr>
          <p:cNvPr id="6" name="Slide Number Placeholder 5"/>
          <p:cNvSpPr>
            <a:spLocks noGrp="1"/>
          </p:cNvSpPr>
          <p:nvPr>
            <p:ph type="sldNum" sz="quarter" idx="12"/>
          </p:nvPr>
        </p:nvSpPr>
        <p:spPr/>
        <p:txBody>
          <a:bodyPr/>
          <a:lstStyle/>
          <a:p>
            <a:fld id="{3A73D5F1-49A5-4350-8CB5-5429F50D651D}" type="slidenum">
              <a:rPr lang="zh-CN" altLang="en-US" smtClean="0"/>
              <a:t>‹#›</a:t>
            </a:fld>
            <a:endParaRPr lang="zh-CN" altLang="en-US"/>
          </a:p>
        </p:txBody>
      </p:sp>
    </p:spTree>
    <p:extLst>
      <p:ext uri="{BB962C8B-B14F-4D97-AF65-F5344CB8AC3E}">
        <p14:creationId xmlns:p14="http://schemas.microsoft.com/office/powerpoint/2010/main" val="946885706"/>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type="vertTitleAndTx" preserve="1">
  <p:cSld name="垂直排列标题与&#10;文本">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zh-CN" altLang="en-US"/>
              <a:t>单击此处编辑母版标题样式</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10"/>
          </p:nvPr>
        </p:nvSpPr>
        <p:spPr/>
        <p:txBody>
          <a:bodyPr/>
          <a:lstStyle/>
          <a:p>
            <a:fld id="{CFE67183-3E1F-487C-8B40-0CB958A0757A}"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r>
              <a:rPr lang="en-US" altLang="zh-CN"/>
              <a:t>MIMO</a:t>
            </a:r>
            <a:r>
              <a:rPr lang="zh-CN" altLang="en-US"/>
              <a:t>系统的进一步讨论</a:t>
            </a:r>
          </a:p>
        </p:txBody>
      </p:sp>
      <p:sp>
        <p:nvSpPr>
          <p:cNvPr id="6" name="Slide Number Placeholder 5"/>
          <p:cNvSpPr>
            <a:spLocks noGrp="1"/>
          </p:cNvSpPr>
          <p:nvPr>
            <p:ph type="sldNum" sz="quarter" idx="12"/>
          </p:nvPr>
        </p:nvSpPr>
        <p:spPr/>
        <p:txBody>
          <a:bodyPr/>
          <a:lstStyle/>
          <a:p>
            <a:fld id="{3A73D5F1-49A5-4350-8CB5-5429F50D651D}" type="slidenum">
              <a:rPr lang="zh-CN" altLang="en-US" smtClean="0"/>
              <a:t>‹#›</a:t>
            </a:fld>
            <a:endParaRPr lang="zh-CN" altLang="en-US"/>
          </a:p>
        </p:txBody>
      </p:sp>
    </p:spTree>
    <p:extLst>
      <p:ext uri="{BB962C8B-B14F-4D97-AF65-F5344CB8AC3E}">
        <p14:creationId xmlns:p14="http://schemas.microsoft.com/office/powerpoint/2010/main" val="4117724896"/>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zh-CN" altLang="en-US"/>
              <a:t>单击此处编辑母版标题样式</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en-US" dirty="0"/>
          </a:p>
        </p:txBody>
      </p:sp>
      <p:sp>
        <p:nvSpPr>
          <p:cNvPr id="4" name="Date Placeholder 3"/>
          <p:cNvSpPr>
            <a:spLocks noGrp="1"/>
          </p:cNvSpPr>
          <p:nvPr>
            <p:ph type="dt" sz="half" idx="10"/>
          </p:nvPr>
        </p:nvSpPr>
        <p:spPr/>
        <p:txBody>
          <a:bodyPr/>
          <a:lstStyle/>
          <a:p>
            <a:fld id="{D4CCD495-B133-472A-906C-2217913BBF36}"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r>
              <a:rPr lang="en-US" altLang="zh-CN"/>
              <a:t>MIMO</a:t>
            </a:r>
            <a:r>
              <a:rPr lang="zh-CN" altLang="en-US"/>
              <a:t>系统的进一步讨论</a:t>
            </a:r>
          </a:p>
        </p:txBody>
      </p:sp>
      <p:sp>
        <p:nvSpPr>
          <p:cNvPr id="6" name="Slide Number Placeholder 5"/>
          <p:cNvSpPr>
            <a:spLocks noGrp="1"/>
          </p:cNvSpPr>
          <p:nvPr>
            <p:ph type="sldNum" sz="quarter" idx="12"/>
          </p:nvPr>
        </p:nvSpPr>
        <p:spPr/>
        <p:txBody>
          <a:bodyPr/>
          <a:lstStyle/>
          <a:p>
            <a:fld id="{372B629A-7CE4-4281-8A5B-94BF2B023099}" type="slidenum">
              <a:rPr lang="zh-CN" altLang="en-US" smtClean="0"/>
              <a:t>‹#›</a:t>
            </a:fld>
            <a:endParaRPr lang="zh-CN" altLang="en-US"/>
          </a:p>
        </p:txBody>
      </p:sp>
    </p:spTree>
    <p:extLst>
      <p:ext uri="{BB962C8B-B14F-4D97-AF65-F5344CB8AC3E}">
        <p14:creationId xmlns:p14="http://schemas.microsoft.com/office/powerpoint/2010/main" val="2856572218"/>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Content Placeholder 2"/>
          <p:cNvSpPr>
            <a:spLocks noGrp="1"/>
          </p:cNvSpPr>
          <p:nvPr>
            <p:ph idx="1"/>
          </p:nvPr>
        </p:nvSpPr>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10"/>
          </p:nvPr>
        </p:nvSpPr>
        <p:spPr/>
        <p:txBody>
          <a:bodyPr/>
          <a:lstStyle/>
          <a:p>
            <a:fld id="{F4E755E2-CAE5-4014-BC5C-1D406CE0FA4C}"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r>
              <a:rPr lang="en-US" altLang="zh-CN"/>
              <a:t>MIMO</a:t>
            </a:r>
            <a:r>
              <a:rPr lang="zh-CN" altLang="en-US"/>
              <a:t>系统的进一步讨论</a:t>
            </a:r>
          </a:p>
        </p:txBody>
      </p:sp>
      <p:sp>
        <p:nvSpPr>
          <p:cNvPr id="6" name="Slide Number Placeholder 5"/>
          <p:cNvSpPr>
            <a:spLocks noGrp="1"/>
          </p:cNvSpPr>
          <p:nvPr>
            <p:ph type="sldNum" sz="quarter" idx="12"/>
          </p:nvPr>
        </p:nvSpPr>
        <p:spPr/>
        <p:txBody>
          <a:bodyPr/>
          <a:lstStyle/>
          <a:p>
            <a:fld id="{372B629A-7CE4-4281-8A5B-94BF2B023099}" type="slidenum">
              <a:rPr lang="zh-CN" altLang="en-US" smtClean="0"/>
              <a:t>‹#›</a:t>
            </a:fld>
            <a:endParaRPr lang="zh-CN" altLang="en-US"/>
          </a:p>
        </p:txBody>
      </p:sp>
    </p:spTree>
    <p:extLst>
      <p:ext uri="{BB962C8B-B14F-4D97-AF65-F5344CB8AC3E}">
        <p14:creationId xmlns:p14="http://schemas.microsoft.com/office/powerpoint/2010/main" val="945410046"/>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zh-CN" altLang="en-US"/>
              <a:t>单击此处编辑母版标题样式</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a:t>单击此处编辑母版文本样式</a:t>
            </a:r>
          </a:p>
        </p:txBody>
      </p:sp>
      <p:sp>
        <p:nvSpPr>
          <p:cNvPr id="4" name="Date Placeholder 3"/>
          <p:cNvSpPr>
            <a:spLocks noGrp="1"/>
          </p:cNvSpPr>
          <p:nvPr>
            <p:ph type="dt" sz="half" idx="10"/>
          </p:nvPr>
        </p:nvSpPr>
        <p:spPr/>
        <p:txBody>
          <a:bodyPr/>
          <a:lstStyle/>
          <a:p>
            <a:fld id="{99EA9426-14A6-462E-9BED-AD3252136229}"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r>
              <a:rPr lang="en-US" altLang="zh-CN"/>
              <a:t>MIMO</a:t>
            </a:r>
            <a:r>
              <a:rPr lang="zh-CN" altLang="en-US"/>
              <a:t>系统的进一步讨论</a:t>
            </a:r>
          </a:p>
        </p:txBody>
      </p:sp>
      <p:sp>
        <p:nvSpPr>
          <p:cNvPr id="6" name="Slide Number Placeholder 5"/>
          <p:cNvSpPr>
            <a:spLocks noGrp="1"/>
          </p:cNvSpPr>
          <p:nvPr>
            <p:ph type="sldNum" sz="quarter" idx="12"/>
          </p:nvPr>
        </p:nvSpPr>
        <p:spPr/>
        <p:txBody>
          <a:bodyPr/>
          <a:lstStyle/>
          <a:p>
            <a:fld id="{372B629A-7CE4-4281-8A5B-94BF2B023099}" type="slidenum">
              <a:rPr lang="zh-CN" altLang="en-US" smtClean="0"/>
              <a:t>‹#›</a:t>
            </a:fld>
            <a:endParaRPr lang="zh-CN" altLang="en-US"/>
          </a:p>
        </p:txBody>
      </p:sp>
    </p:spTree>
    <p:extLst>
      <p:ext uri="{BB962C8B-B14F-4D97-AF65-F5344CB8AC3E}">
        <p14:creationId xmlns:p14="http://schemas.microsoft.com/office/powerpoint/2010/main" val="3562822034"/>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5" name="Date Placeholder 4"/>
          <p:cNvSpPr>
            <a:spLocks noGrp="1"/>
          </p:cNvSpPr>
          <p:nvPr>
            <p:ph type="dt" sz="half" idx="10"/>
          </p:nvPr>
        </p:nvSpPr>
        <p:spPr/>
        <p:txBody>
          <a:bodyPr/>
          <a:lstStyle/>
          <a:p>
            <a:fld id="{81B583FD-5A35-4A32-A68F-F0246422F112}" type="datetime1">
              <a:rPr lang="zh-CN" altLang="en-US" smtClean="0"/>
              <a:t>2019/1/14</a:t>
            </a:fld>
            <a:endParaRPr lang="zh-CN" altLang="en-US"/>
          </a:p>
        </p:txBody>
      </p:sp>
      <p:sp>
        <p:nvSpPr>
          <p:cNvPr id="6" name="Footer Placeholder 5"/>
          <p:cNvSpPr>
            <a:spLocks noGrp="1"/>
          </p:cNvSpPr>
          <p:nvPr>
            <p:ph type="ftr" sz="quarter" idx="11"/>
          </p:nvPr>
        </p:nvSpPr>
        <p:spPr/>
        <p:txBody>
          <a:bodyPr/>
          <a:lstStyle/>
          <a:p>
            <a:r>
              <a:rPr lang="en-US" altLang="zh-CN"/>
              <a:t>MIMO</a:t>
            </a:r>
            <a:r>
              <a:rPr lang="zh-CN" altLang="en-US"/>
              <a:t>系统的进一步讨论</a:t>
            </a:r>
          </a:p>
        </p:txBody>
      </p:sp>
      <p:sp>
        <p:nvSpPr>
          <p:cNvPr id="7" name="Slide Number Placeholder 6"/>
          <p:cNvSpPr>
            <a:spLocks noGrp="1"/>
          </p:cNvSpPr>
          <p:nvPr>
            <p:ph type="sldNum" sz="quarter" idx="12"/>
          </p:nvPr>
        </p:nvSpPr>
        <p:spPr/>
        <p:txBody>
          <a:bodyPr/>
          <a:lstStyle/>
          <a:p>
            <a:fld id="{372B629A-7CE4-4281-8A5B-94BF2B023099}" type="slidenum">
              <a:rPr lang="zh-CN" altLang="en-US" smtClean="0"/>
              <a:t>‹#›</a:t>
            </a:fld>
            <a:endParaRPr lang="zh-CN" altLang="en-US"/>
          </a:p>
        </p:txBody>
      </p:sp>
    </p:spTree>
    <p:extLst>
      <p:ext uri="{BB962C8B-B14F-4D97-AF65-F5344CB8AC3E}">
        <p14:creationId xmlns:p14="http://schemas.microsoft.com/office/powerpoint/2010/main" val="1059547682"/>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zh-CN" altLang="en-US"/>
              <a:t>单击此处编辑母版标题样式</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Content Placeholder 3"/>
          <p:cNvSpPr>
            <a:spLocks noGrp="1"/>
          </p:cNvSpPr>
          <p:nvPr>
            <p:ph sz="half" idx="2"/>
          </p:nvPr>
        </p:nvSpPr>
        <p:spPr>
          <a:xfrm>
            <a:off x="629842" y="2505075"/>
            <a:ext cx="3868340" cy="368458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Content Placeholder 5"/>
          <p:cNvSpPr>
            <a:spLocks noGrp="1"/>
          </p:cNvSpPr>
          <p:nvPr>
            <p:ph sz="quarter" idx="4"/>
          </p:nvPr>
        </p:nvSpPr>
        <p:spPr>
          <a:xfrm>
            <a:off x="4629150" y="2505075"/>
            <a:ext cx="3887391" cy="368458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7" name="Date Placeholder 6"/>
          <p:cNvSpPr>
            <a:spLocks noGrp="1"/>
          </p:cNvSpPr>
          <p:nvPr>
            <p:ph type="dt" sz="half" idx="10"/>
          </p:nvPr>
        </p:nvSpPr>
        <p:spPr/>
        <p:txBody>
          <a:bodyPr/>
          <a:lstStyle/>
          <a:p>
            <a:fld id="{A2B4616C-465C-42D1-BC2D-2005A96D8873}" type="datetime1">
              <a:rPr lang="zh-CN" altLang="en-US" smtClean="0"/>
              <a:t>2019/1/14</a:t>
            </a:fld>
            <a:endParaRPr lang="zh-CN" altLang="en-US"/>
          </a:p>
        </p:txBody>
      </p:sp>
      <p:sp>
        <p:nvSpPr>
          <p:cNvPr id="8" name="Footer Placeholder 7"/>
          <p:cNvSpPr>
            <a:spLocks noGrp="1"/>
          </p:cNvSpPr>
          <p:nvPr>
            <p:ph type="ftr" sz="quarter" idx="11"/>
          </p:nvPr>
        </p:nvSpPr>
        <p:spPr/>
        <p:txBody>
          <a:bodyPr/>
          <a:lstStyle/>
          <a:p>
            <a:r>
              <a:rPr lang="en-US" altLang="zh-CN"/>
              <a:t>MIMO</a:t>
            </a:r>
            <a:r>
              <a:rPr lang="zh-CN" altLang="en-US"/>
              <a:t>系统的进一步讨论</a:t>
            </a:r>
          </a:p>
        </p:txBody>
      </p:sp>
      <p:sp>
        <p:nvSpPr>
          <p:cNvPr id="9" name="Slide Number Placeholder 8"/>
          <p:cNvSpPr>
            <a:spLocks noGrp="1"/>
          </p:cNvSpPr>
          <p:nvPr>
            <p:ph type="sldNum" sz="quarter" idx="12"/>
          </p:nvPr>
        </p:nvSpPr>
        <p:spPr/>
        <p:txBody>
          <a:bodyPr/>
          <a:lstStyle/>
          <a:p>
            <a:fld id="{372B629A-7CE4-4281-8A5B-94BF2B023099}" type="slidenum">
              <a:rPr lang="zh-CN" altLang="en-US" smtClean="0"/>
              <a:t>‹#›</a:t>
            </a:fld>
            <a:endParaRPr lang="zh-CN" altLang="en-US"/>
          </a:p>
        </p:txBody>
      </p:sp>
    </p:spTree>
    <p:extLst>
      <p:ext uri="{BB962C8B-B14F-4D97-AF65-F5344CB8AC3E}">
        <p14:creationId xmlns:p14="http://schemas.microsoft.com/office/powerpoint/2010/main" val="3334475649"/>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Date Placeholder 2"/>
          <p:cNvSpPr>
            <a:spLocks noGrp="1"/>
          </p:cNvSpPr>
          <p:nvPr>
            <p:ph type="dt" sz="half" idx="10"/>
          </p:nvPr>
        </p:nvSpPr>
        <p:spPr/>
        <p:txBody>
          <a:bodyPr/>
          <a:lstStyle/>
          <a:p>
            <a:fld id="{1983FD62-CB3B-462A-858B-2DD0EA33C7F3}" type="datetime1">
              <a:rPr lang="zh-CN" altLang="en-US" smtClean="0"/>
              <a:t>2019/1/14</a:t>
            </a:fld>
            <a:endParaRPr lang="zh-CN" altLang="en-US"/>
          </a:p>
        </p:txBody>
      </p:sp>
      <p:sp>
        <p:nvSpPr>
          <p:cNvPr id="4" name="Footer Placeholder 3"/>
          <p:cNvSpPr>
            <a:spLocks noGrp="1"/>
          </p:cNvSpPr>
          <p:nvPr>
            <p:ph type="ftr" sz="quarter" idx="11"/>
          </p:nvPr>
        </p:nvSpPr>
        <p:spPr/>
        <p:txBody>
          <a:bodyPr/>
          <a:lstStyle/>
          <a:p>
            <a:r>
              <a:rPr lang="en-US" altLang="zh-CN"/>
              <a:t>MIMO</a:t>
            </a:r>
            <a:r>
              <a:rPr lang="zh-CN" altLang="en-US"/>
              <a:t>系统的进一步讨论</a:t>
            </a:r>
          </a:p>
        </p:txBody>
      </p:sp>
      <p:sp>
        <p:nvSpPr>
          <p:cNvPr id="5" name="Slide Number Placeholder 4"/>
          <p:cNvSpPr>
            <a:spLocks noGrp="1"/>
          </p:cNvSpPr>
          <p:nvPr>
            <p:ph type="sldNum" sz="quarter" idx="12"/>
          </p:nvPr>
        </p:nvSpPr>
        <p:spPr/>
        <p:txBody>
          <a:bodyPr/>
          <a:lstStyle/>
          <a:p>
            <a:fld id="{372B629A-7CE4-4281-8A5B-94BF2B023099}" type="slidenum">
              <a:rPr lang="zh-CN" altLang="en-US" smtClean="0"/>
              <a:t>‹#›</a:t>
            </a:fld>
            <a:endParaRPr lang="zh-CN" altLang="en-US"/>
          </a:p>
        </p:txBody>
      </p:sp>
    </p:spTree>
    <p:extLst>
      <p:ext uri="{BB962C8B-B14F-4D97-AF65-F5344CB8AC3E}">
        <p14:creationId xmlns:p14="http://schemas.microsoft.com/office/powerpoint/2010/main" val="768254882"/>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B3E01C0E-1E51-4A70-85FF-072EE94A757B}" type="datetime1">
              <a:rPr lang="zh-CN" altLang="en-US" smtClean="0"/>
              <a:t>2019/1/14</a:t>
            </a:fld>
            <a:endParaRPr lang="zh-CN" altLang="en-US"/>
          </a:p>
        </p:txBody>
      </p:sp>
      <p:sp>
        <p:nvSpPr>
          <p:cNvPr id="3" name="Footer Placeholder 2"/>
          <p:cNvSpPr>
            <a:spLocks noGrp="1"/>
          </p:cNvSpPr>
          <p:nvPr>
            <p:ph type="ftr" sz="quarter" idx="11"/>
          </p:nvPr>
        </p:nvSpPr>
        <p:spPr/>
        <p:txBody>
          <a:bodyPr/>
          <a:lstStyle/>
          <a:p>
            <a:r>
              <a:rPr lang="en-US" altLang="zh-CN"/>
              <a:t>MIMO</a:t>
            </a:r>
            <a:r>
              <a:rPr lang="zh-CN" altLang="en-US"/>
              <a:t>系统的进一步讨论</a:t>
            </a:r>
          </a:p>
        </p:txBody>
      </p:sp>
      <p:sp>
        <p:nvSpPr>
          <p:cNvPr id="4" name="Slide Number Placeholder 3"/>
          <p:cNvSpPr>
            <a:spLocks noGrp="1"/>
          </p:cNvSpPr>
          <p:nvPr>
            <p:ph type="sldNum" sz="quarter" idx="12"/>
          </p:nvPr>
        </p:nvSpPr>
        <p:spPr/>
        <p:txBody>
          <a:bodyPr/>
          <a:lstStyle/>
          <a:p>
            <a:fld id="{372B629A-7CE4-4281-8A5B-94BF2B023099}" type="slidenum">
              <a:rPr lang="zh-CN" altLang="en-US" smtClean="0"/>
              <a:t>‹#›</a:t>
            </a:fld>
            <a:endParaRPr lang="zh-CN" altLang="en-US"/>
          </a:p>
        </p:txBody>
      </p:sp>
    </p:spTree>
    <p:extLst>
      <p:ext uri="{BB962C8B-B14F-4D97-AF65-F5344CB8AC3E}">
        <p14:creationId xmlns:p14="http://schemas.microsoft.com/office/powerpoint/2010/main" val="26081291"/>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zh-CN" altLang="en-US"/>
              <a:t>单击此处编辑母版标题样式</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p>
        </p:txBody>
      </p:sp>
      <p:sp>
        <p:nvSpPr>
          <p:cNvPr id="5" name="Date Placeholder 4"/>
          <p:cNvSpPr>
            <a:spLocks noGrp="1"/>
          </p:cNvSpPr>
          <p:nvPr>
            <p:ph type="dt" sz="half" idx="10"/>
          </p:nvPr>
        </p:nvSpPr>
        <p:spPr/>
        <p:txBody>
          <a:bodyPr/>
          <a:lstStyle/>
          <a:p>
            <a:fld id="{133B8825-F695-4A4F-A8EA-DC0040DDB940}" type="datetime1">
              <a:rPr lang="zh-CN" altLang="en-US" smtClean="0"/>
              <a:t>2019/1/14</a:t>
            </a:fld>
            <a:endParaRPr lang="zh-CN" altLang="en-US"/>
          </a:p>
        </p:txBody>
      </p:sp>
      <p:sp>
        <p:nvSpPr>
          <p:cNvPr id="6" name="Footer Placeholder 5"/>
          <p:cNvSpPr>
            <a:spLocks noGrp="1"/>
          </p:cNvSpPr>
          <p:nvPr>
            <p:ph type="ftr" sz="quarter" idx="11"/>
          </p:nvPr>
        </p:nvSpPr>
        <p:spPr/>
        <p:txBody>
          <a:bodyPr/>
          <a:lstStyle/>
          <a:p>
            <a:r>
              <a:rPr lang="en-US" altLang="zh-CN"/>
              <a:t>MIMO</a:t>
            </a:r>
            <a:r>
              <a:rPr lang="zh-CN" altLang="en-US"/>
              <a:t>系统的进一步讨论</a:t>
            </a:r>
          </a:p>
        </p:txBody>
      </p:sp>
      <p:sp>
        <p:nvSpPr>
          <p:cNvPr id="7" name="Slide Number Placeholder 6"/>
          <p:cNvSpPr>
            <a:spLocks noGrp="1"/>
          </p:cNvSpPr>
          <p:nvPr>
            <p:ph type="sldNum" sz="quarter" idx="12"/>
          </p:nvPr>
        </p:nvSpPr>
        <p:spPr/>
        <p:txBody>
          <a:bodyPr/>
          <a:lstStyle/>
          <a:p>
            <a:fld id="{372B629A-7CE4-4281-8A5B-94BF2B023099}" type="slidenum">
              <a:rPr lang="zh-CN" altLang="en-US" smtClean="0"/>
              <a:t>‹#›</a:t>
            </a:fld>
            <a:endParaRPr lang="zh-CN" altLang="en-US"/>
          </a:p>
        </p:txBody>
      </p:sp>
    </p:spTree>
    <p:extLst>
      <p:ext uri="{BB962C8B-B14F-4D97-AF65-F5344CB8AC3E}">
        <p14:creationId xmlns:p14="http://schemas.microsoft.com/office/powerpoint/2010/main" val="1689642082"/>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zh-CN" altLang="en-US"/>
              <a:t>单击此处编辑母版标题样式</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zh-CN" altLang="en-US"/>
              <a:t>单击图标添加图片</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p>
        </p:txBody>
      </p:sp>
      <p:sp>
        <p:nvSpPr>
          <p:cNvPr id="5" name="Date Placeholder 4"/>
          <p:cNvSpPr>
            <a:spLocks noGrp="1"/>
          </p:cNvSpPr>
          <p:nvPr>
            <p:ph type="dt" sz="half" idx="10"/>
          </p:nvPr>
        </p:nvSpPr>
        <p:spPr/>
        <p:txBody>
          <a:bodyPr/>
          <a:lstStyle/>
          <a:p>
            <a:fld id="{7953B518-F6F6-4833-8022-C699FA37B6D9}" type="datetime1">
              <a:rPr lang="zh-CN" altLang="en-US" smtClean="0"/>
              <a:t>2019/1/14</a:t>
            </a:fld>
            <a:endParaRPr lang="zh-CN" altLang="en-US"/>
          </a:p>
        </p:txBody>
      </p:sp>
      <p:sp>
        <p:nvSpPr>
          <p:cNvPr id="6" name="Footer Placeholder 5"/>
          <p:cNvSpPr>
            <a:spLocks noGrp="1"/>
          </p:cNvSpPr>
          <p:nvPr>
            <p:ph type="ftr" sz="quarter" idx="11"/>
          </p:nvPr>
        </p:nvSpPr>
        <p:spPr/>
        <p:txBody>
          <a:bodyPr/>
          <a:lstStyle/>
          <a:p>
            <a:r>
              <a:rPr lang="en-US" altLang="zh-CN"/>
              <a:t>MIMO</a:t>
            </a:r>
            <a:r>
              <a:rPr lang="zh-CN" altLang="en-US"/>
              <a:t>系统的进一步讨论</a:t>
            </a:r>
          </a:p>
        </p:txBody>
      </p:sp>
      <p:sp>
        <p:nvSpPr>
          <p:cNvPr id="7" name="Slide Number Placeholder 6"/>
          <p:cNvSpPr>
            <a:spLocks noGrp="1"/>
          </p:cNvSpPr>
          <p:nvPr>
            <p:ph type="sldNum" sz="quarter" idx="12"/>
          </p:nvPr>
        </p:nvSpPr>
        <p:spPr/>
        <p:txBody>
          <a:bodyPr/>
          <a:lstStyle/>
          <a:p>
            <a:fld id="{372B629A-7CE4-4281-8A5B-94BF2B023099}" type="slidenum">
              <a:rPr lang="zh-CN" altLang="en-US" smtClean="0"/>
              <a:t>‹#›</a:t>
            </a:fld>
            <a:endParaRPr lang="zh-CN" altLang="en-US"/>
          </a:p>
        </p:txBody>
      </p:sp>
    </p:spTree>
    <p:extLst>
      <p:ext uri="{BB962C8B-B14F-4D97-AF65-F5344CB8AC3E}">
        <p14:creationId xmlns:p14="http://schemas.microsoft.com/office/powerpoint/2010/main" val="62910361"/>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Vertical Text Placeholder 2"/>
          <p:cNvSpPr>
            <a:spLocks noGrp="1"/>
          </p:cNvSpPr>
          <p:nvPr>
            <p:ph type="body" orient="vert" idx="1"/>
          </p:nvPr>
        </p:nvSpPr>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10"/>
          </p:nvPr>
        </p:nvSpPr>
        <p:spPr/>
        <p:txBody>
          <a:bodyPr/>
          <a:lstStyle/>
          <a:p>
            <a:fld id="{E257EDC4-11DB-429B-A1A9-1EA9879E2311}"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r>
              <a:rPr lang="en-US" altLang="zh-CN"/>
              <a:t>MIMO</a:t>
            </a:r>
            <a:r>
              <a:rPr lang="zh-CN" altLang="en-US"/>
              <a:t>系统的进一步讨论</a:t>
            </a:r>
          </a:p>
        </p:txBody>
      </p:sp>
      <p:sp>
        <p:nvSpPr>
          <p:cNvPr id="6" name="Slide Number Placeholder 5"/>
          <p:cNvSpPr>
            <a:spLocks noGrp="1"/>
          </p:cNvSpPr>
          <p:nvPr>
            <p:ph type="sldNum" sz="quarter" idx="12"/>
          </p:nvPr>
        </p:nvSpPr>
        <p:spPr/>
        <p:txBody>
          <a:bodyPr/>
          <a:lstStyle/>
          <a:p>
            <a:fld id="{372B629A-7CE4-4281-8A5B-94BF2B023099}" type="slidenum">
              <a:rPr lang="zh-CN" altLang="en-US" smtClean="0"/>
              <a:t>‹#›</a:t>
            </a:fld>
            <a:endParaRPr lang="zh-CN" altLang="en-US"/>
          </a:p>
        </p:txBody>
      </p:sp>
    </p:spTree>
    <p:extLst>
      <p:ext uri="{BB962C8B-B14F-4D97-AF65-F5344CB8AC3E}">
        <p14:creationId xmlns:p14="http://schemas.microsoft.com/office/powerpoint/2010/main" val="175380359"/>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type="vertTitleAndTx" preserve="1">
  <p:cSld name="垂直排列标题与&#10;文本">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zh-CN" altLang="en-US"/>
              <a:t>单击此处编辑母版标题样式</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10"/>
          </p:nvPr>
        </p:nvSpPr>
        <p:spPr/>
        <p:txBody>
          <a:bodyPr/>
          <a:lstStyle/>
          <a:p>
            <a:fld id="{F1CCC5BF-688C-4DC5-BAB1-6247C20B3A53}"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r>
              <a:rPr lang="en-US" altLang="zh-CN"/>
              <a:t>MIMO</a:t>
            </a:r>
            <a:r>
              <a:rPr lang="zh-CN" altLang="en-US"/>
              <a:t>系统的进一步讨论</a:t>
            </a:r>
          </a:p>
        </p:txBody>
      </p:sp>
      <p:sp>
        <p:nvSpPr>
          <p:cNvPr id="6" name="Slide Number Placeholder 5"/>
          <p:cNvSpPr>
            <a:spLocks noGrp="1"/>
          </p:cNvSpPr>
          <p:nvPr>
            <p:ph type="sldNum" sz="quarter" idx="12"/>
          </p:nvPr>
        </p:nvSpPr>
        <p:spPr/>
        <p:txBody>
          <a:bodyPr/>
          <a:lstStyle/>
          <a:p>
            <a:fld id="{372B629A-7CE4-4281-8A5B-94BF2B023099}" type="slidenum">
              <a:rPr lang="zh-CN" altLang="en-US" smtClean="0"/>
              <a:t>‹#›</a:t>
            </a:fld>
            <a:endParaRPr lang="zh-CN" altLang="en-US"/>
          </a:p>
        </p:txBody>
      </p:sp>
    </p:spTree>
    <p:extLst>
      <p:ext uri="{BB962C8B-B14F-4D97-AF65-F5344CB8AC3E}">
        <p14:creationId xmlns:p14="http://schemas.microsoft.com/office/powerpoint/2010/main" val="1898475409"/>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zh-CN" altLang="en-US"/>
              <a:t>单击此处编辑母版标题样式</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en-US" dirty="0"/>
          </a:p>
        </p:txBody>
      </p:sp>
      <p:sp>
        <p:nvSpPr>
          <p:cNvPr id="4" name="Date Placeholder 3"/>
          <p:cNvSpPr>
            <a:spLocks noGrp="1"/>
          </p:cNvSpPr>
          <p:nvPr>
            <p:ph type="dt" sz="half" idx="10"/>
          </p:nvPr>
        </p:nvSpPr>
        <p:spPr/>
        <p:txBody>
          <a:bodyPr/>
          <a:lstStyle/>
          <a:p>
            <a:fld id="{C8039497-1B50-48E5-A8D4-DB9EA6CE05E0}"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r>
              <a:rPr lang="zh-CN" altLang="en-US"/>
              <a:t>采样系统的状态空间问题</a:t>
            </a:r>
          </a:p>
        </p:txBody>
      </p:sp>
      <p:sp>
        <p:nvSpPr>
          <p:cNvPr id="6" name="Slide Number Placeholder 5"/>
          <p:cNvSpPr>
            <a:spLocks noGrp="1"/>
          </p:cNvSpPr>
          <p:nvPr>
            <p:ph type="sldNum" sz="quarter" idx="12"/>
          </p:nvPr>
        </p:nvSpPr>
        <p:spPr/>
        <p:txBody>
          <a:bodyPr/>
          <a:lstStyle/>
          <a:p>
            <a:fld id="{F8C9B5AB-0F14-480F-AF4C-FF2F87F63A14}" type="slidenum">
              <a:rPr lang="zh-CN" altLang="en-US" smtClean="0"/>
              <a:t>‹#›</a:t>
            </a:fld>
            <a:endParaRPr lang="zh-CN" altLang="en-US"/>
          </a:p>
        </p:txBody>
      </p:sp>
    </p:spTree>
    <p:extLst>
      <p:ext uri="{BB962C8B-B14F-4D97-AF65-F5344CB8AC3E}">
        <p14:creationId xmlns:p14="http://schemas.microsoft.com/office/powerpoint/2010/main" val="480709283"/>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Content Placeholder 2"/>
          <p:cNvSpPr>
            <a:spLocks noGrp="1"/>
          </p:cNvSpPr>
          <p:nvPr>
            <p:ph idx="1"/>
          </p:nvPr>
        </p:nvSpPr>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10"/>
          </p:nvPr>
        </p:nvSpPr>
        <p:spPr/>
        <p:txBody>
          <a:bodyPr/>
          <a:lstStyle/>
          <a:p>
            <a:fld id="{C15B9B7D-9685-4846-9B43-C30FD064875A}"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r>
              <a:rPr lang="zh-CN" altLang="en-US"/>
              <a:t>采样系统的状态空间问题</a:t>
            </a:r>
          </a:p>
        </p:txBody>
      </p:sp>
      <p:sp>
        <p:nvSpPr>
          <p:cNvPr id="6" name="Slide Number Placeholder 5"/>
          <p:cNvSpPr>
            <a:spLocks noGrp="1"/>
          </p:cNvSpPr>
          <p:nvPr>
            <p:ph type="sldNum" sz="quarter" idx="12"/>
          </p:nvPr>
        </p:nvSpPr>
        <p:spPr/>
        <p:txBody>
          <a:bodyPr/>
          <a:lstStyle/>
          <a:p>
            <a:fld id="{F8C9B5AB-0F14-480F-AF4C-FF2F87F63A14}" type="slidenum">
              <a:rPr lang="zh-CN" altLang="en-US" smtClean="0"/>
              <a:t>‹#›</a:t>
            </a:fld>
            <a:endParaRPr lang="zh-CN" altLang="en-US"/>
          </a:p>
        </p:txBody>
      </p:sp>
    </p:spTree>
    <p:extLst>
      <p:ext uri="{BB962C8B-B14F-4D97-AF65-F5344CB8AC3E}">
        <p14:creationId xmlns:p14="http://schemas.microsoft.com/office/powerpoint/2010/main" val="1609964735"/>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zh-CN" altLang="en-US"/>
              <a:t>单击此处编辑母版标题样式</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a:t>单击此处编辑母版文本样式</a:t>
            </a:r>
          </a:p>
        </p:txBody>
      </p:sp>
      <p:sp>
        <p:nvSpPr>
          <p:cNvPr id="4" name="Date Placeholder 3"/>
          <p:cNvSpPr>
            <a:spLocks noGrp="1"/>
          </p:cNvSpPr>
          <p:nvPr>
            <p:ph type="dt" sz="half" idx="10"/>
          </p:nvPr>
        </p:nvSpPr>
        <p:spPr/>
        <p:txBody>
          <a:bodyPr/>
          <a:lstStyle/>
          <a:p>
            <a:fld id="{74D9A182-EFB6-40CD-B583-A6EF79CFD642}"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r>
              <a:rPr lang="zh-CN" altLang="en-US"/>
              <a:t>采样系统的状态空间问题</a:t>
            </a:r>
          </a:p>
        </p:txBody>
      </p:sp>
      <p:sp>
        <p:nvSpPr>
          <p:cNvPr id="6" name="Slide Number Placeholder 5"/>
          <p:cNvSpPr>
            <a:spLocks noGrp="1"/>
          </p:cNvSpPr>
          <p:nvPr>
            <p:ph type="sldNum" sz="quarter" idx="12"/>
          </p:nvPr>
        </p:nvSpPr>
        <p:spPr/>
        <p:txBody>
          <a:bodyPr/>
          <a:lstStyle/>
          <a:p>
            <a:fld id="{F8C9B5AB-0F14-480F-AF4C-FF2F87F63A14}" type="slidenum">
              <a:rPr lang="zh-CN" altLang="en-US" smtClean="0"/>
              <a:t>‹#›</a:t>
            </a:fld>
            <a:endParaRPr lang="zh-CN" altLang="en-US"/>
          </a:p>
        </p:txBody>
      </p:sp>
    </p:spTree>
    <p:extLst>
      <p:ext uri="{BB962C8B-B14F-4D97-AF65-F5344CB8AC3E}">
        <p14:creationId xmlns:p14="http://schemas.microsoft.com/office/powerpoint/2010/main" val="3695473334"/>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5" name="Date Placeholder 4"/>
          <p:cNvSpPr>
            <a:spLocks noGrp="1"/>
          </p:cNvSpPr>
          <p:nvPr>
            <p:ph type="dt" sz="half" idx="10"/>
          </p:nvPr>
        </p:nvSpPr>
        <p:spPr/>
        <p:txBody>
          <a:bodyPr/>
          <a:lstStyle/>
          <a:p>
            <a:fld id="{78A30EFC-A617-44FA-9C63-3874AEBD626E}" type="datetime1">
              <a:rPr lang="zh-CN" altLang="en-US" smtClean="0"/>
              <a:t>2019/1/14</a:t>
            </a:fld>
            <a:endParaRPr lang="zh-CN" altLang="en-US"/>
          </a:p>
        </p:txBody>
      </p:sp>
      <p:sp>
        <p:nvSpPr>
          <p:cNvPr id="6" name="Footer Placeholder 5"/>
          <p:cNvSpPr>
            <a:spLocks noGrp="1"/>
          </p:cNvSpPr>
          <p:nvPr>
            <p:ph type="ftr" sz="quarter" idx="11"/>
          </p:nvPr>
        </p:nvSpPr>
        <p:spPr/>
        <p:txBody>
          <a:bodyPr/>
          <a:lstStyle/>
          <a:p>
            <a:r>
              <a:rPr lang="zh-CN" altLang="en-US"/>
              <a:t>采样系统的状态空间问题</a:t>
            </a:r>
          </a:p>
        </p:txBody>
      </p:sp>
      <p:sp>
        <p:nvSpPr>
          <p:cNvPr id="7" name="Slide Number Placeholder 6"/>
          <p:cNvSpPr>
            <a:spLocks noGrp="1"/>
          </p:cNvSpPr>
          <p:nvPr>
            <p:ph type="sldNum" sz="quarter" idx="12"/>
          </p:nvPr>
        </p:nvSpPr>
        <p:spPr/>
        <p:txBody>
          <a:bodyPr/>
          <a:lstStyle/>
          <a:p>
            <a:fld id="{F8C9B5AB-0F14-480F-AF4C-FF2F87F63A14}" type="slidenum">
              <a:rPr lang="zh-CN" altLang="en-US" smtClean="0"/>
              <a:t>‹#›</a:t>
            </a:fld>
            <a:endParaRPr lang="zh-CN" altLang="en-US"/>
          </a:p>
        </p:txBody>
      </p:sp>
    </p:spTree>
    <p:extLst>
      <p:ext uri="{BB962C8B-B14F-4D97-AF65-F5344CB8AC3E}">
        <p14:creationId xmlns:p14="http://schemas.microsoft.com/office/powerpoint/2010/main" val="3649668003"/>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zh-CN" altLang="en-US"/>
              <a:t>单击此处编辑母版标题样式</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Content Placeholder 3"/>
          <p:cNvSpPr>
            <a:spLocks noGrp="1"/>
          </p:cNvSpPr>
          <p:nvPr>
            <p:ph sz="half" idx="2"/>
          </p:nvPr>
        </p:nvSpPr>
        <p:spPr>
          <a:xfrm>
            <a:off x="629842" y="2505075"/>
            <a:ext cx="3868340" cy="368458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Content Placeholder 5"/>
          <p:cNvSpPr>
            <a:spLocks noGrp="1"/>
          </p:cNvSpPr>
          <p:nvPr>
            <p:ph sz="quarter" idx="4"/>
          </p:nvPr>
        </p:nvSpPr>
        <p:spPr>
          <a:xfrm>
            <a:off x="4629150" y="2505075"/>
            <a:ext cx="3887391" cy="368458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7" name="Date Placeholder 6"/>
          <p:cNvSpPr>
            <a:spLocks noGrp="1"/>
          </p:cNvSpPr>
          <p:nvPr>
            <p:ph type="dt" sz="half" idx="10"/>
          </p:nvPr>
        </p:nvSpPr>
        <p:spPr/>
        <p:txBody>
          <a:bodyPr/>
          <a:lstStyle/>
          <a:p>
            <a:fld id="{9848EB4B-64FA-4B61-95CD-9E7CBCC8050B}" type="datetime1">
              <a:rPr lang="zh-CN" altLang="en-US" smtClean="0"/>
              <a:t>2019/1/14</a:t>
            </a:fld>
            <a:endParaRPr lang="zh-CN" altLang="en-US"/>
          </a:p>
        </p:txBody>
      </p:sp>
      <p:sp>
        <p:nvSpPr>
          <p:cNvPr id="8" name="Footer Placeholder 7"/>
          <p:cNvSpPr>
            <a:spLocks noGrp="1"/>
          </p:cNvSpPr>
          <p:nvPr>
            <p:ph type="ftr" sz="quarter" idx="11"/>
          </p:nvPr>
        </p:nvSpPr>
        <p:spPr/>
        <p:txBody>
          <a:bodyPr/>
          <a:lstStyle/>
          <a:p>
            <a:r>
              <a:rPr lang="zh-CN" altLang="en-US"/>
              <a:t>采样系统的状态空间问题</a:t>
            </a:r>
          </a:p>
        </p:txBody>
      </p:sp>
      <p:sp>
        <p:nvSpPr>
          <p:cNvPr id="9" name="Slide Number Placeholder 8"/>
          <p:cNvSpPr>
            <a:spLocks noGrp="1"/>
          </p:cNvSpPr>
          <p:nvPr>
            <p:ph type="sldNum" sz="quarter" idx="12"/>
          </p:nvPr>
        </p:nvSpPr>
        <p:spPr/>
        <p:txBody>
          <a:bodyPr/>
          <a:lstStyle/>
          <a:p>
            <a:fld id="{F8C9B5AB-0F14-480F-AF4C-FF2F87F63A14}" type="slidenum">
              <a:rPr lang="zh-CN" altLang="en-US" smtClean="0"/>
              <a:t>‹#›</a:t>
            </a:fld>
            <a:endParaRPr lang="zh-CN" altLang="en-US"/>
          </a:p>
        </p:txBody>
      </p:sp>
    </p:spTree>
    <p:extLst>
      <p:ext uri="{BB962C8B-B14F-4D97-AF65-F5344CB8AC3E}">
        <p14:creationId xmlns:p14="http://schemas.microsoft.com/office/powerpoint/2010/main" val="3186749359"/>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Date Placeholder 2"/>
          <p:cNvSpPr>
            <a:spLocks noGrp="1"/>
          </p:cNvSpPr>
          <p:nvPr>
            <p:ph type="dt" sz="half" idx="10"/>
          </p:nvPr>
        </p:nvSpPr>
        <p:spPr/>
        <p:txBody>
          <a:bodyPr/>
          <a:lstStyle/>
          <a:p>
            <a:fld id="{0A3972F2-D547-4E4E-ADC9-38575DC3E5F6}" type="datetime1">
              <a:rPr lang="zh-CN" altLang="en-US" smtClean="0"/>
              <a:t>2019/1/14</a:t>
            </a:fld>
            <a:endParaRPr lang="zh-CN" altLang="en-US"/>
          </a:p>
        </p:txBody>
      </p:sp>
      <p:sp>
        <p:nvSpPr>
          <p:cNvPr id="4" name="Footer Placeholder 3"/>
          <p:cNvSpPr>
            <a:spLocks noGrp="1"/>
          </p:cNvSpPr>
          <p:nvPr>
            <p:ph type="ftr" sz="quarter" idx="11"/>
          </p:nvPr>
        </p:nvSpPr>
        <p:spPr/>
        <p:txBody>
          <a:bodyPr/>
          <a:lstStyle/>
          <a:p>
            <a:r>
              <a:rPr lang="zh-CN" altLang="en-US"/>
              <a:t>采样系统的状态空间问题</a:t>
            </a:r>
          </a:p>
        </p:txBody>
      </p:sp>
      <p:sp>
        <p:nvSpPr>
          <p:cNvPr id="5" name="Slide Number Placeholder 4"/>
          <p:cNvSpPr>
            <a:spLocks noGrp="1"/>
          </p:cNvSpPr>
          <p:nvPr>
            <p:ph type="sldNum" sz="quarter" idx="12"/>
          </p:nvPr>
        </p:nvSpPr>
        <p:spPr/>
        <p:txBody>
          <a:bodyPr/>
          <a:lstStyle/>
          <a:p>
            <a:fld id="{F8C9B5AB-0F14-480F-AF4C-FF2F87F63A14}" type="slidenum">
              <a:rPr lang="zh-CN" altLang="en-US" smtClean="0"/>
              <a:t>‹#›</a:t>
            </a:fld>
            <a:endParaRPr lang="zh-CN" altLang="en-US"/>
          </a:p>
        </p:txBody>
      </p:sp>
    </p:spTree>
    <p:extLst>
      <p:ext uri="{BB962C8B-B14F-4D97-AF65-F5344CB8AC3E}">
        <p14:creationId xmlns:p14="http://schemas.microsoft.com/office/powerpoint/2010/main" val="767056991"/>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3B2D3BEB-F7C4-4C5C-B279-68ED1EFA2246}" type="datetime1">
              <a:rPr lang="zh-CN" altLang="en-US" smtClean="0"/>
              <a:t>2019/1/14</a:t>
            </a:fld>
            <a:endParaRPr lang="zh-CN" altLang="en-US"/>
          </a:p>
        </p:txBody>
      </p:sp>
      <p:sp>
        <p:nvSpPr>
          <p:cNvPr id="3" name="Footer Placeholder 2"/>
          <p:cNvSpPr>
            <a:spLocks noGrp="1"/>
          </p:cNvSpPr>
          <p:nvPr>
            <p:ph type="ftr" sz="quarter" idx="11"/>
          </p:nvPr>
        </p:nvSpPr>
        <p:spPr/>
        <p:txBody>
          <a:bodyPr/>
          <a:lstStyle/>
          <a:p>
            <a:r>
              <a:rPr lang="zh-CN" altLang="en-US"/>
              <a:t>采样系统的状态空间问题</a:t>
            </a:r>
          </a:p>
        </p:txBody>
      </p:sp>
      <p:sp>
        <p:nvSpPr>
          <p:cNvPr id="4" name="Slide Number Placeholder 3"/>
          <p:cNvSpPr>
            <a:spLocks noGrp="1"/>
          </p:cNvSpPr>
          <p:nvPr>
            <p:ph type="sldNum" sz="quarter" idx="12"/>
          </p:nvPr>
        </p:nvSpPr>
        <p:spPr/>
        <p:txBody>
          <a:bodyPr/>
          <a:lstStyle/>
          <a:p>
            <a:fld id="{F8C9B5AB-0F14-480F-AF4C-FF2F87F63A14}" type="slidenum">
              <a:rPr lang="zh-CN" altLang="en-US" smtClean="0"/>
              <a:t>‹#›</a:t>
            </a:fld>
            <a:endParaRPr lang="zh-CN" altLang="en-US"/>
          </a:p>
        </p:txBody>
      </p:sp>
    </p:spTree>
    <p:extLst>
      <p:ext uri="{BB962C8B-B14F-4D97-AF65-F5344CB8AC3E}">
        <p14:creationId xmlns:p14="http://schemas.microsoft.com/office/powerpoint/2010/main" val="1360005796"/>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zh-CN" altLang="en-US"/>
              <a:t>单击此处编辑母版标题样式</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p>
        </p:txBody>
      </p:sp>
      <p:sp>
        <p:nvSpPr>
          <p:cNvPr id="5" name="Date Placeholder 4"/>
          <p:cNvSpPr>
            <a:spLocks noGrp="1"/>
          </p:cNvSpPr>
          <p:nvPr>
            <p:ph type="dt" sz="half" idx="10"/>
          </p:nvPr>
        </p:nvSpPr>
        <p:spPr/>
        <p:txBody>
          <a:bodyPr/>
          <a:lstStyle/>
          <a:p>
            <a:fld id="{2DEB0471-9384-4BC4-97E7-3A2FDB94EDCE}" type="datetime1">
              <a:rPr lang="zh-CN" altLang="en-US" smtClean="0"/>
              <a:t>2019/1/14</a:t>
            </a:fld>
            <a:endParaRPr lang="zh-CN" altLang="en-US"/>
          </a:p>
        </p:txBody>
      </p:sp>
      <p:sp>
        <p:nvSpPr>
          <p:cNvPr id="6" name="Footer Placeholder 5"/>
          <p:cNvSpPr>
            <a:spLocks noGrp="1"/>
          </p:cNvSpPr>
          <p:nvPr>
            <p:ph type="ftr" sz="quarter" idx="11"/>
          </p:nvPr>
        </p:nvSpPr>
        <p:spPr/>
        <p:txBody>
          <a:bodyPr/>
          <a:lstStyle/>
          <a:p>
            <a:r>
              <a:rPr lang="zh-CN" altLang="en-US"/>
              <a:t>采样系统的状态空间问题</a:t>
            </a:r>
          </a:p>
        </p:txBody>
      </p:sp>
      <p:sp>
        <p:nvSpPr>
          <p:cNvPr id="7" name="Slide Number Placeholder 6"/>
          <p:cNvSpPr>
            <a:spLocks noGrp="1"/>
          </p:cNvSpPr>
          <p:nvPr>
            <p:ph type="sldNum" sz="quarter" idx="12"/>
          </p:nvPr>
        </p:nvSpPr>
        <p:spPr/>
        <p:txBody>
          <a:bodyPr/>
          <a:lstStyle/>
          <a:p>
            <a:fld id="{F8C9B5AB-0F14-480F-AF4C-FF2F87F63A14}" type="slidenum">
              <a:rPr lang="zh-CN" altLang="en-US" smtClean="0"/>
              <a:t>‹#›</a:t>
            </a:fld>
            <a:endParaRPr lang="zh-CN" altLang="en-US"/>
          </a:p>
        </p:txBody>
      </p:sp>
    </p:spTree>
    <p:extLst>
      <p:ext uri="{BB962C8B-B14F-4D97-AF65-F5344CB8AC3E}">
        <p14:creationId xmlns:p14="http://schemas.microsoft.com/office/powerpoint/2010/main" val="1934812634"/>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zh-CN" altLang="en-US"/>
              <a:t>单击此处编辑母版标题样式</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zh-CN" altLang="en-US"/>
              <a:t>单击图标添加图片</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p>
        </p:txBody>
      </p:sp>
      <p:sp>
        <p:nvSpPr>
          <p:cNvPr id="5" name="Date Placeholder 4"/>
          <p:cNvSpPr>
            <a:spLocks noGrp="1"/>
          </p:cNvSpPr>
          <p:nvPr>
            <p:ph type="dt" sz="half" idx="10"/>
          </p:nvPr>
        </p:nvSpPr>
        <p:spPr/>
        <p:txBody>
          <a:bodyPr/>
          <a:lstStyle/>
          <a:p>
            <a:fld id="{8747D874-76B3-4EE0-9354-9A62882B8B73}" type="datetime1">
              <a:rPr lang="zh-CN" altLang="en-US" smtClean="0"/>
              <a:t>2019/1/14</a:t>
            </a:fld>
            <a:endParaRPr lang="zh-CN" altLang="en-US"/>
          </a:p>
        </p:txBody>
      </p:sp>
      <p:sp>
        <p:nvSpPr>
          <p:cNvPr id="6" name="Footer Placeholder 5"/>
          <p:cNvSpPr>
            <a:spLocks noGrp="1"/>
          </p:cNvSpPr>
          <p:nvPr>
            <p:ph type="ftr" sz="quarter" idx="11"/>
          </p:nvPr>
        </p:nvSpPr>
        <p:spPr/>
        <p:txBody>
          <a:bodyPr/>
          <a:lstStyle/>
          <a:p>
            <a:r>
              <a:rPr lang="zh-CN" altLang="en-US"/>
              <a:t>采样系统的状态空间问题</a:t>
            </a:r>
          </a:p>
        </p:txBody>
      </p:sp>
      <p:sp>
        <p:nvSpPr>
          <p:cNvPr id="7" name="Slide Number Placeholder 6"/>
          <p:cNvSpPr>
            <a:spLocks noGrp="1"/>
          </p:cNvSpPr>
          <p:nvPr>
            <p:ph type="sldNum" sz="quarter" idx="12"/>
          </p:nvPr>
        </p:nvSpPr>
        <p:spPr/>
        <p:txBody>
          <a:bodyPr/>
          <a:lstStyle/>
          <a:p>
            <a:fld id="{F8C9B5AB-0F14-480F-AF4C-FF2F87F63A14}" type="slidenum">
              <a:rPr lang="zh-CN" altLang="en-US" smtClean="0"/>
              <a:t>‹#›</a:t>
            </a:fld>
            <a:endParaRPr lang="zh-CN" altLang="en-US"/>
          </a:p>
        </p:txBody>
      </p:sp>
    </p:spTree>
    <p:extLst>
      <p:ext uri="{BB962C8B-B14F-4D97-AF65-F5344CB8AC3E}">
        <p14:creationId xmlns:p14="http://schemas.microsoft.com/office/powerpoint/2010/main" val="343517889"/>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Vertical Text Placeholder 2"/>
          <p:cNvSpPr>
            <a:spLocks noGrp="1"/>
          </p:cNvSpPr>
          <p:nvPr>
            <p:ph type="body" orient="vert" idx="1"/>
          </p:nvPr>
        </p:nvSpPr>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10"/>
          </p:nvPr>
        </p:nvSpPr>
        <p:spPr/>
        <p:txBody>
          <a:bodyPr/>
          <a:lstStyle/>
          <a:p>
            <a:fld id="{2481AB89-BF9B-42F4-B327-1B3CC06C8948}"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r>
              <a:rPr lang="zh-CN" altLang="en-US"/>
              <a:t>采样系统的状态空间问题</a:t>
            </a:r>
          </a:p>
        </p:txBody>
      </p:sp>
      <p:sp>
        <p:nvSpPr>
          <p:cNvPr id="6" name="Slide Number Placeholder 5"/>
          <p:cNvSpPr>
            <a:spLocks noGrp="1"/>
          </p:cNvSpPr>
          <p:nvPr>
            <p:ph type="sldNum" sz="quarter" idx="12"/>
          </p:nvPr>
        </p:nvSpPr>
        <p:spPr/>
        <p:txBody>
          <a:bodyPr/>
          <a:lstStyle/>
          <a:p>
            <a:fld id="{F8C9B5AB-0F14-480F-AF4C-FF2F87F63A14}" type="slidenum">
              <a:rPr lang="zh-CN" altLang="en-US" smtClean="0"/>
              <a:t>‹#›</a:t>
            </a:fld>
            <a:endParaRPr lang="zh-CN" altLang="en-US"/>
          </a:p>
        </p:txBody>
      </p:sp>
    </p:spTree>
    <p:extLst>
      <p:ext uri="{BB962C8B-B14F-4D97-AF65-F5344CB8AC3E}">
        <p14:creationId xmlns:p14="http://schemas.microsoft.com/office/powerpoint/2010/main" val="77890461"/>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type="vertTitleAndTx" preserve="1">
  <p:cSld name="垂直排列标题与&#10;文本">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zh-CN" altLang="en-US"/>
              <a:t>单击此处编辑母版标题样式</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10"/>
          </p:nvPr>
        </p:nvSpPr>
        <p:spPr/>
        <p:txBody>
          <a:bodyPr/>
          <a:lstStyle/>
          <a:p>
            <a:fld id="{3C39970F-290D-46EA-8A12-2C57C8AACDF9}"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r>
              <a:rPr lang="zh-CN" altLang="en-US"/>
              <a:t>采样系统的状态空间问题</a:t>
            </a:r>
          </a:p>
        </p:txBody>
      </p:sp>
      <p:sp>
        <p:nvSpPr>
          <p:cNvPr id="6" name="Slide Number Placeholder 5"/>
          <p:cNvSpPr>
            <a:spLocks noGrp="1"/>
          </p:cNvSpPr>
          <p:nvPr>
            <p:ph type="sldNum" sz="quarter" idx="12"/>
          </p:nvPr>
        </p:nvSpPr>
        <p:spPr/>
        <p:txBody>
          <a:bodyPr/>
          <a:lstStyle/>
          <a:p>
            <a:fld id="{F8C9B5AB-0F14-480F-AF4C-FF2F87F63A14}" type="slidenum">
              <a:rPr lang="zh-CN" altLang="en-US" smtClean="0"/>
              <a:t>‹#›</a:t>
            </a:fld>
            <a:endParaRPr lang="zh-CN" altLang="en-US"/>
          </a:p>
        </p:txBody>
      </p:sp>
    </p:spTree>
    <p:extLst>
      <p:ext uri="{BB962C8B-B14F-4D97-AF65-F5344CB8AC3E}">
        <p14:creationId xmlns:p14="http://schemas.microsoft.com/office/powerpoint/2010/main" val="3360137839"/>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zh-CN" altLang="en-US"/>
              <a:t>单击此处编辑母版标题样式</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单击以编辑母版副标题样式</a:t>
            </a:r>
            <a:endParaRPr lang="en-US" dirty="0"/>
          </a:p>
        </p:txBody>
      </p:sp>
      <p:sp>
        <p:nvSpPr>
          <p:cNvPr id="4" name="Date Placeholder 3"/>
          <p:cNvSpPr>
            <a:spLocks noGrp="1"/>
          </p:cNvSpPr>
          <p:nvPr>
            <p:ph type="dt" sz="half" idx="10"/>
          </p:nvPr>
        </p:nvSpPr>
        <p:spPr/>
        <p:txBody>
          <a:bodyPr/>
          <a:lstStyle/>
          <a:p>
            <a:fld id="{FCE17612-953C-411D-A792-FCD6F270D854}"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r>
              <a:rPr lang="zh-CN" altLang="en-US"/>
              <a:t>第六章 </a:t>
            </a:r>
            <a:r>
              <a:rPr lang="en-US" altLang="zh-CN"/>
              <a:t>Robust</a:t>
            </a:r>
            <a:r>
              <a:rPr lang="zh-CN" altLang="en-US"/>
              <a:t>控制器设计及灵敏度分析基础</a:t>
            </a:r>
          </a:p>
        </p:txBody>
      </p:sp>
      <p:sp>
        <p:nvSpPr>
          <p:cNvPr id="6" name="Slide Number Placeholder 5"/>
          <p:cNvSpPr>
            <a:spLocks noGrp="1"/>
          </p:cNvSpPr>
          <p:nvPr>
            <p:ph type="sldNum" sz="quarter" idx="12"/>
          </p:nvPr>
        </p:nvSpPr>
        <p:spPr/>
        <p:txBody>
          <a:bodyPr/>
          <a:lstStyle/>
          <a:p>
            <a:fld id="{D2FDC993-FC05-4065-9CDA-B3EA5474EA10}" type="slidenum">
              <a:rPr lang="zh-CN" altLang="en-US" smtClean="0"/>
              <a:t>‹#›</a:t>
            </a:fld>
            <a:endParaRPr lang="zh-CN" altLang="en-US"/>
          </a:p>
        </p:txBody>
      </p:sp>
    </p:spTree>
    <p:extLst>
      <p:ext uri="{BB962C8B-B14F-4D97-AF65-F5344CB8AC3E}">
        <p14:creationId xmlns:p14="http://schemas.microsoft.com/office/powerpoint/2010/main" val="1953411310"/>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Content Placeholder 2"/>
          <p:cNvSpPr>
            <a:spLocks noGrp="1"/>
          </p:cNvSpPr>
          <p:nvPr>
            <p:ph idx="1"/>
          </p:nvPr>
        </p:nvSpPr>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10"/>
          </p:nvPr>
        </p:nvSpPr>
        <p:spPr/>
        <p:txBody>
          <a:bodyPr/>
          <a:lstStyle/>
          <a:p>
            <a:fld id="{F77945BB-B67B-44A0-A678-E0A20F284472}"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r>
              <a:rPr lang="zh-CN" altLang="en-US"/>
              <a:t>第六章 </a:t>
            </a:r>
            <a:r>
              <a:rPr lang="en-US" altLang="zh-CN"/>
              <a:t>Robust</a:t>
            </a:r>
            <a:r>
              <a:rPr lang="zh-CN" altLang="en-US"/>
              <a:t>控制器设计及灵敏度分析基础</a:t>
            </a:r>
          </a:p>
        </p:txBody>
      </p:sp>
      <p:sp>
        <p:nvSpPr>
          <p:cNvPr id="6" name="Slide Number Placeholder 5"/>
          <p:cNvSpPr>
            <a:spLocks noGrp="1"/>
          </p:cNvSpPr>
          <p:nvPr>
            <p:ph type="sldNum" sz="quarter" idx="12"/>
          </p:nvPr>
        </p:nvSpPr>
        <p:spPr/>
        <p:txBody>
          <a:bodyPr/>
          <a:lstStyle/>
          <a:p>
            <a:fld id="{D2FDC993-FC05-4065-9CDA-B3EA5474EA10}" type="slidenum">
              <a:rPr lang="zh-CN" altLang="en-US" smtClean="0"/>
              <a:t>‹#›</a:t>
            </a:fld>
            <a:endParaRPr lang="zh-CN" altLang="en-US"/>
          </a:p>
        </p:txBody>
      </p:sp>
    </p:spTree>
    <p:extLst>
      <p:ext uri="{BB962C8B-B14F-4D97-AF65-F5344CB8AC3E}">
        <p14:creationId xmlns:p14="http://schemas.microsoft.com/office/powerpoint/2010/main" val="1880954483"/>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zh-CN" altLang="en-US"/>
              <a:t>单击此处编辑母版标题样式</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a:t>编辑母版文本样式</a:t>
            </a:r>
          </a:p>
        </p:txBody>
      </p:sp>
      <p:sp>
        <p:nvSpPr>
          <p:cNvPr id="4" name="Date Placeholder 3"/>
          <p:cNvSpPr>
            <a:spLocks noGrp="1"/>
          </p:cNvSpPr>
          <p:nvPr>
            <p:ph type="dt" sz="half" idx="10"/>
          </p:nvPr>
        </p:nvSpPr>
        <p:spPr/>
        <p:txBody>
          <a:bodyPr/>
          <a:lstStyle/>
          <a:p>
            <a:fld id="{B6775573-FBDA-40F2-9DB7-75A61BE80AC3}"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r>
              <a:rPr lang="zh-CN" altLang="en-US"/>
              <a:t>第六章 </a:t>
            </a:r>
            <a:r>
              <a:rPr lang="en-US" altLang="zh-CN"/>
              <a:t>Robust</a:t>
            </a:r>
            <a:r>
              <a:rPr lang="zh-CN" altLang="en-US"/>
              <a:t>控制器设计及灵敏度分析基础</a:t>
            </a:r>
          </a:p>
        </p:txBody>
      </p:sp>
      <p:sp>
        <p:nvSpPr>
          <p:cNvPr id="6" name="Slide Number Placeholder 5"/>
          <p:cNvSpPr>
            <a:spLocks noGrp="1"/>
          </p:cNvSpPr>
          <p:nvPr>
            <p:ph type="sldNum" sz="quarter" idx="12"/>
          </p:nvPr>
        </p:nvSpPr>
        <p:spPr/>
        <p:txBody>
          <a:bodyPr/>
          <a:lstStyle/>
          <a:p>
            <a:fld id="{D2FDC993-FC05-4065-9CDA-B3EA5474EA10}" type="slidenum">
              <a:rPr lang="zh-CN" altLang="en-US" smtClean="0"/>
              <a:t>‹#›</a:t>
            </a:fld>
            <a:endParaRPr lang="zh-CN" altLang="en-US"/>
          </a:p>
        </p:txBody>
      </p:sp>
    </p:spTree>
    <p:extLst>
      <p:ext uri="{BB962C8B-B14F-4D97-AF65-F5344CB8AC3E}">
        <p14:creationId xmlns:p14="http://schemas.microsoft.com/office/powerpoint/2010/main" val="1226987170"/>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5" name="Date Placeholder 4"/>
          <p:cNvSpPr>
            <a:spLocks noGrp="1"/>
          </p:cNvSpPr>
          <p:nvPr>
            <p:ph type="dt" sz="half" idx="10"/>
          </p:nvPr>
        </p:nvSpPr>
        <p:spPr/>
        <p:txBody>
          <a:bodyPr/>
          <a:lstStyle/>
          <a:p>
            <a:fld id="{8CC548F5-FB5D-432C-8B4C-9C774856AA6A}" type="datetime1">
              <a:rPr lang="zh-CN" altLang="en-US" smtClean="0"/>
              <a:t>2019/1/14</a:t>
            </a:fld>
            <a:endParaRPr lang="zh-CN" altLang="en-US"/>
          </a:p>
        </p:txBody>
      </p:sp>
      <p:sp>
        <p:nvSpPr>
          <p:cNvPr id="6" name="Footer Placeholder 5"/>
          <p:cNvSpPr>
            <a:spLocks noGrp="1"/>
          </p:cNvSpPr>
          <p:nvPr>
            <p:ph type="ftr" sz="quarter" idx="11"/>
          </p:nvPr>
        </p:nvSpPr>
        <p:spPr/>
        <p:txBody>
          <a:bodyPr/>
          <a:lstStyle/>
          <a:p>
            <a:r>
              <a:rPr lang="zh-CN" altLang="en-US"/>
              <a:t>第六章 </a:t>
            </a:r>
            <a:r>
              <a:rPr lang="en-US" altLang="zh-CN"/>
              <a:t>Robust</a:t>
            </a:r>
            <a:r>
              <a:rPr lang="zh-CN" altLang="en-US"/>
              <a:t>控制器设计及灵敏度分析基础</a:t>
            </a:r>
          </a:p>
        </p:txBody>
      </p:sp>
      <p:sp>
        <p:nvSpPr>
          <p:cNvPr id="7" name="Slide Number Placeholder 6"/>
          <p:cNvSpPr>
            <a:spLocks noGrp="1"/>
          </p:cNvSpPr>
          <p:nvPr>
            <p:ph type="sldNum" sz="quarter" idx="12"/>
          </p:nvPr>
        </p:nvSpPr>
        <p:spPr/>
        <p:txBody>
          <a:bodyPr/>
          <a:lstStyle/>
          <a:p>
            <a:fld id="{D2FDC993-FC05-4065-9CDA-B3EA5474EA10}" type="slidenum">
              <a:rPr lang="zh-CN" altLang="en-US" smtClean="0"/>
              <a:t>‹#›</a:t>
            </a:fld>
            <a:endParaRPr lang="zh-CN" altLang="en-US"/>
          </a:p>
        </p:txBody>
      </p:sp>
    </p:spTree>
    <p:extLst>
      <p:ext uri="{BB962C8B-B14F-4D97-AF65-F5344CB8AC3E}">
        <p14:creationId xmlns:p14="http://schemas.microsoft.com/office/powerpoint/2010/main" val="4286277616"/>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zh-CN" altLang="en-US"/>
              <a:t>单击此处编辑母版标题样式</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编辑母版文本样式</a:t>
            </a:r>
          </a:p>
        </p:txBody>
      </p:sp>
      <p:sp>
        <p:nvSpPr>
          <p:cNvPr id="4" name="Content Placeholder 3"/>
          <p:cNvSpPr>
            <a:spLocks noGrp="1"/>
          </p:cNvSpPr>
          <p:nvPr>
            <p:ph sz="half" idx="2"/>
          </p:nvPr>
        </p:nvSpPr>
        <p:spPr>
          <a:xfrm>
            <a:off x="629842" y="2505075"/>
            <a:ext cx="3868340" cy="3684588"/>
          </a:xfr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编辑母版文本样式</a:t>
            </a:r>
          </a:p>
        </p:txBody>
      </p:sp>
      <p:sp>
        <p:nvSpPr>
          <p:cNvPr id="6" name="Content Placeholder 5"/>
          <p:cNvSpPr>
            <a:spLocks noGrp="1"/>
          </p:cNvSpPr>
          <p:nvPr>
            <p:ph sz="quarter" idx="4"/>
          </p:nvPr>
        </p:nvSpPr>
        <p:spPr>
          <a:xfrm>
            <a:off x="4629150" y="2505075"/>
            <a:ext cx="3887391" cy="3684588"/>
          </a:xfr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7" name="Date Placeholder 6"/>
          <p:cNvSpPr>
            <a:spLocks noGrp="1"/>
          </p:cNvSpPr>
          <p:nvPr>
            <p:ph type="dt" sz="half" idx="10"/>
          </p:nvPr>
        </p:nvSpPr>
        <p:spPr/>
        <p:txBody>
          <a:bodyPr/>
          <a:lstStyle/>
          <a:p>
            <a:fld id="{B3B34671-59CE-4887-A089-253FB874B643}" type="datetime1">
              <a:rPr lang="zh-CN" altLang="en-US" smtClean="0"/>
              <a:t>2019/1/14</a:t>
            </a:fld>
            <a:endParaRPr lang="zh-CN" altLang="en-US"/>
          </a:p>
        </p:txBody>
      </p:sp>
      <p:sp>
        <p:nvSpPr>
          <p:cNvPr id="8" name="Footer Placeholder 7"/>
          <p:cNvSpPr>
            <a:spLocks noGrp="1"/>
          </p:cNvSpPr>
          <p:nvPr>
            <p:ph type="ftr" sz="quarter" idx="11"/>
          </p:nvPr>
        </p:nvSpPr>
        <p:spPr/>
        <p:txBody>
          <a:bodyPr/>
          <a:lstStyle/>
          <a:p>
            <a:r>
              <a:rPr lang="zh-CN" altLang="en-US"/>
              <a:t>第六章 </a:t>
            </a:r>
            <a:r>
              <a:rPr lang="en-US" altLang="zh-CN"/>
              <a:t>Robust</a:t>
            </a:r>
            <a:r>
              <a:rPr lang="zh-CN" altLang="en-US"/>
              <a:t>控制器设计及灵敏度分析基础</a:t>
            </a:r>
          </a:p>
        </p:txBody>
      </p:sp>
      <p:sp>
        <p:nvSpPr>
          <p:cNvPr id="9" name="Slide Number Placeholder 8"/>
          <p:cNvSpPr>
            <a:spLocks noGrp="1"/>
          </p:cNvSpPr>
          <p:nvPr>
            <p:ph type="sldNum" sz="quarter" idx="12"/>
          </p:nvPr>
        </p:nvSpPr>
        <p:spPr/>
        <p:txBody>
          <a:bodyPr/>
          <a:lstStyle/>
          <a:p>
            <a:fld id="{D2FDC993-FC05-4065-9CDA-B3EA5474EA10}" type="slidenum">
              <a:rPr lang="zh-CN" altLang="en-US" smtClean="0"/>
              <a:t>‹#›</a:t>
            </a:fld>
            <a:endParaRPr lang="zh-CN" altLang="en-US"/>
          </a:p>
        </p:txBody>
      </p:sp>
    </p:spTree>
    <p:extLst>
      <p:ext uri="{BB962C8B-B14F-4D97-AF65-F5344CB8AC3E}">
        <p14:creationId xmlns:p14="http://schemas.microsoft.com/office/powerpoint/2010/main" val="2942123642"/>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Date Placeholder 2"/>
          <p:cNvSpPr>
            <a:spLocks noGrp="1"/>
          </p:cNvSpPr>
          <p:nvPr>
            <p:ph type="dt" sz="half" idx="10"/>
          </p:nvPr>
        </p:nvSpPr>
        <p:spPr/>
        <p:txBody>
          <a:bodyPr/>
          <a:lstStyle/>
          <a:p>
            <a:fld id="{FBECAA59-7494-4676-A692-A45731DC9E97}" type="datetime1">
              <a:rPr lang="zh-CN" altLang="en-US" smtClean="0"/>
              <a:t>2019/1/14</a:t>
            </a:fld>
            <a:endParaRPr lang="zh-CN" altLang="en-US"/>
          </a:p>
        </p:txBody>
      </p:sp>
      <p:sp>
        <p:nvSpPr>
          <p:cNvPr id="4" name="Footer Placeholder 3"/>
          <p:cNvSpPr>
            <a:spLocks noGrp="1"/>
          </p:cNvSpPr>
          <p:nvPr>
            <p:ph type="ftr" sz="quarter" idx="11"/>
          </p:nvPr>
        </p:nvSpPr>
        <p:spPr/>
        <p:txBody>
          <a:bodyPr/>
          <a:lstStyle/>
          <a:p>
            <a:r>
              <a:rPr lang="zh-CN" altLang="en-US"/>
              <a:t>第六章 </a:t>
            </a:r>
            <a:r>
              <a:rPr lang="en-US" altLang="zh-CN"/>
              <a:t>Robust</a:t>
            </a:r>
            <a:r>
              <a:rPr lang="zh-CN" altLang="en-US"/>
              <a:t>控制器设计及灵敏度分析基础</a:t>
            </a:r>
          </a:p>
        </p:txBody>
      </p:sp>
      <p:sp>
        <p:nvSpPr>
          <p:cNvPr id="5" name="Slide Number Placeholder 4"/>
          <p:cNvSpPr>
            <a:spLocks noGrp="1"/>
          </p:cNvSpPr>
          <p:nvPr>
            <p:ph type="sldNum" sz="quarter" idx="12"/>
          </p:nvPr>
        </p:nvSpPr>
        <p:spPr/>
        <p:txBody>
          <a:bodyPr/>
          <a:lstStyle/>
          <a:p>
            <a:fld id="{D2FDC993-FC05-4065-9CDA-B3EA5474EA10}" type="slidenum">
              <a:rPr lang="zh-CN" altLang="en-US" smtClean="0"/>
              <a:t>‹#›</a:t>
            </a:fld>
            <a:endParaRPr lang="zh-CN" altLang="en-US"/>
          </a:p>
        </p:txBody>
      </p:sp>
    </p:spTree>
    <p:extLst>
      <p:ext uri="{BB962C8B-B14F-4D97-AF65-F5344CB8AC3E}">
        <p14:creationId xmlns:p14="http://schemas.microsoft.com/office/powerpoint/2010/main" val="3432449060"/>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56DEF70A-E98B-48CE-BBD2-006B55B0DDC9}" type="datetime1">
              <a:rPr lang="zh-CN" altLang="en-US" smtClean="0"/>
              <a:t>2019/1/14</a:t>
            </a:fld>
            <a:endParaRPr lang="zh-CN" altLang="en-US"/>
          </a:p>
        </p:txBody>
      </p:sp>
      <p:sp>
        <p:nvSpPr>
          <p:cNvPr id="3" name="Footer Placeholder 2"/>
          <p:cNvSpPr>
            <a:spLocks noGrp="1"/>
          </p:cNvSpPr>
          <p:nvPr>
            <p:ph type="ftr" sz="quarter" idx="11"/>
          </p:nvPr>
        </p:nvSpPr>
        <p:spPr/>
        <p:txBody>
          <a:bodyPr/>
          <a:lstStyle/>
          <a:p>
            <a:r>
              <a:rPr lang="zh-CN" altLang="en-US"/>
              <a:t>第六章 </a:t>
            </a:r>
            <a:r>
              <a:rPr lang="en-US" altLang="zh-CN"/>
              <a:t>Robust</a:t>
            </a:r>
            <a:r>
              <a:rPr lang="zh-CN" altLang="en-US"/>
              <a:t>控制器设计及灵敏度分析基础</a:t>
            </a:r>
          </a:p>
        </p:txBody>
      </p:sp>
      <p:sp>
        <p:nvSpPr>
          <p:cNvPr id="4" name="Slide Number Placeholder 3"/>
          <p:cNvSpPr>
            <a:spLocks noGrp="1"/>
          </p:cNvSpPr>
          <p:nvPr>
            <p:ph type="sldNum" sz="quarter" idx="12"/>
          </p:nvPr>
        </p:nvSpPr>
        <p:spPr/>
        <p:txBody>
          <a:bodyPr/>
          <a:lstStyle/>
          <a:p>
            <a:fld id="{D2FDC993-FC05-4065-9CDA-B3EA5474EA10}" type="slidenum">
              <a:rPr lang="zh-CN" altLang="en-US" smtClean="0"/>
              <a:t>‹#›</a:t>
            </a:fld>
            <a:endParaRPr lang="zh-CN" altLang="en-US"/>
          </a:p>
        </p:txBody>
      </p:sp>
    </p:spTree>
    <p:extLst>
      <p:ext uri="{BB962C8B-B14F-4D97-AF65-F5344CB8AC3E}">
        <p14:creationId xmlns:p14="http://schemas.microsoft.com/office/powerpoint/2010/main" val="1518577720"/>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zh-CN" altLang="en-US"/>
              <a:t>单击此处编辑母版标题样式</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编辑母版文本样式</a:t>
            </a:r>
          </a:p>
        </p:txBody>
      </p:sp>
      <p:sp>
        <p:nvSpPr>
          <p:cNvPr id="5" name="Date Placeholder 4"/>
          <p:cNvSpPr>
            <a:spLocks noGrp="1"/>
          </p:cNvSpPr>
          <p:nvPr>
            <p:ph type="dt" sz="half" idx="10"/>
          </p:nvPr>
        </p:nvSpPr>
        <p:spPr/>
        <p:txBody>
          <a:bodyPr/>
          <a:lstStyle/>
          <a:p>
            <a:fld id="{0C23D073-BB3B-44FB-83E5-F6419DDFF985}" type="datetime1">
              <a:rPr lang="zh-CN" altLang="en-US" smtClean="0"/>
              <a:t>2019/1/14</a:t>
            </a:fld>
            <a:endParaRPr lang="zh-CN" altLang="en-US"/>
          </a:p>
        </p:txBody>
      </p:sp>
      <p:sp>
        <p:nvSpPr>
          <p:cNvPr id="6" name="Footer Placeholder 5"/>
          <p:cNvSpPr>
            <a:spLocks noGrp="1"/>
          </p:cNvSpPr>
          <p:nvPr>
            <p:ph type="ftr" sz="quarter" idx="11"/>
          </p:nvPr>
        </p:nvSpPr>
        <p:spPr/>
        <p:txBody>
          <a:bodyPr/>
          <a:lstStyle/>
          <a:p>
            <a:r>
              <a:rPr lang="zh-CN" altLang="en-US"/>
              <a:t>第六章 </a:t>
            </a:r>
            <a:r>
              <a:rPr lang="en-US" altLang="zh-CN"/>
              <a:t>Robust</a:t>
            </a:r>
            <a:r>
              <a:rPr lang="zh-CN" altLang="en-US"/>
              <a:t>控制器设计及灵敏度分析基础</a:t>
            </a:r>
          </a:p>
        </p:txBody>
      </p:sp>
      <p:sp>
        <p:nvSpPr>
          <p:cNvPr id="7" name="Slide Number Placeholder 6"/>
          <p:cNvSpPr>
            <a:spLocks noGrp="1"/>
          </p:cNvSpPr>
          <p:nvPr>
            <p:ph type="sldNum" sz="quarter" idx="12"/>
          </p:nvPr>
        </p:nvSpPr>
        <p:spPr/>
        <p:txBody>
          <a:bodyPr/>
          <a:lstStyle/>
          <a:p>
            <a:fld id="{D2FDC993-FC05-4065-9CDA-B3EA5474EA10}" type="slidenum">
              <a:rPr lang="zh-CN" altLang="en-US" smtClean="0"/>
              <a:t>‹#›</a:t>
            </a:fld>
            <a:endParaRPr lang="zh-CN" altLang="en-US"/>
          </a:p>
        </p:txBody>
      </p:sp>
    </p:spTree>
    <p:extLst>
      <p:ext uri="{BB962C8B-B14F-4D97-AF65-F5344CB8AC3E}">
        <p14:creationId xmlns:p14="http://schemas.microsoft.com/office/powerpoint/2010/main" val="1709595887"/>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zh-CN" altLang="en-US"/>
              <a:t>单击此处编辑母版标题样式</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zh-CN" altLang="en-US"/>
              <a:t>单击图标添加图片</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编辑母版文本样式</a:t>
            </a:r>
          </a:p>
        </p:txBody>
      </p:sp>
      <p:sp>
        <p:nvSpPr>
          <p:cNvPr id="5" name="Date Placeholder 4"/>
          <p:cNvSpPr>
            <a:spLocks noGrp="1"/>
          </p:cNvSpPr>
          <p:nvPr>
            <p:ph type="dt" sz="half" idx="10"/>
          </p:nvPr>
        </p:nvSpPr>
        <p:spPr/>
        <p:txBody>
          <a:bodyPr/>
          <a:lstStyle/>
          <a:p>
            <a:fld id="{689CD7D7-187F-4F14-BB40-4052DC9FF506}" type="datetime1">
              <a:rPr lang="zh-CN" altLang="en-US" smtClean="0"/>
              <a:t>2019/1/14</a:t>
            </a:fld>
            <a:endParaRPr lang="zh-CN" altLang="en-US"/>
          </a:p>
        </p:txBody>
      </p:sp>
      <p:sp>
        <p:nvSpPr>
          <p:cNvPr id="6" name="Footer Placeholder 5"/>
          <p:cNvSpPr>
            <a:spLocks noGrp="1"/>
          </p:cNvSpPr>
          <p:nvPr>
            <p:ph type="ftr" sz="quarter" idx="11"/>
          </p:nvPr>
        </p:nvSpPr>
        <p:spPr/>
        <p:txBody>
          <a:bodyPr/>
          <a:lstStyle/>
          <a:p>
            <a:r>
              <a:rPr lang="zh-CN" altLang="en-US"/>
              <a:t>第六章 </a:t>
            </a:r>
            <a:r>
              <a:rPr lang="en-US" altLang="zh-CN"/>
              <a:t>Robust</a:t>
            </a:r>
            <a:r>
              <a:rPr lang="zh-CN" altLang="en-US"/>
              <a:t>控制器设计及灵敏度分析基础</a:t>
            </a:r>
          </a:p>
        </p:txBody>
      </p:sp>
      <p:sp>
        <p:nvSpPr>
          <p:cNvPr id="7" name="Slide Number Placeholder 6"/>
          <p:cNvSpPr>
            <a:spLocks noGrp="1"/>
          </p:cNvSpPr>
          <p:nvPr>
            <p:ph type="sldNum" sz="quarter" idx="12"/>
          </p:nvPr>
        </p:nvSpPr>
        <p:spPr/>
        <p:txBody>
          <a:bodyPr/>
          <a:lstStyle/>
          <a:p>
            <a:fld id="{D2FDC993-FC05-4065-9CDA-B3EA5474EA10}" type="slidenum">
              <a:rPr lang="zh-CN" altLang="en-US" smtClean="0"/>
              <a:t>‹#›</a:t>
            </a:fld>
            <a:endParaRPr lang="zh-CN" altLang="en-US"/>
          </a:p>
        </p:txBody>
      </p:sp>
    </p:spTree>
    <p:extLst>
      <p:ext uri="{BB962C8B-B14F-4D97-AF65-F5344CB8AC3E}">
        <p14:creationId xmlns:p14="http://schemas.microsoft.com/office/powerpoint/2010/main" val="3369239879"/>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Vertical Text Placeholder 2"/>
          <p:cNvSpPr>
            <a:spLocks noGrp="1"/>
          </p:cNvSpPr>
          <p:nvPr>
            <p:ph type="body" orient="vert" idx="1"/>
          </p:nvPr>
        </p:nvSpPr>
        <p:spPr/>
        <p:txBody>
          <a:bodyPr vert="eaVert"/>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10"/>
          </p:nvPr>
        </p:nvSpPr>
        <p:spPr/>
        <p:txBody>
          <a:bodyPr/>
          <a:lstStyle/>
          <a:p>
            <a:fld id="{AAEB0D51-C95C-470B-82CD-D7851ED07CFA}"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r>
              <a:rPr lang="zh-CN" altLang="en-US"/>
              <a:t>第六章 </a:t>
            </a:r>
            <a:r>
              <a:rPr lang="en-US" altLang="zh-CN"/>
              <a:t>Robust</a:t>
            </a:r>
            <a:r>
              <a:rPr lang="zh-CN" altLang="en-US"/>
              <a:t>控制器设计及灵敏度分析基础</a:t>
            </a:r>
          </a:p>
        </p:txBody>
      </p:sp>
      <p:sp>
        <p:nvSpPr>
          <p:cNvPr id="6" name="Slide Number Placeholder 5"/>
          <p:cNvSpPr>
            <a:spLocks noGrp="1"/>
          </p:cNvSpPr>
          <p:nvPr>
            <p:ph type="sldNum" sz="quarter" idx="12"/>
          </p:nvPr>
        </p:nvSpPr>
        <p:spPr/>
        <p:txBody>
          <a:bodyPr/>
          <a:lstStyle/>
          <a:p>
            <a:fld id="{D2FDC993-FC05-4065-9CDA-B3EA5474EA10}" type="slidenum">
              <a:rPr lang="zh-CN" altLang="en-US" smtClean="0"/>
              <a:t>‹#›</a:t>
            </a:fld>
            <a:endParaRPr lang="zh-CN" altLang="en-US"/>
          </a:p>
        </p:txBody>
      </p:sp>
    </p:spTree>
    <p:extLst>
      <p:ext uri="{BB962C8B-B14F-4D97-AF65-F5344CB8AC3E}">
        <p14:creationId xmlns:p14="http://schemas.microsoft.com/office/powerpoint/2010/main" val="4256504464"/>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zh-CN" altLang="en-US"/>
              <a:t>单击此处编辑母版标题样式</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10"/>
          </p:nvPr>
        </p:nvSpPr>
        <p:spPr/>
        <p:txBody>
          <a:bodyPr/>
          <a:lstStyle/>
          <a:p>
            <a:fld id="{8F4082DA-E264-4E4B-AB06-71ADB9CA06E7}"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r>
              <a:rPr lang="zh-CN" altLang="en-US"/>
              <a:t>第六章 </a:t>
            </a:r>
            <a:r>
              <a:rPr lang="en-US" altLang="zh-CN"/>
              <a:t>Robust</a:t>
            </a:r>
            <a:r>
              <a:rPr lang="zh-CN" altLang="en-US"/>
              <a:t>控制器设计及灵敏度分析基础</a:t>
            </a:r>
          </a:p>
        </p:txBody>
      </p:sp>
      <p:sp>
        <p:nvSpPr>
          <p:cNvPr id="6" name="Slide Number Placeholder 5"/>
          <p:cNvSpPr>
            <a:spLocks noGrp="1"/>
          </p:cNvSpPr>
          <p:nvPr>
            <p:ph type="sldNum" sz="quarter" idx="12"/>
          </p:nvPr>
        </p:nvSpPr>
        <p:spPr/>
        <p:txBody>
          <a:bodyPr/>
          <a:lstStyle/>
          <a:p>
            <a:fld id="{D2FDC993-FC05-4065-9CDA-B3EA5474EA10}" type="slidenum">
              <a:rPr lang="zh-CN" altLang="en-US" smtClean="0"/>
              <a:t>‹#›</a:t>
            </a:fld>
            <a:endParaRPr lang="zh-CN" altLang="en-US"/>
          </a:p>
        </p:txBody>
      </p:sp>
    </p:spTree>
    <p:extLst>
      <p:ext uri="{BB962C8B-B14F-4D97-AF65-F5344CB8AC3E}">
        <p14:creationId xmlns:p14="http://schemas.microsoft.com/office/powerpoint/2010/main" val="4210908675"/>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zh-CN" altLang="en-US"/>
              <a:t>单击此处编辑母版标题样式</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单击以编辑母版副标题样式</a:t>
            </a:r>
            <a:endParaRPr lang="en-US" dirty="0"/>
          </a:p>
        </p:txBody>
      </p:sp>
      <p:sp>
        <p:nvSpPr>
          <p:cNvPr id="4" name="Date Placeholder 3"/>
          <p:cNvSpPr>
            <a:spLocks noGrp="1"/>
          </p:cNvSpPr>
          <p:nvPr>
            <p:ph type="dt" sz="half" idx="10"/>
          </p:nvPr>
        </p:nvSpPr>
        <p:spPr/>
        <p:txBody>
          <a:bodyPr/>
          <a:lstStyle/>
          <a:p>
            <a:fld id="{0D1EB03D-BE46-488C-81CB-6372F0B7FA3E}"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r>
              <a:rPr lang="zh-CN" altLang="en-US"/>
              <a:t>第七章 最优控制</a:t>
            </a:r>
          </a:p>
        </p:txBody>
      </p:sp>
      <p:sp>
        <p:nvSpPr>
          <p:cNvPr id="6" name="Slide Number Placeholder 5"/>
          <p:cNvSpPr>
            <a:spLocks noGrp="1"/>
          </p:cNvSpPr>
          <p:nvPr>
            <p:ph type="sldNum" sz="quarter" idx="12"/>
          </p:nvPr>
        </p:nvSpPr>
        <p:spPr/>
        <p:txBody>
          <a:bodyPr/>
          <a:lstStyle/>
          <a:p>
            <a:fld id="{646496E7-CF56-4983-9E5F-CA0C99FB39A2}" type="slidenum">
              <a:rPr lang="zh-CN" altLang="en-US" smtClean="0"/>
              <a:t>‹#›</a:t>
            </a:fld>
            <a:endParaRPr lang="zh-CN" altLang="en-US"/>
          </a:p>
        </p:txBody>
      </p:sp>
    </p:spTree>
    <p:extLst>
      <p:ext uri="{BB962C8B-B14F-4D97-AF65-F5344CB8AC3E}">
        <p14:creationId xmlns:p14="http://schemas.microsoft.com/office/powerpoint/2010/main" val="1985960232"/>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Content Placeholder 2"/>
          <p:cNvSpPr>
            <a:spLocks noGrp="1"/>
          </p:cNvSpPr>
          <p:nvPr>
            <p:ph idx="1"/>
          </p:nvPr>
        </p:nvSpPr>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10"/>
          </p:nvPr>
        </p:nvSpPr>
        <p:spPr/>
        <p:txBody>
          <a:bodyPr/>
          <a:lstStyle/>
          <a:p>
            <a:fld id="{D7D77960-AC15-42B0-B601-AA04F4AC1A8A}"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r>
              <a:rPr lang="zh-CN" altLang="en-US"/>
              <a:t>第七章 最优控制</a:t>
            </a:r>
          </a:p>
        </p:txBody>
      </p:sp>
      <p:sp>
        <p:nvSpPr>
          <p:cNvPr id="6" name="Slide Number Placeholder 5"/>
          <p:cNvSpPr>
            <a:spLocks noGrp="1"/>
          </p:cNvSpPr>
          <p:nvPr>
            <p:ph type="sldNum" sz="quarter" idx="12"/>
          </p:nvPr>
        </p:nvSpPr>
        <p:spPr/>
        <p:txBody>
          <a:bodyPr/>
          <a:lstStyle/>
          <a:p>
            <a:fld id="{646496E7-CF56-4983-9E5F-CA0C99FB39A2}" type="slidenum">
              <a:rPr lang="zh-CN" altLang="en-US" smtClean="0"/>
              <a:t>‹#›</a:t>
            </a:fld>
            <a:endParaRPr lang="zh-CN" altLang="en-US"/>
          </a:p>
        </p:txBody>
      </p:sp>
    </p:spTree>
    <p:extLst>
      <p:ext uri="{BB962C8B-B14F-4D97-AF65-F5344CB8AC3E}">
        <p14:creationId xmlns:p14="http://schemas.microsoft.com/office/powerpoint/2010/main" val="3991721690"/>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zh-CN" altLang="en-US"/>
              <a:t>单击此处编辑母版标题样式</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a:t>编辑母版文本样式</a:t>
            </a:r>
          </a:p>
        </p:txBody>
      </p:sp>
      <p:sp>
        <p:nvSpPr>
          <p:cNvPr id="4" name="Date Placeholder 3"/>
          <p:cNvSpPr>
            <a:spLocks noGrp="1"/>
          </p:cNvSpPr>
          <p:nvPr>
            <p:ph type="dt" sz="half" idx="10"/>
          </p:nvPr>
        </p:nvSpPr>
        <p:spPr/>
        <p:txBody>
          <a:bodyPr/>
          <a:lstStyle/>
          <a:p>
            <a:fld id="{7ABD4B5A-1686-4F37-8B98-BBD620AE9668}"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r>
              <a:rPr lang="zh-CN" altLang="en-US"/>
              <a:t>第七章 最优控制</a:t>
            </a:r>
          </a:p>
        </p:txBody>
      </p:sp>
      <p:sp>
        <p:nvSpPr>
          <p:cNvPr id="6" name="Slide Number Placeholder 5"/>
          <p:cNvSpPr>
            <a:spLocks noGrp="1"/>
          </p:cNvSpPr>
          <p:nvPr>
            <p:ph type="sldNum" sz="quarter" idx="12"/>
          </p:nvPr>
        </p:nvSpPr>
        <p:spPr/>
        <p:txBody>
          <a:bodyPr/>
          <a:lstStyle/>
          <a:p>
            <a:fld id="{646496E7-CF56-4983-9E5F-CA0C99FB39A2}" type="slidenum">
              <a:rPr lang="zh-CN" altLang="en-US" smtClean="0"/>
              <a:t>‹#›</a:t>
            </a:fld>
            <a:endParaRPr lang="zh-CN" altLang="en-US"/>
          </a:p>
        </p:txBody>
      </p:sp>
    </p:spTree>
    <p:extLst>
      <p:ext uri="{BB962C8B-B14F-4D97-AF65-F5344CB8AC3E}">
        <p14:creationId xmlns:p14="http://schemas.microsoft.com/office/powerpoint/2010/main" val="1209828565"/>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5" name="Date Placeholder 4"/>
          <p:cNvSpPr>
            <a:spLocks noGrp="1"/>
          </p:cNvSpPr>
          <p:nvPr>
            <p:ph type="dt" sz="half" idx="10"/>
          </p:nvPr>
        </p:nvSpPr>
        <p:spPr/>
        <p:txBody>
          <a:bodyPr/>
          <a:lstStyle/>
          <a:p>
            <a:fld id="{9024ECE3-9C0D-4D24-9E8A-E920F249B62D}" type="datetime1">
              <a:rPr lang="zh-CN" altLang="en-US" smtClean="0"/>
              <a:t>2019/1/14</a:t>
            </a:fld>
            <a:endParaRPr lang="zh-CN" altLang="en-US"/>
          </a:p>
        </p:txBody>
      </p:sp>
      <p:sp>
        <p:nvSpPr>
          <p:cNvPr id="6" name="Footer Placeholder 5"/>
          <p:cNvSpPr>
            <a:spLocks noGrp="1"/>
          </p:cNvSpPr>
          <p:nvPr>
            <p:ph type="ftr" sz="quarter" idx="11"/>
          </p:nvPr>
        </p:nvSpPr>
        <p:spPr/>
        <p:txBody>
          <a:bodyPr/>
          <a:lstStyle/>
          <a:p>
            <a:r>
              <a:rPr lang="zh-CN" altLang="en-US"/>
              <a:t>第七章 最优控制</a:t>
            </a:r>
          </a:p>
        </p:txBody>
      </p:sp>
      <p:sp>
        <p:nvSpPr>
          <p:cNvPr id="7" name="Slide Number Placeholder 6"/>
          <p:cNvSpPr>
            <a:spLocks noGrp="1"/>
          </p:cNvSpPr>
          <p:nvPr>
            <p:ph type="sldNum" sz="quarter" idx="12"/>
          </p:nvPr>
        </p:nvSpPr>
        <p:spPr/>
        <p:txBody>
          <a:bodyPr/>
          <a:lstStyle/>
          <a:p>
            <a:fld id="{646496E7-CF56-4983-9E5F-CA0C99FB39A2}" type="slidenum">
              <a:rPr lang="zh-CN" altLang="en-US" smtClean="0"/>
              <a:t>‹#›</a:t>
            </a:fld>
            <a:endParaRPr lang="zh-CN" altLang="en-US"/>
          </a:p>
        </p:txBody>
      </p:sp>
    </p:spTree>
    <p:extLst>
      <p:ext uri="{BB962C8B-B14F-4D97-AF65-F5344CB8AC3E}">
        <p14:creationId xmlns:p14="http://schemas.microsoft.com/office/powerpoint/2010/main" val="3304368414"/>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zh-CN" altLang="en-US"/>
              <a:t>单击此处编辑母版标题样式</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编辑母版文本样式</a:t>
            </a:r>
          </a:p>
        </p:txBody>
      </p:sp>
      <p:sp>
        <p:nvSpPr>
          <p:cNvPr id="4" name="Content Placeholder 3"/>
          <p:cNvSpPr>
            <a:spLocks noGrp="1"/>
          </p:cNvSpPr>
          <p:nvPr>
            <p:ph sz="half" idx="2"/>
          </p:nvPr>
        </p:nvSpPr>
        <p:spPr>
          <a:xfrm>
            <a:off x="629842" y="2505075"/>
            <a:ext cx="3868340" cy="3684588"/>
          </a:xfr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编辑母版文本样式</a:t>
            </a:r>
          </a:p>
        </p:txBody>
      </p:sp>
      <p:sp>
        <p:nvSpPr>
          <p:cNvPr id="6" name="Content Placeholder 5"/>
          <p:cNvSpPr>
            <a:spLocks noGrp="1"/>
          </p:cNvSpPr>
          <p:nvPr>
            <p:ph sz="quarter" idx="4"/>
          </p:nvPr>
        </p:nvSpPr>
        <p:spPr>
          <a:xfrm>
            <a:off x="4629150" y="2505075"/>
            <a:ext cx="3887391" cy="3684588"/>
          </a:xfr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7" name="Date Placeholder 6"/>
          <p:cNvSpPr>
            <a:spLocks noGrp="1"/>
          </p:cNvSpPr>
          <p:nvPr>
            <p:ph type="dt" sz="half" idx="10"/>
          </p:nvPr>
        </p:nvSpPr>
        <p:spPr/>
        <p:txBody>
          <a:bodyPr/>
          <a:lstStyle/>
          <a:p>
            <a:fld id="{5C47EBA1-6FAB-4489-9148-A33984972A13}" type="datetime1">
              <a:rPr lang="zh-CN" altLang="en-US" smtClean="0"/>
              <a:t>2019/1/14</a:t>
            </a:fld>
            <a:endParaRPr lang="zh-CN" altLang="en-US"/>
          </a:p>
        </p:txBody>
      </p:sp>
      <p:sp>
        <p:nvSpPr>
          <p:cNvPr id="8" name="Footer Placeholder 7"/>
          <p:cNvSpPr>
            <a:spLocks noGrp="1"/>
          </p:cNvSpPr>
          <p:nvPr>
            <p:ph type="ftr" sz="quarter" idx="11"/>
          </p:nvPr>
        </p:nvSpPr>
        <p:spPr/>
        <p:txBody>
          <a:bodyPr/>
          <a:lstStyle/>
          <a:p>
            <a:r>
              <a:rPr lang="zh-CN" altLang="en-US"/>
              <a:t>第七章 最优控制</a:t>
            </a:r>
          </a:p>
        </p:txBody>
      </p:sp>
      <p:sp>
        <p:nvSpPr>
          <p:cNvPr id="9" name="Slide Number Placeholder 8"/>
          <p:cNvSpPr>
            <a:spLocks noGrp="1"/>
          </p:cNvSpPr>
          <p:nvPr>
            <p:ph type="sldNum" sz="quarter" idx="12"/>
          </p:nvPr>
        </p:nvSpPr>
        <p:spPr/>
        <p:txBody>
          <a:bodyPr/>
          <a:lstStyle/>
          <a:p>
            <a:fld id="{646496E7-CF56-4983-9E5F-CA0C99FB39A2}" type="slidenum">
              <a:rPr lang="zh-CN" altLang="en-US" smtClean="0"/>
              <a:t>‹#›</a:t>
            </a:fld>
            <a:endParaRPr lang="zh-CN" altLang="en-US"/>
          </a:p>
        </p:txBody>
      </p:sp>
    </p:spTree>
    <p:extLst>
      <p:ext uri="{BB962C8B-B14F-4D97-AF65-F5344CB8AC3E}">
        <p14:creationId xmlns:p14="http://schemas.microsoft.com/office/powerpoint/2010/main" val="1711775028"/>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Date Placeholder 2"/>
          <p:cNvSpPr>
            <a:spLocks noGrp="1"/>
          </p:cNvSpPr>
          <p:nvPr>
            <p:ph type="dt" sz="half" idx="10"/>
          </p:nvPr>
        </p:nvSpPr>
        <p:spPr/>
        <p:txBody>
          <a:bodyPr/>
          <a:lstStyle/>
          <a:p>
            <a:fld id="{0D998215-8EDF-49DD-BAB5-096E86D7C42C}" type="datetime1">
              <a:rPr lang="zh-CN" altLang="en-US" smtClean="0"/>
              <a:t>2019/1/14</a:t>
            </a:fld>
            <a:endParaRPr lang="zh-CN" altLang="en-US"/>
          </a:p>
        </p:txBody>
      </p:sp>
      <p:sp>
        <p:nvSpPr>
          <p:cNvPr id="4" name="Footer Placeholder 3"/>
          <p:cNvSpPr>
            <a:spLocks noGrp="1"/>
          </p:cNvSpPr>
          <p:nvPr>
            <p:ph type="ftr" sz="quarter" idx="11"/>
          </p:nvPr>
        </p:nvSpPr>
        <p:spPr/>
        <p:txBody>
          <a:bodyPr/>
          <a:lstStyle/>
          <a:p>
            <a:r>
              <a:rPr lang="zh-CN" altLang="en-US"/>
              <a:t>第七章 最优控制</a:t>
            </a:r>
          </a:p>
        </p:txBody>
      </p:sp>
      <p:sp>
        <p:nvSpPr>
          <p:cNvPr id="5" name="Slide Number Placeholder 4"/>
          <p:cNvSpPr>
            <a:spLocks noGrp="1"/>
          </p:cNvSpPr>
          <p:nvPr>
            <p:ph type="sldNum" sz="quarter" idx="12"/>
          </p:nvPr>
        </p:nvSpPr>
        <p:spPr/>
        <p:txBody>
          <a:bodyPr/>
          <a:lstStyle/>
          <a:p>
            <a:fld id="{646496E7-CF56-4983-9E5F-CA0C99FB39A2}" type="slidenum">
              <a:rPr lang="zh-CN" altLang="en-US" smtClean="0"/>
              <a:t>‹#›</a:t>
            </a:fld>
            <a:endParaRPr lang="zh-CN" altLang="en-US"/>
          </a:p>
        </p:txBody>
      </p:sp>
    </p:spTree>
    <p:extLst>
      <p:ext uri="{BB962C8B-B14F-4D97-AF65-F5344CB8AC3E}">
        <p14:creationId xmlns:p14="http://schemas.microsoft.com/office/powerpoint/2010/main" val="2230865224"/>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BDA8938C-4065-409C-8BA2-12CFA10081C1}" type="datetime1">
              <a:rPr lang="zh-CN" altLang="en-US" smtClean="0"/>
              <a:t>2019/1/14</a:t>
            </a:fld>
            <a:endParaRPr lang="zh-CN" altLang="en-US"/>
          </a:p>
        </p:txBody>
      </p:sp>
      <p:sp>
        <p:nvSpPr>
          <p:cNvPr id="3" name="Footer Placeholder 2"/>
          <p:cNvSpPr>
            <a:spLocks noGrp="1"/>
          </p:cNvSpPr>
          <p:nvPr>
            <p:ph type="ftr" sz="quarter" idx="11"/>
          </p:nvPr>
        </p:nvSpPr>
        <p:spPr/>
        <p:txBody>
          <a:bodyPr/>
          <a:lstStyle/>
          <a:p>
            <a:r>
              <a:rPr lang="zh-CN" altLang="en-US"/>
              <a:t>第七章 最优控制</a:t>
            </a:r>
          </a:p>
        </p:txBody>
      </p:sp>
      <p:sp>
        <p:nvSpPr>
          <p:cNvPr id="4" name="Slide Number Placeholder 3"/>
          <p:cNvSpPr>
            <a:spLocks noGrp="1"/>
          </p:cNvSpPr>
          <p:nvPr>
            <p:ph type="sldNum" sz="quarter" idx="12"/>
          </p:nvPr>
        </p:nvSpPr>
        <p:spPr/>
        <p:txBody>
          <a:bodyPr/>
          <a:lstStyle/>
          <a:p>
            <a:fld id="{646496E7-CF56-4983-9E5F-CA0C99FB39A2}" type="slidenum">
              <a:rPr lang="zh-CN" altLang="en-US" smtClean="0"/>
              <a:t>‹#›</a:t>
            </a:fld>
            <a:endParaRPr lang="zh-CN" altLang="en-US"/>
          </a:p>
        </p:txBody>
      </p:sp>
    </p:spTree>
    <p:extLst>
      <p:ext uri="{BB962C8B-B14F-4D97-AF65-F5344CB8AC3E}">
        <p14:creationId xmlns:p14="http://schemas.microsoft.com/office/powerpoint/2010/main" val="106905460"/>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zh-CN" altLang="en-US"/>
              <a:t>单击此处编辑母版标题样式</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编辑母版文本样式</a:t>
            </a:r>
          </a:p>
        </p:txBody>
      </p:sp>
      <p:sp>
        <p:nvSpPr>
          <p:cNvPr id="5" name="Date Placeholder 4"/>
          <p:cNvSpPr>
            <a:spLocks noGrp="1"/>
          </p:cNvSpPr>
          <p:nvPr>
            <p:ph type="dt" sz="half" idx="10"/>
          </p:nvPr>
        </p:nvSpPr>
        <p:spPr/>
        <p:txBody>
          <a:bodyPr/>
          <a:lstStyle/>
          <a:p>
            <a:fld id="{DB7B2A64-E929-4048-9AE3-D9F3762FBF31}" type="datetime1">
              <a:rPr lang="zh-CN" altLang="en-US" smtClean="0"/>
              <a:t>2019/1/14</a:t>
            </a:fld>
            <a:endParaRPr lang="zh-CN" altLang="en-US"/>
          </a:p>
        </p:txBody>
      </p:sp>
      <p:sp>
        <p:nvSpPr>
          <p:cNvPr id="6" name="Footer Placeholder 5"/>
          <p:cNvSpPr>
            <a:spLocks noGrp="1"/>
          </p:cNvSpPr>
          <p:nvPr>
            <p:ph type="ftr" sz="quarter" idx="11"/>
          </p:nvPr>
        </p:nvSpPr>
        <p:spPr/>
        <p:txBody>
          <a:bodyPr/>
          <a:lstStyle/>
          <a:p>
            <a:r>
              <a:rPr lang="zh-CN" altLang="en-US"/>
              <a:t>第七章 最优控制</a:t>
            </a:r>
          </a:p>
        </p:txBody>
      </p:sp>
      <p:sp>
        <p:nvSpPr>
          <p:cNvPr id="7" name="Slide Number Placeholder 6"/>
          <p:cNvSpPr>
            <a:spLocks noGrp="1"/>
          </p:cNvSpPr>
          <p:nvPr>
            <p:ph type="sldNum" sz="quarter" idx="12"/>
          </p:nvPr>
        </p:nvSpPr>
        <p:spPr/>
        <p:txBody>
          <a:bodyPr/>
          <a:lstStyle/>
          <a:p>
            <a:fld id="{646496E7-CF56-4983-9E5F-CA0C99FB39A2}" type="slidenum">
              <a:rPr lang="zh-CN" altLang="en-US" smtClean="0"/>
              <a:t>‹#›</a:t>
            </a:fld>
            <a:endParaRPr lang="zh-CN" altLang="en-US"/>
          </a:p>
        </p:txBody>
      </p:sp>
    </p:spTree>
    <p:extLst>
      <p:ext uri="{BB962C8B-B14F-4D97-AF65-F5344CB8AC3E}">
        <p14:creationId xmlns:p14="http://schemas.microsoft.com/office/powerpoint/2010/main" val="613697966"/>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zh-CN" altLang="en-US"/>
              <a:t>单击此处编辑母版标题样式</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zh-CN" altLang="en-US"/>
              <a:t>单击图标添加图片</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编辑母版文本样式</a:t>
            </a:r>
          </a:p>
        </p:txBody>
      </p:sp>
      <p:sp>
        <p:nvSpPr>
          <p:cNvPr id="5" name="Date Placeholder 4"/>
          <p:cNvSpPr>
            <a:spLocks noGrp="1"/>
          </p:cNvSpPr>
          <p:nvPr>
            <p:ph type="dt" sz="half" idx="10"/>
          </p:nvPr>
        </p:nvSpPr>
        <p:spPr/>
        <p:txBody>
          <a:bodyPr/>
          <a:lstStyle/>
          <a:p>
            <a:fld id="{0DB05944-BBFD-4681-827C-4B95066E6F86}" type="datetime1">
              <a:rPr lang="zh-CN" altLang="en-US" smtClean="0"/>
              <a:t>2019/1/14</a:t>
            </a:fld>
            <a:endParaRPr lang="zh-CN" altLang="en-US"/>
          </a:p>
        </p:txBody>
      </p:sp>
      <p:sp>
        <p:nvSpPr>
          <p:cNvPr id="6" name="Footer Placeholder 5"/>
          <p:cNvSpPr>
            <a:spLocks noGrp="1"/>
          </p:cNvSpPr>
          <p:nvPr>
            <p:ph type="ftr" sz="quarter" idx="11"/>
          </p:nvPr>
        </p:nvSpPr>
        <p:spPr/>
        <p:txBody>
          <a:bodyPr/>
          <a:lstStyle/>
          <a:p>
            <a:r>
              <a:rPr lang="zh-CN" altLang="en-US"/>
              <a:t>第七章 最优控制</a:t>
            </a:r>
          </a:p>
        </p:txBody>
      </p:sp>
      <p:sp>
        <p:nvSpPr>
          <p:cNvPr id="7" name="Slide Number Placeholder 6"/>
          <p:cNvSpPr>
            <a:spLocks noGrp="1"/>
          </p:cNvSpPr>
          <p:nvPr>
            <p:ph type="sldNum" sz="quarter" idx="12"/>
          </p:nvPr>
        </p:nvSpPr>
        <p:spPr/>
        <p:txBody>
          <a:bodyPr/>
          <a:lstStyle/>
          <a:p>
            <a:fld id="{646496E7-CF56-4983-9E5F-CA0C99FB39A2}" type="slidenum">
              <a:rPr lang="zh-CN" altLang="en-US" smtClean="0"/>
              <a:t>‹#›</a:t>
            </a:fld>
            <a:endParaRPr lang="zh-CN" altLang="en-US"/>
          </a:p>
        </p:txBody>
      </p:sp>
    </p:spTree>
    <p:extLst>
      <p:ext uri="{BB962C8B-B14F-4D97-AF65-F5344CB8AC3E}">
        <p14:creationId xmlns:p14="http://schemas.microsoft.com/office/powerpoint/2010/main" val="3325308662"/>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Vertical Text Placeholder 2"/>
          <p:cNvSpPr>
            <a:spLocks noGrp="1"/>
          </p:cNvSpPr>
          <p:nvPr>
            <p:ph type="body" orient="vert" idx="1"/>
          </p:nvPr>
        </p:nvSpPr>
        <p:spPr/>
        <p:txBody>
          <a:bodyPr vert="eaVert"/>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10"/>
          </p:nvPr>
        </p:nvSpPr>
        <p:spPr/>
        <p:txBody>
          <a:bodyPr/>
          <a:lstStyle/>
          <a:p>
            <a:fld id="{777ABA77-792B-4B56-BA5A-D6F431FE1CA3}"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r>
              <a:rPr lang="zh-CN" altLang="en-US"/>
              <a:t>第七章 最优控制</a:t>
            </a:r>
          </a:p>
        </p:txBody>
      </p:sp>
      <p:sp>
        <p:nvSpPr>
          <p:cNvPr id="6" name="Slide Number Placeholder 5"/>
          <p:cNvSpPr>
            <a:spLocks noGrp="1"/>
          </p:cNvSpPr>
          <p:nvPr>
            <p:ph type="sldNum" sz="quarter" idx="12"/>
          </p:nvPr>
        </p:nvSpPr>
        <p:spPr/>
        <p:txBody>
          <a:bodyPr/>
          <a:lstStyle/>
          <a:p>
            <a:fld id="{646496E7-CF56-4983-9E5F-CA0C99FB39A2}" type="slidenum">
              <a:rPr lang="zh-CN" altLang="en-US" smtClean="0"/>
              <a:t>‹#›</a:t>
            </a:fld>
            <a:endParaRPr lang="zh-CN" altLang="en-US"/>
          </a:p>
        </p:txBody>
      </p:sp>
    </p:spTree>
    <p:extLst>
      <p:ext uri="{BB962C8B-B14F-4D97-AF65-F5344CB8AC3E}">
        <p14:creationId xmlns:p14="http://schemas.microsoft.com/office/powerpoint/2010/main" val="2538405720"/>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zh-CN" altLang="en-US"/>
              <a:t>单击此处编辑母版标题样式</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10"/>
          </p:nvPr>
        </p:nvSpPr>
        <p:spPr/>
        <p:txBody>
          <a:bodyPr/>
          <a:lstStyle/>
          <a:p>
            <a:fld id="{BBAF8A06-9823-436F-88E3-D5A933490ABA}" type="datetime1">
              <a:rPr lang="zh-CN" altLang="en-US" smtClean="0"/>
              <a:t>2019/1/14</a:t>
            </a:fld>
            <a:endParaRPr lang="zh-CN" altLang="en-US"/>
          </a:p>
        </p:txBody>
      </p:sp>
      <p:sp>
        <p:nvSpPr>
          <p:cNvPr id="5" name="Footer Placeholder 4"/>
          <p:cNvSpPr>
            <a:spLocks noGrp="1"/>
          </p:cNvSpPr>
          <p:nvPr>
            <p:ph type="ftr" sz="quarter" idx="11"/>
          </p:nvPr>
        </p:nvSpPr>
        <p:spPr/>
        <p:txBody>
          <a:bodyPr/>
          <a:lstStyle/>
          <a:p>
            <a:r>
              <a:rPr lang="zh-CN" altLang="en-US"/>
              <a:t>第七章 最优控制</a:t>
            </a:r>
          </a:p>
        </p:txBody>
      </p:sp>
      <p:sp>
        <p:nvSpPr>
          <p:cNvPr id="6" name="Slide Number Placeholder 5"/>
          <p:cNvSpPr>
            <a:spLocks noGrp="1"/>
          </p:cNvSpPr>
          <p:nvPr>
            <p:ph type="sldNum" sz="quarter" idx="12"/>
          </p:nvPr>
        </p:nvSpPr>
        <p:spPr/>
        <p:txBody>
          <a:bodyPr/>
          <a:lstStyle/>
          <a:p>
            <a:fld id="{646496E7-CF56-4983-9E5F-CA0C99FB39A2}" type="slidenum">
              <a:rPr lang="zh-CN" altLang="en-US" smtClean="0"/>
              <a:t>‹#›</a:t>
            </a:fld>
            <a:endParaRPr lang="zh-CN" altLang="en-US"/>
          </a:p>
        </p:txBody>
      </p:sp>
    </p:spTree>
    <p:extLst>
      <p:ext uri="{BB962C8B-B14F-4D97-AF65-F5344CB8AC3E}">
        <p14:creationId xmlns:p14="http://schemas.microsoft.com/office/powerpoint/2010/main" val="787647571"/>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jp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13" Type="http://schemas.openxmlformats.org/officeDocument/2006/relationships/image" Target="../media/image1.jpg"/><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theme" Target="../theme/theme2.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0.xml"/><Relationship Id="rId13" Type="http://schemas.openxmlformats.org/officeDocument/2006/relationships/image" Target="../media/image1.jpg"/><Relationship Id="rId3" Type="http://schemas.openxmlformats.org/officeDocument/2006/relationships/slideLayout" Target="../slideLayouts/slideLayout25.xml"/><Relationship Id="rId7" Type="http://schemas.openxmlformats.org/officeDocument/2006/relationships/slideLayout" Target="../slideLayouts/slideLayout29.xml"/><Relationship Id="rId12" Type="http://schemas.openxmlformats.org/officeDocument/2006/relationships/theme" Target="../theme/theme3.xml"/><Relationship Id="rId2" Type="http://schemas.openxmlformats.org/officeDocument/2006/relationships/slideLayout" Target="../slideLayouts/slideLayout24.xml"/><Relationship Id="rId1" Type="http://schemas.openxmlformats.org/officeDocument/2006/relationships/slideLayout" Target="../slideLayouts/slideLayout23.xml"/><Relationship Id="rId6" Type="http://schemas.openxmlformats.org/officeDocument/2006/relationships/slideLayout" Target="../slideLayouts/slideLayout28.xml"/><Relationship Id="rId11" Type="http://schemas.openxmlformats.org/officeDocument/2006/relationships/slideLayout" Target="../slideLayouts/slideLayout33.xml"/><Relationship Id="rId5" Type="http://schemas.openxmlformats.org/officeDocument/2006/relationships/slideLayout" Target="../slideLayouts/slideLayout27.xml"/><Relationship Id="rId10" Type="http://schemas.openxmlformats.org/officeDocument/2006/relationships/slideLayout" Target="../slideLayouts/slideLayout32.xml"/><Relationship Id="rId4" Type="http://schemas.openxmlformats.org/officeDocument/2006/relationships/slideLayout" Target="../slideLayouts/slideLayout26.xml"/><Relationship Id="rId9" Type="http://schemas.openxmlformats.org/officeDocument/2006/relationships/slideLayout" Target="../slideLayouts/slideLayout31.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41.xml"/><Relationship Id="rId13" Type="http://schemas.openxmlformats.org/officeDocument/2006/relationships/image" Target="../media/image2.jpg"/><Relationship Id="rId3" Type="http://schemas.openxmlformats.org/officeDocument/2006/relationships/slideLayout" Target="../slideLayouts/slideLayout36.xml"/><Relationship Id="rId7" Type="http://schemas.openxmlformats.org/officeDocument/2006/relationships/slideLayout" Target="../slideLayouts/slideLayout40.xml"/><Relationship Id="rId12" Type="http://schemas.openxmlformats.org/officeDocument/2006/relationships/theme" Target="../theme/theme4.xml"/><Relationship Id="rId2" Type="http://schemas.openxmlformats.org/officeDocument/2006/relationships/slideLayout" Target="../slideLayouts/slideLayout35.xml"/><Relationship Id="rId1" Type="http://schemas.openxmlformats.org/officeDocument/2006/relationships/slideLayout" Target="../slideLayouts/slideLayout34.xml"/><Relationship Id="rId6" Type="http://schemas.openxmlformats.org/officeDocument/2006/relationships/slideLayout" Target="../slideLayouts/slideLayout39.xml"/><Relationship Id="rId11" Type="http://schemas.openxmlformats.org/officeDocument/2006/relationships/slideLayout" Target="../slideLayouts/slideLayout44.xml"/><Relationship Id="rId5" Type="http://schemas.openxmlformats.org/officeDocument/2006/relationships/slideLayout" Target="../slideLayouts/slideLayout38.xml"/><Relationship Id="rId10" Type="http://schemas.openxmlformats.org/officeDocument/2006/relationships/slideLayout" Target="../slideLayouts/slideLayout43.xml"/><Relationship Id="rId4" Type="http://schemas.openxmlformats.org/officeDocument/2006/relationships/slideLayout" Target="../slideLayouts/slideLayout37.xml"/><Relationship Id="rId9" Type="http://schemas.openxmlformats.org/officeDocument/2006/relationships/slideLayout" Target="../slideLayouts/slideLayout42.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52.xml"/><Relationship Id="rId13" Type="http://schemas.openxmlformats.org/officeDocument/2006/relationships/image" Target="../media/image1.jpg"/><Relationship Id="rId3" Type="http://schemas.openxmlformats.org/officeDocument/2006/relationships/slideLayout" Target="../slideLayouts/slideLayout47.xml"/><Relationship Id="rId7" Type="http://schemas.openxmlformats.org/officeDocument/2006/relationships/slideLayout" Target="../slideLayouts/slideLayout51.xml"/><Relationship Id="rId12" Type="http://schemas.openxmlformats.org/officeDocument/2006/relationships/theme" Target="../theme/theme5.xml"/><Relationship Id="rId2" Type="http://schemas.openxmlformats.org/officeDocument/2006/relationships/slideLayout" Target="../slideLayouts/slideLayout46.xml"/><Relationship Id="rId1" Type="http://schemas.openxmlformats.org/officeDocument/2006/relationships/slideLayout" Target="../slideLayouts/slideLayout45.xml"/><Relationship Id="rId6" Type="http://schemas.openxmlformats.org/officeDocument/2006/relationships/slideLayout" Target="../slideLayouts/slideLayout50.xml"/><Relationship Id="rId11" Type="http://schemas.openxmlformats.org/officeDocument/2006/relationships/slideLayout" Target="../slideLayouts/slideLayout55.xml"/><Relationship Id="rId5" Type="http://schemas.openxmlformats.org/officeDocument/2006/relationships/slideLayout" Target="../slideLayouts/slideLayout49.xml"/><Relationship Id="rId10" Type="http://schemas.openxmlformats.org/officeDocument/2006/relationships/slideLayout" Target="../slideLayouts/slideLayout54.xml"/><Relationship Id="rId4" Type="http://schemas.openxmlformats.org/officeDocument/2006/relationships/slideLayout" Target="../slideLayouts/slideLayout48.xml"/><Relationship Id="rId9" Type="http://schemas.openxmlformats.org/officeDocument/2006/relationships/slideLayout" Target="../slideLayouts/slideLayout53.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63.xml"/><Relationship Id="rId13" Type="http://schemas.openxmlformats.org/officeDocument/2006/relationships/image" Target="../media/image2.jpg"/><Relationship Id="rId3" Type="http://schemas.openxmlformats.org/officeDocument/2006/relationships/slideLayout" Target="../slideLayouts/slideLayout58.xml"/><Relationship Id="rId7" Type="http://schemas.openxmlformats.org/officeDocument/2006/relationships/slideLayout" Target="../slideLayouts/slideLayout62.xml"/><Relationship Id="rId12" Type="http://schemas.openxmlformats.org/officeDocument/2006/relationships/theme" Target="../theme/theme6.xml"/><Relationship Id="rId2" Type="http://schemas.openxmlformats.org/officeDocument/2006/relationships/slideLayout" Target="../slideLayouts/slideLayout57.xml"/><Relationship Id="rId1" Type="http://schemas.openxmlformats.org/officeDocument/2006/relationships/slideLayout" Target="../slideLayouts/slideLayout56.xml"/><Relationship Id="rId6" Type="http://schemas.openxmlformats.org/officeDocument/2006/relationships/slideLayout" Target="../slideLayouts/slideLayout61.xml"/><Relationship Id="rId11" Type="http://schemas.openxmlformats.org/officeDocument/2006/relationships/slideLayout" Target="../slideLayouts/slideLayout66.xml"/><Relationship Id="rId5" Type="http://schemas.openxmlformats.org/officeDocument/2006/relationships/slideLayout" Target="../slideLayouts/slideLayout60.xml"/><Relationship Id="rId10" Type="http://schemas.openxmlformats.org/officeDocument/2006/relationships/slideLayout" Target="../slideLayouts/slideLayout65.xml"/><Relationship Id="rId4" Type="http://schemas.openxmlformats.org/officeDocument/2006/relationships/slideLayout" Target="../slideLayouts/slideLayout59.xml"/><Relationship Id="rId9" Type="http://schemas.openxmlformats.org/officeDocument/2006/relationships/slideLayout" Target="../slideLayouts/slideLayout64.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74.xml"/><Relationship Id="rId3" Type="http://schemas.openxmlformats.org/officeDocument/2006/relationships/slideLayout" Target="../slideLayouts/slideLayout69.xml"/><Relationship Id="rId7" Type="http://schemas.openxmlformats.org/officeDocument/2006/relationships/slideLayout" Target="../slideLayouts/slideLayout73.xml"/><Relationship Id="rId12" Type="http://schemas.openxmlformats.org/officeDocument/2006/relationships/theme" Target="../theme/theme7.xml"/><Relationship Id="rId2" Type="http://schemas.openxmlformats.org/officeDocument/2006/relationships/slideLayout" Target="../slideLayouts/slideLayout68.xml"/><Relationship Id="rId1" Type="http://schemas.openxmlformats.org/officeDocument/2006/relationships/slideLayout" Target="../slideLayouts/slideLayout67.xml"/><Relationship Id="rId6" Type="http://schemas.openxmlformats.org/officeDocument/2006/relationships/slideLayout" Target="../slideLayouts/slideLayout72.xml"/><Relationship Id="rId11" Type="http://schemas.openxmlformats.org/officeDocument/2006/relationships/slideLayout" Target="../slideLayouts/slideLayout77.xml"/><Relationship Id="rId5" Type="http://schemas.openxmlformats.org/officeDocument/2006/relationships/slideLayout" Target="../slideLayouts/slideLayout71.xml"/><Relationship Id="rId10" Type="http://schemas.openxmlformats.org/officeDocument/2006/relationships/slideLayout" Target="../slideLayouts/slideLayout76.xml"/><Relationship Id="rId4" Type="http://schemas.openxmlformats.org/officeDocument/2006/relationships/slideLayout" Target="../slideLayouts/slideLayout70.xml"/><Relationship Id="rId9" Type="http://schemas.openxmlformats.org/officeDocument/2006/relationships/slideLayout" Target="../slideLayouts/slideLayout75.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85.xml"/><Relationship Id="rId13" Type="http://schemas.openxmlformats.org/officeDocument/2006/relationships/image" Target="../media/image1.jpg"/><Relationship Id="rId3" Type="http://schemas.openxmlformats.org/officeDocument/2006/relationships/slideLayout" Target="../slideLayouts/slideLayout80.xml"/><Relationship Id="rId7" Type="http://schemas.openxmlformats.org/officeDocument/2006/relationships/slideLayout" Target="../slideLayouts/slideLayout84.xml"/><Relationship Id="rId12" Type="http://schemas.openxmlformats.org/officeDocument/2006/relationships/theme" Target="../theme/theme8.xml"/><Relationship Id="rId2" Type="http://schemas.openxmlformats.org/officeDocument/2006/relationships/slideLayout" Target="../slideLayouts/slideLayout79.xml"/><Relationship Id="rId1" Type="http://schemas.openxmlformats.org/officeDocument/2006/relationships/slideLayout" Target="../slideLayouts/slideLayout78.xml"/><Relationship Id="rId6" Type="http://schemas.openxmlformats.org/officeDocument/2006/relationships/slideLayout" Target="../slideLayouts/slideLayout83.xml"/><Relationship Id="rId11" Type="http://schemas.openxmlformats.org/officeDocument/2006/relationships/slideLayout" Target="../slideLayouts/slideLayout88.xml"/><Relationship Id="rId5" Type="http://schemas.openxmlformats.org/officeDocument/2006/relationships/slideLayout" Target="../slideLayouts/slideLayout82.xml"/><Relationship Id="rId10" Type="http://schemas.openxmlformats.org/officeDocument/2006/relationships/slideLayout" Target="../slideLayouts/slideLayout87.xml"/><Relationship Id="rId4" Type="http://schemas.openxmlformats.org/officeDocument/2006/relationships/slideLayout" Target="../slideLayouts/slideLayout81.xml"/><Relationship Id="rId9" Type="http://schemas.openxmlformats.org/officeDocument/2006/relationships/slideLayout" Target="../slideLayouts/slideLayout86.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96.xml"/><Relationship Id="rId13" Type="http://schemas.openxmlformats.org/officeDocument/2006/relationships/image" Target="../media/image1.jpg"/><Relationship Id="rId3" Type="http://schemas.openxmlformats.org/officeDocument/2006/relationships/slideLayout" Target="../slideLayouts/slideLayout91.xml"/><Relationship Id="rId7" Type="http://schemas.openxmlformats.org/officeDocument/2006/relationships/slideLayout" Target="../slideLayouts/slideLayout95.xml"/><Relationship Id="rId12" Type="http://schemas.openxmlformats.org/officeDocument/2006/relationships/theme" Target="../theme/theme9.xml"/><Relationship Id="rId2" Type="http://schemas.openxmlformats.org/officeDocument/2006/relationships/slideLayout" Target="../slideLayouts/slideLayout90.xml"/><Relationship Id="rId1" Type="http://schemas.openxmlformats.org/officeDocument/2006/relationships/slideLayout" Target="../slideLayouts/slideLayout89.xml"/><Relationship Id="rId6" Type="http://schemas.openxmlformats.org/officeDocument/2006/relationships/slideLayout" Target="../slideLayouts/slideLayout94.xml"/><Relationship Id="rId11" Type="http://schemas.openxmlformats.org/officeDocument/2006/relationships/slideLayout" Target="../slideLayouts/slideLayout99.xml"/><Relationship Id="rId5" Type="http://schemas.openxmlformats.org/officeDocument/2006/relationships/slideLayout" Target="../slideLayouts/slideLayout93.xml"/><Relationship Id="rId10" Type="http://schemas.openxmlformats.org/officeDocument/2006/relationships/slideLayout" Target="../slideLayouts/slideLayout98.xml"/><Relationship Id="rId4" Type="http://schemas.openxmlformats.org/officeDocument/2006/relationships/slideLayout" Target="../slideLayouts/slideLayout92.xml"/><Relationship Id="rId9" Type="http://schemas.openxmlformats.org/officeDocument/2006/relationships/slideLayout" Target="../slideLayouts/slideLayout97.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07.xml"/><Relationship Id="rId13" Type="http://schemas.openxmlformats.org/officeDocument/2006/relationships/image" Target="../media/image2.jpg"/><Relationship Id="rId3" Type="http://schemas.openxmlformats.org/officeDocument/2006/relationships/slideLayout" Target="../slideLayouts/slideLayout102.xml"/><Relationship Id="rId7" Type="http://schemas.openxmlformats.org/officeDocument/2006/relationships/slideLayout" Target="../slideLayouts/slideLayout106.xml"/><Relationship Id="rId12" Type="http://schemas.openxmlformats.org/officeDocument/2006/relationships/theme" Target="../theme/theme10.xml"/><Relationship Id="rId2" Type="http://schemas.openxmlformats.org/officeDocument/2006/relationships/slideLayout" Target="../slideLayouts/slideLayout101.xml"/><Relationship Id="rId1" Type="http://schemas.openxmlformats.org/officeDocument/2006/relationships/slideLayout" Target="../slideLayouts/slideLayout100.xml"/><Relationship Id="rId6" Type="http://schemas.openxmlformats.org/officeDocument/2006/relationships/slideLayout" Target="../slideLayouts/slideLayout105.xml"/><Relationship Id="rId11" Type="http://schemas.openxmlformats.org/officeDocument/2006/relationships/slideLayout" Target="../slideLayouts/slideLayout110.xml"/><Relationship Id="rId5" Type="http://schemas.openxmlformats.org/officeDocument/2006/relationships/slideLayout" Target="../slideLayouts/slideLayout104.xml"/><Relationship Id="rId10" Type="http://schemas.openxmlformats.org/officeDocument/2006/relationships/slideLayout" Target="../slideLayouts/slideLayout109.xml"/><Relationship Id="rId4" Type="http://schemas.openxmlformats.org/officeDocument/2006/relationships/slideLayout" Target="../slideLayouts/slideLayout103.xml"/><Relationship Id="rId9" Type="http://schemas.openxmlformats.org/officeDocument/2006/relationships/slideLayout" Target="../slideLayouts/slideLayout108.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18.xml"/><Relationship Id="rId13" Type="http://schemas.openxmlformats.org/officeDocument/2006/relationships/image" Target="../media/image2.jpg"/><Relationship Id="rId3" Type="http://schemas.openxmlformats.org/officeDocument/2006/relationships/slideLayout" Target="../slideLayouts/slideLayout113.xml"/><Relationship Id="rId7" Type="http://schemas.openxmlformats.org/officeDocument/2006/relationships/slideLayout" Target="../slideLayouts/slideLayout117.xml"/><Relationship Id="rId12" Type="http://schemas.openxmlformats.org/officeDocument/2006/relationships/theme" Target="../theme/theme11.xml"/><Relationship Id="rId2" Type="http://schemas.openxmlformats.org/officeDocument/2006/relationships/slideLayout" Target="../slideLayouts/slideLayout112.xml"/><Relationship Id="rId1" Type="http://schemas.openxmlformats.org/officeDocument/2006/relationships/slideLayout" Target="../slideLayouts/slideLayout111.xml"/><Relationship Id="rId6" Type="http://schemas.openxmlformats.org/officeDocument/2006/relationships/slideLayout" Target="../slideLayouts/slideLayout116.xml"/><Relationship Id="rId11" Type="http://schemas.openxmlformats.org/officeDocument/2006/relationships/slideLayout" Target="../slideLayouts/slideLayout121.xml"/><Relationship Id="rId5" Type="http://schemas.openxmlformats.org/officeDocument/2006/relationships/slideLayout" Target="../slideLayouts/slideLayout115.xml"/><Relationship Id="rId10" Type="http://schemas.openxmlformats.org/officeDocument/2006/relationships/slideLayout" Target="../slideLayouts/slideLayout120.xml"/><Relationship Id="rId4" Type="http://schemas.openxmlformats.org/officeDocument/2006/relationships/slideLayout" Target="../slideLayouts/slideLayout114.xml"/><Relationship Id="rId9" Type="http://schemas.openxmlformats.org/officeDocument/2006/relationships/slideLayout" Target="../slideLayouts/slideLayout11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zh-CN" altLang="en-US"/>
              <a:t>单击此处编辑母版标题样式</a:t>
            </a:r>
            <a:endParaRPr lang="en-US" dirty="0"/>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F05842D7-27B0-417F-8D44-EBE1749352CC}" type="datetime1">
              <a:rPr lang="zh-CN" altLang="en-US" smtClean="0"/>
              <a:t>2019/1/14</a:t>
            </a:fld>
            <a:endParaRPr lang="zh-CN" altLang="en-US"/>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zh-CN" altLang="en-US"/>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44F1BA1C-2CD2-4C25-8CDD-76B697D7E56A}" type="slidenum">
              <a:rPr lang="zh-CN" altLang="en-US" smtClean="0"/>
              <a:t>‹#›</a:t>
            </a:fld>
            <a:endParaRPr lang="zh-CN" altLang="en-US"/>
          </a:p>
        </p:txBody>
      </p:sp>
    </p:spTree>
    <p:extLst>
      <p:ext uri="{BB962C8B-B14F-4D97-AF65-F5344CB8AC3E}">
        <p14:creationId xmlns:p14="http://schemas.microsoft.com/office/powerpoint/2010/main" val="747928441"/>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hf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zh-CN" altLang="en-US"/>
              <a:t>单击此处编辑母版标题样式</a:t>
            </a:r>
            <a:endParaRPr lang="en-US" dirty="0"/>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AC25C1B2-1A49-4E39-833D-E0388A276697}" type="datetime1">
              <a:rPr lang="zh-CN" altLang="en-US" smtClean="0"/>
              <a:t>2019/1/14</a:t>
            </a:fld>
            <a:endParaRPr lang="zh-CN" altLang="en-US"/>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r>
              <a:rPr lang="zh-CN" altLang="en-US"/>
              <a:t>第二章状态空间分析法</a:t>
            </a: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FD298604-1786-421E-B612-B3EBCB27C439}" type="slidenum">
              <a:rPr lang="zh-CN" altLang="en-US" smtClean="0"/>
              <a:t>‹#›</a:t>
            </a:fld>
            <a:endParaRPr lang="zh-CN" altLang="en-US"/>
          </a:p>
        </p:txBody>
      </p:sp>
    </p:spTree>
    <p:extLst>
      <p:ext uri="{BB962C8B-B14F-4D97-AF65-F5344CB8AC3E}">
        <p14:creationId xmlns:p14="http://schemas.microsoft.com/office/powerpoint/2010/main" val="2783330084"/>
      </p:ext>
    </p:extLst>
  </p:cSld>
  <p:clrMap bg1="lt1" tx1="dk1" bg2="lt2" tx2="dk2" accent1="accent1" accent2="accent2" accent3="accent3" accent4="accent4" accent5="accent5" accent6="accent6" hlink="hlink" folHlink="folHlink"/>
  <p:sldLayoutIdLst>
    <p:sldLayoutId id="2147483673" r:id="rId1"/>
    <p:sldLayoutId id="2147483674" r:id="rId2"/>
    <p:sldLayoutId id="2147483675" r:id="rId3"/>
    <p:sldLayoutId id="2147483676" r:id="rId4"/>
    <p:sldLayoutId id="2147483677" r:id="rId5"/>
    <p:sldLayoutId id="2147483678" r:id="rId6"/>
    <p:sldLayoutId id="2147483679" r:id="rId7"/>
    <p:sldLayoutId id="2147483680" r:id="rId8"/>
    <p:sldLayoutId id="2147483681" r:id="rId9"/>
    <p:sldLayoutId id="2147483682" r:id="rId10"/>
    <p:sldLayoutId id="2147483683" r:id="rId11"/>
  </p:sldLayoutIdLst>
  <p:hf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zh-CN" altLang="en-US"/>
              <a:t>单击此处编辑母版标题样式</a:t>
            </a:r>
            <a:endParaRPr lang="en-US" dirty="0"/>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3094FC3C-DFB4-43C8-B792-5030425EDD0E}" type="datetime1">
              <a:rPr lang="zh-CN" altLang="en-US" smtClean="0"/>
              <a:t>2019/1/14</a:t>
            </a:fld>
            <a:endParaRPr lang="zh-CN" altLang="en-US"/>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r>
              <a:rPr lang="zh-CN" altLang="en-US"/>
              <a:t>线性系统的结构特性</a:t>
            </a: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48E7A19E-AECC-49A9-AB6C-55525D86B212}" type="slidenum">
              <a:rPr lang="zh-CN" altLang="en-US" smtClean="0"/>
              <a:t>‹#›</a:t>
            </a:fld>
            <a:endParaRPr lang="zh-CN" altLang="en-US"/>
          </a:p>
        </p:txBody>
      </p:sp>
    </p:spTree>
    <p:extLst>
      <p:ext uri="{BB962C8B-B14F-4D97-AF65-F5344CB8AC3E}">
        <p14:creationId xmlns:p14="http://schemas.microsoft.com/office/powerpoint/2010/main" val="1265412718"/>
      </p:ext>
    </p:extLst>
  </p:cSld>
  <p:clrMap bg1="lt1" tx1="dk1" bg2="lt2" tx2="dk2" accent1="accent1" accent2="accent2" accent3="accent3" accent4="accent4" accent5="accent5" accent6="accent6" hlink="hlink" folHlink="folHlink"/>
  <p:sldLayoutIdLst>
    <p:sldLayoutId id="2147483685" r:id="rId1"/>
    <p:sldLayoutId id="2147483686" r:id="rId2"/>
    <p:sldLayoutId id="2147483687" r:id="rId3"/>
    <p:sldLayoutId id="2147483688" r:id="rId4"/>
    <p:sldLayoutId id="2147483689" r:id="rId5"/>
    <p:sldLayoutId id="2147483690" r:id="rId6"/>
    <p:sldLayoutId id="2147483691" r:id="rId7"/>
    <p:sldLayoutId id="2147483692" r:id="rId8"/>
    <p:sldLayoutId id="2147483693" r:id="rId9"/>
    <p:sldLayoutId id="2147483694" r:id="rId10"/>
    <p:sldLayoutId id="2147483695" r:id="rId11"/>
  </p:sldLayoutIdLst>
  <p:hf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zh-CN" altLang="en-US"/>
              <a:t>单击此处编辑母版标题样式</a:t>
            </a:r>
            <a:endParaRPr lang="en-US" dirty="0"/>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F9ED2DE8-C6AA-4AEB-87E6-1099336EE625}" type="datetime1">
              <a:rPr lang="zh-CN" altLang="en-US" smtClean="0"/>
              <a:t>2019/1/14</a:t>
            </a:fld>
            <a:endParaRPr lang="zh-CN" altLang="en-US"/>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r>
              <a:rPr lang="zh-CN" altLang="en-US"/>
              <a:t>线性定常系统的综合</a:t>
            </a: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0F584622-C7E0-4927-992D-425216FCC0AD}" type="slidenum">
              <a:rPr lang="zh-CN" altLang="en-US" smtClean="0"/>
              <a:t>‹#›</a:t>
            </a:fld>
            <a:endParaRPr lang="zh-CN" altLang="en-US"/>
          </a:p>
        </p:txBody>
      </p:sp>
    </p:spTree>
    <p:extLst>
      <p:ext uri="{BB962C8B-B14F-4D97-AF65-F5344CB8AC3E}">
        <p14:creationId xmlns:p14="http://schemas.microsoft.com/office/powerpoint/2010/main" val="4052407245"/>
      </p:ext>
    </p:extLst>
  </p:cSld>
  <p:clrMap bg1="lt1" tx1="dk1" bg2="lt2" tx2="dk2" accent1="accent1" accent2="accent2" accent3="accent3" accent4="accent4" accent5="accent5" accent6="accent6" hlink="hlink" folHlink="folHlink"/>
  <p:sldLayoutIdLst>
    <p:sldLayoutId id="2147483697" r:id="rId1"/>
    <p:sldLayoutId id="2147483698" r:id="rId2"/>
    <p:sldLayoutId id="2147483699" r:id="rId3"/>
    <p:sldLayoutId id="2147483700" r:id="rId4"/>
    <p:sldLayoutId id="2147483701" r:id="rId5"/>
    <p:sldLayoutId id="2147483702" r:id="rId6"/>
    <p:sldLayoutId id="2147483703" r:id="rId7"/>
    <p:sldLayoutId id="2147483704" r:id="rId8"/>
    <p:sldLayoutId id="2147483705" r:id="rId9"/>
    <p:sldLayoutId id="2147483706" r:id="rId10"/>
    <p:sldLayoutId id="2147483707" r:id="rId11"/>
  </p:sldLayoutIdLst>
  <p:hf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zh-CN" altLang="en-US"/>
              <a:t>单击此处编辑母版标题样式</a:t>
            </a:r>
            <a:endParaRPr lang="en-US" dirty="0"/>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60F5EF4D-D3B0-4AA1-84B4-257B743E9812}" type="datetime1">
              <a:rPr lang="zh-CN" altLang="en-US" smtClean="0"/>
              <a:t>2019/1/14</a:t>
            </a:fld>
            <a:endParaRPr lang="zh-CN" altLang="en-US"/>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r>
              <a:rPr lang="zh-CN" altLang="en-US"/>
              <a:t>线性定常系统的综合</a:t>
            </a: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0D753BF-913D-48CF-8C5E-0494F226B0A8}" type="slidenum">
              <a:rPr lang="zh-CN" altLang="en-US" smtClean="0"/>
              <a:t>‹#›</a:t>
            </a:fld>
            <a:endParaRPr lang="zh-CN" altLang="en-US"/>
          </a:p>
        </p:txBody>
      </p:sp>
    </p:spTree>
    <p:extLst>
      <p:ext uri="{BB962C8B-B14F-4D97-AF65-F5344CB8AC3E}">
        <p14:creationId xmlns:p14="http://schemas.microsoft.com/office/powerpoint/2010/main" val="4099770409"/>
      </p:ext>
    </p:extLst>
  </p:cSld>
  <p:clrMap bg1="lt1" tx1="dk1" bg2="lt2" tx2="dk2" accent1="accent1" accent2="accent2" accent3="accent3" accent4="accent4" accent5="accent5" accent6="accent6" hlink="hlink" folHlink="folHlink"/>
  <p:sldLayoutIdLst>
    <p:sldLayoutId id="2147483709" r:id="rId1"/>
    <p:sldLayoutId id="2147483710" r:id="rId2"/>
    <p:sldLayoutId id="2147483711" r:id="rId3"/>
    <p:sldLayoutId id="2147483712" r:id="rId4"/>
    <p:sldLayoutId id="2147483713" r:id="rId5"/>
    <p:sldLayoutId id="2147483714" r:id="rId6"/>
    <p:sldLayoutId id="2147483715" r:id="rId7"/>
    <p:sldLayoutId id="2147483716" r:id="rId8"/>
    <p:sldLayoutId id="2147483717" r:id="rId9"/>
    <p:sldLayoutId id="2147483718" r:id="rId10"/>
    <p:sldLayoutId id="2147483719" r:id="rId11"/>
  </p:sldLayoutIdLst>
  <p:hf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zh-CN" altLang="en-US"/>
              <a:t>单击此处编辑母版标题样式</a:t>
            </a:r>
            <a:endParaRPr lang="en-US" dirty="0"/>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CF1CEF1B-F8E5-4959-85C6-FEFBA4CC21CB}" type="datetime1">
              <a:rPr lang="zh-CN" altLang="en-US" smtClean="0"/>
              <a:t>2019/1/14</a:t>
            </a:fld>
            <a:endParaRPr lang="zh-CN" altLang="en-US"/>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r>
              <a:rPr lang="zh-CN" altLang="en-US"/>
              <a:t>第五章 </a:t>
            </a:r>
            <a:r>
              <a:rPr lang="en-US" altLang="zh-CN"/>
              <a:t>MIMO</a:t>
            </a:r>
            <a:r>
              <a:rPr lang="zh-CN" altLang="en-US"/>
              <a:t>系统的进一步讨论</a:t>
            </a: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54790872-7B6D-45AA-881F-F28B513D78B5}" type="slidenum">
              <a:rPr lang="zh-CN" altLang="en-US" smtClean="0"/>
              <a:t>‹#›</a:t>
            </a:fld>
            <a:endParaRPr lang="zh-CN" altLang="en-US"/>
          </a:p>
        </p:txBody>
      </p:sp>
    </p:spTree>
    <p:extLst>
      <p:ext uri="{BB962C8B-B14F-4D97-AF65-F5344CB8AC3E}">
        <p14:creationId xmlns:p14="http://schemas.microsoft.com/office/powerpoint/2010/main" val="3627788077"/>
      </p:ext>
    </p:extLst>
  </p:cSld>
  <p:clrMap bg1="lt1" tx1="dk1" bg2="lt2" tx2="dk2" accent1="accent1" accent2="accent2" accent3="accent3" accent4="accent4" accent5="accent5" accent6="accent6" hlink="hlink" folHlink="folHlink"/>
  <p:sldLayoutIdLst>
    <p:sldLayoutId id="2147483721" r:id="rId1"/>
    <p:sldLayoutId id="2147483722" r:id="rId2"/>
    <p:sldLayoutId id="2147483723" r:id="rId3"/>
    <p:sldLayoutId id="2147483724" r:id="rId4"/>
    <p:sldLayoutId id="2147483725" r:id="rId5"/>
    <p:sldLayoutId id="2147483726" r:id="rId6"/>
    <p:sldLayoutId id="2147483727" r:id="rId7"/>
    <p:sldLayoutId id="2147483728" r:id="rId8"/>
    <p:sldLayoutId id="2147483729" r:id="rId9"/>
    <p:sldLayoutId id="2147483730" r:id="rId10"/>
    <p:sldLayoutId id="2147483731" r:id="rId11"/>
  </p:sldLayoutIdLst>
  <p:hf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zh-CN" altLang="en-US"/>
              <a:t>单击此处编辑母版标题样式</a:t>
            </a:r>
            <a:endParaRPr lang="en-US" dirty="0"/>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FCD73BC4-5E1B-4A1D-8808-4C5E9D9EFBEA}" type="datetime1">
              <a:rPr lang="zh-CN" altLang="en-US" smtClean="0"/>
              <a:t>2019/1/14</a:t>
            </a:fld>
            <a:endParaRPr lang="zh-CN" altLang="en-US"/>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r>
              <a:rPr lang="en-US" altLang="zh-CN"/>
              <a:t>MIMO</a:t>
            </a:r>
            <a:r>
              <a:rPr lang="zh-CN" altLang="en-US"/>
              <a:t>系统的进一步讨论</a:t>
            </a: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3A73D5F1-49A5-4350-8CB5-5429F50D651D}" type="slidenum">
              <a:rPr lang="zh-CN" altLang="en-US" smtClean="0"/>
              <a:t>‹#›</a:t>
            </a:fld>
            <a:endParaRPr lang="zh-CN" altLang="en-US"/>
          </a:p>
        </p:txBody>
      </p:sp>
    </p:spTree>
    <p:extLst>
      <p:ext uri="{BB962C8B-B14F-4D97-AF65-F5344CB8AC3E}">
        <p14:creationId xmlns:p14="http://schemas.microsoft.com/office/powerpoint/2010/main" val="4032761447"/>
      </p:ext>
    </p:extLst>
  </p:cSld>
  <p:clrMap bg1="lt1" tx1="dk1" bg2="lt2" tx2="dk2" accent1="accent1" accent2="accent2" accent3="accent3" accent4="accent4" accent5="accent5" accent6="accent6" hlink="hlink" folHlink="folHlink"/>
  <p:sldLayoutIdLst>
    <p:sldLayoutId id="2147483733" r:id="rId1"/>
    <p:sldLayoutId id="2147483734" r:id="rId2"/>
    <p:sldLayoutId id="2147483735" r:id="rId3"/>
    <p:sldLayoutId id="2147483736" r:id="rId4"/>
    <p:sldLayoutId id="2147483737" r:id="rId5"/>
    <p:sldLayoutId id="2147483738" r:id="rId6"/>
    <p:sldLayoutId id="2147483739" r:id="rId7"/>
    <p:sldLayoutId id="2147483740" r:id="rId8"/>
    <p:sldLayoutId id="2147483741" r:id="rId9"/>
    <p:sldLayoutId id="2147483742" r:id="rId10"/>
    <p:sldLayoutId id="2147483743" r:id="rId11"/>
  </p:sldLayoutIdLst>
  <p:hf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zh-CN" altLang="en-US"/>
              <a:t>单击此处编辑母版标题样式</a:t>
            </a:r>
            <a:endParaRPr lang="en-US" dirty="0"/>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BA1CCA7E-BC89-41C6-AEDB-54F5F897ACE5}" type="datetime1">
              <a:rPr lang="zh-CN" altLang="en-US" smtClean="0"/>
              <a:t>2019/1/14</a:t>
            </a:fld>
            <a:endParaRPr lang="zh-CN" altLang="en-US"/>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r>
              <a:rPr lang="en-US" altLang="zh-CN"/>
              <a:t>MIMO</a:t>
            </a:r>
            <a:r>
              <a:rPr lang="zh-CN" altLang="en-US"/>
              <a:t>系统的进一步讨论</a:t>
            </a: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372B629A-7CE4-4281-8A5B-94BF2B023099}" type="slidenum">
              <a:rPr lang="zh-CN" altLang="en-US" smtClean="0"/>
              <a:t>‹#›</a:t>
            </a:fld>
            <a:endParaRPr lang="zh-CN" altLang="en-US"/>
          </a:p>
        </p:txBody>
      </p:sp>
    </p:spTree>
    <p:extLst>
      <p:ext uri="{BB962C8B-B14F-4D97-AF65-F5344CB8AC3E}">
        <p14:creationId xmlns:p14="http://schemas.microsoft.com/office/powerpoint/2010/main" val="2121932675"/>
      </p:ext>
    </p:extLst>
  </p:cSld>
  <p:clrMap bg1="lt1" tx1="dk1" bg2="lt2" tx2="dk2" accent1="accent1" accent2="accent2" accent3="accent3" accent4="accent4" accent5="accent5" accent6="accent6" hlink="hlink" folHlink="folHlink"/>
  <p:sldLayoutIdLst>
    <p:sldLayoutId id="2147483745" r:id="rId1"/>
    <p:sldLayoutId id="2147483746" r:id="rId2"/>
    <p:sldLayoutId id="2147483747" r:id="rId3"/>
    <p:sldLayoutId id="2147483748" r:id="rId4"/>
    <p:sldLayoutId id="2147483749" r:id="rId5"/>
    <p:sldLayoutId id="2147483750" r:id="rId6"/>
    <p:sldLayoutId id="2147483751" r:id="rId7"/>
    <p:sldLayoutId id="2147483752" r:id="rId8"/>
    <p:sldLayoutId id="2147483753" r:id="rId9"/>
    <p:sldLayoutId id="2147483754" r:id="rId10"/>
    <p:sldLayoutId id="2147483755" r:id="rId11"/>
  </p:sldLayoutIdLst>
  <p:hf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zh-CN" altLang="en-US"/>
              <a:t>单击此处编辑母版标题样式</a:t>
            </a:r>
            <a:endParaRPr lang="en-US" dirty="0"/>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123B59EF-0F5F-4BAE-B6F6-3974E188E66A}" type="datetime1">
              <a:rPr lang="zh-CN" altLang="en-US" smtClean="0"/>
              <a:t>2019/1/14</a:t>
            </a:fld>
            <a:endParaRPr lang="zh-CN" altLang="en-US"/>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r>
              <a:rPr lang="zh-CN" altLang="en-US"/>
              <a:t>采样系统的状态空间问题</a:t>
            </a: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F8C9B5AB-0F14-480F-AF4C-FF2F87F63A14}" type="slidenum">
              <a:rPr lang="zh-CN" altLang="en-US" smtClean="0"/>
              <a:t>‹#›</a:t>
            </a:fld>
            <a:endParaRPr lang="zh-CN" altLang="en-US"/>
          </a:p>
        </p:txBody>
      </p:sp>
    </p:spTree>
    <p:extLst>
      <p:ext uri="{BB962C8B-B14F-4D97-AF65-F5344CB8AC3E}">
        <p14:creationId xmlns:p14="http://schemas.microsoft.com/office/powerpoint/2010/main" val="1145454871"/>
      </p:ext>
    </p:extLst>
  </p:cSld>
  <p:clrMap bg1="lt1" tx1="dk1" bg2="lt2" tx2="dk2" accent1="accent1" accent2="accent2" accent3="accent3" accent4="accent4" accent5="accent5" accent6="accent6" hlink="hlink" folHlink="folHlink"/>
  <p:sldLayoutIdLst>
    <p:sldLayoutId id="2147483757" r:id="rId1"/>
    <p:sldLayoutId id="2147483758" r:id="rId2"/>
    <p:sldLayoutId id="2147483759" r:id="rId3"/>
    <p:sldLayoutId id="2147483760" r:id="rId4"/>
    <p:sldLayoutId id="2147483761" r:id="rId5"/>
    <p:sldLayoutId id="2147483762" r:id="rId6"/>
    <p:sldLayoutId id="2147483763" r:id="rId7"/>
    <p:sldLayoutId id="2147483764" r:id="rId8"/>
    <p:sldLayoutId id="2147483765" r:id="rId9"/>
    <p:sldLayoutId id="2147483766" r:id="rId10"/>
    <p:sldLayoutId id="2147483767" r:id="rId11"/>
  </p:sldLayoutIdLst>
  <p:hf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zh-CN" altLang="en-US"/>
              <a:t>单击此处编辑母版标题样式</a:t>
            </a:r>
            <a:endParaRPr lang="en-US" dirty="0"/>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BCCE3B5D-B82C-4ACE-A3C5-53BD2F81C1FD}" type="datetime1">
              <a:rPr lang="zh-CN" altLang="en-US" smtClean="0"/>
              <a:t>2019/1/14</a:t>
            </a:fld>
            <a:endParaRPr lang="zh-CN" altLang="en-US"/>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r>
              <a:rPr lang="zh-CN" altLang="en-US"/>
              <a:t>第六章 </a:t>
            </a:r>
            <a:r>
              <a:rPr lang="en-US" altLang="zh-CN"/>
              <a:t>Robust</a:t>
            </a:r>
            <a:r>
              <a:rPr lang="zh-CN" altLang="en-US"/>
              <a:t>控制器设计及灵敏度分析基础</a:t>
            </a: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2FDC993-FC05-4065-9CDA-B3EA5474EA10}" type="slidenum">
              <a:rPr lang="zh-CN" altLang="en-US" smtClean="0"/>
              <a:t>‹#›</a:t>
            </a:fld>
            <a:endParaRPr lang="zh-CN" altLang="en-US"/>
          </a:p>
        </p:txBody>
      </p:sp>
    </p:spTree>
    <p:extLst>
      <p:ext uri="{BB962C8B-B14F-4D97-AF65-F5344CB8AC3E}">
        <p14:creationId xmlns:p14="http://schemas.microsoft.com/office/powerpoint/2010/main" val="3935593235"/>
      </p:ext>
    </p:extLst>
  </p:cSld>
  <p:clrMap bg1="lt1" tx1="dk1" bg2="lt2" tx2="dk2" accent1="accent1" accent2="accent2" accent3="accent3" accent4="accent4" accent5="accent5" accent6="accent6" hlink="hlink" folHlink="folHlink"/>
  <p:sldLayoutIdLst>
    <p:sldLayoutId id="2147483769" r:id="rId1"/>
    <p:sldLayoutId id="2147483770" r:id="rId2"/>
    <p:sldLayoutId id="2147483771" r:id="rId3"/>
    <p:sldLayoutId id="2147483772" r:id="rId4"/>
    <p:sldLayoutId id="2147483773" r:id="rId5"/>
    <p:sldLayoutId id="2147483774" r:id="rId6"/>
    <p:sldLayoutId id="2147483775" r:id="rId7"/>
    <p:sldLayoutId id="2147483776" r:id="rId8"/>
    <p:sldLayoutId id="2147483777" r:id="rId9"/>
    <p:sldLayoutId id="2147483778" r:id="rId10"/>
    <p:sldLayoutId id="2147483779" r:id="rId11"/>
  </p:sldLayoutIdLst>
  <p:hf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zh-CN" altLang="en-US"/>
              <a:t>单击此处编辑母版标题样式</a:t>
            </a:r>
            <a:endParaRPr lang="en-US" dirty="0"/>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0F7313EF-EC66-4565-8C9C-4301ECCBAF00}" type="datetime1">
              <a:rPr lang="zh-CN" altLang="en-US" smtClean="0"/>
              <a:t>2019/1/14</a:t>
            </a:fld>
            <a:endParaRPr lang="zh-CN" altLang="en-US"/>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r>
              <a:rPr lang="zh-CN" altLang="en-US"/>
              <a:t>第七章 最优控制</a:t>
            </a: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646496E7-CF56-4983-9E5F-CA0C99FB39A2}" type="slidenum">
              <a:rPr lang="zh-CN" altLang="en-US" smtClean="0"/>
              <a:t>‹#›</a:t>
            </a:fld>
            <a:endParaRPr lang="zh-CN" altLang="en-US"/>
          </a:p>
        </p:txBody>
      </p:sp>
    </p:spTree>
    <p:extLst>
      <p:ext uri="{BB962C8B-B14F-4D97-AF65-F5344CB8AC3E}">
        <p14:creationId xmlns:p14="http://schemas.microsoft.com/office/powerpoint/2010/main" val="1791043450"/>
      </p:ext>
    </p:extLst>
  </p:cSld>
  <p:clrMap bg1="lt1" tx1="dk1" bg2="lt2" tx2="dk2" accent1="accent1" accent2="accent2" accent3="accent3" accent4="accent4" accent5="accent5" accent6="accent6" hlink="hlink" folHlink="folHlink"/>
  <p:sldLayoutIdLst>
    <p:sldLayoutId id="2147483781" r:id="rId1"/>
    <p:sldLayoutId id="2147483782" r:id="rId2"/>
    <p:sldLayoutId id="2147483783" r:id="rId3"/>
    <p:sldLayoutId id="2147483784" r:id="rId4"/>
    <p:sldLayoutId id="2147483785" r:id="rId5"/>
    <p:sldLayoutId id="2147483786" r:id="rId6"/>
    <p:sldLayoutId id="2147483787" r:id="rId7"/>
    <p:sldLayoutId id="2147483788" r:id="rId8"/>
    <p:sldLayoutId id="2147483789" r:id="rId9"/>
    <p:sldLayoutId id="2147483790" r:id="rId10"/>
    <p:sldLayoutId id="2147483791" r:id="rId11"/>
  </p:sldLayoutIdLst>
  <p:hf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1.xml"/><Relationship Id="rId1" Type="http://schemas.openxmlformats.org/officeDocument/2006/relationships/slideLayout" Target="../slideLayouts/slideLayout1.xml"/><Relationship Id="rId4" Type="http://schemas.openxmlformats.org/officeDocument/2006/relationships/image" Target="../media/image4.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3.xml"/><Relationship Id="rId1" Type="http://schemas.openxmlformats.org/officeDocument/2006/relationships/slideLayout" Target="../slideLayouts/slideLayout12.xml"/><Relationship Id="rId4" Type="http://schemas.openxmlformats.org/officeDocument/2006/relationships/image" Target="../media/image4.png"/></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3.xml"/></Relationships>
</file>

<file path=ppt/slides/_rels/slide26.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Layout" Target="../slideLayouts/slideLayout13.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3.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3.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1.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slideLayout" Target="../slideLayouts/slideLayout13.xml"/><Relationship Id="rId1" Type="http://schemas.openxmlformats.org/officeDocument/2006/relationships/vmlDrawing" Target="../drawings/vmlDrawing1.vml"/><Relationship Id="rId6" Type="http://schemas.openxmlformats.org/officeDocument/2006/relationships/image" Target="../media/image6.wmf"/><Relationship Id="rId5" Type="http://schemas.openxmlformats.org/officeDocument/2006/relationships/oleObject" Target="../embeddings/oleObject2.bin"/><Relationship Id="rId4" Type="http://schemas.openxmlformats.org/officeDocument/2006/relationships/image" Target="../media/image5.wmf"/></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3.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Layout" Target="../slideLayouts/slideLayout13.xml"/><Relationship Id="rId1" Type="http://schemas.openxmlformats.org/officeDocument/2006/relationships/vmlDrawing" Target="../drawings/vmlDrawing2.vml"/><Relationship Id="rId6" Type="http://schemas.openxmlformats.org/officeDocument/2006/relationships/image" Target="../media/image7.wmf"/><Relationship Id="rId5" Type="http://schemas.openxmlformats.org/officeDocument/2006/relationships/oleObject" Target="../embeddings/oleObject4.bin"/><Relationship Id="rId4" Type="http://schemas.openxmlformats.org/officeDocument/2006/relationships/image" Target="../media/image5.wmf"/></Relationships>
</file>

<file path=ppt/slides/_rels/slide34.xml.rels><?xml version="1.0" encoding="UTF-8" standalone="yes"?>
<Relationships xmlns="http://schemas.openxmlformats.org/package/2006/relationships"><Relationship Id="rId3" Type="http://schemas.openxmlformats.org/officeDocument/2006/relationships/oleObject" Target="../embeddings/oleObject5.bin"/><Relationship Id="rId2" Type="http://schemas.openxmlformats.org/officeDocument/2006/relationships/slideLayout" Target="../slideLayouts/slideLayout13.xml"/><Relationship Id="rId1" Type="http://schemas.openxmlformats.org/officeDocument/2006/relationships/vmlDrawing" Target="../drawings/vmlDrawing3.vml"/><Relationship Id="rId5" Type="http://schemas.openxmlformats.org/officeDocument/2006/relationships/oleObject" Target="../embeddings/oleObject6.bin"/><Relationship Id="rId4" Type="http://schemas.openxmlformats.org/officeDocument/2006/relationships/image" Target="../media/image5.wmf"/></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7.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13.xml"/></Relationships>
</file>

<file path=ppt/slides/_rels/slide38.xml.rels><?xml version="1.0" encoding="UTF-8" standalone="yes"?>
<Relationships xmlns="http://schemas.openxmlformats.org/package/2006/relationships"><Relationship Id="rId8" Type="http://schemas.openxmlformats.org/officeDocument/2006/relationships/image" Target="../media/image11.wmf"/><Relationship Id="rId13" Type="http://schemas.openxmlformats.org/officeDocument/2006/relationships/oleObject" Target="../embeddings/oleObject12.bin"/><Relationship Id="rId3" Type="http://schemas.openxmlformats.org/officeDocument/2006/relationships/oleObject" Target="../embeddings/oleObject7.bin"/><Relationship Id="rId7" Type="http://schemas.openxmlformats.org/officeDocument/2006/relationships/oleObject" Target="../embeddings/oleObject9.bin"/><Relationship Id="rId12" Type="http://schemas.openxmlformats.org/officeDocument/2006/relationships/image" Target="../media/image13.wmf"/><Relationship Id="rId2" Type="http://schemas.openxmlformats.org/officeDocument/2006/relationships/slideLayout" Target="../slideLayouts/slideLayout13.xml"/><Relationship Id="rId16" Type="http://schemas.openxmlformats.org/officeDocument/2006/relationships/image" Target="../media/image15.wmf"/><Relationship Id="rId1" Type="http://schemas.openxmlformats.org/officeDocument/2006/relationships/vmlDrawing" Target="../drawings/vmlDrawing4.vml"/><Relationship Id="rId6" Type="http://schemas.openxmlformats.org/officeDocument/2006/relationships/image" Target="../media/image10.wmf"/><Relationship Id="rId11" Type="http://schemas.openxmlformats.org/officeDocument/2006/relationships/oleObject" Target="../embeddings/oleObject11.bin"/><Relationship Id="rId5" Type="http://schemas.openxmlformats.org/officeDocument/2006/relationships/oleObject" Target="../embeddings/oleObject8.bin"/><Relationship Id="rId15" Type="http://schemas.openxmlformats.org/officeDocument/2006/relationships/oleObject" Target="../embeddings/oleObject13.bin"/><Relationship Id="rId10" Type="http://schemas.openxmlformats.org/officeDocument/2006/relationships/image" Target="../media/image12.wmf"/><Relationship Id="rId4" Type="http://schemas.openxmlformats.org/officeDocument/2006/relationships/image" Target="../media/image9.wmf"/><Relationship Id="rId9" Type="http://schemas.openxmlformats.org/officeDocument/2006/relationships/oleObject" Target="../embeddings/oleObject10.bin"/><Relationship Id="rId14" Type="http://schemas.openxmlformats.org/officeDocument/2006/relationships/image" Target="../media/image14.wmf"/></Relationships>
</file>

<file path=ppt/slides/_rels/slide39.xml.rels><?xml version="1.0" encoding="UTF-8" standalone="yes"?>
<Relationships xmlns="http://schemas.openxmlformats.org/package/2006/relationships"><Relationship Id="rId3" Type="http://schemas.openxmlformats.org/officeDocument/2006/relationships/oleObject" Target="../embeddings/oleObject14.bin"/><Relationship Id="rId2" Type="http://schemas.openxmlformats.org/officeDocument/2006/relationships/slideLayout" Target="../slideLayouts/slideLayout13.xml"/><Relationship Id="rId1" Type="http://schemas.openxmlformats.org/officeDocument/2006/relationships/vmlDrawing" Target="../drawings/vmlDrawing5.vml"/><Relationship Id="rId6" Type="http://schemas.openxmlformats.org/officeDocument/2006/relationships/image" Target="../media/image17.wmf"/><Relationship Id="rId5" Type="http://schemas.openxmlformats.org/officeDocument/2006/relationships/oleObject" Target="../embeddings/oleObject15.bin"/><Relationship Id="rId4" Type="http://schemas.openxmlformats.org/officeDocument/2006/relationships/image" Target="../media/image16.wmf"/></Relationships>
</file>

<file path=ppt/slides/_rels/slide40.xml.rels><?xml version="1.0" encoding="UTF-8" standalone="yes"?>
<Relationships xmlns="http://schemas.openxmlformats.org/package/2006/relationships"><Relationship Id="rId8" Type="http://schemas.openxmlformats.org/officeDocument/2006/relationships/image" Target="../media/image19.wmf"/><Relationship Id="rId3" Type="http://schemas.openxmlformats.org/officeDocument/2006/relationships/oleObject" Target="../embeddings/oleObject16.bin"/><Relationship Id="rId7" Type="http://schemas.openxmlformats.org/officeDocument/2006/relationships/oleObject" Target="../embeddings/oleObject19.bin"/><Relationship Id="rId2" Type="http://schemas.openxmlformats.org/officeDocument/2006/relationships/slideLayout" Target="../slideLayouts/slideLayout13.xml"/><Relationship Id="rId1" Type="http://schemas.openxmlformats.org/officeDocument/2006/relationships/vmlDrawing" Target="../drawings/vmlDrawing6.vml"/><Relationship Id="rId6" Type="http://schemas.openxmlformats.org/officeDocument/2006/relationships/oleObject" Target="../embeddings/oleObject18.bin"/><Relationship Id="rId5" Type="http://schemas.openxmlformats.org/officeDocument/2006/relationships/oleObject" Target="../embeddings/oleObject17.bin"/><Relationship Id="rId4" Type="http://schemas.openxmlformats.org/officeDocument/2006/relationships/image" Target="../media/image18.wmf"/></Relationships>
</file>

<file path=ppt/slides/_rels/slide41.xml.rels><?xml version="1.0" encoding="UTF-8" standalone="yes"?>
<Relationships xmlns="http://schemas.openxmlformats.org/package/2006/relationships"><Relationship Id="rId8" Type="http://schemas.openxmlformats.org/officeDocument/2006/relationships/image" Target="../media/image22.wmf"/><Relationship Id="rId3" Type="http://schemas.openxmlformats.org/officeDocument/2006/relationships/oleObject" Target="../embeddings/oleObject20.bin"/><Relationship Id="rId7" Type="http://schemas.openxmlformats.org/officeDocument/2006/relationships/oleObject" Target="../embeddings/oleObject22.bin"/><Relationship Id="rId12" Type="http://schemas.openxmlformats.org/officeDocument/2006/relationships/image" Target="../media/image24.wmf"/><Relationship Id="rId2" Type="http://schemas.openxmlformats.org/officeDocument/2006/relationships/slideLayout" Target="../slideLayouts/slideLayout13.xml"/><Relationship Id="rId1" Type="http://schemas.openxmlformats.org/officeDocument/2006/relationships/vmlDrawing" Target="../drawings/vmlDrawing7.vml"/><Relationship Id="rId6" Type="http://schemas.openxmlformats.org/officeDocument/2006/relationships/image" Target="../media/image21.wmf"/><Relationship Id="rId11" Type="http://schemas.openxmlformats.org/officeDocument/2006/relationships/oleObject" Target="../embeddings/oleObject24.bin"/><Relationship Id="rId5" Type="http://schemas.openxmlformats.org/officeDocument/2006/relationships/oleObject" Target="../embeddings/oleObject21.bin"/><Relationship Id="rId10" Type="http://schemas.openxmlformats.org/officeDocument/2006/relationships/image" Target="../media/image23.wmf"/><Relationship Id="rId4" Type="http://schemas.openxmlformats.org/officeDocument/2006/relationships/image" Target="../media/image20.wmf"/><Relationship Id="rId9" Type="http://schemas.openxmlformats.org/officeDocument/2006/relationships/oleObject" Target="../embeddings/oleObject23.bin"/></Relationships>
</file>

<file path=ppt/slides/_rels/slide42.xml.rels><?xml version="1.0" encoding="UTF-8" standalone="yes"?>
<Relationships xmlns="http://schemas.openxmlformats.org/package/2006/relationships"><Relationship Id="rId8" Type="http://schemas.openxmlformats.org/officeDocument/2006/relationships/image" Target="../media/image25.wmf"/><Relationship Id="rId3" Type="http://schemas.openxmlformats.org/officeDocument/2006/relationships/image" Target="../media/image26.emf"/><Relationship Id="rId7" Type="http://schemas.openxmlformats.org/officeDocument/2006/relationships/oleObject" Target="../embeddings/oleObject25.bin"/><Relationship Id="rId2" Type="http://schemas.openxmlformats.org/officeDocument/2006/relationships/slideLayout" Target="../slideLayouts/slideLayout13.xml"/><Relationship Id="rId1" Type="http://schemas.openxmlformats.org/officeDocument/2006/relationships/vmlDrawing" Target="../drawings/vmlDrawing8.vml"/><Relationship Id="rId6" Type="http://schemas.openxmlformats.org/officeDocument/2006/relationships/image" Target="../media/image29.emf"/><Relationship Id="rId5" Type="http://schemas.openxmlformats.org/officeDocument/2006/relationships/image" Target="../media/image28.emf"/><Relationship Id="rId4" Type="http://schemas.openxmlformats.org/officeDocument/2006/relationships/image" Target="../media/image27.emf"/></Relationships>
</file>

<file path=ppt/slides/_rels/slide43.xml.rels><?xml version="1.0" encoding="UTF-8" standalone="yes"?>
<Relationships xmlns="http://schemas.openxmlformats.org/package/2006/relationships"><Relationship Id="rId8" Type="http://schemas.openxmlformats.org/officeDocument/2006/relationships/image" Target="../media/image32.wmf"/><Relationship Id="rId3" Type="http://schemas.openxmlformats.org/officeDocument/2006/relationships/oleObject" Target="../embeddings/oleObject26.bin"/><Relationship Id="rId7" Type="http://schemas.openxmlformats.org/officeDocument/2006/relationships/oleObject" Target="../embeddings/oleObject28.bin"/><Relationship Id="rId2" Type="http://schemas.openxmlformats.org/officeDocument/2006/relationships/slideLayout" Target="../slideLayouts/slideLayout13.xml"/><Relationship Id="rId1" Type="http://schemas.openxmlformats.org/officeDocument/2006/relationships/vmlDrawing" Target="../drawings/vmlDrawing9.vml"/><Relationship Id="rId6" Type="http://schemas.openxmlformats.org/officeDocument/2006/relationships/image" Target="../media/image31.wmf"/><Relationship Id="rId5" Type="http://schemas.openxmlformats.org/officeDocument/2006/relationships/oleObject" Target="../embeddings/oleObject27.bin"/><Relationship Id="rId10" Type="http://schemas.openxmlformats.org/officeDocument/2006/relationships/image" Target="../media/image33.wmf"/><Relationship Id="rId4" Type="http://schemas.openxmlformats.org/officeDocument/2006/relationships/image" Target="../media/image30.wmf"/><Relationship Id="rId9" Type="http://schemas.openxmlformats.org/officeDocument/2006/relationships/oleObject" Target="../embeddings/oleObject29.bin"/></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5.xml.rels><?xml version="1.0" encoding="UTF-8" standalone="yes"?>
<Relationships xmlns="http://schemas.openxmlformats.org/package/2006/relationships"><Relationship Id="rId2" Type="http://schemas.openxmlformats.org/officeDocument/2006/relationships/image" Target="../media/image34.jpeg"/><Relationship Id="rId1" Type="http://schemas.openxmlformats.org/officeDocument/2006/relationships/slideLayout" Target="../slideLayouts/slideLayout13.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7.xml.rels><?xml version="1.0" encoding="UTF-8" standalone="yes"?>
<Relationships xmlns="http://schemas.openxmlformats.org/package/2006/relationships"><Relationship Id="rId8" Type="http://schemas.openxmlformats.org/officeDocument/2006/relationships/image" Target="../media/image37.wmf"/><Relationship Id="rId13" Type="http://schemas.openxmlformats.org/officeDocument/2006/relationships/oleObject" Target="../embeddings/oleObject35.bin"/><Relationship Id="rId18" Type="http://schemas.openxmlformats.org/officeDocument/2006/relationships/oleObject" Target="../embeddings/oleObject38.bin"/><Relationship Id="rId3" Type="http://schemas.openxmlformats.org/officeDocument/2006/relationships/oleObject" Target="../embeddings/oleObject30.bin"/><Relationship Id="rId7" Type="http://schemas.openxmlformats.org/officeDocument/2006/relationships/oleObject" Target="../embeddings/oleObject32.bin"/><Relationship Id="rId12" Type="http://schemas.openxmlformats.org/officeDocument/2006/relationships/image" Target="../media/image39.wmf"/><Relationship Id="rId17" Type="http://schemas.openxmlformats.org/officeDocument/2006/relationships/oleObject" Target="../embeddings/oleObject37.bin"/><Relationship Id="rId2" Type="http://schemas.openxmlformats.org/officeDocument/2006/relationships/slideLayout" Target="../slideLayouts/slideLayout13.xml"/><Relationship Id="rId16" Type="http://schemas.openxmlformats.org/officeDocument/2006/relationships/image" Target="../media/image41.wmf"/><Relationship Id="rId1" Type="http://schemas.openxmlformats.org/officeDocument/2006/relationships/vmlDrawing" Target="../drawings/vmlDrawing10.vml"/><Relationship Id="rId6" Type="http://schemas.openxmlformats.org/officeDocument/2006/relationships/image" Target="../media/image36.wmf"/><Relationship Id="rId11" Type="http://schemas.openxmlformats.org/officeDocument/2006/relationships/oleObject" Target="../embeddings/oleObject34.bin"/><Relationship Id="rId5" Type="http://schemas.openxmlformats.org/officeDocument/2006/relationships/oleObject" Target="../embeddings/oleObject31.bin"/><Relationship Id="rId15" Type="http://schemas.openxmlformats.org/officeDocument/2006/relationships/oleObject" Target="../embeddings/oleObject36.bin"/><Relationship Id="rId10" Type="http://schemas.openxmlformats.org/officeDocument/2006/relationships/image" Target="../media/image38.wmf"/><Relationship Id="rId19" Type="http://schemas.openxmlformats.org/officeDocument/2006/relationships/image" Target="../media/image42.wmf"/><Relationship Id="rId4" Type="http://schemas.openxmlformats.org/officeDocument/2006/relationships/image" Target="../media/image35.wmf"/><Relationship Id="rId9" Type="http://schemas.openxmlformats.org/officeDocument/2006/relationships/oleObject" Target="../embeddings/oleObject33.bin"/><Relationship Id="rId14" Type="http://schemas.openxmlformats.org/officeDocument/2006/relationships/image" Target="../media/image40.wmf"/></Relationships>
</file>

<file path=ppt/slides/_rels/slide48.xml.rels><?xml version="1.0" encoding="UTF-8" standalone="yes"?>
<Relationships xmlns="http://schemas.openxmlformats.org/package/2006/relationships"><Relationship Id="rId3" Type="http://schemas.openxmlformats.org/officeDocument/2006/relationships/oleObject" Target="../embeddings/oleObject39.bin"/><Relationship Id="rId2" Type="http://schemas.openxmlformats.org/officeDocument/2006/relationships/slideLayout" Target="../slideLayouts/slideLayout13.xml"/><Relationship Id="rId1" Type="http://schemas.openxmlformats.org/officeDocument/2006/relationships/vmlDrawing" Target="../drawings/vmlDrawing11.vml"/><Relationship Id="rId4" Type="http://schemas.openxmlformats.org/officeDocument/2006/relationships/image" Target="../media/image43.wmf"/></Relationships>
</file>

<file path=ppt/slides/_rels/slide49.xml.rels><?xml version="1.0" encoding="UTF-8" standalone="yes"?>
<Relationships xmlns="http://schemas.openxmlformats.org/package/2006/relationships"><Relationship Id="rId3" Type="http://schemas.openxmlformats.org/officeDocument/2006/relationships/oleObject" Target="../embeddings/oleObject40.bin"/><Relationship Id="rId2" Type="http://schemas.openxmlformats.org/officeDocument/2006/relationships/slideLayout" Target="../slideLayouts/slideLayout13.xml"/><Relationship Id="rId1" Type="http://schemas.openxmlformats.org/officeDocument/2006/relationships/vmlDrawing" Target="../drawings/vmlDrawing12.vml"/><Relationship Id="rId4" Type="http://schemas.openxmlformats.org/officeDocument/2006/relationships/image" Target="../media/image44.wmf"/></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1.xml.rels><?xml version="1.0" encoding="UTF-8" standalone="yes"?>
<Relationships xmlns="http://schemas.openxmlformats.org/package/2006/relationships"><Relationship Id="rId8" Type="http://schemas.openxmlformats.org/officeDocument/2006/relationships/image" Target="../media/image47.wmf"/><Relationship Id="rId13" Type="http://schemas.openxmlformats.org/officeDocument/2006/relationships/oleObject" Target="../embeddings/oleObject46.bin"/><Relationship Id="rId18" Type="http://schemas.openxmlformats.org/officeDocument/2006/relationships/image" Target="../media/image52.wmf"/><Relationship Id="rId3" Type="http://schemas.openxmlformats.org/officeDocument/2006/relationships/oleObject" Target="../embeddings/oleObject41.bin"/><Relationship Id="rId7" Type="http://schemas.openxmlformats.org/officeDocument/2006/relationships/oleObject" Target="../embeddings/oleObject43.bin"/><Relationship Id="rId12" Type="http://schemas.openxmlformats.org/officeDocument/2006/relationships/image" Target="../media/image49.wmf"/><Relationship Id="rId17" Type="http://schemas.openxmlformats.org/officeDocument/2006/relationships/oleObject" Target="../embeddings/oleObject48.bin"/><Relationship Id="rId2" Type="http://schemas.openxmlformats.org/officeDocument/2006/relationships/slideLayout" Target="../slideLayouts/slideLayout13.xml"/><Relationship Id="rId16" Type="http://schemas.openxmlformats.org/officeDocument/2006/relationships/image" Target="../media/image51.wmf"/><Relationship Id="rId20" Type="http://schemas.openxmlformats.org/officeDocument/2006/relationships/image" Target="../media/image53.wmf"/><Relationship Id="rId1" Type="http://schemas.openxmlformats.org/officeDocument/2006/relationships/vmlDrawing" Target="../drawings/vmlDrawing13.vml"/><Relationship Id="rId6" Type="http://schemas.openxmlformats.org/officeDocument/2006/relationships/image" Target="../media/image46.wmf"/><Relationship Id="rId11" Type="http://schemas.openxmlformats.org/officeDocument/2006/relationships/oleObject" Target="../embeddings/oleObject45.bin"/><Relationship Id="rId5" Type="http://schemas.openxmlformats.org/officeDocument/2006/relationships/oleObject" Target="../embeddings/oleObject42.bin"/><Relationship Id="rId15" Type="http://schemas.openxmlformats.org/officeDocument/2006/relationships/oleObject" Target="../embeddings/oleObject47.bin"/><Relationship Id="rId10" Type="http://schemas.openxmlformats.org/officeDocument/2006/relationships/image" Target="../media/image48.wmf"/><Relationship Id="rId19" Type="http://schemas.openxmlformats.org/officeDocument/2006/relationships/oleObject" Target="../embeddings/oleObject49.bin"/><Relationship Id="rId4" Type="http://schemas.openxmlformats.org/officeDocument/2006/relationships/image" Target="../media/image45.wmf"/><Relationship Id="rId9" Type="http://schemas.openxmlformats.org/officeDocument/2006/relationships/oleObject" Target="../embeddings/oleObject44.bin"/><Relationship Id="rId14" Type="http://schemas.openxmlformats.org/officeDocument/2006/relationships/image" Target="../media/image50.wmf"/></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3.xml.rels><?xml version="1.0" encoding="UTF-8" standalone="yes"?>
<Relationships xmlns="http://schemas.openxmlformats.org/package/2006/relationships"><Relationship Id="rId3" Type="http://schemas.openxmlformats.org/officeDocument/2006/relationships/oleObject" Target="../embeddings/oleObject50.bin"/><Relationship Id="rId2" Type="http://schemas.openxmlformats.org/officeDocument/2006/relationships/slideLayout" Target="../slideLayouts/slideLayout13.xml"/><Relationship Id="rId1" Type="http://schemas.openxmlformats.org/officeDocument/2006/relationships/vmlDrawing" Target="../drawings/vmlDrawing14.vml"/><Relationship Id="rId4" Type="http://schemas.openxmlformats.org/officeDocument/2006/relationships/image" Target="../media/image37.wmf"/></Relationships>
</file>

<file path=ppt/slides/_rels/slide54.xml.rels><?xml version="1.0" encoding="UTF-8" standalone="yes"?>
<Relationships xmlns="http://schemas.openxmlformats.org/package/2006/relationships"><Relationship Id="rId8" Type="http://schemas.openxmlformats.org/officeDocument/2006/relationships/image" Target="../media/image56.wmf"/><Relationship Id="rId13" Type="http://schemas.openxmlformats.org/officeDocument/2006/relationships/oleObject" Target="../embeddings/oleObject56.bin"/><Relationship Id="rId3" Type="http://schemas.openxmlformats.org/officeDocument/2006/relationships/oleObject" Target="../embeddings/oleObject51.bin"/><Relationship Id="rId7" Type="http://schemas.openxmlformats.org/officeDocument/2006/relationships/oleObject" Target="../embeddings/oleObject53.bin"/><Relationship Id="rId12" Type="http://schemas.openxmlformats.org/officeDocument/2006/relationships/image" Target="../media/image58.wmf"/><Relationship Id="rId2" Type="http://schemas.openxmlformats.org/officeDocument/2006/relationships/slideLayout" Target="../slideLayouts/slideLayout13.xml"/><Relationship Id="rId1" Type="http://schemas.openxmlformats.org/officeDocument/2006/relationships/vmlDrawing" Target="../drawings/vmlDrawing15.vml"/><Relationship Id="rId6" Type="http://schemas.openxmlformats.org/officeDocument/2006/relationships/image" Target="../media/image55.wmf"/><Relationship Id="rId11" Type="http://schemas.openxmlformats.org/officeDocument/2006/relationships/oleObject" Target="../embeddings/oleObject55.bin"/><Relationship Id="rId5" Type="http://schemas.openxmlformats.org/officeDocument/2006/relationships/oleObject" Target="../embeddings/oleObject52.bin"/><Relationship Id="rId10" Type="http://schemas.openxmlformats.org/officeDocument/2006/relationships/image" Target="../media/image57.wmf"/><Relationship Id="rId4" Type="http://schemas.openxmlformats.org/officeDocument/2006/relationships/image" Target="../media/image54.wmf"/><Relationship Id="rId9" Type="http://schemas.openxmlformats.org/officeDocument/2006/relationships/oleObject" Target="../embeddings/oleObject54.bin"/><Relationship Id="rId14" Type="http://schemas.openxmlformats.org/officeDocument/2006/relationships/image" Target="../media/image59.wmf"/></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8.xml.rels><?xml version="1.0" encoding="UTF-8" standalone="yes"?>
<Relationships xmlns="http://schemas.openxmlformats.org/package/2006/relationships"><Relationship Id="rId3" Type="http://schemas.openxmlformats.org/officeDocument/2006/relationships/oleObject" Target="../embeddings/oleObject57.bin"/><Relationship Id="rId2" Type="http://schemas.openxmlformats.org/officeDocument/2006/relationships/slideLayout" Target="../slideLayouts/slideLayout13.xml"/><Relationship Id="rId1" Type="http://schemas.openxmlformats.org/officeDocument/2006/relationships/vmlDrawing" Target="../drawings/vmlDrawing16.vml"/><Relationship Id="rId4" Type="http://schemas.openxmlformats.org/officeDocument/2006/relationships/image" Target="../media/image60.wmf"/></Relationships>
</file>

<file path=ppt/slides/_rels/slide59.xml.rels><?xml version="1.0" encoding="UTF-8" standalone="yes"?>
<Relationships xmlns="http://schemas.openxmlformats.org/package/2006/relationships"><Relationship Id="rId8" Type="http://schemas.openxmlformats.org/officeDocument/2006/relationships/image" Target="../media/image63.wmf"/><Relationship Id="rId3" Type="http://schemas.openxmlformats.org/officeDocument/2006/relationships/oleObject" Target="../embeddings/oleObject58.bin"/><Relationship Id="rId7" Type="http://schemas.openxmlformats.org/officeDocument/2006/relationships/oleObject" Target="../embeddings/oleObject60.bin"/><Relationship Id="rId12" Type="http://schemas.openxmlformats.org/officeDocument/2006/relationships/image" Target="../media/image65.wmf"/><Relationship Id="rId2" Type="http://schemas.openxmlformats.org/officeDocument/2006/relationships/slideLayout" Target="../slideLayouts/slideLayout13.xml"/><Relationship Id="rId1" Type="http://schemas.openxmlformats.org/officeDocument/2006/relationships/vmlDrawing" Target="../drawings/vmlDrawing17.vml"/><Relationship Id="rId6" Type="http://schemas.openxmlformats.org/officeDocument/2006/relationships/image" Target="../media/image62.wmf"/><Relationship Id="rId11" Type="http://schemas.openxmlformats.org/officeDocument/2006/relationships/oleObject" Target="../embeddings/oleObject62.bin"/><Relationship Id="rId5" Type="http://schemas.openxmlformats.org/officeDocument/2006/relationships/oleObject" Target="../embeddings/oleObject59.bin"/><Relationship Id="rId10" Type="http://schemas.openxmlformats.org/officeDocument/2006/relationships/image" Target="../media/image64.wmf"/><Relationship Id="rId4" Type="http://schemas.openxmlformats.org/officeDocument/2006/relationships/image" Target="../media/image61.wmf"/><Relationship Id="rId9" Type="http://schemas.openxmlformats.org/officeDocument/2006/relationships/oleObject" Target="../embeddings/oleObject61.bin"/></Relationships>
</file>

<file path=ppt/slides/_rels/slide60.xml.rels><?xml version="1.0" encoding="UTF-8" standalone="yes"?>
<Relationships xmlns="http://schemas.openxmlformats.org/package/2006/relationships"><Relationship Id="rId2" Type="http://schemas.openxmlformats.org/officeDocument/2006/relationships/image" Target="../media/image66.png"/><Relationship Id="rId1" Type="http://schemas.openxmlformats.org/officeDocument/2006/relationships/slideLayout" Target="../slideLayouts/slideLayout13.xml"/></Relationships>
</file>

<file path=ppt/slides/_rels/slide61.xml.rels><?xml version="1.0" encoding="UTF-8" standalone="yes"?>
<Relationships xmlns="http://schemas.openxmlformats.org/package/2006/relationships"><Relationship Id="rId8" Type="http://schemas.openxmlformats.org/officeDocument/2006/relationships/image" Target="../media/image69.wmf"/><Relationship Id="rId3" Type="http://schemas.openxmlformats.org/officeDocument/2006/relationships/oleObject" Target="../embeddings/oleObject63.bin"/><Relationship Id="rId7" Type="http://schemas.openxmlformats.org/officeDocument/2006/relationships/oleObject" Target="../embeddings/oleObject65.bin"/><Relationship Id="rId12" Type="http://schemas.openxmlformats.org/officeDocument/2006/relationships/image" Target="../media/image71.wmf"/><Relationship Id="rId2" Type="http://schemas.openxmlformats.org/officeDocument/2006/relationships/slideLayout" Target="../slideLayouts/slideLayout13.xml"/><Relationship Id="rId1" Type="http://schemas.openxmlformats.org/officeDocument/2006/relationships/vmlDrawing" Target="../drawings/vmlDrawing18.vml"/><Relationship Id="rId6" Type="http://schemas.openxmlformats.org/officeDocument/2006/relationships/image" Target="../media/image68.wmf"/><Relationship Id="rId11" Type="http://schemas.openxmlformats.org/officeDocument/2006/relationships/oleObject" Target="../embeddings/oleObject67.bin"/><Relationship Id="rId5" Type="http://schemas.openxmlformats.org/officeDocument/2006/relationships/oleObject" Target="../embeddings/oleObject64.bin"/><Relationship Id="rId10" Type="http://schemas.openxmlformats.org/officeDocument/2006/relationships/image" Target="../media/image70.wmf"/><Relationship Id="rId4" Type="http://schemas.openxmlformats.org/officeDocument/2006/relationships/image" Target="../media/image67.wmf"/><Relationship Id="rId9" Type="http://schemas.openxmlformats.org/officeDocument/2006/relationships/oleObject" Target="../embeddings/oleObject66.bin"/></Relationships>
</file>

<file path=ppt/slides/_rels/slide62.xml.rels><?xml version="1.0" encoding="UTF-8" standalone="yes"?>
<Relationships xmlns="http://schemas.openxmlformats.org/package/2006/relationships"><Relationship Id="rId8" Type="http://schemas.openxmlformats.org/officeDocument/2006/relationships/image" Target="../media/image74.wmf"/><Relationship Id="rId3" Type="http://schemas.openxmlformats.org/officeDocument/2006/relationships/oleObject" Target="../embeddings/oleObject68.bin"/><Relationship Id="rId7" Type="http://schemas.openxmlformats.org/officeDocument/2006/relationships/oleObject" Target="../embeddings/oleObject70.bin"/><Relationship Id="rId12" Type="http://schemas.openxmlformats.org/officeDocument/2006/relationships/image" Target="../media/image75.wmf"/><Relationship Id="rId2" Type="http://schemas.openxmlformats.org/officeDocument/2006/relationships/slideLayout" Target="../slideLayouts/slideLayout13.xml"/><Relationship Id="rId1" Type="http://schemas.openxmlformats.org/officeDocument/2006/relationships/vmlDrawing" Target="../drawings/vmlDrawing19.vml"/><Relationship Id="rId6" Type="http://schemas.openxmlformats.org/officeDocument/2006/relationships/image" Target="../media/image73.wmf"/><Relationship Id="rId11" Type="http://schemas.openxmlformats.org/officeDocument/2006/relationships/oleObject" Target="../embeddings/oleObject72.bin"/><Relationship Id="rId5" Type="http://schemas.openxmlformats.org/officeDocument/2006/relationships/oleObject" Target="../embeddings/oleObject69.bin"/><Relationship Id="rId10" Type="http://schemas.openxmlformats.org/officeDocument/2006/relationships/image" Target="../media/image69.wmf"/><Relationship Id="rId4" Type="http://schemas.openxmlformats.org/officeDocument/2006/relationships/image" Target="../media/image72.wmf"/><Relationship Id="rId9" Type="http://schemas.openxmlformats.org/officeDocument/2006/relationships/oleObject" Target="../embeddings/oleObject71.bin"/></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64.xml.rels><?xml version="1.0" encoding="UTF-8" standalone="yes"?>
<Relationships xmlns="http://schemas.openxmlformats.org/package/2006/relationships"><Relationship Id="rId8" Type="http://schemas.openxmlformats.org/officeDocument/2006/relationships/image" Target="../media/image78.wmf"/><Relationship Id="rId3" Type="http://schemas.openxmlformats.org/officeDocument/2006/relationships/oleObject" Target="../embeddings/oleObject73.bin"/><Relationship Id="rId7" Type="http://schemas.openxmlformats.org/officeDocument/2006/relationships/oleObject" Target="../embeddings/oleObject75.bin"/><Relationship Id="rId2" Type="http://schemas.openxmlformats.org/officeDocument/2006/relationships/slideLayout" Target="../slideLayouts/slideLayout13.xml"/><Relationship Id="rId1" Type="http://schemas.openxmlformats.org/officeDocument/2006/relationships/vmlDrawing" Target="../drawings/vmlDrawing20.vml"/><Relationship Id="rId6" Type="http://schemas.openxmlformats.org/officeDocument/2006/relationships/image" Target="../media/image77.wmf"/><Relationship Id="rId5" Type="http://schemas.openxmlformats.org/officeDocument/2006/relationships/oleObject" Target="../embeddings/oleObject74.bin"/><Relationship Id="rId10" Type="http://schemas.openxmlformats.org/officeDocument/2006/relationships/image" Target="../media/image79.wmf"/><Relationship Id="rId4" Type="http://schemas.openxmlformats.org/officeDocument/2006/relationships/image" Target="../media/image76.wmf"/><Relationship Id="rId9" Type="http://schemas.openxmlformats.org/officeDocument/2006/relationships/oleObject" Target="../embeddings/oleObject76.bin"/></Relationships>
</file>

<file path=ppt/slides/_rels/slide65.xml.rels><?xml version="1.0" encoding="UTF-8" standalone="yes"?>
<Relationships xmlns="http://schemas.openxmlformats.org/package/2006/relationships"><Relationship Id="rId3" Type="http://schemas.openxmlformats.org/officeDocument/2006/relationships/oleObject" Target="../embeddings/oleObject77.bin"/><Relationship Id="rId7" Type="http://schemas.openxmlformats.org/officeDocument/2006/relationships/image" Target="../media/image82.jpeg"/><Relationship Id="rId2" Type="http://schemas.openxmlformats.org/officeDocument/2006/relationships/slideLayout" Target="../slideLayouts/slideLayout13.xml"/><Relationship Id="rId1" Type="http://schemas.openxmlformats.org/officeDocument/2006/relationships/vmlDrawing" Target="../drawings/vmlDrawing21.vml"/><Relationship Id="rId6" Type="http://schemas.openxmlformats.org/officeDocument/2006/relationships/image" Target="../media/image81.wmf"/><Relationship Id="rId5" Type="http://schemas.openxmlformats.org/officeDocument/2006/relationships/oleObject" Target="../embeddings/oleObject78.bin"/><Relationship Id="rId4" Type="http://schemas.openxmlformats.org/officeDocument/2006/relationships/image" Target="../media/image80.wmf"/></Relationships>
</file>

<file path=ppt/slides/_rels/slide66.xml.rels><?xml version="1.0" encoding="UTF-8" standalone="yes"?>
<Relationships xmlns="http://schemas.openxmlformats.org/package/2006/relationships"><Relationship Id="rId8" Type="http://schemas.openxmlformats.org/officeDocument/2006/relationships/image" Target="../media/image85.wmf"/><Relationship Id="rId3" Type="http://schemas.openxmlformats.org/officeDocument/2006/relationships/oleObject" Target="../embeddings/oleObject79.bin"/><Relationship Id="rId7" Type="http://schemas.openxmlformats.org/officeDocument/2006/relationships/oleObject" Target="../embeddings/oleObject81.bin"/><Relationship Id="rId2" Type="http://schemas.openxmlformats.org/officeDocument/2006/relationships/slideLayout" Target="../slideLayouts/slideLayout13.xml"/><Relationship Id="rId1" Type="http://schemas.openxmlformats.org/officeDocument/2006/relationships/vmlDrawing" Target="../drawings/vmlDrawing22.vml"/><Relationship Id="rId6" Type="http://schemas.openxmlformats.org/officeDocument/2006/relationships/image" Target="../media/image84.wmf"/><Relationship Id="rId5" Type="http://schemas.openxmlformats.org/officeDocument/2006/relationships/oleObject" Target="../embeddings/oleObject80.bin"/><Relationship Id="rId4" Type="http://schemas.openxmlformats.org/officeDocument/2006/relationships/image" Target="../media/image83.wmf"/></Relationships>
</file>

<file path=ppt/slides/_rels/slide67.xml.rels><?xml version="1.0" encoding="UTF-8" standalone="yes"?>
<Relationships xmlns="http://schemas.openxmlformats.org/package/2006/relationships"><Relationship Id="rId3" Type="http://schemas.openxmlformats.org/officeDocument/2006/relationships/oleObject" Target="../embeddings/oleObject82.bin"/><Relationship Id="rId2" Type="http://schemas.openxmlformats.org/officeDocument/2006/relationships/slideLayout" Target="../slideLayouts/slideLayout13.xml"/><Relationship Id="rId1" Type="http://schemas.openxmlformats.org/officeDocument/2006/relationships/vmlDrawing" Target="../drawings/vmlDrawing23.vml"/><Relationship Id="rId4" Type="http://schemas.openxmlformats.org/officeDocument/2006/relationships/image" Target="../media/image86.wmf"/></Relationships>
</file>

<file path=ppt/slides/_rels/slide68.xml.rels><?xml version="1.0" encoding="UTF-8" standalone="yes"?>
<Relationships xmlns="http://schemas.openxmlformats.org/package/2006/relationships"><Relationship Id="rId8" Type="http://schemas.openxmlformats.org/officeDocument/2006/relationships/image" Target="../media/image89.wmf"/><Relationship Id="rId3" Type="http://schemas.openxmlformats.org/officeDocument/2006/relationships/oleObject" Target="../embeddings/oleObject83.bin"/><Relationship Id="rId7" Type="http://schemas.openxmlformats.org/officeDocument/2006/relationships/oleObject" Target="../embeddings/oleObject85.bin"/><Relationship Id="rId2" Type="http://schemas.openxmlformats.org/officeDocument/2006/relationships/slideLayout" Target="../slideLayouts/slideLayout13.xml"/><Relationship Id="rId1" Type="http://schemas.openxmlformats.org/officeDocument/2006/relationships/vmlDrawing" Target="../drawings/vmlDrawing24.vml"/><Relationship Id="rId6" Type="http://schemas.openxmlformats.org/officeDocument/2006/relationships/image" Target="../media/image88.wmf"/><Relationship Id="rId5" Type="http://schemas.openxmlformats.org/officeDocument/2006/relationships/oleObject" Target="../embeddings/oleObject84.bin"/><Relationship Id="rId4" Type="http://schemas.openxmlformats.org/officeDocument/2006/relationships/image" Target="../media/image87.wmf"/></Relationships>
</file>

<file path=ppt/slides/_rels/slide69.xml.rels><?xml version="1.0" encoding="UTF-8" standalone="yes"?>
<Relationships xmlns="http://schemas.openxmlformats.org/package/2006/relationships"><Relationship Id="rId3" Type="http://schemas.openxmlformats.org/officeDocument/2006/relationships/image" Target="../media/image91.jpeg"/><Relationship Id="rId2" Type="http://schemas.openxmlformats.org/officeDocument/2006/relationships/slideLayout" Target="../slideLayouts/slideLayout13.xml"/><Relationship Id="rId1" Type="http://schemas.openxmlformats.org/officeDocument/2006/relationships/vmlDrawing" Target="../drawings/vmlDrawing25.vml"/><Relationship Id="rId5" Type="http://schemas.openxmlformats.org/officeDocument/2006/relationships/image" Target="../media/image90.wmf"/><Relationship Id="rId4" Type="http://schemas.openxmlformats.org/officeDocument/2006/relationships/oleObject" Target="../embeddings/oleObject86.bin"/></Relationships>
</file>

<file path=ppt/slides/_rels/slide70.xml.rels><?xml version="1.0" encoding="UTF-8" standalone="yes"?>
<Relationships xmlns="http://schemas.openxmlformats.org/package/2006/relationships"><Relationship Id="rId8" Type="http://schemas.openxmlformats.org/officeDocument/2006/relationships/image" Target="../media/image93.wmf"/><Relationship Id="rId13" Type="http://schemas.openxmlformats.org/officeDocument/2006/relationships/oleObject" Target="../embeddings/oleObject92.bin"/><Relationship Id="rId18" Type="http://schemas.openxmlformats.org/officeDocument/2006/relationships/image" Target="../media/image97.wmf"/><Relationship Id="rId3" Type="http://schemas.openxmlformats.org/officeDocument/2006/relationships/oleObject" Target="../embeddings/oleObject87.bin"/><Relationship Id="rId7" Type="http://schemas.openxmlformats.org/officeDocument/2006/relationships/oleObject" Target="../embeddings/oleObject89.bin"/><Relationship Id="rId12" Type="http://schemas.openxmlformats.org/officeDocument/2006/relationships/image" Target="../media/image73.wmf"/><Relationship Id="rId17" Type="http://schemas.openxmlformats.org/officeDocument/2006/relationships/oleObject" Target="../embeddings/oleObject94.bin"/><Relationship Id="rId2" Type="http://schemas.openxmlformats.org/officeDocument/2006/relationships/slideLayout" Target="../slideLayouts/slideLayout13.xml"/><Relationship Id="rId16" Type="http://schemas.openxmlformats.org/officeDocument/2006/relationships/image" Target="../media/image96.wmf"/><Relationship Id="rId20" Type="http://schemas.openxmlformats.org/officeDocument/2006/relationships/image" Target="../media/image98.wmf"/><Relationship Id="rId1" Type="http://schemas.openxmlformats.org/officeDocument/2006/relationships/vmlDrawing" Target="../drawings/vmlDrawing26.vml"/><Relationship Id="rId6" Type="http://schemas.openxmlformats.org/officeDocument/2006/relationships/image" Target="../media/image69.wmf"/><Relationship Id="rId11" Type="http://schemas.openxmlformats.org/officeDocument/2006/relationships/oleObject" Target="../embeddings/oleObject91.bin"/><Relationship Id="rId5" Type="http://schemas.openxmlformats.org/officeDocument/2006/relationships/oleObject" Target="../embeddings/oleObject88.bin"/><Relationship Id="rId15" Type="http://schemas.openxmlformats.org/officeDocument/2006/relationships/oleObject" Target="../embeddings/oleObject93.bin"/><Relationship Id="rId10" Type="http://schemas.openxmlformats.org/officeDocument/2006/relationships/image" Target="../media/image94.wmf"/><Relationship Id="rId19" Type="http://schemas.openxmlformats.org/officeDocument/2006/relationships/oleObject" Target="../embeddings/oleObject95.bin"/><Relationship Id="rId4" Type="http://schemas.openxmlformats.org/officeDocument/2006/relationships/image" Target="../media/image92.wmf"/><Relationship Id="rId9" Type="http://schemas.openxmlformats.org/officeDocument/2006/relationships/oleObject" Target="../embeddings/oleObject90.bin"/><Relationship Id="rId14" Type="http://schemas.openxmlformats.org/officeDocument/2006/relationships/image" Target="../media/image95.wmf"/></Relationships>
</file>

<file path=ppt/slides/_rels/slide71.xml.rels><?xml version="1.0" encoding="UTF-8" standalone="yes"?>
<Relationships xmlns="http://schemas.openxmlformats.org/package/2006/relationships"><Relationship Id="rId3" Type="http://schemas.openxmlformats.org/officeDocument/2006/relationships/oleObject" Target="../embeddings/oleObject96.bin"/><Relationship Id="rId2" Type="http://schemas.openxmlformats.org/officeDocument/2006/relationships/slideLayout" Target="../slideLayouts/slideLayout13.xml"/><Relationship Id="rId1" Type="http://schemas.openxmlformats.org/officeDocument/2006/relationships/vmlDrawing" Target="../drawings/vmlDrawing27.vml"/><Relationship Id="rId5" Type="http://schemas.openxmlformats.org/officeDocument/2006/relationships/image" Target="../media/image100.jpeg"/><Relationship Id="rId4" Type="http://schemas.openxmlformats.org/officeDocument/2006/relationships/image" Target="../media/image99.wmf"/></Relationships>
</file>

<file path=ppt/slides/_rels/slide72.xml.rels><?xml version="1.0" encoding="UTF-8" standalone="yes"?>
<Relationships xmlns="http://schemas.openxmlformats.org/package/2006/relationships"><Relationship Id="rId3" Type="http://schemas.openxmlformats.org/officeDocument/2006/relationships/oleObject" Target="../embeddings/oleObject97.bin"/><Relationship Id="rId2" Type="http://schemas.openxmlformats.org/officeDocument/2006/relationships/slideLayout" Target="../slideLayouts/slideLayout13.xml"/><Relationship Id="rId1" Type="http://schemas.openxmlformats.org/officeDocument/2006/relationships/vmlDrawing" Target="../drawings/vmlDrawing28.vml"/><Relationship Id="rId4" Type="http://schemas.openxmlformats.org/officeDocument/2006/relationships/image" Target="../media/image86.wmf"/></Relationships>
</file>

<file path=ppt/slides/_rels/slide73.xml.rels><?xml version="1.0" encoding="UTF-8" standalone="yes"?>
<Relationships xmlns="http://schemas.openxmlformats.org/package/2006/relationships"><Relationship Id="rId3" Type="http://schemas.openxmlformats.org/officeDocument/2006/relationships/oleObject" Target="../embeddings/oleObject98.bin"/><Relationship Id="rId7" Type="http://schemas.openxmlformats.org/officeDocument/2006/relationships/image" Target="../media/image103.jpeg"/><Relationship Id="rId2" Type="http://schemas.openxmlformats.org/officeDocument/2006/relationships/slideLayout" Target="../slideLayouts/slideLayout13.xml"/><Relationship Id="rId1" Type="http://schemas.openxmlformats.org/officeDocument/2006/relationships/vmlDrawing" Target="../drawings/vmlDrawing29.vml"/><Relationship Id="rId6" Type="http://schemas.openxmlformats.org/officeDocument/2006/relationships/image" Target="../media/image102.wmf"/><Relationship Id="rId5" Type="http://schemas.openxmlformats.org/officeDocument/2006/relationships/oleObject" Target="../embeddings/oleObject99.bin"/><Relationship Id="rId4" Type="http://schemas.openxmlformats.org/officeDocument/2006/relationships/image" Target="../media/image101.wmf"/></Relationships>
</file>

<file path=ppt/slides/_rels/slide74.xml.rels><?xml version="1.0" encoding="UTF-8" standalone="yes"?>
<Relationships xmlns="http://schemas.openxmlformats.org/package/2006/relationships"><Relationship Id="rId8" Type="http://schemas.openxmlformats.org/officeDocument/2006/relationships/image" Target="../media/image106.wmf"/><Relationship Id="rId3" Type="http://schemas.openxmlformats.org/officeDocument/2006/relationships/oleObject" Target="../embeddings/oleObject100.bin"/><Relationship Id="rId7" Type="http://schemas.openxmlformats.org/officeDocument/2006/relationships/oleObject" Target="../embeddings/oleObject102.bin"/><Relationship Id="rId2" Type="http://schemas.openxmlformats.org/officeDocument/2006/relationships/slideLayout" Target="../slideLayouts/slideLayout13.xml"/><Relationship Id="rId1" Type="http://schemas.openxmlformats.org/officeDocument/2006/relationships/vmlDrawing" Target="../drawings/vmlDrawing30.vml"/><Relationship Id="rId6" Type="http://schemas.openxmlformats.org/officeDocument/2006/relationships/image" Target="../media/image105.wmf"/><Relationship Id="rId5" Type="http://schemas.openxmlformats.org/officeDocument/2006/relationships/oleObject" Target="../embeddings/oleObject101.bin"/><Relationship Id="rId4" Type="http://schemas.openxmlformats.org/officeDocument/2006/relationships/image" Target="../media/image104.wmf"/></Relationships>
</file>

<file path=ppt/slides/_rels/slide75.xml.rels><?xml version="1.0" encoding="UTF-8" standalone="yes"?>
<Relationships xmlns="http://schemas.openxmlformats.org/package/2006/relationships"><Relationship Id="rId3" Type="http://schemas.openxmlformats.org/officeDocument/2006/relationships/oleObject" Target="../embeddings/oleObject103.bin"/><Relationship Id="rId2" Type="http://schemas.openxmlformats.org/officeDocument/2006/relationships/slideLayout" Target="../slideLayouts/slideLayout13.xml"/><Relationship Id="rId1" Type="http://schemas.openxmlformats.org/officeDocument/2006/relationships/vmlDrawing" Target="../drawings/vmlDrawing31.vml"/><Relationship Id="rId4" Type="http://schemas.openxmlformats.org/officeDocument/2006/relationships/image" Target="../media/image107.wmf"/></Relationships>
</file>

<file path=ppt/slides/_rels/slide76.xml.rels><?xml version="1.0" encoding="UTF-8" standalone="yes"?>
<Relationships xmlns="http://schemas.openxmlformats.org/package/2006/relationships"><Relationship Id="rId3" Type="http://schemas.openxmlformats.org/officeDocument/2006/relationships/oleObject" Target="../embeddings/oleObject104.bin"/><Relationship Id="rId7" Type="http://schemas.openxmlformats.org/officeDocument/2006/relationships/image" Target="../media/image110.jpeg"/><Relationship Id="rId2" Type="http://schemas.openxmlformats.org/officeDocument/2006/relationships/slideLayout" Target="../slideLayouts/slideLayout13.xml"/><Relationship Id="rId1" Type="http://schemas.openxmlformats.org/officeDocument/2006/relationships/vmlDrawing" Target="../drawings/vmlDrawing32.vml"/><Relationship Id="rId6" Type="http://schemas.openxmlformats.org/officeDocument/2006/relationships/image" Target="../media/image109.wmf"/><Relationship Id="rId5" Type="http://schemas.openxmlformats.org/officeDocument/2006/relationships/oleObject" Target="../embeddings/oleObject105.bin"/><Relationship Id="rId4" Type="http://schemas.openxmlformats.org/officeDocument/2006/relationships/image" Target="../media/image108.wmf"/></Relationships>
</file>

<file path=ppt/slides/_rels/slide77.xml.rels><?xml version="1.0" encoding="UTF-8" standalone="yes"?>
<Relationships xmlns="http://schemas.openxmlformats.org/package/2006/relationships"><Relationship Id="rId3" Type="http://schemas.openxmlformats.org/officeDocument/2006/relationships/oleObject" Target="../embeddings/oleObject106.bin"/><Relationship Id="rId2" Type="http://schemas.openxmlformats.org/officeDocument/2006/relationships/slideLayout" Target="../slideLayouts/slideLayout13.xml"/><Relationship Id="rId1" Type="http://schemas.openxmlformats.org/officeDocument/2006/relationships/vmlDrawing" Target="../drawings/vmlDrawing33.vml"/><Relationship Id="rId6" Type="http://schemas.openxmlformats.org/officeDocument/2006/relationships/image" Target="../media/image112.wmf"/><Relationship Id="rId5" Type="http://schemas.openxmlformats.org/officeDocument/2006/relationships/oleObject" Target="../embeddings/oleObject107.bin"/><Relationship Id="rId4" Type="http://schemas.openxmlformats.org/officeDocument/2006/relationships/image" Target="../media/image111.wmf"/></Relationships>
</file>

<file path=ppt/slides/_rels/slide78.xml.rels><?xml version="1.0" encoding="UTF-8" standalone="yes"?>
<Relationships xmlns="http://schemas.openxmlformats.org/package/2006/relationships"><Relationship Id="rId3" Type="http://schemas.openxmlformats.org/officeDocument/2006/relationships/oleObject" Target="../embeddings/oleObject108.bin"/><Relationship Id="rId2" Type="http://schemas.openxmlformats.org/officeDocument/2006/relationships/slideLayout" Target="../slideLayouts/slideLayout13.xml"/><Relationship Id="rId1" Type="http://schemas.openxmlformats.org/officeDocument/2006/relationships/vmlDrawing" Target="../drawings/vmlDrawing34.vml"/><Relationship Id="rId6" Type="http://schemas.openxmlformats.org/officeDocument/2006/relationships/image" Target="../media/image114.wmf"/><Relationship Id="rId5" Type="http://schemas.openxmlformats.org/officeDocument/2006/relationships/oleObject" Target="../embeddings/oleObject109.bin"/><Relationship Id="rId4" Type="http://schemas.openxmlformats.org/officeDocument/2006/relationships/image" Target="../media/image113.wmf"/></Relationships>
</file>

<file path=ppt/slides/_rels/slide79.xml.rels><?xml version="1.0" encoding="UTF-8" standalone="yes"?>
<Relationships xmlns="http://schemas.openxmlformats.org/package/2006/relationships"><Relationship Id="rId2" Type="http://schemas.openxmlformats.org/officeDocument/2006/relationships/image" Target="../media/image115.jpeg"/><Relationship Id="rId1" Type="http://schemas.openxmlformats.org/officeDocument/2006/relationships/slideLayout" Target="../slideLayouts/slideLayout13.xml"/></Relationships>
</file>

<file path=ppt/slides/_rels/slide80.xml.rels><?xml version="1.0" encoding="UTF-8" standalone="yes"?>
<Relationships xmlns="http://schemas.openxmlformats.org/package/2006/relationships"><Relationship Id="rId8" Type="http://schemas.openxmlformats.org/officeDocument/2006/relationships/image" Target="../media/image118.wmf"/><Relationship Id="rId3" Type="http://schemas.openxmlformats.org/officeDocument/2006/relationships/oleObject" Target="../embeddings/oleObject110.bin"/><Relationship Id="rId7" Type="http://schemas.openxmlformats.org/officeDocument/2006/relationships/oleObject" Target="../embeddings/oleObject112.bin"/><Relationship Id="rId12" Type="http://schemas.openxmlformats.org/officeDocument/2006/relationships/image" Target="../media/image120.wmf"/><Relationship Id="rId2" Type="http://schemas.openxmlformats.org/officeDocument/2006/relationships/slideLayout" Target="../slideLayouts/slideLayout13.xml"/><Relationship Id="rId1" Type="http://schemas.openxmlformats.org/officeDocument/2006/relationships/vmlDrawing" Target="../drawings/vmlDrawing35.vml"/><Relationship Id="rId6" Type="http://schemas.openxmlformats.org/officeDocument/2006/relationships/image" Target="../media/image117.wmf"/><Relationship Id="rId11" Type="http://schemas.openxmlformats.org/officeDocument/2006/relationships/oleObject" Target="../embeddings/oleObject114.bin"/><Relationship Id="rId5" Type="http://schemas.openxmlformats.org/officeDocument/2006/relationships/oleObject" Target="../embeddings/oleObject111.bin"/><Relationship Id="rId10" Type="http://schemas.openxmlformats.org/officeDocument/2006/relationships/image" Target="../media/image119.wmf"/><Relationship Id="rId4" Type="http://schemas.openxmlformats.org/officeDocument/2006/relationships/image" Target="../media/image116.wmf"/><Relationship Id="rId9" Type="http://schemas.openxmlformats.org/officeDocument/2006/relationships/oleObject" Target="../embeddings/oleObject113.bin"/></Relationships>
</file>

<file path=ppt/slides/_rels/slide81.xml.rels><?xml version="1.0" encoding="UTF-8" standalone="yes"?>
<Relationships xmlns="http://schemas.openxmlformats.org/package/2006/relationships"><Relationship Id="rId3" Type="http://schemas.openxmlformats.org/officeDocument/2006/relationships/oleObject" Target="../embeddings/oleObject115.bin"/><Relationship Id="rId7" Type="http://schemas.openxmlformats.org/officeDocument/2006/relationships/image" Target="../media/image123.jpeg"/><Relationship Id="rId2" Type="http://schemas.openxmlformats.org/officeDocument/2006/relationships/slideLayout" Target="../slideLayouts/slideLayout13.xml"/><Relationship Id="rId1" Type="http://schemas.openxmlformats.org/officeDocument/2006/relationships/vmlDrawing" Target="../drawings/vmlDrawing36.vml"/><Relationship Id="rId6" Type="http://schemas.openxmlformats.org/officeDocument/2006/relationships/image" Target="../media/image122.wmf"/><Relationship Id="rId5" Type="http://schemas.openxmlformats.org/officeDocument/2006/relationships/oleObject" Target="../embeddings/oleObject116.bin"/><Relationship Id="rId4" Type="http://schemas.openxmlformats.org/officeDocument/2006/relationships/image" Target="../media/image121.wmf"/></Relationships>
</file>

<file path=ppt/slides/_rels/slide82.xml.rels><?xml version="1.0" encoding="UTF-8" standalone="yes"?>
<Relationships xmlns="http://schemas.openxmlformats.org/package/2006/relationships"><Relationship Id="rId3" Type="http://schemas.openxmlformats.org/officeDocument/2006/relationships/oleObject" Target="../embeddings/oleObject117.bin"/><Relationship Id="rId2" Type="http://schemas.openxmlformats.org/officeDocument/2006/relationships/slideLayout" Target="../slideLayouts/slideLayout13.xml"/><Relationship Id="rId1" Type="http://schemas.openxmlformats.org/officeDocument/2006/relationships/vmlDrawing" Target="../drawings/vmlDrawing37.vml"/><Relationship Id="rId6" Type="http://schemas.openxmlformats.org/officeDocument/2006/relationships/image" Target="../media/image125.wmf"/><Relationship Id="rId5" Type="http://schemas.openxmlformats.org/officeDocument/2006/relationships/oleObject" Target="../embeddings/oleObject118.bin"/><Relationship Id="rId4" Type="http://schemas.openxmlformats.org/officeDocument/2006/relationships/image" Target="../media/image124.wmf"/></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5.xml.rels><?xml version="1.0" encoding="UTF-8" standalone="yes"?>
<Relationships xmlns="http://schemas.openxmlformats.org/package/2006/relationships"><Relationship Id="rId8" Type="http://schemas.openxmlformats.org/officeDocument/2006/relationships/image" Target="../media/image128.wmf"/><Relationship Id="rId13" Type="http://schemas.openxmlformats.org/officeDocument/2006/relationships/oleObject" Target="../embeddings/oleObject124.bin"/><Relationship Id="rId18" Type="http://schemas.openxmlformats.org/officeDocument/2006/relationships/image" Target="../media/image132.wmf"/><Relationship Id="rId26" Type="http://schemas.openxmlformats.org/officeDocument/2006/relationships/oleObject" Target="../embeddings/oleObject133.bin"/><Relationship Id="rId3" Type="http://schemas.openxmlformats.org/officeDocument/2006/relationships/oleObject" Target="../embeddings/oleObject119.bin"/><Relationship Id="rId21" Type="http://schemas.openxmlformats.org/officeDocument/2006/relationships/image" Target="../media/image133.wmf"/><Relationship Id="rId7" Type="http://schemas.openxmlformats.org/officeDocument/2006/relationships/oleObject" Target="../embeddings/oleObject121.bin"/><Relationship Id="rId12" Type="http://schemas.openxmlformats.org/officeDocument/2006/relationships/image" Target="../media/image130.wmf"/><Relationship Id="rId17" Type="http://schemas.openxmlformats.org/officeDocument/2006/relationships/oleObject" Target="../embeddings/oleObject127.bin"/><Relationship Id="rId25" Type="http://schemas.openxmlformats.org/officeDocument/2006/relationships/image" Target="../media/image134.wmf"/><Relationship Id="rId2" Type="http://schemas.openxmlformats.org/officeDocument/2006/relationships/slideLayout" Target="../slideLayouts/slideLayout13.xml"/><Relationship Id="rId16" Type="http://schemas.openxmlformats.org/officeDocument/2006/relationships/oleObject" Target="../embeddings/oleObject126.bin"/><Relationship Id="rId20" Type="http://schemas.openxmlformats.org/officeDocument/2006/relationships/oleObject" Target="../embeddings/oleObject129.bin"/><Relationship Id="rId1" Type="http://schemas.openxmlformats.org/officeDocument/2006/relationships/vmlDrawing" Target="../drawings/vmlDrawing38.vml"/><Relationship Id="rId6" Type="http://schemas.openxmlformats.org/officeDocument/2006/relationships/image" Target="../media/image127.wmf"/><Relationship Id="rId11" Type="http://schemas.openxmlformats.org/officeDocument/2006/relationships/oleObject" Target="../embeddings/oleObject123.bin"/><Relationship Id="rId24" Type="http://schemas.openxmlformats.org/officeDocument/2006/relationships/oleObject" Target="../embeddings/oleObject132.bin"/><Relationship Id="rId5" Type="http://schemas.openxmlformats.org/officeDocument/2006/relationships/oleObject" Target="../embeddings/oleObject120.bin"/><Relationship Id="rId15" Type="http://schemas.openxmlformats.org/officeDocument/2006/relationships/oleObject" Target="../embeddings/oleObject125.bin"/><Relationship Id="rId23" Type="http://schemas.openxmlformats.org/officeDocument/2006/relationships/oleObject" Target="../embeddings/oleObject131.bin"/><Relationship Id="rId10" Type="http://schemas.openxmlformats.org/officeDocument/2006/relationships/image" Target="../media/image129.wmf"/><Relationship Id="rId19" Type="http://schemas.openxmlformats.org/officeDocument/2006/relationships/oleObject" Target="../embeddings/oleObject128.bin"/><Relationship Id="rId4" Type="http://schemas.openxmlformats.org/officeDocument/2006/relationships/image" Target="../media/image126.wmf"/><Relationship Id="rId9" Type="http://schemas.openxmlformats.org/officeDocument/2006/relationships/oleObject" Target="../embeddings/oleObject122.bin"/><Relationship Id="rId14" Type="http://schemas.openxmlformats.org/officeDocument/2006/relationships/image" Target="../media/image131.wmf"/><Relationship Id="rId22" Type="http://schemas.openxmlformats.org/officeDocument/2006/relationships/oleObject" Target="../embeddings/oleObject130.bin"/></Relationships>
</file>

<file path=ppt/slides/_rels/slide86.xml.rels><?xml version="1.0" encoding="UTF-8" standalone="yes"?>
<Relationships xmlns="http://schemas.openxmlformats.org/package/2006/relationships"><Relationship Id="rId13" Type="http://schemas.openxmlformats.org/officeDocument/2006/relationships/oleObject" Target="../embeddings/oleObject139.bin"/><Relationship Id="rId18" Type="http://schemas.openxmlformats.org/officeDocument/2006/relationships/oleObject" Target="../embeddings/oleObject142.bin"/><Relationship Id="rId26" Type="http://schemas.openxmlformats.org/officeDocument/2006/relationships/oleObject" Target="../embeddings/oleObject147.bin"/><Relationship Id="rId3" Type="http://schemas.openxmlformats.org/officeDocument/2006/relationships/oleObject" Target="../embeddings/oleObject134.bin"/><Relationship Id="rId21" Type="http://schemas.openxmlformats.org/officeDocument/2006/relationships/image" Target="../media/image143.wmf"/><Relationship Id="rId34" Type="http://schemas.openxmlformats.org/officeDocument/2006/relationships/image" Target="../media/image147.wmf"/><Relationship Id="rId7" Type="http://schemas.openxmlformats.org/officeDocument/2006/relationships/oleObject" Target="../embeddings/oleObject136.bin"/><Relationship Id="rId12" Type="http://schemas.openxmlformats.org/officeDocument/2006/relationships/image" Target="../media/image139.wmf"/><Relationship Id="rId17" Type="http://schemas.openxmlformats.org/officeDocument/2006/relationships/image" Target="../media/image141.wmf"/><Relationship Id="rId25" Type="http://schemas.openxmlformats.org/officeDocument/2006/relationships/oleObject" Target="../embeddings/oleObject146.bin"/><Relationship Id="rId33" Type="http://schemas.openxmlformats.org/officeDocument/2006/relationships/oleObject" Target="../embeddings/oleObject152.bin"/><Relationship Id="rId2" Type="http://schemas.openxmlformats.org/officeDocument/2006/relationships/slideLayout" Target="../slideLayouts/slideLayout13.xml"/><Relationship Id="rId16" Type="http://schemas.openxmlformats.org/officeDocument/2006/relationships/oleObject" Target="../embeddings/oleObject141.bin"/><Relationship Id="rId20" Type="http://schemas.openxmlformats.org/officeDocument/2006/relationships/oleObject" Target="../embeddings/oleObject143.bin"/><Relationship Id="rId29" Type="http://schemas.openxmlformats.org/officeDocument/2006/relationships/oleObject" Target="../embeddings/oleObject149.bin"/><Relationship Id="rId1" Type="http://schemas.openxmlformats.org/officeDocument/2006/relationships/vmlDrawing" Target="../drawings/vmlDrawing39.vml"/><Relationship Id="rId6" Type="http://schemas.openxmlformats.org/officeDocument/2006/relationships/image" Target="../media/image136.wmf"/><Relationship Id="rId11" Type="http://schemas.openxmlformats.org/officeDocument/2006/relationships/oleObject" Target="../embeddings/oleObject138.bin"/><Relationship Id="rId24" Type="http://schemas.openxmlformats.org/officeDocument/2006/relationships/oleObject" Target="../embeddings/oleObject145.bin"/><Relationship Id="rId32" Type="http://schemas.openxmlformats.org/officeDocument/2006/relationships/oleObject" Target="../embeddings/oleObject151.bin"/><Relationship Id="rId5" Type="http://schemas.openxmlformats.org/officeDocument/2006/relationships/oleObject" Target="../embeddings/oleObject135.bin"/><Relationship Id="rId15" Type="http://schemas.openxmlformats.org/officeDocument/2006/relationships/oleObject" Target="../embeddings/oleObject140.bin"/><Relationship Id="rId23" Type="http://schemas.openxmlformats.org/officeDocument/2006/relationships/image" Target="../media/image144.wmf"/><Relationship Id="rId28" Type="http://schemas.openxmlformats.org/officeDocument/2006/relationships/image" Target="../media/image145.wmf"/><Relationship Id="rId36" Type="http://schemas.openxmlformats.org/officeDocument/2006/relationships/image" Target="../media/image148.wmf"/><Relationship Id="rId10" Type="http://schemas.openxmlformats.org/officeDocument/2006/relationships/image" Target="../media/image138.wmf"/><Relationship Id="rId19" Type="http://schemas.openxmlformats.org/officeDocument/2006/relationships/image" Target="../media/image142.wmf"/><Relationship Id="rId31" Type="http://schemas.openxmlformats.org/officeDocument/2006/relationships/oleObject" Target="../embeddings/oleObject150.bin"/><Relationship Id="rId4" Type="http://schemas.openxmlformats.org/officeDocument/2006/relationships/image" Target="../media/image135.wmf"/><Relationship Id="rId9" Type="http://schemas.openxmlformats.org/officeDocument/2006/relationships/oleObject" Target="../embeddings/oleObject137.bin"/><Relationship Id="rId14" Type="http://schemas.openxmlformats.org/officeDocument/2006/relationships/image" Target="../media/image140.wmf"/><Relationship Id="rId22" Type="http://schemas.openxmlformats.org/officeDocument/2006/relationships/oleObject" Target="../embeddings/oleObject144.bin"/><Relationship Id="rId27" Type="http://schemas.openxmlformats.org/officeDocument/2006/relationships/oleObject" Target="../embeddings/oleObject148.bin"/><Relationship Id="rId30" Type="http://schemas.openxmlformats.org/officeDocument/2006/relationships/image" Target="../media/image146.wmf"/><Relationship Id="rId35" Type="http://schemas.openxmlformats.org/officeDocument/2006/relationships/oleObject" Target="../embeddings/oleObject153.bin"/><Relationship Id="rId8" Type="http://schemas.openxmlformats.org/officeDocument/2006/relationships/image" Target="../media/image137.wmf"/></Relationships>
</file>

<file path=ppt/slides/_rels/slide87.xml.rels><?xml version="1.0" encoding="UTF-8" standalone="yes"?>
<Relationships xmlns="http://schemas.openxmlformats.org/package/2006/relationships"><Relationship Id="rId3" Type="http://schemas.openxmlformats.org/officeDocument/2006/relationships/oleObject" Target="../embeddings/oleObject154.bin"/><Relationship Id="rId2" Type="http://schemas.openxmlformats.org/officeDocument/2006/relationships/slideLayout" Target="../slideLayouts/slideLayout13.xml"/><Relationship Id="rId1" Type="http://schemas.openxmlformats.org/officeDocument/2006/relationships/vmlDrawing" Target="../drawings/vmlDrawing40.vml"/><Relationship Id="rId5" Type="http://schemas.openxmlformats.org/officeDocument/2006/relationships/oleObject" Target="../embeddings/oleObject155.bin"/><Relationship Id="rId4" Type="http://schemas.openxmlformats.org/officeDocument/2006/relationships/image" Target="../media/image149.wmf"/></Relationships>
</file>

<file path=ppt/slides/_rels/slide88.xml.rels><?xml version="1.0" encoding="UTF-8" standalone="yes"?>
<Relationships xmlns="http://schemas.openxmlformats.org/package/2006/relationships"><Relationship Id="rId8" Type="http://schemas.openxmlformats.org/officeDocument/2006/relationships/image" Target="../media/image151.wmf"/><Relationship Id="rId13" Type="http://schemas.openxmlformats.org/officeDocument/2006/relationships/oleObject" Target="../embeddings/oleObject161.bin"/><Relationship Id="rId18" Type="http://schemas.openxmlformats.org/officeDocument/2006/relationships/oleObject" Target="../embeddings/oleObject164.bin"/><Relationship Id="rId3" Type="http://schemas.openxmlformats.org/officeDocument/2006/relationships/oleObject" Target="../embeddings/oleObject156.bin"/><Relationship Id="rId21" Type="http://schemas.openxmlformats.org/officeDocument/2006/relationships/image" Target="../media/image156.wmf"/><Relationship Id="rId7" Type="http://schemas.openxmlformats.org/officeDocument/2006/relationships/oleObject" Target="../embeddings/oleObject158.bin"/><Relationship Id="rId12" Type="http://schemas.openxmlformats.org/officeDocument/2006/relationships/image" Target="../media/image153.wmf"/><Relationship Id="rId17" Type="http://schemas.openxmlformats.org/officeDocument/2006/relationships/image" Target="../media/image137.wmf"/><Relationship Id="rId25" Type="http://schemas.openxmlformats.org/officeDocument/2006/relationships/image" Target="../media/image158.wmf"/><Relationship Id="rId2" Type="http://schemas.openxmlformats.org/officeDocument/2006/relationships/slideLayout" Target="../slideLayouts/slideLayout13.xml"/><Relationship Id="rId16" Type="http://schemas.openxmlformats.org/officeDocument/2006/relationships/oleObject" Target="../embeddings/oleObject163.bin"/><Relationship Id="rId20" Type="http://schemas.openxmlformats.org/officeDocument/2006/relationships/oleObject" Target="../embeddings/oleObject165.bin"/><Relationship Id="rId1" Type="http://schemas.openxmlformats.org/officeDocument/2006/relationships/vmlDrawing" Target="../drawings/vmlDrawing41.vml"/><Relationship Id="rId6" Type="http://schemas.openxmlformats.org/officeDocument/2006/relationships/image" Target="../media/image150.wmf"/><Relationship Id="rId11" Type="http://schemas.openxmlformats.org/officeDocument/2006/relationships/oleObject" Target="../embeddings/oleObject160.bin"/><Relationship Id="rId24" Type="http://schemas.openxmlformats.org/officeDocument/2006/relationships/oleObject" Target="../embeddings/oleObject167.bin"/><Relationship Id="rId5" Type="http://schemas.openxmlformats.org/officeDocument/2006/relationships/oleObject" Target="../embeddings/oleObject157.bin"/><Relationship Id="rId15" Type="http://schemas.openxmlformats.org/officeDocument/2006/relationships/image" Target="../media/image154.wmf"/><Relationship Id="rId23" Type="http://schemas.openxmlformats.org/officeDocument/2006/relationships/image" Target="../media/image157.wmf"/><Relationship Id="rId10" Type="http://schemas.openxmlformats.org/officeDocument/2006/relationships/image" Target="../media/image152.wmf"/><Relationship Id="rId19" Type="http://schemas.openxmlformats.org/officeDocument/2006/relationships/image" Target="../media/image155.wmf"/><Relationship Id="rId4" Type="http://schemas.openxmlformats.org/officeDocument/2006/relationships/image" Target="../media/image148.wmf"/><Relationship Id="rId9" Type="http://schemas.openxmlformats.org/officeDocument/2006/relationships/oleObject" Target="../embeddings/oleObject159.bin"/><Relationship Id="rId14" Type="http://schemas.openxmlformats.org/officeDocument/2006/relationships/oleObject" Target="../embeddings/oleObject162.bin"/><Relationship Id="rId22" Type="http://schemas.openxmlformats.org/officeDocument/2006/relationships/oleObject" Target="../embeddings/oleObject166.bin"/></Relationships>
</file>

<file path=ppt/slides/_rels/slide89.xml.rels><?xml version="1.0" encoding="UTF-8" standalone="yes"?>
<Relationships xmlns="http://schemas.openxmlformats.org/package/2006/relationships"><Relationship Id="rId8" Type="http://schemas.openxmlformats.org/officeDocument/2006/relationships/image" Target="../media/image161.wmf"/><Relationship Id="rId13" Type="http://schemas.openxmlformats.org/officeDocument/2006/relationships/oleObject" Target="../embeddings/oleObject173.bin"/><Relationship Id="rId18" Type="http://schemas.openxmlformats.org/officeDocument/2006/relationships/oleObject" Target="../embeddings/oleObject176.bin"/><Relationship Id="rId3" Type="http://schemas.openxmlformats.org/officeDocument/2006/relationships/oleObject" Target="../embeddings/oleObject168.bin"/><Relationship Id="rId21" Type="http://schemas.openxmlformats.org/officeDocument/2006/relationships/image" Target="../media/image167.wmf"/><Relationship Id="rId7" Type="http://schemas.openxmlformats.org/officeDocument/2006/relationships/oleObject" Target="../embeddings/oleObject170.bin"/><Relationship Id="rId12" Type="http://schemas.openxmlformats.org/officeDocument/2006/relationships/image" Target="../media/image163.wmf"/><Relationship Id="rId17" Type="http://schemas.openxmlformats.org/officeDocument/2006/relationships/oleObject" Target="../embeddings/oleObject175.bin"/><Relationship Id="rId2" Type="http://schemas.openxmlformats.org/officeDocument/2006/relationships/slideLayout" Target="../slideLayouts/slideLayout13.xml"/><Relationship Id="rId16" Type="http://schemas.openxmlformats.org/officeDocument/2006/relationships/image" Target="../media/image165.wmf"/><Relationship Id="rId20" Type="http://schemas.openxmlformats.org/officeDocument/2006/relationships/oleObject" Target="../embeddings/oleObject177.bin"/><Relationship Id="rId1" Type="http://schemas.openxmlformats.org/officeDocument/2006/relationships/vmlDrawing" Target="../drawings/vmlDrawing42.vml"/><Relationship Id="rId6" Type="http://schemas.openxmlformats.org/officeDocument/2006/relationships/image" Target="../media/image160.wmf"/><Relationship Id="rId11" Type="http://schemas.openxmlformats.org/officeDocument/2006/relationships/oleObject" Target="../embeddings/oleObject172.bin"/><Relationship Id="rId5" Type="http://schemas.openxmlformats.org/officeDocument/2006/relationships/oleObject" Target="../embeddings/oleObject169.bin"/><Relationship Id="rId15" Type="http://schemas.openxmlformats.org/officeDocument/2006/relationships/oleObject" Target="../embeddings/oleObject174.bin"/><Relationship Id="rId10" Type="http://schemas.openxmlformats.org/officeDocument/2006/relationships/image" Target="../media/image162.wmf"/><Relationship Id="rId19" Type="http://schemas.openxmlformats.org/officeDocument/2006/relationships/image" Target="../media/image166.wmf"/><Relationship Id="rId4" Type="http://schemas.openxmlformats.org/officeDocument/2006/relationships/image" Target="../media/image159.wmf"/><Relationship Id="rId9" Type="http://schemas.openxmlformats.org/officeDocument/2006/relationships/oleObject" Target="../embeddings/oleObject171.bin"/><Relationship Id="rId14" Type="http://schemas.openxmlformats.org/officeDocument/2006/relationships/image" Target="../media/image164.wmf"/></Relationships>
</file>

<file path=ppt/slides/_rels/slide90.xml.rels><?xml version="1.0" encoding="UTF-8" standalone="yes"?>
<Relationships xmlns="http://schemas.openxmlformats.org/package/2006/relationships"><Relationship Id="rId8" Type="http://schemas.openxmlformats.org/officeDocument/2006/relationships/image" Target="../media/image165.wmf"/><Relationship Id="rId13" Type="http://schemas.openxmlformats.org/officeDocument/2006/relationships/oleObject" Target="../embeddings/oleObject183.bin"/><Relationship Id="rId18" Type="http://schemas.openxmlformats.org/officeDocument/2006/relationships/image" Target="../media/image174.wmf"/><Relationship Id="rId3" Type="http://schemas.openxmlformats.org/officeDocument/2006/relationships/oleObject" Target="../embeddings/oleObject178.bin"/><Relationship Id="rId7" Type="http://schemas.openxmlformats.org/officeDocument/2006/relationships/oleObject" Target="../embeddings/oleObject180.bin"/><Relationship Id="rId12" Type="http://schemas.openxmlformats.org/officeDocument/2006/relationships/image" Target="../media/image171.wmf"/><Relationship Id="rId17" Type="http://schemas.openxmlformats.org/officeDocument/2006/relationships/oleObject" Target="../embeddings/oleObject185.bin"/><Relationship Id="rId2" Type="http://schemas.openxmlformats.org/officeDocument/2006/relationships/slideLayout" Target="../slideLayouts/slideLayout13.xml"/><Relationship Id="rId16" Type="http://schemas.openxmlformats.org/officeDocument/2006/relationships/image" Target="../media/image173.wmf"/><Relationship Id="rId1" Type="http://schemas.openxmlformats.org/officeDocument/2006/relationships/vmlDrawing" Target="../drawings/vmlDrawing43.vml"/><Relationship Id="rId6" Type="http://schemas.openxmlformats.org/officeDocument/2006/relationships/image" Target="../media/image169.wmf"/><Relationship Id="rId11" Type="http://schemas.openxmlformats.org/officeDocument/2006/relationships/oleObject" Target="../embeddings/oleObject182.bin"/><Relationship Id="rId5" Type="http://schemas.openxmlformats.org/officeDocument/2006/relationships/oleObject" Target="../embeddings/oleObject179.bin"/><Relationship Id="rId15" Type="http://schemas.openxmlformats.org/officeDocument/2006/relationships/oleObject" Target="../embeddings/oleObject184.bin"/><Relationship Id="rId10" Type="http://schemas.openxmlformats.org/officeDocument/2006/relationships/image" Target="../media/image170.wmf"/><Relationship Id="rId4" Type="http://schemas.openxmlformats.org/officeDocument/2006/relationships/image" Target="../media/image168.wmf"/><Relationship Id="rId9" Type="http://schemas.openxmlformats.org/officeDocument/2006/relationships/oleObject" Target="../embeddings/oleObject181.bin"/><Relationship Id="rId14" Type="http://schemas.openxmlformats.org/officeDocument/2006/relationships/image" Target="../media/image172.wmf"/></Relationships>
</file>

<file path=ppt/slides/_rels/slide91.xml.rels><?xml version="1.0" encoding="UTF-8" standalone="yes"?>
<Relationships xmlns="http://schemas.openxmlformats.org/package/2006/relationships"><Relationship Id="rId8" Type="http://schemas.openxmlformats.org/officeDocument/2006/relationships/image" Target="../media/image177.wmf"/><Relationship Id="rId3" Type="http://schemas.openxmlformats.org/officeDocument/2006/relationships/oleObject" Target="../embeddings/oleObject186.bin"/><Relationship Id="rId7" Type="http://schemas.openxmlformats.org/officeDocument/2006/relationships/oleObject" Target="../embeddings/oleObject188.bin"/><Relationship Id="rId2" Type="http://schemas.openxmlformats.org/officeDocument/2006/relationships/slideLayout" Target="../slideLayouts/slideLayout13.xml"/><Relationship Id="rId1" Type="http://schemas.openxmlformats.org/officeDocument/2006/relationships/vmlDrawing" Target="../drawings/vmlDrawing44.vml"/><Relationship Id="rId6" Type="http://schemas.openxmlformats.org/officeDocument/2006/relationships/image" Target="../media/image176.wmf"/><Relationship Id="rId5" Type="http://schemas.openxmlformats.org/officeDocument/2006/relationships/oleObject" Target="../embeddings/oleObject187.bin"/><Relationship Id="rId10" Type="http://schemas.openxmlformats.org/officeDocument/2006/relationships/image" Target="../media/image178.wmf"/><Relationship Id="rId4" Type="http://schemas.openxmlformats.org/officeDocument/2006/relationships/image" Target="../media/image175.wmf"/><Relationship Id="rId9" Type="http://schemas.openxmlformats.org/officeDocument/2006/relationships/oleObject" Target="../embeddings/oleObject189.bin"/></Relationships>
</file>

<file path=ppt/slides/_rels/slide92.xml.rels><?xml version="1.0" encoding="UTF-8" standalone="yes"?>
<Relationships xmlns="http://schemas.openxmlformats.org/package/2006/relationships"><Relationship Id="rId8" Type="http://schemas.openxmlformats.org/officeDocument/2006/relationships/image" Target="../media/image181.wmf"/><Relationship Id="rId13" Type="http://schemas.openxmlformats.org/officeDocument/2006/relationships/oleObject" Target="../embeddings/oleObject195.bin"/><Relationship Id="rId3" Type="http://schemas.openxmlformats.org/officeDocument/2006/relationships/oleObject" Target="../embeddings/oleObject190.bin"/><Relationship Id="rId7" Type="http://schemas.openxmlformats.org/officeDocument/2006/relationships/oleObject" Target="../embeddings/oleObject192.bin"/><Relationship Id="rId12" Type="http://schemas.openxmlformats.org/officeDocument/2006/relationships/image" Target="../media/image183.wmf"/><Relationship Id="rId2" Type="http://schemas.openxmlformats.org/officeDocument/2006/relationships/slideLayout" Target="../slideLayouts/slideLayout13.xml"/><Relationship Id="rId16" Type="http://schemas.openxmlformats.org/officeDocument/2006/relationships/image" Target="../media/image185.wmf"/><Relationship Id="rId1" Type="http://schemas.openxmlformats.org/officeDocument/2006/relationships/vmlDrawing" Target="../drawings/vmlDrawing45.vml"/><Relationship Id="rId6" Type="http://schemas.openxmlformats.org/officeDocument/2006/relationships/image" Target="../media/image180.wmf"/><Relationship Id="rId11" Type="http://schemas.openxmlformats.org/officeDocument/2006/relationships/oleObject" Target="../embeddings/oleObject194.bin"/><Relationship Id="rId5" Type="http://schemas.openxmlformats.org/officeDocument/2006/relationships/oleObject" Target="../embeddings/oleObject191.bin"/><Relationship Id="rId15" Type="http://schemas.openxmlformats.org/officeDocument/2006/relationships/oleObject" Target="../embeddings/oleObject196.bin"/><Relationship Id="rId10" Type="http://schemas.openxmlformats.org/officeDocument/2006/relationships/image" Target="../media/image182.wmf"/><Relationship Id="rId4" Type="http://schemas.openxmlformats.org/officeDocument/2006/relationships/image" Target="../media/image179.wmf"/><Relationship Id="rId9" Type="http://schemas.openxmlformats.org/officeDocument/2006/relationships/oleObject" Target="../embeddings/oleObject193.bin"/><Relationship Id="rId14" Type="http://schemas.openxmlformats.org/officeDocument/2006/relationships/image" Target="../media/image184.wmf"/></Relationships>
</file>

<file path=ppt/slides/_rels/slide93.xml.rels><?xml version="1.0" encoding="UTF-8" standalone="yes"?>
<Relationships xmlns="http://schemas.openxmlformats.org/package/2006/relationships"><Relationship Id="rId3" Type="http://schemas.openxmlformats.org/officeDocument/2006/relationships/oleObject" Target="../embeddings/oleObject197.bin"/><Relationship Id="rId2" Type="http://schemas.openxmlformats.org/officeDocument/2006/relationships/slideLayout" Target="../slideLayouts/slideLayout13.xml"/><Relationship Id="rId1" Type="http://schemas.openxmlformats.org/officeDocument/2006/relationships/vmlDrawing" Target="../drawings/vmlDrawing46.vml"/><Relationship Id="rId4" Type="http://schemas.openxmlformats.org/officeDocument/2006/relationships/image" Target="../media/image150.wmf"/></Relationships>
</file>

<file path=ppt/slides/_rels/slide94.xml.rels><?xml version="1.0" encoding="UTF-8" standalone="yes"?>
<Relationships xmlns="http://schemas.openxmlformats.org/package/2006/relationships"><Relationship Id="rId8" Type="http://schemas.openxmlformats.org/officeDocument/2006/relationships/image" Target="../media/image188.wmf"/><Relationship Id="rId3" Type="http://schemas.openxmlformats.org/officeDocument/2006/relationships/oleObject" Target="../embeddings/oleObject198.bin"/><Relationship Id="rId7" Type="http://schemas.openxmlformats.org/officeDocument/2006/relationships/oleObject" Target="../embeddings/oleObject200.bin"/><Relationship Id="rId2" Type="http://schemas.openxmlformats.org/officeDocument/2006/relationships/slideLayout" Target="../slideLayouts/slideLayout13.xml"/><Relationship Id="rId1" Type="http://schemas.openxmlformats.org/officeDocument/2006/relationships/vmlDrawing" Target="../drawings/vmlDrawing47.vml"/><Relationship Id="rId6" Type="http://schemas.openxmlformats.org/officeDocument/2006/relationships/image" Target="../media/image187.wmf"/><Relationship Id="rId5" Type="http://schemas.openxmlformats.org/officeDocument/2006/relationships/oleObject" Target="../embeddings/oleObject199.bin"/><Relationship Id="rId10" Type="http://schemas.openxmlformats.org/officeDocument/2006/relationships/image" Target="../media/image189.wmf"/><Relationship Id="rId4" Type="http://schemas.openxmlformats.org/officeDocument/2006/relationships/image" Target="../media/image186.wmf"/><Relationship Id="rId9" Type="http://schemas.openxmlformats.org/officeDocument/2006/relationships/oleObject" Target="../embeddings/oleObject201.bin"/></Relationships>
</file>

<file path=ppt/slides/_rels/slide95.xml.rels><?xml version="1.0" encoding="UTF-8" standalone="yes"?>
<Relationships xmlns="http://schemas.openxmlformats.org/package/2006/relationships"><Relationship Id="rId8" Type="http://schemas.openxmlformats.org/officeDocument/2006/relationships/image" Target="../media/image192.wmf"/><Relationship Id="rId13" Type="http://schemas.openxmlformats.org/officeDocument/2006/relationships/oleObject" Target="../embeddings/oleObject207.bin"/><Relationship Id="rId18" Type="http://schemas.openxmlformats.org/officeDocument/2006/relationships/image" Target="../media/image197.wmf"/><Relationship Id="rId3" Type="http://schemas.openxmlformats.org/officeDocument/2006/relationships/oleObject" Target="../embeddings/oleObject202.bin"/><Relationship Id="rId21" Type="http://schemas.openxmlformats.org/officeDocument/2006/relationships/oleObject" Target="../embeddings/oleObject211.bin"/><Relationship Id="rId7" Type="http://schemas.openxmlformats.org/officeDocument/2006/relationships/oleObject" Target="../embeddings/oleObject204.bin"/><Relationship Id="rId12" Type="http://schemas.openxmlformats.org/officeDocument/2006/relationships/image" Target="../media/image194.wmf"/><Relationship Id="rId17" Type="http://schemas.openxmlformats.org/officeDocument/2006/relationships/oleObject" Target="../embeddings/oleObject209.bin"/><Relationship Id="rId25" Type="http://schemas.openxmlformats.org/officeDocument/2006/relationships/oleObject" Target="../embeddings/oleObject213.bin"/><Relationship Id="rId2" Type="http://schemas.openxmlformats.org/officeDocument/2006/relationships/slideLayout" Target="../slideLayouts/slideLayout13.xml"/><Relationship Id="rId16" Type="http://schemas.openxmlformats.org/officeDocument/2006/relationships/image" Target="../media/image196.wmf"/><Relationship Id="rId20" Type="http://schemas.openxmlformats.org/officeDocument/2006/relationships/image" Target="../media/image198.wmf"/><Relationship Id="rId1" Type="http://schemas.openxmlformats.org/officeDocument/2006/relationships/vmlDrawing" Target="../drawings/vmlDrawing48.vml"/><Relationship Id="rId6" Type="http://schemas.openxmlformats.org/officeDocument/2006/relationships/image" Target="../media/image191.wmf"/><Relationship Id="rId11" Type="http://schemas.openxmlformats.org/officeDocument/2006/relationships/oleObject" Target="../embeddings/oleObject206.bin"/><Relationship Id="rId24" Type="http://schemas.openxmlformats.org/officeDocument/2006/relationships/image" Target="../media/image200.wmf"/><Relationship Id="rId5" Type="http://schemas.openxmlformats.org/officeDocument/2006/relationships/oleObject" Target="../embeddings/oleObject203.bin"/><Relationship Id="rId15" Type="http://schemas.openxmlformats.org/officeDocument/2006/relationships/oleObject" Target="../embeddings/oleObject208.bin"/><Relationship Id="rId23" Type="http://schemas.openxmlformats.org/officeDocument/2006/relationships/oleObject" Target="../embeddings/oleObject212.bin"/><Relationship Id="rId10" Type="http://schemas.openxmlformats.org/officeDocument/2006/relationships/image" Target="../media/image193.wmf"/><Relationship Id="rId19" Type="http://schemas.openxmlformats.org/officeDocument/2006/relationships/oleObject" Target="../embeddings/oleObject210.bin"/><Relationship Id="rId4" Type="http://schemas.openxmlformats.org/officeDocument/2006/relationships/image" Target="../media/image190.wmf"/><Relationship Id="rId9" Type="http://schemas.openxmlformats.org/officeDocument/2006/relationships/oleObject" Target="../embeddings/oleObject205.bin"/><Relationship Id="rId14" Type="http://schemas.openxmlformats.org/officeDocument/2006/relationships/image" Target="../media/image195.wmf"/><Relationship Id="rId22" Type="http://schemas.openxmlformats.org/officeDocument/2006/relationships/image" Target="../media/image199.wmf"/></Relationships>
</file>

<file path=ppt/slides/_rels/slide96.xml.rels><?xml version="1.0" encoding="UTF-8" standalone="yes"?>
<Relationships xmlns="http://schemas.openxmlformats.org/package/2006/relationships"><Relationship Id="rId8" Type="http://schemas.openxmlformats.org/officeDocument/2006/relationships/oleObject" Target="../embeddings/oleObject217.bin"/><Relationship Id="rId13" Type="http://schemas.openxmlformats.org/officeDocument/2006/relationships/image" Target="../media/image205.wmf"/><Relationship Id="rId18" Type="http://schemas.openxmlformats.org/officeDocument/2006/relationships/oleObject" Target="../embeddings/oleObject222.bin"/><Relationship Id="rId3" Type="http://schemas.openxmlformats.org/officeDocument/2006/relationships/oleObject" Target="../embeddings/oleObject214.bin"/><Relationship Id="rId7" Type="http://schemas.openxmlformats.org/officeDocument/2006/relationships/oleObject" Target="../embeddings/oleObject216.bin"/><Relationship Id="rId12" Type="http://schemas.openxmlformats.org/officeDocument/2006/relationships/oleObject" Target="../embeddings/oleObject219.bin"/><Relationship Id="rId17" Type="http://schemas.openxmlformats.org/officeDocument/2006/relationships/image" Target="../media/image207.wmf"/><Relationship Id="rId2" Type="http://schemas.openxmlformats.org/officeDocument/2006/relationships/slideLayout" Target="../slideLayouts/slideLayout13.xml"/><Relationship Id="rId16" Type="http://schemas.openxmlformats.org/officeDocument/2006/relationships/oleObject" Target="../embeddings/oleObject221.bin"/><Relationship Id="rId1" Type="http://schemas.openxmlformats.org/officeDocument/2006/relationships/vmlDrawing" Target="../drawings/vmlDrawing49.vml"/><Relationship Id="rId6" Type="http://schemas.openxmlformats.org/officeDocument/2006/relationships/image" Target="../media/image202.wmf"/><Relationship Id="rId11" Type="http://schemas.openxmlformats.org/officeDocument/2006/relationships/image" Target="../media/image204.wmf"/><Relationship Id="rId5" Type="http://schemas.openxmlformats.org/officeDocument/2006/relationships/oleObject" Target="../embeddings/oleObject215.bin"/><Relationship Id="rId15" Type="http://schemas.openxmlformats.org/officeDocument/2006/relationships/image" Target="../media/image206.wmf"/><Relationship Id="rId10" Type="http://schemas.openxmlformats.org/officeDocument/2006/relationships/oleObject" Target="../embeddings/oleObject218.bin"/><Relationship Id="rId19" Type="http://schemas.openxmlformats.org/officeDocument/2006/relationships/image" Target="../media/image208.wmf"/><Relationship Id="rId4" Type="http://schemas.openxmlformats.org/officeDocument/2006/relationships/image" Target="../media/image201.wmf"/><Relationship Id="rId9" Type="http://schemas.openxmlformats.org/officeDocument/2006/relationships/image" Target="../media/image203.wmf"/><Relationship Id="rId14" Type="http://schemas.openxmlformats.org/officeDocument/2006/relationships/oleObject" Target="../embeddings/oleObject220.bin"/></Relationships>
</file>

<file path=ppt/slides/_rels/slide97.xml.rels><?xml version="1.0" encoding="UTF-8" standalone="yes"?>
<Relationships xmlns="http://schemas.openxmlformats.org/package/2006/relationships"><Relationship Id="rId8" Type="http://schemas.openxmlformats.org/officeDocument/2006/relationships/oleObject" Target="../embeddings/oleObject225.bin"/><Relationship Id="rId13" Type="http://schemas.openxmlformats.org/officeDocument/2006/relationships/image" Target="../media/image213.wmf"/><Relationship Id="rId18" Type="http://schemas.openxmlformats.org/officeDocument/2006/relationships/image" Target="../media/image215.wmf"/><Relationship Id="rId3" Type="http://schemas.openxmlformats.org/officeDocument/2006/relationships/notesSlide" Target="../notesSlides/notesSlide8.xml"/><Relationship Id="rId21" Type="http://schemas.openxmlformats.org/officeDocument/2006/relationships/oleObject" Target="../embeddings/oleObject232.bin"/><Relationship Id="rId7" Type="http://schemas.openxmlformats.org/officeDocument/2006/relationships/image" Target="../media/image210.wmf"/><Relationship Id="rId12" Type="http://schemas.openxmlformats.org/officeDocument/2006/relationships/oleObject" Target="../embeddings/oleObject227.bin"/><Relationship Id="rId17" Type="http://schemas.openxmlformats.org/officeDocument/2006/relationships/oleObject" Target="../embeddings/oleObject230.bin"/><Relationship Id="rId2" Type="http://schemas.openxmlformats.org/officeDocument/2006/relationships/slideLayout" Target="../slideLayouts/slideLayout13.xml"/><Relationship Id="rId16" Type="http://schemas.openxmlformats.org/officeDocument/2006/relationships/image" Target="../media/image214.wmf"/><Relationship Id="rId20" Type="http://schemas.openxmlformats.org/officeDocument/2006/relationships/image" Target="../media/image216.wmf"/><Relationship Id="rId1" Type="http://schemas.openxmlformats.org/officeDocument/2006/relationships/vmlDrawing" Target="../drawings/vmlDrawing50.vml"/><Relationship Id="rId6" Type="http://schemas.openxmlformats.org/officeDocument/2006/relationships/oleObject" Target="../embeddings/oleObject224.bin"/><Relationship Id="rId11" Type="http://schemas.openxmlformats.org/officeDocument/2006/relationships/image" Target="../media/image212.wmf"/><Relationship Id="rId5" Type="http://schemas.openxmlformats.org/officeDocument/2006/relationships/image" Target="../media/image209.wmf"/><Relationship Id="rId15" Type="http://schemas.openxmlformats.org/officeDocument/2006/relationships/oleObject" Target="../embeddings/oleObject229.bin"/><Relationship Id="rId10" Type="http://schemas.openxmlformats.org/officeDocument/2006/relationships/oleObject" Target="../embeddings/oleObject226.bin"/><Relationship Id="rId19" Type="http://schemas.openxmlformats.org/officeDocument/2006/relationships/oleObject" Target="../embeddings/oleObject231.bin"/><Relationship Id="rId4" Type="http://schemas.openxmlformats.org/officeDocument/2006/relationships/oleObject" Target="../embeddings/oleObject223.bin"/><Relationship Id="rId9" Type="http://schemas.openxmlformats.org/officeDocument/2006/relationships/image" Target="../media/image211.wmf"/><Relationship Id="rId14" Type="http://schemas.openxmlformats.org/officeDocument/2006/relationships/oleObject" Target="../embeddings/oleObject228.bin"/><Relationship Id="rId22" Type="http://schemas.openxmlformats.org/officeDocument/2006/relationships/image" Target="../media/image217.wmf"/></Relationships>
</file>

<file path=ppt/slides/_rels/slide98.xml.rels><?xml version="1.0" encoding="UTF-8" standalone="yes"?>
<Relationships xmlns="http://schemas.openxmlformats.org/package/2006/relationships"><Relationship Id="rId8" Type="http://schemas.openxmlformats.org/officeDocument/2006/relationships/image" Target="../media/image220.wmf"/><Relationship Id="rId3" Type="http://schemas.openxmlformats.org/officeDocument/2006/relationships/oleObject" Target="../embeddings/oleObject233.bin"/><Relationship Id="rId7" Type="http://schemas.openxmlformats.org/officeDocument/2006/relationships/oleObject" Target="../embeddings/oleObject235.bin"/><Relationship Id="rId2" Type="http://schemas.openxmlformats.org/officeDocument/2006/relationships/slideLayout" Target="../slideLayouts/slideLayout13.xml"/><Relationship Id="rId1" Type="http://schemas.openxmlformats.org/officeDocument/2006/relationships/vmlDrawing" Target="../drawings/vmlDrawing51.vml"/><Relationship Id="rId6" Type="http://schemas.openxmlformats.org/officeDocument/2006/relationships/image" Target="../media/image219.wmf"/><Relationship Id="rId5" Type="http://schemas.openxmlformats.org/officeDocument/2006/relationships/oleObject" Target="../embeddings/oleObject234.bin"/><Relationship Id="rId10" Type="http://schemas.openxmlformats.org/officeDocument/2006/relationships/oleObject" Target="../embeddings/oleObject237.bin"/><Relationship Id="rId4" Type="http://schemas.openxmlformats.org/officeDocument/2006/relationships/image" Target="../media/image218.wmf"/><Relationship Id="rId9" Type="http://schemas.openxmlformats.org/officeDocument/2006/relationships/oleObject" Target="../embeddings/oleObject236.bin"/></Relationships>
</file>

<file path=ppt/slides/_rels/slide99.xml.rels><?xml version="1.0" encoding="UTF-8" standalone="yes"?>
<Relationships xmlns="http://schemas.openxmlformats.org/package/2006/relationships"><Relationship Id="rId3" Type="http://schemas.openxmlformats.org/officeDocument/2006/relationships/oleObject" Target="../embeddings/oleObject238.bin"/><Relationship Id="rId2" Type="http://schemas.openxmlformats.org/officeDocument/2006/relationships/slideLayout" Target="../slideLayouts/slideLayout13.xml"/><Relationship Id="rId1" Type="http://schemas.openxmlformats.org/officeDocument/2006/relationships/vmlDrawing" Target="../drawings/vmlDrawing52.vml"/><Relationship Id="rId6" Type="http://schemas.openxmlformats.org/officeDocument/2006/relationships/oleObject" Target="../embeddings/oleObject240.bin"/><Relationship Id="rId5" Type="http://schemas.openxmlformats.org/officeDocument/2006/relationships/oleObject" Target="../embeddings/oleObject239.bin"/><Relationship Id="rId4" Type="http://schemas.openxmlformats.org/officeDocument/2006/relationships/image" Target="../media/image221.wmf"/></Relationships>
</file>

<file path=ppt/slides/_rels/slide100.xml.rels><?xml version="1.0" encoding="UTF-8" standalone="yes"?>
<Relationships xmlns="http://schemas.openxmlformats.org/package/2006/relationships"><Relationship Id="rId8" Type="http://schemas.openxmlformats.org/officeDocument/2006/relationships/oleObject" Target="../embeddings/oleObject244.bin"/><Relationship Id="rId3" Type="http://schemas.openxmlformats.org/officeDocument/2006/relationships/oleObject" Target="../embeddings/oleObject241.bin"/><Relationship Id="rId7" Type="http://schemas.openxmlformats.org/officeDocument/2006/relationships/oleObject" Target="../embeddings/oleObject243.bin"/><Relationship Id="rId2" Type="http://schemas.openxmlformats.org/officeDocument/2006/relationships/slideLayout" Target="../slideLayouts/slideLayout13.xml"/><Relationship Id="rId1" Type="http://schemas.openxmlformats.org/officeDocument/2006/relationships/vmlDrawing" Target="../drawings/vmlDrawing53.vml"/><Relationship Id="rId6" Type="http://schemas.openxmlformats.org/officeDocument/2006/relationships/image" Target="../media/image223.wmf"/><Relationship Id="rId5" Type="http://schemas.openxmlformats.org/officeDocument/2006/relationships/oleObject" Target="../embeddings/oleObject242.bin"/><Relationship Id="rId4" Type="http://schemas.openxmlformats.org/officeDocument/2006/relationships/image" Target="../media/image222.wmf"/></Relationships>
</file>

<file path=ppt/slides/_rels/slide101.xml.rels><?xml version="1.0" encoding="UTF-8" standalone="yes"?>
<Relationships xmlns="http://schemas.openxmlformats.org/package/2006/relationships"><Relationship Id="rId8" Type="http://schemas.openxmlformats.org/officeDocument/2006/relationships/image" Target="../media/image226.wmf"/><Relationship Id="rId13" Type="http://schemas.openxmlformats.org/officeDocument/2006/relationships/oleObject" Target="../embeddings/oleObject250.bin"/><Relationship Id="rId18" Type="http://schemas.openxmlformats.org/officeDocument/2006/relationships/oleObject" Target="../embeddings/oleObject253.bin"/><Relationship Id="rId3" Type="http://schemas.openxmlformats.org/officeDocument/2006/relationships/oleObject" Target="../embeddings/oleObject245.bin"/><Relationship Id="rId7" Type="http://schemas.openxmlformats.org/officeDocument/2006/relationships/oleObject" Target="../embeddings/oleObject247.bin"/><Relationship Id="rId12" Type="http://schemas.openxmlformats.org/officeDocument/2006/relationships/image" Target="../media/image228.wmf"/><Relationship Id="rId17" Type="http://schemas.openxmlformats.org/officeDocument/2006/relationships/image" Target="../media/image230.wmf"/><Relationship Id="rId2" Type="http://schemas.openxmlformats.org/officeDocument/2006/relationships/slideLayout" Target="../slideLayouts/slideLayout13.xml"/><Relationship Id="rId16" Type="http://schemas.openxmlformats.org/officeDocument/2006/relationships/oleObject" Target="../embeddings/oleObject252.bin"/><Relationship Id="rId1" Type="http://schemas.openxmlformats.org/officeDocument/2006/relationships/vmlDrawing" Target="../drawings/vmlDrawing54.vml"/><Relationship Id="rId6" Type="http://schemas.openxmlformats.org/officeDocument/2006/relationships/image" Target="../media/image225.wmf"/><Relationship Id="rId11" Type="http://schemas.openxmlformats.org/officeDocument/2006/relationships/oleObject" Target="../embeddings/oleObject249.bin"/><Relationship Id="rId5" Type="http://schemas.openxmlformats.org/officeDocument/2006/relationships/oleObject" Target="../embeddings/oleObject246.bin"/><Relationship Id="rId15" Type="http://schemas.openxmlformats.org/officeDocument/2006/relationships/image" Target="../media/image229.wmf"/><Relationship Id="rId10" Type="http://schemas.openxmlformats.org/officeDocument/2006/relationships/image" Target="../media/image227.wmf"/><Relationship Id="rId19" Type="http://schemas.openxmlformats.org/officeDocument/2006/relationships/image" Target="../media/image231.wmf"/><Relationship Id="rId4" Type="http://schemas.openxmlformats.org/officeDocument/2006/relationships/image" Target="../media/image224.wmf"/><Relationship Id="rId9" Type="http://schemas.openxmlformats.org/officeDocument/2006/relationships/oleObject" Target="../embeddings/oleObject248.bin"/><Relationship Id="rId14" Type="http://schemas.openxmlformats.org/officeDocument/2006/relationships/oleObject" Target="../embeddings/oleObject251.bin"/></Relationships>
</file>

<file path=ppt/slides/_rels/slide102.xml.rels><?xml version="1.0" encoding="UTF-8" standalone="yes"?>
<Relationships xmlns="http://schemas.openxmlformats.org/package/2006/relationships"><Relationship Id="rId8" Type="http://schemas.openxmlformats.org/officeDocument/2006/relationships/image" Target="../media/image234.wmf"/><Relationship Id="rId13" Type="http://schemas.openxmlformats.org/officeDocument/2006/relationships/oleObject" Target="../embeddings/oleObject260.bin"/><Relationship Id="rId18" Type="http://schemas.openxmlformats.org/officeDocument/2006/relationships/image" Target="../media/image238.wmf"/><Relationship Id="rId3" Type="http://schemas.openxmlformats.org/officeDocument/2006/relationships/oleObject" Target="../embeddings/oleObject254.bin"/><Relationship Id="rId7" Type="http://schemas.openxmlformats.org/officeDocument/2006/relationships/oleObject" Target="../embeddings/oleObject256.bin"/><Relationship Id="rId12" Type="http://schemas.openxmlformats.org/officeDocument/2006/relationships/image" Target="../media/image235.wmf"/><Relationship Id="rId17" Type="http://schemas.openxmlformats.org/officeDocument/2006/relationships/oleObject" Target="../embeddings/oleObject262.bin"/><Relationship Id="rId2" Type="http://schemas.openxmlformats.org/officeDocument/2006/relationships/slideLayout" Target="../slideLayouts/slideLayout13.xml"/><Relationship Id="rId16" Type="http://schemas.openxmlformats.org/officeDocument/2006/relationships/image" Target="../media/image237.wmf"/><Relationship Id="rId20" Type="http://schemas.openxmlformats.org/officeDocument/2006/relationships/image" Target="../media/image239.wmf"/><Relationship Id="rId1" Type="http://schemas.openxmlformats.org/officeDocument/2006/relationships/vmlDrawing" Target="../drawings/vmlDrawing55.vml"/><Relationship Id="rId6" Type="http://schemas.openxmlformats.org/officeDocument/2006/relationships/image" Target="../media/image233.wmf"/><Relationship Id="rId11" Type="http://schemas.openxmlformats.org/officeDocument/2006/relationships/oleObject" Target="../embeddings/oleObject259.bin"/><Relationship Id="rId5" Type="http://schemas.openxmlformats.org/officeDocument/2006/relationships/oleObject" Target="../embeddings/oleObject255.bin"/><Relationship Id="rId15" Type="http://schemas.openxmlformats.org/officeDocument/2006/relationships/oleObject" Target="../embeddings/oleObject261.bin"/><Relationship Id="rId10" Type="http://schemas.openxmlformats.org/officeDocument/2006/relationships/oleObject" Target="../embeddings/oleObject258.bin"/><Relationship Id="rId19" Type="http://schemas.openxmlformats.org/officeDocument/2006/relationships/oleObject" Target="../embeddings/oleObject263.bin"/><Relationship Id="rId4" Type="http://schemas.openxmlformats.org/officeDocument/2006/relationships/image" Target="../media/image232.wmf"/><Relationship Id="rId9" Type="http://schemas.openxmlformats.org/officeDocument/2006/relationships/oleObject" Target="../embeddings/oleObject257.bin"/><Relationship Id="rId14" Type="http://schemas.openxmlformats.org/officeDocument/2006/relationships/image" Target="../media/image236.wmf"/></Relationships>
</file>

<file path=ppt/slides/_rels/slide103.xml.rels><?xml version="1.0" encoding="UTF-8" standalone="yes"?>
<Relationships xmlns="http://schemas.openxmlformats.org/package/2006/relationships"><Relationship Id="rId8" Type="http://schemas.openxmlformats.org/officeDocument/2006/relationships/image" Target="../media/image242.wmf"/><Relationship Id="rId3" Type="http://schemas.openxmlformats.org/officeDocument/2006/relationships/oleObject" Target="../embeddings/oleObject264.bin"/><Relationship Id="rId7" Type="http://schemas.openxmlformats.org/officeDocument/2006/relationships/oleObject" Target="../embeddings/oleObject266.bin"/><Relationship Id="rId12" Type="http://schemas.openxmlformats.org/officeDocument/2006/relationships/image" Target="../media/image244.wmf"/><Relationship Id="rId2" Type="http://schemas.openxmlformats.org/officeDocument/2006/relationships/slideLayout" Target="../slideLayouts/slideLayout13.xml"/><Relationship Id="rId1" Type="http://schemas.openxmlformats.org/officeDocument/2006/relationships/vmlDrawing" Target="../drawings/vmlDrawing56.vml"/><Relationship Id="rId6" Type="http://schemas.openxmlformats.org/officeDocument/2006/relationships/image" Target="../media/image241.wmf"/><Relationship Id="rId11" Type="http://schemas.openxmlformats.org/officeDocument/2006/relationships/oleObject" Target="../embeddings/oleObject268.bin"/><Relationship Id="rId5" Type="http://schemas.openxmlformats.org/officeDocument/2006/relationships/oleObject" Target="../embeddings/oleObject265.bin"/><Relationship Id="rId10" Type="http://schemas.openxmlformats.org/officeDocument/2006/relationships/image" Target="../media/image243.wmf"/><Relationship Id="rId4" Type="http://schemas.openxmlformats.org/officeDocument/2006/relationships/image" Target="../media/image240.wmf"/><Relationship Id="rId9" Type="http://schemas.openxmlformats.org/officeDocument/2006/relationships/oleObject" Target="../embeddings/oleObject267.bin"/></Relationships>
</file>

<file path=ppt/slides/_rels/slide104.xml.rels><?xml version="1.0" encoding="UTF-8" standalone="yes"?>
<Relationships xmlns="http://schemas.openxmlformats.org/package/2006/relationships"><Relationship Id="rId8" Type="http://schemas.openxmlformats.org/officeDocument/2006/relationships/image" Target="../media/image247.wmf"/><Relationship Id="rId13" Type="http://schemas.openxmlformats.org/officeDocument/2006/relationships/oleObject" Target="../embeddings/oleObject274.bin"/><Relationship Id="rId3" Type="http://schemas.openxmlformats.org/officeDocument/2006/relationships/oleObject" Target="../embeddings/oleObject269.bin"/><Relationship Id="rId7" Type="http://schemas.openxmlformats.org/officeDocument/2006/relationships/oleObject" Target="../embeddings/oleObject271.bin"/><Relationship Id="rId12" Type="http://schemas.openxmlformats.org/officeDocument/2006/relationships/image" Target="../media/image249.wmf"/><Relationship Id="rId2" Type="http://schemas.openxmlformats.org/officeDocument/2006/relationships/slideLayout" Target="../slideLayouts/slideLayout13.xml"/><Relationship Id="rId1" Type="http://schemas.openxmlformats.org/officeDocument/2006/relationships/vmlDrawing" Target="../drawings/vmlDrawing57.vml"/><Relationship Id="rId6" Type="http://schemas.openxmlformats.org/officeDocument/2006/relationships/image" Target="../media/image246.wmf"/><Relationship Id="rId11" Type="http://schemas.openxmlformats.org/officeDocument/2006/relationships/oleObject" Target="../embeddings/oleObject273.bin"/><Relationship Id="rId5" Type="http://schemas.openxmlformats.org/officeDocument/2006/relationships/oleObject" Target="../embeddings/oleObject270.bin"/><Relationship Id="rId10" Type="http://schemas.openxmlformats.org/officeDocument/2006/relationships/image" Target="../media/image248.wmf"/><Relationship Id="rId4" Type="http://schemas.openxmlformats.org/officeDocument/2006/relationships/image" Target="../media/image245.wmf"/><Relationship Id="rId9" Type="http://schemas.openxmlformats.org/officeDocument/2006/relationships/oleObject" Target="../embeddings/oleObject272.bin"/><Relationship Id="rId14" Type="http://schemas.openxmlformats.org/officeDocument/2006/relationships/image" Target="../media/image250.wmf"/></Relationships>
</file>

<file path=ppt/slides/_rels/slide105.xml.rels><?xml version="1.0" encoding="UTF-8" standalone="yes"?>
<Relationships xmlns="http://schemas.openxmlformats.org/package/2006/relationships"><Relationship Id="rId8" Type="http://schemas.openxmlformats.org/officeDocument/2006/relationships/image" Target="../media/image253.wmf"/><Relationship Id="rId13" Type="http://schemas.openxmlformats.org/officeDocument/2006/relationships/oleObject" Target="../embeddings/oleObject280.bin"/><Relationship Id="rId3" Type="http://schemas.openxmlformats.org/officeDocument/2006/relationships/oleObject" Target="../embeddings/oleObject275.bin"/><Relationship Id="rId7" Type="http://schemas.openxmlformats.org/officeDocument/2006/relationships/oleObject" Target="../embeddings/oleObject277.bin"/><Relationship Id="rId12" Type="http://schemas.openxmlformats.org/officeDocument/2006/relationships/image" Target="../media/image255.wmf"/><Relationship Id="rId2" Type="http://schemas.openxmlformats.org/officeDocument/2006/relationships/slideLayout" Target="../slideLayouts/slideLayout13.xml"/><Relationship Id="rId16" Type="http://schemas.openxmlformats.org/officeDocument/2006/relationships/image" Target="../media/image257.wmf"/><Relationship Id="rId1" Type="http://schemas.openxmlformats.org/officeDocument/2006/relationships/vmlDrawing" Target="../drawings/vmlDrawing58.vml"/><Relationship Id="rId6" Type="http://schemas.openxmlformats.org/officeDocument/2006/relationships/image" Target="../media/image252.wmf"/><Relationship Id="rId11" Type="http://schemas.openxmlformats.org/officeDocument/2006/relationships/oleObject" Target="../embeddings/oleObject279.bin"/><Relationship Id="rId5" Type="http://schemas.openxmlformats.org/officeDocument/2006/relationships/oleObject" Target="../embeddings/oleObject276.bin"/><Relationship Id="rId15" Type="http://schemas.openxmlformats.org/officeDocument/2006/relationships/oleObject" Target="../embeddings/oleObject281.bin"/><Relationship Id="rId10" Type="http://schemas.openxmlformats.org/officeDocument/2006/relationships/image" Target="../media/image254.wmf"/><Relationship Id="rId4" Type="http://schemas.openxmlformats.org/officeDocument/2006/relationships/image" Target="../media/image251.wmf"/><Relationship Id="rId9" Type="http://schemas.openxmlformats.org/officeDocument/2006/relationships/oleObject" Target="../embeddings/oleObject278.bin"/><Relationship Id="rId14" Type="http://schemas.openxmlformats.org/officeDocument/2006/relationships/image" Target="../media/image256.wmf"/></Relationships>
</file>

<file path=ppt/slides/_rels/slide106.xml.rels><?xml version="1.0" encoding="UTF-8" standalone="yes"?>
<Relationships xmlns="http://schemas.openxmlformats.org/package/2006/relationships"><Relationship Id="rId3" Type="http://schemas.openxmlformats.org/officeDocument/2006/relationships/oleObject" Target="../embeddings/oleObject282.bin"/><Relationship Id="rId2" Type="http://schemas.openxmlformats.org/officeDocument/2006/relationships/slideLayout" Target="../slideLayouts/slideLayout13.xml"/><Relationship Id="rId1" Type="http://schemas.openxmlformats.org/officeDocument/2006/relationships/vmlDrawing" Target="../drawings/vmlDrawing59.vml"/><Relationship Id="rId6" Type="http://schemas.openxmlformats.org/officeDocument/2006/relationships/image" Target="../media/image259.wmf"/><Relationship Id="rId5" Type="http://schemas.openxmlformats.org/officeDocument/2006/relationships/oleObject" Target="../embeddings/oleObject283.bin"/><Relationship Id="rId4" Type="http://schemas.openxmlformats.org/officeDocument/2006/relationships/image" Target="../media/image258.wmf"/></Relationships>
</file>

<file path=ppt/slides/_rels/slide107.xml.rels><?xml version="1.0" encoding="UTF-8" standalone="yes"?>
<Relationships xmlns="http://schemas.openxmlformats.org/package/2006/relationships"><Relationship Id="rId8" Type="http://schemas.openxmlformats.org/officeDocument/2006/relationships/image" Target="../media/image262.wmf"/><Relationship Id="rId13" Type="http://schemas.openxmlformats.org/officeDocument/2006/relationships/oleObject" Target="../embeddings/oleObject289.bin"/><Relationship Id="rId3" Type="http://schemas.openxmlformats.org/officeDocument/2006/relationships/oleObject" Target="../embeddings/oleObject284.bin"/><Relationship Id="rId7" Type="http://schemas.openxmlformats.org/officeDocument/2006/relationships/oleObject" Target="../embeddings/oleObject286.bin"/><Relationship Id="rId12" Type="http://schemas.openxmlformats.org/officeDocument/2006/relationships/image" Target="../media/image264.wmf"/><Relationship Id="rId17" Type="http://schemas.openxmlformats.org/officeDocument/2006/relationships/oleObject" Target="../embeddings/oleObject291.bin"/><Relationship Id="rId2" Type="http://schemas.openxmlformats.org/officeDocument/2006/relationships/slideLayout" Target="../slideLayouts/slideLayout13.xml"/><Relationship Id="rId16" Type="http://schemas.openxmlformats.org/officeDocument/2006/relationships/image" Target="../media/image266.wmf"/><Relationship Id="rId1" Type="http://schemas.openxmlformats.org/officeDocument/2006/relationships/vmlDrawing" Target="../drawings/vmlDrawing60.vml"/><Relationship Id="rId6" Type="http://schemas.openxmlformats.org/officeDocument/2006/relationships/image" Target="../media/image261.wmf"/><Relationship Id="rId11" Type="http://schemas.openxmlformats.org/officeDocument/2006/relationships/oleObject" Target="../embeddings/oleObject288.bin"/><Relationship Id="rId5" Type="http://schemas.openxmlformats.org/officeDocument/2006/relationships/oleObject" Target="../embeddings/oleObject285.bin"/><Relationship Id="rId15" Type="http://schemas.openxmlformats.org/officeDocument/2006/relationships/oleObject" Target="../embeddings/oleObject290.bin"/><Relationship Id="rId10" Type="http://schemas.openxmlformats.org/officeDocument/2006/relationships/image" Target="../media/image263.wmf"/><Relationship Id="rId4" Type="http://schemas.openxmlformats.org/officeDocument/2006/relationships/image" Target="../media/image260.wmf"/><Relationship Id="rId9" Type="http://schemas.openxmlformats.org/officeDocument/2006/relationships/oleObject" Target="../embeddings/oleObject287.bin"/><Relationship Id="rId14" Type="http://schemas.openxmlformats.org/officeDocument/2006/relationships/image" Target="../media/image265.wmf"/></Relationships>
</file>

<file path=ppt/slides/_rels/slide108.xml.rels><?xml version="1.0" encoding="UTF-8" standalone="yes"?>
<Relationships xmlns="http://schemas.openxmlformats.org/package/2006/relationships"><Relationship Id="rId8" Type="http://schemas.openxmlformats.org/officeDocument/2006/relationships/image" Target="../media/image269.wmf"/><Relationship Id="rId13" Type="http://schemas.openxmlformats.org/officeDocument/2006/relationships/oleObject" Target="../embeddings/oleObject297.bin"/><Relationship Id="rId18" Type="http://schemas.openxmlformats.org/officeDocument/2006/relationships/image" Target="../media/image273.wmf"/><Relationship Id="rId3" Type="http://schemas.openxmlformats.org/officeDocument/2006/relationships/oleObject" Target="../embeddings/oleObject292.bin"/><Relationship Id="rId7" Type="http://schemas.openxmlformats.org/officeDocument/2006/relationships/oleObject" Target="../embeddings/oleObject294.bin"/><Relationship Id="rId12" Type="http://schemas.openxmlformats.org/officeDocument/2006/relationships/image" Target="../media/image271.wmf"/><Relationship Id="rId17" Type="http://schemas.openxmlformats.org/officeDocument/2006/relationships/oleObject" Target="../embeddings/oleObject300.bin"/><Relationship Id="rId2" Type="http://schemas.openxmlformats.org/officeDocument/2006/relationships/slideLayout" Target="../slideLayouts/slideLayout13.xml"/><Relationship Id="rId16" Type="http://schemas.openxmlformats.org/officeDocument/2006/relationships/image" Target="../media/image272.wmf"/><Relationship Id="rId1" Type="http://schemas.openxmlformats.org/officeDocument/2006/relationships/vmlDrawing" Target="../drawings/vmlDrawing61.vml"/><Relationship Id="rId6" Type="http://schemas.openxmlformats.org/officeDocument/2006/relationships/image" Target="../media/image268.wmf"/><Relationship Id="rId11" Type="http://schemas.openxmlformats.org/officeDocument/2006/relationships/oleObject" Target="../embeddings/oleObject296.bin"/><Relationship Id="rId5" Type="http://schemas.openxmlformats.org/officeDocument/2006/relationships/oleObject" Target="../embeddings/oleObject293.bin"/><Relationship Id="rId15" Type="http://schemas.openxmlformats.org/officeDocument/2006/relationships/oleObject" Target="../embeddings/oleObject299.bin"/><Relationship Id="rId10" Type="http://schemas.openxmlformats.org/officeDocument/2006/relationships/image" Target="../media/image270.wmf"/><Relationship Id="rId4" Type="http://schemas.openxmlformats.org/officeDocument/2006/relationships/image" Target="../media/image267.wmf"/><Relationship Id="rId9" Type="http://schemas.openxmlformats.org/officeDocument/2006/relationships/oleObject" Target="../embeddings/oleObject295.bin"/><Relationship Id="rId14" Type="http://schemas.openxmlformats.org/officeDocument/2006/relationships/oleObject" Target="../embeddings/oleObject298.bin"/></Relationships>
</file>

<file path=ppt/slides/_rels/slide109.xml.rels><?xml version="1.0" encoding="UTF-8" standalone="yes"?>
<Relationships xmlns="http://schemas.openxmlformats.org/package/2006/relationships"><Relationship Id="rId8" Type="http://schemas.openxmlformats.org/officeDocument/2006/relationships/image" Target="../media/image276.wmf"/><Relationship Id="rId13" Type="http://schemas.openxmlformats.org/officeDocument/2006/relationships/oleObject" Target="../embeddings/oleObject306.bin"/><Relationship Id="rId18" Type="http://schemas.openxmlformats.org/officeDocument/2006/relationships/image" Target="../media/image281.wmf"/><Relationship Id="rId3" Type="http://schemas.openxmlformats.org/officeDocument/2006/relationships/oleObject" Target="../embeddings/oleObject301.bin"/><Relationship Id="rId21" Type="http://schemas.openxmlformats.org/officeDocument/2006/relationships/image" Target="../media/image284.png"/><Relationship Id="rId7" Type="http://schemas.openxmlformats.org/officeDocument/2006/relationships/oleObject" Target="../embeddings/oleObject303.bin"/><Relationship Id="rId12" Type="http://schemas.openxmlformats.org/officeDocument/2006/relationships/image" Target="../media/image278.wmf"/><Relationship Id="rId17" Type="http://schemas.openxmlformats.org/officeDocument/2006/relationships/oleObject" Target="../embeddings/oleObject308.bin"/><Relationship Id="rId25" Type="http://schemas.openxmlformats.org/officeDocument/2006/relationships/image" Target="../media/image288.png"/><Relationship Id="rId2" Type="http://schemas.openxmlformats.org/officeDocument/2006/relationships/slideLayout" Target="../slideLayouts/slideLayout13.xml"/><Relationship Id="rId16" Type="http://schemas.openxmlformats.org/officeDocument/2006/relationships/image" Target="../media/image280.wmf"/><Relationship Id="rId20" Type="http://schemas.openxmlformats.org/officeDocument/2006/relationships/image" Target="../media/image283.png"/><Relationship Id="rId1" Type="http://schemas.openxmlformats.org/officeDocument/2006/relationships/vmlDrawing" Target="../drawings/vmlDrawing62.vml"/><Relationship Id="rId6" Type="http://schemas.openxmlformats.org/officeDocument/2006/relationships/image" Target="../media/image275.wmf"/><Relationship Id="rId11" Type="http://schemas.openxmlformats.org/officeDocument/2006/relationships/oleObject" Target="../embeddings/oleObject305.bin"/><Relationship Id="rId24" Type="http://schemas.openxmlformats.org/officeDocument/2006/relationships/image" Target="../media/image287.png"/><Relationship Id="rId5" Type="http://schemas.openxmlformats.org/officeDocument/2006/relationships/oleObject" Target="../embeddings/oleObject302.bin"/><Relationship Id="rId15" Type="http://schemas.openxmlformats.org/officeDocument/2006/relationships/oleObject" Target="../embeddings/oleObject307.bin"/><Relationship Id="rId23" Type="http://schemas.openxmlformats.org/officeDocument/2006/relationships/image" Target="../media/image286.png"/><Relationship Id="rId10" Type="http://schemas.openxmlformats.org/officeDocument/2006/relationships/image" Target="../media/image277.wmf"/><Relationship Id="rId19" Type="http://schemas.openxmlformats.org/officeDocument/2006/relationships/image" Target="../media/image282.png"/><Relationship Id="rId4" Type="http://schemas.openxmlformats.org/officeDocument/2006/relationships/image" Target="../media/image274.wmf"/><Relationship Id="rId9" Type="http://schemas.openxmlformats.org/officeDocument/2006/relationships/oleObject" Target="../embeddings/oleObject304.bin"/><Relationship Id="rId14" Type="http://schemas.openxmlformats.org/officeDocument/2006/relationships/image" Target="../media/image279.wmf"/><Relationship Id="rId22" Type="http://schemas.openxmlformats.org/officeDocument/2006/relationships/image" Target="../media/image285.png"/></Relationships>
</file>

<file path=ppt/slides/_rels/slide110.xml.rels><?xml version="1.0" encoding="UTF-8" standalone="yes"?>
<Relationships xmlns="http://schemas.openxmlformats.org/package/2006/relationships"><Relationship Id="rId8" Type="http://schemas.openxmlformats.org/officeDocument/2006/relationships/image" Target="../media/image295.png"/><Relationship Id="rId3" Type="http://schemas.openxmlformats.org/officeDocument/2006/relationships/image" Target="../media/image290.png"/><Relationship Id="rId7" Type="http://schemas.openxmlformats.org/officeDocument/2006/relationships/image" Target="../media/image294.png"/><Relationship Id="rId2" Type="http://schemas.openxmlformats.org/officeDocument/2006/relationships/image" Target="../media/image289.png"/><Relationship Id="rId1" Type="http://schemas.openxmlformats.org/officeDocument/2006/relationships/slideLayout" Target="../slideLayouts/slideLayout13.xml"/><Relationship Id="rId6" Type="http://schemas.openxmlformats.org/officeDocument/2006/relationships/image" Target="../media/image293.png"/><Relationship Id="rId5" Type="http://schemas.openxmlformats.org/officeDocument/2006/relationships/image" Target="../media/image292.png"/><Relationship Id="rId10" Type="http://schemas.openxmlformats.org/officeDocument/2006/relationships/image" Target="../media/image297.png"/><Relationship Id="rId4" Type="http://schemas.openxmlformats.org/officeDocument/2006/relationships/image" Target="../media/image291.png"/><Relationship Id="rId9" Type="http://schemas.openxmlformats.org/officeDocument/2006/relationships/image" Target="../media/image296.png"/></Relationships>
</file>

<file path=ppt/slides/_rels/slide111.xml.rels><?xml version="1.0" encoding="UTF-8" standalone="yes"?>
<Relationships xmlns="http://schemas.openxmlformats.org/package/2006/relationships"><Relationship Id="rId8" Type="http://schemas.openxmlformats.org/officeDocument/2006/relationships/image" Target="../media/image304.png"/><Relationship Id="rId3" Type="http://schemas.openxmlformats.org/officeDocument/2006/relationships/image" Target="../media/image299.png"/><Relationship Id="rId7" Type="http://schemas.openxmlformats.org/officeDocument/2006/relationships/image" Target="../media/image303.png"/><Relationship Id="rId2" Type="http://schemas.openxmlformats.org/officeDocument/2006/relationships/image" Target="../media/image298.png"/><Relationship Id="rId1" Type="http://schemas.openxmlformats.org/officeDocument/2006/relationships/slideLayout" Target="../slideLayouts/slideLayout13.xml"/><Relationship Id="rId6" Type="http://schemas.openxmlformats.org/officeDocument/2006/relationships/image" Target="../media/image302.png"/><Relationship Id="rId5" Type="http://schemas.openxmlformats.org/officeDocument/2006/relationships/image" Target="../media/image301.png"/><Relationship Id="rId4" Type="http://schemas.openxmlformats.org/officeDocument/2006/relationships/image" Target="../media/image300.png"/></Relationships>
</file>

<file path=ppt/slides/_rels/slide112.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9.xml"/><Relationship Id="rId1" Type="http://schemas.openxmlformats.org/officeDocument/2006/relationships/slideLayout" Target="../slideLayouts/slideLayout29.xml"/><Relationship Id="rId4" Type="http://schemas.openxmlformats.org/officeDocument/2006/relationships/image" Target="../media/image4.png"/></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15.xml.rels><?xml version="1.0" encoding="UTF-8" standalone="yes"?>
<Relationships xmlns="http://schemas.openxmlformats.org/package/2006/relationships"><Relationship Id="rId8" Type="http://schemas.openxmlformats.org/officeDocument/2006/relationships/image" Target="../media/image307.wmf"/><Relationship Id="rId3" Type="http://schemas.openxmlformats.org/officeDocument/2006/relationships/oleObject" Target="../embeddings/oleObject309.bin"/><Relationship Id="rId7" Type="http://schemas.openxmlformats.org/officeDocument/2006/relationships/oleObject" Target="../embeddings/oleObject311.bin"/><Relationship Id="rId2" Type="http://schemas.openxmlformats.org/officeDocument/2006/relationships/slideLayout" Target="../slideLayouts/slideLayout29.xml"/><Relationship Id="rId1" Type="http://schemas.openxmlformats.org/officeDocument/2006/relationships/vmlDrawing" Target="../drawings/vmlDrawing63.vml"/><Relationship Id="rId6" Type="http://schemas.openxmlformats.org/officeDocument/2006/relationships/image" Target="../media/image306.wmf"/><Relationship Id="rId5" Type="http://schemas.openxmlformats.org/officeDocument/2006/relationships/oleObject" Target="../embeddings/oleObject310.bin"/><Relationship Id="rId10" Type="http://schemas.openxmlformats.org/officeDocument/2006/relationships/image" Target="../media/image308.wmf"/><Relationship Id="rId4" Type="http://schemas.openxmlformats.org/officeDocument/2006/relationships/image" Target="../media/image305.wmf"/><Relationship Id="rId9" Type="http://schemas.openxmlformats.org/officeDocument/2006/relationships/oleObject" Target="../embeddings/oleObject312.bin"/></Relationships>
</file>

<file path=ppt/slides/_rels/slide116.xml.rels><?xml version="1.0" encoding="UTF-8" standalone="yes"?>
<Relationships xmlns="http://schemas.openxmlformats.org/package/2006/relationships"><Relationship Id="rId8" Type="http://schemas.openxmlformats.org/officeDocument/2006/relationships/image" Target="../media/image311.wmf"/><Relationship Id="rId3" Type="http://schemas.openxmlformats.org/officeDocument/2006/relationships/oleObject" Target="../embeddings/oleObject313.bin"/><Relationship Id="rId7" Type="http://schemas.openxmlformats.org/officeDocument/2006/relationships/oleObject" Target="../embeddings/oleObject315.bin"/><Relationship Id="rId2" Type="http://schemas.openxmlformats.org/officeDocument/2006/relationships/slideLayout" Target="../slideLayouts/slideLayout23.xml"/><Relationship Id="rId1" Type="http://schemas.openxmlformats.org/officeDocument/2006/relationships/vmlDrawing" Target="../drawings/vmlDrawing64.vml"/><Relationship Id="rId6" Type="http://schemas.openxmlformats.org/officeDocument/2006/relationships/image" Target="../media/image310.wmf"/><Relationship Id="rId5" Type="http://schemas.openxmlformats.org/officeDocument/2006/relationships/oleObject" Target="../embeddings/oleObject314.bin"/><Relationship Id="rId10" Type="http://schemas.openxmlformats.org/officeDocument/2006/relationships/oleObject" Target="../embeddings/oleObject317.bin"/><Relationship Id="rId4" Type="http://schemas.openxmlformats.org/officeDocument/2006/relationships/image" Target="../media/image309.wmf"/><Relationship Id="rId9" Type="http://schemas.openxmlformats.org/officeDocument/2006/relationships/oleObject" Target="../embeddings/oleObject316.bin"/></Relationships>
</file>

<file path=ppt/slides/_rels/slide117.xml.rels><?xml version="1.0" encoding="UTF-8" standalone="yes"?>
<Relationships xmlns="http://schemas.openxmlformats.org/package/2006/relationships"><Relationship Id="rId8" Type="http://schemas.openxmlformats.org/officeDocument/2006/relationships/image" Target="../media/image314.wmf"/><Relationship Id="rId3" Type="http://schemas.openxmlformats.org/officeDocument/2006/relationships/oleObject" Target="../embeddings/oleObject318.bin"/><Relationship Id="rId7" Type="http://schemas.openxmlformats.org/officeDocument/2006/relationships/oleObject" Target="../embeddings/oleObject320.bin"/><Relationship Id="rId12" Type="http://schemas.openxmlformats.org/officeDocument/2006/relationships/oleObject" Target="../embeddings/oleObject323.bin"/><Relationship Id="rId2" Type="http://schemas.openxmlformats.org/officeDocument/2006/relationships/slideLayout" Target="../slideLayouts/slideLayout29.xml"/><Relationship Id="rId1" Type="http://schemas.openxmlformats.org/officeDocument/2006/relationships/vmlDrawing" Target="../drawings/vmlDrawing65.vml"/><Relationship Id="rId6" Type="http://schemas.openxmlformats.org/officeDocument/2006/relationships/image" Target="../media/image313.wmf"/><Relationship Id="rId11" Type="http://schemas.openxmlformats.org/officeDocument/2006/relationships/image" Target="../media/image315.wmf"/><Relationship Id="rId5" Type="http://schemas.openxmlformats.org/officeDocument/2006/relationships/oleObject" Target="../embeddings/oleObject319.bin"/><Relationship Id="rId10" Type="http://schemas.openxmlformats.org/officeDocument/2006/relationships/oleObject" Target="../embeddings/oleObject322.bin"/><Relationship Id="rId4" Type="http://schemas.openxmlformats.org/officeDocument/2006/relationships/image" Target="../media/image312.wmf"/><Relationship Id="rId9" Type="http://schemas.openxmlformats.org/officeDocument/2006/relationships/oleObject" Target="../embeddings/oleObject321.bin"/></Relationships>
</file>

<file path=ppt/slides/_rels/slide118.xml.rels><?xml version="1.0" encoding="UTF-8" standalone="yes"?>
<Relationships xmlns="http://schemas.openxmlformats.org/package/2006/relationships"><Relationship Id="rId8" Type="http://schemas.openxmlformats.org/officeDocument/2006/relationships/image" Target="../media/image316.wmf"/><Relationship Id="rId13" Type="http://schemas.openxmlformats.org/officeDocument/2006/relationships/image" Target="../media/image319.jpeg"/><Relationship Id="rId3" Type="http://schemas.openxmlformats.org/officeDocument/2006/relationships/oleObject" Target="../embeddings/oleObject324.bin"/><Relationship Id="rId7" Type="http://schemas.openxmlformats.org/officeDocument/2006/relationships/oleObject" Target="../embeddings/oleObject326.bin"/><Relationship Id="rId12" Type="http://schemas.openxmlformats.org/officeDocument/2006/relationships/image" Target="../media/image318.wmf"/><Relationship Id="rId2" Type="http://schemas.openxmlformats.org/officeDocument/2006/relationships/slideLayout" Target="../slideLayouts/slideLayout29.xml"/><Relationship Id="rId1" Type="http://schemas.openxmlformats.org/officeDocument/2006/relationships/vmlDrawing" Target="../drawings/vmlDrawing66.vml"/><Relationship Id="rId6" Type="http://schemas.openxmlformats.org/officeDocument/2006/relationships/image" Target="../media/image219.wmf"/><Relationship Id="rId11" Type="http://schemas.openxmlformats.org/officeDocument/2006/relationships/oleObject" Target="../embeddings/oleObject328.bin"/><Relationship Id="rId5" Type="http://schemas.openxmlformats.org/officeDocument/2006/relationships/oleObject" Target="../embeddings/oleObject325.bin"/><Relationship Id="rId10" Type="http://schemas.openxmlformats.org/officeDocument/2006/relationships/image" Target="../media/image317.wmf"/><Relationship Id="rId4" Type="http://schemas.openxmlformats.org/officeDocument/2006/relationships/image" Target="../media/image313.wmf"/><Relationship Id="rId9" Type="http://schemas.openxmlformats.org/officeDocument/2006/relationships/oleObject" Target="../embeddings/oleObject327.bin"/><Relationship Id="rId14" Type="http://schemas.openxmlformats.org/officeDocument/2006/relationships/image" Target="../media/image320.png"/></Relationships>
</file>

<file path=ppt/slides/_rels/slide119.xml.rels><?xml version="1.0" encoding="UTF-8" standalone="yes"?>
<Relationships xmlns="http://schemas.openxmlformats.org/package/2006/relationships"><Relationship Id="rId8" Type="http://schemas.openxmlformats.org/officeDocument/2006/relationships/image" Target="../media/image322.wmf"/><Relationship Id="rId13" Type="http://schemas.openxmlformats.org/officeDocument/2006/relationships/oleObject" Target="../embeddings/oleObject336.bin"/><Relationship Id="rId3" Type="http://schemas.openxmlformats.org/officeDocument/2006/relationships/oleObject" Target="../embeddings/oleObject329.bin"/><Relationship Id="rId7" Type="http://schemas.openxmlformats.org/officeDocument/2006/relationships/oleObject" Target="../embeddings/oleObject331.bin"/><Relationship Id="rId12" Type="http://schemas.openxmlformats.org/officeDocument/2006/relationships/oleObject" Target="../embeddings/oleObject335.bin"/><Relationship Id="rId17" Type="http://schemas.openxmlformats.org/officeDocument/2006/relationships/oleObject" Target="../embeddings/oleObject339.bin"/><Relationship Id="rId2" Type="http://schemas.openxmlformats.org/officeDocument/2006/relationships/slideLayout" Target="../slideLayouts/slideLayout29.xml"/><Relationship Id="rId16" Type="http://schemas.openxmlformats.org/officeDocument/2006/relationships/oleObject" Target="../embeddings/oleObject338.bin"/><Relationship Id="rId1" Type="http://schemas.openxmlformats.org/officeDocument/2006/relationships/vmlDrawing" Target="../drawings/vmlDrawing67.vml"/><Relationship Id="rId6" Type="http://schemas.openxmlformats.org/officeDocument/2006/relationships/image" Target="../media/image321.wmf"/><Relationship Id="rId11" Type="http://schemas.openxmlformats.org/officeDocument/2006/relationships/oleObject" Target="../embeddings/oleObject334.bin"/><Relationship Id="rId5" Type="http://schemas.openxmlformats.org/officeDocument/2006/relationships/oleObject" Target="../embeddings/oleObject330.bin"/><Relationship Id="rId15" Type="http://schemas.openxmlformats.org/officeDocument/2006/relationships/oleObject" Target="../embeddings/oleObject337.bin"/><Relationship Id="rId10" Type="http://schemas.openxmlformats.org/officeDocument/2006/relationships/oleObject" Target="../embeddings/oleObject333.bin"/><Relationship Id="rId4" Type="http://schemas.openxmlformats.org/officeDocument/2006/relationships/image" Target="../media/image313.wmf"/><Relationship Id="rId9" Type="http://schemas.openxmlformats.org/officeDocument/2006/relationships/oleObject" Target="../embeddings/oleObject332.bin"/><Relationship Id="rId14" Type="http://schemas.openxmlformats.org/officeDocument/2006/relationships/image" Target="../media/image219.wmf"/></Relationships>
</file>

<file path=ppt/slides/_rels/slide120.xml.rels><?xml version="1.0" encoding="UTF-8" standalone="yes"?>
<Relationships xmlns="http://schemas.openxmlformats.org/package/2006/relationships"><Relationship Id="rId8" Type="http://schemas.openxmlformats.org/officeDocument/2006/relationships/oleObject" Target="../embeddings/oleObject342.bin"/><Relationship Id="rId3" Type="http://schemas.openxmlformats.org/officeDocument/2006/relationships/image" Target="../media/image325.jpeg"/><Relationship Id="rId7" Type="http://schemas.openxmlformats.org/officeDocument/2006/relationships/image" Target="../media/image310.wmf"/><Relationship Id="rId2" Type="http://schemas.openxmlformats.org/officeDocument/2006/relationships/slideLayout" Target="../slideLayouts/slideLayout29.xml"/><Relationship Id="rId1" Type="http://schemas.openxmlformats.org/officeDocument/2006/relationships/vmlDrawing" Target="../drawings/vmlDrawing68.vml"/><Relationship Id="rId6" Type="http://schemas.openxmlformats.org/officeDocument/2006/relationships/oleObject" Target="../embeddings/oleObject341.bin"/><Relationship Id="rId11" Type="http://schemas.openxmlformats.org/officeDocument/2006/relationships/oleObject" Target="../embeddings/oleObject344.bin"/><Relationship Id="rId5" Type="http://schemas.openxmlformats.org/officeDocument/2006/relationships/image" Target="../media/image323.wmf"/><Relationship Id="rId10" Type="http://schemas.openxmlformats.org/officeDocument/2006/relationships/oleObject" Target="../embeddings/oleObject343.bin"/><Relationship Id="rId4" Type="http://schemas.openxmlformats.org/officeDocument/2006/relationships/oleObject" Target="../embeddings/oleObject340.bin"/><Relationship Id="rId9" Type="http://schemas.openxmlformats.org/officeDocument/2006/relationships/image" Target="../media/image324.wmf"/></Relationships>
</file>

<file path=ppt/slides/_rels/slide121.xml.rels><?xml version="1.0" encoding="UTF-8" standalone="yes"?>
<Relationships xmlns="http://schemas.openxmlformats.org/package/2006/relationships"><Relationship Id="rId3" Type="http://schemas.openxmlformats.org/officeDocument/2006/relationships/image" Target="../media/image328.png"/><Relationship Id="rId7" Type="http://schemas.openxmlformats.org/officeDocument/2006/relationships/image" Target="../media/image327.wmf"/><Relationship Id="rId2" Type="http://schemas.openxmlformats.org/officeDocument/2006/relationships/slideLayout" Target="../slideLayouts/slideLayout29.xml"/><Relationship Id="rId1" Type="http://schemas.openxmlformats.org/officeDocument/2006/relationships/vmlDrawing" Target="../drawings/vmlDrawing69.vml"/><Relationship Id="rId6" Type="http://schemas.openxmlformats.org/officeDocument/2006/relationships/oleObject" Target="../embeddings/oleObject346.bin"/><Relationship Id="rId5" Type="http://schemas.openxmlformats.org/officeDocument/2006/relationships/image" Target="../media/image326.wmf"/><Relationship Id="rId4" Type="http://schemas.openxmlformats.org/officeDocument/2006/relationships/oleObject" Target="../embeddings/oleObject345.bin"/></Relationships>
</file>

<file path=ppt/slides/_rels/slide122.xml.rels><?xml version="1.0" encoding="UTF-8" standalone="yes"?>
<Relationships xmlns="http://schemas.openxmlformats.org/package/2006/relationships"><Relationship Id="rId8" Type="http://schemas.openxmlformats.org/officeDocument/2006/relationships/image" Target="../media/image331.wmf"/><Relationship Id="rId13" Type="http://schemas.openxmlformats.org/officeDocument/2006/relationships/oleObject" Target="../embeddings/oleObject352.bin"/><Relationship Id="rId3" Type="http://schemas.openxmlformats.org/officeDocument/2006/relationships/oleObject" Target="../embeddings/oleObject347.bin"/><Relationship Id="rId7" Type="http://schemas.openxmlformats.org/officeDocument/2006/relationships/oleObject" Target="../embeddings/oleObject349.bin"/><Relationship Id="rId12" Type="http://schemas.openxmlformats.org/officeDocument/2006/relationships/image" Target="../media/image333.wmf"/><Relationship Id="rId2" Type="http://schemas.openxmlformats.org/officeDocument/2006/relationships/slideLayout" Target="../slideLayouts/slideLayout29.xml"/><Relationship Id="rId1" Type="http://schemas.openxmlformats.org/officeDocument/2006/relationships/vmlDrawing" Target="../drawings/vmlDrawing70.vml"/><Relationship Id="rId6" Type="http://schemas.openxmlformats.org/officeDocument/2006/relationships/image" Target="../media/image330.wmf"/><Relationship Id="rId11" Type="http://schemas.openxmlformats.org/officeDocument/2006/relationships/oleObject" Target="../embeddings/oleObject351.bin"/><Relationship Id="rId5" Type="http://schemas.openxmlformats.org/officeDocument/2006/relationships/oleObject" Target="../embeddings/oleObject348.bin"/><Relationship Id="rId15" Type="http://schemas.openxmlformats.org/officeDocument/2006/relationships/oleObject" Target="../embeddings/oleObject353.bin"/><Relationship Id="rId10" Type="http://schemas.openxmlformats.org/officeDocument/2006/relationships/image" Target="../media/image332.wmf"/><Relationship Id="rId4" Type="http://schemas.openxmlformats.org/officeDocument/2006/relationships/image" Target="../media/image329.wmf"/><Relationship Id="rId9" Type="http://schemas.openxmlformats.org/officeDocument/2006/relationships/oleObject" Target="../embeddings/oleObject350.bin"/><Relationship Id="rId14" Type="http://schemas.openxmlformats.org/officeDocument/2006/relationships/image" Target="../media/image334.wmf"/></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24.xml.rels><?xml version="1.0" encoding="UTF-8" standalone="yes"?>
<Relationships xmlns="http://schemas.openxmlformats.org/package/2006/relationships"><Relationship Id="rId8" Type="http://schemas.openxmlformats.org/officeDocument/2006/relationships/image" Target="../media/image335.wmf"/><Relationship Id="rId13" Type="http://schemas.openxmlformats.org/officeDocument/2006/relationships/oleObject" Target="../embeddings/oleObject359.bin"/><Relationship Id="rId18" Type="http://schemas.openxmlformats.org/officeDocument/2006/relationships/oleObject" Target="../embeddings/oleObject363.bin"/><Relationship Id="rId26" Type="http://schemas.openxmlformats.org/officeDocument/2006/relationships/image" Target="../media/image341.wmf"/><Relationship Id="rId3" Type="http://schemas.openxmlformats.org/officeDocument/2006/relationships/oleObject" Target="../embeddings/oleObject354.bin"/><Relationship Id="rId21" Type="http://schemas.openxmlformats.org/officeDocument/2006/relationships/oleObject" Target="../embeddings/oleObject365.bin"/><Relationship Id="rId7" Type="http://schemas.openxmlformats.org/officeDocument/2006/relationships/oleObject" Target="../embeddings/oleObject356.bin"/><Relationship Id="rId12" Type="http://schemas.openxmlformats.org/officeDocument/2006/relationships/image" Target="../media/image139.wmf"/><Relationship Id="rId17" Type="http://schemas.openxmlformats.org/officeDocument/2006/relationships/oleObject" Target="../embeddings/oleObject362.bin"/><Relationship Id="rId25" Type="http://schemas.openxmlformats.org/officeDocument/2006/relationships/oleObject" Target="../embeddings/oleObject367.bin"/><Relationship Id="rId2" Type="http://schemas.openxmlformats.org/officeDocument/2006/relationships/slideLayout" Target="../slideLayouts/slideLayout29.xml"/><Relationship Id="rId16" Type="http://schemas.openxmlformats.org/officeDocument/2006/relationships/oleObject" Target="../embeddings/oleObject361.bin"/><Relationship Id="rId20" Type="http://schemas.openxmlformats.org/officeDocument/2006/relationships/image" Target="../media/image338.wmf"/><Relationship Id="rId1" Type="http://schemas.openxmlformats.org/officeDocument/2006/relationships/vmlDrawing" Target="../drawings/vmlDrawing71.vml"/><Relationship Id="rId6" Type="http://schemas.openxmlformats.org/officeDocument/2006/relationships/image" Target="../media/image219.wmf"/><Relationship Id="rId11" Type="http://schemas.openxmlformats.org/officeDocument/2006/relationships/oleObject" Target="../embeddings/oleObject358.bin"/><Relationship Id="rId24" Type="http://schemas.openxmlformats.org/officeDocument/2006/relationships/image" Target="../media/image340.wmf"/><Relationship Id="rId5" Type="http://schemas.openxmlformats.org/officeDocument/2006/relationships/oleObject" Target="../embeddings/oleObject355.bin"/><Relationship Id="rId15" Type="http://schemas.openxmlformats.org/officeDocument/2006/relationships/oleObject" Target="../embeddings/oleObject360.bin"/><Relationship Id="rId23" Type="http://schemas.openxmlformats.org/officeDocument/2006/relationships/oleObject" Target="../embeddings/oleObject366.bin"/><Relationship Id="rId10" Type="http://schemas.openxmlformats.org/officeDocument/2006/relationships/image" Target="../media/image336.wmf"/><Relationship Id="rId19" Type="http://schemas.openxmlformats.org/officeDocument/2006/relationships/oleObject" Target="../embeddings/oleObject364.bin"/><Relationship Id="rId4" Type="http://schemas.openxmlformats.org/officeDocument/2006/relationships/image" Target="../media/image330.wmf"/><Relationship Id="rId9" Type="http://schemas.openxmlformats.org/officeDocument/2006/relationships/oleObject" Target="../embeddings/oleObject357.bin"/><Relationship Id="rId14" Type="http://schemas.openxmlformats.org/officeDocument/2006/relationships/image" Target="../media/image337.wmf"/><Relationship Id="rId22" Type="http://schemas.openxmlformats.org/officeDocument/2006/relationships/image" Target="../media/image339.wmf"/></Relationships>
</file>

<file path=ppt/slides/_rels/slide125.xml.rels><?xml version="1.0" encoding="UTF-8" standalone="yes"?>
<Relationships xmlns="http://schemas.openxmlformats.org/package/2006/relationships"><Relationship Id="rId8" Type="http://schemas.openxmlformats.org/officeDocument/2006/relationships/image" Target="../media/image344.wmf"/><Relationship Id="rId13" Type="http://schemas.openxmlformats.org/officeDocument/2006/relationships/oleObject" Target="../embeddings/oleObject373.bin"/><Relationship Id="rId18" Type="http://schemas.openxmlformats.org/officeDocument/2006/relationships/image" Target="../media/image349.wmf"/><Relationship Id="rId3" Type="http://schemas.openxmlformats.org/officeDocument/2006/relationships/oleObject" Target="../embeddings/oleObject368.bin"/><Relationship Id="rId7" Type="http://schemas.openxmlformats.org/officeDocument/2006/relationships/oleObject" Target="../embeddings/oleObject370.bin"/><Relationship Id="rId12" Type="http://schemas.openxmlformats.org/officeDocument/2006/relationships/image" Target="../media/image346.wmf"/><Relationship Id="rId17" Type="http://schemas.openxmlformats.org/officeDocument/2006/relationships/oleObject" Target="../embeddings/oleObject375.bin"/><Relationship Id="rId2" Type="http://schemas.openxmlformats.org/officeDocument/2006/relationships/slideLayout" Target="../slideLayouts/slideLayout29.xml"/><Relationship Id="rId16" Type="http://schemas.openxmlformats.org/officeDocument/2006/relationships/image" Target="../media/image348.wmf"/><Relationship Id="rId1" Type="http://schemas.openxmlformats.org/officeDocument/2006/relationships/vmlDrawing" Target="../drawings/vmlDrawing72.vml"/><Relationship Id="rId6" Type="http://schemas.openxmlformats.org/officeDocument/2006/relationships/image" Target="../media/image343.wmf"/><Relationship Id="rId11" Type="http://schemas.openxmlformats.org/officeDocument/2006/relationships/oleObject" Target="../embeddings/oleObject372.bin"/><Relationship Id="rId5" Type="http://schemas.openxmlformats.org/officeDocument/2006/relationships/oleObject" Target="../embeddings/oleObject369.bin"/><Relationship Id="rId15" Type="http://schemas.openxmlformats.org/officeDocument/2006/relationships/oleObject" Target="../embeddings/oleObject374.bin"/><Relationship Id="rId10" Type="http://schemas.openxmlformats.org/officeDocument/2006/relationships/image" Target="../media/image345.wmf"/><Relationship Id="rId4" Type="http://schemas.openxmlformats.org/officeDocument/2006/relationships/image" Target="../media/image342.wmf"/><Relationship Id="rId9" Type="http://schemas.openxmlformats.org/officeDocument/2006/relationships/oleObject" Target="../embeddings/oleObject371.bin"/><Relationship Id="rId14" Type="http://schemas.openxmlformats.org/officeDocument/2006/relationships/image" Target="../media/image347.wmf"/></Relationships>
</file>

<file path=ppt/slides/_rels/slide126.xml.rels><?xml version="1.0" encoding="UTF-8" standalone="yes"?>
<Relationships xmlns="http://schemas.openxmlformats.org/package/2006/relationships"><Relationship Id="rId8" Type="http://schemas.openxmlformats.org/officeDocument/2006/relationships/image" Target="../media/image352.wmf"/><Relationship Id="rId13" Type="http://schemas.openxmlformats.org/officeDocument/2006/relationships/oleObject" Target="../embeddings/oleObject381.bin"/><Relationship Id="rId18" Type="http://schemas.openxmlformats.org/officeDocument/2006/relationships/image" Target="../media/image357.wmf"/><Relationship Id="rId3" Type="http://schemas.openxmlformats.org/officeDocument/2006/relationships/oleObject" Target="../embeddings/oleObject376.bin"/><Relationship Id="rId7" Type="http://schemas.openxmlformats.org/officeDocument/2006/relationships/oleObject" Target="../embeddings/oleObject378.bin"/><Relationship Id="rId12" Type="http://schemas.openxmlformats.org/officeDocument/2006/relationships/image" Target="../media/image354.wmf"/><Relationship Id="rId17" Type="http://schemas.openxmlformats.org/officeDocument/2006/relationships/oleObject" Target="../embeddings/oleObject383.bin"/><Relationship Id="rId2" Type="http://schemas.openxmlformats.org/officeDocument/2006/relationships/slideLayout" Target="../slideLayouts/slideLayout29.xml"/><Relationship Id="rId16" Type="http://schemas.openxmlformats.org/officeDocument/2006/relationships/image" Target="../media/image356.wmf"/><Relationship Id="rId20" Type="http://schemas.openxmlformats.org/officeDocument/2006/relationships/image" Target="../media/image358.wmf"/><Relationship Id="rId1" Type="http://schemas.openxmlformats.org/officeDocument/2006/relationships/vmlDrawing" Target="../drawings/vmlDrawing73.vml"/><Relationship Id="rId6" Type="http://schemas.openxmlformats.org/officeDocument/2006/relationships/image" Target="../media/image351.wmf"/><Relationship Id="rId11" Type="http://schemas.openxmlformats.org/officeDocument/2006/relationships/oleObject" Target="../embeddings/oleObject380.bin"/><Relationship Id="rId5" Type="http://schemas.openxmlformats.org/officeDocument/2006/relationships/oleObject" Target="../embeddings/oleObject377.bin"/><Relationship Id="rId15" Type="http://schemas.openxmlformats.org/officeDocument/2006/relationships/oleObject" Target="../embeddings/oleObject382.bin"/><Relationship Id="rId10" Type="http://schemas.openxmlformats.org/officeDocument/2006/relationships/image" Target="../media/image353.wmf"/><Relationship Id="rId19" Type="http://schemas.openxmlformats.org/officeDocument/2006/relationships/oleObject" Target="../embeddings/oleObject384.bin"/><Relationship Id="rId4" Type="http://schemas.openxmlformats.org/officeDocument/2006/relationships/image" Target="../media/image350.wmf"/><Relationship Id="rId9" Type="http://schemas.openxmlformats.org/officeDocument/2006/relationships/oleObject" Target="../embeddings/oleObject379.bin"/><Relationship Id="rId14" Type="http://schemas.openxmlformats.org/officeDocument/2006/relationships/image" Target="../media/image355.wmf"/></Relationships>
</file>

<file path=ppt/slides/_rels/slide127.xml.rels><?xml version="1.0" encoding="UTF-8" standalone="yes"?>
<Relationships xmlns="http://schemas.openxmlformats.org/package/2006/relationships"><Relationship Id="rId8" Type="http://schemas.openxmlformats.org/officeDocument/2006/relationships/image" Target="../media/image361.wmf"/><Relationship Id="rId13" Type="http://schemas.openxmlformats.org/officeDocument/2006/relationships/oleObject" Target="../embeddings/oleObject390.bin"/><Relationship Id="rId3" Type="http://schemas.openxmlformats.org/officeDocument/2006/relationships/oleObject" Target="../embeddings/oleObject385.bin"/><Relationship Id="rId7" Type="http://schemas.openxmlformats.org/officeDocument/2006/relationships/oleObject" Target="../embeddings/oleObject387.bin"/><Relationship Id="rId12" Type="http://schemas.openxmlformats.org/officeDocument/2006/relationships/image" Target="../media/image363.wmf"/><Relationship Id="rId2" Type="http://schemas.openxmlformats.org/officeDocument/2006/relationships/slideLayout" Target="../slideLayouts/slideLayout29.xml"/><Relationship Id="rId16" Type="http://schemas.openxmlformats.org/officeDocument/2006/relationships/image" Target="../media/image365.wmf"/><Relationship Id="rId1" Type="http://schemas.openxmlformats.org/officeDocument/2006/relationships/vmlDrawing" Target="../drawings/vmlDrawing74.vml"/><Relationship Id="rId6" Type="http://schemas.openxmlformats.org/officeDocument/2006/relationships/image" Target="../media/image360.wmf"/><Relationship Id="rId11" Type="http://schemas.openxmlformats.org/officeDocument/2006/relationships/oleObject" Target="../embeddings/oleObject389.bin"/><Relationship Id="rId5" Type="http://schemas.openxmlformats.org/officeDocument/2006/relationships/oleObject" Target="../embeddings/oleObject386.bin"/><Relationship Id="rId15" Type="http://schemas.openxmlformats.org/officeDocument/2006/relationships/oleObject" Target="../embeddings/oleObject391.bin"/><Relationship Id="rId10" Type="http://schemas.openxmlformats.org/officeDocument/2006/relationships/image" Target="../media/image362.wmf"/><Relationship Id="rId4" Type="http://schemas.openxmlformats.org/officeDocument/2006/relationships/image" Target="../media/image359.wmf"/><Relationship Id="rId9" Type="http://schemas.openxmlformats.org/officeDocument/2006/relationships/oleObject" Target="../embeddings/oleObject388.bin"/><Relationship Id="rId14" Type="http://schemas.openxmlformats.org/officeDocument/2006/relationships/image" Target="../media/image364.wmf"/></Relationships>
</file>

<file path=ppt/slides/_rels/slide128.xml.rels><?xml version="1.0" encoding="UTF-8" standalone="yes"?>
<Relationships xmlns="http://schemas.openxmlformats.org/package/2006/relationships"><Relationship Id="rId8" Type="http://schemas.openxmlformats.org/officeDocument/2006/relationships/image" Target="../media/image368.wmf"/><Relationship Id="rId13" Type="http://schemas.openxmlformats.org/officeDocument/2006/relationships/oleObject" Target="../embeddings/oleObject397.bin"/><Relationship Id="rId18" Type="http://schemas.openxmlformats.org/officeDocument/2006/relationships/image" Target="../media/image359.wmf"/><Relationship Id="rId3" Type="http://schemas.openxmlformats.org/officeDocument/2006/relationships/oleObject" Target="../embeddings/oleObject392.bin"/><Relationship Id="rId7" Type="http://schemas.openxmlformats.org/officeDocument/2006/relationships/oleObject" Target="../embeddings/oleObject394.bin"/><Relationship Id="rId12" Type="http://schemas.openxmlformats.org/officeDocument/2006/relationships/image" Target="../media/image370.wmf"/><Relationship Id="rId17" Type="http://schemas.openxmlformats.org/officeDocument/2006/relationships/oleObject" Target="../embeddings/oleObject399.bin"/><Relationship Id="rId2" Type="http://schemas.openxmlformats.org/officeDocument/2006/relationships/slideLayout" Target="../slideLayouts/slideLayout29.xml"/><Relationship Id="rId16" Type="http://schemas.openxmlformats.org/officeDocument/2006/relationships/image" Target="../media/image372.wmf"/><Relationship Id="rId1" Type="http://schemas.openxmlformats.org/officeDocument/2006/relationships/vmlDrawing" Target="../drawings/vmlDrawing75.vml"/><Relationship Id="rId6" Type="http://schemas.openxmlformats.org/officeDocument/2006/relationships/image" Target="../media/image367.wmf"/><Relationship Id="rId11" Type="http://schemas.openxmlformats.org/officeDocument/2006/relationships/oleObject" Target="../embeddings/oleObject396.bin"/><Relationship Id="rId5" Type="http://schemas.openxmlformats.org/officeDocument/2006/relationships/oleObject" Target="../embeddings/oleObject393.bin"/><Relationship Id="rId15" Type="http://schemas.openxmlformats.org/officeDocument/2006/relationships/oleObject" Target="../embeddings/oleObject398.bin"/><Relationship Id="rId10" Type="http://schemas.openxmlformats.org/officeDocument/2006/relationships/image" Target="../media/image369.wmf"/><Relationship Id="rId19" Type="http://schemas.openxmlformats.org/officeDocument/2006/relationships/oleObject" Target="../embeddings/oleObject400.bin"/><Relationship Id="rId4" Type="http://schemas.openxmlformats.org/officeDocument/2006/relationships/image" Target="../media/image366.wmf"/><Relationship Id="rId9" Type="http://schemas.openxmlformats.org/officeDocument/2006/relationships/oleObject" Target="../embeddings/oleObject395.bin"/><Relationship Id="rId14" Type="http://schemas.openxmlformats.org/officeDocument/2006/relationships/image" Target="../media/image371.wmf"/></Relationships>
</file>

<file path=ppt/slides/_rels/slide129.xml.rels><?xml version="1.0" encoding="UTF-8" standalone="yes"?>
<Relationships xmlns="http://schemas.openxmlformats.org/package/2006/relationships"><Relationship Id="rId8" Type="http://schemas.openxmlformats.org/officeDocument/2006/relationships/image" Target="../media/image375.wmf"/><Relationship Id="rId3" Type="http://schemas.openxmlformats.org/officeDocument/2006/relationships/oleObject" Target="../embeddings/oleObject401.bin"/><Relationship Id="rId7" Type="http://schemas.openxmlformats.org/officeDocument/2006/relationships/oleObject" Target="../embeddings/oleObject403.bin"/><Relationship Id="rId12" Type="http://schemas.openxmlformats.org/officeDocument/2006/relationships/image" Target="../media/image377.wmf"/><Relationship Id="rId2" Type="http://schemas.openxmlformats.org/officeDocument/2006/relationships/slideLayout" Target="../slideLayouts/slideLayout29.xml"/><Relationship Id="rId1" Type="http://schemas.openxmlformats.org/officeDocument/2006/relationships/vmlDrawing" Target="../drawings/vmlDrawing76.vml"/><Relationship Id="rId6" Type="http://schemas.openxmlformats.org/officeDocument/2006/relationships/image" Target="../media/image374.wmf"/><Relationship Id="rId11" Type="http://schemas.openxmlformats.org/officeDocument/2006/relationships/oleObject" Target="../embeddings/oleObject405.bin"/><Relationship Id="rId5" Type="http://schemas.openxmlformats.org/officeDocument/2006/relationships/oleObject" Target="../embeddings/oleObject402.bin"/><Relationship Id="rId10" Type="http://schemas.openxmlformats.org/officeDocument/2006/relationships/image" Target="../media/image376.wmf"/><Relationship Id="rId4" Type="http://schemas.openxmlformats.org/officeDocument/2006/relationships/image" Target="../media/image373.wmf"/><Relationship Id="rId9" Type="http://schemas.openxmlformats.org/officeDocument/2006/relationships/oleObject" Target="../embeddings/oleObject404.bin"/></Relationships>
</file>

<file path=ppt/slides/_rels/slide130.xml.rels><?xml version="1.0" encoding="UTF-8" standalone="yes"?>
<Relationships xmlns="http://schemas.openxmlformats.org/package/2006/relationships"><Relationship Id="rId8" Type="http://schemas.openxmlformats.org/officeDocument/2006/relationships/image" Target="../media/image380.wmf"/><Relationship Id="rId13" Type="http://schemas.openxmlformats.org/officeDocument/2006/relationships/oleObject" Target="../embeddings/oleObject411.bin"/><Relationship Id="rId18" Type="http://schemas.openxmlformats.org/officeDocument/2006/relationships/image" Target="../media/image375.wmf"/><Relationship Id="rId3" Type="http://schemas.openxmlformats.org/officeDocument/2006/relationships/oleObject" Target="../embeddings/oleObject406.bin"/><Relationship Id="rId7" Type="http://schemas.openxmlformats.org/officeDocument/2006/relationships/oleObject" Target="../embeddings/oleObject408.bin"/><Relationship Id="rId12" Type="http://schemas.openxmlformats.org/officeDocument/2006/relationships/image" Target="../media/image382.wmf"/><Relationship Id="rId17" Type="http://schemas.openxmlformats.org/officeDocument/2006/relationships/oleObject" Target="../embeddings/oleObject413.bin"/><Relationship Id="rId2" Type="http://schemas.openxmlformats.org/officeDocument/2006/relationships/slideLayout" Target="../slideLayouts/slideLayout29.xml"/><Relationship Id="rId16" Type="http://schemas.openxmlformats.org/officeDocument/2006/relationships/image" Target="../media/image384.wmf"/><Relationship Id="rId1" Type="http://schemas.openxmlformats.org/officeDocument/2006/relationships/vmlDrawing" Target="../drawings/vmlDrawing77.vml"/><Relationship Id="rId6" Type="http://schemas.openxmlformats.org/officeDocument/2006/relationships/image" Target="../media/image379.wmf"/><Relationship Id="rId11" Type="http://schemas.openxmlformats.org/officeDocument/2006/relationships/oleObject" Target="../embeddings/oleObject410.bin"/><Relationship Id="rId5" Type="http://schemas.openxmlformats.org/officeDocument/2006/relationships/oleObject" Target="../embeddings/oleObject407.bin"/><Relationship Id="rId15" Type="http://schemas.openxmlformats.org/officeDocument/2006/relationships/oleObject" Target="../embeddings/oleObject412.bin"/><Relationship Id="rId10" Type="http://schemas.openxmlformats.org/officeDocument/2006/relationships/image" Target="../media/image381.wmf"/><Relationship Id="rId4" Type="http://schemas.openxmlformats.org/officeDocument/2006/relationships/image" Target="../media/image378.wmf"/><Relationship Id="rId9" Type="http://schemas.openxmlformats.org/officeDocument/2006/relationships/oleObject" Target="../embeddings/oleObject409.bin"/><Relationship Id="rId14" Type="http://schemas.openxmlformats.org/officeDocument/2006/relationships/image" Target="../media/image383.wmf"/></Relationships>
</file>

<file path=ppt/slides/_rels/slide131.xml.rels><?xml version="1.0" encoding="UTF-8" standalone="yes"?>
<Relationships xmlns="http://schemas.openxmlformats.org/package/2006/relationships"><Relationship Id="rId8" Type="http://schemas.openxmlformats.org/officeDocument/2006/relationships/image" Target="../media/image386.wmf"/><Relationship Id="rId13" Type="http://schemas.openxmlformats.org/officeDocument/2006/relationships/oleObject" Target="../embeddings/oleObject419.bin"/><Relationship Id="rId18" Type="http://schemas.openxmlformats.org/officeDocument/2006/relationships/image" Target="../media/image391.wmf"/><Relationship Id="rId3" Type="http://schemas.openxmlformats.org/officeDocument/2006/relationships/oleObject" Target="../embeddings/oleObject414.bin"/><Relationship Id="rId21" Type="http://schemas.openxmlformats.org/officeDocument/2006/relationships/oleObject" Target="../embeddings/oleObject423.bin"/><Relationship Id="rId7" Type="http://schemas.openxmlformats.org/officeDocument/2006/relationships/oleObject" Target="../embeddings/oleObject416.bin"/><Relationship Id="rId12" Type="http://schemas.openxmlformats.org/officeDocument/2006/relationships/image" Target="../media/image388.wmf"/><Relationship Id="rId17" Type="http://schemas.openxmlformats.org/officeDocument/2006/relationships/oleObject" Target="../embeddings/oleObject421.bin"/><Relationship Id="rId2" Type="http://schemas.openxmlformats.org/officeDocument/2006/relationships/slideLayout" Target="../slideLayouts/slideLayout29.xml"/><Relationship Id="rId16" Type="http://schemas.openxmlformats.org/officeDocument/2006/relationships/image" Target="../media/image390.wmf"/><Relationship Id="rId20" Type="http://schemas.openxmlformats.org/officeDocument/2006/relationships/image" Target="../media/image392.wmf"/><Relationship Id="rId1" Type="http://schemas.openxmlformats.org/officeDocument/2006/relationships/vmlDrawing" Target="../drawings/vmlDrawing78.vml"/><Relationship Id="rId6" Type="http://schemas.openxmlformats.org/officeDocument/2006/relationships/image" Target="../media/image385.wmf"/><Relationship Id="rId11" Type="http://schemas.openxmlformats.org/officeDocument/2006/relationships/oleObject" Target="../embeddings/oleObject418.bin"/><Relationship Id="rId5" Type="http://schemas.openxmlformats.org/officeDocument/2006/relationships/oleObject" Target="../embeddings/oleObject415.bin"/><Relationship Id="rId15" Type="http://schemas.openxmlformats.org/officeDocument/2006/relationships/oleObject" Target="../embeddings/oleObject420.bin"/><Relationship Id="rId10" Type="http://schemas.openxmlformats.org/officeDocument/2006/relationships/image" Target="../media/image387.wmf"/><Relationship Id="rId19" Type="http://schemas.openxmlformats.org/officeDocument/2006/relationships/oleObject" Target="../embeddings/oleObject422.bin"/><Relationship Id="rId4" Type="http://schemas.openxmlformats.org/officeDocument/2006/relationships/image" Target="../media/image375.wmf"/><Relationship Id="rId9" Type="http://schemas.openxmlformats.org/officeDocument/2006/relationships/oleObject" Target="../embeddings/oleObject417.bin"/><Relationship Id="rId14" Type="http://schemas.openxmlformats.org/officeDocument/2006/relationships/image" Target="../media/image389.wmf"/><Relationship Id="rId22" Type="http://schemas.openxmlformats.org/officeDocument/2006/relationships/image" Target="../media/image393.wmf"/></Relationships>
</file>

<file path=ppt/slides/_rels/slide132.xml.rels><?xml version="1.0" encoding="UTF-8" standalone="yes"?>
<Relationships xmlns="http://schemas.openxmlformats.org/package/2006/relationships"><Relationship Id="rId8" Type="http://schemas.openxmlformats.org/officeDocument/2006/relationships/image" Target="../media/image382.wmf"/><Relationship Id="rId3" Type="http://schemas.openxmlformats.org/officeDocument/2006/relationships/oleObject" Target="../embeddings/oleObject424.bin"/><Relationship Id="rId7" Type="http://schemas.openxmlformats.org/officeDocument/2006/relationships/oleObject" Target="../embeddings/oleObject426.bin"/><Relationship Id="rId12" Type="http://schemas.openxmlformats.org/officeDocument/2006/relationships/image" Target="../media/image397.wmf"/><Relationship Id="rId2" Type="http://schemas.openxmlformats.org/officeDocument/2006/relationships/slideLayout" Target="../slideLayouts/slideLayout29.xml"/><Relationship Id="rId1" Type="http://schemas.openxmlformats.org/officeDocument/2006/relationships/vmlDrawing" Target="../drawings/vmlDrawing79.vml"/><Relationship Id="rId6" Type="http://schemas.openxmlformats.org/officeDocument/2006/relationships/image" Target="../media/image395.wmf"/><Relationship Id="rId11" Type="http://schemas.openxmlformats.org/officeDocument/2006/relationships/oleObject" Target="../embeddings/oleObject428.bin"/><Relationship Id="rId5" Type="http://schemas.openxmlformats.org/officeDocument/2006/relationships/oleObject" Target="../embeddings/oleObject425.bin"/><Relationship Id="rId10" Type="http://schemas.openxmlformats.org/officeDocument/2006/relationships/image" Target="../media/image396.wmf"/><Relationship Id="rId4" Type="http://schemas.openxmlformats.org/officeDocument/2006/relationships/image" Target="../media/image394.wmf"/><Relationship Id="rId9" Type="http://schemas.openxmlformats.org/officeDocument/2006/relationships/oleObject" Target="../embeddings/oleObject427.bin"/></Relationships>
</file>

<file path=ppt/slides/_rels/slide133.xml.rels><?xml version="1.0" encoding="UTF-8" standalone="yes"?>
<Relationships xmlns="http://schemas.openxmlformats.org/package/2006/relationships"><Relationship Id="rId8" Type="http://schemas.openxmlformats.org/officeDocument/2006/relationships/image" Target="../media/image399.wmf"/><Relationship Id="rId3" Type="http://schemas.openxmlformats.org/officeDocument/2006/relationships/oleObject" Target="../embeddings/oleObject429.bin"/><Relationship Id="rId7" Type="http://schemas.openxmlformats.org/officeDocument/2006/relationships/oleObject" Target="../embeddings/oleObject431.bin"/><Relationship Id="rId2" Type="http://schemas.openxmlformats.org/officeDocument/2006/relationships/slideLayout" Target="../slideLayouts/slideLayout29.xml"/><Relationship Id="rId1" Type="http://schemas.openxmlformats.org/officeDocument/2006/relationships/vmlDrawing" Target="../drawings/vmlDrawing80.vml"/><Relationship Id="rId6" Type="http://schemas.openxmlformats.org/officeDocument/2006/relationships/image" Target="../media/image398.wmf"/><Relationship Id="rId5" Type="http://schemas.openxmlformats.org/officeDocument/2006/relationships/oleObject" Target="../embeddings/oleObject430.bin"/><Relationship Id="rId10" Type="http://schemas.openxmlformats.org/officeDocument/2006/relationships/image" Target="../media/image400.wmf"/><Relationship Id="rId4" Type="http://schemas.openxmlformats.org/officeDocument/2006/relationships/image" Target="../media/image373.wmf"/><Relationship Id="rId9" Type="http://schemas.openxmlformats.org/officeDocument/2006/relationships/oleObject" Target="../embeddings/oleObject432.bin"/></Relationships>
</file>

<file path=ppt/slides/_rels/slide134.xml.rels><?xml version="1.0" encoding="UTF-8" standalone="yes"?>
<Relationships xmlns="http://schemas.openxmlformats.org/package/2006/relationships"><Relationship Id="rId8" Type="http://schemas.openxmlformats.org/officeDocument/2006/relationships/image" Target="../media/image403.wmf"/><Relationship Id="rId13" Type="http://schemas.openxmlformats.org/officeDocument/2006/relationships/oleObject" Target="../embeddings/oleObject438.bin"/><Relationship Id="rId3" Type="http://schemas.openxmlformats.org/officeDocument/2006/relationships/oleObject" Target="../embeddings/oleObject433.bin"/><Relationship Id="rId7" Type="http://schemas.openxmlformats.org/officeDocument/2006/relationships/oleObject" Target="../embeddings/oleObject435.bin"/><Relationship Id="rId12" Type="http://schemas.openxmlformats.org/officeDocument/2006/relationships/image" Target="../media/image405.wmf"/><Relationship Id="rId17" Type="http://schemas.openxmlformats.org/officeDocument/2006/relationships/oleObject" Target="../embeddings/oleObject440.bin"/><Relationship Id="rId2" Type="http://schemas.openxmlformats.org/officeDocument/2006/relationships/slideLayout" Target="../slideLayouts/slideLayout29.xml"/><Relationship Id="rId16" Type="http://schemas.openxmlformats.org/officeDocument/2006/relationships/image" Target="../media/image407.wmf"/><Relationship Id="rId1" Type="http://schemas.openxmlformats.org/officeDocument/2006/relationships/vmlDrawing" Target="../drawings/vmlDrawing81.vml"/><Relationship Id="rId6" Type="http://schemas.openxmlformats.org/officeDocument/2006/relationships/image" Target="../media/image402.wmf"/><Relationship Id="rId11" Type="http://schemas.openxmlformats.org/officeDocument/2006/relationships/oleObject" Target="../embeddings/oleObject437.bin"/><Relationship Id="rId5" Type="http://schemas.openxmlformats.org/officeDocument/2006/relationships/oleObject" Target="../embeddings/oleObject434.bin"/><Relationship Id="rId15" Type="http://schemas.openxmlformats.org/officeDocument/2006/relationships/oleObject" Target="../embeddings/oleObject439.bin"/><Relationship Id="rId10" Type="http://schemas.openxmlformats.org/officeDocument/2006/relationships/image" Target="../media/image404.wmf"/><Relationship Id="rId4" Type="http://schemas.openxmlformats.org/officeDocument/2006/relationships/image" Target="../media/image401.wmf"/><Relationship Id="rId9" Type="http://schemas.openxmlformats.org/officeDocument/2006/relationships/oleObject" Target="../embeddings/oleObject436.bin"/><Relationship Id="rId14" Type="http://schemas.openxmlformats.org/officeDocument/2006/relationships/image" Target="../media/image406.wmf"/></Relationships>
</file>

<file path=ppt/slides/_rels/slide135.xml.rels><?xml version="1.0" encoding="UTF-8" standalone="yes"?>
<Relationships xmlns="http://schemas.openxmlformats.org/package/2006/relationships"><Relationship Id="rId8" Type="http://schemas.openxmlformats.org/officeDocument/2006/relationships/oleObject" Target="../embeddings/oleObject444.bin"/><Relationship Id="rId3" Type="http://schemas.openxmlformats.org/officeDocument/2006/relationships/oleObject" Target="../embeddings/oleObject441.bin"/><Relationship Id="rId7" Type="http://schemas.openxmlformats.org/officeDocument/2006/relationships/oleObject" Target="../embeddings/oleObject443.bin"/><Relationship Id="rId2" Type="http://schemas.openxmlformats.org/officeDocument/2006/relationships/slideLayout" Target="../slideLayouts/slideLayout29.xml"/><Relationship Id="rId1" Type="http://schemas.openxmlformats.org/officeDocument/2006/relationships/vmlDrawing" Target="../drawings/vmlDrawing82.vml"/><Relationship Id="rId6" Type="http://schemas.openxmlformats.org/officeDocument/2006/relationships/image" Target="../media/image408.wmf"/><Relationship Id="rId5" Type="http://schemas.openxmlformats.org/officeDocument/2006/relationships/oleObject" Target="../embeddings/oleObject442.bin"/><Relationship Id="rId4" Type="http://schemas.openxmlformats.org/officeDocument/2006/relationships/image" Target="../media/image404.wmf"/><Relationship Id="rId9" Type="http://schemas.openxmlformats.org/officeDocument/2006/relationships/image" Target="../media/image409.wmf"/></Relationships>
</file>

<file path=ppt/slides/_rels/slide136.xml.rels><?xml version="1.0" encoding="UTF-8" standalone="yes"?>
<Relationships xmlns="http://schemas.openxmlformats.org/package/2006/relationships"><Relationship Id="rId8" Type="http://schemas.openxmlformats.org/officeDocument/2006/relationships/image" Target="../media/image412.wmf"/><Relationship Id="rId3" Type="http://schemas.openxmlformats.org/officeDocument/2006/relationships/oleObject" Target="../embeddings/oleObject445.bin"/><Relationship Id="rId7" Type="http://schemas.openxmlformats.org/officeDocument/2006/relationships/oleObject" Target="../embeddings/oleObject447.bin"/><Relationship Id="rId2" Type="http://schemas.openxmlformats.org/officeDocument/2006/relationships/slideLayout" Target="../slideLayouts/slideLayout29.xml"/><Relationship Id="rId1" Type="http://schemas.openxmlformats.org/officeDocument/2006/relationships/vmlDrawing" Target="../drawings/vmlDrawing83.vml"/><Relationship Id="rId6" Type="http://schemas.openxmlformats.org/officeDocument/2006/relationships/image" Target="../media/image411.wmf"/><Relationship Id="rId5" Type="http://schemas.openxmlformats.org/officeDocument/2006/relationships/oleObject" Target="../embeddings/oleObject446.bin"/><Relationship Id="rId10" Type="http://schemas.openxmlformats.org/officeDocument/2006/relationships/image" Target="../media/image413.wmf"/><Relationship Id="rId4" Type="http://schemas.openxmlformats.org/officeDocument/2006/relationships/image" Target="../media/image410.wmf"/><Relationship Id="rId9" Type="http://schemas.openxmlformats.org/officeDocument/2006/relationships/oleObject" Target="../embeddings/oleObject448.bin"/></Relationships>
</file>

<file path=ppt/slides/_rels/slide137.xml.rels><?xml version="1.0" encoding="UTF-8" standalone="yes"?>
<Relationships xmlns="http://schemas.openxmlformats.org/package/2006/relationships"><Relationship Id="rId8" Type="http://schemas.openxmlformats.org/officeDocument/2006/relationships/image" Target="../media/image416.wmf"/><Relationship Id="rId3" Type="http://schemas.openxmlformats.org/officeDocument/2006/relationships/oleObject" Target="../embeddings/oleObject449.bin"/><Relationship Id="rId7" Type="http://schemas.openxmlformats.org/officeDocument/2006/relationships/oleObject" Target="../embeddings/oleObject451.bin"/><Relationship Id="rId12" Type="http://schemas.openxmlformats.org/officeDocument/2006/relationships/image" Target="../media/image418.wmf"/><Relationship Id="rId2" Type="http://schemas.openxmlformats.org/officeDocument/2006/relationships/slideLayout" Target="../slideLayouts/slideLayout29.xml"/><Relationship Id="rId1" Type="http://schemas.openxmlformats.org/officeDocument/2006/relationships/vmlDrawing" Target="../drawings/vmlDrawing84.vml"/><Relationship Id="rId6" Type="http://schemas.openxmlformats.org/officeDocument/2006/relationships/image" Target="../media/image415.wmf"/><Relationship Id="rId11" Type="http://schemas.openxmlformats.org/officeDocument/2006/relationships/oleObject" Target="../embeddings/oleObject453.bin"/><Relationship Id="rId5" Type="http://schemas.openxmlformats.org/officeDocument/2006/relationships/oleObject" Target="../embeddings/oleObject450.bin"/><Relationship Id="rId10" Type="http://schemas.openxmlformats.org/officeDocument/2006/relationships/image" Target="../media/image417.wmf"/><Relationship Id="rId4" Type="http://schemas.openxmlformats.org/officeDocument/2006/relationships/image" Target="../media/image414.wmf"/><Relationship Id="rId9" Type="http://schemas.openxmlformats.org/officeDocument/2006/relationships/oleObject" Target="../embeddings/oleObject452.bin"/></Relationships>
</file>

<file path=ppt/slides/_rels/slide138.xml.rels><?xml version="1.0" encoding="UTF-8" standalone="yes"?>
<Relationships xmlns="http://schemas.openxmlformats.org/package/2006/relationships"><Relationship Id="rId8" Type="http://schemas.openxmlformats.org/officeDocument/2006/relationships/image" Target="../media/image421.wmf"/><Relationship Id="rId13" Type="http://schemas.openxmlformats.org/officeDocument/2006/relationships/oleObject" Target="../embeddings/oleObject459.bin"/><Relationship Id="rId18" Type="http://schemas.openxmlformats.org/officeDocument/2006/relationships/image" Target="../media/image426.wmf"/><Relationship Id="rId3" Type="http://schemas.openxmlformats.org/officeDocument/2006/relationships/oleObject" Target="../embeddings/oleObject454.bin"/><Relationship Id="rId7" Type="http://schemas.openxmlformats.org/officeDocument/2006/relationships/oleObject" Target="../embeddings/oleObject456.bin"/><Relationship Id="rId12" Type="http://schemas.openxmlformats.org/officeDocument/2006/relationships/image" Target="../media/image423.wmf"/><Relationship Id="rId17" Type="http://schemas.openxmlformats.org/officeDocument/2006/relationships/oleObject" Target="../embeddings/oleObject461.bin"/><Relationship Id="rId2" Type="http://schemas.openxmlformats.org/officeDocument/2006/relationships/slideLayout" Target="../slideLayouts/slideLayout29.xml"/><Relationship Id="rId16" Type="http://schemas.openxmlformats.org/officeDocument/2006/relationships/image" Target="../media/image425.wmf"/><Relationship Id="rId1" Type="http://schemas.openxmlformats.org/officeDocument/2006/relationships/vmlDrawing" Target="../drawings/vmlDrawing85.vml"/><Relationship Id="rId6" Type="http://schemas.openxmlformats.org/officeDocument/2006/relationships/image" Target="../media/image420.wmf"/><Relationship Id="rId11" Type="http://schemas.openxmlformats.org/officeDocument/2006/relationships/oleObject" Target="../embeddings/oleObject458.bin"/><Relationship Id="rId5" Type="http://schemas.openxmlformats.org/officeDocument/2006/relationships/oleObject" Target="../embeddings/oleObject455.bin"/><Relationship Id="rId15" Type="http://schemas.openxmlformats.org/officeDocument/2006/relationships/oleObject" Target="../embeddings/oleObject460.bin"/><Relationship Id="rId10" Type="http://schemas.openxmlformats.org/officeDocument/2006/relationships/image" Target="../media/image422.wmf"/><Relationship Id="rId4" Type="http://schemas.openxmlformats.org/officeDocument/2006/relationships/image" Target="../media/image419.wmf"/><Relationship Id="rId9" Type="http://schemas.openxmlformats.org/officeDocument/2006/relationships/oleObject" Target="../embeddings/oleObject457.bin"/><Relationship Id="rId14" Type="http://schemas.openxmlformats.org/officeDocument/2006/relationships/image" Target="../media/image424.wmf"/></Relationships>
</file>

<file path=ppt/slides/_rels/slide139.xml.rels><?xml version="1.0" encoding="UTF-8" standalone="yes"?>
<Relationships xmlns="http://schemas.openxmlformats.org/package/2006/relationships"><Relationship Id="rId3" Type="http://schemas.openxmlformats.org/officeDocument/2006/relationships/oleObject" Target="../embeddings/oleObject462.bin"/><Relationship Id="rId2" Type="http://schemas.openxmlformats.org/officeDocument/2006/relationships/slideLayout" Target="../slideLayouts/slideLayout29.xml"/><Relationship Id="rId1" Type="http://schemas.openxmlformats.org/officeDocument/2006/relationships/vmlDrawing" Target="../drawings/vmlDrawing86.vml"/><Relationship Id="rId6" Type="http://schemas.openxmlformats.org/officeDocument/2006/relationships/image" Target="../media/image428.wmf"/><Relationship Id="rId5" Type="http://schemas.openxmlformats.org/officeDocument/2006/relationships/oleObject" Target="../embeddings/oleObject463.bin"/><Relationship Id="rId4" Type="http://schemas.openxmlformats.org/officeDocument/2006/relationships/image" Target="../media/image427.wmf"/></Relationships>
</file>

<file path=ppt/slides/_rels/slide140.xml.rels><?xml version="1.0" encoding="UTF-8" standalone="yes"?>
<Relationships xmlns="http://schemas.openxmlformats.org/package/2006/relationships"><Relationship Id="rId8" Type="http://schemas.openxmlformats.org/officeDocument/2006/relationships/image" Target="../media/image431.wmf"/><Relationship Id="rId3" Type="http://schemas.openxmlformats.org/officeDocument/2006/relationships/oleObject" Target="../embeddings/oleObject464.bin"/><Relationship Id="rId7" Type="http://schemas.openxmlformats.org/officeDocument/2006/relationships/oleObject" Target="../embeddings/oleObject466.bin"/><Relationship Id="rId12" Type="http://schemas.openxmlformats.org/officeDocument/2006/relationships/image" Target="../media/image433.wmf"/><Relationship Id="rId2" Type="http://schemas.openxmlformats.org/officeDocument/2006/relationships/slideLayout" Target="../slideLayouts/slideLayout29.xml"/><Relationship Id="rId1" Type="http://schemas.openxmlformats.org/officeDocument/2006/relationships/vmlDrawing" Target="../drawings/vmlDrawing87.vml"/><Relationship Id="rId6" Type="http://schemas.openxmlformats.org/officeDocument/2006/relationships/image" Target="../media/image430.wmf"/><Relationship Id="rId11" Type="http://schemas.openxmlformats.org/officeDocument/2006/relationships/oleObject" Target="../embeddings/oleObject468.bin"/><Relationship Id="rId5" Type="http://schemas.openxmlformats.org/officeDocument/2006/relationships/oleObject" Target="../embeddings/oleObject465.bin"/><Relationship Id="rId10" Type="http://schemas.openxmlformats.org/officeDocument/2006/relationships/image" Target="../media/image432.wmf"/><Relationship Id="rId4" Type="http://schemas.openxmlformats.org/officeDocument/2006/relationships/image" Target="../media/image429.wmf"/><Relationship Id="rId9" Type="http://schemas.openxmlformats.org/officeDocument/2006/relationships/oleObject" Target="../embeddings/oleObject467.bin"/></Relationships>
</file>

<file path=ppt/slides/_rels/slide141.xml.rels><?xml version="1.0" encoding="UTF-8" standalone="yes"?>
<Relationships xmlns="http://schemas.openxmlformats.org/package/2006/relationships"><Relationship Id="rId3" Type="http://schemas.openxmlformats.org/officeDocument/2006/relationships/oleObject" Target="../embeddings/oleObject469.bin"/><Relationship Id="rId2" Type="http://schemas.openxmlformats.org/officeDocument/2006/relationships/slideLayout" Target="../slideLayouts/slideLayout29.xml"/><Relationship Id="rId1" Type="http://schemas.openxmlformats.org/officeDocument/2006/relationships/vmlDrawing" Target="../drawings/vmlDrawing88.vml"/><Relationship Id="rId4" Type="http://schemas.openxmlformats.org/officeDocument/2006/relationships/image" Target="../media/image434.wmf"/></Relationships>
</file>

<file path=ppt/slides/_rels/slide142.xml.rels><?xml version="1.0" encoding="UTF-8" standalone="yes"?>
<Relationships xmlns="http://schemas.openxmlformats.org/package/2006/relationships"><Relationship Id="rId8" Type="http://schemas.openxmlformats.org/officeDocument/2006/relationships/image" Target="../media/image437.wmf"/><Relationship Id="rId13" Type="http://schemas.openxmlformats.org/officeDocument/2006/relationships/oleObject" Target="../embeddings/oleObject475.bin"/><Relationship Id="rId3" Type="http://schemas.openxmlformats.org/officeDocument/2006/relationships/oleObject" Target="../embeddings/oleObject470.bin"/><Relationship Id="rId7" Type="http://schemas.openxmlformats.org/officeDocument/2006/relationships/oleObject" Target="../embeddings/oleObject472.bin"/><Relationship Id="rId12" Type="http://schemas.openxmlformats.org/officeDocument/2006/relationships/image" Target="../media/image439.wmf"/><Relationship Id="rId2" Type="http://schemas.openxmlformats.org/officeDocument/2006/relationships/slideLayout" Target="../slideLayouts/slideLayout29.xml"/><Relationship Id="rId16" Type="http://schemas.openxmlformats.org/officeDocument/2006/relationships/image" Target="../media/image441.wmf"/><Relationship Id="rId1" Type="http://schemas.openxmlformats.org/officeDocument/2006/relationships/vmlDrawing" Target="../drawings/vmlDrawing89.vml"/><Relationship Id="rId6" Type="http://schemas.openxmlformats.org/officeDocument/2006/relationships/image" Target="../media/image436.wmf"/><Relationship Id="rId11" Type="http://schemas.openxmlformats.org/officeDocument/2006/relationships/oleObject" Target="../embeddings/oleObject474.bin"/><Relationship Id="rId5" Type="http://schemas.openxmlformats.org/officeDocument/2006/relationships/oleObject" Target="../embeddings/oleObject471.bin"/><Relationship Id="rId15" Type="http://schemas.openxmlformats.org/officeDocument/2006/relationships/oleObject" Target="../embeddings/oleObject476.bin"/><Relationship Id="rId10" Type="http://schemas.openxmlformats.org/officeDocument/2006/relationships/image" Target="../media/image438.wmf"/><Relationship Id="rId4" Type="http://schemas.openxmlformats.org/officeDocument/2006/relationships/image" Target="../media/image435.wmf"/><Relationship Id="rId9" Type="http://schemas.openxmlformats.org/officeDocument/2006/relationships/oleObject" Target="../embeddings/oleObject473.bin"/><Relationship Id="rId14" Type="http://schemas.openxmlformats.org/officeDocument/2006/relationships/image" Target="../media/image440.wmf"/></Relationships>
</file>

<file path=ppt/slides/_rels/slide143.xml.rels><?xml version="1.0" encoding="UTF-8" standalone="yes"?>
<Relationships xmlns="http://schemas.openxmlformats.org/package/2006/relationships"><Relationship Id="rId8" Type="http://schemas.openxmlformats.org/officeDocument/2006/relationships/image" Target="../media/image443.wmf"/><Relationship Id="rId3" Type="http://schemas.openxmlformats.org/officeDocument/2006/relationships/oleObject" Target="../embeddings/oleObject477.bin"/><Relationship Id="rId7" Type="http://schemas.openxmlformats.org/officeDocument/2006/relationships/oleObject" Target="../embeddings/oleObject479.bin"/><Relationship Id="rId2" Type="http://schemas.openxmlformats.org/officeDocument/2006/relationships/slideLayout" Target="../slideLayouts/slideLayout29.xml"/><Relationship Id="rId1" Type="http://schemas.openxmlformats.org/officeDocument/2006/relationships/vmlDrawing" Target="../drawings/vmlDrawing90.vml"/><Relationship Id="rId6" Type="http://schemas.openxmlformats.org/officeDocument/2006/relationships/image" Target="../media/image434.wmf"/><Relationship Id="rId5" Type="http://schemas.openxmlformats.org/officeDocument/2006/relationships/oleObject" Target="../embeddings/oleObject478.bin"/><Relationship Id="rId4" Type="http://schemas.openxmlformats.org/officeDocument/2006/relationships/image" Target="../media/image442.wmf"/></Relationships>
</file>

<file path=ppt/slides/_rels/slide144.xml.rels><?xml version="1.0" encoding="UTF-8" standalone="yes"?>
<Relationships xmlns="http://schemas.openxmlformats.org/package/2006/relationships"><Relationship Id="rId8" Type="http://schemas.openxmlformats.org/officeDocument/2006/relationships/image" Target="../media/image438.wmf"/><Relationship Id="rId13" Type="http://schemas.openxmlformats.org/officeDocument/2006/relationships/oleObject" Target="../embeddings/oleObject485.bin"/><Relationship Id="rId18" Type="http://schemas.openxmlformats.org/officeDocument/2006/relationships/image" Target="../media/image449.wmf"/><Relationship Id="rId3" Type="http://schemas.openxmlformats.org/officeDocument/2006/relationships/oleObject" Target="../embeddings/oleObject480.bin"/><Relationship Id="rId7" Type="http://schemas.openxmlformats.org/officeDocument/2006/relationships/oleObject" Target="../embeddings/oleObject482.bin"/><Relationship Id="rId12" Type="http://schemas.openxmlformats.org/officeDocument/2006/relationships/image" Target="../media/image446.wmf"/><Relationship Id="rId17" Type="http://schemas.openxmlformats.org/officeDocument/2006/relationships/oleObject" Target="../embeddings/oleObject487.bin"/><Relationship Id="rId2" Type="http://schemas.openxmlformats.org/officeDocument/2006/relationships/slideLayout" Target="../slideLayouts/slideLayout29.xml"/><Relationship Id="rId16" Type="http://schemas.openxmlformats.org/officeDocument/2006/relationships/image" Target="../media/image448.wmf"/><Relationship Id="rId20" Type="http://schemas.openxmlformats.org/officeDocument/2006/relationships/oleObject" Target="../embeddings/oleObject489.bin"/><Relationship Id="rId1" Type="http://schemas.openxmlformats.org/officeDocument/2006/relationships/vmlDrawing" Target="../drawings/vmlDrawing91.vml"/><Relationship Id="rId6" Type="http://schemas.openxmlformats.org/officeDocument/2006/relationships/image" Target="../media/image437.wmf"/><Relationship Id="rId11" Type="http://schemas.openxmlformats.org/officeDocument/2006/relationships/oleObject" Target="../embeddings/oleObject484.bin"/><Relationship Id="rId5" Type="http://schemas.openxmlformats.org/officeDocument/2006/relationships/oleObject" Target="../embeddings/oleObject481.bin"/><Relationship Id="rId15" Type="http://schemas.openxmlformats.org/officeDocument/2006/relationships/oleObject" Target="../embeddings/oleObject486.bin"/><Relationship Id="rId10" Type="http://schemas.openxmlformats.org/officeDocument/2006/relationships/image" Target="../media/image445.wmf"/><Relationship Id="rId19" Type="http://schemas.openxmlformats.org/officeDocument/2006/relationships/oleObject" Target="../embeddings/oleObject488.bin"/><Relationship Id="rId4" Type="http://schemas.openxmlformats.org/officeDocument/2006/relationships/image" Target="../media/image444.wmf"/><Relationship Id="rId9" Type="http://schemas.openxmlformats.org/officeDocument/2006/relationships/oleObject" Target="../embeddings/oleObject483.bin"/><Relationship Id="rId14" Type="http://schemas.openxmlformats.org/officeDocument/2006/relationships/image" Target="../media/image447.wmf"/></Relationships>
</file>

<file path=ppt/slides/_rels/slide145.xml.rels><?xml version="1.0" encoding="UTF-8" standalone="yes"?>
<Relationships xmlns="http://schemas.openxmlformats.org/package/2006/relationships"><Relationship Id="rId8" Type="http://schemas.openxmlformats.org/officeDocument/2006/relationships/oleObject" Target="../embeddings/oleObject493.bin"/><Relationship Id="rId3" Type="http://schemas.openxmlformats.org/officeDocument/2006/relationships/oleObject" Target="../embeddings/oleObject490.bin"/><Relationship Id="rId7" Type="http://schemas.openxmlformats.org/officeDocument/2006/relationships/oleObject" Target="../embeddings/oleObject492.bin"/><Relationship Id="rId12" Type="http://schemas.openxmlformats.org/officeDocument/2006/relationships/oleObject" Target="../embeddings/oleObject496.bin"/><Relationship Id="rId2" Type="http://schemas.openxmlformats.org/officeDocument/2006/relationships/slideLayout" Target="../slideLayouts/slideLayout29.xml"/><Relationship Id="rId1" Type="http://schemas.openxmlformats.org/officeDocument/2006/relationships/vmlDrawing" Target="../drawings/vmlDrawing92.vml"/><Relationship Id="rId6" Type="http://schemas.openxmlformats.org/officeDocument/2006/relationships/image" Target="../media/image313.wmf"/><Relationship Id="rId11" Type="http://schemas.openxmlformats.org/officeDocument/2006/relationships/oleObject" Target="../embeddings/oleObject495.bin"/><Relationship Id="rId5" Type="http://schemas.openxmlformats.org/officeDocument/2006/relationships/oleObject" Target="../embeddings/oleObject491.bin"/><Relationship Id="rId10" Type="http://schemas.openxmlformats.org/officeDocument/2006/relationships/image" Target="../media/image450.wmf"/><Relationship Id="rId4" Type="http://schemas.openxmlformats.org/officeDocument/2006/relationships/image" Target="../media/image437.wmf"/><Relationship Id="rId9" Type="http://schemas.openxmlformats.org/officeDocument/2006/relationships/oleObject" Target="../embeddings/oleObject494.bin"/></Relationships>
</file>

<file path=ppt/slides/_rels/slide146.xml.rels><?xml version="1.0" encoding="UTF-8" standalone="yes"?>
<Relationships xmlns="http://schemas.openxmlformats.org/package/2006/relationships"><Relationship Id="rId8" Type="http://schemas.openxmlformats.org/officeDocument/2006/relationships/image" Target="../media/image453.wmf"/><Relationship Id="rId13" Type="http://schemas.openxmlformats.org/officeDocument/2006/relationships/oleObject" Target="../embeddings/oleObject502.bin"/><Relationship Id="rId18" Type="http://schemas.openxmlformats.org/officeDocument/2006/relationships/image" Target="../media/image458.wmf"/><Relationship Id="rId3" Type="http://schemas.openxmlformats.org/officeDocument/2006/relationships/oleObject" Target="../embeddings/oleObject497.bin"/><Relationship Id="rId21" Type="http://schemas.openxmlformats.org/officeDocument/2006/relationships/oleObject" Target="../embeddings/oleObject506.bin"/><Relationship Id="rId7" Type="http://schemas.openxmlformats.org/officeDocument/2006/relationships/oleObject" Target="../embeddings/oleObject499.bin"/><Relationship Id="rId12" Type="http://schemas.openxmlformats.org/officeDocument/2006/relationships/image" Target="../media/image455.wmf"/><Relationship Id="rId17" Type="http://schemas.openxmlformats.org/officeDocument/2006/relationships/oleObject" Target="../embeddings/oleObject504.bin"/><Relationship Id="rId2" Type="http://schemas.openxmlformats.org/officeDocument/2006/relationships/slideLayout" Target="../slideLayouts/slideLayout29.xml"/><Relationship Id="rId16" Type="http://schemas.openxmlformats.org/officeDocument/2006/relationships/image" Target="../media/image457.wmf"/><Relationship Id="rId20" Type="http://schemas.openxmlformats.org/officeDocument/2006/relationships/image" Target="../media/image459.wmf"/><Relationship Id="rId1" Type="http://schemas.openxmlformats.org/officeDocument/2006/relationships/vmlDrawing" Target="../drawings/vmlDrawing93.vml"/><Relationship Id="rId6" Type="http://schemas.openxmlformats.org/officeDocument/2006/relationships/image" Target="../media/image452.wmf"/><Relationship Id="rId11" Type="http://schemas.openxmlformats.org/officeDocument/2006/relationships/oleObject" Target="../embeddings/oleObject501.bin"/><Relationship Id="rId5" Type="http://schemas.openxmlformats.org/officeDocument/2006/relationships/oleObject" Target="../embeddings/oleObject498.bin"/><Relationship Id="rId15" Type="http://schemas.openxmlformats.org/officeDocument/2006/relationships/oleObject" Target="../embeddings/oleObject503.bin"/><Relationship Id="rId10" Type="http://schemas.openxmlformats.org/officeDocument/2006/relationships/image" Target="../media/image454.wmf"/><Relationship Id="rId19" Type="http://schemas.openxmlformats.org/officeDocument/2006/relationships/oleObject" Target="../embeddings/oleObject505.bin"/><Relationship Id="rId4" Type="http://schemas.openxmlformats.org/officeDocument/2006/relationships/image" Target="../media/image451.wmf"/><Relationship Id="rId9" Type="http://schemas.openxmlformats.org/officeDocument/2006/relationships/oleObject" Target="../embeddings/oleObject500.bin"/><Relationship Id="rId14" Type="http://schemas.openxmlformats.org/officeDocument/2006/relationships/image" Target="../media/image456.wmf"/></Relationships>
</file>

<file path=ppt/slides/_rels/slide147.xml.rels><?xml version="1.0" encoding="UTF-8" standalone="yes"?>
<Relationships xmlns="http://schemas.openxmlformats.org/package/2006/relationships"><Relationship Id="rId8" Type="http://schemas.openxmlformats.org/officeDocument/2006/relationships/image" Target="../media/image462.wmf"/><Relationship Id="rId13" Type="http://schemas.openxmlformats.org/officeDocument/2006/relationships/oleObject" Target="../embeddings/oleObject512.bin"/><Relationship Id="rId3" Type="http://schemas.openxmlformats.org/officeDocument/2006/relationships/oleObject" Target="../embeddings/oleObject507.bin"/><Relationship Id="rId7" Type="http://schemas.openxmlformats.org/officeDocument/2006/relationships/oleObject" Target="../embeddings/oleObject509.bin"/><Relationship Id="rId12" Type="http://schemas.openxmlformats.org/officeDocument/2006/relationships/image" Target="../media/image464.wmf"/><Relationship Id="rId2" Type="http://schemas.openxmlformats.org/officeDocument/2006/relationships/slideLayout" Target="../slideLayouts/slideLayout29.xml"/><Relationship Id="rId16" Type="http://schemas.openxmlformats.org/officeDocument/2006/relationships/image" Target="../media/image466.wmf"/><Relationship Id="rId1" Type="http://schemas.openxmlformats.org/officeDocument/2006/relationships/vmlDrawing" Target="../drawings/vmlDrawing94.vml"/><Relationship Id="rId6" Type="http://schemas.openxmlformats.org/officeDocument/2006/relationships/image" Target="../media/image461.wmf"/><Relationship Id="rId11" Type="http://schemas.openxmlformats.org/officeDocument/2006/relationships/oleObject" Target="../embeddings/oleObject511.bin"/><Relationship Id="rId5" Type="http://schemas.openxmlformats.org/officeDocument/2006/relationships/oleObject" Target="../embeddings/oleObject508.bin"/><Relationship Id="rId15" Type="http://schemas.openxmlformats.org/officeDocument/2006/relationships/oleObject" Target="../embeddings/oleObject513.bin"/><Relationship Id="rId10" Type="http://schemas.openxmlformats.org/officeDocument/2006/relationships/image" Target="../media/image463.wmf"/><Relationship Id="rId4" Type="http://schemas.openxmlformats.org/officeDocument/2006/relationships/image" Target="../media/image460.wmf"/><Relationship Id="rId9" Type="http://schemas.openxmlformats.org/officeDocument/2006/relationships/oleObject" Target="../embeddings/oleObject510.bin"/><Relationship Id="rId14" Type="http://schemas.openxmlformats.org/officeDocument/2006/relationships/image" Target="../media/image465.wmf"/></Relationships>
</file>

<file path=ppt/slides/_rels/slide148.xml.rels><?xml version="1.0" encoding="UTF-8" standalone="yes"?>
<Relationships xmlns="http://schemas.openxmlformats.org/package/2006/relationships"><Relationship Id="rId8" Type="http://schemas.openxmlformats.org/officeDocument/2006/relationships/image" Target="../media/image324.wmf"/><Relationship Id="rId3" Type="http://schemas.openxmlformats.org/officeDocument/2006/relationships/oleObject" Target="../embeddings/oleObject514.bin"/><Relationship Id="rId7" Type="http://schemas.openxmlformats.org/officeDocument/2006/relationships/oleObject" Target="../embeddings/oleObject516.bin"/><Relationship Id="rId2" Type="http://schemas.openxmlformats.org/officeDocument/2006/relationships/slideLayout" Target="../slideLayouts/slideLayout29.xml"/><Relationship Id="rId1" Type="http://schemas.openxmlformats.org/officeDocument/2006/relationships/vmlDrawing" Target="../drawings/vmlDrawing95.vml"/><Relationship Id="rId6" Type="http://schemas.openxmlformats.org/officeDocument/2006/relationships/image" Target="../media/image468.wmf"/><Relationship Id="rId5" Type="http://schemas.openxmlformats.org/officeDocument/2006/relationships/oleObject" Target="../embeddings/oleObject515.bin"/><Relationship Id="rId4" Type="http://schemas.openxmlformats.org/officeDocument/2006/relationships/image" Target="../media/image467.wmf"/></Relationships>
</file>

<file path=ppt/slides/_rels/slide149.xml.rels><?xml version="1.0" encoding="UTF-8" standalone="yes"?>
<Relationships xmlns="http://schemas.openxmlformats.org/package/2006/relationships"><Relationship Id="rId8" Type="http://schemas.openxmlformats.org/officeDocument/2006/relationships/image" Target="../media/image470.wmf"/><Relationship Id="rId3" Type="http://schemas.openxmlformats.org/officeDocument/2006/relationships/oleObject" Target="../embeddings/oleObject517.bin"/><Relationship Id="rId7" Type="http://schemas.openxmlformats.org/officeDocument/2006/relationships/oleObject" Target="../embeddings/oleObject519.bin"/><Relationship Id="rId2" Type="http://schemas.openxmlformats.org/officeDocument/2006/relationships/slideLayout" Target="../slideLayouts/slideLayout29.xml"/><Relationship Id="rId1" Type="http://schemas.openxmlformats.org/officeDocument/2006/relationships/vmlDrawing" Target="../drawings/vmlDrawing96.vml"/><Relationship Id="rId6" Type="http://schemas.openxmlformats.org/officeDocument/2006/relationships/image" Target="../media/image313.wmf"/><Relationship Id="rId5" Type="http://schemas.openxmlformats.org/officeDocument/2006/relationships/oleObject" Target="../embeddings/oleObject518.bin"/><Relationship Id="rId4" Type="http://schemas.openxmlformats.org/officeDocument/2006/relationships/image" Target="../media/image469.wmf"/></Relationships>
</file>

<file path=ppt/slides/_rels/slide150.xml.rels><?xml version="1.0" encoding="UTF-8" standalone="yes"?>
<Relationships xmlns="http://schemas.openxmlformats.org/package/2006/relationships"><Relationship Id="rId8" Type="http://schemas.openxmlformats.org/officeDocument/2006/relationships/image" Target="../media/image51.wmf"/><Relationship Id="rId3" Type="http://schemas.openxmlformats.org/officeDocument/2006/relationships/oleObject" Target="../embeddings/oleObject520.bin"/><Relationship Id="rId7" Type="http://schemas.openxmlformats.org/officeDocument/2006/relationships/oleObject" Target="../embeddings/oleObject522.bin"/><Relationship Id="rId2" Type="http://schemas.openxmlformats.org/officeDocument/2006/relationships/slideLayout" Target="../slideLayouts/slideLayout29.xml"/><Relationship Id="rId1" Type="http://schemas.openxmlformats.org/officeDocument/2006/relationships/vmlDrawing" Target="../drawings/vmlDrawing97.vml"/><Relationship Id="rId6" Type="http://schemas.openxmlformats.org/officeDocument/2006/relationships/image" Target="../media/image472.wmf"/><Relationship Id="rId5" Type="http://schemas.openxmlformats.org/officeDocument/2006/relationships/oleObject" Target="../embeddings/oleObject521.bin"/><Relationship Id="rId4" Type="http://schemas.openxmlformats.org/officeDocument/2006/relationships/image" Target="../media/image471.wmf"/><Relationship Id="rId9" Type="http://schemas.openxmlformats.org/officeDocument/2006/relationships/oleObject" Target="../embeddings/oleObject523.bin"/></Relationships>
</file>

<file path=ppt/slides/_rels/slide151.xml.rels><?xml version="1.0" encoding="UTF-8" standalone="yes"?>
<Relationships xmlns="http://schemas.openxmlformats.org/package/2006/relationships"><Relationship Id="rId8" Type="http://schemas.openxmlformats.org/officeDocument/2006/relationships/image" Target="../media/image475.wmf"/><Relationship Id="rId13" Type="http://schemas.openxmlformats.org/officeDocument/2006/relationships/oleObject" Target="../embeddings/oleObject529.bin"/><Relationship Id="rId3" Type="http://schemas.openxmlformats.org/officeDocument/2006/relationships/oleObject" Target="../embeddings/oleObject524.bin"/><Relationship Id="rId7" Type="http://schemas.openxmlformats.org/officeDocument/2006/relationships/oleObject" Target="../embeddings/oleObject526.bin"/><Relationship Id="rId12" Type="http://schemas.openxmlformats.org/officeDocument/2006/relationships/image" Target="../media/image477.wmf"/><Relationship Id="rId2" Type="http://schemas.openxmlformats.org/officeDocument/2006/relationships/slideLayout" Target="../slideLayouts/slideLayout29.xml"/><Relationship Id="rId1" Type="http://schemas.openxmlformats.org/officeDocument/2006/relationships/vmlDrawing" Target="../drawings/vmlDrawing98.vml"/><Relationship Id="rId6" Type="http://schemas.openxmlformats.org/officeDocument/2006/relationships/image" Target="../media/image474.wmf"/><Relationship Id="rId11" Type="http://schemas.openxmlformats.org/officeDocument/2006/relationships/oleObject" Target="../embeddings/oleObject528.bin"/><Relationship Id="rId5" Type="http://schemas.openxmlformats.org/officeDocument/2006/relationships/oleObject" Target="../embeddings/oleObject525.bin"/><Relationship Id="rId10" Type="http://schemas.openxmlformats.org/officeDocument/2006/relationships/image" Target="../media/image476.wmf"/><Relationship Id="rId4" Type="http://schemas.openxmlformats.org/officeDocument/2006/relationships/image" Target="../media/image473.wmf"/><Relationship Id="rId9" Type="http://schemas.openxmlformats.org/officeDocument/2006/relationships/oleObject" Target="../embeddings/oleObject527.bin"/><Relationship Id="rId14" Type="http://schemas.openxmlformats.org/officeDocument/2006/relationships/image" Target="../media/image478.wmf"/></Relationships>
</file>

<file path=ppt/slides/_rels/slide152.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3.xml"/></Relationships>
</file>

<file path=ppt/slides/_rels/slide153.xml.rels><?xml version="1.0" encoding="UTF-8" standalone="yes"?>
<Relationships xmlns="http://schemas.openxmlformats.org/package/2006/relationships"><Relationship Id="rId8" Type="http://schemas.openxmlformats.org/officeDocument/2006/relationships/image" Target="../media/image481.wmf"/><Relationship Id="rId13" Type="http://schemas.openxmlformats.org/officeDocument/2006/relationships/oleObject" Target="../embeddings/oleObject535.bin"/><Relationship Id="rId18" Type="http://schemas.openxmlformats.org/officeDocument/2006/relationships/oleObject" Target="../embeddings/oleObject538.bin"/><Relationship Id="rId26" Type="http://schemas.openxmlformats.org/officeDocument/2006/relationships/oleObject" Target="../embeddings/oleObject545.bin"/><Relationship Id="rId3" Type="http://schemas.openxmlformats.org/officeDocument/2006/relationships/oleObject" Target="../embeddings/oleObject530.bin"/><Relationship Id="rId21" Type="http://schemas.openxmlformats.org/officeDocument/2006/relationships/oleObject" Target="../embeddings/oleObject541.bin"/><Relationship Id="rId7" Type="http://schemas.openxmlformats.org/officeDocument/2006/relationships/oleObject" Target="../embeddings/oleObject532.bin"/><Relationship Id="rId12" Type="http://schemas.openxmlformats.org/officeDocument/2006/relationships/image" Target="../media/image313.wmf"/><Relationship Id="rId17" Type="http://schemas.openxmlformats.org/officeDocument/2006/relationships/image" Target="../media/image321.wmf"/><Relationship Id="rId25" Type="http://schemas.openxmlformats.org/officeDocument/2006/relationships/oleObject" Target="../embeddings/oleObject544.bin"/><Relationship Id="rId2" Type="http://schemas.openxmlformats.org/officeDocument/2006/relationships/slideLayout" Target="../slideLayouts/slideLayout24.xml"/><Relationship Id="rId16" Type="http://schemas.openxmlformats.org/officeDocument/2006/relationships/oleObject" Target="../embeddings/oleObject537.bin"/><Relationship Id="rId20" Type="http://schemas.openxmlformats.org/officeDocument/2006/relationships/oleObject" Target="../embeddings/oleObject540.bin"/><Relationship Id="rId1" Type="http://schemas.openxmlformats.org/officeDocument/2006/relationships/vmlDrawing" Target="../drawings/vmlDrawing99.vml"/><Relationship Id="rId6" Type="http://schemas.openxmlformats.org/officeDocument/2006/relationships/image" Target="../media/image480.wmf"/><Relationship Id="rId11" Type="http://schemas.openxmlformats.org/officeDocument/2006/relationships/oleObject" Target="../embeddings/oleObject534.bin"/><Relationship Id="rId24" Type="http://schemas.openxmlformats.org/officeDocument/2006/relationships/oleObject" Target="../embeddings/oleObject543.bin"/><Relationship Id="rId5" Type="http://schemas.openxmlformats.org/officeDocument/2006/relationships/oleObject" Target="../embeddings/oleObject531.bin"/><Relationship Id="rId15" Type="http://schemas.openxmlformats.org/officeDocument/2006/relationships/image" Target="../media/image483.wmf"/><Relationship Id="rId23" Type="http://schemas.openxmlformats.org/officeDocument/2006/relationships/image" Target="../media/image484.wmf"/><Relationship Id="rId28" Type="http://schemas.openxmlformats.org/officeDocument/2006/relationships/image" Target="../media/image485.wmf"/><Relationship Id="rId10" Type="http://schemas.openxmlformats.org/officeDocument/2006/relationships/image" Target="../media/image482.wmf"/><Relationship Id="rId19" Type="http://schemas.openxmlformats.org/officeDocument/2006/relationships/oleObject" Target="../embeddings/oleObject539.bin"/><Relationship Id="rId4" Type="http://schemas.openxmlformats.org/officeDocument/2006/relationships/image" Target="../media/image479.wmf"/><Relationship Id="rId9" Type="http://schemas.openxmlformats.org/officeDocument/2006/relationships/oleObject" Target="../embeddings/oleObject533.bin"/><Relationship Id="rId14" Type="http://schemas.openxmlformats.org/officeDocument/2006/relationships/oleObject" Target="../embeddings/oleObject536.bin"/><Relationship Id="rId22" Type="http://schemas.openxmlformats.org/officeDocument/2006/relationships/oleObject" Target="../embeddings/oleObject542.bin"/><Relationship Id="rId27" Type="http://schemas.openxmlformats.org/officeDocument/2006/relationships/oleObject" Target="../embeddings/oleObject546.bin"/></Relationships>
</file>

<file path=ppt/slides/_rels/slide154.xml.rels><?xml version="1.0" encoding="UTF-8" standalone="yes"?>
<Relationships xmlns="http://schemas.openxmlformats.org/package/2006/relationships"><Relationship Id="rId3" Type="http://schemas.openxmlformats.org/officeDocument/2006/relationships/oleObject" Target="../embeddings/oleObject547.bin"/><Relationship Id="rId2" Type="http://schemas.openxmlformats.org/officeDocument/2006/relationships/slideLayout" Target="../slideLayouts/slideLayout24.xml"/><Relationship Id="rId1" Type="http://schemas.openxmlformats.org/officeDocument/2006/relationships/vmlDrawing" Target="../drawings/vmlDrawing100.vml"/><Relationship Id="rId6" Type="http://schemas.openxmlformats.org/officeDocument/2006/relationships/image" Target="../media/image487.wmf"/><Relationship Id="rId5" Type="http://schemas.openxmlformats.org/officeDocument/2006/relationships/oleObject" Target="../embeddings/oleObject548.bin"/><Relationship Id="rId4" Type="http://schemas.openxmlformats.org/officeDocument/2006/relationships/image" Target="../media/image486.wmf"/></Relationships>
</file>

<file path=ppt/slides/_rels/slide155.xml.rels><?xml version="1.0" encoding="UTF-8" standalone="yes"?>
<Relationships xmlns="http://schemas.openxmlformats.org/package/2006/relationships"><Relationship Id="rId3" Type="http://schemas.openxmlformats.org/officeDocument/2006/relationships/image" Target="../media/image489.png"/><Relationship Id="rId2" Type="http://schemas.openxmlformats.org/officeDocument/2006/relationships/slideLayout" Target="../slideLayouts/slideLayout24.xml"/><Relationship Id="rId1" Type="http://schemas.openxmlformats.org/officeDocument/2006/relationships/vmlDrawing" Target="../drawings/vmlDrawing101.vml"/><Relationship Id="rId5" Type="http://schemas.openxmlformats.org/officeDocument/2006/relationships/image" Target="../media/image488.wmf"/><Relationship Id="rId4" Type="http://schemas.openxmlformats.org/officeDocument/2006/relationships/oleObject" Target="../embeddings/oleObject549.bin"/></Relationships>
</file>

<file path=ppt/slides/_rels/slide156.xml.rels><?xml version="1.0" encoding="UTF-8" standalone="yes"?>
<Relationships xmlns="http://schemas.openxmlformats.org/package/2006/relationships"><Relationship Id="rId8" Type="http://schemas.openxmlformats.org/officeDocument/2006/relationships/image" Target="../media/image492.wmf"/><Relationship Id="rId13" Type="http://schemas.openxmlformats.org/officeDocument/2006/relationships/oleObject" Target="../embeddings/oleObject555.bin"/><Relationship Id="rId3" Type="http://schemas.openxmlformats.org/officeDocument/2006/relationships/oleObject" Target="../embeddings/oleObject550.bin"/><Relationship Id="rId7" Type="http://schemas.openxmlformats.org/officeDocument/2006/relationships/oleObject" Target="../embeddings/oleObject552.bin"/><Relationship Id="rId12" Type="http://schemas.openxmlformats.org/officeDocument/2006/relationships/image" Target="../media/image494.wmf"/><Relationship Id="rId2" Type="http://schemas.openxmlformats.org/officeDocument/2006/relationships/slideLayout" Target="../slideLayouts/slideLayout24.xml"/><Relationship Id="rId16" Type="http://schemas.openxmlformats.org/officeDocument/2006/relationships/image" Target="../media/image496.wmf"/><Relationship Id="rId1" Type="http://schemas.openxmlformats.org/officeDocument/2006/relationships/vmlDrawing" Target="../drawings/vmlDrawing102.vml"/><Relationship Id="rId6" Type="http://schemas.openxmlformats.org/officeDocument/2006/relationships/image" Target="../media/image491.wmf"/><Relationship Id="rId11" Type="http://schemas.openxmlformats.org/officeDocument/2006/relationships/oleObject" Target="../embeddings/oleObject554.bin"/><Relationship Id="rId5" Type="http://schemas.openxmlformats.org/officeDocument/2006/relationships/oleObject" Target="../embeddings/oleObject551.bin"/><Relationship Id="rId15" Type="http://schemas.openxmlformats.org/officeDocument/2006/relationships/oleObject" Target="../embeddings/oleObject556.bin"/><Relationship Id="rId10" Type="http://schemas.openxmlformats.org/officeDocument/2006/relationships/image" Target="../media/image493.wmf"/><Relationship Id="rId4" Type="http://schemas.openxmlformats.org/officeDocument/2006/relationships/image" Target="../media/image490.wmf"/><Relationship Id="rId9" Type="http://schemas.openxmlformats.org/officeDocument/2006/relationships/oleObject" Target="../embeddings/oleObject553.bin"/><Relationship Id="rId14" Type="http://schemas.openxmlformats.org/officeDocument/2006/relationships/image" Target="../media/image495.wmf"/></Relationships>
</file>

<file path=ppt/slides/_rels/slide157.xml.rels><?xml version="1.0" encoding="UTF-8" standalone="yes"?>
<Relationships xmlns="http://schemas.openxmlformats.org/package/2006/relationships"><Relationship Id="rId8" Type="http://schemas.openxmlformats.org/officeDocument/2006/relationships/image" Target="../media/image499.wmf"/><Relationship Id="rId13" Type="http://schemas.openxmlformats.org/officeDocument/2006/relationships/oleObject" Target="../embeddings/oleObject562.bin"/><Relationship Id="rId18" Type="http://schemas.openxmlformats.org/officeDocument/2006/relationships/image" Target="../media/image496.wmf"/><Relationship Id="rId3" Type="http://schemas.openxmlformats.org/officeDocument/2006/relationships/oleObject" Target="../embeddings/oleObject557.bin"/><Relationship Id="rId7" Type="http://schemas.openxmlformats.org/officeDocument/2006/relationships/oleObject" Target="../embeddings/oleObject559.bin"/><Relationship Id="rId12" Type="http://schemas.openxmlformats.org/officeDocument/2006/relationships/image" Target="../media/image501.wmf"/><Relationship Id="rId17" Type="http://schemas.openxmlformats.org/officeDocument/2006/relationships/oleObject" Target="../embeddings/oleObject566.bin"/><Relationship Id="rId2" Type="http://schemas.openxmlformats.org/officeDocument/2006/relationships/slideLayout" Target="../slideLayouts/slideLayout24.xml"/><Relationship Id="rId16" Type="http://schemas.openxmlformats.org/officeDocument/2006/relationships/oleObject" Target="../embeddings/oleObject565.bin"/><Relationship Id="rId1" Type="http://schemas.openxmlformats.org/officeDocument/2006/relationships/vmlDrawing" Target="../drawings/vmlDrawing103.vml"/><Relationship Id="rId6" Type="http://schemas.openxmlformats.org/officeDocument/2006/relationships/image" Target="../media/image498.wmf"/><Relationship Id="rId11" Type="http://schemas.openxmlformats.org/officeDocument/2006/relationships/oleObject" Target="../embeddings/oleObject561.bin"/><Relationship Id="rId5" Type="http://schemas.openxmlformats.org/officeDocument/2006/relationships/oleObject" Target="../embeddings/oleObject558.bin"/><Relationship Id="rId15" Type="http://schemas.openxmlformats.org/officeDocument/2006/relationships/oleObject" Target="../embeddings/oleObject564.bin"/><Relationship Id="rId10" Type="http://schemas.openxmlformats.org/officeDocument/2006/relationships/image" Target="../media/image500.wmf"/><Relationship Id="rId4" Type="http://schemas.openxmlformats.org/officeDocument/2006/relationships/image" Target="../media/image497.wmf"/><Relationship Id="rId9" Type="http://schemas.openxmlformats.org/officeDocument/2006/relationships/oleObject" Target="../embeddings/oleObject560.bin"/><Relationship Id="rId14" Type="http://schemas.openxmlformats.org/officeDocument/2006/relationships/oleObject" Target="../embeddings/oleObject563.bin"/></Relationships>
</file>

<file path=ppt/slides/_rels/slide158.xml.rels><?xml version="1.0" encoding="UTF-8" standalone="yes"?>
<Relationships xmlns="http://schemas.openxmlformats.org/package/2006/relationships"><Relationship Id="rId8" Type="http://schemas.openxmlformats.org/officeDocument/2006/relationships/oleObject" Target="../embeddings/oleObject569.bin"/><Relationship Id="rId3" Type="http://schemas.openxmlformats.org/officeDocument/2006/relationships/image" Target="../media/image505.jpeg"/><Relationship Id="rId7" Type="http://schemas.openxmlformats.org/officeDocument/2006/relationships/image" Target="../media/image503.wmf"/><Relationship Id="rId2" Type="http://schemas.openxmlformats.org/officeDocument/2006/relationships/slideLayout" Target="../slideLayouts/slideLayout24.xml"/><Relationship Id="rId1" Type="http://schemas.openxmlformats.org/officeDocument/2006/relationships/vmlDrawing" Target="../drawings/vmlDrawing104.vml"/><Relationship Id="rId6" Type="http://schemas.openxmlformats.org/officeDocument/2006/relationships/oleObject" Target="../embeddings/oleObject568.bin"/><Relationship Id="rId11" Type="http://schemas.openxmlformats.org/officeDocument/2006/relationships/oleObject" Target="../embeddings/oleObject571.bin"/><Relationship Id="rId5" Type="http://schemas.openxmlformats.org/officeDocument/2006/relationships/image" Target="../media/image502.wmf"/><Relationship Id="rId10" Type="http://schemas.openxmlformats.org/officeDocument/2006/relationships/oleObject" Target="../embeddings/oleObject570.bin"/><Relationship Id="rId4" Type="http://schemas.openxmlformats.org/officeDocument/2006/relationships/oleObject" Target="../embeddings/oleObject567.bin"/><Relationship Id="rId9" Type="http://schemas.openxmlformats.org/officeDocument/2006/relationships/image" Target="../media/image504.wmf"/></Relationships>
</file>

<file path=ppt/slides/_rels/slide159.xml.rels><?xml version="1.0" encoding="UTF-8" standalone="yes"?>
<Relationships xmlns="http://schemas.openxmlformats.org/package/2006/relationships"><Relationship Id="rId3" Type="http://schemas.openxmlformats.org/officeDocument/2006/relationships/oleObject" Target="../embeddings/oleObject572.bin"/><Relationship Id="rId2" Type="http://schemas.openxmlformats.org/officeDocument/2006/relationships/slideLayout" Target="../slideLayouts/slideLayout24.xml"/><Relationship Id="rId1" Type="http://schemas.openxmlformats.org/officeDocument/2006/relationships/vmlDrawing" Target="../drawings/vmlDrawing105.vml"/><Relationship Id="rId6" Type="http://schemas.openxmlformats.org/officeDocument/2006/relationships/image" Target="../media/image507.wmf"/><Relationship Id="rId5" Type="http://schemas.openxmlformats.org/officeDocument/2006/relationships/oleObject" Target="../embeddings/oleObject573.bin"/><Relationship Id="rId4" Type="http://schemas.openxmlformats.org/officeDocument/2006/relationships/image" Target="../media/image506.wmf"/></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61.xml.rels><?xml version="1.0" encoding="UTF-8" standalone="yes"?>
<Relationships xmlns="http://schemas.openxmlformats.org/package/2006/relationships"><Relationship Id="rId3" Type="http://schemas.openxmlformats.org/officeDocument/2006/relationships/oleObject" Target="../embeddings/oleObject574.bin"/><Relationship Id="rId2" Type="http://schemas.openxmlformats.org/officeDocument/2006/relationships/slideLayout" Target="../slideLayouts/slideLayout24.xml"/><Relationship Id="rId1" Type="http://schemas.openxmlformats.org/officeDocument/2006/relationships/vmlDrawing" Target="../drawings/vmlDrawing106.vml"/><Relationship Id="rId6" Type="http://schemas.openxmlformats.org/officeDocument/2006/relationships/image" Target="../media/image509.wmf"/><Relationship Id="rId5" Type="http://schemas.openxmlformats.org/officeDocument/2006/relationships/oleObject" Target="../embeddings/oleObject575.bin"/><Relationship Id="rId4" Type="http://schemas.openxmlformats.org/officeDocument/2006/relationships/image" Target="../media/image508.wmf"/></Relationships>
</file>

<file path=ppt/slides/_rels/slide162.xml.rels><?xml version="1.0" encoding="UTF-8" standalone="yes"?>
<Relationships xmlns="http://schemas.openxmlformats.org/package/2006/relationships"><Relationship Id="rId8" Type="http://schemas.openxmlformats.org/officeDocument/2006/relationships/image" Target="../media/image512.wmf"/><Relationship Id="rId13" Type="http://schemas.openxmlformats.org/officeDocument/2006/relationships/oleObject" Target="../embeddings/oleObject582.bin"/><Relationship Id="rId18" Type="http://schemas.openxmlformats.org/officeDocument/2006/relationships/oleObject" Target="../embeddings/oleObject585.bin"/><Relationship Id="rId3" Type="http://schemas.openxmlformats.org/officeDocument/2006/relationships/oleObject" Target="../embeddings/oleObject576.bin"/><Relationship Id="rId7" Type="http://schemas.openxmlformats.org/officeDocument/2006/relationships/oleObject" Target="../embeddings/oleObject578.bin"/><Relationship Id="rId12" Type="http://schemas.openxmlformats.org/officeDocument/2006/relationships/oleObject" Target="../embeddings/oleObject581.bin"/><Relationship Id="rId17" Type="http://schemas.openxmlformats.org/officeDocument/2006/relationships/image" Target="../media/image515.wmf"/><Relationship Id="rId2" Type="http://schemas.openxmlformats.org/officeDocument/2006/relationships/slideLayout" Target="../slideLayouts/slideLayout24.xml"/><Relationship Id="rId16" Type="http://schemas.openxmlformats.org/officeDocument/2006/relationships/oleObject" Target="../embeddings/oleObject584.bin"/><Relationship Id="rId1" Type="http://schemas.openxmlformats.org/officeDocument/2006/relationships/vmlDrawing" Target="../drawings/vmlDrawing107.vml"/><Relationship Id="rId6" Type="http://schemas.openxmlformats.org/officeDocument/2006/relationships/image" Target="../media/image511.wmf"/><Relationship Id="rId11" Type="http://schemas.openxmlformats.org/officeDocument/2006/relationships/oleObject" Target="../embeddings/oleObject580.bin"/><Relationship Id="rId5" Type="http://schemas.openxmlformats.org/officeDocument/2006/relationships/oleObject" Target="../embeddings/oleObject577.bin"/><Relationship Id="rId15" Type="http://schemas.openxmlformats.org/officeDocument/2006/relationships/oleObject" Target="../embeddings/oleObject583.bin"/><Relationship Id="rId10" Type="http://schemas.openxmlformats.org/officeDocument/2006/relationships/image" Target="../media/image513.wmf"/><Relationship Id="rId19" Type="http://schemas.openxmlformats.org/officeDocument/2006/relationships/image" Target="../media/image516.wmf"/><Relationship Id="rId4" Type="http://schemas.openxmlformats.org/officeDocument/2006/relationships/image" Target="../media/image510.wmf"/><Relationship Id="rId9" Type="http://schemas.openxmlformats.org/officeDocument/2006/relationships/oleObject" Target="../embeddings/oleObject579.bin"/><Relationship Id="rId14" Type="http://schemas.openxmlformats.org/officeDocument/2006/relationships/image" Target="../media/image514.wmf"/></Relationships>
</file>

<file path=ppt/slides/_rels/slide163.xml.rels><?xml version="1.0" encoding="UTF-8" standalone="yes"?>
<Relationships xmlns="http://schemas.openxmlformats.org/package/2006/relationships"><Relationship Id="rId8" Type="http://schemas.openxmlformats.org/officeDocument/2006/relationships/image" Target="../media/image519.wmf"/><Relationship Id="rId3" Type="http://schemas.openxmlformats.org/officeDocument/2006/relationships/oleObject" Target="../embeddings/oleObject586.bin"/><Relationship Id="rId7" Type="http://schemas.openxmlformats.org/officeDocument/2006/relationships/oleObject" Target="../embeddings/oleObject588.bin"/><Relationship Id="rId2" Type="http://schemas.openxmlformats.org/officeDocument/2006/relationships/slideLayout" Target="../slideLayouts/slideLayout24.xml"/><Relationship Id="rId1" Type="http://schemas.openxmlformats.org/officeDocument/2006/relationships/vmlDrawing" Target="../drawings/vmlDrawing108.vml"/><Relationship Id="rId6" Type="http://schemas.openxmlformats.org/officeDocument/2006/relationships/image" Target="../media/image518.wmf"/><Relationship Id="rId5" Type="http://schemas.openxmlformats.org/officeDocument/2006/relationships/oleObject" Target="../embeddings/oleObject587.bin"/><Relationship Id="rId10" Type="http://schemas.openxmlformats.org/officeDocument/2006/relationships/image" Target="../media/image520.wmf"/><Relationship Id="rId4" Type="http://schemas.openxmlformats.org/officeDocument/2006/relationships/image" Target="../media/image517.wmf"/><Relationship Id="rId9" Type="http://schemas.openxmlformats.org/officeDocument/2006/relationships/oleObject" Target="../embeddings/oleObject589.bin"/></Relationships>
</file>

<file path=ppt/slides/_rels/slide164.xml.rels><?xml version="1.0" encoding="UTF-8" standalone="yes"?>
<Relationships xmlns="http://schemas.openxmlformats.org/package/2006/relationships"><Relationship Id="rId8" Type="http://schemas.openxmlformats.org/officeDocument/2006/relationships/image" Target="../media/image523.wmf"/><Relationship Id="rId13" Type="http://schemas.openxmlformats.org/officeDocument/2006/relationships/oleObject" Target="../embeddings/oleObject595.bin"/><Relationship Id="rId3" Type="http://schemas.openxmlformats.org/officeDocument/2006/relationships/oleObject" Target="../embeddings/oleObject590.bin"/><Relationship Id="rId7" Type="http://schemas.openxmlformats.org/officeDocument/2006/relationships/oleObject" Target="../embeddings/oleObject592.bin"/><Relationship Id="rId12" Type="http://schemas.openxmlformats.org/officeDocument/2006/relationships/image" Target="../media/image525.wmf"/><Relationship Id="rId2" Type="http://schemas.openxmlformats.org/officeDocument/2006/relationships/slideLayout" Target="../slideLayouts/slideLayout24.xml"/><Relationship Id="rId1" Type="http://schemas.openxmlformats.org/officeDocument/2006/relationships/vmlDrawing" Target="../drawings/vmlDrawing109.vml"/><Relationship Id="rId6" Type="http://schemas.openxmlformats.org/officeDocument/2006/relationships/image" Target="../media/image522.wmf"/><Relationship Id="rId11" Type="http://schemas.openxmlformats.org/officeDocument/2006/relationships/oleObject" Target="../embeddings/oleObject594.bin"/><Relationship Id="rId5" Type="http://schemas.openxmlformats.org/officeDocument/2006/relationships/oleObject" Target="../embeddings/oleObject591.bin"/><Relationship Id="rId10" Type="http://schemas.openxmlformats.org/officeDocument/2006/relationships/image" Target="../media/image524.wmf"/><Relationship Id="rId4" Type="http://schemas.openxmlformats.org/officeDocument/2006/relationships/image" Target="../media/image521.wmf"/><Relationship Id="rId9" Type="http://schemas.openxmlformats.org/officeDocument/2006/relationships/oleObject" Target="../embeddings/oleObject593.bin"/><Relationship Id="rId14" Type="http://schemas.openxmlformats.org/officeDocument/2006/relationships/image" Target="../media/image513.wmf"/></Relationships>
</file>

<file path=ppt/slides/_rels/slide165.xml.rels><?xml version="1.0" encoding="UTF-8" standalone="yes"?>
<Relationships xmlns="http://schemas.openxmlformats.org/package/2006/relationships"><Relationship Id="rId8" Type="http://schemas.openxmlformats.org/officeDocument/2006/relationships/image" Target="../media/image509.wmf"/><Relationship Id="rId3" Type="http://schemas.openxmlformats.org/officeDocument/2006/relationships/oleObject" Target="../embeddings/oleObject596.bin"/><Relationship Id="rId7" Type="http://schemas.openxmlformats.org/officeDocument/2006/relationships/oleObject" Target="../embeddings/oleObject598.bin"/><Relationship Id="rId2" Type="http://schemas.openxmlformats.org/officeDocument/2006/relationships/slideLayout" Target="../slideLayouts/slideLayout24.xml"/><Relationship Id="rId1" Type="http://schemas.openxmlformats.org/officeDocument/2006/relationships/vmlDrawing" Target="../drawings/vmlDrawing110.vml"/><Relationship Id="rId6" Type="http://schemas.openxmlformats.org/officeDocument/2006/relationships/image" Target="../media/image527.wmf"/><Relationship Id="rId11" Type="http://schemas.openxmlformats.org/officeDocument/2006/relationships/oleObject" Target="../embeddings/oleObject600.bin"/><Relationship Id="rId5" Type="http://schemas.openxmlformats.org/officeDocument/2006/relationships/oleObject" Target="../embeddings/oleObject597.bin"/><Relationship Id="rId10" Type="http://schemas.openxmlformats.org/officeDocument/2006/relationships/image" Target="../media/image519.wmf"/><Relationship Id="rId4" Type="http://schemas.openxmlformats.org/officeDocument/2006/relationships/image" Target="../media/image526.wmf"/><Relationship Id="rId9" Type="http://schemas.openxmlformats.org/officeDocument/2006/relationships/oleObject" Target="../embeddings/oleObject599.bin"/></Relationships>
</file>

<file path=ppt/slides/_rels/slide166.xml.rels><?xml version="1.0" encoding="UTF-8" standalone="yes"?>
<Relationships xmlns="http://schemas.openxmlformats.org/package/2006/relationships"><Relationship Id="rId8" Type="http://schemas.openxmlformats.org/officeDocument/2006/relationships/image" Target="../media/image513.wmf"/><Relationship Id="rId13" Type="http://schemas.openxmlformats.org/officeDocument/2006/relationships/oleObject" Target="../embeddings/oleObject606.bin"/><Relationship Id="rId3" Type="http://schemas.openxmlformats.org/officeDocument/2006/relationships/oleObject" Target="../embeddings/oleObject601.bin"/><Relationship Id="rId7" Type="http://schemas.openxmlformats.org/officeDocument/2006/relationships/oleObject" Target="../embeddings/oleObject603.bin"/><Relationship Id="rId12" Type="http://schemas.openxmlformats.org/officeDocument/2006/relationships/image" Target="../media/image530.wmf"/><Relationship Id="rId2" Type="http://schemas.openxmlformats.org/officeDocument/2006/relationships/slideLayout" Target="../slideLayouts/slideLayout24.xml"/><Relationship Id="rId1" Type="http://schemas.openxmlformats.org/officeDocument/2006/relationships/vmlDrawing" Target="../drawings/vmlDrawing111.vml"/><Relationship Id="rId6" Type="http://schemas.openxmlformats.org/officeDocument/2006/relationships/image" Target="../media/image529.wmf"/><Relationship Id="rId11" Type="http://schemas.openxmlformats.org/officeDocument/2006/relationships/oleObject" Target="../embeddings/oleObject605.bin"/><Relationship Id="rId5" Type="http://schemas.openxmlformats.org/officeDocument/2006/relationships/oleObject" Target="../embeddings/oleObject602.bin"/><Relationship Id="rId10" Type="http://schemas.openxmlformats.org/officeDocument/2006/relationships/image" Target="../media/image509.wmf"/><Relationship Id="rId4" Type="http://schemas.openxmlformats.org/officeDocument/2006/relationships/image" Target="../media/image528.wmf"/><Relationship Id="rId9" Type="http://schemas.openxmlformats.org/officeDocument/2006/relationships/oleObject" Target="../embeddings/oleObject604.bin"/><Relationship Id="rId14" Type="http://schemas.openxmlformats.org/officeDocument/2006/relationships/image" Target="../media/image531.wmf"/></Relationships>
</file>

<file path=ppt/slides/_rels/slide167.xml.rels><?xml version="1.0" encoding="UTF-8" standalone="yes"?>
<Relationships xmlns="http://schemas.openxmlformats.org/package/2006/relationships"><Relationship Id="rId8" Type="http://schemas.openxmlformats.org/officeDocument/2006/relationships/image" Target="../media/image534.wmf"/><Relationship Id="rId13" Type="http://schemas.openxmlformats.org/officeDocument/2006/relationships/oleObject" Target="../embeddings/oleObject612.bin"/><Relationship Id="rId18" Type="http://schemas.openxmlformats.org/officeDocument/2006/relationships/image" Target="../media/image539.wmf"/><Relationship Id="rId3" Type="http://schemas.openxmlformats.org/officeDocument/2006/relationships/oleObject" Target="../embeddings/oleObject607.bin"/><Relationship Id="rId21" Type="http://schemas.openxmlformats.org/officeDocument/2006/relationships/oleObject" Target="../embeddings/oleObject616.bin"/><Relationship Id="rId7" Type="http://schemas.openxmlformats.org/officeDocument/2006/relationships/oleObject" Target="../embeddings/oleObject609.bin"/><Relationship Id="rId12" Type="http://schemas.openxmlformats.org/officeDocument/2006/relationships/image" Target="../media/image536.wmf"/><Relationship Id="rId17" Type="http://schemas.openxmlformats.org/officeDocument/2006/relationships/oleObject" Target="../embeddings/oleObject614.bin"/><Relationship Id="rId2" Type="http://schemas.openxmlformats.org/officeDocument/2006/relationships/slideLayout" Target="../slideLayouts/slideLayout24.xml"/><Relationship Id="rId16" Type="http://schemas.openxmlformats.org/officeDocument/2006/relationships/image" Target="../media/image538.wmf"/><Relationship Id="rId20" Type="http://schemas.openxmlformats.org/officeDocument/2006/relationships/image" Target="../media/image540.wmf"/><Relationship Id="rId1" Type="http://schemas.openxmlformats.org/officeDocument/2006/relationships/vmlDrawing" Target="../drawings/vmlDrawing112.vml"/><Relationship Id="rId6" Type="http://schemas.openxmlformats.org/officeDocument/2006/relationships/image" Target="../media/image533.wmf"/><Relationship Id="rId11" Type="http://schemas.openxmlformats.org/officeDocument/2006/relationships/oleObject" Target="../embeddings/oleObject611.bin"/><Relationship Id="rId24" Type="http://schemas.openxmlformats.org/officeDocument/2006/relationships/image" Target="../media/image542.wmf"/><Relationship Id="rId5" Type="http://schemas.openxmlformats.org/officeDocument/2006/relationships/oleObject" Target="../embeddings/oleObject608.bin"/><Relationship Id="rId15" Type="http://schemas.openxmlformats.org/officeDocument/2006/relationships/oleObject" Target="../embeddings/oleObject613.bin"/><Relationship Id="rId23" Type="http://schemas.openxmlformats.org/officeDocument/2006/relationships/oleObject" Target="../embeddings/oleObject617.bin"/><Relationship Id="rId10" Type="http://schemas.openxmlformats.org/officeDocument/2006/relationships/image" Target="../media/image535.wmf"/><Relationship Id="rId19" Type="http://schemas.openxmlformats.org/officeDocument/2006/relationships/oleObject" Target="../embeddings/oleObject615.bin"/><Relationship Id="rId4" Type="http://schemas.openxmlformats.org/officeDocument/2006/relationships/image" Target="../media/image532.wmf"/><Relationship Id="rId9" Type="http://schemas.openxmlformats.org/officeDocument/2006/relationships/oleObject" Target="../embeddings/oleObject610.bin"/><Relationship Id="rId14" Type="http://schemas.openxmlformats.org/officeDocument/2006/relationships/image" Target="../media/image537.wmf"/><Relationship Id="rId22" Type="http://schemas.openxmlformats.org/officeDocument/2006/relationships/image" Target="../media/image541.wmf"/></Relationships>
</file>

<file path=ppt/slides/_rels/slide168.xml.rels><?xml version="1.0" encoding="UTF-8" standalone="yes"?>
<Relationships xmlns="http://schemas.openxmlformats.org/package/2006/relationships"><Relationship Id="rId8" Type="http://schemas.openxmlformats.org/officeDocument/2006/relationships/image" Target="../media/image545.wmf"/><Relationship Id="rId13" Type="http://schemas.openxmlformats.org/officeDocument/2006/relationships/oleObject" Target="../embeddings/oleObject623.bin"/><Relationship Id="rId3" Type="http://schemas.openxmlformats.org/officeDocument/2006/relationships/oleObject" Target="../embeddings/oleObject618.bin"/><Relationship Id="rId7" Type="http://schemas.openxmlformats.org/officeDocument/2006/relationships/oleObject" Target="../embeddings/oleObject620.bin"/><Relationship Id="rId12" Type="http://schemas.openxmlformats.org/officeDocument/2006/relationships/image" Target="../media/image547.wmf"/><Relationship Id="rId2" Type="http://schemas.openxmlformats.org/officeDocument/2006/relationships/slideLayout" Target="../slideLayouts/slideLayout24.xml"/><Relationship Id="rId16" Type="http://schemas.openxmlformats.org/officeDocument/2006/relationships/image" Target="../media/image549.wmf"/><Relationship Id="rId1" Type="http://schemas.openxmlformats.org/officeDocument/2006/relationships/vmlDrawing" Target="../drawings/vmlDrawing113.vml"/><Relationship Id="rId6" Type="http://schemas.openxmlformats.org/officeDocument/2006/relationships/image" Target="../media/image544.wmf"/><Relationship Id="rId11" Type="http://schemas.openxmlformats.org/officeDocument/2006/relationships/oleObject" Target="../embeddings/oleObject622.bin"/><Relationship Id="rId5" Type="http://schemas.openxmlformats.org/officeDocument/2006/relationships/oleObject" Target="../embeddings/oleObject619.bin"/><Relationship Id="rId15" Type="http://schemas.openxmlformats.org/officeDocument/2006/relationships/oleObject" Target="../embeddings/oleObject624.bin"/><Relationship Id="rId10" Type="http://schemas.openxmlformats.org/officeDocument/2006/relationships/image" Target="../media/image546.wmf"/><Relationship Id="rId4" Type="http://schemas.openxmlformats.org/officeDocument/2006/relationships/image" Target="../media/image543.wmf"/><Relationship Id="rId9" Type="http://schemas.openxmlformats.org/officeDocument/2006/relationships/oleObject" Target="../embeddings/oleObject621.bin"/><Relationship Id="rId14" Type="http://schemas.openxmlformats.org/officeDocument/2006/relationships/image" Target="../media/image548.wmf"/></Relationships>
</file>

<file path=ppt/slides/_rels/slide169.xml.rels><?xml version="1.0" encoding="UTF-8" standalone="yes"?>
<Relationships xmlns="http://schemas.openxmlformats.org/package/2006/relationships"><Relationship Id="rId8" Type="http://schemas.openxmlformats.org/officeDocument/2006/relationships/image" Target="../media/image552.wmf"/><Relationship Id="rId13" Type="http://schemas.openxmlformats.org/officeDocument/2006/relationships/oleObject" Target="../embeddings/oleObject630.bin"/><Relationship Id="rId18" Type="http://schemas.openxmlformats.org/officeDocument/2006/relationships/image" Target="../media/image557.wmf"/><Relationship Id="rId3" Type="http://schemas.openxmlformats.org/officeDocument/2006/relationships/oleObject" Target="../embeddings/oleObject625.bin"/><Relationship Id="rId7" Type="http://schemas.openxmlformats.org/officeDocument/2006/relationships/oleObject" Target="../embeddings/oleObject627.bin"/><Relationship Id="rId12" Type="http://schemas.openxmlformats.org/officeDocument/2006/relationships/image" Target="../media/image554.wmf"/><Relationship Id="rId17" Type="http://schemas.openxmlformats.org/officeDocument/2006/relationships/oleObject" Target="../embeddings/oleObject632.bin"/><Relationship Id="rId2" Type="http://schemas.openxmlformats.org/officeDocument/2006/relationships/slideLayout" Target="../slideLayouts/slideLayout24.xml"/><Relationship Id="rId16" Type="http://schemas.openxmlformats.org/officeDocument/2006/relationships/image" Target="../media/image556.wmf"/><Relationship Id="rId1" Type="http://schemas.openxmlformats.org/officeDocument/2006/relationships/vmlDrawing" Target="../drawings/vmlDrawing114.vml"/><Relationship Id="rId6" Type="http://schemas.openxmlformats.org/officeDocument/2006/relationships/image" Target="../media/image551.wmf"/><Relationship Id="rId11" Type="http://schemas.openxmlformats.org/officeDocument/2006/relationships/oleObject" Target="../embeddings/oleObject629.bin"/><Relationship Id="rId5" Type="http://schemas.openxmlformats.org/officeDocument/2006/relationships/oleObject" Target="../embeddings/oleObject626.bin"/><Relationship Id="rId15" Type="http://schemas.openxmlformats.org/officeDocument/2006/relationships/oleObject" Target="../embeddings/oleObject631.bin"/><Relationship Id="rId10" Type="http://schemas.openxmlformats.org/officeDocument/2006/relationships/image" Target="../media/image553.wmf"/><Relationship Id="rId4" Type="http://schemas.openxmlformats.org/officeDocument/2006/relationships/image" Target="../media/image550.wmf"/><Relationship Id="rId9" Type="http://schemas.openxmlformats.org/officeDocument/2006/relationships/oleObject" Target="../embeddings/oleObject628.bin"/><Relationship Id="rId14" Type="http://schemas.openxmlformats.org/officeDocument/2006/relationships/image" Target="../media/image555.wmf"/></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71.xml.rels><?xml version="1.0" encoding="UTF-8" standalone="yes"?>
<Relationships xmlns="http://schemas.openxmlformats.org/package/2006/relationships"><Relationship Id="rId8" Type="http://schemas.openxmlformats.org/officeDocument/2006/relationships/image" Target="../media/image560.wmf"/><Relationship Id="rId13" Type="http://schemas.openxmlformats.org/officeDocument/2006/relationships/oleObject" Target="../embeddings/oleObject638.bin"/><Relationship Id="rId18" Type="http://schemas.openxmlformats.org/officeDocument/2006/relationships/image" Target="../media/image565.wmf"/><Relationship Id="rId3" Type="http://schemas.openxmlformats.org/officeDocument/2006/relationships/oleObject" Target="../embeddings/oleObject633.bin"/><Relationship Id="rId7" Type="http://schemas.openxmlformats.org/officeDocument/2006/relationships/oleObject" Target="../embeddings/oleObject635.bin"/><Relationship Id="rId12" Type="http://schemas.openxmlformats.org/officeDocument/2006/relationships/image" Target="../media/image562.wmf"/><Relationship Id="rId17" Type="http://schemas.openxmlformats.org/officeDocument/2006/relationships/oleObject" Target="../embeddings/oleObject640.bin"/><Relationship Id="rId2" Type="http://schemas.openxmlformats.org/officeDocument/2006/relationships/slideLayout" Target="../slideLayouts/slideLayout24.xml"/><Relationship Id="rId16" Type="http://schemas.openxmlformats.org/officeDocument/2006/relationships/image" Target="../media/image564.wmf"/><Relationship Id="rId1" Type="http://schemas.openxmlformats.org/officeDocument/2006/relationships/vmlDrawing" Target="../drawings/vmlDrawing115.vml"/><Relationship Id="rId6" Type="http://schemas.openxmlformats.org/officeDocument/2006/relationships/image" Target="../media/image559.wmf"/><Relationship Id="rId11" Type="http://schemas.openxmlformats.org/officeDocument/2006/relationships/oleObject" Target="../embeddings/oleObject637.bin"/><Relationship Id="rId5" Type="http://schemas.openxmlformats.org/officeDocument/2006/relationships/oleObject" Target="../embeddings/oleObject634.bin"/><Relationship Id="rId15" Type="http://schemas.openxmlformats.org/officeDocument/2006/relationships/oleObject" Target="../embeddings/oleObject639.bin"/><Relationship Id="rId10" Type="http://schemas.openxmlformats.org/officeDocument/2006/relationships/image" Target="../media/image561.wmf"/><Relationship Id="rId4" Type="http://schemas.openxmlformats.org/officeDocument/2006/relationships/image" Target="../media/image558.wmf"/><Relationship Id="rId9" Type="http://schemas.openxmlformats.org/officeDocument/2006/relationships/oleObject" Target="../embeddings/oleObject636.bin"/><Relationship Id="rId14" Type="http://schemas.openxmlformats.org/officeDocument/2006/relationships/image" Target="../media/image563.wmf"/></Relationships>
</file>

<file path=ppt/slides/_rels/slide172.xml.rels><?xml version="1.0" encoding="UTF-8" standalone="yes"?>
<Relationships xmlns="http://schemas.openxmlformats.org/package/2006/relationships"><Relationship Id="rId3" Type="http://schemas.openxmlformats.org/officeDocument/2006/relationships/oleObject" Target="../embeddings/oleObject641.bin"/><Relationship Id="rId2" Type="http://schemas.openxmlformats.org/officeDocument/2006/relationships/slideLayout" Target="../slideLayouts/slideLayout24.xml"/><Relationship Id="rId1" Type="http://schemas.openxmlformats.org/officeDocument/2006/relationships/vmlDrawing" Target="../drawings/vmlDrawing116.vml"/><Relationship Id="rId4" Type="http://schemas.openxmlformats.org/officeDocument/2006/relationships/image" Target="../media/image566.wmf"/></Relationships>
</file>

<file path=ppt/slides/_rels/slide173.xml.rels><?xml version="1.0" encoding="UTF-8" standalone="yes"?>
<Relationships xmlns="http://schemas.openxmlformats.org/package/2006/relationships"><Relationship Id="rId8" Type="http://schemas.openxmlformats.org/officeDocument/2006/relationships/image" Target="../media/image569.wmf"/><Relationship Id="rId3" Type="http://schemas.openxmlformats.org/officeDocument/2006/relationships/oleObject" Target="../embeddings/oleObject642.bin"/><Relationship Id="rId7" Type="http://schemas.openxmlformats.org/officeDocument/2006/relationships/oleObject" Target="../embeddings/oleObject644.bin"/><Relationship Id="rId12" Type="http://schemas.openxmlformats.org/officeDocument/2006/relationships/image" Target="../media/image570.wmf"/><Relationship Id="rId2" Type="http://schemas.openxmlformats.org/officeDocument/2006/relationships/slideLayout" Target="../slideLayouts/slideLayout24.xml"/><Relationship Id="rId1" Type="http://schemas.openxmlformats.org/officeDocument/2006/relationships/vmlDrawing" Target="../drawings/vmlDrawing117.vml"/><Relationship Id="rId6" Type="http://schemas.openxmlformats.org/officeDocument/2006/relationships/image" Target="../media/image568.wmf"/><Relationship Id="rId11" Type="http://schemas.openxmlformats.org/officeDocument/2006/relationships/oleObject" Target="../embeddings/oleObject647.bin"/><Relationship Id="rId5" Type="http://schemas.openxmlformats.org/officeDocument/2006/relationships/oleObject" Target="../embeddings/oleObject643.bin"/><Relationship Id="rId10" Type="http://schemas.openxmlformats.org/officeDocument/2006/relationships/oleObject" Target="../embeddings/oleObject646.bin"/><Relationship Id="rId4" Type="http://schemas.openxmlformats.org/officeDocument/2006/relationships/image" Target="../media/image567.wmf"/><Relationship Id="rId9" Type="http://schemas.openxmlformats.org/officeDocument/2006/relationships/oleObject" Target="../embeddings/oleObject645.bin"/></Relationships>
</file>

<file path=ppt/slides/_rels/slide174.xml.rels><?xml version="1.0" encoding="UTF-8" standalone="yes"?>
<Relationships xmlns="http://schemas.openxmlformats.org/package/2006/relationships"><Relationship Id="rId8" Type="http://schemas.openxmlformats.org/officeDocument/2006/relationships/image" Target="../media/image453.wmf"/><Relationship Id="rId13" Type="http://schemas.openxmlformats.org/officeDocument/2006/relationships/oleObject" Target="../embeddings/oleObject653.bin"/><Relationship Id="rId18" Type="http://schemas.openxmlformats.org/officeDocument/2006/relationships/image" Target="../media/image457.wmf"/><Relationship Id="rId3" Type="http://schemas.openxmlformats.org/officeDocument/2006/relationships/oleObject" Target="../embeddings/oleObject648.bin"/><Relationship Id="rId21" Type="http://schemas.openxmlformats.org/officeDocument/2006/relationships/oleObject" Target="../embeddings/oleObject657.bin"/><Relationship Id="rId7" Type="http://schemas.openxmlformats.org/officeDocument/2006/relationships/oleObject" Target="../embeddings/oleObject650.bin"/><Relationship Id="rId12" Type="http://schemas.openxmlformats.org/officeDocument/2006/relationships/image" Target="../media/image455.wmf"/><Relationship Id="rId17" Type="http://schemas.openxmlformats.org/officeDocument/2006/relationships/oleObject" Target="../embeddings/oleObject655.bin"/><Relationship Id="rId2" Type="http://schemas.openxmlformats.org/officeDocument/2006/relationships/slideLayout" Target="../slideLayouts/slideLayout24.xml"/><Relationship Id="rId16" Type="http://schemas.openxmlformats.org/officeDocument/2006/relationships/image" Target="../media/image572.wmf"/><Relationship Id="rId20" Type="http://schemas.openxmlformats.org/officeDocument/2006/relationships/image" Target="../media/image573.wmf"/><Relationship Id="rId1" Type="http://schemas.openxmlformats.org/officeDocument/2006/relationships/vmlDrawing" Target="../drawings/vmlDrawing118.vml"/><Relationship Id="rId6" Type="http://schemas.openxmlformats.org/officeDocument/2006/relationships/image" Target="../media/image452.wmf"/><Relationship Id="rId11" Type="http://schemas.openxmlformats.org/officeDocument/2006/relationships/oleObject" Target="../embeddings/oleObject652.bin"/><Relationship Id="rId5" Type="http://schemas.openxmlformats.org/officeDocument/2006/relationships/oleObject" Target="../embeddings/oleObject649.bin"/><Relationship Id="rId15" Type="http://schemas.openxmlformats.org/officeDocument/2006/relationships/oleObject" Target="../embeddings/oleObject654.bin"/><Relationship Id="rId23" Type="http://schemas.openxmlformats.org/officeDocument/2006/relationships/oleObject" Target="../embeddings/oleObject658.bin"/><Relationship Id="rId10" Type="http://schemas.openxmlformats.org/officeDocument/2006/relationships/image" Target="../media/image454.wmf"/><Relationship Id="rId19" Type="http://schemas.openxmlformats.org/officeDocument/2006/relationships/oleObject" Target="../embeddings/oleObject656.bin"/><Relationship Id="rId4" Type="http://schemas.openxmlformats.org/officeDocument/2006/relationships/image" Target="../media/image451.wmf"/><Relationship Id="rId9" Type="http://schemas.openxmlformats.org/officeDocument/2006/relationships/oleObject" Target="../embeddings/oleObject651.bin"/><Relationship Id="rId14" Type="http://schemas.openxmlformats.org/officeDocument/2006/relationships/image" Target="../media/image571.wmf"/><Relationship Id="rId22" Type="http://schemas.openxmlformats.org/officeDocument/2006/relationships/image" Target="../media/image569.wmf"/></Relationships>
</file>

<file path=ppt/slides/_rels/slide175.xml.rels><?xml version="1.0" encoding="UTF-8" standalone="yes"?>
<Relationships xmlns="http://schemas.openxmlformats.org/package/2006/relationships"><Relationship Id="rId3" Type="http://schemas.openxmlformats.org/officeDocument/2006/relationships/oleObject" Target="../embeddings/oleObject659.bin"/><Relationship Id="rId2" Type="http://schemas.openxmlformats.org/officeDocument/2006/relationships/slideLayout" Target="../slideLayouts/slideLayout24.xml"/><Relationship Id="rId1" Type="http://schemas.openxmlformats.org/officeDocument/2006/relationships/vmlDrawing" Target="../drawings/vmlDrawing119.vml"/><Relationship Id="rId4" Type="http://schemas.openxmlformats.org/officeDocument/2006/relationships/image" Target="../media/image569.wmf"/></Relationships>
</file>

<file path=ppt/slides/_rels/slide176.xml.rels><?xml version="1.0" encoding="UTF-8" standalone="yes"?>
<Relationships xmlns="http://schemas.openxmlformats.org/package/2006/relationships"><Relationship Id="rId8" Type="http://schemas.openxmlformats.org/officeDocument/2006/relationships/image" Target="../media/image576.wmf"/><Relationship Id="rId13" Type="http://schemas.openxmlformats.org/officeDocument/2006/relationships/oleObject" Target="../embeddings/oleObject665.bin"/><Relationship Id="rId3" Type="http://schemas.openxmlformats.org/officeDocument/2006/relationships/oleObject" Target="../embeddings/oleObject660.bin"/><Relationship Id="rId7" Type="http://schemas.openxmlformats.org/officeDocument/2006/relationships/oleObject" Target="../embeddings/oleObject662.bin"/><Relationship Id="rId12" Type="http://schemas.openxmlformats.org/officeDocument/2006/relationships/image" Target="../media/image578.wmf"/><Relationship Id="rId2" Type="http://schemas.openxmlformats.org/officeDocument/2006/relationships/slideLayout" Target="../slideLayouts/slideLayout24.xml"/><Relationship Id="rId1" Type="http://schemas.openxmlformats.org/officeDocument/2006/relationships/vmlDrawing" Target="../drawings/vmlDrawing120.vml"/><Relationship Id="rId6" Type="http://schemas.openxmlformats.org/officeDocument/2006/relationships/image" Target="../media/image575.wmf"/><Relationship Id="rId11" Type="http://schemas.openxmlformats.org/officeDocument/2006/relationships/oleObject" Target="../embeddings/oleObject664.bin"/><Relationship Id="rId5" Type="http://schemas.openxmlformats.org/officeDocument/2006/relationships/oleObject" Target="../embeddings/oleObject661.bin"/><Relationship Id="rId10" Type="http://schemas.openxmlformats.org/officeDocument/2006/relationships/image" Target="../media/image577.wmf"/><Relationship Id="rId4" Type="http://schemas.openxmlformats.org/officeDocument/2006/relationships/image" Target="../media/image574.wmf"/><Relationship Id="rId9" Type="http://schemas.openxmlformats.org/officeDocument/2006/relationships/oleObject" Target="../embeddings/oleObject663.bin"/><Relationship Id="rId14" Type="http://schemas.openxmlformats.org/officeDocument/2006/relationships/image" Target="../media/image579.wmf"/></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78.xml.rels><?xml version="1.0" encoding="UTF-8" standalone="yes"?>
<Relationships xmlns="http://schemas.openxmlformats.org/package/2006/relationships"><Relationship Id="rId3" Type="http://schemas.openxmlformats.org/officeDocument/2006/relationships/oleObject" Target="../embeddings/oleObject666.bin"/><Relationship Id="rId2" Type="http://schemas.openxmlformats.org/officeDocument/2006/relationships/slideLayout" Target="../slideLayouts/slideLayout24.xml"/><Relationship Id="rId1" Type="http://schemas.openxmlformats.org/officeDocument/2006/relationships/vmlDrawing" Target="../drawings/vmlDrawing121.vml"/><Relationship Id="rId6" Type="http://schemas.openxmlformats.org/officeDocument/2006/relationships/image" Target="../media/image581.wmf"/><Relationship Id="rId5" Type="http://schemas.openxmlformats.org/officeDocument/2006/relationships/oleObject" Target="../embeddings/oleObject667.bin"/><Relationship Id="rId4" Type="http://schemas.openxmlformats.org/officeDocument/2006/relationships/image" Target="../media/image580.wmf"/></Relationships>
</file>

<file path=ppt/slides/_rels/slide179.xml.rels><?xml version="1.0" encoding="UTF-8" standalone="yes"?>
<Relationships xmlns="http://schemas.openxmlformats.org/package/2006/relationships"><Relationship Id="rId8" Type="http://schemas.openxmlformats.org/officeDocument/2006/relationships/image" Target="../media/image580.wmf"/><Relationship Id="rId3" Type="http://schemas.openxmlformats.org/officeDocument/2006/relationships/oleObject" Target="../embeddings/oleObject668.bin"/><Relationship Id="rId7" Type="http://schemas.openxmlformats.org/officeDocument/2006/relationships/oleObject" Target="../embeddings/oleObject670.bin"/><Relationship Id="rId2" Type="http://schemas.openxmlformats.org/officeDocument/2006/relationships/slideLayout" Target="../slideLayouts/slideLayout24.xml"/><Relationship Id="rId1" Type="http://schemas.openxmlformats.org/officeDocument/2006/relationships/vmlDrawing" Target="../drawings/vmlDrawing122.vml"/><Relationship Id="rId6" Type="http://schemas.openxmlformats.org/officeDocument/2006/relationships/image" Target="../media/image583.wmf"/><Relationship Id="rId5" Type="http://schemas.openxmlformats.org/officeDocument/2006/relationships/oleObject" Target="../embeddings/oleObject669.bin"/><Relationship Id="rId4" Type="http://schemas.openxmlformats.org/officeDocument/2006/relationships/image" Target="../media/image582.wmf"/><Relationship Id="rId9" Type="http://schemas.openxmlformats.org/officeDocument/2006/relationships/oleObject" Target="../embeddings/oleObject671.bin"/></Relationships>
</file>

<file path=ppt/slides/_rels/slide180.xml.rels><?xml version="1.0" encoding="UTF-8" standalone="yes"?>
<Relationships xmlns="http://schemas.openxmlformats.org/package/2006/relationships"><Relationship Id="rId8" Type="http://schemas.openxmlformats.org/officeDocument/2006/relationships/image" Target="../media/image586.wmf"/><Relationship Id="rId3" Type="http://schemas.openxmlformats.org/officeDocument/2006/relationships/oleObject" Target="../embeddings/oleObject672.bin"/><Relationship Id="rId7" Type="http://schemas.openxmlformats.org/officeDocument/2006/relationships/oleObject" Target="../embeddings/oleObject674.bin"/><Relationship Id="rId2" Type="http://schemas.openxmlformats.org/officeDocument/2006/relationships/slideLayout" Target="../slideLayouts/slideLayout24.xml"/><Relationship Id="rId1" Type="http://schemas.openxmlformats.org/officeDocument/2006/relationships/vmlDrawing" Target="../drawings/vmlDrawing123.vml"/><Relationship Id="rId6" Type="http://schemas.openxmlformats.org/officeDocument/2006/relationships/image" Target="../media/image585.wmf"/><Relationship Id="rId5" Type="http://schemas.openxmlformats.org/officeDocument/2006/relationships/oleObject" Target="../embeddings/oleObject673.bin"/><Relationship Id="rId10" Type="http://schemas.openxmlformats.org/officeDocument/2006/relationships/image" Target="../media/image580.wmf"/><Relationship Id="rId4" Type="http://schemas.openxmlformats.org/officeDocument/2006/relationships/image" Target="../media/image584.wmf"/><Relationship Id="rId9" Type="http://schemas.openxmlformats.org/officeDocument/2006/relationships/oleObject" Target="../embeddings/oleObject675.bin"/></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83.xml.rels><?xml version="1.0" encoding="UTF-8" standalone="yes"?>
<Relationships xmlns="http://schemas.openxmlformats.org/package/2006/relationships"><Relationship Id="rId8" Type="http://schemas.openxmlformats.org/officeDocument/2006/relationships/image" Target="../media/image589.wmf"/><Relationship Id="rId13" Type="http://schemas.openxmlformats.org/officeDocument/2006/relationships/oleObject" Target="../embeddings/oleObject681.bin"/><Relationship Id="rId18" Type="http://schemas.openxmlformats.org/officeDocument/2006/relationships/image" Target="../media/image594.wmf"/><Relationship Id="rId3" Type="http://schemas.openxmlformats.org/officeDocument/2006/relationships/oleObject" Target="../embeddings/oleObject676.bin"/><Relationship Id="rId7" Type="http://schemas.openxmlformats.org/officeDocument/2006/relationships/oleObject" Target="../embeddings/oleObject678.bin"/><Relationship Id="rId12" Type="http://schemas.openxmlformats.org/officeDocument/2006/relationships/image" Target="../media/image591.wmf"/><Relationship Id="rId17" Type="http://schemas.openxmlformats.org/officeDocument/2006/relationships/oleObject" Target="../embeddings/oleObject683.bin"/><Relationship Id="rId2" Type="http://schemas.openxmlformats.org/officeDocument/2006/relationships/slideLayout" Target="../slideLayouts/slideLayout24.xml"/><Relationship Id="rId16" Type="http://schemas.openxmlformats.org/officeDocument/2006/relationships/image" Target="../media/image593.wmf"/><Relationship Id="rId1" Type="http://schemas.openxmlformats.org/officeDocument/2006/relationships/vmlDrawing" Target="../drawings/vmlDrawing124.vml"/><Relationship Id="rId6" Type="http://schemas.openxmlformats.org/officeDocument/2006/relationships/image" Target="../media/image588.wmf"/><Relationship Id="rId11" Type="http://schemas.openxmlformats.org/officeDocument/2006/relationships/oleObject" Target="../embeddings/oleObject680.bin"/><Relationship Id="rId5" Type="http://schemas.openxmlformats.org/officeDocument/2006/relationships/oleObject" Target="../embeddings/oleObject677.bin"/><Relationship Id="rId15" Type="http://schemas.openxmlformats.org/officeDocument/2006/relationships/oleObject" Target="../embeddings/oleObject682.bin"/><Relationship Id="rId10" Type="http://schemas.openxmlformats.org/officeDocument/2006/relationships/image" Target="../media/image590.wmf"/><Relationship Id="rId4" Type="http://schemas.openxmlformats.org/officeDocument/2006/relationships/image" Target="../media/image587.wmf"/><Relationship Id="rId9" Type="http://schemas.openxmlformats.org/officeDocument/2006/relationships/oleObject" Target="../embeddings/oleObject679.bin"/><Relationship Id="rId14" Type="http://schemas.openxmlformats.org/officeDocument/2006/relationships/image" Target="../media/image592.wmf"/></Relationships>
</file>

<file path=ppt/slides/_rels/slide184.xml.rels><?xml version="1.0" encoding="UTF-8" standalone="yes"?>
<Relationships xmlns="http://schemas.openxmlformats.org/package/2006/relationships"><Relationship Id="rId8" Type="http://schemas.openxmlformats.org/officeDocument/2006/relationships/image" Target="../media/image596.wmf"/><Relationship Id="rId13" Type="http://schemas.openxmlformats.org/officeDocument/2006/relationships/oleObject" Target="../embeddings/oleObject689.bin"/><Relationship Id="rId3" Type="http://schemas.openxmlformats.org/officeDocument/2006/relationships/oleObject" Target="../embeddings/oleObject684.bin"/><Relationship Id="rId7" Type="http://schemas.openxmlformats.org/officeDocument/2006/relationships/oleObject" Target="../embeddings/oleObject686.bin"/><Relationship Id="rId12" Type="http://schemas.openxmlformats.org/officeDocument/2006/relationships/image" Target="../media/image598.wmf"/><Relationship Id="rId2" Type="http://schemas.openxmlformats.org/officeDocument/2006/relationships/slideLayout" Target="../slideLayouts/slideLayout24.xml"/><Relationship Id="rId16" Type="http://schemas.openxmlformats.org/officeDocument/2006/relationships/image" Target="../media/image599.wmf"/><Relationship Id="rId1" Type="http://schemas.openxmlformats.org/officeDocument/2006/relationships/vmlDrawing" Target="../drawings/vmlDrawing125.vml"/><Relationship Id="rId6" Type="http://schemas.openxmlformats.org/officeDocument/2006/relationships/image" Target="../media/image595.wmf"/><Relationship Id="rId11" Type="http://schemas.openxmlformats.org/officeDocument/2006/relationships/oleObject" Target="../embeddings/oleObject688.bin"/><Relationship Id="rId5" Type="http://schemas.openxmlformats.org/officeDocument/2006/relationships/oleObject" Target="../embeddings/oleObject685.bin"/><Relationship Id="rId15" Type="http://schemas.openxmlformats.org/officeDocument/2006/relationships/oleObject" Target="../embeddings/oleObject691.bin"/><Relationship Id="rId10" Type="http://schemas.openxmlformats.org/officeDocument/2006/relationships/image" Target="../media/image597.wmf"/><Relationship Id="rId4" Type="http://schemas.openxmlformats.org/officeDocument/2006/relationships/image" Target="../media/image594.wmf"/><Relationship Id="rId9" Type="http://schemas.openxmlformats.org/officeDocument/2006/relationships/oleObject" Target="../embeddings/oleObject687.bin"/><Relationship Id="rId14" Type="http://schemas.openxmlformats.org/officeDocument/2006/relationships/oleObject" Target="../embeddings/oleObject690.bin"/></Relationships>
</file>

<file path=ppt/slides/_rels/slide185.xml.rels><?xml version="1.0" encoding="UTF-8" standalone="yes"?>
<Relationships xmlns="http://schemas.openxmlformats.org/package/2006/relationships"><Relationship Id="rId3" Type="http://schemas.openxmlformats.org/officeDocument/2006/relationships/oleObject" Target="../embeddings/oleObject692.bin"/><Relationship Id="rId2" Type="http://schemas.openxmlformats.org/officeDocument/2006/relationships/slideLayout" Target="../slideLayouts/slideLayout24.xml"/><Relationship Id="rId1" Type="http://schemas.openxmlformats.org/officeDocument/2006/relationships/vmlDrawing" Target="../drawings/vmlDrawing126.vml"/><Relationship Id="rId6" Type="http://schemas.openxmlformats.org/officeDocument/2006/relationships/image" Target="../media/image601.wmf"/><Relationship Id="rId5" Type="http://schemas.openxmlformats.org/officeDocument/2006/relationships/oleObject" Target="../embeddings/oleObject693.bin"/><Relationship Id="rId4" Type="http://schemas.openxmlformats.org/officeDocument/2006/relationships/image" Target="../media/image600.wmf"/></Relationships>
</file>

<file path=ppt/slides/_rels/slide186.xml.rels><?xml version="1.0" encoding="UTF-8" standalone="yes"?>
<Relationships xmlns="http://schemas.openxmlformats.org/package/2006/relationships"><Relationship Id="rId8" Type="http://schemas.openxmlformats.org/officeDocument/2006/relationships/image" Target="../media/image453.wmf"/><Relationship Id="rId13" Type="http://schemas.openxmlformats.org/officeDocument/2006/relationships/oleObject" Target="../embeddings/oleObject699.bin"/><Relationship Id="rId18" Type="http://schemas.openxmlformats.org/officeDocument/2006/relationships/image" Target="../media/image604.wmf"/><Relationship Id="rId3" Type="http://schemas.openxmlformats.org/officeDocument/2006/relationships/oleObject" Target="../embeddings/oleObject694.bin"/><Relationship Id="rId7" Type="http://schemas.openxmlformats.org/officeDocument/2006/relationships/oleObject" Target="../embeddings/oleObject696.bin"/><Relationship Id="rId12" Type="http://schemas.openxmlformats.org/officeDocument/2006/relationships/image" Target="../media/image455.wmf"/><Relationship Id="rId17" Type="http://schemas.openxmlformats.org/officeDocument/2006/relationships/oleObject" Target="../embeddings/oleObject701.bin"/><Relationship Id="rId2" Type="http://schemas.openxmlformats.org/officeDocument/2006/relationships/slideLayout" Target="../slideLayouts/slideLayout24.xml"/><Relationship Id="rId16" Type="http://schemas.openxmlformats.org/officeDocument/2006/relationships/image" Target="../media/image603.wmf"/><Relationship Id="rId1" Type="http://schemas.openxmlformats.org/officeDocument/2006/relationships/vmlDrawing" Target="../drawings/vmlDrawing127.vml"/><Relationship Id="rId6" Type="http://schemas.openxmlformats.org/officeDocument/2006/relationships/image" Target="../media/image452.wmf"/><Relationship Id="rId11" Type="http://schemas.openxmlformats.org/officeDocument/2006/relationships/oleObject" Target="../embeddings/oleObject698.bin"/><Relationship Id="rId5" Type="http://schemas.openxmlformats.org/officeDocument/2006/relationships/oleObject" Target="../embeddings/oleObject695.bin"/><Relationship Id="rId15" Type="http://schemas.openxmlformats.org/officeDocument/2006/relationships/oleObject" Target="../embeddings/oleObject700.bin"/><Relationship Id="rId10" Type="http://schemas.openxmlformats.org/officeDocument/2006/relationships/image" Target="../media/image454.wmf"/><Relationship Id="rId4" Type="http://schemas.openxmlformats.org/officeDocument/2006/relationships/image" Target="../media/image451.wmf"/><Relationship Id="rId9" Type="http://schemas.openxmlformats.org/officeDocument/2006/relationships/oleObject" Target="../embeddings/oleObject697.bin"/><Relationship Id="rId14" Type="http://schemas.openxmlformats.org/officeDocument/2006/relationships/image" Target="../media/image602.wmf"/></Relationships>
</file>

<file path=ppt/slides/_rels/slide187.xml.rels><?xml version="1.0" encoding="UTF-8" standalone="yes"?>
<Relationships xmlns="http://schemas.openxmlformats.org/package/2006/relationships"><Relationship Id="rId8" Type="http://schemas.openxmlformats.org/officeDocument/2006/relationships/image" Target="../media/image607.wmf"/><Relationship Id="rId3" Type="http://schemas.openxmlformats.org/officeDocument/2006/relationships/oleObject" Target="../embeddings/oleObject702.bin"/><Relationship Id="rId7" Type="http://schemas.openxmlformats.org/officeDocument/2006/relationships/oleObject" Target="../embeddings/oleObject704.bin"/><Relationship Id="rId2" Type="http://schemas.openxmlformats.org/officeDocument/2006/relationships/slideLayout" Target="../slideLayouts/slideLayout24.xml"/><Relationship Id="rId1" Type="http://schemas.openxmlformats.org/officeDocument/2006/relationships/vmlDrawing" Target="../drawings/vmlDrawing128.vml"/><Relationship Id="rId6" Type="http://schemas.openxmlformats.org/officeDocument/2006/relationships/image" Target="../media/image606.wmf"/><Relationship Id="rId5" Type="http://schemas.openxmlformats.org/officeDocument/2006/relationships/oleObject" Target="../embeddings/oleObject703.bin"/><Relationship Id="rId10" Type="http://schemas.openxmlformats.org/officeDocument/2006/relationships/oleObject" Target="../embeddings/oleObject706.bin"/><Relationship Id="rId4" Type="http://schemas.openxmlformats.org/officeDocument/2006/relationships/image" Target="../media/image605.wmf"/><Relationship Id="rId9" Type="http://schemas.openxmlformats.org/officeDocument/2006/relationships/oleObject" Target="../embeddings/oleObject705.bin"/></Relationships>
</file>

<file path=ppt/slides/_rels/slide188.xml.rels><?xml version="1.0" encoding="UTF-8" standalone="yes"?>
<Relationships xmlns="http://schemas.openxmlformats.org/package/2006/relationships"><Relationship Id="rId3" Type="http://schemas.openxmlformats.org/officeDocument/2006/relationships/oleObject" Target="../embeddings/oleObject707.bin"/><Relationship Id="rId2" Type="http://schemas.openxmlformats.org/officeDocument/2006/relationships/slideLayout" Target="../slideLayouts/slideLayout24.xml"/><Relationship Id="rId1" Type="http://schemas.openxmlformats.org/officeDocument/2006/relationships/vmlDrawing" Target="../drawings/vmlDrawing129.vml"/><Relationship Id="rId4" Type="http://schemas.openxmlformats.org/officeDocument/2006/relationships/image" Target="../media/image608.wmf"/></Relationships>
</file>

<file path=ppt/slides/_rels/slide189.xml.rels><?xml version="1.0" encoding="UTF-8" standalone="yes"?>
<Relationships xmlns="http://schemas.openxmlformats.org/package/2006/relationships"><Relationship Id="rId8" Type="http://schemas.openxmlformats.org/officeDocument/2006/relationships/image" Target="../media/image611.wmf"/><Relationship Id="rId3" Type="http://schemas.openxmlformats.org/officeDocument/2006/relationships/oleObject" Target="../embeddings/oleObject708.bin"/><Relationship Id="rId7" Type="http://schemas.openxmlformats.org/officeDocument/2006/relationships/oleObject" Target="../embeddings/oleObject710.bin"/><Relationship Id="rId2" Type="http://schemas.openxmlformats.org/officeDocument/2006/relationships/slideLayout" Target="../slideLayouts/slideLayout24.xml"/><Relationship Id="rId1" Type="http://schemas.openxmlformats.org/officeDocument/2006/relationships/vmlDrawing" Target="../drawings/vmlDrawing130.vml"/><Relationship Id="rId6" Type="http://schemas.openxmlformats.org/officeDocument/2006/relationships/image" Target="../media/image610.wmf"/><Relationship Id="rId5" Type="http://schemas.openxmlformats.org/officeDocument/2006/relationships/oleObject" Target="../embeddings/oleObject709.bin"/><Relationship Id="rId4" Type="http://schemas.openxmlformats.org/officeDocument/2006/relationships/image" Target="../media/image609.wmf"/></Relationships>
</file>

<file path=ppt/slides/_rels/slide190.xml.rels><?xml version="1.0" encoding="UTF-8" standalone="yes"?>
<Relationships xmlns="http://schemas.openxmlformats.org/package/2006/relationships"><Relationship Id="rId8" Type="http://schemas.openxmlformats.org/officeDocument/2006/relationships/image" Target="../media/image614.wmf"/><Relationship Id="rId3" Type="http://schemas.openxmlformats.org/officeDocument/2006/relationships/oleObject" Target="../embeddings/oleObject711.bin"/><Relationship Id="rId7" Type="http://schemas.openxmlformats.org/officeDocument/2006/relationships/oleObject" Target="../embeddings/oleObject713.bin"/><Relationship Id="rId2" Type="http://schemas.openxmlformats.org/officeDocument/2006/relationships/slideLayout" Target="../slideLayouts/slideLayout24.xml"/><Relationship Id="rId1" Type="http://schemas.openxmlformats.org/officeDocument/2006/relationships/vmlDrawing" Target="../drawings/vmlDrawing131.vml"/><Relationship Id="rId6" Type="http://schemas.openxmlformats.org/officeDocument/2006/relationships/image" Target="../media/image613.wmf"/><Relationship Id="rId5" Type="http://schemas.openxmlformats.org/officeDocument/2006/relationships/oleObject" Target="../embeddings/oleObject712.bin"/><Relationship Id="rId4" Type="http://schemas.openxmlformats.org/officeDocument/2006/relationships/image" Target="../media/image612.wmf"/></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92.xml.rels><?xml version="1.0" encoding="UTF-8" standalone="yes"?>
<Relationships xmlns="http://schemas.openxmlformats.org/package/2006/relationships"><Relationship Id="rId8" Type="http://schemas.openxmlformats.org/officeDocument/2006/relationships/image" Target="../media/image617.wmf"/><Relationship Id="rId13" Type="http://schemas.openxmlformats.org/officeDocument/2006/relationships/oleObject" Target="../embeddings/oleObject719.bin"/><Relationship Id="rId3" Type="http://schemas.openxmlformats.org/officeDocument/2006/relationships/oleObject" Target="../embeddings/oleObject714.bin"/><Relationship Id="rId7" Type="http://schemas.openxmlformats.org/officeDocument/2006/relationships/oleObject" Target="../embeddings/oleObject716.bin"/><Relationship Id="rId12" Type="http://schemas.openxmlformats.org/officeDocument/2006/relationships/image" Target="../media/image619.wmf"/><Relationship Id="rId2" Type="http://schemas.openxmlformats.org/officeDocument/2006/relationships/slideLayout" Target="../slideLayouts/slideLayout24.xml"/><Relationship Id="rId1" Type="http://schemas.openxmlformats.org/officeDocument/2006/relationships/vmlDrawing" Target="../drawings/vmlDrawing132.vml"/><Relationship Id="rId6" Type="http://schemas.openxmlformats.org/officeDocument/2006/relationships/image" Target="../media/image616.wmf"/><Relationship Id="rId11" Type="http://schemas.openxmlformats.org/officeDocument/2006/relationships/oleObject" Target="../embeddings/oleObject718.bin"/><Relationship Id="rId5" Type="http://schemas.openxmlformats.org/officeDocument/2006/relationships/oleObject" Target="../embeddings/oleObject715.bin"/><Relationship Id="rId10" Type="http://schemas.openxmlformats.org/officeDocument/2006/relationships/image" Target="../media/image618.wmf"/><Relationship Id="rId4" Type="http://schemas.openxmlformats.org/officeDocument/2006/relationships/image" Target="../media/image615.wmf"/><Relationship Id="rId9" Type="http://schemas.openxmlformats.org/officeDocument/2006/relationships/oleObject" Target="../embeddings/oleObject717.bin"/><Relationship Id="rId14" Type="http://schemas.openxmlformats.org/officeDocument/2006/relationships/image" Target="../media/image620.wmf"/></Relationships>
</file>

<file path=ppt/slides/_rels/slide193.xml.rels><?xml version="1.0" encoding="UTF-8" standalone="yes"?>
<Relationships xmlns="http://schemas.openxmlformats.org/package/2006/relationships"><Relationship Id="rId8" Type="http://schemas.openxmlformats.org/officeDocument/2006/relationships/image" Target="../media/image623.wmf"/><Relationship Id="rId3" Type="http://schemas.openxmlformats.org/officeDocument/2006/relationships/oleObject" Target="../embeddings/oleObject720.bin"/><Relationship Id="rId7" Type="http://schemas.openxmlformats.org/officeDocument/2006/relationships/oleObject" Target="../embeddings/oleObject722.bin"/><Relationship Id="rId12" Type="http://schemas.openxmlformats.org/officeDocument/2006/relationships/image" Target="../media/image625.wmf"/><Relationship Id="rId2" Type="http://schemas.openxmlformats.org/officeDocument/2006/relationships/slideLayout" Target="../slideLayouts/slideLayout24.xml"/><Relationship Id="rId1" Type="http://schemas.openxmlformats.org/officeDocument/2006/relationships/vmlDrawing" Target="../drawings/vmlDrawing133.vml"/><Relationship Id="rId6" Type="http://schemas.openxmlformats.org/officeDocument/2006/relationships/image" Target="../media/image622.wmf"/><Relationship Id="rId11" Type="http://schemas.openxmlformats.org/officeDocument/2006/relationships/oleObject" Target="../embeddings/oleObject724.bin"/><Relationship Id="rId5" Type="http://schemas.openxmlformats.org/officeDocument/2006/relationships/oleObject" Target="../embeddings/oleObject721.bin"/><Relationship Id="rId10" Type="http://schemas.openxmlformats.org/officeDocument/2006/relationships/image" Target="../media/image624.wmf"/><Relationship Id="rId4" Type="http://schemas.openxmlformats.org/officeDocument/2006/relationships/image" Target="../media/image621.wmf"/><Relationship Id="rId9" Type="http://schemas.openxmlformats.org/officeDocument/2006/relationships/oleObject" Target="../embeddings/oleObject723.bin"/></Relationships>
</file>

<file path=ppt/slides/_rels/slide194.xml.rels><?xml version="1.0" encoding="UTF-8" standalone="yes"?>
<Relationships xmlns="http://schemas.openxmlformats.org/package/2006/relationships"><Relationship Id="rId8" Type="http://schemas.openxmlformats.org/officeDocument/2006/relationships/image" Target="../media/image628.wmf"/><Relationship Id="rId13" Type="http://schemas.openxmlformats.org/officeDocument/2006/relationships/oleObject" Target="../embeddings/oleObject730.bin"/><Relationship Id="rId3" Type="http://schemas.openxmlformats.org/officeDocument/2006/relationships/oleObject" Target="../embeddings/oleObject725.bin"/><Relationship Id="rId7" Type="http://schemas.openxmlformats.org/officeDocument/2006/relationships/oleObject" Target="../embeddings/oleObject727.bin"/><Relationship Id="rId12" Type="http://schemas.openxmlformats.org/officeDocument/2006/relationships/image" Target="../media/image630.wmf"/><Relationship Id="rId2" Type="http://schemas.openxmlformats.org/officeDocument/2006/relationships/slideLayout" Target="../slideLayouts/slideLayout24.xml"/><Relationship Id="rId1" Type="http://schemas.openxmlformats.org/officeDocument/2006/relationships/vmlDrawing" Target="../drawings/vmlDrawing134.vml"/><Relationship Id="rId6" Type="http://schemas.openxmlformats.org/officeDocument/2006/relationships/image" Target="../media/image627.wmf"/><Relationship Id="rId11" Type="http://schemas.openxmlformats.org/officeDocument/2006/relationships/oleObject" Target="../embeddings/oleObject729.bin"/><Relationship Id="rId5" Type="http://schemas.openxmlformats.org/officeDocument/2006/relationships/oleObject" Target="../embeddings/oleObject726.bin"/><Relationship Id="rId10" Type="http://schemas.openxmlformats.org/officeDocument/2006/relationships/image" Target="../media/image629.wmf"/><Relationship Id="rId4" Type="http://schemas.openxmlformats.org/officeDocument/2006/relationships/image" Target="../media/image626.wmf"/><Relationship Id="rId9" Type="http://schemas.openxmlformats.org/officeDocument/2006/relationships/oleObject" Target="../embeddings/oleObject728.bin"/><Relationship Id="rId14" Type="http://schemas.openxmlformats.org/officeDocument/2006/relationships/image" Target="../media/image631.wmf"/></Relationships>
</file>

<file path=ppt/slides/_rels/slide195.xml.rels><?xml version="1.0" encoding="UTF-8" standalone="yes"?>
<Relationships xmlns="http://schemas.openxmlformats.org/package/2006/relationships"><Relationship Id="rId8" Type="http://schemas.openxmlformats.org/officeDocument/2006/relationships/oleObject" Target="../embeddings/oleObject734.bin"/><Relationship Id="rId13" Type="http://schemas.openxmlformats.org/officeDocument/2006/relationships/image" Target="../media/image636.wmf"/><Relationship Id="rId3" Type="http://schemas.openxmlformats.org/officeDocument/2006/relationships/oleObject" Target="../embeddings/oleObject731.bin"/><Relationship Id="rId7" Type="http://schemas.openxmlformats.org/officeDocument/2006/relationships/image" Target="../media/image633.wmf"/><Relationship Id="rId12" Type="http://schemas.openxmlformats.org/officeDocument/2006/relationships/oleObject" Target="../embeddings/oleObject736.bin"/><Relationship Id="rId2" Type="http://schemas.openxmlformats.org/officeDocument/2006/relationships/slideLayout" Target="../slideLayouts/slideLayout24.xml"/><Relationship Id="rId1" Type="http://schemas.openxmlformats.org/officeDocument/2006/relationships/vmlDrawing" Target="../drawings/vmlDrawing135.vml"/><Relationship Id="rId6" Type="http://schemas.openxmlformats.org/officeDocument/2006/relationships/oleObject" Target="../embeddings/oleObject733.bin"/><Relationship Id="rId11" Type="http://schemas.openxmlformats.org/officeDocument/2006/relationships/image" Target="../media/image635.wmf"/><Relationship Id="rId5" Type="http://schemas.openxmlformats.org/officeDocument/2006/relationships/oleObject" Target="../embeddings/oleObject732.bin"/><Relationship Id="rId10" Type="http://schemas.openxmlformats.org/officeDocument/2006/relationships/oleObject" Target="../embeddings/oleObject735.bin"/><Relationship Id="rId4" Type="http://schemas.openxmlformats.org/officeDocument/2006/relationships/image" Target="../media/image632.wmf"/><Relationship Id="rId9" Type="http://schemas.openxmlformats.org/officeDocument/2006/relationships/image" Target="../media/image634.wmf"/></Relationships>
</file>

<file path=ppt/slides/_rels/slide196.xml.rels><?xml version="1.0" encoding="UTF-8" standalone="yes"?>
<Relationships xmlns="http://schemas.openxmlformats.org/package/2006/relationships"><Relationship Id="rId8" Type="http://schemas.openxmlformats.org/officeDocument/2006/relationships/image" Target="../media/image639.wmf"/><Relationship Id="rId3" Type="http://schemas.openxmlformats.org/officeDocument/2006/relationships/oleObject" Target="../embeddings/oleObject737.bin"/><Relationship Id="rId7" Type="http://schemas.openxmlformats.org/officeDocument/2006/relationships/oleObject" Target="../embeddings/oleObject739.bin"/><Relationship Id="rId12" Type="http://schemas.openxmlformats.org/officeDocument/2006/relationships/image" Target="../media/image641.wmf"/><Relationship Id="rId2" Type="http://schemas.openxmlformats.org/officeDocument/2006/relationships/slideLayout" Target="../slideLayouts/slideLayout24.xml"/><Relationship Id="rId1" Type="http://schemas.openxmlformats.org/officeDocument/2006/relationships/vmlDrawing" Target="../drawings/vmlDrawing136.vml"/><Relationship Id="rId6" Type="http://schemas.openxmlformats.org/officeDocument/2006/relationships/image" Target="../media/image638.wmf"/><Relationship Id="rId11" Type="http://schemas.openxmlformats.org/officeDocument/2006/relationships/oleObject" Target="../embeddings/oleObject741.bin"/><Relationship Id="rId5" Type="http://schemas.openxmlformats.org/officeDocument/2006/relationships/oleObject" Target="../embeddings/oleObject738.bin"/><Relationship Id="rId10" Type="http://schemas.openxmlformats.org/officeDocument/2006/relationships/image" Target="../media/image640.wmf"/><Relationship Id="rId4" Type="http://schemas.openxmlformats.org/officeDocument/2006/relationships/image" Target="../media/image637.wmf"/><Relationship Id="rId9" Type="http://schemas.openxmlformats.org/officeDocument/2006/relationships/oleObject" Target="../embeddings/oleObject740.bin"/></Relationships>
</file>

<file path=ppt/slides/_rels/slide197.xml.rels><?xml version="1.0" encoding="UTF-8" standalone="yes"?>
<Relationships xmlns="http://schemas.openxmlformats.org/package/2006/relationships"><Relationship Id="rId8" Type="http://schemas.openxmlformats.org/officeDocument/2006/relationships/image" Target="../media/image644.wmf"/><Relationship Id="rId13" Type="http://schemas.openxmlformats.org/officeDocument/2006/relationships/oleObject" Target="../embeddings/oleObject747.bin"/><Relationship Id="rId3" Type="http://schemas.openxmlformats.org/officeDocument/2006/relationships/oleObject" Target="../embeddings/oleObject742.bin"/><Relationship Id="rId7" Type="http://schemas.openxmlformats.org/officeDocument/2006/relationships/oleObject" Target="../embeddings/oleObject744.bin"/><Relationship Id="rId12" Type="http://schemas.openxmlformats.org/officeDocument/2006/relationships/image" Target="../media/image646.wmf"/><Relationship Id="rId2" Type="http://schemas.openxmlformats.org/officeDocument/2006/relationships/slideLayout" Target="../slideLayouts/slideLayout24.xml"/><Relationship Id="rId1" Type="http://schemas.openxmlformats.org/officeDocument/2006/relationships/vmlDrawing" Target="../drawings/vmlDrawing137.vml"/><Relationship Id="rId6" Type="http://schemas.openxmlformats.org/officeDocument/2006/relationships/image" Target="../media/image643.wmf"/><Relationship Id="rId11" Type="http://schemas.openxmlformats.org/officeDocument/2006/relationships/oleObject" Target="../embeddings/oleObject746.bin"/><Relationship Id="rId5" Type="http://schemas.openxmlformats.org/officeDocument/2006/relationships/oleObject" Target="../embeddings/oleObject743.bin"/><Relationship Id="rId15" Type="http://schemas.openxmlformats.org/officeDocument/2006/relationships/oleObject" Target="../embeddings/oleObject748.bin"/><Relationship Id="rId10" Type="http://schemas.openxmlformats.org/officeDocument/2006/relationships/image" Target="../media/image645.wmf"/><Relationship Id="rId4" Type="http://schemas.openxmlformats.org/officeDocument/2006/relationships/image" Target="../media/image642.wmf"/><Relationship Id="rId9" Type="http://schemas.openxmlformats.org/officeDocument/2006/relationships/oleObject" Target="../embeddings/oleObject745.bin"/><Relationship Id="rId14" Type="http://schemas.openxmlformats.org/officeDocument/2006/relationships/image" Target="../media/image647.wmf"/></Relationships>
</file>

<file path=ppt/slides/_rels/slide198.xml.rels><?xml version="1.0" encoding="UTF-8" standalone="yes"?>
<Relationships xmlns="http://schemas.openxmlformats.org/package/2006/relationships"><Relationship Id="rId8" Type="http://schemas.openxmlformats.org/officeDocument/2006/relationships/image" Target="../media/image650.wmf"/><Relationship Id="rId3" Type="http://schemas.openxmlformats.org/officeDocument/2006/relationships/oleObject" Target="../embeddings/oleObject749.bin"/><Relationship Id="rId7" Type="http://schemas.openxmlformats.org/officeDocument/2006/relationships/oleObject" Target="../embeddings/oleObject751.bin"/><Relationship Id="rId2" Type="http://schemas.openxmlformats.org/officeDocument/2006/relationships/slideLayout" Target="../slideLayouts/slideLayout24.xml"/><Relationship Id="rId1" Type="http://schemas.openxmlformats.org/officeDocument/2006/relationships/vmlDrawing" Target="../drawings/vmlDrawing138.vml"/><Relationship Id="rId6" Type="http://schemas.openxmlformats.org/officeDocument/2006/relationships/image" Target="../media/image649.wmf"/><Relationship Id="rId5" Type="http://schemas.openxmlformats.org/officeDocument/2006/relationships/oleObject" Target="../embeddings/oleObject750.bin"/><Relationship Id="rId10" Type="http://schemas.openxmlformats.org/officeDocument/2006/relationships/oleObject" Target="../embeddings/oleObject753.bin"/><Relationship Id="rId4" Type="http://schemas.openxmlformats.org/officeDocument/2006/relationships/image" Target="../media/image648.wmf"/><Relationship Id="rId9" Type="http://schemas.openxmlformats.org/officeDocument/2006/relationships/oleObject" Target="../embeddings/oleObject752.bin"/></Relationships>
</file>

<file path=ppt/slides/_rels/slide199.xml.rels><?xml version="1.0" encoding="UTF-8" standalone="yes"?>
<Relationships xmlns="http://schemas.openxmlformats.org/package/2006/relationships"><Relationship Id="rId8" Type="http://schemas.openxmlformats.org/officeDocument/2006/relationships/image" Target="../media/image653.wmf"/><Relationship Id="rId13" Type="http://schemas.openxmlformats.org/officeDocument/2006/relationships/oleObject" Target="../embeddings/oleObject759.bin"/><Relationship Id="rId3" Type="http://schemas.openxmlformats.org/officeDocument/2006/relationships/oleObject" Target="../embeddings/oleObject754.bin"/><Relationship Id="rId7" Type="http://schemas.openxmlformats.org/officeDocument/2006/relationships/oleObject" Target="../embeddings/oleObject756.bin"/><Relationship Id="rId12" Type="http://schemas.openxmlformats.org/officeDocument/2006/relationships/image" Target="../media/image655.wmf"/><Relationship Id="rId2" Type="http://schemas.openxmlformats.org/officeDocument/2006/relationships/slideLayout" Target="../slideLayouts/slideLayout24.xml"/><Relationship Id="rId16" Type="http://schemas.openxmlformats.org/officeDocument/2006/relationships/image" Target="../media/image657.wmf"/><Relationship Id="rId1" Type="http://schemas.openxmlformats.org/officeDocument/2006/relationships/vmlDrawing" Target="../drawings/vmlDrawing139.vml"/><Relationship Id="rId6" Type="http://schemas.openxmlformats.org/officeDocument/2006/relationships/image" Target="../media/image652.wmf"/><Relationship Id="rId11" Type="http://schemas.openxmlformats.org/officeDocument/2006/relationships/oleObject" Target="../embeddings/oleObject758.bin"/><Relationship Id="rId5" Type="http://schemas.openxmlformats.org/officeDocument/2006/relationships/oleObject" Target="../embeddings/oleObject755.bin"/><Relationship Id="rId15" Type="http://schemas.openxmlformats.org/officeDocument/2006/relationships/oleObject" Target="../embeddings/oleObject760.bin"/><Relationship Id="rId10" Type="http://schemas.openxmlformats.org/officeDocument/2006/relationships/image" Target="../media/image654.wmf"/><Relationship Id="rId4" Type="http://schemas.openxmlformats.org/officeDocument/2006/relationships/image" Target="../media/image651.wmf"/><Relationship Id="rId9" Type="http://schemas.openxmlformats.org/officeDocument/2006/relationships/oleObject" Target="../embeddings/oleObject757.bin"/><Relationship Id="rId14" Type="http://schemas.openxmlformats.org/officeDocument/2006/relationships/image" Target="../media/image656.wmf"/></Relationships>
</file>

<file path=ppt/slides/_rels/slide200.xml.rels><?xml version="1.0" encoding="UTF-8" standalone="yes"?>
<Relationships xmlns="http://schemas.openxmlformats.org/package/2006/relationships"><Relationship Id="rId3" Type="http://schemas.openxmlformats.org/officeDocument/2006/relationships/oleObject" Target="../embeddings/oleObject761.bin"/><Relationship Id="rId7" Type="http://schemas.openxmlformats.org/officeDocument/2006/relationships/oleObject" Target="../embeddings/oleObject763.bin"/><Relationship Id="rId2" Type="http://schemas.openxmlformats.org/officeDocument/2006/relationships/slideLayout" Target="../slideLayouts/slideLayout24.xml"/><Relationship Id="rId1" Type="http://schemas.openxmlformats.org/officeDocument/2006/relationships/vmlDrawing" Target="../drawings/vmlDrawing140.vml"/><Relationship Id="rId6" Type="http://schemas.openxmlformats.org/officeDocument/2006/relationships/image" Target="../media/image659.wmf"/><Relationship Id="rId5" Type="http://schemas.openxmlformats.org/officeDocument/2006/relationships/oleObject" Target="../embeddings/oleObject762.bin"/><Relationship Id="rId4" Type="http://schemas.openxmlformats.org/officeDocument/2006/relationships/image" Target="../media/image658.wmf"/></Relationships>
</file>

<file path=ppt/slides/_rels/slide201.xml.rels><?xml version="1.0" encoding="UTF-8" standalone="yes"?>
<Relationships xmlns="http://schemas.openxmlformats.org/package/2006/relationships"><Relationship Id="rId8" Type="http://schemas.openxmlformats.org/officeDocument/2006/relationships/image" Target="../media/image662.wmf"/><Relationship Id="rId13" Type="http://schemas.openxmlformats.org/officeDocument/2006/relationships/oleObject" Target="../embeddings/oleObject769.bin"/><Relationship Id="rId3" Type="http://schemas.openxmlformats.org/officeDocument/2006/relationships/oleObject" Target="../embeddings/oleObject764.bin"/><Relationship Id="rId7" Type="http://schemas.openxmlformats.org/officeDocument/2006/relationships/oleObject" Target="../embeddings/oleObject766.bin"/><Relationship Id="rId12" Type="http://schemas.openxmlformats.org/officeDocument/2006/relationships/image" Target="../media/image664.wmf"/><Relationship Id="rId2" Type="http://schemas.openxmlformats.org/officeDocument/2006/relationships/slideLayout" Target="../slideLayouts/slideLayout24.xml"/><Relationship Id="rId1" Type="http://schemas.openxmlformats.org/officeDocument/2006/relationships/vmlDrawing" Target="../drawings/vmlDrawing141.vml"/><Relationship Id="rId6" Type="http://schemas.openxmlformats.org/officeDocument/2006/relationships/image" Target="../media/image661.wmf"/><Relationship Id="rId11" Type="http://schemas.openxmlformats.org/officeDocument/2006/relationships/oleObject" Target="../embeddings/oleObject768.bin"/><Relationship Id="rId5" Type="http://schemas.openxmlformats.org/officeDocument/2006/relationships/oleObject" Target="../embeddings/oleObject765.bin"/><Relationship Id="rId10" Type="http://schemas.openxmlformats.org/officeDocument/2006/relationships/image" Target="../media/image663.wmf"/><Relationship Id="rId4" Type="http://schemas.openxmlformats.org/officeDocument/2006/relationships/image" Target="../media/image660.wmf"/><Relationship Id="rId9" Type="http://schemas.openxmlformats.org/officeDocument/2006/relationships/oleObject" Target="../embeddings/oleObject767.bin"/><Relationship Id="rId14" Type="http://schemas.openxmlformats.org/officeDocument/2006/relationships/image" Target="../media/image665.wmf"/></Relationships>
</file>

<file path=ppt/slides/_rels/slide202.xml.rels><?xml version="1.0" encoding="UTF-8" standalone="yes"?>
<Relationships xmlns="http://schemas.openxmlformats.org/package/2006/relationships"><Relationship Id="rId8" Type="http://schemas.openxmlformats.org/officeDocument/2006/relationships/image" Target="../media/image666.wmf"/><Relationship Id="rId3" Type="http://schemas.openxmlformats.org/officeDocument/2006/relationships/oleObject" Target="../embeddings/oleObject770.bin"/><Relationship Id="rId7" Type="http://schemas.openxmlformats.org/officeDocument/2006/relationships/oleObject" Target="../embeddings/oleObject772.bin"/><Relationship Id="rId12" Type="http://schemas.openxmlformats.org/officeDocument/2006/relationships/image" Target="../media/image667.wmf"/><Relationship Id="rId2" Type="http://schemas.openxmlformats.org/officeDocument/2006/relationships/slideLayout" Target="../slideLayouts/slideLayout24.xml"/><Relationship Id="rId1" Type="http://schemas.openxmlformats.org/officeDocument/2006/relationships/vmlDrawing" Target="../drawings/vmlDrawing142.vml"/><Relationship Id="rId6" Type="http://schemas.openxmlformats.org/officeDocument/2006/relationships/image" Target="../media/image665.wmf"/><Relationship Id="rId11" Type="http://schemas.openxmlformats.org/officeDocument/2006/relationships/oleObject" Target="../embeddings/oleObject775.bin"/><Relationship Id="rId5" Type="http://schemas.openxmlformats.org/officeDocument/2006/relationships/oleObject" Target="../embeddings/oleObject771.bin"/><Relationship Id="rId10" Type="http://schemas.openxmlformats.org/officeDocument/2006/relationships/oleObject" Target="../embeddings/oleObject774.bin"/><Relationship Id="rId4" Type="http://schemas.openxmlformats.org/officeDocument/2006/relationships/image" Target="../media/image664.wmf"/><Relationship Id="rId9" Type="http://schemas.openxmlformats.org/officeDocument/2006/relationships/oleObject" Target="../embeddings/oleObject773.bin"/></Relationships>
</file>

<file path=ppt/slides/_rels/slide203.xml.rels><?xml version="1.0" encoding="UTF-8" standalone="yes"?>
<Relationships xmlns="http://schemas.openxmlformats.org/package/2006/relationships"><Relationship Id="rId3" Type="http://schemas.openxmlformats.org/officeDocument/2006/relationships/oleObject" Target="../embeddings/oleObject776.bin"/><Relationship Id="rId2" Type="http://schemas.openxmlformats.org/officeDocument/2006/relationships/slideLayout" Target="../slideLayouts/slideLayout24.xml"/><Relationship Id="rId1" Type="http://schemas.openxmlformats.org/officeDocument/2006/relationships/vmlDrawing" Target="../drawings/vmlDrawing143.vml"/><Relationship Id="rId6" Type="http://schemas.openxmlformats.org/officeDocument/2006/relationships/image" Target="../media/image669.wmf"/><Relationship Id="rId5" Type="http://schemas.openxmlformats.org/officeDocument/2006/relationships/oleObject" Target="../embeddings/oleObject777.bin"/><Relationship Id="rId4" Type="http://schemas.openxmlformats.org/officeDocument/2006/relationships/image" Target="../media/image668.wmf"/></Relationships>
</file>

<file path=ppt/slides/_rels/slide204.xml.rels><?xml version="1.0" encoding="UTF-8" standalone="yes"?>
<Relationships xmlns="http://schemas.openxmlformats.org/package/2006/relationships"><Relationship Id="rId8" Type="http://schemas.openxmlformats.org/officeDocument/2006/relationships/image" Target="../media/image672.wmf"/><Relationship Id="rId13" Type="http://schemas.openxmlformats.org/officeDocument/2006/relationships/oleObject" Target="../embeddings/oleObject783.bin"/><Relationship Id="rId18" Type="http://schemas.openxmlformats.org/officeDocument/2006/relationships/image" Target="../media/image677.wmf"/><Relationship Id="rId3" Type="http://schemas.openxmlformats.org/officeDocument/2006/relationships/oleObject" Target="../embeddings/oleObject778.bin"/><Relationship Id="rId21" Type="http://schemas.openxmlformats.org/officeDocument/2006/relationships/oleObject" Target="../embeddings/oleObject787.bin"/><Relationship Id="rId7" Type="http://schemas.openxmlformats.org/officeDocument/2006/relationships/oleObject" Target="../embeddings/oleObject780.bin"/><Relationship Id="rId12" Type="http://schemas.openxmlformats.org/officeDocument/2006/relationships/image" Target="../media/image674.wmf"/><Relationship Id="rId17" Type="http://schemas.openxmlformats.org/officeDocument/2006/relationships/oleObject" Target="../embeddings/oleObject785.bin"/><Relationship Id="rId2" Type="http://schemas.openxmlformats.org/officeDocument/2006/relationships/slideLayout" Target="../slideLayouts/slideLayout24.xml"/><Relationship Id="rId16" Type="http://schemas.openxmlformats.org/officeDocument/2006/relationships/image" Target="../media/image676.wmf"/><Relationship Id="rId20" Type="http://schemas.openxmlformats.org/officeDocument/2006/relationships/image" Target="../media/image678.wmf"/><Relationship Id="rId1" Type="http://schemas.openxmlformats.org/officeDocument/2006/relationships/vmlDrawing" Target="../drawings/vmlDrawing144.vml"/><Relationship Id="rId6" Type="http://schemas.openxmlformats.org/officeDocument/2006/relationships/image" Target="../media/image671.wmf"/><Relationship Id="rId11" Type="http://schemas.openxmlformats.org/officeDocument/2006/relationships/oleObject" Target="../embeddings/oleObject782.bin"/><Relationship Id="rId5" Type="http://schemas.openxmlformats.org/officeDocument/2006/relationships/oleObject" Target="../embeddings/oleObject779.bin"/><Relationship Id="rId15" Type="http://schemas.openxmlformats.org/officeDocument/2006/relationships/oleObject" Target="../embeddings/oleObject784.bin"/><Relationship Id="rId10" Type="http://schemas.openxmlformats.org/officeDocument/2006/relationships/image" Target="../media/image673.wmf"/><Relationship Id="rId19" Type="http://schemas.openxmlformats.org/officeDocument/2006/relationships/oleObject" Target="../embeddings/oleObject786.bin"/><Relationship Id="rId4" Type="http://schemas.openxmlformats.org/officeDocument/2006/relationships/image" Target="../media/image670.wmf"/><Relationship Id="rId9" Type="http://schemas.openxmlformats.org/officeDocument/2006/relationships/oleObject" Target="../embeddings/oleObject781.bin"/><Relationship Id="rId14" Type="http://schemas.openxmlformats.org/officeDocument/2006/relationships/image" Target="../media/image675.wmf"/><Relationship Id="rId22" Type="http://schemas.openxmlformats.org/officeDocument/2006/relationships/image" Target="../media/image679.wmf"/></Relationships>
</file>

<file path=ppt/slides/_rels/slide205.xml.rels><?xml version="1.0" encoding="UTF-8" standalone="yes"?>
<Relationships xmlns="http://schemas.openxmlformats.org/package/2006/relationships"><Relationship Id="rId8" Type="http://schemas.openxmlformats.org/officeDocument/2006/relationships/image" Target="../media/image682.wmf"/><Relationship Id="rId13" Type="http://schemas.openxmlformats.org/officeDocument/2006/relationships/oleObject" Target="../embeddings/oleObject793.bin"/><Relationship Id="rId3" Type="http://schemas.openxmlformats.org/officeDocument/2006/relationships/oleObject" Target="../embeddings/oleObject788.bin"/><Relationship Id="rId7" Type="http://schemas.openxmlformats.org/officeDocument/2006/relationships/oleObject" Target="../embeddings/oleObject790.bin"/><Relationship Id="rId12" Type="http://schemas.openxmlformats.org/officeDocument/2006/relationships/image" Target="../media/image684.wmf"/><Relationship Id="rId2" Type="http://schemas.openxmlformats.org/officeDocument/2006/relationships/slideLayout" Target="../slideLayouts/slideLayout24.xml"/><Relationship Id="rId16" Type="http://schemas.openxmlformats.org/officeDocument/2006/relationships/image" Target="../media/image686.wmf"/><Relationship Id="rId1" Type="http://schemas.openxmlformats.org/officeDocument/2006/relationships/vmlDrawing" Target="../drawings/vmlDrawing145.vml"/><Relationship Id="rId6" Type="http://schemas.openxmlformats.org/officeDocument/2006/relationships/image" Target="../media/image681.wmf"/><Relationship Id="rId11" Type="http://schemas.openxmlformats.org/officeDocument/2006/relationships/oleObject" Target="../embeddings/oleObject792.bin"/><Relationship Id="rId5" Type="http://schemas.openxmlformats.org/officeDocument/2006/relationships/oleObject" Target="../embeddings/oleObject789.bin"/><Relationship Id="rId15" Type="http://schemas.openxmlformats.org/officeDocument/2006/relationships/oleObject" Target="../embeddings/oleObject794.bin"/><Relationship Id="rId10" Type="http://schemas.openxmlformats.org/officeDocument/2006/relationships/image" Target="../media/image683.wmf"/><Relationship Id="rId4" Type="http://schemas.openxmlformats.org/officeDocument/2006/relationships/image" Target="../media/image680.wmf"/><Relationship Id="rId9" Type="http://schemas.openxmlformats.org/officeDocument/2006/relationships/oleObject" Target="../embeddings/oleObject791.bin"/><Relationship Id="rId14" Type="http://schemas.openxmlformats.org/officeDocument/2006/relationships/image" Target="../media/image685.wmf"/></Relationships>
</file>

<file path=ppt/slides/_rels/slide206.xml.rels><?xml version="1.0" encoding="UTF-8" standalone="yes"?>
<Relationships xmlns="http://schemas.openxmlformats.org/package/2006/relationships"><Relationship Id="rId8" Type="http://schemas.openxmlformats.org/officeDocument/2006/relationships/image" Target="../media/image689.wmf"/><Relationship Id="rId3" Type="http://schemas.openxmlformats.org/officeDocument/2006/relationships/oleObject" Target="../embeddings/oleObject795.bin"/><Relationship Id="rId7" Type="http://schemas.openxmlformats.org/officeDocument/2006/relationships/oleObject" Target="../embeddings/oleObject797.bin"/><Relationship Id="rId12" Type="http://schemas.openxmlformats.org/officeDocument/2006/relationships/image" Target="../media/image691.wmf"/><Relationship Id="rId2" Type="http://schemas.openxmlformats.org/officeDocument/2006/relationships/slideLayout" Target="../slideLayouts/slideLayout24.xml"/><Relationship Id="rId1" Type="http://schemas.openxmlformats.org/officeDocument/2006/relationships/vmlDrawing" Target="../drawings/vmlDrawing146.vml"/><Relationship Id="rId6" Type="http://schemas.openxmlformats.org/officeDocument/2006/relationships/image" Target="../media/image688.wmf"/><Relationship Id="rId11" Type="http://schemas.openxmlformats.org/officeDocument/2006/relationships/oleObject" Target="../embeddings/oleObject799.bin"/><Relationship Id="rId5" Type="http://schemas.openxmlformats.org/officeDocument/2006/relationships/oleObject" Target="../embeddings/oleObject796.bin"/><Relationship Id="rId10" Type="http://schemas.openxmlformats.org/officeDocument/2006/relationships/image" Target="../media/image690.wmf"/><Relationship Id="rId4" Type="http://schemas.openxmlformats.org/officeDocument/2006/relationships/image" Target="../media/image687.wmf"/><Relationship Id="rId9" Type="http://schemas.openxmlformats.org/officeDocument/2006/relationships/oleObject" Target="../embeddings/oleObject798.bin"/></Relationships>
</file>

<file path=ppt/slides/_rels/slide207.xml.rels><?xml version="1.0" encoding="UTF-8" standalone="yes"?>
<Relationships xmlns="http://schemas.openxmlformats.org/package/2006/relationships"><Relationship Id="rId8" Type="http://schemas.openxmlformats.org/officeDocument/2006/relationships/image" Target="../media/image694.wmf"/><Relationship Id="rId13" Type="http://schemas.openxmlformats.org/officeDocument/2006/relationships/oleObject" Target="../embeddings/oleObject805.bin"/><Relationship Id="rId18" Type="http://schemas.openxmlformats.org/officeDocument/2006/relationships/image" Target="../media/image699.wmf"/><Relationship Id="rId3" Type="http://schemas.openxmlformats.org/officeDocument/2006/relationships/oleObject" Target="../embeddings/oleObject800.bin"/><Relationship Id="rId21" Type="http://schemas.openxmlformats.org/officeDocument/2006/relationships/oleObject" Target="../embeddings/oleObject809.bin"/><Relationship Id="rId7" Type="http://schemas.openxmlformats.org/officeDocument/2006/relationships/oleObject" Target="../embeddings/oleObject802.bin"/><Relationship Id="rId12" Type="http://schemas.openxmlformats.org/officeDocument/2006/relationships/image" Target="../media/image696.wmf"/><Relationship Id="rId17" Type="http://schemas.openxmlformats.org/officeDocument/2006/relationships/oleObject" Target="../embeddings/oleObject807.bin"/><Relationship Id="rId2" Type="http://schemas.openxmlformats.org/officeDocument/2006/relationships/slideLayout" Target="../slideLayouts/slideLayout24.xml"/><Relationship Id="rId16" Type="http://schemas.openxmlformats.org/officeDocument/2006/relationships/image" Target="../media/image698.wmf"/><Relationship Id="rId20" Type="http://schemas.openxmlformats.org/officeDocument/2006/relationships/image" Target="../media/image700.wmf"/><Relationship Id="rId1" Type="http://schemas.openxmlformats.org/officeDocument/2006/relationships/vmlDrawing" Target="../drawings/vmlDrawing147.vml"/><Relationship Id="rId6" Type="http://schemas.openxmlformats.org/officeDocument/2006/relationships/image" Target="../media/image693.wmf"/><Relationship Id="rId11" Type="http://schemas.openxmlformats.org/officeDocument/2006/relationships/oleObject" Target="../embeddings/oleObject804.bin"/><Relationship Id="rId5" Type="http://schemas.openxmlformats.org/officeDocument/2006/relationships/oleObject" Target="../embeddings/oleObject801.bin"/><Relationship Id="rId15" Type="http://schemas.openxmlformats.org/officeDocument/2006/relationships/oleObject" Target="../embeddings/oleObject806.bin"/><Relationship Id="rId10" Type="http://schemas.openxmlformats.org/officeDocument/2006/relationships/image" Target="../media/image695.wmf"/><Relationship Id="rId19" Type="http://schemas.openxmlformats.org/officeDocument/2006/relationships/oleObject" Target="../embeddings/oleObject808.bin"/><Relationship Id="rId4" Type="http://schemas.openxmlformats.org/officeDocument/2006/relationships/image" Target="../media/image692.wmf"/><Relationship Id="rId9" Type="http://schemas.openxmlformats.org/officeDocument/2006/relationships/oleObject" Target="../embeddings/oleObject803.bin"/><Relationship Id="rId14" Type="http://schemas.openxmlformats.org/officeDocument/2006/relationships/image" Target="../media/image697.wmf"/><Relationship Id="rId22" Type="http://schemas.openxmlformats.org/officeDocument/2006/relationships/image" Target="../media/image701.wmf"/></Relationships>
</file>

<file path=ppt/slides/_rels/slide208.xml.rels><?xml version="1.0" encoding="UTF-8" standalone="yes"?>
<Relationships xmlns="http://schemas.openxmlformats.org/package/2006/relationships"><Relationship Id="rId8" Type="http://schemas.openxmlformats.org/officeDocument/2006/relationships/image" Target="../media/image704.wmf"/><Relationship Id="rId13" Type="http://schemas.openxmlformats.org/officeDocument/2006/relationships/oleObject" Target="../embeddings/oleObject815.bin"/><Relationship Id="rId3" Type="http://schemas.openxmlformats.org/officeDocument/2006/relationships/oleObject" Target="../embeddings/oleObject810.bin"/><Relationship Id="rId7" Type="http://schemas.openxmlformats.org/officeDocument/2006/relationships/oleObject" Target="../embeddings/oleObject812.bin"/><Relationship Id="rId12" Type="http://schemas.openxmlformats.org/officeDocument/2006/relationships/image" Target="../media/image706.wmf"/><Relationship Id="rId2" Type="http://schemas.openxmlformats.org/officeDocument/2006/relationships/slideLayout" Target="../slideLayouts/slideLayout24.xml"/><Relationship Id="rId16" Type="http://schemas.openxmlformats.org/officeDocument/2006/relationships/image" Target="../media/image708.wmf"/><Relationship Id="rId1" Type="http://schemas.openxmlformats.org/officeDocument/2006/relationships/vmlDrawing" Target="../drawings/vmlDrawing148.vml"/><Relationship Id="rId6" Type="http://schemas.openxmlformats.org/officeDocument/2006/relationships/image" Target="../media/image703.wmf"/><Relationship Id="rId11" Type="http://schemas.openxmlformats.org/officeDocument/2006/relationships/oleObject" Target="../embeddings/oleObject814.bin"/><Relationship Id="rId5" Type="http://schemas.openxmlformats.org/officeDocument/2006/relationships/oleObject" Target="../embeddings/oleObject811.bin"/><Relationship Id="rId15" Type="http://schemas.openxmlformats.org/officeDocument/2006/relationships/oleObject" Target="../embeddings/oleObject816.bin"/><Relationship Id="rId10" Type="http://schemas.openxmlformats.org/officeDocument/2006/relationships/image" Target="../media/image705.wmf"/><Relationship Id="rId4" Type="http://schemas.openxmlformats.org/officeDocument/2006/relationships/image" Target="../media/image702.wmf"/><Relationship Id="rId9" Type="http://schemas.openxmlformats.org/officeDocument/2006/relationships/oleObject" Target="../embeddings/oleObject813.bin"/><Relationship Id="rId14" Type="http://schemas.openxmlformats.org/officeDocument/2006/relationships/image" Target="../media/image707.wmf"/></Relationships>
</file>

<file path=ppt/slides/_rels/slide209.xml.rels><?xml version="1.0" encoding="UTF-8" standalone="yes"?>
<Relationships xmlns="http://schemas.openxmlformats.org/package/2006/relationships"><Relationship Id="rId8" Type="http://schemas.openxmlformats.org/officeDocument/2006/relationships/image" Target="../media/image711.wmf"/><Relationship Id="rId13" Type="http://schemas.openxmlformats.org/officeDocument/2006/relationships/oleObject" Target="../embeddings/oleObject822.bin"/><Relationship Id="rId3" Type="http://schemas.openxmlformats.org/officeDocument/2006/relationships/oleObject" Target="../embeddings/oleObject817.bin"/><Relationship Id="rId7" Type="http://schemas.openxmlformats.org/officeDocument/2006/relationships/oleObject" Target="../embeddings/oleObject819.bin"/><Relationship Id="rId12" Type="http://schemas.openxmlformats.org/officeDocument/2006/relationships/image" Target="../media/image713.wmf"/><Relationship Id="rId2" Type="http://schemas.openxmlformats.org/officeDocument/2006/relationships/slideLayout" Target="../slideLayouts/slideLayout24.xml"/><Relationship Id="rId16" Type="http://schemas.openxmlformats.org/officeDocument/2006/relationships/oleObject" Target="../embeddings/oleObject824.bin"/><Relationship Id="rId1" Type="http://schemas.openxmlformats.org/officeDocument/2006/relationships/vmlDrawing" Target="../drawings/vmlDrawing149.vml"/><Relationship Id="rId6" Type="http://schemas.openxmlformats.org/officeDocument/2006/relationships/image" Target="../media/image710.wmf"/><Relationship Id="rId11" Type="http://schemas.openxmlformats.org/officeDocument/2006/relationships/oleObject" Target="../embeddings/oleObject821.bin"/><Relationship Id="rId5" Type="http://schemas.openxmlformats.org/officeDocument/2006/relationships/oleObject" Target="../embeddings/oleObject818.bin"/><Relationship Id="rId15" Type="http://schemas.openxmlformats.org/officeDocument/2006/relationships/oleObject" Target="../embeddings/oleObject823.bin"/><Relationship Id="rId10" Type="http://schemas.openxmlformats.org/officeDocument/2006/relationships/image" Target="../media/image712.wmf"/><Relationship Id="rId4" Type="http://schemas.openxmlformats.org/officeDocument/2006/relationships/image" Target="../media/image709.wmf"/><Relationship Id="rId9" Type="http://schemas.openxmlformats.org/officeDocument/2006/relationships/oleObject" Target="../embeddings/oleObject820.bin"/><Relationship Id="rId14" Type="http://schemas.openxmlformats.org/officeDocument/2006/relationships/image" Target="../media/image714.wmf"/></Relationships>
</file>

<file path=ppt/slides/_rels/slide210.xml.rels><?xml version="1.0" encoding="UTF-8" standalone="yes"?>
<Relationships xmlns="http://schemas.openxmlformats.org/package/2006/relationships"><Relationship Id="rId8" Type="http://schemas.openxmlformats.org/officeDocument/2006/relationships/image" Target="../media/image717.wmf"/><Relationship Id="rId13" Type="http://schemas.openxmlformats.org/officeDocument/2006/relationships/image" Target="../media/image719.wmf"/><Relationship Id="rId3" Type="http://schemas.openxmlformats.org/officeDocument/2006/relationships/oleObject" Target="../embeddings/oleObject825.bin"/><Relationship Id="rId7" Type="http://schemas.openxmlformats.org/officeDocument/2006/relationships/oleObject" Target="../embeddings/oleObject827.bin"/><Relationship Id="rId12" Type="http://schemas.openxmlformats.org/officeDocument/2006/relationships/oleObject" Target="../embeddings/oleObject830.bin"/><Relationship Id="rId2" Type="http://schemas.openxmlformats.org/officeDocument/2006/relationships/slideLayout" Target="../slideLayouts/slideLayout24.xml"/><Relationship Id="rId1" Type="http://schemas.openxmlformats.org/officeDocument/2006/relationships/vmlDrawing" Target="../drawings/vmlDrawing150.vml"/><Relationship Id="rId6" Type="http://schemas.openxmlformats.org/officeDocument/2006/relationships/image" Target="../media/image716.wmf"/><Relationship Id="rId11" Type="http://schemas.openxmlformats.org/officeDocument/2006/relationships/oleObject" Target="../embeddings/oleObject829.bin"/><Relationship Id="rId5" Type="http://schemas.openxmlformats.org/officeDocument/2006/relationships/oleObject" Target="../embeddings/oleObject826.bin"/><Relationship Id="rId15" Type="http://schemas.openxmlformats.org/officeDocument/2006/relationships/image" Target="../media/image720.wmf"/><Relationship Id="rId10" Type="http://schemas.openxmlformats.org/officeDocument/2006/relationships/image" Target="../media/image718.wmf"/><Relationship Id="rId4" Type="http://schemas.openxmlformats.org/officeDocument/2006/relationships/image" Target="../media/image715.wmf"/><Relationship Id="rId9" Type="http://schemas.openxmlformats.org/officeDocument/2006/relationships/oleObject" Target="../embeddings/oleObject828.bin"/><Relationship Id="rId14" Type="http://schemas.openxmlformats.org/officeDocument/2006/relationships/oleObject" Target="../embeddings/oleObject831.bin"/></Relationships>
</file>

<file path=ppt/slides/_rels/slide211.xml.rels><?xml version="1.0" encoding="UTF-8" standalone="yes"?>
<Relationships xmlns="http://schemas.openxmlformats.org/package/2006/relationships"><Relationship Id="rId8" Type="http://schemas.openxmlformats.org/officeDocument/2006/relationships/image" Target="../media/image723.wmf"/><Relationship Id="rId3" Type="http://schemas.openxmlformats.org/officeDocument/2006/relationships/oleObject" Target="../embeddings/oleObject832.bin"/><Relationship Id="rId7" Type="http://schemas.openxmlformats.org/officeDocument/2006/relationships/oleObject" Target="../embeddings/oleObject834.bin"/><Relationship Id="rId2" Type="http://schemas.openxmlformats.org/officeDocument/2006/relationships/slideLayout" Target="../slideLayouts/slideLayout24.xml"/><Relationship Id="rId1" Type="http://schemas.openxmlformats.org/officeDocument/2006/relationships/vmlDrawing" Target="../drawings/vmlDrawing151.vml"/><Relationship Id="rId6" Type="http://schemas.openxmlformats.org/officeDocument/2006/relationships/image" Target="../media/image722.wmf"/><Relationship Id="rId5" Type="http://schemas.openxmlformats.org/officeDocument/2006/relationships/oleObject" Target="../embeddings/oleObject833.bin"/><Relationship Id="rId10" Type="http://schemas.openxmlformats.org/officeDocument/2006/relationships/image" Target="../media/image724.wmf"/><Relationship Id="rId4" Type="http://schemas.openxmlformats.org/officeDocument/2006/relationships/image" Target="../media/image721.wmf"/><Relationship Id="rId9" Type="http://schemas.openxmlformats.org/officeDocument/2006/relationships/oleObject" Target="../embeddings/oleObject835.bin"/></Relationships>
</file>

<file path=ppt/slides/_rels/slide212.xml.rels><?xml version="1.0" encoding="UTF-8" standalone="yes"?>
<Relationships xmlns="http://schemas.openxmlformats.org/package/2006/relationships"><Relationship Id="rId8" Type="http://schemas.openxmlformats.org/officeDocument/2006/relationships/image" Target="../media/image727.wmf"/><Relationship Id="rId13" Type="http://schemas.openxmlformats.org/officeDocument/2006/relationships/oleObject" Target="../embeddings/oleObject841.bin"/><Relationship Id="rId3" Type="http://schemas.openxmlformats.org/officeDocument/2006/relationships/oleObject" Target="../embeddings/oleObject836.bin"/><Relationship Id="rId7" Type="http://schemas.openxmlformats.org/officeDocument/2006/relationships/oleObject" Target="../embeddings/oleObject838.bin"/><Relationship Id="rId12" Type="http://schemas.openxmlformats.org/officeDocument/2006/relationships/image" Target="../media/image729.wmf"/><Relationship Id="rId17" Type="http://schemas.openxmlformats.org/officeDocument/2006/relationships/oleObject" Target="../embeddings/oleObject843.bin"/><Relationship Id="rId2" Type="http://schemas.openxmlformats.org/officeDocument/2006/relationships/slideLayout" Target="../slideLayouts/slideLayout24.xml"/><Relationship Id="rId16" Type="http://schemas.openxmlformats.org/officeDocument/2006/relationships/image" Target="../media/image731.wmf"/><Relationship Id="rId1" Type="http://schemas.openxmlformats.org/officeDocument/2006/relationships/vmlDrawing" Target="../drawings/vmlDrawing152.vml"/><Relationship Id="rId6" Type="http://schemas.openxmlformats.org/officeDocument/2006/relationships/image" Target="../media/image726.wmf"/><Relationship Id="rId11" Type="http://schemas.openxmlformats.org/officeDocument/2006/relationships/oleObject" Target="../embeddings/oleObject840.bin"/><Relationship Id="rId5" Type="http://schemas.openxmlformats.org/officeDocument/2006/relationships/oleObject" Target="../embeddings/oleObject837.bin"/><Relationship Id="rId15" Type="http://schemas.openxmlformats.org/officeDocument/2006/relationships/oleObject" Target="../embeddings/oleObject842.bin"/><Relationship Id="rId10" Type="http://schemas.openxmlformats.org/officeDocument/2006/relationships/image" Target="../media/image728.wmf"/><Relationship Id="rId4" Type="http://schemas.openxmlformats.org/officeDocument/2006/relationships/image" Target="../media/image725.wmf"/><Relationship Id="rId9" Type="http://schemas.openxmlformats.org/officeDocument/2006/relationships/oleObject" Target="../embeddings/oleObject839.bin"/><Relationship Id="rId14" Type="http://schemas.openxmlformats.org/officeDocument/2006/relationships/image" Target="../media/image730.wmf"/></Relationships>
</file>

<file path=ppt/slides/_rels/slide213.xml.rels><?xml version="1.0" encoding="UTF-8" standalone="yes"?>
<Relationships xmlns="http://schemas.openxmlformats.org/package/2006/relationships"><Relationship Id="rId8" Type="http://schemas.openxmlformats.org/officeDocument/2006/relationships/image" Target="../media/image734.wmf"/><Relationship Id="rId3" Type="http://schemas.openxmlformats.org/officeDocument/2006/relationships/oleObject" Target="../embeddings/oleObject844.bin"/><Relationship Id="rId7" Type="http://schemas.openxmlformats.org/officeDocument/2006/relationships/oleObject" Target="../embeddings/oleObject846.bin"/><Relationship Id="rId12" Type="http://schemas.openxmlformats.org/officeDocument/2006/relationships/image" Target="../media/image736.wmf"/><Relationship Id="rId2" Type="http://schemas.openxmlformats.org/officeDocument/2006/relationships/slideLayout" Target="../slideLayouts/slideLayout24.xml"/><Relationship Id="rId1" Type="http://schemas.openxmlformats.org/officeDocument/2006/relationships/vmlDrawing" Target="../drawings/vmlDrawing153.vml"/><Relationship Id="rId6" Type="http://schemas.openxmlformats.org/officeDocument/2006/relationships/image" Target="../media/image733.wmf"/><Relationship Id="rId11" Type="http://schemas.openxmlformats.org/officeDocument/2006/relationships/oleObject" Target="../embeddings/oleObject848.bin"/><Relationship Id="rId5" Type="http://schemas.openxmlformats.org/officeDocument/2006/relationships/oleObject" Target="../embeddings/oleObject845.bin"/><Relationship Id="rId10" Type="http://schemas.openxmlformats.org/officeDocument/2006/relationships/image" Target="../media/image735.wmf"/><Relationship Id="rId4" Type="http://schemas.openxmlformats.org/officeDocument/2006/relationships/image" Target="../media/image732.wmf"/><Relationship Id="rId9" Type="http://schemas.openxmlformats.org/officeDocument/2006/relationships/oleObject" Target="../embeddings/oleObject847.bin"/></Relationships>
</file>

<file path=ppt/slides/_rels/slide214.xml.rels><?xml version="1.0" encoding="UTF-8" standalone="yes"?>
<Relationships xmlns="http://schemas.openxmlformats.org/package/2006/relationships"><Relationship Id="rId8" Type="http://schemas.openxmlformats.org/officeDocument/2006/relationships/image" Target="../media/image739.wmf"/><Relationship Id="rId13" Type="http://schemas.openxmlformats.org/officeDocument/2006/relationships/oleObject" Target="../embeddings/oleObject855.bin"/><Relationship Id="rId18" Type="http://schemas.openxmlformats.org/officeDocument/2006/relationships/oleObject" Target="../embeddings/oleObject859.bin"/><Relationship Id="rId3" Type="http://schemas.openxmlformats.org/officeDocument/2006/relationships/oleObject" Target="../embeddings/oleObject849.bin"/><Relationship Id="rId7" Type="http://schemas.openxmlformats.org/officeDocument/2006/relationships/oleObject" Target="../embeddings/oleObject851.bin"/><Relationship Id="rId12" Type="http://schemas.openxmlformats.org/officeDocument/2006/relationships/image" Target="../media/image740.wmf"/><Relationship Id="rId17" Type="http://schemas.openxmlformats.org/officeDocument/2006/relationships/image" Target="../media/image741.wmf"/><Relationship Id="rId2" Type="http://schemas.openxmlformats.org/officeDocument/2006/relationships/slideLayout" Target="../slideLayouts/slideLayout24.xml"/><Relationship Id="rId16" Type="http://schemas.openxmlformats.org/officeDocument/2006/relationships/oleObject" Target="../embeddings/oleObject858.bin"/><Relationship Id="rId20" Type="http://schemas.openxmlformats.org/officeDocument/2006/relationships/oleObject" Target="../embeddings/oleObject860.bin"/><Relationship Id="rId1" Type="http://schemas.openxmlformats.org/officeDocument/2006/relationships/vmlDrawing" Target="../drawings/vmlDrawing154.vml"/><Relationship Id="rId6" Type="http://schemas.openxmlformats.org/officeDocument/2006/relationships/image" Target="../media/image738.wmf"/><Relationship Id="rId11" Type="http://schemas.openxmlformats.org/officeDocument/2006/relationships/oleObject" Target="../embeddings/oleObject854.bin"/><Relationship Id="rId5" Type="http://schemas.openxmlformats.org/officeDocument/2006/relationships/oleObject" Target="../embeddings/oleObject850.bin"/><Relationship Id="rId15" Type="http://schemas.openxmlformats.org/officeDocument/2006/relationships/oleObject" Target="../embeddings/oleObject857.bin"/><Relationship Id="rId10" Type="http://schemas.openxmlformats.org/officeDocument/2006/relationships/oleObject" Target="../embeddings/oleObject853.bin"/><Relationship Id="rId19" Type="http://schemas.openxmlformats.org/officeDocument/2006/relationships/image" Target="../media/image742.wmf"/><Relationship Id="rId4" Type="http://schemas.openxmlformats.org/officeDocument/2006/relationships/image" Target="../media/image737.wmf"/><Relationship Id="rId9" Type="http://schemas.openxmlformats.org/officeDocument/2006/relationships/oleObject" Target="../embeddings/oleObject852.bin"/><Relationship Id="rId14" Type="http://schemas.openxmlformats.org/officeDocument/2006/relationships/oleObject" Target="../embeddings/oleObject856.bin"/></Relationships>
</file>

<file path=ppt/slides/_rels/slide215.xml.rels><?xml version="1.0" encoding="UTF-8" standalone="yes"?>
<Relationships xmlns="http://schemas.openxmlformats.org/package/2006/relationships"><Relationship Id="rId13" Type="http://schemas.openxmlformats.org/officeDocument/2006/relationships/oleObject" Target="../embeddings/oleObject866.bin"/><Relationship Id="rId18" Type="http://schemas.openxmlformats.org/officeDocument/2006/relationships/oleObject" Target="../embeddings/oleObject870.bin"/><Relationship Id="rId26" Type="http://schemas.openxmlformats.org/officeDocument/2006/relationships/image" Target="../media/image752.wmf"/><Relationship Id="rId3" Type="http://schemas.openxmlformats.org/officeDocument/2006/relationships/oleObject" Target="../embeddings/oleObject861.bin"/><Relationship Id="rId21" Type="http://schemas.openxmlformats.org/officeDocument/2006/relationships/oleObject" Target="../embeddings/oleObject872.bin"/><Relationship Id="rId34" Type="http://schemas.openxmlformats.org/officeDocument/2006/relationships/oleObject" Target="../embeddings/oleObject880.bin"/><Relationship Id="rId7" Type="http://schemas.openxmlformats.org/officeDocument/2006/relationships/oleObject" Target="../embeddings/oleObject863.bin"/><Relationship Id="rId12" Type="http://schemas.openxmlformats.org/officeDocument/2006/relationships/image" Target="../media/image747.wmf"/><Relationship Id="rId17" Type="http://schemas.openxmlformats.org/officeDocument/2006/relationships/image" Target="../media/image748.wmf"/><Relationship Id="rId25" Type="http://schemas.openxmlformats.org/officeDocument/2006/relationships/oleObject" Target="../embeddings/oleObject874.bin"/><Relationship Id="rId33" Type="http://schemas.openxmlformats.org/officeDocument/2006/relationships/oleObject" Target="../embeddings/oleObject879.bin"/><Relationship Id="rId2" Type="http://schemas.openxmlformats.org/officeDocument/2006/relationships/slideLayout" Target="../slideLayouts/slideLayout24.xml"/><Relationship Id="rId16" Type="http://schemas.openxmlformats.org/officeDocument/2006/relationships/oleObject" Target="../embeddings/oleObject869.bin"/><Relationship Id="rId20" Type="http://schemas.openxmlformats.org/officeDocument/2006/relationships/image" Target="../media/image749.wmf"/><Relationship Id="rId29" Type="http://schemas.openxmlformats.org/officeDocument/2006/relationships/oleObject" Target="../embeddings/oleObject876.bin"/><Relationship Id="rId1" Type="http://schemas.openxmlformats.org/officeDocument/2006/relationships/vmlDrawing" Target="../drawings/vmlDrawing155.vml"/><Relationship Id="rId6" Type="http://schemas.openxmlformats.org/officeDocument/2006/relationships/image" Target="../media/image744.wmf"/><Relationship Id="rId11" Type="http://schemas.openxmlformats.org/officeDocument/2006/relationships/oleObject" Target="../embeddings/oleObject865.bin"/><Relationship Id="rId24" Type="http://schemas.openxmlformats.org/officeDocument/2006/relationships/image" Target="../media/image751.wmf"/><Relationship Id="rId32" Type="http://schemas.openxmlformats.org/officeDocument/2006/relationships/oleObject" Target="../embeddings/oleObject878.bin"/><Relationship Id="rId5" Type="http://schemas.openxmlformats.org/officeDocument/2006/relationships/oleObject" Target="../embeddings/oleObject862.bin"/><Relationship Id="rId15" Type="http://schemas.openxmlformats.org/officeDocument/2006/relationships/oleObject" Target="../embeddings/oleObject868.bin"/><Relationship Id="rId23" Type="http://schemas.openxmlformats.org/officeDocument/2006/relationships/oleObject" Target="../embeddings/oleObject873.bin"/><Relationship Id="rId28" Type="http://schemas.openxmlformats.org/officeDocument/2006/relationships/image" Target="../media/image753.wmf"/><Relationship Id="rId10" Type="http://schemas.openxmlformats.org/officeDocument/2006/relationships/image" Target="../media/image746.wmf"/><Relationship Id="rId19" Type="http://schemas.openxmlformats.org/officeDocument/2006/relationships/oleObject" Target="../embeddings/oleObject871.bin"/><Relationship Id="rId31" Type="http://schemas.openxmlformats.org/officeDocument/2006/relationships/oleObject" Target="../embeddings/oleObject877.bin"/><Relationship Id="rId4" Type="http://schemas.openxmlformats.org/officeDocument/2006/relationships/image" Target="../media/image743.wmf"/><Relationship Id="rId9" Type="http://schemas.openxmlformats.org/officeDocument/2006/relationships/oleObject" Target="../embeddings/oleObject864.bin"/><Relationship Id="rId14" Type="http://schemas.openxmlformats.org/officeDocument/2006/relationships/oleObject" Target="../embeddings/oleObject867.bin"/><Relationship Id="rId22" Type="http://schemas.openxmlformats.org/officeDocument/2006/relationships/image" Target="../media/image750.wmf"/><Relationship Id="rId27" Type="http://schemas.openxmlformats.org/officeDocument/2006/relationships/oleObject" Target="../embeddings/oleObject875.bin"/><Relationship Id="rId30" Type="http://schemas.openxmlformats.org/officeDocument/2006/relationships/image" Target="../media/image754.wmf"/><Relationship Id="rId8" Type="http://schemas.openxmlformats.org/officeDocument/2006/relationships/image" Target="../media/image745.wmf"/></Relationships>
</file>

<file path=ppt/slides/_rels/slide216.xml.rels><?xml version="1.0" encoding="UTF-8" standalone="yes"?>
<Relationships xmlns="http://schemas.openxmlformats.org/package/2006/relationships"><Relationship Id="rId8" Type="http://schemas.openxmlformats.org/officeDocument/2006/relationships/image" Target="../media/image757.wmf"/><Relationship Id="rId13" Type="http://schemas.openxmlformats.org/officeDocument/2006/relationships/oleObject" Target="../embeddings/oleObject886.bin"/><Relationship Id="rId18" Type="http://schemas.openxmlformats.org/officeDocument/2006/relationships/oleObject" Target="../embeddings/oleObject889.bin"/><Relationship Id="rId3" Type="http://schemas.openxmlformats.org/officeDocument/2006/relationships/oleObject" Target="../embeddings/oleObject881.bin"/><Relationship Id="rId21" Type="http://schemas.openxmlformats.org/officeDocument/2006/relationships/image" Target="../media/image763.wmf"/><Relationship Id="rId7" Type="http://schemas.openxmlformats.org/officeDocument/2006/relationships/oleObject" Target="../embeddings/oleObject883.bin"/><Relationship Id="rId12" Type="http://schemas.openxmlformats.org/officeDocument/2006/relationships/image" Target="../media/image759.wmf"/><Relationship Id="rId17" Type="http://schemas.openxmlformats.org/officeDocument/2006/relationships/image" Target="../media/image761.wmf"/><Relationship Id="rId2" Type="http://schemas.openxmlformats.org/officeDocument/2006/relationships/slideLayout" Target="../slideLayouts/slideLayout24.xml"/><Relationship Id="rId16" Type="http://schemas.openxmlformats.org/officeDocument/2006/relationships/oleObject" Target="../embeddings/oleObject888.bin"/><Relationship Id="rId20" Type="http://schemas.openxmlformats.org/officeDocument/2006/relationships/oleObject" Target="../embeddings/oleObject890.bin"/><Relationship Id="rId1" Type="http://schemas.openxmlformats.org/officeDocument/2006/relationships/vmlDrawing" Target="../drawings/vmlDrawing156.vml"/><Relationship Id="rId6" Type="http://schemas.openxmlformats.org/officeDocument/2006/relationships/image" Target="../media/image756.wmf"/><Relationship Id="rId11" Type="http://schemas.openxmlformats.org/officeDocument/2006/relationships/oleObject" Target="../embeddings/oleObject885.bin"/><Relationship Id="rId5" Type="http://schemas.openxmlformats.org/officeDocument/2006/relationships/oleObject" Target="../embeddings/oleObject882.bin"/><Relationship Id="rId15" Type="http://schemas.openxmlformats.org/officeDocument/2006/relationships/oleObject" Target="../embeddings/oleObject887.bin"/><Relationship Id="rId23" Type="http://schemas.openxmlformats.org/officeDocument/2006/relationships/image" Target="../media/image764.wmf"/><Relationship Id="rId10" Type="http://schemas.openxmlformats.org/officeDocument/2006/relationships/image" Target="../media/image758.wmf"/><Relationship Id="rId19" Type="http://schemas.openxmlformats.org/officeDocument/2006/relationships/image" Target="../media/image762.wmf"/><Relationship Id="rId4" Type="http://schemas.openxmlformats.org/officeDocument/2006/relationships/image" Target="../media/image755.wmf"/><Relationship Id="rId9" Type="http://schemas.openxmlformats.org/officeDocument/2006/relationships/oleObject" Target="../embeddings/oleObject884.bin"/><Relationship Id="rId14" Type="http://schemas.openxmlformats.org/officeDocument/2006/relationships/image" Target="../media/image760.wmf"/><Relationship Id="rId22" Type="http://schemas.openxmlformats.org/officeDocument/2006/relationships/oleObject" Target="../embeddings/oleObject891.bin"/></Relationships>
</file>

<file path=ppt/slides/_rels/slide217.xml.rels><?xml version="1.0" encoding="UTF-8" standalone="yes"?>
<Relationships xmlns="http://schemas.openxmlformats.org/package/2006/relationships"><Relationship Id="rId8" Type="http://schemas.openxmlformats.org/officeDocument/2006/relationships/image" Target="../media/image767.wmf"/><Relationship Id="rId13" Type="http://schemas.openxmlformats.org/officeDocument/2006/relationships/oleObject" Target="../embeddings/oleObject897.bin"/><Relationship Id="rId18" Type="http://schemas.openxmlformats.org/officeDocument/2006/relationships/image" Target="../media/image772.wmf"/><Relationship Id="rId3" Type="http://schemas.openxmlformats.org/officeDocument/2006/relationships/oleObject" Target="../embeddings/oleObject892.bin"/><Relationship Id="rId7" Type="http://schemas.openxmlformats.org/officeDocument/2006/relationships/oleObject" Target="../embeddings/oleObject894.bin"/><Relationship Id="rId12" Type="http://schemas.openxmlformats.org/officeDocument/2006/relationships/image" Target="../media/image769.wmf"/><Relationship Id="rId17" Type="http://schemas.openxmlformats.org/officeDocument/2006/relationships/oleObject" Target="../embeddings/oleObject899.bin"/><Relationship Id="rId2" Type="http://schemas.openxmlformats.org/officeDocument/2006/relationships/slideLayout" Target="../slideLayouts/slideLayout24.xml"/><Relationship Id="rId16" Type="http://schemas.openxmlformats.org/officeDocument/2006/relationships/image" Target="../media/image771.wmf"/><Relationship Id="rId1" Type="http://schemas.openxmlformats.org/officeDocument/2006/relationships/vmlDrawing" Target="../drawings/vmlDrawing157.vml"/><Relationship Id="rId6" Type="http://schemas.openxmlformats.org/officeDocument/2006/relationships/image" Target="../media/image766.wmf"/><Relationship Id="rId11" Type="http://schemas.openxmlformats.org/officeDocument/2006/relationships/oleObject" Target="../embeddings/oleObject896.bin"/><Relationship Id="rId5" Type="http://schemas.openxmlformats.org/officeDocument/2006/relationships/oleObject" Target="../embeddings/oleObject893.bin"/><Relationship Id="rId15" Type="http://schemas.openxmlformats.org/officeDocument/2006/relationships/oleObject" Target="../embeddings/oleObject898.bin"/><Relationship Id="rId10" Type="http://schemas.openxmlformats.org/officeDocument/2006/relationships/image" Target="../media/image768.wmf"/><Relationship Id="rId4" Type="http://schemas.openxmlformats.org/officeDocument/2006/relationships/image" Target="../media/image765.wmf"/><Relationship Id="rId9" Type="http://schemas.openxmlformats.org/officeDocument/2006/relationships/oleObject" Target="../embeddings/oleObject895.bin"/><Relationship Id="rId14" Type="http://schemas.openxmlformats.org/officeDocument/2006/relationships/image" Target="../media/image770.wmf"/></Relationships>
</file>

<file path=ppt/slides/_rels/slide218.xml.rels><?xml version="1.0" encoding="UTF-8" standalone="yes"?>
<Relationships xmlns="http://schemas.openxmlformats.org/package/2006/relationships"><Relationship Id="rId8" Type="http://schemas.openxmlformats.org/officeDocument/2006/relationships/image" Target="../media/image775.wmf"/><Relationship Id="rId13" Type="http://schemas.openxmlformats.org/officeDocument/2006/relationships/oleObject" Target="../embeddings/oleObject905.bin"/><Relationship Id="rId3" Type="http://schemas.openxmlformats.org/officeDocument/2006/relationships/oleObject" Target="../embeddings/oleObject900.bin"/><Relationship Id="rId7" Type="http://schemas.openxmlformats.org/officeDocument/2006/relationships/oleObject" Target="../embeddings/oleObject902.bin"/><Relationship Id="rId12" Type="http://schemas.openxmlformats.org/officeDocument/2006/relationships/image" Target="../media/image777.wmf"/><Relationship Id="rId2" Type="http://schemas.openxmlformats.org/officeDocument/2006/relationships/slideLayout" Target="../slideLayouts/slideLayout24.xml"/><Relationship Id="rId16" Type="http://schemas.openxmlformats.org/officeDocument/2006/relationships/image" Target="../media/image779.wmf"/><Relationship Id="rId1" Type="http://schemas.openxmlformats.org/officeDocument/2006/relationships/vmlDrawing" Target="../drawings/vmlDrawing158.vml"/><Relationship Id="rId6" Type="http://schemas.openxmlformats.org/officeDocument/2006/relationships/image" Target="../media/image774.wmf"/><Relationship Id="rId11" Type="http://schemas.openxmlformats.org/officeDocument/2006/relationships/oleObject" Target="../embeddings/oleObject904.bin"/><Relationship Id="rId5" Type="http://schemas.openxmlformats.org/officeDocument/2006/relationships/oleObject" Target="../embeddings/oleObject901.bin"/><Relationship Id="rId15" Type="http://schemas.openxmlformats.org/officeDocument/2006/relationships/oleObject" Target="../embeddings/oleObject906.bin"/><Relationship Id="rId10" Type="http://schemas.openxmlformats.org/officeDocument/2006/relationships/image" Target="../media/image776.wmf"/><Relationship Id="rId4" Type="http://schemas.openxmlformats.org/officeDocument/2006/relationships/image" Target="../media/image773.wmf"/><Relationship Id="rId9" Type="http://schemas.openxmlformats.org/officeDocument/2006/relationships/oleObject" Target="../embeddings/oleObject903.bin"/><Relationship Id="rId14" Type="http://schemas.openxmlformats.org/officeDocument/2006/relationships/image" Target="../media/image778.wmf"/></Relationships>
</file>

<file path=ppt/slides/_rels/slide21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jpg"/><Relationship Id="rId1" Type="http://schemas.openxmlformats.org/officeDocument/2006/relationships/slideLayout" Target="../slideLayouts/slideLayout23.xml"/></Relationships>
</file>

<file path=ppt/slides/_rels/slide220.xml.rels><?xml version="1.0" encoding="UTF-8" standalone="yes"?>
<Relationships xmlns="http://schemas.openxmlformats.org/package/2006/relationships"><Relationship Id="rId3" Type="http://schemas.openxmlformats.org/officeDocument/2006/relationships/image" Target="../media/image780.jpeg"/><Relationship Id="rId2" Type="http://schemas.openxmlformats.org/officeDocument/2006/relationships/notesSlide" Target="../notesSlides/notesSlide11.xml"/><Relationship Id="rId1" Type="http://schemas.openxmlformats.org/officeDocument/2006/relationships/slideLayout" Target="../slideLayouts/slideLayout24.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222.xml.rels><?xml version="1.0" encoding="UTF-8" standalone="yes"?>
<Relationships xmlns="http://schemas.openxmlformats.org/package/2006/relationships"><Relationship Id="rId3" Type="http://schemas.openxmlformats.org/officeDocument/2006/relationships/oleObject" Target="../embeddings/oleObject907.bin"/><Relationship Id="rId2" Type="http://schemas.openxmlformats.org/officeDocument/2006/relationships/slideLayout" Target="../slideLayouts/slideLayout24.xml"/><Relationship Id="rId1" Type="http://schemas.openxmlformats.org/officeDocument/2006/relationships/vmlDrawing" Target="../drawings/vmlDrawing159.vml"/><Relationship Id="rId4" Type="http://schemas.openxmlformats.org/officeDocument/2006/relationships/image" Target="../media/image781.wmf"/></Relationships>
</file>

<file path=ppt/slides/_rels/slide223.xml.rels><?xml version="1.0" encoding="UTF-8" standalone="yes"?>
<Relationships xmlns="http://schemas.openxmlformats.org/package/2006/relationships"><Relationship Id="rId8" Type="http://schemas.openxmlformats.org/officeDocument/2006/relationships/image" Target="../media/image784.wmf"/><Relationship Id="rId13" Type="http://schemas.openxmlformats.org/officeDocument/2006/relationships/image" Target="../media/image786.wmf"/><Relationship Id="rId18" Type="http://schemas.openxmlformats.org/officeDocument/2006/relationships/image" Target="../media/image788.wmf"/><Relationship Id="rId3" Type="http://schemas.openxmlformats.org/officeDocument/2006/relationships/oleObject" Target="../embeddings/oleObject908.bin"/><Relationship Id="rId7" Type="http://schemas.openxmlformats.org/officeDocument/2006/relationships/oleObject" Target="../embeddings/oleObject910.bin"/><Relationship Id="rId12" Type="http://schemas.openxmlformats.org/officeDocument/2006/relationships/oleObject" Target="../embeddings/oleObject913.bin"/><Relationship Id="rId17" Type="http://schemas.openxmlformats.org/officeDocument/2006/relationships/oleObject" Target="../embeddings/oleObject916.bin"/><Relationship Id="rId2" Type="http://schemas.openxmlformats.org/officeDocument/2006/relationships/slideLayout" Target="../slideLayouts/slideLayout24.xml"/><Relationship Id="rId16" Type="http://schemas.openxmlformats.org/officeDocument/2006/relationships/oleObject" Target="../embeddings/oleObject915.bin"/><Relationship Id="rId1" Type="http://schemas.openxmlformats.org/officeDocument/2006/relationships/vmlDrawing" Target="../drawings/vmlDrawing160.vml"/><Relationship Id="rId6" Type="http://schemas.openxmlformats.org/officeDocument/2006/relationships/image" Target="../media/image783.wmf"/><Relationship Id="rId11" Type="http://schemas.openxmlformats.org/officeDocument/2006/relationships/oleObject" Target="../embeddings/oleObject912.bin"/><Relationship Id="rId5" Type="http://schemas.openxmlformats.org/officeDocument/2006/relationships/oleObject" Target="../embeddings/oleObject909.bin"/><Relationship Id="rId15" Type="http://schemas.openxmlformats.org/officeDocument/2006/relationships/image" Target="../media/image787.wmf"/><Relationship Id="rId10" Type="http://schemas.openxmlformats.org/officeDocument/2006/relationships/image" Target="../media/image785.wmf"/><Relationship Id="rId4" Type="http://schemas.openxmlformats.org/officeDocument/2006/relationships/image" Target="../media/image782.wmf"/><Relationship Id="rId9" Type="http://schemas.openxmlformats.org/officeDocument/2006/relationships/oleObject" Target="../embeddings/oleObject911.bin"/><Relationship Id="rId14" Type="http://schemas.openxmlformats.org/officeDocument/2006/relationships/oleObject" Target="../embeddings/oleObject914.bin"/></Relationships>
</file>

<file path=ppt/slides/_rels/slide224.xml.rels><?xml version="1.0" encoding="UTF-8" standalone="yes"?>
<Relationships xmlns="http://schemas.openxmlformats.org/package/2006/relationships"><Relationship Id="rId8" Type="http://schemas.openxmlformats.org/officeDocument/2006/relationships/image" Target="../media/image791.wmf"/><Relationship Id="rId3" Type="http://schemas.openxmlformats.org/officeDocument/2006/relationships/oleObject" Target="../embeddings/oleObject917.bin"/><Relationship Id="rId7" Type="http://schemas.openxmlformats.org/officeDocument/2006/relationships/oleObject" Target="../embeddings/oleObject919.bin"/><Relationship Id="rId2" Type="http://schemas.openxmlformats.org/officeDocument/2006/relationships/slideLayout" Target="../slideLayouts/slideLayout24.xml"/><Relationship Id="rId1" Type="http://schemas.openxmlformats.org/officeDocument/2006/relationships/vmlDrawing" Target="../drawings/vmlDrawing161.vml"/><Relationship Id="rId6" Type="http://schemas.openxmlformats.org/officeDocument/2006/relationships/image" Target="../media/image790.wmf"/><Relationship Id="rId11" Type="http://schemas.openxmlformats.org/officeDocument/2006/relationships/oleObject" Target="../embeddings/oleObject921.bin"/><Relationship Id="rId5" Type="http://schemas.openxmlformats.org/officeDocument/2006/relationships/oleObject" Target="../embeddings/oleObject918.bin"/><Relationship Id="rId10" Type="http://schemas.openxmlformats.org/officeDocument/2006/relationships/image" Target="../media/image792.wmf"/><Relationship Id="rId4" Type="http://schemas.openxmlformats.org/officeDocument/2006/relationships/image" Target="../media/image789.wmf"/><Relationship Id="rId9" Type="http://schemas.openxmlformats.org/officeDocument/2006/relationships/oleObject" Target="../embeddings/oleObject920.bin"/></Relationships>
</file>

<file path=ppt/slides/_rels/slide225.xml.rels><?xml version="1.0" encoding="UTF-8" standalone="yes"?>
<Relationships xmlns="http://schemas.openxmlformats.org/package/2006/relationships"><Relationship Id="rId8" Type="http://schemas.openxmlformats.org/officeDocument/2006/relationships/image" Target="../media/image795.wmf"/><Relationship Id="rId3" Type="http://schemas.openxmlformats.org/officeDocument/2006/relationships/oleObject" Target="../embeddings/oleObject922.bin"/><Relationship Id="rId7" Type="http://schemas.openxmlformats.org/officeDocument/2006/relationships/oleObject" Target="../embeddings/oleObject924.bin"/><Relationship Id="rId2" Type="http://schemas.openxmlformats.org/officeDocument/2006/relationships/slideLayout" Target="../slideLayouts/slideLayout24.xml"/><Relationship Id="rId1" Type="http://schemas.openxmlformats.org/officeDocument/2006/relationships/vmlDrawing" Target="../drawings/vmlDrawing162.vml"/><Relationship Id="rId6" Type="http://schemas.openxmlformats.org/officeDocument/2006/relationships/image" Target="../media/image794.wmf"/><Relationship Id="rId5" Type="http://schemas.openxmlformats.org/officeDocument/2006/relationships/oleObject" Target="../embeddings/oleObject923.bin"/><Relationship Id="rId4" Type="http://schemas.openxmlformats.org/officeDocument/2006/relationships/image" Target="../media/image793.wmf"/><Relationship Id="rId9" Type="http://schemas.openxmlformats.org/officeDocument/2006/relationships/oleObject" Target="../embeddings/oleObject925.bin"/></Relationships>
</file>

<file path=ppt/slides/_rels/slide226.xml.rels><?xml version="1.0" encoding="UTF-8" standalone="yes"?>
<Relationships xmlns="http://schemas.openxmlformats.org/package/2006/relationships"><Relationship Id="rId8" Type="http://schemas.openxmlformats.org/officeDocument/2006/relationships/image" Target="../media/image798.wmf"/><Relationship Id="rId13" Type="http://schemas.openxmlformats.org/officeDocument/2006/relationships/oleObject" Target="../embeddings/oleObject931.bin"/><Relationship Id="rId18" Type="http://schemas.openxmlformats.org/officeDocument/2006/relationships/image" Target="../media/image803.wmf"/><Relationship Id="rId26" Type="http://schemas.openxmlformats.org/officeDocument/2006/relationships/image" Target="../media/image807.wmf"/><Relationship Id="rId3" Type="http://schemas.openxmlformats.org/officeDocument/2006/relationships/oleObject" Target="../embeddings/oleObject926.bin"/><Relationship Id="rId21" Type="http://schemas.openxmlformats.org/officeDocument/2006/relationships/oleObject" Target="../embeddings/oleObject935.bin"/><Relationship Id="rId7" Type="http://schemas.openxmlformats.org/officeDocument/2006/relationships/oleObject" Target="../embeddings/oleObject928.bin"/><Relationship Id="rId12" Type="http://schemas.openxmlformats.org/officeDocument/2006/relationships/image" Target="../media/image800.wmf"/><Relationship Id="rId17" Type="http://schemas.openxmlformats.org/officeDocument/2006/relationships/oleObject" Target="../embeddings/oleObject933.bin"/><Relationship Id="rId25" Type="http://schemas.openxmlformats.org/officeDocument/2006/relationships/oleObject" Target="../embeddings/oleObject937.bin"/><Relationship Id="rId2" Type="http://schemas.openxmlformats.org/officeDocument/2006/relationships/slideLayout" Target="../slideLayouts/slideLayout24.xml"/><Relationship Id="rId16" Type="http://schemas.openxmlformats.org/officeDocument/2006/relationships/image" Target="../media/image802.wmf"/><Relationship Id="rId20" Type="http://schemas.openxmlformats.org/officeDocument/2006/relationships/image" Target="../media/image804.wmf"/><Relationship Id="rId1" Type="http://schemas.openxmlformats.org/officeDocument/2006/relationships/vmlDrawing" Target="../drawings/vmlDrawing163.vml"/><Relationship Id="rId6" Type="http://schemas.openxmlformats.org/officeDocument/2006/relationships/image" Target="../media/image797.wmf"/><Relationship Id="rId11" Type="http://schemas.openxmlformats.org/officeDocument/2006/relationships/oleObject" Target="../embeddings/oleObject930.bin"/><Relationship Id="rId24" Type="http://schemas.openxmlformats.org/officeDocument/2006/relationships/image" Target="../media/image806.wmf"/><Relationship Id="rId5" Type="http://schemas.openxmlformats.org/officeDocument/2006/relationships/oleObject" Target="../embeddings/oleObject927.bin"/><Relationship Id="rId15" Type="http://schemas.openxmlformats.org/officeDocument/2006/relationships/oleObject" Target="../embeddings/oleObject932.bin"/><Relationship Id="rId23" Type="http://schemas.openxmlformats.org/officeDocument/2006/relationships/oleObject" Target="../embeddings/oleObject936.bin"/><Relationship Id="rId10" Type="http://schemas.openxmlformats.org/officeDocument/2006/relationships/image" Target="../media/image799.wmf"/><Relationship Id="rId19" Type="http://schemas.openxmlformats.org/officeDocument/2006/relationships/oleObject" Target="../embeddings/oleObject934.bin"/><Relationship Id="rId4" Type="http://schemas.openxmlformats.org/officeDocument/2006/relationships/image" Target="../media/image796.wmf"/><Relationship Id="rId9" Type="http://schemas.openxmlformats.org/officeDocument/2006/relationships/oleObject" Target="../embeddings/oleObject929.bin"/><Relationship Id="rId14" Type="http://schemas.openxmlformats.org/officeDocument/2006/relationships/image" Target="../media/image801.wmf"/><Relationship Id="rId22" Type="http://schemas.openxmlformats.org/officeDocument/2006/relationships/image" Target="../media/image805.wmf"/></Relationships>
</file>

<file path=ppt/slides/_rels/slide227.xml.rels><?xml version="1.0" encoding="UTF-8" standalone="yes"?>
<Relationships xmlns="http://schemas.openxmlformats.org/package/2006/relationships"><Relationship Id="rId8" Type="http://schemas.openxmlformats.org/officeDocument/2006/relationships/image" Target="../media/image810.wmf"/><Relationship Id="rId13" Type="http://schemas.openxmlformats.org/officeDocument/2006/relationships/oleObject" Target="../embeddings/oleObject943.bin"/><Relationship Id="rId3" Type="http://schemas.openxmlformats.org/officeDocument/2006/relationships/oleObject" Target="../embeddings/oleObject938.bin"/><Relationship Id="rId7" Type="http://schemas.openxmlformats.org/officeDocument/2006/relationships/oleObject" Target="../embeddings/oleObject940.bin"/><Relationship Id="rId12" Type="http://schemas.openxmlformats.org/officeDocument/2006/relationships/image" Target="../media/image812.wmf"/><Relationship Id="rId2" Type="http://schemas.openxmlformats.org/officeDocument/2006/relationships/slideLayout" Target="../slideLayouts/slideLayout24.xml"/><Relationship Id="rId1" Type="http://schemas.openxmlformats.org/officeDocument/2006/relationships/vmlDrawing" Target="../drawings/vmlDrawing164.vml"/><Relationship Id="rId6" Type="http://schemas.openxmlformats.org/officeDocument/2006/relationships/image" Target="../media/image809.wmf"/><Relationship Id="rId11" Type="http://schemas.openxmlformats.org/officeDocument/2006/relationships/oleObject" Target="../embeddings/oleObject942.bin"/><Relationship Id="rId5" Type="http://schemas.openxmlformats.org/officeDocument/2006/relationships/oleObject" Target="../embeddings/oleObject939.bin"/><Relationship Id="rId10" Type="http://schemas.openxmlformats.org/officeDocument/2006/relationships/image" Target="../media/image811.wmf"/><Relationship Id="rId4" Type="http://schemas.openxmlformats.org/officeDocument/2006/relationships/image" Target="../media/image808.wmf"/><Relationship Id="rId9" Type="http://schemas.openxmlformats.org/officeDocument/2006/relationships/oleObject" Target="../embeddings/oleObject941.bin"/><Relationship Id="rId14" Type="http://schemas.openxmlformats.org/officeDocument/2006/relationships/image" Target="../media/image813.wmf"/></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229.xml.rels><?xml version="1.0" encoding="UTF-8" standalone="yes"?>
<Relationships xmlns="http://schemas.openxmlformats.org/package/2006/relationships"><Relationship Id="rId8" Type="http://schemas.openxmlformats.org/officeDocument/2006/relationships/image" Target="../media/image816.wmf"/><Relationship Id="rId13" Type="http://schemas.openxmlformats.org/officeDocument/2006/relationships/oleObject" Target="../embeddings/oleObject949.bin"/><Relationship Id="rId18" Type="http://schemas.openxmlformats.org/officeDocument/2006/relationships/image" Target="../media/image821.wmf"/><Relationship Id="rId3" Type="http://schemas.openxmlformats.org/officeDocument/2006/relationships/oleObject" Target="../embeddings/oleObject944.bin"/><Relationship Id="rId21" Type="http://schemas.openxmlformats.org/officeDocument/2006/relationships/oleObject" Target="../embeddings/oleObject953.bin"/><Relationship Id="rId7" Type="http://schemas.openxmlformats.org/officeDocument/2006/relationships/oleObject" Target="../embeddings/oleObject946.bin"/><Relationship Id="rId12" Type="http://schemas.openxmlformats.org/officeDocument/2006/relationships/image" Target="../media/image818.wmf"/><Relationship Id="rId17" Type="http://schemas.openxmlformats.org/officeDocument/2006/relationships/oleObject" Target="../embeddings/oleObject951.bin"/><Relationship Id="rId2" Type="http://schemas.openxmlformats.org/officeDocument/2006/relationships/slideLayout" Target="../slideLayouts/slideLayout24.xml"/><Relationship Id="rId16" Type="http://schemas.openxmlformats.org/officeDocument/2006/relationships/image" Target="../media/image820.wmf"/><Relationship Id="rId20" Type="http://schemas.openxmlformats.org/officeDocument/2006/relationships/image" Target="../media/image822.wmf"/><Relationship Id="rId1" Type="http://schemas.openxmlformats.org/officeDocument/2006/relationships/vmlDrawing" Target="../drawings/vmlDrawing165.vml"/><Relationship Id="rId6" Type="http://schemas.openxmlformats.org/officeDocument/2006/relationships/image" Target="../media/image815.wmf"/><Relationship Id="rId11" Type="http://schemas.openxmlformats.org/officeDocument/2006/relationships/oleObject" Target="../embeddings/oleObject948.bin"/><Relationship Id="rId24" Type="http://schemas.openxmlformats.org/officeDocument/2006/relationships/image" Target="../media/image824.wmf"/><Relationship Id="rId5" Type="http://schemas.openxmlformats.org/officeDocument/2006/relationships/oleObject" Target="../embeddings/oleObject945.bin"/><Relationship Id="rId15" Type="http://schemas.openxmlformats.org/officeDocument/2006/relationships/oleObject" Target="../embeddings/oleObject950.bin"/><Relationship Id="rId23" Type="http://schemas.openxmlformats.org/officeDocument/2006/relationships/oleObject" Target="../embeddings/oleObject954.bin"/><Relationship Id="rId10" Type="http://schemas.openxmlformats.org/officeDocument/2006/relationships/image" Target="../media/image817.wmf"/><Relationship Id="rId19" Type="http://schemas.openxmlformats.org/officeDocument/2006/relationships/oleObject" Target="../embeddings/oleObject952.bin"/><Relationship Id="rId4" Type="http://schemas.openxmlformats.org/officeDocument/2006/relationships/image" Target="../media/image814.wmf"/><Relationship Id="rId9" Type="http://schemas.openxmlformats.org/officeDocument/2006/relationships/oleObject" Target="../embeddings/oleObject947.bin"/><Relationship Id="rId14" Type="http://schemas.openxmlformats.org/officeDocument/2006/relationships/image" Target="../media/image819.wmf"/><Relationship Id="rId22" Type="http://schemas.openxmlformats.org/officeDocument/2006/relationships/image" Target="../media/image823.wmf"/></Relationships>
</file>

<file path=ppt/slides/_rels/slide230.xml.rels><?xml version="1.0" encoding="UTF-8" standalone="yes"?>
<Relationships xmlns="http://schemas.openxmlformats.org/package/2006/relationships"><Relationship Id="rId8" Type="http://schemas.openxmlformats.org/officeDocument/2006/relationships/image" Target="../media/image827.wmf"/><Relationship Id="rId13" Type="http://schemas.openxmlformats.org/officeDocument/2006/relationships/oleObject" Target="../embeddings/oleObject960.bin"/><Relationship Id="rId3" Type="http://schemas.openxmlformats.org/officeDocument/2006/relationships/oleObject" Target="../embeddings/oleObject955.bin"/><Relationship Id="rId7" Type="http://schemas.openxmlformats.org/officeDocument/2006/relationships/oleObject" Target="../embeddings/oleObject957.bin"/><Relationship Id="rId12" Type="http://schemas.openxmlformats.org/officeDocument/2006/relationships/image" Target="../media/image829.wmf"/><Relationship Id="rId2" Type="http://schemas.openxmlformats.org/officeDocument/2006/relationships/slideLayout" Target="../slideLayouts/slideLayout24.xml"/><Relationship Id="rId16" Type="http://schemas.openxmlformats.org/officeDocument/2006/relationships/image" Target="../media/image831.wmf"/><Relationship Id="rId1" Type="http://schemas.openxmlformats.org/officeDocument/2006/relationships/vmlDrawing" Target="../drawings/vmlDrawing166.vml"/><Relationship Id="rId6" Type="http://schemas.openxmlformats.org/officeDocument/2006/relationships/image" Target="../media/image826.wmf"/><Relationship Id="rId11" Type="http://schemas.openxmlformats.org/officeDocument/2006/relationships/oleObject" Target="../embeddings/oleObject959.bin"/><Relationship Id="rId5" Type="http://schemas.openxmlformats.org/officeDocument/2006/relationships/oleObject" Target="../embeddings/oleObject956.bin"/><Relationship Id="rId15" Type="http://schemas.openxmlformats.org/officeDocument/2006/relationships/oleObject" Target="../embeddings/oleObject961.bin"/><Relationship Id="rId10" Type="http://schemas.openxmlformats.org/officeDocument/2006/relationships/image" Target="../media/image828.wmf"/><Relationship Id="rId4" Type="http://schemas.openxmlformats.org/officeDocument/2006/relationships/image" Target="../media/image825.wmf"/><Relationship Id="rId9" Type="http://schemas.openxmlformats.org/officeDocument/2006/relationships/oleObject" Target="../embeddings/oleObject958.bin"/><Relationship Id="rId14" Type="http://schemas.openxmlformats.org/officeDocument/2006/relationships/image" Target="../media/image830.wmf"/></Relationships>
</file>

<file path=ppt/slides/_rels/slide231.xml.rels><?xml version="1.0" encoding="UTF-8" standalone="yes"?>
<Relationships xmlns="http://schemas.openxmlformats.org/package/2006/relationships"><Relationship Id="rId13" Type="http://schemas.openxmlformats.org/officeDocument/2006/relationships/image" Target="../media/image836.wmf"/><Relationship Id="rId18" Type="http://schemas.openxmlformats.org/officeDocument/2006/relationships/image" Target="../media/image837.wmf"/><Relationship Id="rId26" Type="http://schemas.openxmlformats.org/officeDocument/2006/relationships/image" Target="../media/image840.wmf"/><Relationship Id="rId3" Type="http://schemas.openxmlformats.org/officeDocument/2006/relationships/oleObject" Target="../embeddings/oleObject962.bin"/><Relationship Id="rId21" Type="http://schemas.openxmlformats.org/officeDocument/2006/relationships/oleObject" Target="../embeddings/oleObject974.bin"/><Relationship Id="rId34" Type="http://schemas.openxmlformats.org/officeDocument/2006/relationships/image" Target="../media/image844.wmf"/><Relationship Id="rId7" Type="http://schemas.openxmlformats.org/officeDocument/2006/relationships/oleObject" Target="../embeddings/oleObject964.bin"/><Relationship Id="rId12" Type="http://schemas.openxmlformats.org/officeDocument/2006/relationships/oleObject" Target="../embeddings/oleObject967.bin"/><Relationship Id="rId17" Type="http://schemas.openxmlformats.org/officeDocument/2006/relationships/oleObject" Target="../embeddings/oleObject971.bin"/><Relationship Id="rId25" Type="http://schemas.openxmlformats.org/officeDocument/2006/relationships/oleObject" Target="../embeddings/oleObject976.bin"/><Relationship Id="rId33" Type="http://schemas.openxmlformats.org/officeDocument/2006/relationships/oleObject" Target="../embeddings/oleObject980.bin"/><Relationship Id="rId2" Type="http://schemas.openxmlformats.org/officeDocument/2006/relationships/slideLayout" Target="../slideLayouts/slideLayout24.xml"/><Relationship Id="rId16" Type="http://schemas.openxmlformats.org/officeDocument/2006/relationships/oleObject" Target="../embeddings/oleObject970.bin"/><Relationship Id="rId20" Type="http://schemas.openxmlformats.org/officeDocument/2006/relationships/oleObject" Target="../embeddings/oleObject973.bin"/><Relationship Id="rId29" Type="http://schemas.openxmlformats.org/officeDocument/2006/relationships/oleObject" Target="../embeddings/oleObject978.bin"/><Relationship Id="rId1" Type="http://schemas.openxmlformats.org/officeDocument/2006/relationships/vmlDrawing" Target="../drawings/vmlDrawing167.vml"/><Relationship Id="rId6" Type="http://schemas.openxmlformats.org/officeDocument/2006/relationships/image" Target="../media/image833.wmf"/><Relationship Id="rId11" Type="http://schemas.openxmlformats.org/officeDocument/2006/relationships/image" Target="../media/image835.wmf"/><Relationship Id="rId24" Type="http://schemas.openxmlformats.org/officeDocument/2006/relationships/image" Target="../media/image839.wmf"/><Relationship Id="rId32" Type="http://schemas.openxmlformats.org/officeDocument/2006/relationships/image" Target="../media/image843.wmf"/><Relationship Id="rId5" Type="http://schemas.openxmlformats.org/officeDocument/2006/relationships/oleObject" Target="../embeddings/oleObject963.bin"/><Relationship Id="rId15" Type="http://schemas.openxmlformats.org/officeDocument/2006/relationships/oleObject" Target="../embeddings/oleObject969.bin"/><Relationship Id="rId23" Type="http://schemas.openxmlformats.org/officeDocument/2006/relationships/oleObject" Target="../embeddings/oleObject975.bin"/><Relationship Id="rId28" Type="http://schemas.openxmlformats.org/officeDocument/2006/relationships/image" Target="../media/image841.wmf"/><Relationship Id="rId36" Type="http://schemas.openxmlformats.org/officeDocument/2006/relationships/image" Target="../media/image845.wmf"/><Relationship Id="rId10" Type="http://schemas.openxmlformats.org/officeDocument/2006/relationships/oleObject" Target="../embeddings/oleObject966.bin"/><Relationship Id="rId19" Type="http://schemas.openxmlformats.org/officeDocument/2006/relationships/oleObject" Target="../embeddings/oleObject972.bin"/><Relationship Id="rId31" Type="http://schemas.openxmlformats.org/officeDocument/2006/relationships/oleObject" Target="../embeddings/oleObject979.bin"/><Relationship Id="rId4" Type="http://schemas.openxmlformats.org/officeDocument/2006/relationships/image" Target="../media/image832.wmf"/><Relationship Id="rId9" Type="http://schemas.openxmlformats.org/officeDocument/2006/relationships/oleObject" Target="../embeddings/oleObject965.bin"/><Relationship Id="rId14" Type="http://schemas.openxmlformats.org/officeDocument/2006/relationships/oleObject" Target="../embeddings/oleObject968.bin"/><Relationship Id="rId22" Type="http://schemas.openxmlformats.org/officeDocument/2006/relationships/image" Target="../media/image838.wmf"/><Relationship Id="rId27" Type="http://schemas.openxmlformats.org/officeDocument/2006/relationships/oleObject" Target="../embeddings/oleObject977.bin"/><Relationship Id="rId30" Type="http://schemas.openxmlformats.org/officeDocument/2006/relationships/image" Target="../media/image842.wmf"/><Relationship Id="rId35" Type="http://schemas.openxmlformats.org/officeDocument/2006/relationships/oleObject" Target="../embeddings/oleObject981.bin"/><Relationship Id="rId8" Type="http://schemas.openxmlformats.org/officeDocument/2006/relationships/image" Target="../media/image834.wmf"/></Relationships>
</file>

<file path=ppt/slides/_rels/slide232.xml.rels><?xml version="1.0" encoding="UTF-8" standalone="yes"?>
<Relationships xmlns="http://schemas.openxmlformats.org/package/2006/relationships"><Relationship Id="rId8" Type="http://schemas.openxmlformats.org/officeDocument/2006/relationships/image" Target="../media/image848.wmf"/><Relationship Id="rId13" Type="http://schemas.openxmlformats.org/officeDocument/2006/relationships/oleObject" Target="../embeddings/oleObject987.bin"/><Relationship Id="rId18" Type="http://schemas.openxmlformats.org/officeDocument/2006/relationships/image" Target="../media/image853.wmf"/><Relationship Id="rId3" Type="http://schemas.openxmlformats.org/officeDocument/2006/relationships/oleObject" Target="../embeddings/oleObject982.bin"/><Relationship Id="rId7" Type="http://schemas.openxmlformats.org/officeDocument/2006/relationships/oleObject" Target="../embeddings/oleObject984.bin"/><Relationship Id="rId12" Type="http://schemas.openxmlformats.org/officeDocument/2006/relationships/image" Target="../media/image850.wmf"/><Relationship Id="rId17" Type="http://schemas.openxmlformats.org/officeDocument/2006/relationships/oleObject" Target="../embeddings/oleObject989.bin"/><Relationship Id="rId2" Type="http://schemas.openxmlformats.org/officeDocument/2006/relationships/slideLayout" Target="../slideLayouts/slideLayout24.xml"/><Relationship Id="rId16" Type="http://schemas.openxmlformats.org/officeDocument/2006/relationships/image" Target="../media/image852.wmf"/><Relationship Id="rId20" Type="http://schemas.openxmlformats.org/officeDocument/2006/relationships/image" Target="../media/image854.wmf"/><Relationship Id="rId1" Type="http://schemas.openxmlformats.org/officeDocument/2006/relationships/vmlDrawing" Target="../drawings/vmlDrawing168.vml"/><Relationship Id="rId6" Type="http://schemas.openxmlformats.org/officeDocument/2006/relationships/image" Target="../media/image847.wmf"/><Relationship Id="rId11" Type="http://schemas.openxmlformats.org/officeDocument/2006/relationships/oleObject" Target="../embeddings/oleObject986.bin"/><Relationship Id="rId5" Type="http://schemas.openxmlformats.org/officeDocument/2006/relationships/oleObject" Target="../embeddings/oleObject983.bin"/><Relationship Id="rId15" Type="http://schemas.openxmlformats.org/officeDocument/2006/relationships/oleObject" Target="../embeddings/oleObject988.bin"/><Relationship Id="rId10" Type="http://schemas.openxmlformats.org/officeDocument/2006/relationships/image" Target="../media/image849.wmf"/><Relationship Id="rId19" Type="http://schemas.openxmlformats.org/officeDocument/2006/relationships/oleObject" Target="../embeddings/oleObject990.bin"/><Relationship Id="rId4" Type="http://schemas.openxmlformats.org/officeDocument/2006/relationships/image" Target="../media/image846.wmf"/><Relationship Id="rId9" Type="http://schemas.openxmlformats.org/officeDocument/2006/relationships/oleObject" Target="../embeddings/oleObject985.bin"/><Relationship Id="rId14" Type="http://schemas.openxmlformats.org/officeDocument/2006/relationships/image" Target="../media/image851.wmf"/></Relationships>
</file>

<file path=ppt/slides/_rels/slide233.xml.rels><?xml version="1.0" encoding="UTF-8" standalone="yes"?>
<Relationships xmlns="http://schemas.openxmlformats.org/package/2006/relationships"><Relationship Id="rId8" Type="http://schemas.openxmlformats.org/officeDocument/2006/relationships/image" Target="../media/image857.wmf"/><Relationship Id="rId13" Type="http://schemas.openxmlformats.org/officeDocument/2006/relationships/oleObject" Target="../embeddings/oleObject996.bin"/><Relationship Id="rId18" Type="http://schemas.openxmlformats.org/officeDocument/2006/relationships/image" Target="../media/image862.wmf"/><Relationship Id="rId26" Type="http://schemas.openxmlformats.org/officeDocument/2006/relationships/image" Target="../media/image866.wmf"/><Relationship Id="rId3" Type="http://schemas.openxmlformats.org/officeDocument/2006/relationships/oleObject" Target="../embeddings/oleObject991.bin"/><Relationship Id="rId21" Type="http://schemas.openxmlformats.org/officeDocument/2006/relationships/oleObject" Target="../embeddings/oleObject1000.bin"/><Relationship Id="rId7" Type="http://schemas.openxmlformats.org/officeDocument/2006/relationships/oleObject" Target="../embeddings/oleObject993.bin"/><Relationship Id="rId12" Type="http://schemas.openxmlformats.org/officeDocument/2006/relationships/image" Target="../media/image859.wmf"/><Relationship Id="rId17" Type="http://schemas.openxmlformats.org/officeDocument/2006/relationships/oleObject" Target="../embeddings/oleObject998.bin"/><Relationship Id="rId25" Type="http://schemas.openxmlformats.org/officeDocument/2006/relationships/oleObject" Target="../embeddings/oleObject1002.bin"/><Relationship Id="rId2" Type="http://schemas.openxmlformats.org/officeDocument/2006/relationships/slideLayout" Target="../slideLayouts/slideLayout24.xml"/><Relationship Id="rId16" Type="http://schemas.openxmlformats.org/officeDocument/2006/relationships/image" Target="../media/image861.wmf"/><Relationship Id="rId20" Type="http://schemas.openxmlformats.org/officeDocument/2006/relationships/image" Target="../media/image863.wmf"/><Relationship Id="rId1" Type="http://schemas.openxmlformats.org/officeDocument/2006/relationships/vmlDrawing" Target="../drawings/vmlDrawing169.vml"/><Relationship Id="rId6" Type="http://schemas.openxmlformats.org/officeDocument/2006/relationships/image" Target="../media/image856.wmf"/><Relationship Id="rId11" Type="http://schemas.openxmlformats.org/officeDocument/2006/relationships/oleObject" Target="../embeddings/oleObject995.bin"/><Relationship Id="rId24" Type="http://schemas.openxmlformats.org/officeDocument/2006/relationships/image" Target="../media/image865.wmf"/><Relationship Id="rId5" Type="http://schemas.openxmlformats.org/officeDocument/2006/relationships/oleObject" Target="../embeddings/oleObject992.bin"/><Relationship Id="rId15" Type="http://schemas.openxmlformats.org/officeDocument/2006/relationships/oleObject" Target="../embeddings/oleObject997.bin"/><Relationship Id="rId23" Type="http://schemas.openxmlformats.org/officeDocument/2006/relationships/oleObject" Target="../embeddings/oleObject1001.bin"/><Relationship Id="rId28" Type="http://schemas.openxmlformats.org/officeDocument/2006/relationships/image" Target="../media/image867.wmf"/><Relationship Id="rId10" Type="http://schemas.openxmlformats.org/officeDocument/2006/relationships/image" Target="../media/image858.wmf"/><Relationship Id="rId19" Type="http://schemas.openxmlformats.org/officeDocument/2006/relationships/oleObject" Target="../embeddings/oleObject999.bin"/><Relationship Id="rId4" Type="http://schemas.openxmlformats.org/officeDocument/2006/relationships/image" Target="../media/image855.wmf"/><Relationship Id="rId9" Type="http://schemas.openxmlformats.org/officeDocument/2006/relationships/oleObject" Target="../embeddings/oleObject994.bin"/><Relationship Id="rId14" Type="http://schemas.openxmlformats.org/officeDocument/2006/relationships/image" Target="../media/image860.wmf"/><Relationship Id="rId22" Type="http://schemas.openxmlformats.org/officeDocument/2006/relationships/image" Target="../media/image864.wmf"/><Relationship Id="rId27" Type="http://schemas.openxmlformats.org/officeDocument/2006/relationships/oleObject" Target="../embeddings/oleObject1003.bin"/></Relationships>
</file>

<file path=ppt/slides/_rels/slide234.xml.rels><?xml version="1.0" encoding="UTF-8" standalone="yes"?>
<Relationships xmlns="http://schemas.openxmlformats.org/package/2006/relationships"><Relationship Id="rId8" Type="http://schemas.openxmlformats.org/officeDocument/2006/relationships/image" Target="../media/image870.wmf"/><Relationship Id="rId3" Type="http://schemas.openxmlformats.org/officeDocument/2006/relationships/oleObject" Target="../embeddings/oleObject1004.bin"/><Relationship Id="rId7" Type="http://schemas.openxmlformats.org/officeDocument/2006/relationships/oleObject" Target="../embeddings/oleObject1006.bin"/><Relationship Id="rId2" Type="http://schemas.openxmlformats.org/officeDocument/2006/relationships/slideLayout" Target="../slideLayouts/slideLayout24.xml"/><Relationship Id="rId1" Type="http://schemas.openxmlformats.org/officeDocument/2006/relationships/vmlDrawing" Target="../drawings/vmlDrawing170.vml"/><Relationship Id="rId6" Type="http://schemas.openxmlformats.org/officeDocument/2006/relationships/image" Target="../media/image869.wmf"/><Relationship Id="rId5" Type="http://schemas.openxmlformats.org/officeDocument/2006/relationships/oleObject" Target="../embeddings/oleObject1005.bin"/><Relationship Id="rId4" Type="http://schemas.openxmlformats.org/officeDocument/2006/relationships/image" Target="../media/image868.wmf"/></Relationships>
</file>

<file path=ppt/slides/_rels/slide235.xml.rels><?xml version="1.0" encoding="UTF-8" standalone="yes"?>
<Relationships xmlns="http://schemas.openxmlformats.org/package/2006/relationships"><Relationship Id="rId3" Type="http://schemas.openxmlformats.org/officeDocument/2006/relationships/oleObject" Target="../embeddings/oleObject1007.bin"/><Relationship Id="rId2" Type="http://schemas.openxmlformats.org/officeDocument/2006/relationships/slideLayout" Target="../slideLayouts/slideLayout24.xml"/><Relationship Id="rId1" Type="http://schemas.openxmlformats.org/officeDocument/2006/relationships/vmlDrawing" Target="../drawings/vmlDrawing171.vml"/><Relationship Id="rId6" Type="http://schemas.openxmlformats.org/officeDocument/2006/relationships/image" Target="../media/image872.wmf"/><Relationship Id="rId5" Type="http://schemas.openxmlformats.org/officeDocument/2006/relationships/oleObject" Target="../embeddings/oleObject1008.bin"/><Relationship Id="rId4" Type="http://schemas.openxmlformats.org/officeDocument/2006/relationships/image" Target="../media/image871.wmf"/></Relationships>
</file>

<file path=ppt/slides/_rels/slide236.xml.rels><?xml version="1.0" encoding="UTF-8" standalone="yes"?>
<Relationships xmlns="http://schemas.openxmlformats.org/package/2006/relationships"><Relationship Id="rId8" Type="http://schemas.openxmlformats.org/officeDocument/2006/relationships/image" Target="../media/image875.wmf"/><Relationship Id="rId13" Type="http://schemas.openxmlformats.org/officeDocument/2006/relationships/oleObject" Target="../embeddings/oleObject1014.bin"/><Relationship Id="rId18" Type="http://schemas.openxmlformats.org/officeDocument/2006/relationships/image" Target="../media/image880.wmf"/><Relationship Id="rId3" Type="http://schemas.openxmlformats.org/officeDocument/2006/relationships/oleObject" Target="../embeddings/oleObject1009.bin"/><Relationship Id="rId7" Type="http://schemas.openxmlformats.org/officeDocument/2006/relationships/oleObject" Target="../embeddings/oleObject1011.bin"/><Relationship Id="rId12" Type="http://schemas.openxmlformats.org/officeDocument/2006/relationships/image" Target="../media/image877.wmf"/><Relationship Id="rId17" Type="http://schemas.openxmlformats.org/officeDocument/2006/relationships/oleObject" Target="../embeddings/oleObject1016.bin"/><Relationship Id="rId2" Type="http://schemas.openxmlformats.org/officeDocument/2006/relationships/slideLayout" Target="../slideLayouts/slideLayout24.xml"/><Relationship Id="rId16" Type="http://schemas.openxmlformats.org/officeDocument/2006/relationships/image" Target="../media/image879.wmf"/><Relationship Id="rId1" Type="http://schemas.openxmlformats.org/officeDocument/2006/relationships/vmlDrawing" Target="../drawings/vmlDrawing172.vml"/><Relationship Id="rId6" Type="http://schemas.openxmlformats.org/officeDocument/2006/relationships/image" Target="../media/image874.wmf"/><Relationship Id="rId11" Type="http://schemas.openxmlformats.org/officeDocument/2006/relationships/oleObject" Target="../embeddings/oleObject1013.bin"/><Relationship Id="rId5" Type="http://schemas.openxmlformats.org/officeDocument/2006/relationships/oleObject" Target="../embeddings/oleObject1010.bin"/><Relationship Id="rId15" Type="http://schemas.openxmlformats.org/officeDocument/2006/relationships/oleObject" Target="../embeddings/oleObject1015.bin"/><Relationship Id="rId10" Type="http://schemas.openxmlformats.org/officeDocument/2006/relationships/image" Target="../media/image876.wmf"/><Relationship Id="rId4" Type="http://schemas.openxmlformats.org/officeDocument/2006/relationships/image" Target="../media/image873.wmf"/><Relationship Id="rId9" Type="http://schemas.openxmlformats.org/officeDocument/2006/relationships/oleObject" Target="../embeddings/oleObject1012.bin"/><Relationship Id="rId14" Type="http://schemas.openxmlformats.org/officeDocument/2006/relationships/image" Target="../media/image878.wmf"/></Relationships>
</file>

<file path=ppt/slides/_rels/slide237.xml.rels><?xml version="1.0" encoding="UTF-8" standalone="yes"?>
<Relationships xmlns="http://schemas.openxmlformats.org/package/2006/relationships"><Relationship Id="rId8" Type="http://schemas.openxmlformats.org/officeDocument/2006/relationships/image" Target="../media/image882.wmf"/><Relationship Id="rId3" Type="http://schemas.openxmlformats.org/officeDocument/2006/relationships/image" Target="../media/image883.jpeg"/><Relationship Id="rId7" Type="http://schemas.openxmlformats.org/officeDocument/2006/relationships/oleObject" Target="../embeddings/oleObject1018.bin"/><Relationship Id="rId2" Type="http://schemas.openxmlformats.org/officeDocument/2006/relationships/slideLayout" Target="../slideLayouts/slideLayout24.xml"/><Relationship Id="rId1" Type="http://schemas.openxmlformats.org/officeDocument/2006/relationships/vmlDrawing" Target="../drawings/vmlDrawing173.vml"/><Relationship Id="rId6" Type="http://schemas.openxmlformats.org/officeDocument/2006/relationships/image" Target="../media/image881.wmf"/><Relationship Id="rId5" Type="http://schemas.openxmlformats.org/officeDocument/2006/relationships/oleObject" Target="../embeddings/oleObject1017.bin"/><Relationship Id="rId4" Type="http://schemas.openxmlformats.org/officeDocument/2006/relationships/image" Target="../media/image884.jpeg"/></Relationships>
</file>

<file path=ppt/slides/_rels/slide238.xml.rels><?xml version="1.0" encoding="UTF-8" standalone="yes"?>
<Relationships xmlns="http://schemas.openxmlformats.org/package/2006/relationships"><Relationship Id="rId3" Type="http://schemas.openxmlformats.org/officeDocument/2006/relationships/oleObject" Target="../embeddings/oleObject1019.bin"/><Relationship Id="rId7" Type="http://schemas.openxmlformats.org/officeDocument/2006/relationships/oleObject" Target="../embeddings/oleObject1021.bin"/><Relationship Id="rId2" Type="http://schemas.openxmlformats.org/officeDocument/2006/relationships/slideLayout" Target="../slideLayouts/slideLayout24.xml"/><Relationship Id="rId1" Type="http://schemas.openxmlformats.org/officeDocument/2006/relationships/vmlDrawing" Target="../drawings/vmlDrawing174.vml"/><Relationship Id="rId6" Type="http://schemas.openxmlformats.org/officeDocument/2006/relationships/image" Target="../media/image886.wmf"/><Relationship Id="rId5" Type="http://schemas.openxmlformats.org/officeDocument/2006/relationships/oleObject" Target="../embeddings/oleObject1020.bin"/><Relationship Id="rId4" Type="http://schemas.openxmlformats.org/officeDocument/2006/relationships/image" Target="../media/image885.wmf"/></Relationships>
</file>

<file path=ppt/slides/_rels/slide239.xml.rels><?xml version="1.0" encoding="UTF-8" standalone="yes"?>
<Relationships xmlns="http://schemas.openxmlformats.org/package/2006/relationships"><Relationship Id="rId13" Type="http://schemas.openxmlformats.org/officeDocument/2006/relationships/oleObject" Target="../embeddings/oleObject1027.bin"/><Relationship Id="rId18" Type="http://schemas.openxmlformats.org/officeDocument/2006/relationships/image" Target="../media/image894.wmf"/><Relationship Id="rId26" Type="http://schemas.openxmlformats.org/officeDocument/2006/relationships/oleObject" Target="../embeddings/oleObject1034.bin"/><Relationship Id="rId3" Type="http://schemas.openxmlformats.org/officeDocument/2006/relationships/oleObject" Target="../embeddings/oleObject1022.bin"/><Relationship Id="rId21" Type="http://schemas.openxmlformats.org/officeDocument/2006/relationships/image" Target="../media/image895.wmf"/><Relationship Id="rId7" Type="http://schemas.openxmlformats.org/officeDocument/2006/relationships/oleObject" Target="../embeddings/oleObject1024.bin"/><Relationship Id="rId12" Type="http://schemas.openxmlformats.org/officeDocument/2006/relationships/image" Target="../media/image891.wmf"/><Relationship Id="rId17" Type="http://schemas.openxmlformats.org/officeDocument/2006/relationships/oleObject" Target="../embeddings/oleObject1029.bin"/><Relationship Id="rId25" Type="http://schemas.openxmlformats.org/officeDocument/2006/relationships/image" Target="../media/image897.wmf"/><Relationship Id="rId33" Type="http://schemas.openxmlformats.org/officeDocument/2006/relationships/image" Target="../media/image901.wmf"/><Relationship Id="rId2" Type="http://schemas.openxmlformats.org/officeDocument/2006/relationships/slideLayout" Target="../slideLayouts/slideLayout24.xml"/><Relationship Id="rId16" Type="http://schemas.openxmlformats.org/officeDocument/2006/relationships/image" Target="../media/image893.wmf"/><Relationship Id="rId20" Type="http://schemas.openxmlformats.org/officeDocument/2006/relationships/oleObject" Target="../embeddings/oleObject1031.bin"/><Relationship Id="rId29" Type="http://schemas.openxmlformats.org/officeDocument/2006/relationships/image" Target="../media/image899.wmf"/><Relationship Id="rId1" Type="http://schemas.openxmlformats.org/officeDocument/2006/relationships/vmlDrawing" Target="../drawings/vmlDrawing175.vml"/><Relationship Id="rId6" Type="http://schemas.openxmlformats.org/officeDocument/2006/relationships/image" Target="../media/image888.wmf"/><Relationship Id="rId11" Type="http://schemas.openxmlformats.org/officeDocument/2006/relationships/oleObject" Target="../embeddings/oleObject1026.bin"/><Relationship Id="rId24" Type="http://schemas.openxmlformats.org/officeDocument/2006/relationships/oleObject" Target="../embeddings/oleObject1033.bin"/><Relationship Id="rId32" Type="http://schemas.openxmlformats.org/officeDocument/2006/relationships/oleObject" Target="../embeddings/oleObject1037.bin"/><Relationship Id="rId5" Type="http://schemas.openxmlformats.org/officeDocument/2006/relationships/oleObject" Target="../embeddings/oleObject1023.bin"/><Relationship Id="rId15" Type="http://schemas.openxmlformats.org/officeDocument/2006/relationships/oleObject" Target="../embeddings/oleObject1028.bin"/><Relationship Id="rId23" Type="http://schemas.openxmlformats.org/officeDocument/2006/relationships/image" Target="../media/image896.wmf"/><Relationship Id="rId28" Type="http://schemas.openxmlformats.org/officeDocument/2006/relationships/oleObject" Target="../embeddings/oleObject1035.bin"/><Relationship Id="rId10" Type="http://schemas.openxmlformats.org/officeDocument/2006/relationships/image" Target="../media/image890.wmf"/><Relationship Id="rId19" Type="http://schemas.openxmlformats.org/officeDocument/2006/relationships/oleObject" Target="../embeddings/oleObject1030.bin"/><Relationship Id="rId31" Type="http://schemas.openxmlformats.org/officeDocument/2006/relationships/image" Target="../media/image900.wmf"/><Relationship Id="rId4" Type="http://schemas.openxmlformats.org/officeDocument/2006/relationships/image" Target="../media/image887.wmf"/><Relationship Id="rId9" Type="http://schemas.openxmlformats.org/officeDocument/2006/relationships/oleObject" Target="../embeddings/oleObject1025.bin"/><Relationship Id="rId14" Type="http://schemas.openxmlformats.org/officeDocument/2006/relationships/image" Target="../media/image892.wmf"/><Relationship Id="rId22" Type="http://schemas.openxmlformats.org/officeDocument/2006/relationships/oleObject" Target="../embeddings/oleObject1032.bin"/><Relationship Id="rId27" Type="http://schemas.openxmlformats.org/officeDocument/2006/relationships/image" Target="../media/image898.wmf"/><Relationship Id="rId30" Type="http://schemas.openxmlformats.org/officeDocument/2006/relationships/oleObject" Target="../embeddings/oleObject1036.bin"/><Relationship Id="rId8" Type="http://schemas.openxmlformats.org/officeDocument/2006/relationships/image" Target="../media/image889.wmf"/></Relationships>
</file>

<file path=ppt/slides/_rels/slide240.xml.rels><?xml version="1.0" encoding="UTF-8" standalone="yes"?>
<Relationships xmlns="http://schemas.openxmlformats.org/package/2006/relationships"><Relationship Id="rId8" Type="http://schemas.openxmlformats.org/officeDocument/2006/relationships/image" Target="../media/image904.wmf"/><Relationship Id="rId3" Type="http://schemas.openxmlformats.org/officeDocument/2006/relationships/oleObject" Target="../embeddings/oleObject1038.bin"/><Relationship Id="rId7" Type="http://schemas.openxmlformats.org/officeDocument/2006/relationships/oleObject" Target="../embeddings/oleObject1040.bin"/><Relationship Id="rId2" Type="http://schemas.openxmlformats.org/officeDocument/2006/relationships/slideLayout" Target="../slideLayouts/slideLayout24.xml"/><Relationship Id="rId1" Type="http://schemas.openxmlformats.org/officeDocument/2006/relationships/vmlDrawing" Target="../drawings/vmlDrawing176.vml"/><Relationship Id="rId6" Type="http://schemas.openxmlformats.org/officeDocument/2006/relationships/image" Target="../media/image903.wmf"/><Relationship Id="rId5" Type="http://schemas.openxmlformats.org/officeDocument/2006/relationships/oleObject" Target="../embeddings/oleObject1039.bin"/><Relationship Id="rId10" Type="http://schemas.openxmlformats.org/officeDocument/2006/relationships/image" Target="../media/image905.wmf"/><Relationship Id="rId4" Type="http://schemas.openxmlformats.org/officeDocument/2006/relationships/image" Target="../media/image902.wmf"/><Relationship Id="rId9" Type="http://schemas.openxmlformats.org/officeDocument/2006/relationships/oleObject" Target="../embeddings/oleObject1041.bin"/></Relationships>
</file>

<file path=ppt/slides/_rels/slide241.xml.rels><?xml version="1.0" encoding="UTF-8" standalone="yes"?>
<Relationships xmlns="http://schemas.openxmlformats.org/package/2006/relationships"><Relationship Id="rId8" Type="http://schemas.openxmlformats.org/officeDocument/2006/relationships/image" Target="../media/image908.wmf"/><Relationship Id="rId13" Type="http://schemas.openxmlformats.org/officeDocument/2006/relationships/oleObject" Target="../embeddings/oleObject1047.bin"/><Relationship Id="rId18" Type="http://schemas.openxmlformats.org/officeDocument/2006/relationships/image" Target="../media/image913.wmf"/><Relationship Id="rId3" Type="http://schemas.openxmlformats.org/officeDocument/2006/relationships/oleObject" Target="../embeddings/oleObject1042.bin"/><Relationship Id="rId21" Type="http://schemas.openxmlformats.org/officeDocument/2006/relationships/oleObject" Target="../embeddings/oleObject1051.bin"/><Relationship Id="rId7" Type="http://schemas.openxmlformats.org/officeDocument/2006/relationships/oleObject" Target="../embeddings/oleObject1044.bin"/><Relationship Id="rId12" Type="http://schemas.openxmlformats.org/officeDocument/2006/relationships/image" Target="../media/image910.wmf"/><Relationship Id="rId17" Type="http://schemas.openxmlformats.org/officeDocument/2006/relationships/oleObject" Target="../embeddings/oleObject1049.bin"/><Relationship Id="rId2" Type="http://schemas.openxmlformats.org/officeDocument/2006/relationships/slideLayout" Target="../slideLayouts/slideLayout24.xml"/><Relationship Id="rId16" Type="http://schemas.openxmlformats.org/officeDocument/2006/relationships/image" Target="../media/image912.wmf"/><Relationship Id="rId20" Type="http://schemas.openxmlformats.org/officeDocument/2006/relationships/image" Target="../media/image914.wmf"/><Relationship Id="rId1" Type="http://schemas.openxmlformats.org/officeDocument/2006/relationships/vmlDrawing" Target="../drawings/vmlDrawing177.vml"/><Relationship Id="rId6" Type="http://schemas.openxmlformats.org/officeDocument/2006/relationships/image" Target="../media/image907.wmf"/><Relationship Id="rId11" Type="http://schemas.openxmlformats.org/officeDocument/2006/relationships/oleObject" Target="../embeddings/oleObject1046.bin"/><Relationship Id="rId5" Type="http://schemas.openxmlformats.org/officeDocument/2006/relationships/oleObject" Target="../embeddings/oleObject1043.bin"/><Relationship Id="rId15" Type="http://schemas.openxmlformats.org/officeDocument/2006/relationships/oleObject" Target="../embeddings/oleObject1048.bin"/><Relationship Id="rId10" Type="http://schemas.openxmlformats.org/officeDocument/2006/relationships/image" Target="../media/image909.wmf"/><Relationship Id="rId19" Type="http://schemas.openxmlformats.org/officeDocument/2006/relationships/oleObject" Target="../embeddings/oleObject1050.bin"/><Relationship Id="rId4" Type="http://schemas.openxmlformats.org/officeDocument/2006/relationships/image" Target="../media/image906.wmf"/><Relationship Id="rId9" Type="http://schemas.openxmlformats.org/officeDocument/2006/relationships/oleObject" Target="../embeddings/oleObject1045.bin"/><Relationship Id="rId14" Type="http://schemas.openxmlformats.org/officeDocument/2006/relationships/image" Target="../media/image911.wmf"/><Relationship Id="rId22" Type="http://schemas.openxmlformats.org/officeDocument/2006/relationships/image" Target="../media/image915.wmf"/></Relationships>
</file>

<file path=ppt/slides/_rels/slide242.xml.rels><?xml version="1.0" encoding="UTF-8" standalone="yes"?>
<Relationships xmlns="http://schemas.openxmlformats.org/package/2006/relationships"><Relationship Id="rId8" Type="http://schemas.openxmlformats.org/officeDocument/2006/relationships/image" Target="../media/image918.wmf"/><Relationship Id="rId3" Type="http://schemas.openxmlformats.org/officeDocument/2006/relationships/oleObject" Target="../embeddings/oleObject1052.bin"/><Relationship Id="rId7" Type="http://schemas.openxmlformats.org/officeDocument/2006/relationships/oleObject" Target="../embeddings/oleObject1054.bin"/><Relationship Id="rId2" Type="http://schemas.openxmlformats.org/officeDocument/2006/relationships/slideLayout" Target="../slideLayouts/slideLayout24.xml"/><Relationship Id="rId1" Type="http://schemas.openxmlformats.org/officeDocument/2006/relationships/vmlDrawing" Target="../drawings/vmlDrawing178.vml"/><Relationship Id="rId6" Type="http://schemas.openxmlformats.org/officeDocument/2006/relationships/image" Target="../media/image917.wmf"/><Relationship Id="rId5" Type="http://schemas.openxmlformats.org/officeDocument/2006/relationships/oleObject" Target="../embeddings/oleObject1053.bin"/><Relationship Id="rId10" Type="http://schemas.openxmlformats.org/officeDocument/2006/relationships/image" Target="../media/image919.wmf"/><Relationship Id="rId4" Type="http://schemas.openxmlformats.org/officeDocument/2006/relationships/image" Target="../media/image916.wmf"/><Relationship Id="rId9" Type="http://schemas.openxmlformats.org/officeDocument/2006/relationships/oleObject" Target="../embeddings/oleObject1055.bin"/></Relationships>
</file>

<file path=ppt/slides/_rels/slide243.xml.rels><?xml version="1.0" encoding="UTF-8" standalone="yes"?>
<Relationships xmlns="http://schemas.openxmlformats.org/package/2006/relationships"><Relationship Id="rId3" Type="http://schemas.openxmlformats.org/officeDocument/2006/relationships/oleObject" Target="../embeddings/oleObject1056.bin"/><Relationship Id="rId2" Type="http://schemas.openxmlformats.org/officeDocument/2006/relationships/slideLayout" Target="../slideLayouts/slideLayout24.xml"/><Relationship Id="rId1" Type="http://schemas.openxmlformats.org/officeDocument/2006/relationships/vmlDrawing" Target="../drawings/vmlDrawing179.vml"/><Relationship Id="rId6" Type="http://schemas.openxmlformats.org/officeDocument/2006/relationships/image" Target="../media/image921.wmf"/><Relationship Id="rId5" Type="http://schemas.openxmlformats.org/officeDocument/2006/relationships/oleObject" Target="../embeddings/oleObject1057.bin"/><Relationship Id="rId4" Type="http://schemas.openxmlformats.org/officeDocument/2006/relationships/image" Target="../media/image920.wmf"/></Relationships>
</file>

<file path=ppt/slides/_rels/slide244.xml.rels><?xml version="1.0" encoding="UTF-8" standalone="yes"?>
<Relationships xmlns="http://schemas.openxmlformats.org/package/2006/relationships"><Relationship Id="rId8" Type="http://schemas.openxmlformats.org/officeDocument/2006/relationships/image" Target="../media/image923.wmf"/><Relationship Id="rId3" Type="http://schemas.openxmlformats.org/officeDocument/2006/relationships/oleObject" Target="../embeddings/oleObject1058.bin"/><Relationship Id="rId7" Type="http://schemas.openxmlformats.org/officeDocument/2006/relationships/oleObject" Target="../embeddings/oleObject1060.bin"/><Relationship Id="rId2" Type="http://schemas.openxmlformats.org/officeDocument/2006/relationships/slideLayout" Target="../slideLayouts/slideLayout24.xml"/><Relationship Id="rId1" Type="http://schemas.openxmlformats.org/officeDocument/2006/relationships/vmlDrawing" Target="../drawings/vmlDrawing180.vml"/><Relationship Id="rId6" Type="http://schemas.openxmlformats.org/officeDocument/2006/relationships/image" Target="../media/image922.wmf"/><Relationship Id="rId5" Type="http://schemas.openxmlformats.org/officeDocument/2006/relationships/oleObject" Target="../embeddings/oleObject1059.bin"/><Relationship Id="rId10" Type="http://schemas.openxmlformats.org/officeDocument/2006/relationships/image" Target="../media/image924.wmf"/><Relationship Id="rId4" Type="http://schemas.openxmlformats.org/officeDocument/2006/relationships/image" Target="../media/image816.wmf"/><Relationship Id="rId9" Type="http://schemas.openxmlformats.org/officeDocument/2006/relationships/oleObject" Target="../embeddings/oleObject1061.bin"/></Relationships>
</file>

<file path=ppt/slides/_rels/slide245.xml.rels><?xml version="1.0" encoding="UTF-8" standalone="yes"?>
<Relationships xmlns="http://schemas.openxmlformats.org/package/2006/relationships"><Relationship Id="rId8" Type="http://schemas.openxmlformats.org/officeDocument/2006/relationships/image" Target="../media/image927.wmf"/><Relationship Id="rId13" Type="http://schemas.openxmlformats.org/officeDocument/2006/relationships/oleObject" Target="../embeddings/oleObject1067.bin"/><Relationship Id="rId3" Type="http://schemas.openxmlformats.org/officeDocument/2006/relationships/oleObject" Target="../embeddings/oleObject1062.bin"/><Relationship Id="rId7" Type="http://schemas.openxmlformats.org/officeDocument/2006/relationships/oleObject" Target="../embeddings/oleObject1064.bin"/><Relationship Id="rId12" Type="http://schemas.openxmlformats.org/officeDocument/2006/relationships/image" Target="../media/image929.wmf"/><Relationship Id="rId2" Type="http://schemas.openxmlformats.org/officeDocument/2006/relationships/slideLayout" Target="../slideLayouts/slideLayout24.xml"/><Relationship Id="rId1" Type="http://schemas.openxmlformats.org/officeDocument/2006/relationships/vmlDrawing" Target="../drawings/vmlDrawing181.vml"/><Relationship Id="rId6" Type="http://schemas.openxmlformats.org/officeDocument/2006/relationships/image" Target="../media/image926.wmf"/><Relationship Id="rId11" Type="http://schemas.openxmlformats.org/officeDocument/2006/relationships/oleObject" Target="../embeddings/oleObject1066.bin"/><Relationship Id="rId5" Type="http://schemas.openxmlformats.org/officeDocument/2006/relationships/oleObject" Target="../embeddings/oleObject1063.bin"/><Relationship Id="rId10" Type="http://schemas.openxmlformats.org/officeDocument/2006/relationships/image" Target="../media/image928.wmf"/><Relationship Id="rId4" Type="http://schemas.openxmlformats.org/officeDocument/2006/relationships/image" Target="../media/image925.wmf"/><Relationship Id="rId9" Type="http://schemas.openxmlformats.org/officeDocument/2006/relationships/oleObject" Target="../embeddings/oleObject1065.bin"/><Relationship Id="rId14" Type="http://schemas.openxmlformats.org/officeDocument/2006/relationships/image" Target="../media/image930.wmf"/></Relationships>
</file>

<file path=ppt/slides/_rels/slide246.xml.rels><?xml version="1.0" encoding="UTF-8" standalone="yes"?>
<Relationships xmlns="http://schemas.openxmlformats.org/package/2006/relationships"><Relationship Id="rId8" Type="http://schemas.openxmlformats.org/officeDocument/2006/relationships/image" Target="../media/image931.wmf"/><Relationship Id="rId13" Type="http://schemas.openxmlformats.org/officeDocument/2006/relationships/image" Target="../media/image934.jpeg"/><Relationship Id="rId3" Type="http://schemas.openxmlformats.org/officeDocument/2006/relationships/oleObject" Target="../embeddings/oleObject1068.bin"/><Relationship Id="rId7" Type="http://schemas.openxmlformats.org/officeDocument/2006/relationships/oleObject" Target="../embeddings/oleObject1070.bin"/><Relationship Id="rId12" Type="http://schemas.openxmlformats.org/officeDocument/2006/relationships/image" Target="../media/image933.wmf"/><Relationship Id="rId17" Type="http://schemas.openxmlformats.org/officeDocument/2006/relationships/oleObject" Target="../embeddings/oleObject1076.bin"/><Relationship Id="rId2" Type="http://schemas.openxmlformats.org/officeDocument/2006/relationships/slideLayout" Target="../slideLayouts/slideLayout24.xml"/><Relationship Id="rId16" Type="http://schemas.openxmlformats.org/officeDocument/2006/relationships/oleObject" Target="../embeddings/oleObject1075.bin"/><Relationship Id="rId1" Type="http://schemas.openxmlformats.org/officeDocument/2006/relationships/vmlDrawing" Target="../drawings/vmlDrawing182.vml"/><Relationship Id="rId6" Type="http://schemas.openxmlformats.org/officeDocument/2006/relationships/image" Target="../media/image923.wmf"/><Relationship Id="rId11" Type="http://schemas.openxmlformats.org/officeDocument/2006/relationships/oleObject" Target="../embeddings/oleObject1072.bin"/><Relationship Id="rId5" Type="http://schemas.openxmlformats.org/officeDocument/2006/relationships/oleObject" Target="../embeddings/oleObject1069.bin"/><Relationship Id="rId15" Type="http://schemas.openxmlformats.org/officeDocument/2006/relationships/oleObject" Target="../embeddings/oleObject1074.bin"/><Relationship Id="rId10" Type="http://schemas.openxmlformats.org/officeDocument/2006/relationships/image" Target="../media/image932.wmf"/><Relationship Id="rId4" Type="http://schemas.openxmlformats.org/officeDocument/2006/relationships/image" Target="../media/image924.wmf"/><Relationship Id="rId9" Type="http://schemas.openxmlformats.org/officeDocument/2006/relationships/oleObject" Target="../embeddings/oleObject1071.bin"/><Relationship Id="rId14" Type="http://schemas.openxmlformats.org/officeDocument/2006/relationships/oleObject" Target="../embeddings/oleObject1073.bin"/></Relationships>
</file>

<file path=ppt/slides/_rels/slide247.xml.rels><?xml version="1.0" encoding="UTF-8" standalone="yes"?>
<Relationships xmlns="http://schemas.openxmlformats.org/package/2006/relationships"><Relationship Id="rId3" Type="http://schemas.openxmlformats.org/officeDocument/2006/relationships/image" Target="../media/image936.jpeg"/><Relationship Id="rId2" Type="http://schemas.openxmlformats.org/officeDocument/2006/relationships/slideLayout" Target="../slideLayouts/slideLayout24.xml"/><Relationship Id="rId1" Type="http://schemas.openxmlformats.org/officeDocument/2006/relationships/vmlDrawing" Target="../drawings/vmlDrawing183.vml"/><Relationship Id="rId5" Type="http://schemas.openxmlformats.org/officeDocument/2006/relationships/image" Target="../media/image935.wmf"/><Relationship Id="rId4" Type="http://schemas.openxmlformats.org/officeDocument/2006/relationships/oleObject" Target="../embeddings/oleObject1077.bin"/></Relationships>
</file>

<file path=ppt/slides/_rels/slide248.xml.rels><?xml version="1.0" encoding="UTF-8" standalone="yes"?>
<Relationships xmlns="http://schemas.openxmlformats.org/package/2006/relationships"><Relationship Id="rId3" Type="http://schemas.openxmlformats.org/officeDocument/2006/relationships/oleObject" Target="../embeddings/oleObject1078.bin"/><Relationship Id="rId7" Type="http://schemas.openxmlformats.org/officeDocument/2006/relationships/image" Target="../media/image938.jpeg"/><Relationship Id="rId2" Type="http://schemas.openxmlformats.org/officeDocument/2006/relationships/slideLayout" Target="../slideLayouts/slideLayout24.xml"/><Relationship Id="rId1" Type="http://schemas.openxmlformats.org/officeDocument/2006/relationships/vmlDrawing" Target="../drawings/vmlDrawing184.vml"/><Relationship Id="rId6" Type="http://schemas.openxmlformats.org/officeDocument/2006/relationships/image" Target="../media/image937.wmf"/><Relationship Id="rId5" Type="http://schemas.openxmlformats.org/officeDocument/2006/relationships/oleObject" Target="../embeddings/oleObject1079.bin"/><Relationship Id="rId4" Type="http://schemas.openxmlformats.org/officeDocument/2006/relationships/image" Target="../media/image924.wmf"/></Relationships>
</file>

<file path=ppt/slides/_rels/slide249.xml.rels><?xml version="1.0" encoding="UTF-8" standalone="yes"?>
<Relationships xmlns="http://schemas.openxmlformats.org/package/2006/relationships"><Relationship Id="rId8" Type="http://schemas.openxmlformats.org/officeDocument/2006/relationships/image" Target="../media/image941.wmf"/><Relationship Id="rId3" Type="http://schemas.openxmlformats.org/officeDocument/2006/relationships/oleObject" Target="../embeddings/oleObject1080.bin"/><Relationship Id="rId7" Type="http://schemas.openxmlformats.org/officeDocument/2006/relationships/oleObject" Target="../embeddings/oleObject1082.bin"/><Relationship Id="rId12" Type="http://schemas.openxmlformats.org/officeDocument/2006/relationships/image" Target="../media/image943.wmf"/><Relationship Id="rId2" Type="http://schemas.openxmlformats.org/officeDocument/2006/relationships/slideLayout" Target="../slideLayouts/slideLayout24.xml"/><Relationship Id="rId1" Type="http://schemas.openxmlformats.org/officeDocument/2006/relationships/vmlDrawing" Target="../drawings/vmlDrawing185.vml"/><Relationship Id="rId6" Type="http://schemas.openxmlformats.org/officeDocument/2006/relationships/image" Target="../media/image940.wmf"/><Relationship Id="rId11" Type="http://schemas.openxmlformats.org/officeDocument/2006/relationships/oleObject" Target="../embeddings/oleObject1084.bin"/><Relationship Id="rId5" Type="http://schemas.openxmlformats.org/officeDocument/2006/relationships/oleObject" Target="../embeddings/oleObject1081.bin"/><Relationship Id="rId10" Type="http://schemas.openxmlformats.org/officeDocument/2006/relationships/image" Target="../media/image942.wmf"/><Relationship Id="rId4" Type="http://schemas.openxmlformats.org/officeDocument/2006/relationships/image" Target="../media/image939.wmf"/><Relationship Id="rId9" Type="http://schemas.openxmlformats.org/officeDocument/2006/relationships/oleObject" Target="../embeddings/oleObject1083.bin"/></Relationships>
</file>

<file path=ppt/slides/_rels/slide250.xml.rels><?xml version="1.0" encoding="UTF-8" standalone="yes"?>
<Relationships xmlns="http://schemas.openxmlformats.org/package/2006/relationships"><Relationship Id="rId8" Type="http://schemas.openxmlformats.org/officeDocument/2006/relationships/image" Target="../media/image946.wmf"/><Relationship Id="rId13" Type="http://schemas.openxmlformats.org/officeDocument/2006/relationships/oleObject" Target="../embeddings/oleObject1090.bin"/><Relationship Id="rId18" Type="http://schemas.openxmlformats.org/officeDocument/2006/relationships/image" Target="../media/image951.wmf"/><Relationship Id="rId3" Type="http://schemas.openxmlformats.org/officeDocument/2006/relationships/oleObject" Target="../embeddings/oleObject1085.bin"/><Relationship Id="rId7" Type="http://schemas.openxmlformats.org/officeDocument/2006/relationships/oleObject" Target="../embeddings/oleObject1087.bin"/><Relationship Id="rId12" Type="http://schemas.openxmlformats.org/officeDocument/2006/relationships/image" Target="../media/image948.wmf"/><Relationship Id="rId17" Type="http://schemas.openxmlformats.org/officeDocument/2006/relationships/oleObject" Target="../embeddings/oleObject1092.bin"/><Relationship Id="rId2" Type="http://schemas.openxmlformats.org/officeDocument/2006/relationships/slideLayout" Target="../slideLayouts/slideLayout24.xml"/><Relationship Id="rId16" Type="http://schemas.openxmlformats.org/officeDocument/2006/relationships/image" Target="../media/image950.wmf"/><Relationship Id="rId20" Type="http://schemas.openxmlformats.org/officeDocument/2006/relationships/image" Target="../media/image952.wmf"/><Relationship Id="rId1" Type="http://schemas.openxmlformats.org/officeDocument/2006/relationships/vmlDrawing" Target="../drawings/vmlDrawing186.vml"/><Relationship Id="rId6" Type="http://schemas.openxmlformats.org/officeDocument/2006/relationships/image" Target="../media/image945.wmf"/><Relationship Id="rId11" Type="http://schemas.openxmlformats.org/officeDocument/2006/relationships/oleObject" Target="../embeddings/oleObject1089.bin"/><Relationship Id="rId5" Type="http://schemas.openxmlformats.org/officeDocument/2006/relationships/oleObject" Target="../embeddings/oleObject1086.bin"/><Relationship Id="rId15" Type="http://schemas.openxmlformats.org/officeDocument/2006/relationships/oleObject" Target="../embeddings/oleObject1091.bin"/><Relationship Id="rId10" Type="http://schemas.openxmlformats.org/officeDocument/2006/relationships/image" Target="../media/image947.wmf"/><Relationship Id="rId19" Type="http://schemas.openxmlformats.org/officeDocument/2006/relationships/oleObject" Target="../embeddings/oleObject1093.bin"/><Relationship Id="rId4" Type="http://schemas.openxmlformats.org/officeDocument/2006/relationships/image" Target="../media/image944.wmf"/><Relationship Id="rId9" Type="http://schemas.openxmlformats.org/officeDocument/2006/relationships/oleObject" Target="../embeddings/oleObject1088.bin"/><Relationship Id="rId14" Type="http://schemas.openxmlformats.org/officeDocument/2006/relationships/image" Target="../media/image949.wmf"/></Relationships>
</file>

<file path=ppt/slides/_rels/slide251.xml.rels><?xml version="1.0" encoding="UTF-8" standalone="yes"?>
<Relationships xmlns="http://schemas.openxmlformats.org/package/2006/relationships"><Relationship Id="rId8" Type="http://schemas.openxmlformats.org/officeDocument/2006/relationships/image" Target="../media/image955.wmf"/><Relationship Id="rId13" Type="http://schemas.openxmlformats.org/officeDocument/2006/relationships/oleObject" Target="../embeddings/oleObject1099.bin"/><Relationship Id="rId18" Type="http://schemas.openxmlformats.org/officeDocument/2006/relationships/image" Target="../media/image960.wmf"/><Relationship Id="rId3" Type="http://schemas.openxmlformats.org/officeDocument/2006/relationships/oleObject" Target="../embeddings/oleObject1094.bin"/><Relationship Id="rId7" Type="http://schemas.openxmlformats.org/officeDocument/2006/relationships/oleObject" Target="../embeddings/oleObject1096.bin"/><Relationship Id="rId12" Type="http://schemas.openxmlformats.org/officeDocument/2006/relationships/image" Target="../media/image957.wmf"/><Relationship Id="rId17" Type="http://schemas.openxmlformats.org/officeDocument/2006/relationships/oleObject" Target="../embeddings/oleObject1101.bin"/><Relationship Id="rId2" Type="http://schemas.openxmlformats.org/officeDocument/2006/relationships/slideLayout" Target="../slideLayouts/slideLayout24.xml"/><Relationship Id="rId16" Type="http://schemas.openxmlformats.org/officeDocument/2006/relationships/image" Target="../media/image959.wmf"/><Relationship Id="rId20" Type="http://schemas.openxmlformats.org/officeDocument/2006/relationships/image" Target="../media/image961.wmf"/><Relationship Id="rId1" Type="http://schemas.openxmlformats.org/officeDocument/2006/relationships/vmlDrawing" Target="../drawings/vmlDrawing187.vml"/><Relationship Id="rId6" Type="http://schemas.openxmlformats.org/officeDocument/2006/relationships/image" Target="../media/image954.wmf"/><Relationship Id="rId11" Type="http://schemas.openxmlformats.org/officeDocument/2006/relationships/oleObject" Target="../embeddings/oleObject1098.bin"/><Relationship Id="rId5" Type="http://schemas.openxmlformats.org/officeDocument/2006/relationships/oleObject" Target="../embeddings/oleObject1095.bin"/><Relationship Id="rId15" Type="http://schemas.openxmlformats.org/officeDocument/2006/relationships/oleObject" Target="../embeddings/oleObject1100.bin"/><Relationship Id="rId10" Type="http://schemas.openxmlformats.org/officeDocument/2006/relationships/image" Target="../media/image956.wmf"/><Relationship Id="rId19" Type="http://schemas.openxmlformats.org/officeDocument/2006/relationships/oleObject" Target="../embeddings/oleObject1102.bin"/><Relationship Id="rId4" Type="http://schemas.openxmlformats.org/officeDocument/2006/relationships/image" Target="../media/image953.wmf"/><Relationship Id="rId9" Type="http://schemas.openxmlformats.org/officeDocument/2006/relationships/oleObject" Target="../embeddings/oleObject1097.bin"/><Relationship Id="rId14" Type="http://schemas.openxmlformats.org/officeDocument/2006/relationships/image" Target="../media/image958.wmf"/></Relationships>
</file>

<file path=ppt/slides/_rels/slide252.xml.rels><?xml version="1.0" encoding="UTF-8" standalone="yes"?>
<Relationships xmlns="http://schemas.openxmlformats.org/package/2006/relationships"><Relationship Id="rId8" Type="http://schemas.openxmlformats.org/officeDocument/2006/relationships/image" Target="../media/image964.wmf"/><Relationship Id="rId3" Type="http://schemas.openxmlformats.org/officeDocument/2006/relationships/oleObject" Target="../embeddings/oleObject1103.bin"/><Relationship Id="rId7" Type="http://schemas.openxmlformats.org/officeDocument/2006/relationships/oleObject" Target="../embeddings/oleObject1105.bin"/><Relationship Id="rId2" Type="http://schemas.openxmlformats.org/officeDocument/2006/relationships/slideLayout" Target="../slideLayouts/slideLayout24.xml"/><Relationship Id="rId1" Type="http://schemas.openxmlformats.org/officeDocument/2006/relationships/vmlDrawing" Target="../drawings/vmlDrawing188.vml"/><Relationship Id="rId6" Type="http://schemas.openxmlformats.org/officeDocument/2006/relationships/image" Target="../media/image963.wmf"/><Relationship Id="rId5" Type="http://schemas.openxmlformats.org/officeDocument/2006/relationships/oleObject" Target="../embeddings/oleObject1104.bin"/><Relationship Id="rId4" Type="http://schemas.openxmlformats.org/officeDocument/2006/relationships/image" Target="../media/image962.wmf"/></Relationships>
</file>

<file path=ppt/slides/_rels/slide253.xml.rels><?xml version="1.0" encoding="UTF-8" standalone="yes"?>
<Relationships xmlns="http://schemas.openxmlformats.org/package/2006/relationships"><Relationship Id="rId8" Type="http://schemas.openxmlformats.org/officeDocument/2006/relationships/image" Target="../media/image967.wmf"/><Relationship Id="rId13" Type="http://schemas.openxmlformats.org/officeDocument/2006/relationships/oleObject" Target="../embeddings/oleObject1111.bin"/><Relationship Id="rId18" Type="http://schemas.openxmlformats.org/officeDocument/2006/relationships/image" Target="../media/image972.wmf"/><Relationship Id="rId26" Type="http://schemas.openxmlformats.org/officeDocument/2006/relationships/image" Target="../media/image976.wmf"/><Relationship Id="rId3" Type="http://schemas.openxmlformats.org/officeDocument/2006/relationships/oleObject" Target="../embeddings/oleObject1106.bin"/><Relationship Id="rId21" Type="http://schemas.openxmlformats.org/officeDocument/2006/relationships/oleObject" Target="../embeddings/oleObject1115.bin"/><Relationship Id="rId7" Type="http://schemas.openxmlformats.org/officeDocument/2006/relationships/oleObject" Target="../embeddings/oleObject1108.bin"/><Relationship Id="rId12" Type="http://schemas.openxmlformats.org/officeDocument/2006/relationships/image" Target="../media/image969.wmf"/><Relationship Id="rId17" Type="http://schemas.openxmlformats.org/officeDocument/2006/relationships/oleObject" Target="../embeddings/oleObject1113.bin"/><Relationship Id="rId25" Type="http://schemas.openxmlformats.org/officeDocument/2006/relationships/oleObject" Target="../embeddings/oleObject1117.bin"/><Relationship Id="rId2" Type="http://schemas.openxmlformats.org/officeDocument/2006/relationships/slideLayout" Target="../slideLayouts/slideLayout24.xml"/><Relationship Id="rId16" Type="http://schemas.openxmlformats.org/officeDocument/2006/relationships/image" Target="../media/image971.wmf"/><Relationship Id="rId20" Type="http://schemas.openxmlformats.org/officeDocument/2006/relationships/image" Target="../media/image973.wmf"/><Relationship Id="rId1" Type="http://schemas.openxmlformats.org/officeDocument/2006/relationships/vmlDrawing" Target="../drawings/vmlDrawing189.vml"/><Relationship Id="rId6" Type="http://schemas.openxmlformats.org/officeDocument/2006/relationships/image" Target="../media/image966.wmf"/><Relationship Id="rId11" Type="http://schemas.openxmlformats.org/officeDocument/2006/relationships/oleObject" Target="../embeddings/oleObject1110.bin"/><Relationship Id="rId24" Type="http://schemas.openxmlformats.org/officeDocument/2006/relationships/image" Target="../media/image975.wmf"/><Relationship Id="rId5" Type="http://schemas.openxmlformats.org/officeDocument/2006/relationships/oleObject" Target="../embeddings/oleObject1107.bin"/><Relationship Id="rId15" Type="http://schemas.openxmlformats.org/officeDocument/2006/relationships/oleObject" Target="../embeddings/oleObject1112.bin"/><Relationship Id="rId23" Type="http://schemas.openxmlformats.org/officeDocument/2006/relationships/oleObject" Target="../embeddings/oleObject1116.bin"/><Relationship Id="rId10" Type="http://schemas.openxmlformats.org/officeDocument/2006/relationships/image" Target="../media/image968.wmf"/><Relationship Id="rId19" Type="http://schemas.openxmlformats.org/officeDocument/2006/relationships/oleObject" Target="../embeddings/oleObject1114.bin"/><Relationship Id="rId4" Type="http://schemas.openxmlformats.org/officeDocument/2006/relationships/image" Target="../media/image965.wmf"/><Relationship Id="rId9" Type="http://schemas.openxmlformats.org/officeDocument/2006/relationships/oleObject" Target="../embeddings/oleObject1109.bin"/><Relationship Id="rId14" Type="http://schemas.openxmlformats.org/officeDocument/2006/relationships/image" Target="../media/image970.wmf"/><Relationship Id="rId22" Type="http://schemas.openxmlformats.org/officeDocument/2006/relationships/image" Target="../media/image974.wmf"/></Relationships>
</file>

<file path=ppt/slides/_rels/slide254.xml.rels><?xml version="1.0" encoding="UTF-8" standalone="yes"?>
<Relationships xmlns="http://schemas.openxmlformats.org/package/2006/relationships"><Relationship Id="rId8" Type="http://schemas.openxmlformats.org/officeDocument/2006/relationships/image" Target="../media/image979.wmf"/><Relationship Id="rId13" Type="http://schemas.openxmlformats.org/officeDocument/2006/relationships/oleObject" Target="../embeddings/oleObject1123.bin"/><Relationship Id="rId18" Type="http://schemas.openxmlformats.org/officeDocument/2006/relationships/image" Target="../media/image984.wmf"/><Relationship Id="rId26" Type="http://schemas.openxmlformats.org/officeDocument/2006/relationships/image" Target="../media/image988.wmf"/><Relationship Id="rId3" Type="http://schemas.openxmlformats.org/officeDocument/2006/relationships/oleObject" Target="../embeddings/oleObject1118.bin"/><Relationship Id="rId21" Type="http://schemas.openxmlformats.org/officeDocument/2006/relationships/oleObject" Target="../embeddings/oleObject1127.bin"/><Relationship Id="rId7" Type="http://schemas.openxmlformats.org/officeDocument/2006/relationships/oleObject" Target="../embeddings/oleObject1120.bin"/><Relationship Id="rId12" Type="http://schemas.openxmlformats.org/officeDocument/2006/relationships/image" Target="../media/image981.wmf"/><Relationship Id="rId17" Type="http://schemas.openxmlformats.org/officeDocument/2006/relationships/oleObject" Target="../embeddings/oleObject1125.bin"/><Relationship Id="rId25" Type="http://schemas.openxmlformats.org/officeDocument/2006/relationships/oleObject" Target="../embeddings/oleObject1129.bin"/><Relationship Id="rId2" Type="http://schemas.openxmlformats.org/officeDocument/2006/relationships/slideLayout" Target="../slideLayouts/slideLayout24.xml"/><Relationship Id="rId16" Type="http://schemas.openxmlformats.org/officeDocument/2006/relationships/image" Target="../media/image983.wmf"/><Relationship Id="rId20" Type="http://schemas.openxmlformats.org/officeDocument/2006/relationships/image" Target="../media/image985.wmf"/><Relationship Id="rId29" Type="http://schemas.openxmlformats.org/officeDocument/2006/relationships/oleObject" Target="../embeddings/oleObject1131.bin"/><Relationship Id="rId1" Type="http://schemas.openxmlformats.org/officeDocument/2006/relationships/vmlDrawing" Target="../drawings/vmlDrawing190.vml"/><Relationship Id="rId6" Type="http://schemas.openxmlformats.org/officeDocument/2006/relationships/image" Target="../media/image978.wmf"/><Relationship Id="rId11" Type="http://schemas.openxmlformats.org/officeDocument/2006/relationships/oleObject" Target="../embeddings/oleObject1122.bin"/><Relationship Id="rId24" Type="http://schemas.openxmlformats.org/officeDocument/2006/relationships/image" Target="../media/image987.wmf"/><Relationship Id="rId32" Type="http://schemas.openxmlformats.org/officeDocument/2006/relationships/image" Target="../media/image991.wmf"/><Relationship Id="rId5" Type="http://schemas.openxmlformats.org/officeDocument/2006/relationships/oleObject" Target="../embeddings/oleObject1119.bin"/><Relationship Id="rId15" Type="http://schemas.openxmlformats.org/officeDocument/2006/relationships/oleObject" Target="../embeddings/oleObject1124.bin"/><Relationship Id="rId23" Type="http://schemas.openxmlformats.org/officeDocument/2006/relationships/oleObject" Target="../embeddings/oleObject1128.bin"/><Relationship Id="rId28" Type="http://schemas.openxmlformats.org/officeDocument/2006/relationships/image" Target="../media/image989.wmf"/><Relationship Id="rId10" Type="http://schemas.openxmlformats.org/officeDocument/2006/relationships/image" Target="../media/image980.wmf"/><Relationship Id="rId19" Type="http://schemas.openxmlformats.org/officeDocument/2006/relationships/oleObject" Target="../embeddings/oleObject1126.bin"/><Relationship Id="rId31" Type="http://schemas.openxmlformats.org/officeDocument/2006/relationships/oleObject" Target="../embeddings/oleObject1132.bin"/><Relationship Id="rId4" Type="http://schemas.openxmlformats.org/officeDocument/2006/relationships/image" Target="../media/image977.wmf"/><Relationship Id="rId9" Type="http://schemas.openxmlformats.org/officeDocument/2006/relationships/oleObject" Target="../embeddings/oleObject1121.bin"/><Relationship Id="rId14" Type="http://schemas.openxmlformats.org/officeDocument/2006/relationships/image" Target="../media/image982.wmf"/><Relationship Id="rId22" Type="http://schemas.openxmlformats.org/officeDocument/2006/relationships/image" Target="../media/image986.wmf"/><Relationship Id="rId27" Type="http://schemas.openxmlformats.org/officeDocument/2006/relationships/oleObject" Target="../embeddings/oleObject1130.bin"/><Relationship Id="rId30" Type="http://schemas.openxmlformats.org/officeDocument/2006/relationships/image" Target="../media/image990.wmf"/></Relationships>
</file>

<file path=ppt/slides/_rels/slide255.xml.rels><?xml version="1.0" encoding="UTF-8" standalone="yes"?>
<Relationships xmlns="http://schemas.openxmlformats.org/package/2006/relationships"><Relationship Id="rId3" Type="http://schemas.openxmlformats.org/officeDocument/2006/relationships/oleObject" Target="../embeddings/oleObject1133.bin"/><Relationship Id="rId2" Type="http://schemas.openxmlformats.org/officeDocument/2006/relationships/slideLayout" Target="../slideLayouts/slideLayout24.xml"/><Relationship Id="rId1" Type="http://schemas.openxmlformats.org/officeDocument/2006/relationships/vmlDrawing" Target="../drawings/vmlDrawing191.vml"/><Relationship Id="rId6" Type="http://schemas.openxmlformats.org/officeDocument/2006/relationships/image" Target="../media/image992.wmf"/><Relationship Id="rId5" Type="http://schemas.openxmlformats.org/officeDocument/2006/relationships/oleObject" Target="../embeddings/oleObject1134.bin"/><Relationship Id="rId4" Type="http://schemas.openxmlformats.org/officeDocument/2006/relationships/image" Target="../media/image816.wmf"/></Relationships>
</file>

<file path=ppt/slides/_rels/slide256.xml.rels><?xml version="1.0" encoding="UTF-8" standalone="yes"?>
<Relationships xmlns="http://schemas.openxmlformats.org/package/2006/relationships"><Relationship Id="rId3" Type="http://schemas.openxmlformats.org/officeDocument/2006/relationships/oleObject" Target="../embeddings/oleObject1135.bin"/><Relationship Id="rId2" Type="http://schemas.openxmlformats.org/officeDocument/2006/relationships/slideLayout" Target="../slideLayouts/slideLayout24.xml"/><Relationship Id="rId1" Type="http://schemas.openxmlformats.org/officeDocument/2006/relationships/vmlDrawing" Target="../drawings/vmlDrawing192.vml"/><Relationship Id="rId5" Type="http://schemas.openxmlformats.org/officeDocument/2006/relationships/image" Target="../media/image994.jpeg"/><Relationship Id="rId4" Type="http://schemas.openxmlformats.org/officeDocument/2006/relationships/image" Target="../media/image993.wmf"/></Relationships>
</file>

<file path=ppt/slides/_rels/slide257.xml.rels><?xml version="1.0" encoding="UTF-8" standalone="yes"?>
<Relationships xmlns="http://schemas.openxmlformats.org/package/2006/relationships"><Relationship Id="rId3" Type="http://schemas.openxmlformats.org/officeDocument/2006/relationships/oleObject" Target="../embeddings/oleObject1136.bin"/><Relationship Id="rId2" Type="http://schemas.openxmlformats.org/officeDocument/2006/relationships/slideLayout" Target="../slideLayouts/slideLayout24.xml"/><Relationship Id="rId1" Type="http://schemas.openxmlformats.org/officeDocument/2006/relationships/vmlDrawing" Target="../drawings/vmlDrawing193.vml"/><Relationship Id="rId5" Type="http://schemas.openxmlformats.org/officeDocument/2006/relationships/image" Target="../media/image996.jpeg"/><Relationship Id="rId4" Type="http://schemas.openxmlformats.org/officeDocument/2006/relationships/image" Target="../media/image995.wmf"/></Relationships>
</file>

<file path=ppt/slides/_rels/slide258.xml.rels><?xml version="1.0" encoding="UTF-8" standalone="yes"?>
<Relationships xmlns="http://schemas.openxmlformats.org/package/2006/relationships"><Relationship Id="rId8" Type="http://schemas.openxmlformats.org/officeDocument/2006/relationships/image" Target="../media/image999.wmf"/><Relationship Id="rId3" Type="http://schemas.openxmlformats.org/officeDocument/2006/relationships/oleObject" Target="../embeddings/oleObject1137.bin"/><Relationship Id="rId7" Type="http://schemas.openxmlformats.org/officeDocument/2006/relationships/oleObject" Target="../embeddings/oleObject1139.bin"/><Relationship Id="rId12" Type="http://schemas.openxmlformats.org/officeDocument/2006/relationships/image" Target="../media/image1001.wmf"/><Relationship Id="rId2" Type="http://schemas.openxmlformats.org/officeDocument/2006/relationships/slideLayout" Target="../slideLayouts/slideLayout24.xml"/><Relationship Id="rId1" Type="http://schemas.openxmlformats.org/officeDocument/2006/relationships/vmlDrawing" Target="../drawings/vmlDrawing194.vml"/><Relationship Id="rId6" Type="http://schemas.openxmlformats.org/officeDocument/2006/relationships/image" Target="../media/image998.wmf"/><Relationship Id="rId11" Type="http://schemas.openxmlformats.org/officeDocument/2006/relationships/oleObject" Target="../embeddings/oleObject1141.bin"/><Relationship Id="rId5" Type="http://schemas.openxmlformats.org/officeDocument/2006/relationships/oleObject" Target="../embeddings/oleObject1138.bin"/><Relationship Id="rId10" Type="http://schemas.openxmlformats.org/officeDocument/2006/relationships/image" Target="../media/image1000.wmf"/><Relationship Id="rId4" Type="http://schemas.openxmlformats.org/officeDocument/2006/relationships/image" Target="../media/image997.wmf"/><Relationship Id="rId9" Type="http://schemas.openxmlformats.org/officeDocument/2006/relationships/oleObject" Target="../embeddings/oleObject1140.bin"/></Relationships>
</file>

<file path=ppt/slides/_rels/slide259.xml.rels><?xml version="1.0" encoding="UTF-8" standalone="yes"?>
<Relationships xmlns="http://schemas.openxmlformats.org/package/2006/relationships"><Relationship Id="rId8" Type="http://schemas.openxmlformats.org/officeDocument/2006/relationships/image" Target="../media/image1004.wmf"/><Relationship Id="rId13" Type="http://schemas.openxmlformats.org/officeDocument/2006/relationships/oleObject" Target="../embeddings/oleObject1147.bin"/><Relationship Id="rId3" Type="http://schemas.openxmlformats.org/officeDocument/2006/relationships/oleObject" Target="../embeddings/oleObject1142.bin"/><Relationship Id="rId7" Type="http://schemas.openxmlformats.org/officeDocument/2006/relationships/oleObject" Target="../embeddings/oleObject1144.bin"/><Relationship Id="rId12" Type="http://schemas.openxmlformats.org/officeDocument/2006/relationships/image" Target="../media/image1006.wmf"/><Relationship Id="rId2" Type="http://schemas.openxmlformats.org/officeDocument/2006/relationships/slideLayout" Target="../slideLayouts/slideLayout24.xml"/><Relationship Id="rId1" Type="http://schemas.openxmlformats.org/officeDocument/2006/relationships/vmlDrawing" Target="../drawings/vmlDrawing195.vml"/><Relationship Id="rId6" Type="http://schemas.openxmlformats.org/officeDocument/2006/relationships/image" Target="../media/image1003.wmf"/><Relationship Id="rId11" Type="http://schemas.openxmlformats.org/officeDocument/2006/relationships/oleObject" Target="../embeddings/oleObject1146.bin"/><Relationship Id="rId5" Type="http://schemas.openxmlformats.org/officeDocument/2006/relationships/oleObject" Target="../embeddings/oleObject1143.bin"/><Relationship Id="rId10" Type="http://schemas.openxmlformats.org/officeDocument/2006/relationships/image" Target="../media/image1005.wmf"/><Relationship Id="rId4" Type="http://schemas.openxmlformats.org/officeDocument/2006/relationships/image" Target="../media/image1002.wmf"/><Relationship Id="rId9" Type="http://schemas.openxmlformats.org/officeDocument/2006/relationships/oleObject" Target="../embeddings/oleObject1145.bin"/><Relationship Id="rId14" Type="http://schemas.openxmlformats.org/officeDocument/2006/relationships/image" Target="../media/image1007.wmf"/></Relationships>
</file>

<file path=ppt/slides/_rels/slide260.xml.rels><?xml version="1.0" encoding="UTF-8" standalone="yes"?>
<Relationships xmlns="http://schemas.openxmlformats.org/package/2006/relationships"><Relationship Id="rId8" Type="http://schemas.openxmlformats.org/officeDocument/2006/relationships/image" Target="../media/image1010.wmf"/><Relationship Id="rId3" Type="http://schemas.openxmlformats.org/officeDocument/2006/relationships/oleObject" Target="../embeddings/oleObject1148.bin"/><Relationship Id="rId7" Type="http://schemas.openxmlformats.org/officeDocument/2006/relationships/oleObject" Target="../embeddings/oleObject1150.bin"/><Relationship Id="rId2" Type="http://schemas.openxmlformats.org/officeDocument/2006/relationships/slideLayout" Target="../slideLayouts/slideLayout24.xml"/><Relationship Id="rId1" Type="http://schemas.openxmlformats.org/officeDocument/2006/relationships/vmlDrawing" Target="../drawings/vmlDrawing196.vml"/><Relationship Id="rId6" Type="http://schemas.openxmlformats.org/officeDocument/2006/relationships/image" Target="../media/image1009.wmf"/><Relationship Id="rId5" Type="http://schemas.openxmlformats.org/officeDocument/2006/relationships/oleObject" Target="../embeddings/oleObject1149.bin"/><Relationship Id="rId4" Type="http://schemas.openxmlformats.org/officeDocument/2006/relationships/image" Target="../media/image1008.wmf"/></Relationships>
</file>

<file path=ppt/slides/_rels/slide261.xml.rels><?xml version="1.0" encoding="UTF-8" standalone="yes"?>
<Relationships xmlns="http://schemas.openxmlformats.org/package/2006/relationships"><Relationship Id="rId8" Type="http://schemas.openxmlformats.org/officeDocument/2006/relationships/image" Target="../media/image1013.wmf"/><Relationship Id="rId13" Type="http://schemas.openxmlformats.org/officeDocument/2006/relationships/oleObject" Target="../embeddings/oleObject1156.bin"/><Relationship Id="rId3" Type="http://schemas.openxmlformats.org/officeDocument/2006/relationships/oleObject" Target="../embeddings/oleObject1151.bin"/><Relationship Id="rId7" Type="http://schemas.openxmlformats.org/officeDocument/2006/relationships/oleObject" Target="../embeddings/oleObject1153.bin"/><Relationship Id="rId12" Type="http://schemas.openxmlformats.org/officeDocument/2006/relationships/image" Target="../media/image1015.wmf"/><Relationship Id="rId2" Type="http://schemas.openxmlformats.org/officeDocument/2006/relationships/slideLayout" Target="../slideLayouts/slideLayout24.xml"/><Relationship Id="rId1" Type="http://schemas.openxmlformats.org/officeDocument/2006/relationships/vmlDrawing" Target="../drawings/vmlDrawing197.vml"/><Relationship Id="rId6" Type="http://schemas.openxmlformats.org/officeDocument/2006/relationships/image" Target="../media/image1012.wmf"/><Relationship Id="rId11" Type="http://schemas.openxmlformats.org/officeDocument/2006/relationships/oleObject" Target="../embeddings/oleObject1155.bin"/><Relationship Id="rId5" Type="http://schemas.openxmlformats.org/officeDocument/2006/relationships/oleObject" Target="../embeddings/oleObject1152.bin"/><Relationship Id="rId10" Type="http://schemas.openxmlformats.org/officeDocument/2006/relationships/image" Target="../media/image1014.wmf"/><Relationship Id="rId4" Type="http://schemas.openxmlformats.org/officeDocument/2006/relationships/image" Target="../media/image1011.wmf"/><Relationship Id="rId9" Type="http://schemas.openxmlformats.org/officeDocument/2006/relationships/oleObject" Target="../embeddings/oleObject1154.bin"/><Relationship Id="rId14" Type="http://schemas.openxmlformats.org/officeDocument/2006/relationships/image" Target="../media/image1016.wmf"/></Relationships>
</file>

<file path=ppt/slides/_rels/slide262.xml.rels><?xml version="1.0" encoding="UTF-8" standalone="yes"?>
<Relationships xmlns="http://schemas.openxmlformats.org/package/2006/relationships"><Relationship Id="rId8" Type="http://schemas.openxmlformats.org/officeDocument/2006/relationships/image" Target="../media/image1019.wmf"/><Relationship Id="rId13" Type="http://schemas.openxmlformats.org/officeDocument/2006/relationships/oleObject" Target="../embeddings/oleObject1162.bin"/><Relationship Id="rId3" Type="http://schemas.openxmlformats.org/officeDocument/2006/relationships/oleObject" Target="../embeddings/oleObject1157.bin"/><Relationship Id="rId7" Type="http://schemas.openxmlformats.org/officeDocument/2006/relationships/oleObject" Target="../embeddings/oleObject1159.bin"/><Relationship Id="rId12" Type="http://schemas.openxmlformats.org/officeDocument/2006/relationships/image" Target="../media/image1021.wmf"/><Relationship Id="rId2" Type="http://schemas.openxmlformats.org/officeDocument/2006/relationships/slideLayout" Target="../slideLayouts/slideLayout24.xml"/><Relationship Id="rId1" Type="http://schemas.openxmlformats.org/officeDocument/2006/relationships/vmlDrawing" Target="../drawings/vmlDrawing198.vml"/><Relationship Id="rId6" Type="http://schemas.openxmlformats.org/officeDocument/2006/relationships/image" Target="../media/image1018.wmf"/><Relationship Id="rId11" Type="http://schemas.openxmlformats.org/officeDocument/2006/relationships/oleObject" Target="../embeddings/oleObject1161.bin"/><Relationship Id="rId5" Type="http://schemas.openxmlformats.org/officeDocument/2006/relationships/oleObject" Target="../embeddings/oleObject1158.bin"/><Relationship Id="rId10" Type="http://schemas.openxmlformats.org/officeDocument/2006/relationships/image" Target="../media/image1020.wmf"/><Relationship Id="rId4" Type="http://schemas.openxmlformats.org/officeDocument/2006/relationships/image" Target="../media/image1017.wmf"/><Relationship Id="rId9" Type="http://schemas.openxmlformats.org/officeDocument/2006/relationships/oleObject" Target="../embeddings/oleObject1160.bin"/><Relationship Id="rId14" Type="http://schemas.openxmlformats.org/officeDocument/2006/relationships/image" Target="../media/image1022.wmf"/></Relationships>
</file>

<file path=ppt/slides/_rels/slide263.xml.rels><?xml version="1.0" encoding="UTF-8" standalone="yes"?>
<Relationships xmlns="http://schemas.openxmlformats.org/package/2006/relationships"><Relationship Id="rId8" Type="http://schemas.openxmlformats.org/officeDocument/2006/relationships/image" Target="../media/image1025.wmf"/><Relationship Id="rId13" Type="http://schemas.openxmlformats.org/officeDocument/2006/relationships/oleObject" Target="../embeddings/oleObject1168.bin"/><Relationship Id="rId3" Type="http://schemas.openxmlformats.org/officeDocument/2006/relationships/oleObject" Target="../embeddings/oleObject1163.bin"/><Relationship Id="rId7" Type="http://schemas.openxmlformats.org/officeDocument/2006/relationships/oleObject" Target="../embeddings/oleObject1165.bin"/><Relationship Id="rId12" Type="http://schemas.openxmlformats.org/officeDocument/2006/relationships/image" Target="../media/image1027.wmf"/><Relationship Id="rId2" Type="http://schemas.openxmlformats.org/officeDocument/2006/relationships/slideLayout" Target="../slideLayouts/slideLayout24.xml"/><Relationship Id="rId1" Type="http://schemas.openxmlformats.org/officeDocument/2006/relationships/vmlDrawing" Target="../drawings/vmlDrawing199.vml"/><Relationship Id="rId6" Type="http://schemas.openxmlformats.org/officeDocument/2006/relationships/image" Target="../media/image1024.wmf"/><Relationship Id="rId11" Type="http://schemas.openxmlformats.org/officeDocument/2006/relationships/oleObject" Target="../embeddings/oleObject1167.bin"/><Relationship Id="rId5" Type="http://schemas.openxmlformats.org/officeDocument/2006/relationships/oleObject" Target="../embeddings/oleObject1164.bin"/><Relationship Id="rId10" Type="http://schemas.openxmlformats.org/officeDocument/2006/relationships/image" Target="../media/image1026.wmf"/><Relationship Id="rId4" Type="http://schemas.openxmlformats.org/officeDocument/2006/relationships/image" Target="../media/image1023.wmf"/><Relationship Id="rId9" Type="http://schemas.openxmlformats.org/officeDocument/2006/relationships/oleObject" Target="../embeddings/oleObject1166.bin"/><Relationship Id="rId14" Type="http://schemas.openxmlformats.org/officeDocument/2006/relationships/image" Target="../media/image1028.wmf"/></Relationships>
</file>

<file path=ppt/slides/_rels/slide264.xml.rels><?xml version="1.0" encoding="UTF-8" standalone="yes"?>
<Relationships xmlns="http://schemas.openxmlformats.org/package/2006/relationships"><Relationship Id="rId8" Type="http://schemas.openxmlformats.org/officeDocument/2006/relationships/image" Target="../media/image1031.wmf"/><Relationship Id="rId13" Type="http://schemas.openxmlformats.org/officeDocument/2006/relationships/oleObject" Target="../embeddings/oleObject1174.bin"/><Relationship Id="rId3" Type="http://schemas.openxmlformats.org/officeDocument/2006/relationships/oleObject" Target="../embeddings/oleObject1169.bin"/><Relationship Id="rId7" Type="http://schemas.openxmlformats.org/officeDocument/2006/relationships/oleObject" Target="../embeddings/oleObject1171.bin"/><Relationship Id="rId12" Type="http://schemas.openxmlformats.org/officeDocument/2006/relationships/image" Target="../media/image1033.wmf"/><Relationship Id="rId2" Type="http://schemas.openxmlformats.org/officeDocument/2006/relationships/slideLayout" Target="../slideLayouts/slideLayout24.xml"/><Relationship Id="rId1" Type="http://schemas.openxmlformats.org/officeDocument/2006/relationships/vmlDrawing" Target="../drawings/vmlDrawing200.vml"/><Relationship Id="rId6" Type="http://schemas.openxmlformats.org/officeDocument/2006/relationships/image" Target="../media/image1030.wmf"/><Relationship Id="rId11" Type="http://schemas.openxmlformats.org/officeDocument/2006/relationships/oleObject" Target="../embeddings/oleObject1173.bin"/><Relationship Id="rId5" Type="http://schemas.openxmlformats.org/officeDocument/2006/relationships/oleObject" Target="../embeddings/oleObject1170.bin"/><Relationship Id="rId10" Type="http://schemas.openxmlformats.org/officeDocument/2006/relationships/image" Target="../media/image1032.wmf"/><Relationship Id="rId4" Type="http://schemas.openxmlformats.org/officeDocument/2006/relationships/image" Target="../media/image1029.wmf"/><Relationship Id="rId9" Type="http://schemas.openxmlformats.org/officeDocument/2006/relationships/oleObject" Target="../embeddings/oleObject1172.bin"/><Relationship Id="rId14" Type="http://schemas.openxmlformats.org/officeDocument/2006/relationships/image" Target="../media/image1034.wmf"/></Relationships>
</file>

<file path=ppt/slides/_rels/slide265.xml.rels><?xml version="1.0" encoding="UTF-8" standalone="yes"?>
<Relationships xmlns="http://schemas.openxmlformats.org/package/2006/relationships"><Relationship Id="rId8" Type="http://schemas.openxmlformats.org/officeDocument/2006/relationships/image" Target="../media/image1035.wmf"/><Relationship Id="rId13" Type="http://schemas.openxmlformats.org/officeDocument/2006/relationships/oleObject" Target="../embeddings/oleObject1180.bin"/><Relationship Id="rId3" Type="http://schemas.openxmlformats.org/officeDocument/2006/relationships/oleObject" Target="../embeddings/oleObject1175.bin"/><Relationship Id="rId7" Type="http://schemas.openxmlformats.org/officeDocument/2006/relationships/oleObject" Target="../embeddings/oleObject1177.bin"/><Relationship Id="rId12" Type="http://schemas.openxmlformats.org/officeDocument/2006/relationships/image" Target="../media/image1037.wmf"/><Relationship Id="rId2" Type="http://schemas.openxmlformats.org/officeDocument/2006/relationships/slideLayout" Target="../slideLayouts/slideLayout24.xml"/><Relationship Id="rId1" Type="http://schemas.openxmlformats.org/officeDocument/2006/relationships/vmlDrawing" Target="../drawings/vmlDrawing201.vml"/><Relationship Id="rId6" Type="http://schemas.openxmlformats.org/officeDocument/2006/relationships/image" Target="../media/image1021.wmf"/><Relationship Id="rId11" Type="http://schemas.openxmlformats.org/officeDocument/2006/relationships/oleObject" Target="../embeddings/oleObject1179.bin"/><Relationship Id="rId5" Type="http://schemas.openxmlformats.org/officeDocument/2006/relationships/oleObject" Target="../embeddings/oleObject1176.bin"/><Relationship Id="rId10" Type="http://schemas.openxmlformats.org/officeDocument/2006/relationships/image" Target="../media/image1036.wmf"/><Relationship Id="rId4" Type="http://schemas.openxmlformats.org/officeDocument/2006/relationships/image" Target="../media/image1020.wmf"/><Relationship Id="rId9" Type="http://schemas.openxmlformats.org/officeDocument/2006/relationships/oleObject" Target="../embeddings/oleObject1178.bin"/><Relationship Id="rId14" Type="http://schemas.openxmlformats.org/officeDocument/2006/relationships/image" Target="../media/image1038.wmf"/></Relationships>
</file>

<file path=ppt/slides/_rels/slide266.xml.rels><?xml version="1.0" encoding="UTF-8" standalone="yes"?>
<Relationships xmlns="http://schemas.openxmlformats.org/package/2006/relationships"><Relationship Id="rId8" Type="http://schemas.openxmlformats.org/officeDocument/2006/relationships/image" Target="../media/image1041.wmf"/><Relationship Id="rId13" Type="http://schemas.openxmlformats.org/officeDocument/2006/relationships/oleObject" Target="../embeddings/oleObject1186.bin"/><Relationship Id="rId18" Type="http://schemas.openxmlformats.org/officeDocument/2006/relationships/image" Target="../media/image1046.wmf"/><Relationship Id="rId3" Type="http://schemas.openxmlformats.org/officeDocument/2006/relationships/oleObject" Target="../embeddings/oleObject1181.bin"/><Relationship Id="rId7" Type="http://schemas.openxmlformats.org/officeDocument/2006/relationships/oleObject" Target="../embeddings/oleObject1183.bin"/><Relationship Id="rId12" Type="http://schemas.openxmlformats.org/officeDocument/2006/relationships/image" Target="../media/image1043.wmf"/><Relationship Id="rId17" Type="http://schemas.openxmlformats.org/officeDocument/2006/relationships/oleObject" Target="../embeddings/oleObject1188.bin"/><Relationship Id="rId2" Type="http://schemas.openxmlformats.org/officeDocument/2006/relationships/slideLayout" Target="../slideLayouts/slideLayout24.xml"/><Relationship Id="rId16" Type="http://schemas.openxmlformats.org/officeDocument/2006/relationships/image" Target="../media/image1045.wmf"/><Relationship Id="rId20" Type="http://schemas.openxmlformats.org/officeDocument/2006/relationships/image" Target="../media/image1047.wmf"/><Relationship Id="rId1" Type="http://schemas.openxmlformats.org/officeDocument/2006/relationships/vmlDrawing" Target="../drawings/vmlDrawing202.vml"/><Relationship Id="rId6" Type="http://schemas.openxmlformats.org/officeDocument/2006/relationships/image" Target="../media/image1040.wmf"/><Relationship Id="rId11" Type="http://schemas.openxmlformats.org/officeDocument/2006/relationships/oleObject" Target="../embeddings/oleObject1185.bin"/><Relationship Id="rId5" Type="http://schemas.openxmlformats.org/officeDocument/2006/relationships/oleObject" Target="../embeddings/oleObject1182.bin"/><Relationship Id="rId15" Type="http://schemas.openxmlformats.org/officeDocument/2006/relationships/oleObject" Target="../embeddings/oleObject1187.bin"/><Relationship Id="rId10" Type="http://schemas.openxmlformats.org/officeDocument/2006/relationships/image" Target="../media/image1042.wmf"/><Relationship Id="rId19" Type="http://schemas.openxmlformats.org/officeDocument/2006/relationships/oleObject" Target="../embeddings/oleObject1189.bin"/><Relationship Id="rId4" Type="http://schemas.openxmlformats.org/officeDocument/2006/relationships/image" Target="../media/image1039.wmf"/><Relationship Id="rId9" Type="http://schemas.openxmlformats.org/officeDocument/2006/relationships/oleObject" Target="../embeddings/oleObject1184.bin"/><Relationship Id="rId14" Type="http://schemas.openxmlformats.org/officeDocument/2006/relationships/image" Target="../media/image1044.wmf"/></Relationships>
</file>

<file path=ppt/slides/_rels/slide267.xml.rels><?xml version="1.0" encoding="UTF-8" standalone="yes"?>
<Relationships xmlns="http://schemas.openxmlformats.org/package/2006/relationships"><Relationship Id="rId8" Type="http://schemas.openxmlformats.org/officeDocument/2006/relationships/image" Target="../media/image1050.wmf"/><Relationship Id="rId3" Type="http://schemas.openxmlformats.org/officeDocument/2006/relationships/oleObject" Target="../embeddings/oleObject1190.bin"/><Relationship Id="rId7" Type="http://schemas.openxmlformats.org/officeDocument/2006/relationships/oleObject" Target="../embeddings/oleObject1192.bin"/><Relationship Id="rId12" Type="http://schemas.openxmlformats.org/officeDocument/2006/relationships/image" Target="../media/image1052.wmf"/><Relationship Id="rId2" Type="http://schemas.openxmlformats.org/officeDocument/2006/relationships/slideLayout" Target="../slideLayouts/slideLayout24.xml"/><Relationship Id="rId1" Type="http://schemas.openxmlformats.org/officeDocument/2006/relationships/vmlDrawing" Target="../drawings/vmlDrawing203.vml"/><Relationship Id="rId6" Type="http://schemas.openxmlformats.org/officeDocument/2006/relationships/image" Target="../media/image1049.wmf"/><Relationship Id="rId11" Type="http://schemas.openxmlformats.org/officeDocument/2006/relationships/oleObject" Target="../embeddings/oleObject1194.bin"/><Relationship Id="rId5" Type="http://schemas.openxmlformats.org/officeDocument/2006/relationships/oleObject" Target="../embeddings/oleObject1191.bin"/><Relationship Id="rId10" Type="http://schemas.openxmlformats.org/officeDocument/2006/relationships/image" Target="../media/image1051.wmf"/><Relationship Id="rId4" Type="http://schemas.openxmlformats.org/officeDocument/2006/relationships/image" Target="../media/image1048.wmf"/><Relationship Id="rId9" Type="http://schemas.openxmlformats.org/officeDocument/2006/relationships/oleObject" Target="../embeddings/oleObject1193.bin"/></Relationships>
</file>

<file path=ppt/slides/_rels/slide268.xml.rels><?xml version="1.0" encoding="UTF-8" standalone="yes"?>
<Relationships xmlns="http://schemas.openxmlformats.org/package/2006/relationships"><Relationship Id="rId3" Type="http://schemas.openxmlformats.org/officeDocument/2006/relationships/oleObject" Target="../embeddings/oleObject1195.bin"/><Relationship Id="rId2" Type="http://schemas.openxmlformats.org/officeDocument/2006/relationships/slideLayout" Target="../slideLayouts/slideLayout24.xml"/><Relationship Id="rId1" Type="http://schemas.openxmlformats.org/officeDocument/2006/relationships/vmlDrawing" Target="../drawings/vmlDrawing204.vml"/><Relationship Id="rId6" Type="http://schemas.openxmlformats.org/officeDocument/2006/relationships/image" Target="../media/image1007.wmf"/><Relationship Id="rId5" Type="http://schemas.openxmlformats.org/officeDocument/2006/relationships/oleObject" Target="../embeddings/oleObject1196.bin"/><Relationship Id="rId4" Type="http://schemas.openxmlformats.org/officeDocument/2006/relationships/image" Target="../media/image1006.wmf"/></Relationships>
</file>

<file path=ppt/slides/_rels/slide269.xml.rels><?xml version="1.0" encoding="UTF-8" standalone="yes"?>
<Relationships xmlns="http://schemas.openxmlformats.org/package/2006/relationships"><Relationship Id="rId3" Type="http://schemas.openxmlformats.org/officeDocument/2006/relationships/oleObject" Target="../embeddings/oleObject1197.bin"/><Relationship Id="rId2" Type="http://schemas.openxmlformats.org/officeDocument/2006/relationships/slideLayout" Target="../slideLayouts/slideLayout24.xml"/><Relationship Id="rId1" Type="http://schemas.openxmlformats.org/officeDocument/2006/relationships/vmlDrawing" Target="../drawings/vmlDrawing205.vml"/><Relationship Id="rId4" Type="http://schemas.openxmlformats.org/officeDocument/2006/relationships/image" Target="../media/image1053.wmf"/></Relationships>
</file>

<file path=ppt/slides/_rels/slide270.xml.rels><?xml version="1.0" encoding="UTF-8" standalone="yes"?>
<Relationships xmlns="http://schemas.openxmlformats.org/package/2006/relationships"><Relationship Id="rId8" Type="http://schemas.openxmlformats.org/officeDocument/2006/relationships/oleObject" Target="../embeddings/oleObject1201.bin"/><Relationship Id="rId3" Type="http://schemas.openxmlformats.org/officeDocument/2006/relationships/oleObject" Target="../embeddings/oleObject1198.bin"/><Relationship Id="rId7" Type="http://schemas.openxmlformats.org/officeDocument/2006/relationships/oleObject" Target="../embeddings/oleObject1200.bin"/><Relationship Id="rId2" Type="http://schemas.openxmlformats.org/officeDocument/2006/relationships/slideLayout" Target="../slideLayouts/slideLayout24.xml"/><Relationship Id="rId1" Type="http://schemas.openxmlformats.org/officeDocument/2006/relationships/vmlDrawing" Target="../drawings/vmlDrawing206.vml"/><Relationship Id="rId6" Type="http://schemas.openxmlformats.org/officeDocument/2006/relationships/image" Target="../media/image1054.wmf"/><Relationship Id="rId5" Type="http://schemas.openxmlformats.org/officeDocument/2006/relationships/oleObject" Target="../embeddings/oleObject1199.bin"/><Relationship Id="rId10" Type="http://schemas.openxmlformats.org/officeDocument/2006/relationships/oleObject" Target="../embeddings/oleObject1203.bin"/><Relationship Id="rId4" Type="http://schemas.openxmlformats.org/officeDocument/2006/relationships/image" Target="../media/image48.wmf"/><Relationship Id="rId9" Type="http://schemas.openxmlformats.org/officeDocument/2006/relationships/oleObject" Target="../embeddings/oleObject1202.bin"/></Relationships>
</file>

<file path=ppt/slides/_rels/slide271.xml.rels><?xml version="1.0" encoding="UTF-8" standalone="yes"?>
<Relationships xmlns="http://schemas.openxmlformats.org/package/2006/relationships"><Relationship Id="rId3" Type="http://schemas.openxmlformats.org/officeDocument/2006/relationships/oleObject" Target="../embeddings/oleObject1204.bin"/><Relationship Id="rId2" Type="http://schemas.openxmlformats.org/officeDocument/2006/relationships/slideLayout" Target="../slideLayouts/slideLayout24.xml"/><Relationship Id="rId1" Type="http://schemas.openxmlformats.org/officeDocument/2006/relationships/vmlDrawing" Target="../drawings/vmlDrawing207.vml"/><Relationship Id="rId4" Type="http://schemas.openxmlformats.org/officeDocument/2006/relationships/image" Target="../media/image48.wmf"/></Relationships>
</file>

<file path=ppt/slides/_rels/slide272.xml.rels><?xml version="1.0" encoding="UTF-8" standalone="yes"?>
<Relationships xmlns="http://schemas.openxmlformats.org/package/2006/relationships"><Relationship Id="rId3" Type="http://schemas.openxmlformats.org/officeDocument/2006/relationships/oleObject" Target="../embeddings/oleObject1205.bin"/><Relationship Id="rId2" Type="http://schemas.openxmlformats.org/officeDocument/2006/relationships/slideLayout" Target="../slideLayouts/slideLayout24.xml"/><Relationship Id="rId1" Type="http://schemas.openxmlformats.org/officeDocument/2006/relationships/vmlDrawing" Target="../drawings/vmlDrawing208.vml"/><Relationship Id="rId5" Type="http://schemas.openxmlformats.org/officeDocument/2006/relationships/oleObject" Target="../embeddings/oleObject1206.bin"/><Relationship Id="rId4" Type="http://schemas.openxmlformats.org/officeDocument/2006/relationships/image" Target="../media/image48.wmf"/></Relationships>
</file>

<file path=ppt/slides/_rels/slide273.xml.rels><?xml version="1.0" encoding="UTF-8" standalone="yes"?>
<Relationships xmlns="http://schemas.openxmlformats.org/package/2006/relationships"><Relationship Id="rId3" Type="http://schemas.openxmlformats.org/officeDocument/2006/relationships/oleObject" Target="../embeddings/oleObject1207.bin"/><Relationship Id="rId2" Type="http://schemas.openxmlformats.org/officeDocument/2006/relationships/slideLayout" Target="../slideLayouts/slideLayout24.xml"/><Relationship Id="rId1" Type="http://schemas.openxmlformats.org/officeDocument/2006/relationships/vmlDrawing" Target="../drawings/vmlDrawing209.vml"/><Relationship Id="rId6" Type="http://schemas.openxmlformats.org/officeDocument/2006/relationships/image" Target="../media/image1056.wmf"/><Relationship Id="rId5" Type="http://schemas.openxmlformats.org/officeDocument/2006/relationships/oleObject" Target="../embeddings/oleObject1208.bin"/><Relationship Id="rId4" Type="http://schemas.openxmlformats.org/officeDocument/2006/relationships/image" Target="../media/image1055.wmf"/></Relationships>
</file>

<file path=ppt/slides/_rels/slide274.xml.rels><?xml version="1.0" encoding="UTF-8" standalone="yes"?>
<Relationships xmlns="http://schemas.openxmlformats.org/package/2006/relationships"><Relationship Id="rId3" Type="http://schemas.openxmlformats.org/officeDocument/2006/relationships/image" Target="../media/image1058.jpeg"/><Relationship Id="rId2" Type="http://schemas.openxmlformats.org/officeDocument/2006/relationships/slideLayout" Target="../slideLayouts/slideLayout24.xml"/><Relationship Id="rId1" Type="http://schemas.openxmlformats.org/officeDocument/2006/relationships/vmlDrawing" Target="../drawings/vmlDrawing210.vml"/><Relationship Id="rId5" Type="http://schemas.openxmlformats.org/officeDocument/2006/relationships/image" Target="../media/image1057.wmf"/><Relationship Id="rId4" Type="http://schemas.openxmlformats.org/officeDocument/2006/relationships/oleObject" Target="../embeddings/oleObject1209.bin"/></Relationships>
</file>

<file path=ppt/slides/_rels/slide275.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4.xml"/></Relationships>
</file>

<file path=ppt/slides/_rels/slide276.xml.rels><?xml version="1.0" encoding="UTF-8" standalone="yes"?>
<Relationships xmlns="http://schemas.openxmlformats.org/package/2006/relationships"><Relationship Id="rId8" Type="http://schemas.openxmlformats.org/officeDocument/2006/relationships/image" Target="../media/image1061.wmf"/><Relationship Id="rId3" Type="http://schemas.openxmlformats.org/officeDocument/2006/relationships/oleObject" Target="../embeddings/oleObject1210.bin"/><Relationship Id="rId7" Type="http://schemas.openxmlformats.org/officeDocument/2006/relationships/oleObject" Target="../embeddings/oleObject1212.bin"/><Relationship Id="rId12" Type="http://schemas.openxmlformats.org/officeDocument/2006/relationships/oleObject" Target="../embeddings/oleObject1215.bin"/><Relationship Id="rId2" Type="http://schemas.openxmlformats.org/officeDocument/2006/relationships/slideLayout" Target="../slideLayouts/slideLayout24.xml"/><Relationship Id="rId1" Type="http://schemas.openxmlformats.org/officeDocument/2006/relationships/vmlDrawing" Target="../drawings/vmlDrawing211.vml"/><Relationship Id="rId6" Type="http://schemas.openxmlformats.org/officeDocument/2006/relationships/image" Target="../media/image1060.wmf"/><Relationship Id="rId11" Type="http://schemas.openxmlformats.org/officeDocument/2006/relationships/image" Target="../media/image1062.wmf"/><Relationship Id="rId5" Type="http://schemas.openxmlformats.org/officeDocument/2006/relationships/oleObject" Target="../embeddings/oleObject1211.bin"/><Relationship Id="rId10" Type="http://schemas.openxmlformats.org/officeDocument/2006/relationships/oleObject" Target="../embeddings/oleObject1214.bin"/><Relationship Id="rId4" Type="http://schemas.openxmlformats.org/officeDocument/2006/relationships/image" Target="../media/image1059.wmf"/><Relationship Id="rId9" Type="http://schemas.openxmlformats.org/officeDocument/2006/relationships/oleObject" Target="../embeddings/oleObject1213.bin"/></Relationships>
</file>

<file path=ppt/slides/_rels/slide277.xml.rels><?xml version="1.0" encoding="UTF-8" standalone="yes"?>
<Relationships xmlns="http://schemas.openxmlformats.org/package/2006/relationships"><Relationship Id="rId8" Type="http://schemas.openxmlformats.org/officeDocument/2006/relationships/oleObject" Target="../embeddings/oleObject1219.bin"/><Relationship Id="rId13" Type="http://schemas.openxmlformats.org/officeDocument/2006/relationships/oleObject" Target="../embeddings/oleObject1223.bin"/><Relationship Id="rId18" Type="http://schemas.openxmlformats.org/officeDocument/2006/relationships/oleObject" Target="../embeddings/oleObject1226.bin"/><Relationship Id="rId3" Type="http://schemas.openxmlformats.org/officeDocument/2006/relationships/oleObject" Target="../embeddings/oleObject1216.bin"/><Relationship Id="rId7" Type="http://schemas.openxmlformats.org/officeDocument/2006/relationships/image" Target="../media/image1063.wmf"/><Relationship Id="rId12" Type="http://schemas.openxmlformats.org/officeDocument/2006/relationships/oleObject" Target="../embeddings/oleObject1222.bin"/><Relationship Id="rId17" Type="http://schemas.openxmlformats.org/officeDocument/2006/relationships/image" Target="../media/image241.wmf"/><Relationship Id="rId2" Type="http://schemas.openxmlformats.org/officeDocument/2006/relationships/slideLayout" Target="../slideLayouts/slideLayout24.xml"/><Relationship Id="rId16" Type="http://schemas.openxmlformats.org/officeDocument/2006/relationships/oleObject" Target="../embeddings/oleObject1225.bin"/><Relationship Id="rId1" Type="http://schemas.openxmlformats.org/officeDocument/2006/relationships/vmlDrawing" Target="../drawings/vmlDrawing212.vml"/><Relationship Id="rId6" Type="http://schemas.openxmlformats.org/officeDocument/2006/relationships/oleObject" Target="../embeddings/oleObject1218.bin"/><Relationship Id="rId11" Type="http://schemas.openxmlformats.org/officeDocument/2006/relationships/oleObject" Target="../embeddings/oleObject1221.bin"/><Relationship Id="rId5" Type="http://schemas.openxmlformats.org/officeDocument/2006/relationships/oleObject" Target="../embeddings/oleObject1217.bin"/><Relationship Id="rId15" Type="http://schemas.openxmlformats.org/officeDocument/2006/relationships/image" Target="../media/image1065.wmf"/><Relationship Id="rId10" Type="http://schemas.openxmlformats.org/officeDocument/2006/relationships/oleObject" Target="../embeddings/oleObject1220.bin"/><Relationship Id="rId19" Type="http://schemas.openxmlformats.org/officeDocument/2006/relationships/image" Target="../media/image1066.wmf"/><Relationship Id="rId4" Type="http://schemas.openxmlformats.org/officeDocument/2006/relationships/image" Target="../media/image1061.wmf"/><Relationship Id="rId9" Type="http://schemas.openxmlformats.org/officeDocument/2006/relationships/image" Target="../media/image1064.wmf"/><Relationship Id="rId14" Type="http://schemas.openxmlformats.org/officeDocument/2006/relationships/oleObject" Target="../embeddings/oleObject1224.bin"/></Relationships>
</file>

<file path=ppt/slides/_rels/slide278.xml.rels><?xml version="1.0" encoding="UTF-8" standalone="yes"?>
<Relationships xmlns="http://schemas.openxmlformats.org/package/2006/relationships"><Relationship Id="rId8" Type="http://schemas.openxmlformats.org/officeDocument/2006/relationships/oleObject" Target="../embeddings/oleObject1230.bin"/><Relationship Id="rId13" Type="http://schemas.openxmlformats.org/officeDocument/2006/relationships/image" Target="../media/image1070.wmf"/><Relationship Id="rId18" Type="http://schemas.openxmlformats.org/officeDocument/2006/relationships/oleObject" Target="../embeddings/oleObject1235.bin"/><Relationship Id="rId3" Type="http://schemas.openxmlformats.org/officeDocument/2006/relationships/oleObject" Target="../embeddings/oleObject1227.bin"/><Relationship Id="rId7" Type="http://schemas.openxmlformats.org/officeDocument/2006/relationships/oleObject" Target="../embeddings/oleObject1229.bin"/><Relationship Id="rId12" Type="http://schemas.openxmlformats.org/officeDocument/2006/relationships/oleObject" Target="../embeddings/oleObject1232.bin"/><Relationship Id="rId17" Type="http://schemas.openxmlformats.org/officeDocument/2006/relationships/image" Target="../media/image1072.wmf"/><Relationship Id="rId2" Type="http://schemas.openxmlformats.org/officeDocument/2006/relationships/slideLayout" Target="../slideLayouts/slideLayout24.xml"/><Relationship Id="rId16" Type="http://schemas.openxmlformats.org/officeDocument/2006/relationships/oleObject" Target="../embeddings/oleObject1234.bin"/><Relationship Id="rId1" Type="http://schemas.openxmlformats.org/officeDocument/2006/relationships/vmlDrawing" Target="../drawings/vmlDrawing213.vml"/><Relationship Id="rId6" Type="http://schemas.openxmlformats.org/officeDocument/2006/relationships/image" Target="../media/image1066.wmf"/><Relationship Id="rId11" Type="http://schemas.openxmlformats.org/officeDocument/2006/relationships/image" Target="../media/image1069.wmf"/><Relationship Id="rId5" Type="http://schemas.openxmlformats.org/officeDocument/2006/relationships/oleObject" Target="../embeddings/oleObject1228.bin"/><Relationship Id="rId15" Type="http://schemas.openxmlformats.org/officeDocument/2006/relationships/image" Target="../media/image1071.wmf"/><Relationship Id="rId10" Type="http://schemas.openxmlformats.org/officeDocument/2006/relationships/oleObject" Target="../embeddings/oleObject1231.bin"/><Relationship Id="rId4" Type="http://schemas.openxmlformats.org/officeDocument/2006/relationships/image" Target="../media/image1067.wmf"/><Relationship Id="rId9" Type="http://schemas.openxmlformats.org/officeDocument/2006/relationships/image" Target="../media/image1068.wmf"/><Relationship Id="rId14" Type="http://schemas.openxmlformats.org/officeDocument/2006/relationships/oleObject" Target="../embeddings/oleObject1233.bin"/></Relationships>
</file>

<file path=ppt/slides/_rels/slide279.xml.rels><?xml version="1.0" encoding="UTF-8" standalone="yes"?>
<Relationships xmlns="http://schemas.openxmlformats.org/package/2006/relationships"><Relationship Id="rId8" Type="http://schemas.openxmlformats.org/officeDocument/2006/relationships/image" Target="../media/image1074.wmf"/><Relationship Id="rId13" Type="http://schemas.openxmlformats.org/officeDocument/2006/relationships/oleObject" Target="../embeddings/oleObject1241.bin"/><Relationship Id="rId18" Type="http://schemas.openxmlformats.org/officeDocument/2006/relationships/image" Target="../media/image1078.wmf"/><Relationship Id="rId26" Type="http://schemas.openxmlformats.org/officeDocument/2006/relationships/oleObject" Target="../embeddings/oleObject1248.bin"/><Relationship Id="rId3" Type="http://schemas.openxmlformats.org/officeDocument/2006/relationships/oleObject" Target="../embeddings/oleObject1236.bin"/><Relationship Id="rId21" Type="http://schemas.openxmlformats.org/officeDocument/2006/relationships/oleObject" Target="../embeddings/oleObject1245.bin"/><Relationship Id="rId7" Type="http://schemas.openxmlformats.org/officeDocument/2006/relationships/oleObject" Target="../embeddings/oleObject1238.bin"/><Relationship Id="rId12" Type="http://schemas.openxmlformats.org/officeDocument/2006/relationships/image" Target="../media/image1076.wmf"/><Relationship Id="rId17" Type="http://schemas.openxmlformats.org/officeDocument/2006/relationships/oleObject" Target="../embeddings/oleObject1243.bin"/><Relationship Id="rId25" Type="http://schemas.openxmlformats.org/officeDocument/2006/relationships/image" Target="../media/image1081.wmf"/><Relationship Id="rId2" Type="http://schemas.openxmlformats.org/officeDocument/2006/relationships/slideLayout" Target="../slideLayouts/slideLayout24.xml"/><Relationship Id="rId16" Type="http://schemas.openxmlformats.org/officeDocument/2006/relationships/image" Target="../media/image1064.wmf"/><Relationship Id="rId20" Type="http://schemas.openxmlformats.org/officeDocument/2006/relationships/image" Target="../media/image1079.wmf"/><Relationship Id="rId1" Type="http://schemas.openxmlformats.org/officeDocument/2006/relationships/vmlDrawing" Target="../drawings/vmlDrawing214.vml"/><Relationship Id="rId6" Type="http://schemas.openxmlformats.org/officeDocument/2006/relationships/image" Target="../media/image1061.wmf"/><Relationship Id="rId11" Type="http://schemas.openxmlformats.org/officeDocument/2006/relationships/oleObject" Target="../embeddings/oleObject1240.bin"/><Relationship Id="rId24" Type="http://schemas.openxmlformats.org/officeDocument/2006/relationships/oleObject" Target="../embeddings/oleObject1247.bin"/><Relationship Id="rId5" Type="http://schemas.openxmlformats.org/officeDocument/2006/relationships/oleObject" Target="../embeddings/oleObject1237.bin"/><Relationship Id="rId15" Type="http://schemas.openxmlformats.org/officeDocument/2006/relationships/oleObject" Target="../embeddings/oleObject1242.bin"/><Relationship Id="rId23" Type="http://schemas.openxmlformats.org/officeDocument/2006/relationships/oleObject" Target="../embeddings/oleObject1246.bin"/><Relationship Id="rId10" Type="http://schemas.openxmlformats.org/officeDocument/2006/relationships/image" Target="../media/image1075.wmf"/><Relationship Id="rId19" Type="http://schemas.openxmlformats.org/officeDocument/2006/relationships/oleObject" Target="../embeddings/oleObject1244.bin"/><Relationship Id="rId4" Type="http://schemas.openxmlformats.org/officeDocument/2006/relationships/image" Target="../media/image1073.wmf"/><Relationship Id="rId9" Type="http://schemas.openxmlformats.org/officeDocument/2006/relationships/oleObject" Target="../embeddings/oleObject1239.bin"/><Relationship Id="rId14" Type="http://schemas.openxmlformats.org/officeDocument/2006/relationships/image" Target="../media/image1077.wmf"/><Relationship Id="rId22" Type="http://schemas.openxmlformats.org/officeDocument/2006/relationships/image" Target="../media/image1080.wmf"/><Relationship Id="rId27" Type="http://schemas.openxmlformats.org/officeDocument/2006/relationships/image" Target="../media/image1082.wmf"/></Relationships>
</file>

<file path=ppt/slides/_rels/slide280.xml.rels><?xml version="1.0" encoding="UTF-8" standalone="yes"?>
<Relationships xmlns="http://schemas.openxmlformats.org/package/2006/relationships"><Relationship Id="rId8" Type="http://schemas.openxmlformats.org/officeDocument/2006/relationships/image" Target="../media/image1061.wmf"/><Relationship Id="rId13" Type="http://schemas.openxmlformats.org/officeDocument/2006/relationships/oleObject" Target="../embeddings/oleObject1255.bin"/><Relationship Id="rId18" Type="http://schemas.openxmlformats.org/officeDocument/2006/relationships/oleObject" Target="../embeddings/oleObject1259.bin"/><Relationship Id="rId3" Type="http://schemas.openxmlformats.org/officeDocument/2006/relationships/oleObject" Target="../embeddings/oleObject1249.bin"/><Relationship Id="rId7" Type="http://schemas.openxmlformats.org/officeDocument/2006/relationships/oleObject" Target="../embeddings/oleObject1251.bin"/><Relationship Id="rId12" Type="http://schemas.openxmlformats.org/officeDocument/2006/relationships/oleObject" Target="../embeddings/oleObject1254.bin"/><Relationship Id="rId17" Type="http://schemas.openxmlformats.org/officeDocument/2006/relationships/oleObject" Target="../embeddings/oleObject1258.bin"/><Relationship Id="rId2" Type="http://schemas.openxmlformats.org/officeDocument/2006/relationships/slideLayout" Target="../slideLayouts/slideLayout24.xml"/><Relationship Id="rId16" Type="http://schemas.openxmlformats.org/officeDocument/2006/relationships/oleObject" Target="../embeddings/oleObject1257.bin"/><Relationship Id="rId1" Type="http://schemas.openxmlformats.org/officeDocument/2006/relationships/vmlDrawing" Target="../drawings/vmlDrawing215.vml"/><Relationship Id="rId6" Type="http://schemas.openxmlformats.org/officeDocument/2006/relationships/image" Target="../media/image1084.wmf"/><Relationship Id="rId11" Type="http://schemas.openxmlformats.org/officeDocument/2006/relationships/image" Target="../media/image1085.wmf"/><Relationship Id="rId5" Type="http://schemas.openxmlformats.org/officeDocument/2006/relationships/oleObject" Target="../embeddings/oleObject1250.bin"/><Relationship Id="rId15" Type="http://schemas.openxmlformats.org/officeDocument/2006/relationships/image" Target="../media/image321.wmf"/><Relationship Id="rId10" Type="http://schemas.openxmlformats.org/officeDocument/2006/relationships/oleObject" Target="../embeddings/oleObject1253.bin"/><Relationship Id="rId4" Type="http://schemas.openxmlformats.org/officeDocument/2006/relationships/image" Target="../media/image1083.wmf"/><Relationship Id="rId9" Type="http://schemas.openxmlformats.org/officeDocument/2006/relationships/oleObject" Target="../embeddings/oleObject1252.bin"/><Relationship Id="rId14" Type="http://schemas.openxmlformats.org/officeDocument/2006/relationships/oleObject" Target="../embeddings/oleObject1256.bin"/></Relationships>
</file>

<file path=ppt/slides/_rels/slide281.xml.rels><?xml version="1.0" encoding="UTF-8" standalone="yes"?>
<Relationships xmlns="http://schemas.openxmlformats.org/package/2006/relationships"><Relationship Id="rId3" Type="http://schemas.openxmlformats.org/officeDocument/2006/relationships/image" Target="../media/image1087.jpeg"/><Relationship Id="rId2" Type="http://schemas.openxmlformats.org/officeDocument/2006/relationships/slideLayout" Target="../slideLayouts/slideLayout24.xml"/><Relationship Id="rId1" Type="http://schemas.openxmlformats.org/officeDocument/2006/relationships/vmlDrawing" Target="../drawings/vmlDrawing216.vml"/><Relationship Id="rId6" Type="http://schemas.openxmlformats.org/officeDocument/2006/relationships/image" Target="../media/image1086.wmf"/><Relationship Id="rId5" Type="http://schemas.openxmlformats.org/officeDocument/2006/relationships/oleObject" Target="../embeddings/oleObject1260.bin"/><Relationship Id="rId4" Type="http://schemas.openxmlformats.org/officeDocument/2006/relationships/image" Target="../media/image1088.jpeg"/></Relationships>
</file>

<file path=ppt/slides/_rels/slide282.xml.rels><?xml version="1.0" encoding="UTF-8" standalone="yes"?>
<Relationships xmlns="http://schemas.openxmlformats.org/package/2006/relationships"><Relationship Id="rId3" Type="http://schemas.openxmlformats.org/officeDocument/2006/relationships/oleObject" Target="../embeddings/oleObject1261.bin"/><Relationship Id="rId2" Type="http://schemas.openxmlformats.org/officeDocument/2006/relationships/slideLayout" Target="../slideLayouts/slideLayout24.xml"/><Relationship Id="rId1" Type="http://schemas.openxmlformats.org/officeDocument/2006/relationships/vmlDrawing" Target="../drawings/vmlDrawing217.vml"/><Relationship Id="rId6" Type="http://schemas.openxmlformats.org/officeDocument/2006/relationships/image" Target="../media/image1061.wmf"/><Relationship Id="rId5" Type="http://schemas.openxmlformats.org/officeDocument/2006/relationships/oleObject" Target="../embeddings/oleObject1262.bin"/><Relationship Id="rId4" Type="http://schemas.openxmlformats.org/officeDocument/2006/relationships/image" Target="../media/image1064.wmf"/></Relationships>
</file>

<file path=ppt/slides/_rels/slide283.xml.rels><?xml version="1.0" encoding="UTF-8" standalone="yes"?>
<Relationships xmlns="http://schemas.openxmlformats.org/package/2006/relationships"><Relationship Id="rId8" Type="http://schemas.openxmlformats.org/officeDocument/2006/relationships/image" Target="../media/image1090.wmf"/><Relationship Id="rId13" Type="http://schemas.openxmlformats.org/officeDocument/2006/relationships/oleObject" Target="../embeddings/oleObject1268.bin"/><Relationship Id="rId18" Type="http://schemas.openxmlformats.org/officeDocument/2006/relationships/oleObject" Target="../embeddings/oleObject1271.bin"/><Relationship Id="rId3" Type="http://schemas.openxmlformats.org/officeDocument/2006/relationships/oleObject" Target="../embeddings/oleObject1263.bin"/><Relationship Id="rId21" Type="http://schemas.openxmlformats.org/officeDocument/2006/relationships/oleObject" Target="../embeddings/oleObject1273.bin"/><Relationship Id="rId7" Type="http://schemas.openxmlformats.org/officeDocument/2006/relationships/oleObject" Target="../embeddings/oleObject1265.bin"/><Relationship Id="rId12" Type="http://schemas.openxmlformats.org/officeDocument/2006/relationships/image" Target="../media/image1092.wmf"/><Relationship Id="rId17" Type="http://schemas.openxmlformats.org/officeDocument/2006/relationships/image" Target="../media/image1094.wmf"/><Relationship Id="rId2" Type="http://schemas.openxmlformats.org/officeDocument/2006/relationships/slideLayout" Target="../slideLayouts/slideLayout24.xml"/><Relationship Id="rId16" Type="http://schemas.openxmlformats.org/officeDocument/2006/relationships/oleObject" Target="../embeddings/oleObject1270.bin"/><Relationship Id="rId20" Type="http://schemas.openxmlformats.org/officeDocument/2006/relationships/oleObject" Target="../embeddings/oleObject1272.bin"/><Relationship Id="rId1" Type="http://schemas.openxmlformats.org/officeDocument/2006/relationships/vmlDrawing" Target="../drawings/vmlDrawing218.vml"/><Relationship Id="rId6" Type="http://schemas.openxmlformats.org/officeDocument/2006/relationships/image" Target="../media/image1061.wmf"/><Relationship Id="rId11" Type="http://schemas.openxmlformats.org/officeDocument/2006/relationships/oleObject" Target="../embeddings/oleObject1267.bin"/><Relationship Id="rId5" Type="http://schemas.openxmlformats.org/officeDocument/2006/relationships/oleObject" Target="../embeddings/oleObject1264.bin"/><Relationship Id="rId15" Type="http://schemas.openxmlformats.org/officeDocument/2006/relationships/oleObject" Target="../embeddings/oleObject1269.bin"/><Relationship Id="rId23" Type="http://schemas.openxmlformats.org/officeDocument/2006/relationships/oleObject" Target="../embeddings/oleObject1274.bin"/><Relationship Id="rId10" Type="http://schemas.openxmlformats.org/officeDocument/2006/relationships/image" Target="../media/image1091.wmf"/><Relationship Id="rId19" Type="http://schemas.openxmlformats.org/officeDocument/2006/relationships/image" Target="../media/image1095.wmf"/><Relationship Id="rId4" Type="http://schemas.openxmlformats.org/officeDocument/2006/relationships/image" Target="../media/image1089.wmf"/><Relationship Id="rId9" Type="http://schemas.openxmlformats.org/officeDocument/2006/relationships/oleObject" Target="../embeddings/oleObject1266.bin"/><Relationship Id="rId14" Type="http://schemas.openxmlformats.org/officeDocument/2006/relationships/image" Target="../media/image1093.wmf"/><Relationship Id="rId22" Type="http://schemas.openxmlformats.org/officeDocument/2006/relationships/image" Target="../media/image1096.wmf"/></Relationships>
</file>

<file path=ppt/slides/_rels/slide284.xml.rels><?xml version="1.0" encoding="UTF-8" standalone="yes"?>
<Relationships xmlns="http://schemas.openxmlformats.org/package/2006/relationships"><Relationship Id="rId3" Type="http://schemas.openxmlformats.org/officeDocument/2006/relationships/oleObject" Target="../embeddings/oleObject1275.bin"/><Relationship Id="rId2" Type="http://schemas.openxmlformats.org/officeDocument/2006/relationships/slideLayout" Target="../slideLayouts/slideLayout24.xml"/><Relationship Id="rId1" Type="http://schemas.openxmlformats.org/officeDocument/2006/relationships/vmlDrawing" Target="../drawings/vmlDrawing219.vml"/><Relationship Id="rId5" Type="http://schemas.openxmlformats.org/officeDocument/2006/relationships/oleObject" Target="../embeddings/oleObject1276.bin"/><Relationship Id="rId4" Type="http://schemas.openxmlformats.org/officeDocument/2006/relationships/image" Target="../media/image1061.wmf"/></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286.xml.rels><?xml version="1.0" encoding="UTF-8" standalone="yes"?>
<Relationships xmlns="http://schemas.openxmlformats.org/package/2006/relationships"><Relationship Id="rId8" Type="http://schemas.openxmlformats.org/officeDocument/2006/relationships/image" Target="../media/image1099.wmf"/><Relationship Id="rId13" Type="http://schemas.openxmlformats.org/officeDocument/2006/relationships/oleObject" Target="../embeddings/oleObject1282.bin"/><Relationship Id="rId3" Type="http://schemas.openxmlformats.org/officeDocument/2006/relationships/oleObject" Target="../embeddings/oleObject1277.bin"/><Relationship Id="rId7" Type="http://schemas.openxmlformats.org/officeDocument/2006/relationships/oleObject" Target="../embeddings/oleObject1279.bin"/><Relationship Id="rId12" Type="http://schemas.openxmlformats.org/officeDocument/2006/relationships/image" Target="../media/image1101.wmf"/><Relationship Id="rId2" Type="http://schemas.openxmlformats.org/officeDocument/2006/relationships/slideLayout" Target="../slideLayouts/slideLayout24.xml"/><Relationship Id="rId16" Type="http://schemas.openxmlformats.org/officeDocument/2006/relationships/image" Target="../media/image1103.wmf"/><Relationship Id="rId1" Type="http://schemas.openxmlformats.org/officeDocument/2006/relationships/vmlDrawing" Target="../drawings/vmlDrawing220.vml"/><Relationship Id="rId6" Type="http://schemas.openxmlformats.org/officeDocument/2006/relationships/image" Target="../media/image1098.wmf"/><Relationship Id="rId11" Type="http://schemas.openxmlformats.org/officeDocument/2006/relationships/oleObject" Target="../embeddings/oleObject1281.bin"/><Relationship Id="rId5" Type="http://schemas.openxmlformats.org/officeDocument/2006/relationships/oleObject" Target="../embeddings/oleObject1278.bin"/><Relationship Id="rId15" Type="http://schemas.openxmlformats.org/officeDocument/2006/relationships/oleObject" Target="../embeddings/oleObject1283.bin"/><Relationship Id="rId10" Type="http://schemas.openxmlformats.org/officeDocument/2006/relationships/image" Target="../media/image1100.wmf"/><Relationship Id="rId4" Type="http://schemas.openxmlformats.org/officeDocument/2006/relationships/image" Target="../media/image1097.wmf"/><Relationship Id="rId9" Type="http://schemas.openxmlformats.org/officeDocument/2006/relationships/oleObject" Target="../embeddings/oleObject1280.bin"/><Relationship Id="rId14" Type="http://schemas.openxmlformats.org/officeDocument/2006/relationships/image" Target="../media/image1102.wmf"/></Relationships>
</file>

<file path=ppt/slides/_rels/slide287.xml.rels><?xml version="1.0" encoding="UTF-8" standalone="yes"?>
<Relationships xmlns="http://schemas.openxmlformats.org/package/2006/relationships"><Relationship Id="rId8" Type="http://schemas.openxmlformats.org/officeDocument/2006/relationships/image" Target="../media/image1106.wmf"/><Relationship Id="rId13" Type="http://schemas.openxmlformats.org/officeDocument/2006/relationships/oleObject" Target="../embeddings/oleObject1289.bin"/><Relationship Id="rId18" Type="http://schemas.openxmlformats.org/officeDocument/2006/relationships/oleObject" Target="../embeddings/oleObject1292.bin"/><Relationship Id="rId3" Type="http://schemas.openxmlformats.org/officeDocument/2006/relationships/oleObject" Target="../embeddings/oleObject1284.bin"/><Relationship Id="rId21" Type="http://schemas.openxmlformats.org/officeDocument/2006/relationships/image" Target="../media/image1101.wmf"/><Relationship Id="rId7" Type="http://schemas.openxmlformats.org/officeDocument/2006/relationships/oleObject" Target="../embeddings/oleObject1286.bin"/><Relationship Id="rId12" Type="http://schemas.openxmlformats.org/officeDocument/2006/relationships/image" Target="../media/image1108.wmf"/><Relationship Id="rId17" Type="http://schemas.openxmlformats.org/officeDocument/2006/relationships/image" Target="../media/image1110.wmf"/><Relationship Id="rId2" Type="http://schemas.openxmlformats.org/officeDocument/2006/relationships/slideLayout" Target="../slideLayouts/slideLayout24.xml"/><Relationship Id="rId16" Type="http://schemas.openxmlformats.org/officeDocument/2006/relationships/oleObject" Target="../embeddings/oleObject1291.bin"/><Relationship Id="rId20" Type="http://schemas.openxmlformats.org/officeDocument/2006/relationships/oleObject" Target="../embeddings/oleObject1293.bin"/><Relationship Id="rId1" Type="http://schemas.openxmlformats.org/officeDocument/2006/relationships/vmlDrawing" Target="../drawings/vmlDrawing221.vml"/><Relationship Id="rId6" Type="http://schemas.openxmlformats.org/officeDocument/2006/relationships/image" Target="../media/image1105.wmf"/><Relationship Id="rId11" Type="http://schemas.openxmlformats.org/officeDocument/2006/relationships/oleObject" Target="../embeddings/oleObject1288.bin"/><Relationship Id="rId5" Type="http://schemas.openxmlformats.org/officeDocument/2006/relationships/oleObject" Target="../embeddings/oleObject1285.bin"/><Relationship Id="rId15" Type="http://schemas.openxmlformats.org/officeDocument/2006/relationships/oleObject" Target="../embeddings/oleObject1290.bin"/><Relationship Id="rId10" Type="http://schemas.openxmlformats.org/officeDocument/2006/relationships/image" Target="../media/image1107.wmf"/><Relationship Id="rId19" Type="http://schemas.openxmlformats.org/officeDocument/2006/relationships/image" Target="../media/image1111.wmf"/><Relationship Id="rId4" Type="http://schemas.openxmlformats.org/officeDocument/2006/relationships/image" Target="../media/image1104.wmf"/><Relationship Id="rId9" Type="http://schemas.openxmlformats.org/officeDocument/2006/relationships/oleObject" Target="../embeddings/oleObject1287.bin"/><Relationship Id="rId14" Type="http://schemas.openxmlformats.org/officeDocument/2006/relationships/image" Target="../media/image1109.wmf"/></Relationships>
</file>

<file path=ppt/slides/_rels/slide288.xml.rels><?xml version="1.0" encoding="UTF-8" standalone="yes"?>
<Relationships xmlns="http://schemas.openxmlformats.org/package/2006/relationships"><Relationship Id="rId8" Type="http://schemas.openxmlformats.org/officeDocument/2006/relationships/image" Target="../media/image1113.wmf"/><Relationship Id="rId3" Type="http://schemas.openxmlformats.org/officeDocument/2006/relationships/oleObject" Target="../embeddings/oleObject1294.bin"/><Relationship Id="rId7" Type="http://schemas.openxmlformats.org/officeDocument/2006/relationships/oleObject" Target="../embeddings/oleObject1296.bin"/><Relationship Id="rId2" Type="http://schemas.openxmlformats.org/officeDocument/2006/relationships/slideLayout" Target="../slideLayouts/slideLayout24.xml"/><Relationship Id="rId1" Type="http://schemas.openxmlformats.org/officeDocument/2006/relationships/vmlDrawing" Target="../drawings/vmlDrawing222.vml"/><Relationship Id="rId6" Type="http://schemas.openxmlformats.org/officeDocument/2006/relationships/image" Target="../media/image1101.wmf"/><Relationship Id="rId5" Type="http://schemas.openxmlformats.org/officeDocument/2006/relationships/oleObject" Target="../embeddings/oleObject1295.bin"/><Relationship Id="rId4" Type="http://schemas.openxmlformats.org/officeDocument/2006/relationships/image" Target="../media/image1112.wmf"/></Relationships>
</file>

<file path=ppt/slides/_rels/slide289.xml.rels><?xml version="1.0" encoding="UTF-8" standalone="yes"?>
<Relationships xmlns="http://schemas.openxmlformats.org/package/2006/relationships"><Relationship Id="rId8" Type="http://schemas.openxmlformats.org/officeDocument/2006/relationships/image" Target="../media/image1116.wmf"/><Relationship Id="rId13" Type="http://schemas.openxmlformats.org/officeDocument/2006/relationships/oleObject" Target="../embeddings/oleObject1302.bin"/><Relationship Id="rId18" Type="http://schemas.openxmlformats.org/officeDocument/2006/relationships/image" Target="../media/image1120.wmf"/><Relationship Id="rId3" Type="http://schemas.openxmlformats.org/officeDocument/2006/relationships/oleObject" Target="../embeddings/oleObject1297.bin"/><Relationship Id="rId21" Type="http://schemas.openxmlformats.org/officeDocument/2006/relationships/image" Target="../media/image1121.wmf"/><Relationship Id="rId7" Type="http://schemas.openxmlformats.org/officeDocument/2006/relationships/oleObject" Target="../embeddings/oleObject1299.bin"/><Relationship Id="rId12" Type="http://schemas.openxmlformats.org/officeDocument/2006/relationships/image" Target="../media/image1117.wmf"/><Relationship Id="rId17" Type="http://schemas.openxmlformats.org/officeDocument/2006/relationships/oleObject" Target="../embeddings/oleObject1304.bin"/><Relationship Id="rId2" Type="http://schemas.openxmlformats.org/officeDocument/2006/relationships/slideLayout" Target="../slideLayouts/slideLayout24.xml"/><Relationship Id="rId16" Type="http://schemas.openxmlformats.org/officeDocument/2006/relationships/image" Target="../media/image1119.wmf"/><Relationship Id="rId20" Type="http://schemas.openxmlformats.org/officeDocument/2006/relationships/oleObject" Target="../embeddings/oleObject1306.bin"/><Relationship Id="rId1" Type="http://schemas.openxmlformats.org/officeDocument/2006/relationships/vmlDrawing" Target="../drawings/vmlDrawing223.vml"/><Relationship Id="rId6" Type="http://schemas.openxmlformats.org/officeDocument/2006/relationships/image" Target="../media/image1115.wmf"/><Relationship Id="rId11" Type="http://schemas.openxmlformats.org/officeDocument/2006/relationships/oleObject" Target="../embeddings/oleObject1301.bin"/><Relationship Id="rId5" Type="http://schemas.openxmlformats.org/officeDocument/2006/relationships/oleObject" Target="../embeddings/oleObject1298.bin"/><Relationship Id="rId15" Type="http://schemas.openxmlformats.org/officeDocument/2006/relationships/oleObject" Target="../embeddings/oleObject1303.bin"/><Relationship Id="rId10" Type="http://schemas.openxmlformats.org/officeDocument/2006/relationships/image" Target="../media/image59.wmf"/><Relationship Id="rId19" Type="http://schemas.openxmlformats.org/officeDocument/2006/relationships/oleObject" Target="../embeddings/oleObject1305.bin"/><Relationship Id="rId4" Type="http://schemas.openxmlformats.org/officeDocument/2006/relationships/image" Target="../media/image1114.wmf"/><Relationship Id="rId9" Type="http://schemas.openxmlformats.org/officeDocument/2006/relationships/oleObject" Target="../embeddings/oleObject1300.bin"/><Relationship Id="rId14" Type="http://schemas.openxmlformats.org/officeDocument/2006/relationships/image" Target="../media/image1118.wmf"/></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292.xml.rels><?xml version="1.0" encoding="UTF-8" standalone="yes"?>
<Relationships xmlns="http://schemas.openxmlformats.org/package/2006/relationships"><Relationship Id="rId8" Type="http://schemas.openxmlformats.org/officeDocument/2006/relationships/image" Target="../media/image1124.wmf"/><Relationship Id="rId3" Type="http://schemas.openxmlformats.org/officeDocument/2006/relationships/oleObject" Target="../embeddings/oleObject1307.bin"/><Relationship Id="rId7" Type="http://schemas.openxmlformats.org/officeDocument/2006/relationships/oleObject" Target="../embeddings/oleObject1309.bin"/><Relationship Id="rId12" Type="http://schemas.openxmlformats.org/officeDocument/2006/relationships/image" Target="../media/image1126.wmf"/><Relationship Id="rId2" Type="http://schemas.openxmlformats.org/officeDocument/2006/relationships/slideLayout" Target="../slideLayouts/slideLayout24.xml"/><Relationship Id="rId1" Type="http://schemas.openxmlformats.org/officeDocument/2006/relationships/vmlDrawing" Target="../drawings/vmlDrawing224.vml"/><Relationship Id="rId6" Type="http://schemas.openxmlformats.org/officeDocument/2006/relationships/image" Target="../media/image1123.wmf"/><Relationship Id="rId11" Type="http://schemas.openxmlformats.org/officeDocument/2006/relationships/oleObject" Target="../embeddings/oleObject1311.bin"/><Relationship Id="rId5" Type="http://schemas.openxmlformats.org/officeDocument/2006/relationships/oleObject" Target="../embeddings/oleObject1308.bin"/><Relationship Id="rId10" Type="http://schemas.openxmlformats.org/officeDocument/2006/relationships/image" Target="../media/image1125.wmf"/><Relationship Id="rId4" Type="http://schemas.openxmlformats.org/officeDocument/2006/relationships/image" Target="../media/image1122.wmf"/><Relationship Id="rId9" Type="http://schemas.openxmlformats.org/officeDocument/2006/relationships/oleObject" Target="../embeddings/oleObject1310.bin"/></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294.xml.rels><?xml version="1.0" encoding="UTF-8" standalone="yes"?>
<Relationships xmlns="http://schemas.openxmlformats.org/package/2006/relationships"><Relationship Id="rId8" Type="http://schemas.openxmlformats.org/officeDocument/2006/relationships/image" Target="../media/image1129.wmf"/><Relationship Id="rId3" Type="http://schemas.openxmlformats.org/officeDocument/2006/relationships/oleObject" Target="../embeddings/oleObject1312.bin"/><Relationship Id="rId7" Type="http://schemas.openxmlformats.org/officeDocument/2006/relationships/oleObject" Target="../embeddings/oleObject1314.bin"/><Relationship Id="rId12" Type="http://schemas.openxmlformats.org/officeDocument/2006/relationships/image" Target="../media/image1130.wmf"/><Relationship Id="rId2" Type="http://schemas.openxmlformats.org/officeDocument/2006/relationships/slideLayout" Target="../slideLayouts/slideLayout24.xml"/><Relationship Id="rId1" Type="http://schemas.openxmlformats.org/officeDocument/2006/relationships/vmlDrawing" Target="../drawings/vmlDrawing225.vml"/><Relationship Id="rId6" Type="http://schemas.openxmlformats.org/officeDocument/2006/relationships/image" Target="../media/image1128.wmf"/><Relationship Id="rId11" Type="http://schemas.openxmlformats.org/officeDocument/2006/relationships/oleObject" Target="../embeddings/oleObject1316.bin"/><Relationship Id="rId5" Type="http://schemas.openxmlformats.org/officeDocument/2006/relationships/oleObject" Target="../embeddings/oleObject1313.bin"/><Relationship Id="rId10" Type="http://schemas.openxmlformats.org/officeDocument/2006/relationships/image" Target="../media/image59.wmf"/><Relationship Id="rId4" Type="http://schemas.openxmlformats.org/officeDocument/2006/relationships/image" Target="../media/image1127.wmf"/><Relationship Id="rId9" Type="http://schemas.openxmlformats.org/officeDocument/2006/relationships/oleObject" Target="../embeddings/oleObject1315.bin"/></Relationships>
</file>

<file path=ppt/slides/_rels/slide295.xml.rels><?xml version="1.0" encoding="UTF-8" standalone="yes"?>
<Relationships xmlns="http://schemas.openxmlformats.org/package/2006/relationships"><Relationship Id="rId3" Type="http://schemas.openxmlformats.org/officeDocument/2006/relationships/oleObject" Target="../embeddings/oleObject1317.bin"/><Relationship Id="rId2" Type="http://schemas.openxmlformats.org/officeDocument/2006/relationships/slideLayout" Target="../slideLayouts/slideLayout24.xml"/><Relationship Id="rId1" Type="http://schemas.openxmlformats.org/officeDocument/2006/relationships/vmlDrawing" Target="../drawings/vmlDrawing226.vml"/><Relationship Id="rId6" Type="http://schemas.openxmlformats.org/officeDocument/2006/relationships/image" Target="../media/image1132.wmf"/><Relationship Id="rId5" Type="http://schemas.openxmlformats.org/officeDocument/2006/relationships/oleObject" Target="../embeddings/oleObject1318.bin"/><Relationship Id="rId4" Type="http://schemas.openxmlformats.org/officeDocument/2006/relationships/image" Target="../media/image1131.wmf"/></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297.xml.rels><?xml version="1.0" encoding="UTF-8" standalone="yes"?>
<Relationships xmlns="http://schemas.openxmlformats.org/package/2006/relationships"><Relationship Id="rId8" Type="http://schemas.openxmlformats.org/officeDocument/2006/relationships/oleObject" Target="../embeddings/oleObject1321.bin"/><Relationship Id="rId13" Type="http://schemas.openxmlformats.org/officeDocument/2006/relationships/oleObject" Target="../embeddings/oleObject1324.bin"/><Relationship Id="rId3" Type="http://schemas.openxmlformats.org/officeDocument/2006/relationships/image" Target="../media/image1137.jpeg"/><Relationship Id="rId7" Type="http://schemas.openxmlformats.org/officeDocument/2006/relationships/image" Target="../media/image1134.wmf"/><Relationship Id="rId12" Type="http://schemas.openxmlformats.org/officeDocument/2006/relationships/oleObject" Target="../embeddings/oleObject1323.bin"/><Relationship Id="rId2" Type="http://schemas.openxmlformats.org/officeDocument/2006/relationships/slideLayout" Target="../slideLayouts/slideLayout24.xml"/><Relationship Id="rId1" Type="http://schemas.openxmlformats.org/officeDocument/2006/relationships/vmlDrawing" Target="../drawings/vmlDrawing227.vml"/><Relationship Id="rId6" Type="http://schemas.openxmlformats.org/officeDocument/2006/relationships/oleObject" Target="../embeddings/oleObject1320.bin"/><Relationship Id="rId11" Type="http://schemas.openxmlformats.org/officeDocument/2006/relationships/image" Target="../media/image1136.wmf"/><Relationship Id="rId5" Type="http://schemas.openxmlformats.org/officeDocument/2006/relationships/image" Target="../media/image1133.wmf"/><Relationship Id="rId10" Type="http://schemas.openxmlformats.org/officeDocument/2006/relationships/oleObject" Target="../embeddings/oleObject1322.bin"/><Relationship Id="rId4" Type="http://schemas.openxmlformats.org/officeDocument/2006/relationships/oleObject" Target="../embeddings/oleObject1319.bin"/><Relationship Id="rId9" Type="http://schemas.openxmlformats.org/officeDocument/2006/relationships/image" Target="../media/image1135.wmf"/></Relationships>
</file>

<file path=ppt/slides/_rels/slide298.xml.rels><?xml version="1.0" encoding="UTF-8" standalone="yes"?>
<Relationships xmlns="http://schemas.openxmlformats.org/package/2006/relationships"><Relationship Id="rId8" Type="http://schemas.openxmlformats.org/officeDocument/2006/relationships/oleObject" Target="../embeddings/oleObject1327.bin"/><Relationship Id="rId13" Type="http://schemas.openxmlformats.org/officeDocument/2006/relationships/oleObject" Target="../embeddings/oleObject1330.bin"/><Relationship Id="rId3" Type="http://schemas.openxmlformats.org/officeDocument/2006/relationships/image" Target="../media/image1142.jpeg"/><Relationship Id="rId7" Type="http://schemas.openxmlformats.org/officeDocument/2006/relationships/image" Target="../media/image1139.wmf"/><Relationship Id="rId12" Type="http://schemas.openxmlformats.org/officeDocument/2006/relationships/oleObject" Target="../embeddings/oleObject1329.bin"/><Relationship Id="rId2" Type="http://schemas.openxmlformats.org/officeDocument/2006/relationships/slideLayout" Target="../slideLayouts/slideLayout24.xml"/><Relationship Id="rId1" Type="http://schemas.openxmlformats.org/officeDocument/2006/relationships/vmlDrawing" Target="../drawings/vmlDrawing228.vml"/><Relationship Id="rId6" Type="http://schemas.openxmlformats.org/officeDocument/2006/relationships/oleObject" Target="../embeddings/oleObject1326.bin"/><Relationship Id="rId11" Type="http://schemas.openxmlformats.org/officeDocument/2006/relationships/image" Target="../media/image1141.wmf"/><Relationship Id="rId5" Type="http://schemas.openxmlformats.org/officeDocument/2006/relationships/image" Target="../media/image1138.wmf"/><Relationship Id="rId10" Type="http://schemas.openxmlformats.org/officeDocument/2006/relationships/oleObject" Target="../embeddings/oleObject1328.bin"/><Relationship Id="rId4" Type="http://schemas.openxmlformats.org/officeDocument/2006/relationships/oleObject" Target="../embeddings/oleObject1325.bin"/><Relationship Id="rId9" Type="http://schemas.openxmlformats.org/officeDocument/2006/relationships/image" Target="../media/image1140.wmf"/></Relationships>
</file>

<file path=ppt/slides/_rels/slide299.xml.rels><?xml version="1.0" encoding="UTF-8" standalone="yes"?>
<Relationships xmlns="http://schemas.openxmlformats.org/package/2006/relationships"><Relationship Id="rId3" Type="http://schemas.openxmlformats.org/officeDocument/2006/relationships/image" Target="../media/image1144.jpeg"/><Relationship Id="rId2" Type="http://schemas.openxmlformats.org/officeDocument/2006/relationships/slideLayout" Target="../slideLayouts/slideLayout24.xml"/><Relationship Id="rId1" Type="http://schemas.openxmlformats.org/officeDocument/2006/relationships/vmlDrawing" Target="../drawings/vmlDrawing229.vml"/><Relationship Id="rId5" Type="http://schemas.openxmlformats.org/officeDocument/2006/relationships/image" Target="../media/image1143.wmf"/><Relationship Id="rId4" Type="http://schemas.openxmlformats.org/officeDocument/2006/relationships/oleObject" Target="../embeddings/oleObject1331.bin"/></Relationships>
</file>

<file path=ppt/slides/_rels/slide300.xml.rels><?xml version="1.0" encoding="UTF-8" standalone="yes"?>
<Relationships xmlns="http://schemas.openxmlformats.org/package/2006/relationships"><Relationship Id="rId8" Type="http://schemas.openxmlformats.org/officeDocument/2006/relationships/image" Target="../media/image1147.wmf"/><Relationship Id="rId3" Type="http://schemas.openxmlformats.org/officeDocument/2006/relationships/oleObject" Target="../embeddings/oleObject1332.bin"/><Relationship Id="rId7" Type="http://schemas.openxmlformats.org/officeDocument/2006/relationships/oleObject" Target="../embeddings/oleObject1334.bin"/><Relationship Id="rId2" Type="http://schemas.openxmlformats.org/officeDocument/2006/relationships/slideLayout" Target="../slideLayouts/slideLayout24.xml"/><Relationship Id="rId1" Type="http://schemas.openxmlformats.org/officeDocument/2006/relationships/vmlDrawing" Target="../drawings/vmlDrawing230.vml"/><Relationship Id="rId6" Type="http://schemas.openxmlformats.org/officeDocument/2006/relationships/image" Target="../media/image1146.wmf"/><Relationship Id="rId5" Type="http://schemas.openxmlformats.org/officeDocument/2006/relationships/oleObject" Target="../embeddings/oleObject1333.bin"/><Relationship Id="rId10" Type="http://schemas.openxmlformats.org/officeDocument/2006/relationships/image" Target="../media/image1148.wmf"/><Relationship Id="rId4" Type="http://schemas.openxmlformats.org/officeDocument/2006/relationships/image" Target="../media/image1145.wmf"/><Relationship Id="rId9" Type="http://schemas.openxmlformats.org/officeDocument/2006/relationships/oleObject" Target="../embeddings/oleObject1335.bin"/></Relationships>
</file>

<file path=ppt/slides/_rels/slide301.xml.rels><?xml version="1.0" encoding="UTF-8" standalone="yes"?>
<Relationships xmlns="http://schemas.openxmlformats.org/package/2006/relationships"><Relationship Id="rId8" Type="http://schemas.openxmlformats.org/officeDocument/2006/relationships/image" Target="../media/image1150.wmf"/><Relationship Id="rId3" Type="http://schemas.openxmlformats.org/officeDocument/2006/relationships/oleObject" Target="../embeddings/oleObject1336.bin"/><Relationship Id="rId7" Type="http://schemas.openxmlformats.org/officeDocument/2006/relationships/oleObject" Target="../embeddings/oleObject1338.bin"/><Relationship Id="rId12" Type="http://schemas.openxmlformats.org/officeDocument/2006/relationships/image" Target="../media/image1151.wmf"/><Relationship Id="rId2" Type="http://schemas.openxmlformats.org/officeDocument/2006/relationships/slideLayout" Target="../slideLayouts/slideLayout24.xml"/><Relationship Id="rId1" Type="http://schemas.openxmlformats.org/officeDocument/2006/relationships/vmlDrawing" Target="../drawings/vmlDrawing231.vml"/><Relationship Id="rId6" Type="http://schemas.openxmlformats.org/officeDocument/2006/relationships/image" Target="../media/image1149.wmf"/><Relationship Id="rId11" Type="http://schemas.openxmlformats.org/officeDocument/2006/relationships/oleObject" Target="../embeddings/oleObject1341.bin"/><Relationship Id="rId5" Type="http://schemas.openxmlformats.org/officeDocument/2006/relationships/oleObject" Target="../embeddings/oleObject1337.bin"/><Relationship Id="rId10" Type="http://schemas.openxmlformats.org/officeDocument/2006/relationships/oleObject" Target="../embeddings/oleObject1340.bin"/><Relationship Id="rId4" Type="http://schemas.openxmlformats.org/officeDocument/2006/relationships/image" Target="../media/image48.wmf"/><Relationship Id="rId9" Type="http://schemas.openxmlformats.org/officeDocument/2006/relationships/oleObject" Target="../embeddings/oleObject1339.bin"/></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304.xml.rels><?xml version="1.0" encoding="UTF-8" standalone="yes"?>
<Relationships xmlns="http://schemas.openxmlformats.org/package/2006/relationships"><Relationship Id="rId3" Type="http://schemas.openxmlformats.org/officeDocument/2006/relationships/oleObject" Target="../embeddings/oleObject1342.bin"/><Relationship Id="rId2" Type="http://schemas.openxmlformats.org/officeDocument/2006/relationships/slideLayout" Target="../slideLayouts/slideLayout24.xml"/><Relationship Id="rId1" Type="http://schemas.openxmlformats.org/officeDocument/2006/relationships/vmlDrawing" Target="../drawings/vmlDrawing232.vml"/><Relationship Id="rId6" Type="http://schemas.openxmlformats.org/officeDocument/2006/relationships/image" Target="../media/image1153.wmf"/><Relationship Id="rId5" Type="http://schemas.openxmlformats.org/officeDocument/2006/relationships/oleObject" Target="../embeddings/oleObject1343.bin"/><Relationship Id="rId4" Type="http://schemas.openxmlformats.org/officeDocument/2006/relationships/image" Target="../media/image1152.wmf"/></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308.xml.rels><?xml version="1.0" encoding="UTF-8" standalone="yes"?>
<Relationships xmlns="http://schemas.openxmlformats.org/package/2006/relationships"><Relationship Id="rId2" Type="http://schemas.openxmlformats.org/officeDocument/2006/relationships/image" Target="../media/image1154.jpeg"/><Relationship Id="rId1" Type="http://schemas.openxmlformats.org/officeDocument/2006/relationships/slideLayout" Target="../slideLayouts/slideLayout24.xml"/></Relationships>
</file>

<file path=ppt/slides/_rels/slide309.xml.rels><?xml version="1.0" encoding="UTF-8" standalone="yes"?>
<Relationships xmlns="http://schemas.openxmlformats.org/package/2006/relationships"><Relationship Id="rId3" Type="http://schemas.openxmlformats.org/officeDocument/2006/relationships/oleObject" Target="../embeddings/oleObject1344.bin"/><Relationship Id="rId2" Type="http://schemas.openxmlformats.org/officeDocument/2006/relationships/slideLayout" Target="../slideLayouts/slideLayout24.xml"/><Relationship Id="rId1" Type="http://schemas.openxmlformats.org/officeDocument/2006/relationships/vmlDrawing" Target="../drawings/vmlDrawing233.vml"/><Relationship Id="rId4" Type="http://schemas.openxmlformats.org/officeDocument/2006/relationships/image" Target="../media/image1155.wmf"/></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312.xml.rels><?xml version="1.0" encoding="UTF-8" standalone="yes"?>
<Relationships xmlns="http://schemas.openxmlformats.org/package/2006/relationships"><Relationship Id="rId13" Type="http://schemas.openxmlformats.org/officeDocument/2006/relationships/image" Target="../media/image1160.wmf"/><Relationship Id="rId18" Type="http://schemas.openxmlformats.org/officeDocument/2006/relationships/oleObject" Target="../embeddings/oleObject1353.bin"/><Relationship Id="rId26" Type="http://schemas.openxmlformats.org/officeDocument/2006/relationships/oleObject" Target="../embeddings/oleObject1360.bin"/><Relationship Id="rId39" Type="http://schemas.openxmlformats.org/officeDocument/2006/relationships/oleObject" Target="../embeddings/oleObject1368.bin"/><Relationship Id="rId21" Type="http://schemas.openxmlformats.org/officeDocument/2006/relationships/oleObject" Target="../embeddings/oleObject1356.bin"/><Relationship Id="rId34" Type="http://schemas.openxmlformats.org/officeDocument/2006/relationships/oleObject" Target="../embeddings/oleObject1365.bin"/><Relationship Id="rId42" Type="http://schemas.openxmlformats.org/officeDocument/2006/relationships/image" Target="../media/image1170.wmf"/><Relationship Id="rId47" Type="http://schemas.openxmlformats.org/officeDocument/2006/relationships/oleObject" Target="../embeddings/oleObject1372.bin"/><Relationship Id="rId7" Type="http://schemas.openxmlformats.org/officeDocument/2006/relationships/oleObject" Target="../embeddings/oleObject1347.bin"/><Relationship Id="rId2" Type="http://schemas.openxmlformats.org/officeDocument/2006/relationships/slideLayout" Target="../slideLayouts/slideLayout24.xml"/><Relationship Id="rId16" Type="http://schemas.openxmlformats.org/officeDocument/2006/relationships/oleObject" Target="../embeddings/oleObject1352.bin"/><Relationship Id="rId29" Type="http://schemas.openxmlformats.org/officeDocument/2006/relationships/oleObject" Target="../embeddings/oleObject1362.bin"/><Relationship Id="rId11" Type="http://schemas.openxmlformats.org/officeDocument/2006/relationships/oleObject" Target="../embeddings/oleObject1349.bin"/><Relationship Id="rId24" Type="http://schemas.openxmlformats.org/officeDocument/2006/relationships/oleObject" Target="../embeddings/oleObject1359.bin"/><Relationship Id="rId32" Type="http://schemas.openxmlformats.org/officeDocument/2006/relationships/oleObject" Target="../embeddings/oleObject1364.bin"/><Relationship Id="rId37" Type="http://schemas.openxmlformats.org/officeDocument/2006/relationships/image" Target="../media/image1168.wmf"/><Relationship Id="rId40" Type="http://schemas.openxmlformats.org/officeDocument/2006/relationships/image" Target="../media/image1169.wmf"/><Relationship Id="rId45" Type="http://schemas.openxmlformats.org/officeDocument/2006/relationships/oleObject" Target="../embeddings/oleObject1371.bin"/><Relationship Id="rId5" Type="http://schemas.openxmlformats.org/officeDocument/2006/relationships/oleObject" Target="../embeddings/oleObject1346.bin"/><Relationship Id="rId15" Type="http://schemas.openxmlformats.org/officeDocument/2006/relationships/image" Target="../media/image1161.wmf"/><Relationship Id="rId23" Type="http://schemas.openxmlformats.org/officeDocument/2006/relationships/oleObject" Target="../embeddings/oleObject1358.bin"/><Relationship Id="rId28" Type="http://schemas.openxmlformats.org/officeDocument/2006/relationships/oleObject" Target="../embeddings/oleObject1361.bin"/><Relationship Id="rId36" Type="http://schemas.openxmlformats.org/officeDocument/2006/relationships/oleObject" Target="../embeddings/oleObject1366.bin"/><Relationship Id="rId49" Type="http://schemas.openxmlformats.org/officeDocument/2006/relationships/oleObject" Target="../embeddings/oleObject1373.bin"/><Relationship Id="rId10" Type="http://schemas.openxmlformats.org/officeDocument/2006/relationships/image" Target="../media/image1159.wmf"/><Relationship Id="rId19" Type="http://schemas.openxmlformats.org/officeDocument/2006/relationships/oleObject" Target="../embeddings/oleObject1354.bin"/><Relationship Id="rId31" Type="http://schemas.openxmlformats.org/officeDocument/2006/relationships/image" Target="../media/image1165.wmf"/><Relationship Id="rId44" Type="http://schemas.openxmlformats.org/officeDocument/2006/relationships/image" Target="../media/image1171.wmf"/><Relationship Id="rId4" Type="http://schemas.openxmlformats.org/officeDocument/2006/relationships/image" Target="../media/image1156.wmf"/><Relationship Id="rId9" Type="http://schemas.openxmlformats.org/officeDocument/2006/relationships/oleObject" Target="../embeddings/oleObject1348.bin"/><Relationship Id="rId14" Type="http://schemas.openxmlformats.org/officeDocument/2006/relationships/oleObject" Target="../embeddings/oleObject1351.bin"/><Relationship Id="rId22" Type="http://schemas.openxmlformats.org/officeDocument/2006/relationships/oleObject" Target="../embeddings/oleObject1357.bin"/><Relationship Id="rId27" Type="http://schemas.openxmlformats.org/officeDocument/2006/relationships/image" Target="../media/image1164.wmf"/><Relationship Id="rId30" Type="http://schemas.openxmlformats.org/officeDocument/2006/relationships/oleObject" Target="../embeddings/oleObject1363.bin"/><Relationship Id="rId35" Type="http://schemas.openxmlformats.org/officeDocument/2006/relationships/image" Target="../media/image1167.wmf"/><Relationship Id="rId43" Type="http://schemas.openxmlformats.org/officeDocument/2006/relationships/oleObject" Target="../embeddings/oleObject1370.bin"/><Relationship Id="rId48" Type="http://schemas.openxmlformats.org/officeDocument/2006/relationships/image" Target="../media/image1173.wmf"/><Relationship Id="rId8" Type="http://schemas.openxmlformats.org/officeDocument/2006/relationships/image" Target="../media/image1158.wmf"/><Relationship Id="rId3" Type="http://schemas.openxmlformats.org/officeDocument/2006/relationships/oleObject" Target="../embeddings/oleObject1345.bin"/><Relationship Id="rId12" Type="http://schemas.openxmlformats.org/officeDocument/2006/relationships/oleObject" Target="../embeddings/oleObject1350.bin"/><Relationship Id="rId17" Type="http://schemas.openxmlformats.org/officeDocument/2006/relationships/image" Target="../media/image1162.wmf"/><Relationship Id="rId25" Type="http://schemas.openxmlformats.org/officeDocument/2006/relationships/image" Target="../media/image1163.wmf"/><Relationship Id="rId33" Type="http://schemas.openxmlformats.org/officeDocument/2006/relationships/image" Target="../media/image1166.wmf"/><Relationship Id="rId38" Type="http://schemas.openxmlformats.org/officeDocument/2006/relationships/oleObject" Target="../embeddings/oleObject1367.bin"/><Relationship Id="rId46" Type="http://schemas.openxmlformats.org/officeDocument/2006/relationships/image" Target="../media/image1172.wmf"/><Relationship Id="rId20" Type="http://schemas.openxmlformats.org/officeDocument/2006/relationships/oleObject" Target="../embeddings/oleObject1355.bin"/><Relationship Id="rId41" Type="http://schemas.openxmlformats.org/officeDocument/2006/relationships/oleObject" Target="../embeddings/oleObject1369.bin"/><Relationship Id="rId1" Type="http://schemas.openxmlformats.org/officeDocument/2006/relationships/vmlDrawing" Target="../drawings/vmlDrawing234.vml"/><Relationship Id="rId6" Type="http://schemas.openxmlformats.org/officeDocument/2006/relationships/image" Target="../media/image1157.wmf"/></Relationships>
</file>

<file path=ppt/slides/_rels/slide313.xml.rels><?xml version="1.0" encoding="UTF-8" standalone="yes"?>
<Relationships xmlns="http://schemas.openxmlformats.org/package/2006/relationships"><Relationship Id="rId8" Type="http://schemas.openxmlformats.org/officeDocument/2006/relationships/oleObject" Target="../embeddings/oleObject1377.bin"/><Relationship Id="rId13" Type="http://schemas.openxmlformats.org/officeDocument/2006/relationships/oleObject" Target="../embeddings/oleObject1380.bin"/><Relationship Id="rId18" Type="http://schemas.openxmlformats.org/officeDocument/2006/relationships/oleObject" Target="../embeddings/oleObject1383.bin"/><Relationship Id="rId26" Type="http://schemas.openxmlformats.org/officeDocument/2006/relationships/oleObject" Target="../embeddings/oleObject1388.bin"/><Relationship Id="rId3" Type="http://schemas.openxmlformats.org/officeDocument/2006/relationships/oleObject" Target="../embeddings/oleObject1374.bin"/><Relationship Id="rId21" Type="http://schemas.openxmlformats.org/officeDocument/2006/relationships/oleObject" Target="../embeddings/oleObject1385.bin"/><Relationship Id="rId7" Type="http://schemas.openxmlformats.org/officeDocument/2006/relationships/oleObject" Target="../embeddings/oleObject1376.bin"/><Relationship Id="rId12" Type="http://schemas.openxmlformats.org/officeDocument/2006/relationships/oleObject" Target="../embeddings/oleObject1379.bin"/><Relationship Id="rId17" Type="http://schemas.openxmlformats.org/officeDocument/2006/relationships/image" Target="../media/image1179.wmf"/><Relationship Id="rId25" Type="http://schemas.openxmlformats.org/officeDocument/2006/relationships/image" Target="../media/image1170.wmf"/><Relationship Id="rId2" Type="http://schemas.openxmlformats.org/officeDocument/2006/relationships/slideLayout" Target="../slideLayouts/slideLayout24.xml"/><Relationship Id="rId16" Type="http://schemas.openxmlformats.org/officeDocument/2006/relationships/oleObject" Target="../embeddings/oleObject1382.bin"/><Relationship Id="rId20" Type="http://schemas.openxmlformats.org/officeDocument/2006/relationships/oleObject" Target="../embeddings/oleObject1384.bin"/><Relationship Id="rId1" Type="http://schemas.openxmlformats.org/officeDocument/2006/relationships/vmlDrawing" Target="../drawings/vmlDrawing235.vml"/><Relationship Id="rId6" Type="http://schemas.openxmlformats.org/officeDocument/2006/relationships/image" Target="../media/image1175.wmf"/><Relationship Id="rId11" Type="http://schemas.openxmlformats.org/officeDocument/2006/relationships/image" Target="../media/image1177.wmf"/><Relationship Id="rId24" Type="http://schemas.openxmlformats.org/officeDocument/2006/relationships/oleObject" Target="../embeddings/oleObject1387.bin"/><Relationship Id="rId5" Type="http://schemas.openxmlformats.org/officeDocument/2006/relationships/oleObject" Target="../embeddings/oleObject1375.bin"/><Relationship Id="rId15" Type="http://schemas.openxmlformats.org/officeDocument/2006/relationships/oleObject" Target="../embeddings/oleObject1381.bin"/><Relationship Id="rId23" Type="http://schemas.openxmlformats.org/officeDocument/2006/relationships/image" Target="../media/image1181.wmf"/><Relationship Id="rId10" Type="http://schemas.openxmlformats.org/officeDocument/2006/relationships/oleObject" Target="../embeddings/oleObject1378.bin"/><Relationship Id="rId19" Type="http://schemas.openxmlformats.org/officeDocument/2006/relationships/image" Target="../media/image1180.wmf"/><Relationship Id="rId4" Type="http://schemas.openxmlformats.org/officeDocument/2006/relationships/image" Target="../media/image1174.wmf"/><Relationship Id="rId9" Type="http://schemas.openxmlformats.org/officeDocument/2006/relationships/image" Target="../media/image1176.wmf"/><Relationship Id="rId14" Type="http://schemas.openxmlformats.org/officeDocument/2006/relationships/image" Target="../media/image1178.wmf"/><Relationship Id="rId22" Type="http://schemas.openxmlformats.org/officeDocument/2006/relationships/oleObject" Target="../embeddings/oleObject1386.bin"/><Relationship Id="rId27" Type="http://schemas.openxmlformats.org/officeDocument/2006/relationships/image" Target="../media/image1182.wmf"/></Relationships>
</file>

<file path=ppt/slides/_rels/slide314.xml.rels><?xml version="1.0" encoding="UTF-8" standalone="yes"?>
<Relationships xmlns="http://schemas.openxmlformats.org/package/2006/relationships"><Relationship Id="rId8" Type="http://schemas.openxmlformats.org/officeDocument/2006/relationships/image" Target="../media/image1185.wmf"/><Relationship Id="rId3" Type="http://schemas.openxmlformats.org/officeDocument/2006/relationships/oleObject" Target="../embeddings/oleObject1389.bin"/><Relationship Id="rId7" Type="http://schemas.openxmlformats.org/officeDocument/2006/relationships/oleObject" Target="../embeddings/oleObject1391.bin"/><Relationship Id="rId2" Type="http://schemas.openxmlformats.org/officeDocument/2006/relationships/slideLayout" Target="../slideLayouts/slideLayout24.xml"/><Relationship Id="rId1" Type="http://schemas.openxmlformats.org/officeDocument/2006/relationships/vmlDrawing" Target="../drawings/vmlDrawing236.vml"/><Relationship Id="rId6" Type="http://schemas.openxmlformats.org/officeDocument/2006/relationships/image" Target="../media/image1184.wmf"/><Relationship Id="rId11" Type="http://schemas.openxmlformats.org/officeDocument/2006/relationships/oleObject" Target="../embeddings/oleObject1394.bin"/><Relationship Id="rId5" Type="http://schemas.openxmlformats.org/officeDocument/2006/relationships/oleObject" Target="../embeddings/oleObject1390.bin"/><Relationship Id="rId10" Type="http://schemas.openxmlformats.org/officeDocument/2006/relationships/oleObject" Target="../embeddings/oleObject1393.bin"/><Relationship Id="rId4" Type="http://schemas.openxmlformats.org/officeDocument/2006/relationships/image" Target="../media/image1183.wmf"/><Relationship Id="rId9" Type="http://schemas.openxmlformats.org/officeDocument/2006/relationships/oleObject" Target="../embeddings/oleObject1392.bin"/></Relationships>
</file>

<file path=ppt/slides/_rels/slide315.xml.rels><?xml version="1.0" encoding="UTF-8" standalone="yes"?>
<Relationships xmlns="http://schemas.openxmlformats.org/package/2006/relationships"><Relationship Id="rId8" Type="http://schemas.openxmlformats.org/officeDocument/2006/relationships/image" Target="../media/image1188.wmf"/><Relationship Id="rId13" Type="http://schemas.openxmlformats.org/officeDocument/2006/relationships/image" Target="../media/image1189.wmf"/><Relationship Id="rId18" Type="http://schemas.openxmlformats.org/officeDocument/2006/relationships/oleObject" Target="../embeddings/oleObject1403.bin"/><Relationship Id="rId3" Type="http://schemas.openxmlformats.org/officeDocument/2006/relationships/oleObject" Target="../embeddings/oleObject1395.bin"/><Relationship Id="rId21" Type="http://schemas.openxmlformats.org/officeDocument/2006/relationships/oleObject" Target="../embeddings/oleObject1406.bin"/><Relationship Id="rId7" Type="http://schemas.openxmlformats.org/officeDocument/2006/relationships/oleObject" Target="../embeddings/oleObject1397.bin"/><Relationship Id="rId12" Type="http://schemas.openxmlformats.org/officeDocument/2006/relationships/oleObject" Target="../embeddings/oleObject1400.bin"/><Relationship Id="rId17" Type="http://schemas.openxmlformats.org/officeDocument/2006/relationships/image" Target="../media/image1191.wmf"/><Relationship Id="rId2" Type="http://schemas.openxmlformats.org/officeDocument/2006/relationships/slideLayout" Target="../slideLayouts/slideLayout24.xml"/><Relationship Id="rId16" Type="http://schemas.openxmlformats.org/officeDocument/2006/relationships/oleObject" Target="../embeddings/oleObject1402.bin"/><Relationship Id="rId20" Type="http://schemas.openxmlformats.org/officeDocument/2006/relationships/oleObject" Target="../embeddings/oleObject1405.bin"/><Relationship Id="rId1" Type="http://schemas.openxmlformats.org/officeDocument/2006/relationships/vmlDrawing" Target="../drawings/vmlDrawing237.vml"/><Relationship Id="rId6" Type="http://schemas.openxmlformats.org/officeDocument/2006/relationships/image" Target="../media/image1187.wmf"/><Relationship Id="rId11" Type="http://schemas.openxmlformats.org/officeDocument/2006/relationships/oleObject" Target="../embeddings/oleObject1399.bin"/><Relationship Id="rId5" Type="http://schemas.openxmlformats.org/officeDocument/2006/relationships/oleObject" Target="../embeddings/oleObject1396.bin"/><Relationship Id="rId15" Type="http://schemas.openxmlformats.org/officeDocument/2006/relationships/image" Target="../media/image1190.wmf"/><Relationship Id="rId10" Type="http://schemas.openxmlformats.org/officeDocument/2006/relationships/image" Target="../media/image35.wmf"/><Relationship Id="rId19" Type="http://schemas.openxmlformats.org/officeDocument/2006/relationships/oleObject" Target="../embeddings/oleObject1404.bin"/><Relationship Id="rId4" Type="http://schemas.openxmlformats.org/officeDocument/2006/relationships/image" Target="../media/image1186.wmf"/><Relationship Id="rId9" Type="http://schemas.openxmlformats.org/officeDocument/2006/relationships/oleObject" Target="../embeddings/oleObject1398.bin"/><Relationship Id="rId14" Type="http://schemas.openxmlformats.org/officeDocument/2006/relationships/oleObject" Target="../embeddings/oleObject1401.bin"/><Relationship Id="rId22" Type="http://schemas.openxmlformats.org/officeDocument/2006/relationships/oleObject" Target="../embeddings/oleObject1407.bin"/></Relationships>
</file>

<file path=ppt/slides/_rels/slide316.xml.rels><?xml version="1.0" encoding="UTF-8" standalone="yes"?>
<Relationships xmlns="http://schemas.openxmlformats.org/package/2006/relationships"><Relationship Id="rId13" Type="http://schemas.openxmlformats.org/officeDocument/2006/relationships/oleObject" Target="../embeddings/oleObject1413.bin"/><Relationship Id="rId18" Type="http://schemas.openxmlformats.org/officeDocument/2006/relationships/image" Target="../media/image1199.wmf"/><Relationship Id="rId26" Type="http://schemas.openxmlformats.org/officeDocument/2006/relationships/oleObject" Target="../embeddings/oleObject1421.bin"/><Relationship Id="rId21" Type="http://schemas.openxmlformats.org/officeDocument/2006/relationships/oleObject" Target="../embeddings/oleObject1417.bin"/><Relationship Id="rId34" Type="http://schemas.openxmlformats.org/officeDocument/2006/relationships/image" Target="../media/image1204.wmf"/><Relationship Id="rId7" Type="http://schemas.openxmlformats.org/officeDocument/2006/relationships/oleObject" Target="../embeddings/oleObject1410.bin"/><Relationship Id="rId12" Type="http://schemas.openxmlformats.org/officeDocument/2006/relationships/image" Target="../media/image1196.wmf"/><Relationship Id="rId17" Type="http://schemas.openxmlformats.org/officeDocument/2006/relationships/oleObject" Target="../embeddings/oleObject1415.bin"/><Relationship Id="rId25" Type="http://schemas.openxmlformats.org/officeDocument/2006/relationships/oleObject" Target="../embeddings/oleObject1420.bin"/><Relationship Id="rId33" Type="http://schemas.openxmlformats.org/officeDocument/2006/relationships/oleObject" Target="../embeddings/oleObject1426.bin"/><Relationship Id="rId38" Type="http://schemas.openxmlformats.org/officeDocument/2006/relationships/image" Target="../media/image1206.wmf"/><Relationship Id="rId2" Type="http://schemas.openxmlformats.org/officeDocument/2006/relationships/slideLayout" Target="../slideLayouts/slideLayout24.xml"/><Relationship Id="rId16" Type="http://schemas.openxmlformats.org/officeDocument/2006/relationships/image" Target="../media/image1198.wmf"/><Relationship Id="rId20" Type="http://schemas.openxmlformats.org/officeDocument/2006/relationships/image" Target="../media/image1200.wmf"/><Relationship Id="rId29" Type="http://schemas.openxmlformats.org/officeDocument/2006/relationships/image" Target="../media/image1203.wmf"/><Relationship Id="rId1" Type="http://schemas.openxmlformats.org/officeDocument/2006/relationships/vmlDrawing" Target="../drawings/vmlDrawing238.vml"/><Relationship Id="rId6" Type="http://schemas.openxmlformats.org/officeDocument/2006/relationships/image" Target="../media/image1193.wmf"/><Relationship Id="rId11" Type="http://schemas.openxmlformats.org/officeDocument/2006/relationships/oleObject" Target="../embeddings/oleObject1412.bin"/><Relationship Id="rId24" Type="http://schemas.openxmlformats.org/officeDocument/2006/relationships/oleObject" Target="../embeddings/oleObject1419.bin"/><Relationship Id="rId32" Type="http://schemas.openxmlformats.org/officeDocument/2006/relationships/oleObject" Target="../embeddings/oleObject1425.bin"/><Relationship Id="rId37" Type="http://schemas.openxmlformats.org/officeDocument/2006/relationships/oleObject" Target="../embeddings/oleObject1428.bin"/><Relationship Id="rId5" Type="http://schemas.openxmlformats.org/officeDocument/2006/relationships/oleObject" Target="../embeddings/oleObject1409.bin"/><Relationship Id="rId15" Type="http://schemas.openxmlformats.org/officeDocument/2006/relationships/oleObject" Target="../embeddings/oleObject1414.bin"/><Relationship Id="rId23" Type="http://schemas.openxmlformats.org/officeDocument/2006/relationships/oleObject" Target="../embeddings/oleObject1418.bin"/><Relationship Id="rId28" Type="http://schemas.openxmlformats.org/officeDocument/2006/relationships/oleObject" Target="../embeddings/oleObject1422.bin"/><Relationship Id="rId36" Type="http://schemas.openxmlformats.org/officeDocument/2006/relationships/image" Target="../media/image1205.wmf"/><Relationship Id="rId10" Type="http://schemas.openxmlformats.org/officeDocument/2006/relationships/image" Target="../media/image1195.wmf"/><Relationship Id="rId19" Type="http://schemas.openxmlformats.org/officeDocument/2006/relationships/oleObject" Target="../embeddings/oleObject1416.bin"/><Relationship Id="rId31" Type="http://schemas.openxmlformats.org/officeDocument/2006/relationships/oleObject" Target="../embeddings/oleObject1424.bin"/><Relationship Id="rId4" Type="http://schemas.openxmlformats.org/officeDocument/2006/relationships/image" Target="../media/image1192.wmf"/><Relationship Id="rId9" Type="http://schemas.openxmlformats.org/officeDocument/2006/relationships/oleObject" Target="../embeddings/oleObject1411.bin"/><Relationship Id="rId14" Type="http://schemas.openxmlformats.org/officeDocument/2006/relationships/image" Target="../media/image1197.wmf"/><Relationship Id="rId22" Type="http://schemas.openxmlformats.org/officeDocument/2006/relationships/image" Target="../media/image1201.wmf"/><Relationship Id="rId27" Type="http://schemas.openxmlformats.org/officeDocument/2006/relationships/image" Target="../media/image1202.wmf"/><Relationship Id="rId30" Type="http://schemas.openxmlformats.org/officeDocument/2006/relationships/oleObject" Target="../embeddings/oleObject1423.bin"/><Relationship Id="rId35" Type="http://schemas.openxmlformats.org/officeDocument/2006/relationships/oleObject" Target="../embeddings/oleObject1427.bin"/><Relationship Id="rId8" Type="http://schemas.openxmlformats.org/officeDocument/2006/relationships/image" Target="../media/image1194.wmf"/><Relationship Id="rId3" Type="http://schemas.openxmlformats.org/officeDocument/2006/relationships/oleObject" Target="../embeddings/oleObject1408.bin"/></Relationships>
</file>

<file path=ppt/slides/_rels/slide317.xml.rels><?xml version="1.0" encoding="UTF-8" standalone="yes"?>
<Relationships xmlns="http://schemas.openxmlformats.org/package/2006/relationships"><Relationship Id="rId8" Type="http://schemas.openxmlformats.org/officeDocument/2006/relationships/image" Target="../media/image1202.wmf"/><Relationship Id="rId13" Type="http://schemas.openxmlformats.org/officeDocument/2006/relationships/oleObject" Target="../embeddings/oleObject1434.bin"/><Relationship Id="rId18" Type="http://schemas.openxmlformats.org/officeDocument/2006/relationships/oleObject" Target="../embeddings/oleObject1438.bin"/><Relationship Id="rId26" Type="http://schemas.openxmlformats.org/officeDocument/2006/relationships/oleObject" Target="../embeddings/oleObject1446.bin"/><Relationship Id="rId3" Type="http://schemas.openxmlformats.org/officeDocument/2006/relationships/oleObject" Target="../embeddings/oleObject1429.bin"/><Relationship Id="rId21" Type="http://schemas.openxmlformats.org/officeDocument/2006/relationships/oleObject" Target="../embeddings/oleObject1441.bin"/><Relationship Id="rId7" Type="http://schemas.openxmlformats.org/officeDocument/2006/relationships/oleObject" Target="../embeddings/oleObject1431.bin"/><Relationship Id="rId12" Type="http://schemas.openxmlformats.org/officeDocument/2006/relationships/image" Target="../media/image1206.wmf"/><Relationship Id="rId17" Type="http://schemas.openxmlformats.org/officeDocument/2006/relationships/oleObject" Target="../embeddings/oleObject1437.bin"/><Relationship Id="rId25" Type="http://schemas.openxmlformats.org/officeDocument/2006/relationships/oleObject" Target="../embeddings/oleObject1445.bin"/><Relationship Id="rId2" Type="http://schemas.openxmlformats.org/officeDocument/2006/relationships/slideLayout" Target="../slideLayouts/slideLayout24.xml"/><Relationship Id="rId16" Type="http://schemas.openxmlformats.org/officeDocument/2006/relationships/oleObject" Target="../embeddings/oleObject1436.bin"/><Relationship Id="rId20" Type="http://schemas.openxmlformats.org/officeDocument/2006/relationships/oleObject" Target="../embeddings/oleObject1440.bin"/><Relationship Id="rId29" Type="http://schemas.openxmlformats.org/officeDocument/2006/relationships/oleObject" Target="../embeddings/oleObject1449.bin"/><Relationship Id="rId1" Type="http://schemas.openxmlformats.org/officeDocument/2006/relationships/vmlDrawing" Target="../drawings/vmlDrawing239.vml"/><Relationship Id="rId6" Type="http://schemas.openxmlformats.org/officeDocument/2006/relationships/image" Target="../media/image1199.wmf"/><Relationship Id="rId11" Type="http://schemas.openxmlformats.org/officeDocument/2006/relationships/oleObject" Target="../embeddings/oleObject1433.bin"/><Relationship Id="rId24" Type="http://schemas.openxmlformats.org/officeDocument/2006/relationships/oleObject" Target="../embeddings/oleObject1444.bin"/><Relationship Id="rId5" Type="http://schemas.openxmlformats.org/officeDocument/2006/relationships/oleObject" Target="../embeddings/oleObject1430.bin"/><Relationship Id="rId15" Type="http://schemas.openxmlformats.org/officeDocument/2006/relationships/oleObject" Target="../embeddings/oleObject1435.bin"/><Relationship Id="rId23" Type="http://schemas.openxmlformats.org/officeDocument/2006/relationships/oleObject" Target="../embeddings/oleObject1443.bin"/><Relationship Id="rId28" Type="http://schemas.openxmlformats.org/officeDocument/2006/relationships/oleObject" Target="../embeddings/oleObject1448.bin"/><Relationship Id="rId10" Type="http://schemas.openxmlformats.org/officeDocument/2006/relationships/image" Target="../media/image1203.wmf"/><Relationship Id="rId19" Type="http://schemas.openxmlformats.org/officeDocument/2006/relationships/oleObject" Target="../embeddings/oleObject1439.bin"/><Relationship Id="rId4" Type="http://schemas.openxmlformats.org/officeDocument/2006/relationships/image" Target="../media/image1198.wmf"/><Relationship Id="rId9" Type="http://schemas.openxmlformats.org/officeDocument/2006/relationships/oleObject" Target="../embeddings/oleObject1432.bin"/><Relationship Id="rId14" Type="http://schemas.openxmlformats.org/officeDocument/2006/relationships/image" Target="../media/image1207.wmf"/><Relationship Id="rId22" Type="http://schemas.openxmlformats.org/officeDocument/2006/relationships/oleObject" Target="../embeddings/oleObject1442.bin"/><Relationship Id="rId27" Type="http://schemas.openxmlformats.org/officeDocument/2006/relationships/oleObject" Target="../embeddings/oleObject1447.bin"/><Relationship Id="rId30" Type="http://schemas.openxmlformats.org/officeDocument/2006/relationships/oleObject" Target="../embeddings/oleObject1450.bin"/></Relationships>
</file>

<file path=ppt/slides/_rels/slide318.xml.rels><?xml version="1.0" encoding="UTF-8" standalone="yes"?>
<Relationships xmlns="http://schemas.openxmlformats.org/package/2006/relationships"><Relationship Id="rId8" Type="http://schemas.openxmlformats.org/officeDocument/2006/relationships/oleObject" Target="../embeddings/oleObject1454.bin"/><Relationship Id="rId13" Type="http://schemas.openxmlformats.org/officeDocument/2006/relationships/oleObject" Target="../embeddings/oleObject1457.bin"/><Relationship Id="rId18" Type="http://schemas.openxmlformats.org/officeDocument/2006/relationships/image" Target="../media/image1208.wmf"/><Relationship Id="rId3" Type="http://schemas.openxmlformats.org/officeDocument/2006/relationships/oleObject" Target="../embeddings/oleObject1451.bin"/><Relationship Id="rId7" Type="http://schemas.openxmlformats.org/officeDocument/2006/relationships/oleObject" Target="../embeddings/oleObject1453.bin"/><Relationship Id="rId12" Type="http://schemas.openxmlformats.org/officeDocument/2006/relationships/image" Target="../media/image1206.wmf"/><Relationship Id="rId17" Type="http://schemas.openxmlformats.org/officeDocument/2006/relationships/oleObject" Target="../embeddings/oleObject1460.bin"/><Relationship Id="rId2" Type="http://schemas.openxmlformats.org/officeDocument/2006/relationships/slideLayout" Target="../slideLayouts/slideLayout24.xml"/><Relationship Id="rId16" Type="http://schemas.openxmlformats.org/officeDocument/2006/relationships/oleObject" Target="../embeddings/oleObject1459.bin"/><Relationship Id="rId20" Type="http://schemas.openxmlformats.org/officeDocument/2006/relationships/oleObject" Target="../embeddings/oleObject1462.bin"/><Relationship Id="rId1" Type="http://schemas.openxmlformats.org/officeDocument/2006/relationships/vmlDrawing" Target="../drawings/vmlDrawing240.vml"/><Relationship Id="rId6" Type="http://schemas.openxmlformats.org/officeDocument/2006/relationships/image" Target="../media/image1198.wmf"/><Relationship Id="rId11" Type="http://schemas.openxmlformats.org/officeDocument/2006/relationships/oleObject" Target="../embeddings/oleObject1456.bin"/><Relationship Id="rId5" Type="http://schemas.openxmlformats.org/officeDocument/2006/relationships/oleObject" Target="../embeddings/oleObject1452.bin"/><Relationship Id="rId15" Type="http://schemas.openxmlformats.org/officeDocument/2006/relationships/oleObject" Target="../embeddings/oleObject1458.bin"/><Relationship Id="rId10" Type="http://schemas.openxmlformats.org/officeDocument/2006/relationships/image" Target="../media/image1202.wmf"/><Relationship Id="rId19" Type="http://schemas.openxmlformats.org/officeDocument/2006/relationships/oleObject" Target="../embeddings/oleObject1461.bin"/><Relationship Id="rId4" Type="http://schemas.openxmlformats.org/officeDocument/2006/relationships/image" Target="../media/image1199.wmf"/><Relationship Id="rId9" Type="http://schemas.openxmlformats.org/officeDocument/2006/relationships/oleObject" Target="../embeddings/oleObject1455.bin"/><Relationship Id="rId14" Type="http://schemas.openxmlformats.org/officeDocument/2006/relationships/image" Target="../media/image1203.wmf"/></Relationships>
</file>

<file path=ppt/slides/_rels/slide319.xml.rels><?xml version="1.0" encoding="UTF-8" standalone="yes"?>
<Relationships xmlns="http://schemas.openxmlformats.org/package/2006/relationships"><Relationship Id="rId8" Type="http://schemas.openxmlformats.org/officeDocument/2006/relationships/image" Target="../media/image1066.wmf"/><Relationship Id="rId13" Type="http://schemas.openxmlformats.org/officeDocument/2006/relationships/oleObject" Target="../embeddings/oleObject1468.bin"/><Relationship Id="rId18" Type="http://schemas.openxmlformats.org/officeDocument/2006/relationships/image" Target="../media/image1215.wmf"/><Relationship Id="rId3" Type="http://schemas.openxmlformats.org/officeDocument/2006/relationships/oleObject" Target="../embeddings/oleObject1463.bin"/><Relationship Id="rId7" Type="http://schemas.openxmlformats.org/officeDocument/2006/relationships/oleObject" Target="../embeddings/oleObject1465.bin"/><Relationship Id="rId12" Type="http://schemas.openxmlformats.org/officeDocument/2006/relationships/image" Target="../media/image1212.wmf"/><Relationship Id="rId17" Type="http://schemas.openxmlformats.org/officeDocument/2006/relationships/oleObject" Target="../embeddings/oleObject1470.bin"/><Relationship Id="rId2" Type="http://schemas.openxmlformats.org/officeDocument/2006/relationships/slideLayout" Target="../slideLayouts/slideLayout24.xml"/><Relationship Id="rId16" Type="http://schemas.openxmlformats.org/officeDocument/2006/relationships/image" Target="../media/image1214.wmf"/><Relationship Id="rId1" Type="http://schemas.openxmlformats.org/officeDocument/2006/relationships/vmlDrawing" Target="../drawings/vmlDrawing241.vml"/><Relationship Id="rId6" Type="http://schemas.openxmlformats.org/officeDocument/2006/relationships/image" Target="../media/image1210.wmf"/><Relationship Id="rId11" Type="http://schemas.openxmlformats.org/officeDocument/2006/relationships/oleObject" Target="../embeddings/oleObject1467.bin"/><Relationship Id="rId5" Type="http://schemas.openxmlformats.org/officeDocument/2006/relationships/oleObject" Target="../embeddings/oleObject1464.bin"/><Relationship Id="rId15" Type="http://schemas.openxmlformats.org/officeDocument/2006/relationships/oleObject" Target="../embeddings/oleObject1469.bin"/><Relationship Id="rId10" Type="http://schemas.openxmlformats.org/officeDocument/2006/relationships/image" Target="../media/image1211.wmf"/><Relationship Id="rId4" Type="http://schemas.openxmlformats.org/officeDocument/2006/relationships/image" Target="../media/image1209.wmf"/><Relationship Id="rId9" Type="http://schemas.openxmlformats.org/officeDocument/2006/relationships/oleObject" Target="../embeddings/oleObject1466.bin"/><Relationship Id="rId14" Type="http://schemas.openxmlformats.org/officeDocument/2006/relationships/image" Target="../media/image1213.wmf"/></Relationships>
</file>

<file path=ppt/slides/_rels/slide320.xml.rels><?xml version="1.0" encoding="UTF-8" standalone="yes"?>
<Relationships xmlns="http://schemas.openxmlformats.org/package/2006/relationships"><Relationship Id="rId8" Type="http://schemas.openxmlformats.org/officeDocument/2006/relationships/image" Target="../media/image1066.wmf"/><Relationship Id="rId13" Type="http://schemas.openxmlformats.org/officeDocument/2006/relationships/oleObject" Target="../embeddings/oleObject1476.bin"/><Relationship Id="rId18" Type="http://schemas.openxmlformats.org/officeDocument/2006/relationships/image" Target="../media/image1222.wmf"/><Relationship Id="rId26" Type="http://schemas.openxmlformats.org/officeDocument/2006/relationships/image" Target="../media/image1226.wmf"/><Relationship Id="rId3" Type="http://schemas.openxmlformats.org/officeDocument/2006/relationships/oleObject" Target="../embeddings/oleObject1471.bin"/><Relationship Id="rId21" Type="http://schemas.openxmlformats.org/officeDocument/2006/relationships/oleObject" Target="../embeddings/oleObject1480.bin"/><Relationship Id="rId7" Type="http://schemas.openxmlformats.org/officeDocument/2006/relationships/oleObject" Target="../embeddings/oleObject1473.bin"/><Relationship Id="rId12" Type="http://schemas.openxmlformats.org/officeDocument/2006/relationships/image" Target="../media/image1219.wmf"/><Relationship Id="rId17" Type="http://schemas.openxmlformats.org/officeDocument/2006/relationships/oleObject" Target="../embeddings/oleObject1478.bin"/><Relationship Id="rId25" Type="http://schemas.openxmlformats.org/officeDocument/2006/relationships/oleObject" Target="../embeddings/oleObject1482.bin"/><Relationship Id="rId2" Type="http://schemas.openxmlformats.org/officeDocument/2006/relationships/slideLayout" Target="../slideLayouts/slideLayout24.xml"/><Relationship Id="rId16" Type="http://schemas.openxmlformats.org/officeDocument/2006/relationships/image" Target="../media/image1221.wmf"/><Relationship Id="rId20" Type="http://schemas.openxmlformats.org/officeDocument/2006/relationships/image" Target="../media/image1223.wmf"/><Relationship Id="rId1" Type="http://schemas.openxmlformats.org/officeDocument/2006/relationships/vmlDrawing" Target="../drawings/vmlDrawing242.vml"/><Relationship Id="rId6" Type="http://schemas.openxmlformats.org/officeDocument/2006/relationships/image" Target="../media/image1217.wmf"/><Relationship Id="rId11" Type="http://schemas.openxmlformats.org/officeDocument/2006/relationships/oleObject" Target="../embeddings/oleObject1475.bin"/><Relationship Id="rId24" Type="http://schemas.openxmlformats.org/officeDocument/2006/relationships/image" Target="../media/image1225.wmf"/><Relationship Id="rId5" Type="http://schemas.openxmlformats.org/officeDocument/2006/relationships/oleObject" Target="../embeddings/oleObject1472.bin"/><Relationship Id="rId15" Type="http://schemas.openxmlformats.org/officeDocument/2006/relationships/oleObject" Target="../embeddings/oleObject1477.bin"/><Relationship Id="rId23" Type="http://schemas.openxmlformats.org/officeDocument/2006/relationships/oleObject" Target="../embeddings/oleObject1481.bin"/><Relationship Id="rId28" Type="http://schemas.openxmlformats.org/officeDocument/2006/relationships/image" Target="../media/image1227.wmf"/><Relationship Id="rId10" Type="http://schemas.openxmlformats.org/officeDocument/2006/relationships/image" Target="../media/image1218.wmf"/><Relationship Id="rId19" Type="http://schemas.openxmlformats.org/officeDocument/2006/relationships/oleObject" Target="../embeddings/oleObject1479.bin"/><Relationship Id="rId4" Type="http://schemas.openxmlformats.org/officeDocument/2006/relationships/image" Target="../media/image1216.wmf"/><Relationship Id="rId9" Type="http://schemas.openxmlformats.org/officeDocument/2006/relationships/oleObject" Target="../embeddings/oleObject1474.bin"/><Relationship Id="rId14" Type="http://schemas.openxmlformats.org/officeDocument/2006/relationships/image" Target="../media/image1220.wmf"/><Relationship Id="rId22" Type="http://schemas.openxmlformats.org/officeDocument/2006/relationships/image" Target="../media/image1224.wmf"/><Relationship Id="rId27" Type="http://schemas.openxmlformats.org/officeDocument/2006/relationships/oleObject" Target="../embeddings/oleObject1483.bin"/></Relationships>
</file>

<file path=ppt/slides/_rels/slide321.xml.rels><?xml version="1.0" encoding="UTF-8" standalone="yes"?>
<Relationships xmlns="http://schemas.openxmlformats.org/package/2006/relationships"><Relationship Id="rId8" Type="http://schemas.openxmlformats.org/officeDocument/2006/relationships/image" Target="../media/image1230.wmf"/><Relationship Id="rId13" Type="http://schemas.openxmlformats.org/officeDocument/2006/relationships/oleObject" Target="../embeddings/oleObject1489.bin"/><Relationship Id="rId18" Type="http://schemas.openxmlformats.org/officeDocument/2006/relationships/image" Target="../media/image1235.wmf"/><Relationship Id="rId3" Type="http://schemas.openxmlformats.org/officeDocument/2006/relationships/oleObject" Target="../embeddings/oleObject1484.bin"/><Relationship Id="rId7" Type="http://schemas.openxmlformats.org/officeDocument/2006/relationships/oleObject" Target="../embeddings/oleObject1486.bin"/><Relationship Id="rId12" Type="http://schemas.openxmlformats.org/officeDocument/2006/relationships/image" Target="../media/image1232.wmf"/><Relationship Id="rId17" Type="http://schemas.openxmlformats.org/officeDocument/2006/relationships/oleObject" Target="../embeddings/oleObject1491.bin"/><Relationship Id="rId2" Type="http://schemas.openxmlformats.org/officeDocument/2006/relationships/slideLayout" Target="../slideLayouts/slideLayout24.xml"/><Relationship Id="rId16" Type="http://schemas.openxmlformats.org/officeDocument/2006/relationships/image" Target="../media/image1234.wmf"/><Relationship Id="rId1" Type="http://schemas.openxmlformats.org/officeDocument/2006/relationships/vmlDrawing" Target="../drawings/vmlDrawing243.vml"/><Relationship Id="rId6" Type="http://schemas.openxmlformats.org/officeDocument/2006/relationships/image" Target="../media/image1229.wmf"/><Relationship Id="rId11" Type="http://schemas.openxmlformats.org/officeDocument/2006/relationships/oleObject" Target="../embeddings/oleObject1488.bin"/><Relationship Id="rId5" Type="http://schemas.openxmlformats.org/officeDocument/2006/relationships/oleObject" Target="../embeddings/oleObject1485.bin"/><Relationship Id="rId15" Type="http://schemas.openxmlformats.org/officeDocument/2006/relationships/oleObject" Target="../embeddings/oleObject1490.bin"/><Relationship Id="rId10" Type="http://schemas.openxmlformats.org/officeDocument/2006/relationships/image" Target="../media/image1231.wmf"/><Relationship Id="rId4" Type="http://schemas.openxmlformats.org/officeDocument/2006/relationships/image" Target="../media/image1228.wmf"/><Relationship Id="rId9" Type="http://schemas.openxmlformats.org/officeDocument/2006/relationships/oleObject" Target="../embeddings/oleObject1487.bin"/><Relationship Id="rId14" Type="http://schemas.openxmlformats.org/officeDocument/2006/relationships/image" Target="../media/image1233.wmf"/></Relationships>
</file>

<file path=ppt/slides/_rels/slide322.xml.rels><?xml version="1.0" encoding="UTF-8" standalone="yes"?>
<Relationships xmlns="http://schemas.openxmlformats.org/package/2006/relationships"><Relationship Id="rId13" Type="http://schemas.openxmlformats.org/officeDocument/2006/relationships/oleObject" Target="../embeddings/oleObject1497.bin"/><Relationship Id="rId18" Type="http://schemas.openxmlformats.org/officeDocument/2006/relationships/oleObject" Target="../embeddings/oleObject1500.bin"/><Relationship Id="rId26" Type="http://schemas.openxmlformats.org/officeDocument/2006/relationships/image" Target="../media/image1225.wmf"/><Relationship Id="rId39" Type="http://schemas.openxmlformats.org/officeDocument/2006/relationships/oleObject" Target="../embeddings/oleObject1512.bin"/><Relationship Id="rId21" Type="http://schemas.openxmlformats.org/officeDocument/2006/relationships/oleObject" Target="../embeddings/oleObject1502.bin"/><Relationship Id="rId34" Type="http://schemas.openxmlformats.org/officeDocument/2006/relationships/image" Target="../media/image1245.wmf"/><Relationship Id="rId7" Type="http://schemas.openxmlformats.org/officeDocument/2006/relationships/oleObject" Target="../embeddings/oleObject1494.bin"/><Relationship Id="rId2" Type="http://schemas.openxmlformats.org/officeDocument/2006/relationships/slideLayout" Target="../slideLayouts/slideLayout24.xml"/><Relationship Id="rId16" Type="http://schemas.openxmlformats.org/officeDocument/2006/relationships/image" Target="../media/image1242.wmf"/><Relationship Id="rId20" Type="http://schemas.openxmlformats.org/officeDocument/2006/relationships/oleObject" Target="../embeddings/oleObject1501.bin"/><Relationship Id="rId29" Type="http://schemas.openxmlformats.org/officeDocument/2006/relationships/image" Target="../media/image1244.wmf"/><Relationship Id="rId41" Type="http://schemas.openxmlformats.org/officeDocument/2006/relationships/image" Target="../media/image1248.wmf"/><Relationship Id="rId1" Type="http://schemas.openxmlformats.org/officeDocument/2006/relationships/vmlDrawing" Target="../drawings/vmlDrawing244.vml"/><Relationship Id="rId6" Type="http://schemas.openxmlformats.org/officeDocument/2006/relationships/image" Target="../media/image1237.wmf"/><Relationship Id="rId11" Type="http://schemas.openxmlformats.org/officeDocument/2006/relationships/oleObject" Target="../embeddings/oleObject1496.bin"/><Relationship Id="rId24" Type="http://schemas.openxmlformats.org/officeDocument/2006/relationships/image" Target="../media/image1223.wmf"/><Relationship Id="rId32" Type="http://schemas.openxmlformats.org/officeDocument/2006/relationships/oleObject" Target="../embeddings/oleObject1508.bin"/><Relationship Id="rId37" Type="http://schemas.openxmlformats.org/officeDocument/2006/relationships/oleObject" Target="../embeddings/oleObject1511.bin"/><Relationship Id="rId40" Type="http://schemas.openxmlformats.org/officeDocument/2006/relationships/oleObject" Target="../embeddings/oleObject1513.bin"/><Relationship Id="rId5" Type="http://schemas.openxmlformats.org/officeDocument/2006/relationships/oleObject" Target="../embeddings/oleObject1493.bin"/><Relationship Id="rId15" Type="http://schemas.openxmlformats.org/officeDocument/2006/relationships/oleObject" Target="../embeddings/oleObject1498.bin"/><Relationship Id="rId23" Type="http://schemas.openxmlformats.org/officeDocument/2006/relationships/oleObject" Target="../embeddings/oleObject1503.bin"/><Relationship Id="rId28" Type="http://schemas.openxmlformats.org/officeDocument/2006/relationships/oleObject" Target="../embeddings/oleObject1506.bin"/><Relationship Id="rId36" Type="http://schemas.openxmlformats.org/officeDocument/2006/relationships/image" Target="../media/image1246.wmf"/><Relationship Id="rId10" Type="http://schemas.openxmlformats.org/officeDocument/2006/relationships/image" Target="../media/image1239.wmf"/><Relationship Id="rId19" Type="http://schemas.openxmlformats.org/officeDocument/2006/relationships/image" Target="../media/image1243.wmf"/><Relationship Id="rId31" Type="http://schemas.openxmlformats.org/officeDocument/2006/relationships/image" Target="../media/image1227.wmf"/><Relationship Id="rId4" Type="http://schemas.openxmlformats.org/officeDocument/2006/relationships/image" Target="../media/image1236.wmf"/><Relationship Id="rId9" Type="http://schemas.openxmlformats.org/officeDocument/2006/relationships/oleObject" Target="../embeddings/oleObject1495.bin"/><Relationship Id="rId14" Type="http://schemas.openxmlformats.org/officeDocument/2006/relationships/image" Target="../media/image1241.wmf"/><Relationship Id="rId22" Type="http://schemas.openxmlformats.org/officeDocument/2006/relationships/image" Target="../media/image1224.wmf"/><Relationship Id="rId27" Type="http://schemas.openxmlformats.org/officeDocument/2006/relationships/oleObject" Target="../embeddings/oleObject1505.bin"/><Relationship Id="rId30" Type="http://schemas.openxmlformats.org/officeDocument/2006/relationships/oleObject" Target="../embeddings/oleObject1507.bin"/><Relationship Id="rId35" Type="http://schemas.openxmlformats.org/officeDocument/2006/relationships/oleObject" Target="../embeddings/oleObject1510.bin"/><Relationship Id="rId8" Type="http://schemas.openxmlformats.org/officeDocument/2006/relationships/image" Target="../media/image1238.wmf"/><Relationship Id="rId3" Type="http://schemas.openxmlformats.org/officeDocument/2006/relationships/oleObject" Target="../embeddings/oleObject1492.bin"/><Relationship Id="rId12" Type="http://schemas.openxmlformats.org/officeDocument/2006/relationships/image" Target="../media/image1240.wmf"/><Relationship Id="rId17" Type="http://schemas.openxmlformats.org/officeDocument/2006/relationships/oleObject" Target="../embeddings/oleObject1499.bin"/><Relationship Id="rId25" Type="http://schemas.openxmlformats.org/officeDocument/2006/relationships/oleObject" Target="../embeddings/oleObject1504.bin"/><Relationship Id="rId33" Type="http://schemas.openxmlformats.org/officeDocument/2006/relationships/oleObject" Target="../embeddings/oleObject1509.bin"/><Relationship Id="rId38" Type="http://schemas.openxmlformats.org/officeDocument/2006/relationships/image" Target="../media/image1247.wmf"/></Relationships>
</file>

<file path=ppt/slides/_rels/slide323.xml.rels><?xml version="1.0" encoding="UTF-8" standalone="yes"?>
<Relationships xmlns="http://schemas.openxmlformats.org/package/2006/relationships"><Relationship Id="rId8" Type="http://schemas.openxmlformats.org/officeDocument/2006/relationships/image" Target="../media/image1251.wmf"/><Relationship Id="rId13" Type="http://schemas.openxmlformats.org/officeDocument/2006/relationships/oleObject" Target="../embeddings/oleObject1519.bin"/><Relationship Id="rId3" Type="http://schemas.openxmlformats.org/officeDocument/2006/relationships/oleObject" Target="../embeddings/oleObject1514.bin"/><Relationship Id="rId7" Type="http://schemas.openxmlformats.org/officeDocument/2006/relationships/oleObject" Target="../embeddings/oleObject1516.bin"/><Relationship Id="rId12" Type="http://schemas.openxmlformats.org/officeDocument/2006/relationships/image" Target="../media/image1253.wmf"/><Relationship Id="rId2" Type="http://schemas.openxmlformats.org/officeDocument/2006/relationships/slideLayout" Target="../slideLayouts/slideLayout24.xml"/><Relationship Id="rId16" Type="http://schemas.openxmlformats.org/officeDocument/2006/relationships/image" Target="../media/image1255.wmf"/><Relationship Id="rId1" Type="http://schemas.openxmlformats.org/officeDocument/2006/relationships/vmlDrawing" Target="../drawings/vmlDrawing245.vml"/><Relationship Id="rId6" Type="http://schemas.openxmlformats.org/officeDocument/2006/relationships/image" Target="../media/image1250.wmf"/><Relationship Id="rId11" Type="http://schemas.openxmlformats.org/officeDocument/2006/relationships/oleObject" Target="../embeddings/oleObject1518.bin"/><Relationship Id="rId5" Type="http://schemas.openxmlformats.org/officeDocument/2006/relationships/oleObject" Target="../embeddings/oleObject1515.bin"/><Relationship Id="rId15" Type="http://schemas.openxmlformats.org/officeDocument/2006/relationships/oleObject" Target="../embeddings/oleObject1520.bin"/><Relationship Id="rId10" Type="http://schemas.openxmlformats.org/officeDocument/2006/relationships/image" Target="../media/image1252.wmf"/><Relationship Id="rId4" Type="http://schemas.openxmlformats.org/officeDocument/2006/relationships/image" Target="../media/image1249.wmf"/><Relationship Id="rId9" Type="http://schemas.openxmlformats.org/officeDocument/2006/relationships/oleObject" Target="../embeddings/oleObject1517.bin"/><Relationship Id="rId14" Type="http://schemas.openxmlformats.org/officeDocument/2006/relationships/image" Target="../media/image1254.wmf"/></Relationships>
</file>

<file path=ppt/slides/_rels/slide324.xml.rels><?xml version="1.0" encoding="UTF-8" standalone="yes"?>
<Relationships xmlns="http://schemas.openxmlformats.org/package/2006/relationships"><Relationship Id="rId8" Type="http://schemas.openxmlformats.org/officeDocument/2006/relationships/image" Target="../media/image1254.wmf"/><Relationship Id="rId13" Type="http://schemas.openxmlformats.org/officeDocument/2006/relationships/oleObject" Target="../embeddings/oleObject1526.bin"/><Relationship Id="rId3" Type="http://schemas.openxmlformats.org/officeDocument/2006/relationships/oleObject" Target="../embeddings/oleObject1521.bin"/><Relationship Id="rId7" Type="http://schemas.openxmlformats.org/officeDocument/2006/relationships/oleObject" Target="../embeddings/oleObject1523.bin"/><Relationship Id="rId12" Type="http://schemas.openxmlformats.org/officeDocument/2006/relationships/image" Target="../media/image1259.wmf"/><Relationship Id="rId2" Type="http://schemas.openxmlformats.org/officeDocument/2006/relationships/slideLayout" Target="../slideLayouts/slideLayout24.xml"/><Relationship Id="rId1" Type="http://schemas.openxmlformats.org/officeDocument/2006/relationships/vmlDrawing" Target="../drawings/vmlDrawing246.vml"/><Relationship Id="rId6" Type="http://schemas.openxmlformats.org/officeDocument/2006/relationships/image" Target="../media/image1257.wmf"/><Relationship Id="rId11" Type="http://schemas.openxmlformats.org/officeDocument/2006/relationships/oleObject" Target="../embeddings/oleObject1525.bin"/><Relationship Id="rId5" Type="http://schemas.openxmlformats.org/officeDocument/2006/relationships/oleObject" Target="../embeddings/oleObject1522.bin"/><Relationship Id="rId10" Type="http://schemas.openxmlformats.org/officeDocument/2006/relationships/image" Target="../media/image1258.wmf"/><Relationship Id="rId4" Type="http://schemas.openxmlformats.org/officeDocument/2006/relationships/image" Target="../media/image1256.wmf"/><Relationship Id="rId9" Type="http://schemas.openxmlformats.org/officeDocument/2006/relationships/oleObject" Target="../embeddings/oleObject1524.bin"/><Relationship Id="rId14" Type="http://schemas.openxmlformats.org/officeDocument/2006/relationships/image" Target="../media/image1250.wmf"/></Relationships>
</file>

<file path=ppt/slides/_rels/slide325.xml.rels><?xml version="1.0" encoding="UTF-8" standalone="yes"?>
<Relationships xmlns="http://schemas.openxmlformats.org/package/2006/relationships"><Relationship Id="rId8" Type="http://schemas.openxmlformats.org/officeDocument/2006/relationships/image" Target="../media/image1262.wmf"/><Relationship Id="rId13" Type="http://schemas.openxmlformats.org/officeDocument/2006/relationships/oleObject" Target="../embeddings/oleObject1532.bin"/><Relationship Id="rId3" Type="http://schemas.openxmlformats.org/officeDocument/2006/relationships/oleObject" Target="../embeddings/oleObject1527.bin"/><Relationship Id="rId7" Type="http://schemas.openxmlformats.org/officeDocument/2006/relationships/oleObject" Target="../embeddings/oleObject1529.bin"/><Relationship Id="rId12" Type="http://schemas.openxmlformats.org/officeDocument/2006/relationships/image" Target="../media/image1264.wmf"/><Relationship Id="rId2" Type="http://schemas.openxmlformats.org/officeDocument/2006/relationships/slideLayout" Target="../slideLayouts/slideLayout24.xml"/><Relationship Id="rId1" Type="http://schemas.openxmlformats.org/officeDocument/2006/relationships/vmlDrawing" Target="../drawings/vmlDrawing247.vml"/><Relationship Id="rId6" Type="http://schemas.openxmlformats.org/officeDocument/2006/relationships/image" Target="../media/image1261.wmf"/><Relationship Id="rId11" Type="http://schemas.openxmlformats.org/officeDocument/2006/relationships/oleObject" Target="../embeddings/oleObject1531.bin"/><Relationship Id="rId5" Type="http://schemas.openxmlformats.org/officeDocument/2006/relationships/oleObject" Target="../embeddings/oleObject1528.bin"/><Relationship Id="rId10" Type="http://schemas.openxmlformats.org/officeDocument/2006/relationships/image" Target="../media/image1263.wmf"/><Relationship Id="rId4" Type="http://schemas.openxmlformats.org/officeDocument/2006/relationships/image" Target="../media/image1260.wmf"/><Relationship Id="rId9" Type="http://schemas.openxmlformats.org/officeDocument/2006/relationships/oleObject" Target="../embeddings/oleObject1530.bin"/><Relationship Id="rId14" Type="http://schemas.openxmlformats.org/officeDocument/2006/relationships/image" Target="../media/image1265.wmf"/></Relationships>
</file>

<file path=ppt/slides/_rels/slide326.xml.rels><?xml version="1.0" encoding="UTF-8" standalone="yes"?>
<Relationships xmlns="http://schemas.openxmlformats.org/package/2006/relationships"><Relationship Id="rId8" Type="http://schemas.openxmlformats.org/officeDocument/2006/relationships/image" Target="../media/image1268.wmf"/><Relationship Id="rId3" Type="http://schemas.openxmlformats.org/officeDocument/2006/relationships/oleObject" Target="../embeddings/oleObject1533.bin"/><Relationship Id="rId7" Type="http://schemas.openxmlformats.org/officeDocument/2006/relationships/oleObject" Target="../embeddings/oleObject1535.bin"/><Relationship Id="rId2" Type="http://schemas.openxmlformats.org/officeDocument/2006/relationships/slideLayout" Target="../slideLayouts/slideLayout24.xml"/><Relationship Id="rId1" Type="http://schemas.openxmlformats.org/officeDocument/2006/relationships/vmlDrawing" Target="../drawings/vmlDrawing248.vml"/><Relationship Id="rId6" Type="http://schemas.openxmlformats.org/officeDocument/2006/relationships/image" Target="../media/image1267.wmf"/><Relationship Id="rId5" Type="http://schemas.openxmlformats.org/officeDocument/2006/relationships/oleObject" Target="../embeddings/oleObject1534.bin"/><Relationship Id="rId10" Type="http://schemas.openxmlformats.org/officeDocument/2006/relationships/image" Target="../media/image1269.wmf"/><Relationship Id="rId4" Type="http://schemas.openxmlformats.org/officeDocument/2006/relationships/image" Target="../media/image1266.wmf"/><Relationship Id="rId9" Type="http://schemas.openxmlformats.org/officeDocument/2006/relationships/oleObject" Target="../embeddings/oleObject1536.bin"/></Relationships>
</file>

<file path=ppt/slides/_rels/slide327.xml.rels><?xml version="1.0" encoding="UTF-8" standalone="yes"?>
<Relationships xmlns="http://schemas.openxmlformats.org/package/2006/relationships"><Relationship Id="rId8" Type="http://schemas.openxmlformats.org/officeDocument/2006/relationships/image" Target="../media/image1272.wmf"/><Relationship Id="rId13" Type="http://schemas.openxmlformats.org/officeDocument/2006/relationships/oleObject" Target="../embeddings/oleObject1542.bin"/><Relationship Id="rId18" Type="http://schemas.openxmlformats.org/officeDocument/2006/relationships/image" Target="../media/image1277.wmf"/><Relationship Id="rId26" Type="http://schemas.openxmlformats.org/officeDocument/2006/relationships/image" Target="../media/image1281.wmf"/><Relationship Id="rId3" Type="http://schemas.openxmlformats.org/officeDocument/2006/relationships/oleObject" Target="../embeddings/oleObject1537.bin"/><Relationship Id="rId21" Type="http://schemas.openxmlformats.org/officeDocument/2006/relationships/oleObject" Target="../embeddings/oleObject1546.bin"/><Relationship Id="rId7" Type="http://schemas.openxmlformats.org/officeDocument/2006/relationships/oleObject" Target="../embeddings/oleObject1539.bin"/><Relationship Id="rId12" Type="http://schemas.openxmlformats.org/officeDocument/2006/relationships/image" Target="../media/image1274.wmf"/><Relationship Id="rId17" Type="http://schemas.openxmlformats.org/officeDocument/2006/relationships/oleObject" Target="../embeddings/oleObject1544.bin"/><Relationship Id="rId25" Type="http://schemas.openxmlformats.org/officeDocument/2006/relationships/oleObject" Target="../embeddings/oleObject1548.bin"/><Relationship Id="rId2" Type="http://schemas.openxmlformats.org/officeDocument/2006/relationships/slideLayout" Target="../slideLayouts/slideLayout24.xml"/><Relationship Id="rId16" Type="http://schemas.openxmlformats.org/officeDocument/2006/relationships/image" Target="../media/image1276.wmf"/><Relationship Id="rId20" Type="http://schemas.openxmlformats.org/officeDocument/2006/relationships/image" Target="../media/image1278.wmf"/><Relationship Id="rId29" Type="http://schemas.openxmlformats.org/officeDocument/2006/relationships/oleObject" Target="../embeddings/oleObject1550.bin"/><Relationship Id="rId1" Type="http://schemas.openxmlformats.org/officeDocument/2006/relationships/vmlDrawing" Target="../drawings/vmlDrawing249.vml"/><Relationship Id="rId6" Type="http://schemas.openxmlformats.org/officeDocument/2006/relationships/image" Target="../media/image1271.wmf"/><Relationship Id="rId11" Type="http://schemas.openxmlformats.org/officeDocument/2006/relationships/oleObject" Target="../embeddings/oleObject1541.bin"/><Relationship Id="rId24" Type="http://schemas.openxmlformats.org/officeDocument/2006/relationships/image" Target="../media/image1280.wmf"/><Relationship Id="rId32" Type="http://schemas.openxmlformats.org/officeDocument/2006/relationships/image" Target="../media/image1284.wmf"/><Relationship Id="rId5" Type="http://schemas.openxmlformats.org/officeDocument/2006/relationships/oleObject" Target="../embeddings/oleObject1538.bin"/><Relationship Id="rId15" Type="http://schemas.openxmlformats.org/officeDocument/2006/relationships/oleObject" Target="../embeddings/oleObject1543.bin"/><Relationship Id="rId23" Type="http://schemas.openxmlformats.org/officeDocument/2006/relationships/oleObject" Target="../embeddings/oleObject1547.bin"/><Relationship Id="rId28" Type="http://schemas.openxmlformats.org/officeDocument/2006/relationships/image" Target="../media/image1282.wmf"/><Relationship Id="rId10" Type="http://schemas.openxmlformats.org/officeDocument/2006/relationships/image" Target="../media/image1273.wmf"/><Relationship Id="rId19" Type="http://schemas.openxmlformats.org/officeDocument/2006/relationships/oleObject" Target="../embeddings/oleObject1545.bin"/><Relationship Id="rId31" Type="http://schemas.openxmlformats.org/officeDocument/2006/relationships/oleObject" Target="../embeddings/oleObject1551.bin"/><Relationship Id="rId4" Type="http://schemas.openxmlformats.org/officeDocument/2006/relationships/image" Target="../media/image1270.wmf"/><Relationship Id="rId9" Type="http://schemas.openxmlformats.org/officeDocument/2006/relationships/oleObject" Target="../embeddings/oleObject1540.bin"/><Relationship Id="rId14" Type="http://schemas.openxmlformats.org/officeDocument/2006/relationships/image" Target="../media/image1275.wmf"/><Relationship Id="rId22" Type="http://schemas.openxmlformats.org/officeDocument/2006/relationships/image" Target="../media/image1279.wmf"/><Relationship Id="rId27" Type="http://schemas.openxmlformats.org/officeDocument/2006/relationships/oleObject" Target="../embeddings/oleObject1549.bin"/><Relationship Id="rId30" Type="http://schemas.openxmlformats.org/officeDocument/2006/relationships/image" Target="../media/image1283.wmf"/></Relationships>
</file>

<file path=ppt/slides/_rels/slide328.xml.rels><?xml version="1.0" encoding="UTF-8" standalone="yes"?>
<Relationships xmlns="http://schemas.openxmlformats.org/package/2006/relationships"><Relationship Id="rId8" Type="http://schemas.openxmlformats.org/officeDocument/2006/relationships/image" Target="../media/image1287.wmf"/><Relationship Id="rId13" Type="http://schemas.openxmlformats.org/officeDocument/2006/relationships/oleObject" Target="../embeddings/oleObject1557.bin"/><Relationship Id="rId18" Type="http://schemas.openxmlformats.org/officeDocument/2006/relationships/image" Target="../media/image1292.wmf"/><Relationship Id="rId3" Type="http://schemas.openxmlformats.org/officeDocument/2006/relationships/oleObject" Target="../embeddings/oleObject1552.bin"/><Relationship Id="rId7" Type="http://schemas.openxmlformats.org/officeDocument/2006/relationships/oleObject" Target="../embeddings/oleObject1554.bin"/><Relationship Id="rId12" Type="http://schemas.openxmlformats.org/officeDocument/2006/relationships/image" Target="../media/image1289.wmf"/><Relationship Id="rId17" Type="http://schemas.openxmlformats.org/officeDocument/2006/relationships/oleObject" Target="../embeddings/oleObject1559.bin"/><Relationship Id="rId2" Type="http://schemas.openxmlformats.org/officeDocument/2006/relationships/slideLayout" Target="../slideLayouts/slideLayout24.xml"/><Relationship Id="rId16" Type="http://schemas.openxmlformats.org/officeDocument/2006/relationships/image" Target="../media/image1291.wmf"/><Relationship Id="rId20" Type="http://schemas.openxmlformats.org/officeDocument/2006/relationships/image" Target="../media/image1293.wmf"/><Relationship Id="rId1" Type="http://schemas.openxmlformats.org/officeDocument/2006/relationships/vmlDrawing" Target="../drawings/vmlDrawing250.vml"/><Relationship Id="rId6" Type="http://schemas.openxmlformats.org/officeDocument/2006/relationships/image" Target="../media/image1286.wmf"/><Relationship Id="rId11" Type="http://schemas.openxmlformats.org/officeDocument/2006/relationships/oleObject" Target="../embeddings/oleObject1556.bin"/><Relationship Id="rId5" Type="http://schemas.openxmlformats.org/officeDocument/2006/relationships/oleObject" Target="../embeddings/oleObject1553.bin"/><Relationship Id="rId15" Type="http://schemas.openxmlformats.org/officeDocument/2006/relationships/oleObject" Target="../embeddings/oleObject1558.bin"/><Relationship Id="rId10" Type="http://schemas.openxmlformats.org/officeDocument/2006/relationships/image" Target="../media/image1288.wmf"/><Relationship Id="rId19" Type="http://schemas.openxmlformats.org/officeDocument/2006/relationships/oleObject" Target="../embeddings/oleObject1560.bin"/><Relationship Id="rId4" Type="http://schemas.openxmlformats.org/officeDocument/2006/relationships/image" Target="../media/image1285.wmf"/><Relationship Id="rId9" Type="http://schemas.openxmlformats.org/officeDocument/2006/relationships/oleObject" Target="../embeddings/oleObject1555.bin"/><Relationship Id="rId14" Type="http://schemas.openxmlformats.org/officeDocument/2006/relationships/image" Target="../media/image1290.wmf"/></Relationships>
</file>

<file path=ppt/slides/_rels/slide329.xml.rels><?xml version="1.0" encoding="UTF-8" standalone="yes"?>
<Relationships xmlns="http://schemas.openxmlformats.org/package/2006/relationships"><Relationship Id="rId3" Type="http://schemas.openxmlformats.org/officeDocument/2006/relationships/image" Target="../media/image1294.jpg"/><Relationship Id="rId2" Type="http://schemas.openxmlformats.org/officeDocument/2006/relationships/notesSlide" Target="../notesSlides/notesSlide13.xml"/><Relationship Id="rId1" Type="http://schemas.openxmlformats.org/officeDocument/2006/relationships/slideLayout" Target="../slideLayouts/slideLayout34.xml"/><Relationship Id="rId4" Type="http://schemas.openxmlformats.org/officeDocument/2006/relationships/image" Target="../media/image4.png"/></Relationships>
</file>

<file path=ppt/slides/_rels/slide330.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331.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332.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334.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335.xml.rels><?xml version="1.0" encoding="UTF-8" standalone="yes"?>
<Relationships xmlns="http://schemas.openxmlformats.org/package/2006/relationships"><Relationship Id="rId3" Type="http://schemas.openxmlformats.org/officeDocument/2006/relationships/oleObject" Target="../embeddings/oleObject1561.bin"/><Relationship Id="rId2" Type="http://schemas.openxmlformats.org/officeDocument/2006/relationships/slideLayout" Target="../slideLayouts/slideLayout35.xml"/><Relationship Id="rId1" Type="http://schemas.openxmlformats.org/officeDocument/2006/relationships/vmlDrawing" Target="../drawings/vmlDrawing251.vml"/><Relationship Id="rId5" Type="http://schemas.openxmlformats.org/officeDocument/2006/relationships/image" Target="../media/image1296.jpeg"/><Relationship Id="rId4" Type="http://schemas.openxmlformats.org/officeDocument/2006/relationships/image" Target="../media/image1295.wmf"/></Relationships>
</file>

<file path=ppt/slides/_rels/slide336.xml.rels><?xml version="1.0" encoding="UTF-8" standalone="yes"?>
<Relationships xmlns="http://schemas.openxmlformats.org/package/2006/relationships"><Relationship Id="rId3" Type="http://schemas.openxmlformats.org/officeDocument/2006/relationships/image" Target="../media/image1298.png"/><Relationship Id="rId2" Type="http://schemas.openxmlformats.org/officeDocument/2006/relationships/slideLayout" Target="../slideLayouts/slideLayout35.xml"/><Relationship Id="rId1" Type="http://schemas.openxmlformats.org/officeDocument/2006/relationships/vmlDrawing" Target="../drawings/vmlDrawing252.vml"/><Relationship Id="rId5" Type="http://schemas.openxmlformats.org/officeDocument/2006/relationships/image" Target="../media/image1297.wmf"/><Relationship Id="rId4" Type="http://schemas.openxmlformats.org/officeDocument/2006/relationships/oleObject" Target="../embeddings/oleObject1562.bin"/></Relationships>
</file>

<file path=ppt/slides/_rels/slide337.xml.rels><?xml version="1.0" encoding="UTF-8" standalone="yes"?>
<Relationships xmlns="http://schemas.openxmlformats.org/package/2006/relationships"><Relationship Id="rId8" Type="http://schemas.openxmlformats.org/officeDocument/2006/relationships/image" Target="../media/image1301.wmf"/><Relationship Id="rId13" Type="http://schemas.openxmlformats.org/officeDocument/2006/relationships/oleObject" Target="../embeddings/oleObject1568.bin"/><Relationship Id="rId3" Type="http://schemas.openxmlformats.org/officeDocument/2006/relationships/oleObject" Target="../embeddings/oleObject1563.bin"/><Relationship Id="rId7" Type="http://schemas.openxmlformats.org/officeDocument/2006/relationships/oleObject" Target="../embeddings/oleObject1565.bin"/><Relationship Id="rId12" Type="http://schemas.openxmlformats.org/officeDocument/2006/relationships/image" Target="../media/image1303.wmf"/><Relationship Id="rId2" Type="http://schemas.openxmlformats.org/officeDocument/2006/relationships/slideLayout" Target="../slideLayouts/slideLayout35.xml"/><Relationship Id="rId1" Type="http://schemas.openxmlformats.org/officeDocument/2006/relationships/vmlDrawing" Target="../drawings/vmlDrawing253.vml"/><Relationship Id="rId6" Type="http://schemas.openxmlformats.org/officeDocument/2006/relationships/image" Target="../media/image1300.wmf"/><Relationship Id="rId11" Type="http://schemas.openxmlformats.org/officeDocument/2006/relationships/oleObject" Target="../embeddings/oleObject1567.bin"/><Relationship Id="rId5" Type="http://schemas.openxmlformats.org/officeDocument/2006/relationships/oleObject" Target="../embeddings/oleObject1564.bin"/><Relationship Id="rId15" Type="http://schemas.openxmlformats.org/officeDocument/2006/relationships/oleObject" Target="../embeddings/oleObject1569.bin"/><Relationship Id="rId10" Type="http://schemas.openxmlformats.org/officeDocument/2006/relationships/image" Target="../media/image1302.wmf"/><Relationship Id="rId4" Type="http://schemas.openxmlformats.org/officeDocument/2006/relationships/image" Target="../media/image1299.wmf"/><Relationship Id="rId9" Type="http://schemas.openxmlformats.org/officeDocument/2006/relationships/oleObject" Target="../embeddings/oleObject1566.bin"/><Relationship Id="rId14" Type="http://schemas.openxmlformats.org/officeDocument/2006/relationships/image" Target="../media/image1304.wmf"/></Relationships>
</file>

<file path=ppt/slides/_rels/slide338.xml.rels><?xml version="1.0" encoding="UTF-8" standalone="yes"?>
<Relationships xmlns="http://schemas.openxmlformats.org/package/2006/relationships"><Relationship Id="rId2" Type="http://schemas.openxmlformats.org/officeDocument/2006/relationships/image" Target="../media/image1305.jpeg"/><Relationship Id="rId1" Type="http://schemas.openxmlformats.org/officeDocument/2006/relationships/slideLayout" Target="../slideLayouts/slideLayout35.xml"/></Relationships>
</file>

<file path=ppt/slides/_rels/slide339.xml.rels><?xml version="1.0" encoding="UTF-8" standalone="yes"?>
<Relationships xmlns="http://schemas.openxmlformats.org/package/2006/relationships"><Relationship Id="rId8" Type="http://schemas.openxmlformats.org/officeDocument/2006/relationships/image" Target="../media/image1308.wmf"/><Relationship Id="rId13" Type="http://schemas.openxmlformats.org/officeDocument/2006/relationships/oleObject" Target="../embeddings/oleObject1575.bin"/><Relationship Id="rId18" Type="http://schemas.openxmlformats.org/officeDocument/2006/relationships/oleObject" Target="../embeddings/oleObject1578.bin"/><Relationship Id="rId3" Type="http://schemas.openxmlformats.org/officeDocument/2006/relationships/oleObject" Target="../embeddings/oleObject1570.bin"/><Relationship Id="rId21" Type="http://schemas.openxmlformats.org/officeDocument/2006/relationships/image" Target="../media/image1314.wmf"/><Relationship Id="rId7" Type="http://schemas.openxmlformats.org/officeDocument/2006/relationships/oleObject" Target="../embeddings/oleObject1572.bin"/><Relationship Id="rId12" Type="http://schemas.openxmlformats.org/officeDocument/2006/relationships/image" Target="../media/image1310.wmf"/><Relationship Id="rId17" Type="http://schemas.openxmlformats.org/officeDocument/2006/relationships/oleObject" Target="../embeddings/oleObject1577.bin"/><Relationship Id="rId2" Type="http://schemas.openxmlformats.org/officeDocument/2006/relationships/slideLayout" Target="../slideLayouts/slideLayout35.xml"/><Relationship Id="rId16" Type="http://schemas.openxmlformats.org/officeDocument/2006/relationships/image" Target="../media/image1312.wmf"/><Relationship Id="rId20" Type="http://schemas.openxmlformats.org/officeDocument/2006/relationships/oleObject" Target="../embeddings/oleObject1579.bin"/><Relationship Id="rId1" Type="http://schemas.openxmlformats.org/officeDocument/2006/relationships/vmlDrawing" Target="../drawings/vmlDrawing254.vml"/><Relationship Id="rId6" Type="http://schemas.openxmlformats.org/officeDocument/2006/relationships/image" Target="../media/image1307.wmf"/><Relationship Id="rId11" Type="http://schemas.openxmlformats.org/officeDocument/2006/relationships/oleObject" Target="../embeddings/oleObject1574.bin"/><Relationship Id="rId5" Type="http://schemas.openxmlformats.org/officeDocument/2006/relationships/oleObject" Target="../embeddings/oleObject1571.bin"/><Relationship Id="rId15" Type="http://schemas.openxmlformats.org/officeDocument/2006/relationships/oleObject" Target="../embeddings/oleObject1576.bin"/><Relationship Id="rId23" Type="http://schemas.openxmlformats.org/officeDocument/2006/relationships/image" Target="../media/image1315.wmf"/><Relationship Id="rId10" Type="http://schemas.openxmlformats.org/officeDocument/2006/relationships/image" Target="../media/image1309.wmf"/><Relationship Id="rId19" Type="http://schemas.openxmlformats.org/officeDocument/2006/relationships/image" Target="../media/image1313.wmf"/><Relationship Id="rId4" Type="http://schemas.openxmlformats.org/officeDocument/2006/relationships/image" Target="../media/image1306.wmf"/><Relationship Id="rId9" Type="http://schemas.openxmlformats.org/officeDocument/2006/relationships/oleObject" Target="../embeddings/oleObject1573.bin"/><Relationship Id="rId14" Type="http://schemas.openxmlformats.org/officeDocument/2006/relationships/image" Target="../media/image1311.wmf"/><Relationship Id="rId22" Type="http://schemas.openxmlformats.org/officeDocument/2006/relationships/oleObject" Target="../embeddings/oleObject1580.bin"/></Relationships>
</file>

<file path=ppt/slides/_rels/slide340.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342.xml.rels><?xml version="1.0" encoding="UTF-8" standalone="yes"?>
<Relationships xmlns="http://schemas.openxmlformats.org/package/2006/relationships"><Relationship Id="rId3" Type="http://schemas.openxmlformats.org/officeDocument/2006/relationships/oleObject" Target="../embeddings/oleObject1581.bin"/><Relationship Id="rId7" Type="http://schemas.openxmlformats.org/officeDocument/2006/relationships/image" Target="../media/image1317.wmf"/><Relationship Id="rId2" Type="http://schemas.openxmlformats.org/officeDocument/2006/relationships/slideLayout" Target="../slideLayouts/slideLayout35.xml"/><Relationship Id="rId1" Type="http://schemas.openxmlformats.org/officeDocument/2006/relationships/vmlDrawing" Target="../drawings/vmlDrawing255.vml"/><Relationship Id="rId6" Type="http://schemas.openxmlformats.org/officeDocument/2006/relationships/oleObject" Target="../embeddings/oleObject1582.bin"/><Relationship Id="rId5" Type="http://schemas.openxmlformats.org/officeDocument/2006/relationships/image" Target="../media/image1318.jpeg"/><Relationship Id="rId4" Type="http://schemas.openxmlformats.org/officeDocument/2006/relationships/image" Target="../media/image1316.wmf"/></Relationships>
</file>

<file path=ppt/slides/_rels/slide343.xml.rels><?xml version="1.0" encoding="UTF-8" standalone="yes"?>
<Relationships xmlns="http://schemas.openxmlformats.org/package/2006/relationships"><Relationship Id="rId8" Type="http://schemas.openxmlformats.org/officeDocument/2006/relationships/image" Target="../media/image1321.wmf"/><Relationship Id="rId13" Type="http://schemas.openxmlformats.org/officeDocument/2006/relationships/oleObject" Target="../embeddings/oleObject1588.bin"/><Relationship Id="rId3" Type="http://schemas.openxmlformats.org/officeDocument/2006/relationships/oleObject" Target="../embeddings/oleObject1583.bin"/><Relationship Id="rId7" Type="http://schemas.openxmlformats.org/officeDocument/2006/relationships/oleObject" Target="../embeddings/oleObject1585.bin"/><Relationship Id="rId12" Type="http://schemas.openxmlformats.org/officeDocument/2006/relationships/image" Target="../media/image1311.wmf"/><Relationship Id="rId2" Type="http://schemas.openxmlformats.org/officeDocument/2006/relationships/slideLayout" Target="../slideLayouts/slideLayout35.xml"/><Relationship Id="rId1" Type="http://schemas.openxmlformats.org/officeDocument/2006/relationships/vmlDrawing" Target="../drawings/vmlDrawing256.vml"/><Relationship Id="rId6" Type="http://schemas.openxmlformats.org/officeDocument/2006/relationships/image" Target="../media/image1320.wmf"/><Relationship Id="rId11" Type="http://schemas.openxmlformats.org/officeDocument/2006/relationships/oleObject" Target="../embeddings/oleObject1587.bin"/><Relationship Id="rId5" Type="http://schemas.openxmlformats.org/officeDocument/2006/relationships/oleObject" Target="../embeddings/oleObject1584.bin"/><Relationship Id="rId10" Type="http://schemas.openxmlformats.org/officeDocument/2006/relationships/image" Target="../media/image1322.wmf"/><Relationship Id="rId4" Type="http://schemas.openxmlformats.org/officeDocument/2006/relationships/image" Target="../media/image1319.wmf"/><Relationship Id="rId9" Type="http://schemas.openxmlformats.org/officeDocument/2006/relationships/oleObject" Target="../embeddings/oleObject1586.bin"/><Relationship Id="rId14" Type="http://schemas.openxmlformats.org/officeDocument/2006/relationships/image" Target="../media/image1323.wmf"/></Relationships>
</file>

<file path=ppt/slides/_rels/slide344.xml.rels><?xml version="1.0" encoding="UTF-8" standalone="yes"?>
<Relationships xmlns="http://schemas.openxmlformats.org/package/2006/relationships"><Relationship Id="rId2" Type="http://schemas.openxmlformats.org/officeDocument/2006/relationships/image" Target="../media/image1324.png"/><Relationship Id="rId1" Type="http://schemas.openxmlformats.org/officeDocument/2006/relationships/slideLayout" Target="../slideLayouts/slideLayout35.xml"/></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346.xml.rels><?xml version="1.0" encoding="UTF-8" standalone="yes"?>
<Relationships xmlns="http://schemas.openxmlformats.org/package/2006/relationships"><Relationship Id="rId8" Type="http://schemas.openxmlformats.org/officeDocument/2006/relationships/oleObject" Target="../embeddings/oleObject1592.bin"/><Relationship Id="rId3" Type="http://schemas.openxmlformats.org/officeDocument/2006/relationships/oleObject" Target="../embeddings/oleObject1589.bin"/><Relationship Id="rId7" Type="http://schemas.openxmlformats.org/officeDocument/2006/relationships/oleObject" Target="../embeddings/oleObject1591.bin"/><Relationship Id="rId2" Type="http://schemas.openxmlformats.org/officeDocument/2006/relationships/slideLayout" Target="../slideLayouts/slideLayout35.xml"/><Relationship Id="rId1" Type="http://schemas.openxmlformats.org/officeDocument/2006/relationships/vmlDrawing" Target="../drawings/vmlDrawing257.vml"/><Relationship Id="rId6" Type="http://schemas.openxmlformats.org/officeDocument/2006/relationships/image" Target="../media/image1326.wmf"/><Relationship Id="rId5" Type="http://schemas.openxmlformats.org/officeDocument/2006/relationships/oleObject" Target="../embeddings/oleObject1590.bin"/><Relationship Id="rId4" Type="http://schemas.openxmlformats.org/officeDocument/2006/relationships/image" Target="../media/image1325.wmf"/></Relationships>
</file>

<file path=ppt/slides/_rels/slide347.xml.rels><?xml version="1.0" encoding="UTF-8" standalone="yes"?>
<Relationships xmlns="http://schemas.openxmlformats.org/package/2006/relationships"><Relationship Id="rId8" Type="http://schemas.openxmlformats.org/officeDocument/2006/relationships/image" Target="../media/image1299.wmf"/><Relationship Id="rId13" Type="http://schemas.openxmlformats.org/officeDocument/2006/relationships/image" Target="../media/image1330.wmf"/><Relationship Id="rId18" Type="http://schemas.openxmlformats.org/officeDocument/2006/relationships/oleObject" Target="../embeddings/oleObject1603.bin"/><Relationship Id="rId3" Type="http://schemas.openxmlformats.org/officeDocument/2006/relationships/oleObject" Target="../embeddings/oleObject1593.bin"/><Relationship Id="rId21" Type="http://schemas.openxmlformats.org/officeDocument/2006/relationships/image" Target="../media/image1332.wmf"/><Relationship Id="rId7" Type="http://schemas.openxmlformats.org/officeDocument/2006/relationships/oleObject" Target="../embeddings/oleObject1595.bin"/><Relationship Id="rId12" Type="http://schemas.openxmlformats.org/officeDocument/2006/relationships/oleObject" Target="../embeddings/oleObject1598.bin"/><Relationship Id="rId17" Type="http://schemas.openxmlformats.org/officeDocument/2006/relationships/oleObject" Target="../embeddings/oleObject1602.bin"/><Relationship Id="rId2" Type="http://schemas.openxmlformats.org/officeDocument/2006/relationships/slideLayout" Target="../slideLayouts/slideLayout35.xml"/><Relationship Id="rId16" Type="http://schemas.openxmlformats.org/officeDocument/2006/relationships/oleObject" Target="../embeddings/oleObject1601.bin"/><Relationship Id="rId20" Type="http://schemas.openxmlformats.org/officeDocument/2006/relationships/oleObject" Target="../embeddings/oleObject1604.bin"/><Relationship Id="rId1" Type="http://schemas.openxmlformats.org/officeDocument/2006/relationships/vmlDrawing" Target="../drawings/vmlDrawing258.vml"/><Relationship Id="rId6" Type="http://schemas.openxmlformats.org/officeDocument/2006/relationships/image" Target="../media/image1328.wmf"/><Relationship Id="rId11" Type="http://schemas.openxmlformats.org/officeDocument/2006/relationships/image" Target="../media/image1329.wmf"/><Relationship Id="rId5" Type="http://schemas.openxmlformats.org/officeDocument/2006/relationships/oleObject" Target="../embeddings/oleObject1594.bin"/><Relationship Id="rId15" Type="http://schemas.openxmlformats.org/officeDocument/2006/relationships/oleObject" Target="../embeddings/oleObject1600.bin"/><Relationship Id="rId10" Type="http://schemas.openxmlformats.org/officeDocument/2006/relationships/oleObject" Target="../embeddings/oleObject1597.bin"/><Relationship Id="rId19" Type="http://schemas.openxmlformats.org/officeDocument/2006/relationships/image" Target="../media/image1331.wmf"/><Relationship Id="rId4" Type="http://schemas.openxmlformats.org/officeDocument/2006/relationships/image" Target="../media/image1327.wmf"/><Relationship Id="rId9" Type="http://schemas.openxmlformats.org/officeDocument/2006/relationships/oleObject" Target="../embeddings/oleObject1596.bin"/><Relationship Id="rId14" Type="http://schemas.openxmlformats.org/officeDocument/2006/relationships/oleObject" Target="../embeddings/oleObject1599.bin"/></Relationships>
</file>

<file path=ppt/slides/_rels/slide348.xml.rels><?xml version="1.0" encoding="UTF-8" standalone="yes"?>
<Relationships xmlns="http://schemas.openxmlformats.org/package/2006/relationships"><Relationship Id="rId8" Type="http://schemas.openxmlformats.org/officeDocument/2006/relationships/image" Target="../media/image1335.wmf"/><Relationship Id="rId13" Type="http://schemas.openxmlformats.org/officeDocument/2006/relationships/oleObject" Target="../embeddings/oleObject1610.bin"/><Relationship Id="rId18" Type="http://schemas.openxmlformats.org/officeDocument/2006/relationships/image" Target="../media/image1340.wmf"/><Relationship Id="rId3" Type="http://schemas.openxmlformats.org/officeDocument/2006/relationships/oleObject" Target="../embeddings/oleObject1605.bin"/><Relationship Id="rId21" Type="http://schemas.openxmlformats.org/officeDocument/2006/relationships/oleObject" Target="../embeddings/oleObject1614.bin"/><Relationship Id="rId7" Type="http://schemas.openxmlformats.org/officeDocument/2006/relationships/oleObject" Target="../embeddings/oleObject1607.bin"/><Relationship Id="rId12" Type="http://schemas.openxmlformats.org/officeDocument/2006/relationships/image" Target="../media/image1337.wmf"/><Relationship Id="rId17" Type="http://schemas.openxmlformats.org/officeDocument/2006/relationships/oleObject" Target="../embeddings/oleObject1612.bin"/><Relationship Id="rId2" Type="http://schemas.openxmlformats.org/officeDocument/2006/relationships/slideLayout" Target="../slideLayouts/slideLayout35.xml"/><Relationship Id="rId16" Type="http://schemas.openxmlformats.org/officeDocument/2006/relationships/image" Target="../media/image1339.wmf"/><Relationship Id="rId20" Type="http://schemas.openxmlformats.org/officeDocument/2006/relationships/image" Target="../media/image1341.wmf"/><Relationship Id="rId1" Type="http://schemas.openxmlformats.org/officeDocument/2006/relationships/vmlDrawing" Target="../drawings/vmlDrawing259.vml"/><Relationship Id="rId6" Type="http://schemas.openxmlformats.org/officeDocument/2006/relationships/image" Target="../media/image1334.wmf"/><Relationship Id="rId11" Type="http://schemas.openxmlformats.org/officeDocument/2006/relationships/oleObject" Target="../embeddings/oleObject1609.bin"/><Relationship Id="rId24" Type="http://schemas.openxmlformats.org/officeDocument/2006/relationships/image" Target="../media/image1343.wmf"/><Relationship Id="rId5" Type="http://schemas.openxmlformats.org/officeDocument/2006/relationships/oleObject" Target="../embeddings/oleObject1606.bin"/><Relationship Id="rId15" Type="http://schemas.openxmlformats.org/officeDocument/2006/relationships/oleObject" Target="../embeddings/oleObject1611.bin"/><Relationship Id="rId23" Type="http://schemas.openxmlformats.org/officeDocument/2006/relationships/oleObject" Target="../embeddings/oleObject1615.bin"/><Relationship Id="rId10" Type="http://schemas.openxmlformats.org/officeDocument/2006/relationships/image" Target="../media/image1336.wmf"/><Relationship Id="rId19" Type="http://schemas.openxmlformats.org/officeDocument/2006/relationships/oleObject" Target="../embeddings/oleObject1613.bin"/><Relationship Id="rId4" Type="http://schemas.openxmlformats.org/officeDocument/2006/relationships/image" Target="../media/image1333.wmf"/><Relationship Id="rId9" Type="http://schemas.openxmlformats.org/officeDocument/2006/relationships/oleObject" Target="../embeddings/oleObject1608.bin"/><Relationship Id="rId14" Type="http://schemas.openxmlformats.org/officeDocument/2006/relationships/image" Target="../media/image1338.wmf"/><Relationship Id="rId22" Type="http://schemas.openxmlformats.org/officeDocument/2006/relationships/image" Target="../media/image1342.wmf"/></Relationships>
</file>

<file path=ppt/slides/_rels/slide349.xml.rels><?xml version="1.0" encoding="UTF-8" standalone="yes"?>
<Relationships xmlns="http://schemas.openxmlformats.org/package/2006/relationships"><Relationship Id="rId8" Type="http://schemas.openxmlformats.org/officeDocument/2006/relationships/image" Target="../media/image1346.wmf"/><Relationship Id="rId13" Type="http://schemas.openxmlformats.org/officeDocument/2006/relationships/oleObject" Target="../embeddings/oleObject1621.bin"/><Relationship Id="rId18" Type="http://schemas.openxmlformats.org/officeDocument/2006/relationships/image" Target="../media/image1351.wmf"/><Relationship Id="rId26" Type="http://schemas.openxmlformats.org/officeDocument/2006/relationships/image" Target="../media/image1355.wmf"/><Relationship Id="rId3" Type="http://schemas.openxmlformats.org/officeDocument/2006/relationships/oleObject" Target="../embeddings/oleObject1616.bin"/><Relationship Id="rId21" Type="http://schemas.openxmlformats.org/officeDocument/2006/relationships/oleObject" Target="../embeddings/oleObject1625.bin"/><Relationship Id="rId7" Type="http://schemas.openxmlformats.org/officeDocument/2006/relationships/oleObject" Target="../embeddings/oleObject1618.bin"/><Relationship Id="rId12" Type="http://schemas.openxmlformats.org/officeDocument/2006/relationships/image" Target="../media/image1348.wmf"/><Relationship Id="rId17" Type="http://schemas.openxmlformats.org/officeDocument/2006/relationships/oleObject" Target="../embeddings/oleObject1623.bin"/><Relationship Id="rId25" Type="http://schemas.openxmlformats.org/officeDocument/2006/relationships/oleObject" Target="../embeddings/oleObject1627.bin"/><Relationship Id="rId2" Type="http://schemas.openxmlformats.org/officeDocument/2006/relationships/slideLayout" Target="../slideLayouts/slideLayout35.xml"/><Relationship Id="rId16" Type="http://schemas.openxmlformats.org/officeDocument/2006/relationships/image" Target="../media/image1350.wmf"/><Relationship Id="rId20" Type="http://schemas.openxmlformats.org/officeDocument/2006/relationships/image" Target="../media/image1352.wmf"/><Relationship Id="rId29" Type="http://schemas.openxmlformats.org/officeDocument/2006/relationships/image" Target="../media/image1356.wmf"/><Relationship Id="rId1" Type="http://schemas.openxmlformats.org/officeDocument/2006/relationships/vmlDrawing" Target="../drawings/vmlDrawing260.vml"/><Relationship Id="rId6" Type="http://schemas.openxmlformats.org/officeDocument/2006/relationships/image" Target="../media/image1345.wmf"/><Relationship Id="rId11" Type="http://schemas.openxmlformats.org/officeDocument/2006/relationships/oleObject" Target="../embeddings/oleObject1620.bin"/><Relationship Id="rId24" Type="http://schemas.openxmlformats.org/officeDocument/2006/relationships/image" Target="../media/image1354.wmf"/><Relationship Id="rId5" Type="http://schemas.openxmlformats.org/officeDocument/2006/relationships/oleObject" Target="../embeddings/oleObject1617.bin"/><Relationship Id="rId15" Type="http://schemas.openxmlformats.org/officeDocument/2006/relationships/oleObject" Target="../embeddings/oleObject1622.bin"/><Relationship Id="rId23" Type="http://schemas.openxmlformats.org/officeDocument/2006/relationships/oleObject" Target="../embeddings/oleObject1626.bin"/><Relationship Id="rId28" Type="http://schemas.openxmlformats.org/officeDocument/2006/relationships/oleObject" Target="../embeddings/oleObject1629.bin"/><Relationship Id="rId10" Type="http://schemas.openxmlformats.org/officeDocument/2006/relationships/image" Target="../media/image1347.wmf"/><Relationship Id="rId19" Type="http://schemas.openxmlformats.org/officeDocument/2006/relationships/oleObject" Target="../embeddings/oleObject1624.bin"/><Relationship Id="rId4" Type="http://schemas.openxmlformats.org/officeDocument/2006/relationships/image" Target="../media/image1344.wmf"/><Relationship Id="rId9" Type="http://schemas.openxmlformats.org/officeDocument/2006/relationships/oleObject" Target="../embeddings/oleObject1619.bin"/><Relationship Id="rId14" Type="http://schemas.openxmlformats.org/officeDocument/2006/relationships/image" Target="../media/image1349.wmf"/><Relationship Id="rId22" Type="http://schemas.openxmlformats.org/officeDocument/2006/relationships/image" Target="../media/image1353.wmf"/><Relationship Id="rId27" Type="http://schemas.openxmlformats.org/officeDocument/2006/relationships/oleObject" Target="../embeddings/oleObject1628.bin"/></Relationships>
</file>

<file path=ppt/slides/_rels/slide350.xml.rels><?xml version="1.0" encoding="UTF-8" standalone="yes"?>
<Relationships xmlns="http://schemas.openxmlformats.org/package/2006/relationships"><Relationship Id="rId8" Type="http://schemas.openxmlformats.org/officeDocument/2006/relationships/image" Target="../media/image1357.wmf"/><Relationship Id="rId13" Type="http://schemas.openxmlformats.org/officeDocument/2006/relationships/oleObject" Target="../embeddings/oleObject1635.bin"/><Relationship Id="rId18" Type="http://schemas.openxmlformats.org/officeDocument/2006/relationships/oleObject" Target="../embeddings/oleObject1638.bin"/><Relationship Id="rId3" Type="http://schemas.openxmlformats.org/officeDocument/2006/relationships/oleObject" Target="../embeddings/oleObject1630.bin"/><Relationship Id="rId21" Type="http://schemas.openxmlformats.org/officeDocument/2006/relationships/image" Target="../media/image1363.wmf"/><Relationship Id="rId7" Type="http://schemas.openxmlformats.org/officeDocument/2006/relationships/oleObject" Target="../embeddings/oleObject1632.bin"/><Relationship Id="rId12" Type="http://schemas.openxmlformats.org/officeDocument/2006/relationships/image" Target="../media/image1359.wmf"/><Relationship Id="rId17" Type="http://schemas.openxmlformats.org/officeDocument/2006/relationships/image" Target="../media/image1361.wmf"/><Relationship Id="rId2" Type="http://schemas.openxmlformats.org/officeDocument/2006/relationships/slideLayout" Target="../slideLayouts/slideLayout35.xml"/><Relationship Id="rId16" Type="http://schemas.openxmlformats.org/officeDocument/2006/relationships/oleObject" Target="../embeddings/oleObject1637.bin"/><Relationship Id="rId20" Type="http://schemas.openxmlformats.org/officeDocument/2006/relationships/oleObject" Target="../embeddings/oleObject1639.bin"/><Relationship Id="rId1" Type="http://schemas.openxmlformats.org/officeDocument/2006/relationships/vmlDrawing" Target="../drawings/vmlDrawing261.vml"/><Relationship Id="rId6" Type="http://schemas.openxmlformats.org/officeDocument/2006/relationships/image" Target="../media/image1329.wmf"/><Relationship Id="rId11" Type="http://schemas.openxmlformats.org/officeDocument/2006/relationships/oleObject" Target="../embeddings/oleObject1634.bin"/><Relationship Id="rId5" Type="http://schemas.openxmlformats.org/officeDocument/2006/relationships/oleObject" Target="../embeddings/oleObject1631.bin"/><Relationship Id="rId15" Type="http://schemas.openxmlformats.org/officeDocument/2006/relationships/oleObject" Target="../embeddings/oleObject1636.bin"/><Relationship Id="rId10" Type="http://schemas.openxmlformats.org/officeDocument/2006/relationships/image" Target="../media/image1358.wmf"/><Relationship Id="rId19" Type="http://schemas.openxmlformats.org/officeDocument/2006/relationships/image" Target="../media/image1362.wmf"/><Relationship Id="rId4" Type="http://schemas.openxmlformats.org/officeDocument/2006/relationships/image" Target="../media/image1327.wmf"/><Relationship Id="rId9" Type="http://schemas.openxmlformats.org/officeDocument/2006/relationships/oleObject" Target="../embeddings/oleObject1633.bin"/><Relationship Id="rId14" Type="http://schemas.openxmlformats.org/officeDocument/2006/relationships/image" Target="../media/image1360.wmf"/></Relationships>
</file>

<file path=ppt/slides/_rels/slide351.xml.rels><?xml version="1.0" encoding="UTF-8" standalone="yes"?>
<Relationships xmlns="http://schemas.openxmlformats.org/package/2006/relationships"><Relationship Id="rId8" Type="http://schemas.openxmlformats.org/officeDocument/2006/relationships/image" Target="../media/image1366.wmf"/><Relationship Id="rId3" Type="http://schemas.openxmlformats.org/officeDocument/2006/relationships/oleObject" Target="../embeddings/oleObject1640.bin"/><Relationship Id="rId7" Type="http://schemas.openxmlformats.org/officeDocument/2006/relationships/oleObject" Target="../embeddings/oleObject1642.bin"/><Relationship Id="rId2" Type="http://schemas.openxmlformats.org/officeDocument/2006/relationships/slideLayout" Target="../slideLayouts/slideLayout35.xml"/><Relationship Id="rId1" Type="http://schemas.openxmlformats.org/officeDocument/2006/relationships/vmlDrawing" Target="../drawings/vmlDrawing262.vml"/><Relationship Id="rId6" Type="http://schemas.openxmlformats.org/officeDocument/2006/relationships/image" Target="../media/image1365.wmf"/><Relationship Id="rId11" Type="http://schemas.openxmlformats.org/officeDocument/2006/relationships/oleObject" Target="../embeddings/oleObject1644.bin"/><Relationship Id="rId5" Type="http://schemas.openxmlformats.org/officeDocument/2006/relationships/oleObject" Target="../embeddings/oleObject1641.bin"/><Relationship Id="rId10" Type="http://schemas.openxmlformats.org/officeDocument/2006/relationships/image" Target="../media/image1367.wmf"/><Relationship Id="rId4" Type="http://schemas.openxmlformats.org/officeDocument/2006/relationships/image" Target="../media/image1364.wmf"/><Relationship Id="rId9" Type="http://schemas.openxmlformats.org/officeDocument/2006/relationships/oleObject" Target="../embeddings/oleObject1643.bin"/></Relationships>
</file>

<file path=ppt/slides/_rels/slide352.xml.rels><?xml version="1.0" encoding="UTF-8" standalone="yes"?>
<Relationships xmlns="http://schemas.openxmlformats.org/package/2006/relationships"><Relationship Id="rId8" Type="http://schemas.openxmlformats.org/officeDocument/2006/relationships/oleObject" Target="../embeddings/oleObject1648.bin"/><Relationship Id="rId13" Type="http://schemas.openxmlformats.org/officeDocument/2006/relationships/oleObject" Target="../embeddings/oleObject1651.bin"/><Relationship Id="rId18" Type="http://schemas.openxmlformats.org/officeDocument/2006/relationships/image" Target="../media/image1372.wmf"/><Relationship Id="rId3" Type="http://schemas.openxmlformats.org/officeDocument/2006/relationships/oleObject" Target="../embeddings/oleObject1645.bin"/><Relationship Id="rId7" Type="http://schemas.openxmlformats.org/officeDocument/2006/relationships/oleObject" Target="../embeddings/oleObject1647.bin"/><Relationship Id="rId12" Type="http://schemas.openxmlformats.org/officeDocument/2006/relationships/image" Target="../media/image1369.wmf"/><Relationship Id="rId17" Type="http://schemas.openxmlformats.org/officeDocument/2006/relationships/oleObject" Target="../embeddings/oleObject1653.bin"/><Relationship Id="rId2" Type="http://schemas.openxmlformats.org/officeDocument/2006/relationships/slideLayout" Target="../slideLayouts/slideLayout35.xml"/><Relationship Id="rId16" Type="http://schemas.openxmlformats.org/officeDocument/2006/relationships/image" Target="../media/image1371.wmf"/><Relationship Id="rId1" Type="http://schemas.openxmlformats.org/officeDocument/2006/relationships/vmlDrawing" Target="../drawings/vmlDrawing263.vml"/><Relationship Id="rId6" Type="http://schemas.openxmlformats.org/officeDocument/2006/relationships/image" Target="../media/image1327.wmf"/><Relationship Id="rId11" Type="http://schemas.openxmlformats.org/officeDocument/2006/relationships/oleObject" Target="../embeddings/oleObject1650.bin"/><Relationship Id="rId5" Type="http://schemas.openxmlformats.org/officeDocument/2006/relationships/oleObject" Target="../embeddings/oleObject1646.bin"/><Relationship Id="rId15" Type="http://schemas.openxmlformats.org/officeDocument/2006/relationships/oleObject" Target="../embeddings/oleObject1652.bin"/><Relationship Id="rId10" Type="http://schemas.openxmlformats.org/officeDocument/2006/relationships/image" Target="../media/image1368.wmf"/><Relationship Id="rId4" Type="http://schemas.openxmlformats.org/officeDocument/2006/relationships/image" Target="../media/image1329.wmf"/><Relationship Id="rId9" Type="http://schemas.openxmlformats.org/officeDocument/2006/relationships/oleObject" Target="../embeddings/oleObject1649.bin"/><Relationship Id="rId14" Type="http://schemas.openxmlformats.org/officeDocument/2006/relationships/image" Target="../media/image1370.wmf"/></Relationships>
</file>

<file path=ppt/slides/_rels/slide353.xml.rels><?xml version="1.0" encoding="UTF-8" standalone="yes"?>
<Relationships xmlns="http://schemas.openxmlformats.org/package/2006/relationships"><Relationship Id="rId13" Type="http://schemas.openxmlformats.org/officeDocument/2006/relationships/oleObject" Target="../embeddings/oleObject1659.bin"/><Relationship Id="rId18" Type="http://schemas.openxmlformats.org/officeDocument/2006/relationships/image" Target="../media/image1380.wmf"/><Relationship Id="rId26" Type="http://schemas.openxmlformats.org/officeDocument/2006/relationships/image" Target="../media/image1384.wmf"/><Relationship Id="rId39" Type="http://schemas.openxmlformats.org/officeDocument/2006/relationships/oleObject" Target="../embeddings/oleObject1672.bin"/><Relationship Id="rId21" Type="http://schemas.openxmlformats.org/officeDocument/2006/relationships/oleObject" Target="../embeddings/oleObject1663.bin"/><Relationship Id="rId34" Type="http://schemas.openxmlformats.org/officeDocument/2006/relationships/image" Target="../media/image1388.wmf"/><Relationship Id="rId7" Type="http://schemas.openxmlformats.org/officeDocument/2006/relationships/oleObject" Target="../embeddings/oleObject1656.bin"/><Relationship Id="rId12" Type="http://schemas.openxmlformats.org/officeDocument/2006/relationships/image" Target="../media/image1377.wmf"/><Relationship Id="rId17" Type="http://schemas.openxmlformats.org/officeDocument/2006/relationships/oleObject" Target="../embeddings/oleObject1661.bin"/><Relationship Id="rId25" Type="http://schemas.openxmlformats.org/officeDocument/2006/relationships/oleObject" Target="../embeddings/oleObject1665.bin"/><Relationship Id="rId33" Type="http://schemas.openxmlformats.org/officeDocument/2006/relationships/oleObject" Target="../embeddings/oleObject1669.bin"/><Relationship Id="rId38" Type="http://schemas.openxmlformats.org/officeDocument/2006/relationships/image" Target="../media/image1390.wmf"/><Relationship Id="rId2" Type="http://schemas.openxmlformats.org/officeDocument/2006/relationships/slideLayout" Target="../slideLayouts/slideLayout35.xml"/><Relationship Id="rId16" Type="http://schemas.openxmlformats.org/officeDocument/2006/relationships/image" Target="../media/image1379.wmf"/><Relationship Id="rId20" Type="http://schemas.openxmlformats.org/officeDocument/2006/relationships/image" Target="../media/image1381.wmf"/><Relationship Id="rId29" Type="http://schemas.openxmlformats.org/officeDocument/2006/relationships/oleObject" Target="../embeddings/oleObject1667.bin"/><Relationship Id="rId1" Type="http://schemas.openxmlformats.org/officeDocument/2006/relationships/vmlDrawing" Target="../drawings/vmlDrawing264.vml"/><Relationship Id="rId6" Type="http://schemas.openxmlformats.org/officeDocument/2006/relationships/image" Target="../media/image1374.wmf"/><Relationship Id="rId11" Type="http://schemas.openxmlformats.org/officeDocument/2006/relationships/oleObject" Target="../embeddings/oleObject1658.bin"/><Relationship Id="rId24" Type="http://schemas.openxmlformats.org/officeDocument/2006/relationships/image" Target="../media/image1383.wmf"/><Relationship Id="rId32" Type="http://schemas.openxmlformats.org/officeDocument/2006/relationships/image" Target="../media/image1387.wmf"/><Relationship Id="rId37" Type="http://schemas.openxmlformats.org/officeDocument/2006/relationships/oleObject" Target="../embeddings/oleObject1671.bin"/><Relationship Id="rId40" Type="http://schemas.openxmlformats.org/officeDocument/2006/relationships/image" Target="../media/image1391.wmf"/><Relationship Id="rId5" Type="http://schemas.openxmlformats.org/officeDocument/2006/relationships/oleObject" Target="../embeddings/oleObject1655.bin"/><Relationship Id="rId15" Type="http://schemas.openxmlformats.org/officeDocument/2006/relationships/oleObject" Target="../embeddings/oleObject1660.bin"/><Relationship Id="rId23" Type="http://schemas.openxmlformats.org/officeDocument/2006/relationships/oleObject" Target="../embeddings/oleObject1664.bin"/><Relationship Id="rId28" Type="http://schemas.openxmlformats.org/officeDocument/2006/relationships/image" Target="../media/image1385.wmf"/><Relationship Id="rId36" Type="http://schemas.openxmlformats.org/officeDocument/2006/relationships/image" Target="../media/image1389.wmf"/><Relationship Id="rId10" Type="http://schemas.openxmlformats.org/officeDocument/2006/relationships/image" Target="../media/image1376.wmf"/><Relationship Id="rId19" Type="http://schemas.openxmlformats.org/officeDocument/2006/relationships/oleObject" Target="../embeddings/oleObject1662.bin"/><Relationship Id="rId31" Type="http://schemas.openxmlformats.org/officeDocument/2006/relationships/oleObject" Target="../embeddings/oleObject1668.bin"/><Relationship Id="rId4" Type="http://schemas.openxmlformats.org/officeDocument/2006/relationships/image" Target="../media/image1373.wmf"/><Relationship Id="rId9" Type="http://schemas.openxmlformats.org/officeDocument/2006/relationships/oleObject" Target="../embeddings/oleObject1657.bin"/><Relationship Id="rId14" Type="http://schemas.openxmlformats.org/officeDocument/2006/relationships/image" Target="../media/image1378.wmf"/><Relationship Id="rId22" Type="http://schemas.openxmlformats.org/officeDocument/2006/relationships/image" Target="../media/image1382.wmf"/><Relationship Id="rId27" Type="http://schemas.openxmlformats.org/officeDocument/2006/relationships/oleObject" Target="../embeddings/oleObject1666.bin"/><Relationship Id="rId30" Type="http://schemas.openxmlformats.org/officeDocument/2006/relationships/image" Target="../media/image1386.wmf"/><Relationship Id="rId35" Type="http://schemas.openxmlformats.org/officeDocument/2006/relationships/oleObject" Target="../embeddings/oleObject1670.bin"/><Relationship Id="rId8" Type="http://schemas.openxmlformats.org/officeDocument/2006/relationships/image" Target="../media/image1375.wmf"/><Relationship Id="rId3" Type="http://schemas.openxmlformats.org/officeDocument/2006/relationships/oleObject" Target="../embeddings/oleObject1654.bin"/></Relationships>
</file>

<file path=ppt/slides/_rels/slide354.xml.rels><?xml version="1.0" encoding="UTF-8" standalone="yes"?>
<Relationships xmlns="http://schemas.openxmlformats.org/package/2006/relationships"><Relationship Id="rId8" Type="http://schemas.openxmlformats.org/officeDocument/2006/relationships/image" Target="../media/image1394.wmf"/><Relationship Id="rId3" Type="http://schemas.openxmlformats.org/officeDocument/2006/relationships/oleObject" Target="../embeddings/oleObject1673.bin"/><Relationship Id="rId7" Type="http://schemas.openxmlformats.org/officeDocument/2006/relationships/oleObject" Target="../embeddings/oleObject1675.bin"/><Relationship Id="rId2" Type="http://schemas.openxmlformats.org/officeDocument/2006/relationships/slideLayout" Target="../slideLayouts/slideLayout35.xml"/><Relationship Id="rId1" Type="http://schemas.openxmlformats.org/officeDocument/2006/relationships/vmlDrawing" Target="../drawings/vmlDrawing265.vml"/><Relationship Id="rId6" Type="http://schemas.openxmlformats.org/officeDocument/2006/relationships/image" Target="../media/image1393.wmf"/><Relationship Id="rId5" Type="http://schemas.openxmlformats.org/officeDocument/2006/relationships/oleObject" Target="../embeddings/oleObject1674.bin"/><Relationship Id="rId10" Type="http://schemas.openxmlformats.org/officeDocument/2006/relationships/image" Target="../media/image1395.wmf"/><Relationship Id="rId4" Type="http://schemas.openxmlformats.org/officeDocument/2006/relationships/image" Target="../media/image1392.wmf"/><Relationship Id="rId9" Type="http://schemas.openxmlformats.org/officeDocument/2006/relationships/oleObject" Target="../embeddings/oleObject1676.bin"/></Relationships>
</file>

<file path=ppt/slides/_rels/slide355.xml.rels><?xml version="1.0" encoding="UTF-8" standalone="yes"?>
<Relationships xmlns="http://schemas.openxmlformats.org/package/2006/relationships"><Relationship Id="rId3" Type="http://schemas.openxmlformats.org/officeDocument/2006/relationships/oleObject" Target="../embeddings/oleObject1677.bin"/><Relationship Id="rId7" Type="http://schemas.openxmlformats.org/officeDocument/2006/relationships/oleObject" Target="../embeddings/oleObject1679.bin"/><Relationship Id="rId2" Type="http://schemas.openxmlformats.org/officeDocument/2006/relationships/slideLayout" Target="../slideLayouts/slideLayout35.xml"/><Relationship Id="rId1" Type="http://schemas.openxmlformats.org/officeDocument/2006/relationships/vmlDrawing" Target="../drawings/vmlDrawing266.vml"/><Relationship Id="rId6" Type="http://schemas.openxmlformats.org/officeDocument/2006/relationships/image" Target="../media/image1397.wmf"/><Relationship Id="rId5" Type="http://schemas.openxmlformats.org/officeDocument/2006/relationships/oleObject" Target="../embeddings/oleObject1678.bin"/><Relationship Id="rId4" Type="http://schemas.openxmlformats.org/officeDocument/2006/relationships/image" Target="../media/image1396.wmf"/></Relationships>
</file>

<file path=ppt/slides/_rels/slide356.xml.rels><?xml version="1.0" encoding="UTF-8" standalone="yes"?>
<Relationships xmlns="http://schemas.openxmlformats.org/package/2006/relationships"><Relationship Id="rId8" Type="http://schemas.openxmlformats.org/officeDocument/2006/relationships/image" Target="../media/image1399.wmf"/><Relationship Id="rId3" Type="http://schemas.openxmlformats.org/officeDocument/2006/relationships/oleObject" Target="../embeddings/oleObject1680.bin"/><Relationship Id="rId7" Type="http://schemas.openxmlformats.org/officeDocument/2006/relationships/oleObject" Target="../embeddings/oleObject1682.bin"/><Relationship Id="rId12" Type="http://schemas.openxmlformats.org/officeDocument/2006/relationships/image" Target="../media/image1401.wmf"/><Relationship Id="rId2" Type="http://schemas.openxmlformats.org/officeDocument/2006/relationships/slideLayout" Target="../slideLayouts/slideLayout35.xml"/><Relationship Id="rId1" Type="http://schemas.openxmlformats.org/officeDocument/2006/relationships/vmlDrawing" Target="../drawings/vmlDrawing267.vml"/><Relationship Id="rId6" Type="http://schemas.openxmlformats.org/officeDocument/2006/relationships/image" Target="../media/image1398.wmf"/><Relationship Id="rId11" Type="http://schemas.openxmlformats.org/officeDocument/2006/relationships/oleObject" Target="../embeddings/oleObject1684.bin"/><Relationship Id="rId5" Type="http://schemas.openxmlformats.org/officeDocument/2006/relationships/oleObject" Target="../embeddings/oleObject1681.bin"/><Relationship Id="rId10" Type="http://schemas.openxmlformats.org/officeDocument/2006/relationships/image" Target="../media/image1400.wmf"/><Relationship Id="rId4" Type="http://schemas.openxmlformats.org/officeDocument/2006/relationships/image" Target="../media/image1396.wmf"/><Relationship Id="rId9" Type="http://schemas.openxmlformats.org/officeDocument/2006/relationships/oleObject" Target="../embeddings/oleObject1683.bin"/></Relationships>
</file>

<file path=ppt/slides/_rels/slide357.xml.rels><?xml version="1.0" encoding="UTF-8" standalone="yes"?>
<Relationships xmlns="http://schemas.openxmlformats.org/package/2006/relationships"><Relationship Id="rId8" Type="http://schemas.openxmlformats.org/officeDocument/2006/relationships/image" Target="../media/image1404.wmf"/><Relationship Id="rId3" Type="http://schemas.openxmlformats.org/officeDocument/2006/relationships/oleObject" Target="../embeddings/oleObject1685.bin"/><Relationship Id="rId7" Type="http://schemas.openxmlformats.org/officeDocument/2006/relationships/oleObject" Target="../embeddings/oleObject1687.bin"/><Relationship Id="rId12" Type="http://schemas.openxmlformats.org/officeDocument/2006/relationships/image" Target="../media/image1406.wmf"/><Relationship Id="rId2" Type="http://schemas.openxmlformats.org/officeDocument/2006/relationships/slideLayout" Target="../slideLayouts/slideLayout35.xml"/><Relationship Id="rId1" Type="http://schemas.openxmlformats.org/officeDocument/2006/relationships/vmlDrawing" Target="../drawings/vmlDrawing268.vml"/><Relationship Id="rId6" Type="http://schemas.openxmlformats.org/officeDocument/2006/relationships/image" Target="../media/image1403.wmf"/><Relationship Id="rId11" Type="http://schemas.openxmlformats.org/officeDocument/2006/relationships/oleObject" Target="../embeddings/oleObject1689.bin"/><Relationship Id="rId5" Type="http://schemas.openxmlformats.org/officeDocument/2006/relationships/oleObject" Target="../embeddings/oleObject1686.bin"/><Relationship Id="rId10" Type="http://schemas.openxmlformats.org/officeDocument/2006/relationships/image" Target="../media/image1405.wmf"/><Relationship Id="rId4" Type="http://schemas.openxmlformats.org/officeDocument/2006/relationships/image" Target="../media/image1402.wmf"/><Relationship Id="rId9" Type="http://schemas.openxmlformats.org/officeDocument/2006/relationships/oleObject" Target="../embeddings/oleObject1688.bin"/></Relationships>
</file>

<file path=ppt/slides/_rels/slide358.xml.rels><?xml version="1.0" encoding="UTF-8" standalone="yes"?>
<Relationships xmlns="http://schemas.openxmlformats.org/package/2006/relationships"><Relationship Id="rId3" Type="http://schemas.openxmlformats.org/officeDocument/2006/relationships/oleObject" Target="../embeddings/oleObject1690.bin"/><Relationship Id="rId2" Type="http://schemas.openxmlformats.org/officeDocument/2006/relationships/slideLayout" Target="../slideLayouts/slideLayout35.xml"/><Relationship Id="rId1" Type="http://schemas.openxmlformats.org/officeDocument/2006/relationships/vmlDrawing" Target="../drawings/vmlDrawing269.vml"/><Relationship Id="rId4" Type="http://schemas.openxmlformats.org/officeDocument/2006/relationships/image" Target="../media/image1407.wmf"/></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360.xml.rels><?xml version="1.0" encoding="UTF-8" standalone="yes"?>
<Relationships xmlns="http://schemas.openxmlformats.org/package/2006/relationships"><Relationship Id="rId8" Type="http://schemas.openxmlformats.org/officeDocument/2006/relationships/image" Target="../media/image1329.wmf"/><Relationship Id="rId3" Type="http://schemas.openxmlformats.org/officeDocument/2006/relationships/oleObject" Target="../embeddings/oleObject1691.bin"/><Relationship Id="rId7" Type="http://schemas.openxmlformats.org/officeDocument/2006/relationships/oleObject" Target="../embeddings/oleObject1693.bin"/><Relationship Id="rId2" Type="http://schemas.openxmlformats.org/officeDocument/2006/relationships/slideLayout" Target="../slideLayouts/slideLayout35.xml"/><Relationship Id="rId1" Type="http://schemas.openxmlformats.org/officeDocument/2006/relationships/vmlDrawing" Target="../drawings/vmlDrawing270.vml"/><Relationship Id="rId6" Type="http://schemas.openxmlformats.org/officeDocument/2006/relationships/image" Target="../media/image1408.wmf"/><Relationship Id="rId11" Type="http://schemas.openxmlformats.org/officeDocument/2006/relationships/oleObject" Target="../embeddings/oleObject1695.bin"/><Relationship Id="rId5" Type="http://schemas.openxmlformats.org/officeDocument/2006/relationships/oleObject" Target="../embeddings/oleObject1692.bin"/><Relationship Id="rId10" Type="http://schemas.openxmlformats.org/officeDocument/2006/relationships/image" Target="../media/image1409.wmf"/><Relationship Id="rId4" Type="http://schemas.openxmlformats.org/officeDocument/2006/relationships/image" Target="../media/image1327.wmf"/><Relationship Id="rId9" Type="http://schemas.openxmlformats.org/officeDocument/2006/relationships/oleObject" Target="../embeddings/oleObject1694.bin"/></Relationships>
</file>

<file path=ppt/slides/_rels/slide361.xml.rels><?xml version="1.0" encoding="UTF-8" standalone="yes"?>
<Relationships xmlns="http://schemas.openxmlformats.org/package/2006/relationships"><Relationship Id="rId8" Type="http://schemas.openxmlformats.org/officeDocument/2006/relationships/image" Target="../media/image1412.wmf"/><Relationship Id="rId13" Type="http://schemas.openxmlformats.org/officeDocument/2006/relationships/oleObject" Target="../embeddings/oleObject1701.bin"/><Relationship Id="rId18" Type="http://schemas.openxmlformats.org/officeDocument/2006/relationships/image" Target="../media/image1417.wmf"/><Relationship Id="rId3" Type="http://schemas.openxmlformats.org/officeDocument/2006/relationships/oleObject" Target="../embeddings/oleObject1696.bin"/><Relationship Id="rId7" Type="http://schemas.openxmlformats.org/officeDocument/2006/relationships/oleObject" Target="../embeddings/oleObject1698.bin"/><Relationship Id="rId12" Type="http://schemas.openxmlformats.org/officeDocument/2006/relationships/image" Target="../media/image1414.wmf"/><Relationship Id="rId17" Type="http://schemas.openxmlformats.org/officeDocument/2006/relationships/oleObject" Target="../embeddings/oleObject1703.bin"/><Relationship Id="rId2" Type="http://schemas.openxmlformats.org/officeDocument/2006/relationships/slideLayout" Target="../slideLayouts/slideLayout35.xml"/><Relationship Id="rId16" Type="http://schemas.openxmlformats.org/officeDocument/2006/relationships/image" Target="../media/image1416.wmf"/><Relationship Id="rId1" Type="http://schemas.openxmlformats.org/officeDocument/2006/relationships/vmlDrawing" Target="../drawings/vmlDrawing271.vml"/><Relationship Id="rId6" Type="http://schemas.openxmlformats.org/officeDocument/2006/relationships/image" Target="../media/image1411.wmf"/><Relationship Id="rId11" Type="http://schemas.openxmlformats.org/officeDocument/2006/relationships/oleObject" Target="../embeddings/oleObject1700.bin"/><Relationship Id="rId5" Type="http://schemas.openxmlformats.org/officeDocument/2006/relationships/oleObject" Target="../embeddings/oleObject1697.bin"/><Relationship Id="rId15" Type="http://schemas.openxmlformats.org/officeDocument/2006/relationships/oleObject" Target="../embeddings/oleObject1702.bin"/><Relationship Id="rId10" Type="http://schemas.openxmlformats.org/officeDocument/2006/relationships/image" Target="../media/image1413.wmf"/><Relationship Id="rId4" Type="http://schemas.openxmlformats.org/officeDocument/2006/relationships/image" Target="../media/image1410.wmf"/><Relationship Id="rId9" Type="http://schemas.openxmlformats.org/officeDocument/2006/relationships/oleObject" Target="../embeddings/oleObject1699.bin"/><Relationship Id="rId14" Type="http://schemas.openxmlformats.org/officeDocument/2006/relationships/image" Target="../media/image1415.wmf"/></Relationships>
</file>

<file path=ppt/slides/_rels/slide362.xml.rels><?xml version="1.0" encoding="UTF-8" standalone="yes"?>
<Relationships xmlns="http://schemas.openxmlformats.org/package/2006/relationships"><Relationship Id="rId8" Type="http://schemas.openxmlformats.org/officeDocument/2006/relationships/image" Target="../media/image1420.wmf"/><Relationship Id="rId13" Type="http://schemas.openxmlformats.org/officeDocument/2006/relationships/oleObject" Target="../embeddings/oleObject1709.bin"/><Relationship Id="rId3" Type="http://schemas.openxmlformats.org/officeDocument/2006/relationships/oleObject" Target="../embeddings/oleObject1704.bin"/><Relationship Id="rId7" Type="http://schemas.openxmlformats.org/officeDocument/2006/relationships/oleObject" Target="../embeddings/oleObject1706.bin"/><Relationship Id="rId12" Type="http://schemas.openxmlformats.org/officeDocument/2006/relationships/image" Target="../media/image1422.wmf"/><Relationship Id="rId2" Type="http://schemas.openxmlformats.org/officeDocument/2006/relationships/slideLayout" Target="../slideLayouts/slideLayout35.xml"/><Relationship Id="rId1" Type="http://schemas.openxmlformats.org/officeDocument/2006/relationships/vmlDrawing" Target="../drawings/vmlDrawing272.vml"/><Relationship Id="rId6" Type="http://schemas.openxmlformats.org/officeDocument/2006/relationships/image" Target="../media/image1419.wmf"/><Relationship Id="rId11" Type="http://schemas.openxmlformats.org/officeDocument/2006/relationships/oleObject" Target="../embeddings/oleObject1708.bin"/><Relationship Id="rId5" Type="http://schemas.openxmlformats.org/officeDocument/2006/relationships/oleObject" Target="../embeddings/oleObject1705.bin"/><Relationship Id="rId10" Type="http://schemas.openxmlformats.org/officeDocument/2006/relationships/image" Target="../media/image1421.wmf"/><Relationship Id="rId4" Type="http://schemas.openxmlformats.org/officeDocument/2006/relationships/image" Target="../media/image1418.wmf"/><Relationship Id="rId9" Type="http://schemas.openxmlformats.org/officeDocument/2006/relationships/oleObject" Target="../embeddings/oleObject1707.bin"/><Relationship Id="rId14" Type="http://schemas.openxmlformats.org/officeDocument/2006/relationships/image" Target="../media/image1423.wmf"/></Relationships>
</file>

<file path=ppt/slides/_rels/slide363.xml.rels><?xml version="1.0" encoding="UTF-8" standalone="yes"?>
<Relationships xmlns="http://schemas.openxmlformats.org/package/2006/relationships"><Relationship Id="rId3" Type="http://schemas.openxmlformats.org/officeDocument/2006/relationships/oleObject" Target="../embeddings/oleObject1710.bin"/><Relationship Id="rId2" Type="http://schemas.openxmlformats.org/officeDocument/2006/relationships/slideLayout" Target="../slideLayouts/slideLayout35.xml"/><Relationship Id="rId1" Type="http://schemas.openxmlformats.org/officeDocument/2006/relationships/vmlDrawing" Target="../drawings/vmlDrawing273.vml"/><Relationship Id="rId4" Type="http://schemas.openxmlformats.org/officeDocument/2006/relationships/image" Target="../media/image1424.wmf"/></Relationships>
</file>

<file path=ppt/slides/_rels/slide364.xml.rels><?xml version="1.0" encoding="UTF-8" standalone="yes"?>
<Relationships xmlns="http://schemas.openxmlformats.org/package/2006/relationships"><Relationship Id="rId3" Type="http://schemas.openxmlformats.org/officeDocument/2006/relationships/oleObject" Target="../embeddings/oleObject1711.bin"/><Relationship Id="rId2" Type="http://schemas.openxmlformats.org/officeDocument/2006/relationships/slideLayout" Target="../slideLayouts/slideLayout35.xml"/><Relationship Id="rId1" Type="http://schemas.openxmlformats.org/officeDocument/2006/relationships/vmlDrawing" Target="../drawings/vmlDrawing274.vml"/><Relationship Id="rId6" Type="http://schemas.openxmlformats.org/officeDocument/2006/relationships/image" Target="../media/image1426.wmf"/><Relationship Id="rId5" Type="http://schemas.openxmlformats.org/officeDocument/2006/relationships/oleObject" Target="../embeddings/oleObject1712.bin"/><Relationship Id="rId4" Type="http://schemas.openxmlformats.org/officeDocument/2006/relationships/image" Target="../media/image1425.wmf"/></Relationships>
</file>

<file path=ppt/slides/_rels/slide365.xml.rels><?xml version="1.0" encoding="UTF-8" standalone="yes"?>
<Relationships xmlns="http://schemas.openxmlformats.org/package/2006/relationships"><Relationship Id="rId8" Type="http://schemas.openxmlformats.org/officeDocument/2006/relationships/oleObject" Target="../embeddings/oleObject1715.bin"/><Relationship Id="rId3" Type="http://schemas.openxmlformats.org/officeDocument/2006/relationships/image" Target="../media/image1430.jpeg"/><Relationship Id="rId7" Type="http://schemas.openxmlformats.org/officeDocument/2006/relationships/image" Target="../media/image1428.wmf"/><Relationship Id="rId2" Type="http://schemas.openxmlformats.org/officeDocument/2006/relationships/slideLayout" Target="../slideLayouts/slideLayout35.xml"/><Relationship Id="rId1" Type="http://schemas.openxmlformats.org/officeDocument/2006/relationships/vmlDrawing" Target="../drawings/vmlDrawing275.vml"/><Relationship Id="rId6" Type="http://schemas.openxmlformats.org/officeDocument/2006/relationships/oleObject" Target="../embeddings/oleObject1714.bin"/><Relationship Id="rId5" Type="http://schemas.openxmlformats.org/officeDocument/2006/relationships/image" Target="../media/image1427.wmf"/><Relationship Id="rId4" Type="http://schemas.openxmlformats.org/officeDocument/2006/relationships/oleObject" Target="../embeddings/oleObject1713.bin"/><Relationship Id="rId9" Type="http://schemas.openxmlformats.org/officeDocument/2006/relationships/image" Target="../media/image1429.wmf"/></Relationships>
</file>

<file path=ppt/slides/_rels/slide366.xml.rels><?xml version="1.0" encoding="UTF-8" standalone="yes"?>
<Relationships xmlns="http://schemas.openxmlformats.org/package/2006/relationships"><Relationship Id="rId2" Type="http://schemas.openxmlformats.org/officeDocument/2006/relationships/image" Target="../media/image1431.jpeg"/><Relationship Id="rId1" Type="http://schemas.openxmlformats.org/officeDocument/2006/relationships/slideLayout" Target="../slideLayouts/slideLayout35.xml"/></Relationships>
</file>

<file path=ppt/slides/_rels/slide367.xml.rels><?xml version="1.0" encoding="UTF-8" standalone="yes"?>
<Relationships xmlns="http://schemas.openxmlformats.org/package/2006/relationships"><Relationship Id="rId8" Type="http://schemas.openxmlformats.org/officeDocument/2006/relationships/image" Target="../media/image1434.wmf"/><Relationship Id="rId13" Type="http://schemas.openxmlformats.org/officeDocument/2006/relationships/oleObject" Target="../embeddings/oleObject1721.bin"/><Relationship Id="rId3" Type="http://schemas.openxmlformats.org/officeDocument/2006/relationships/oleObject" Target="../embeddings/oleObject1716.bin"/><Relationship Id="rId7" Type="http://schemas.openxmlformats.org/officeDocument/2006/relationships/oleObject" Target="../embeddings/oleObject1718.bin"/><Relationship Id="rId12" Type="http://schemas.openxmlformats.org/officeDocument/2006/relationships/image" Target="../media/image1436.wmf"/><Relationship Id="rId2" Type="http://schemas.openxmlformats.org/officeDocument/2006/relationships/slideLayout" Target="../slideLayouts/slideLayout35.xml"/><Relationship Id="rId1" Type="http://schemas.openxmlformats.org/officeDocument/2006/relationships/vmlDrawing" Target="../drawings/vmlDrawing276.vml"/><Relationship Id="rId6" Type="http://schemas.openxmlformats.org/officeDocument/2006/relationships/image" Target="../media/image1433.wmf"/><Relationship Id="rId11" Type="http://schemas.openxmlformats.org/officeDocument/2006/relationships/oleObject" Target="../embeddings/oleObject1720.bin"/><Relationship Id="rId5" Type="http://schemas.openxmlformats.org/officeDocument/2006/relationships/oleObject" Target="../embeddings/oleObject1717.bin"/><Relationship Id="rId10" Type="http://schemas.openxmlformats.org/officeDocument/2006/relationships/image" Target="../media/image1435.wmf"/><Relationship Id="rId4" Type="http://schemas.openxmlformats.org/officeDocument/2006/relationships/image" Target="../media/image1432.wmf"/><Relationship Id="rId9" Type="http://schemas.openxmlformats.org/officeDocument/2006/relationships/oleObject" Target="../embeddings/oleObject1719.bin"/><Relationship Id="rId14" Type="http://schemas.openxmlformats.org/officeDocument/2006/relationships/image" Target="../media/image1437.wmf"/></Relationships>
</file>

<file path=ppt/slides/_rels/slide368.xml.rels><?xml version="1.0" encoding="UTF-8" standalone="yes"?>
<Relationships xmlns="http://schemas.openxmlformats.org/package/2006/relationships"><Relationship Id="rId8" Type="http://schemas.openxmlformats.org/officeDocument/2006/relationships/image" Target="../media/image1440.wmf"/><Relationship Id="rId13" Type="http://schemas.openxmlformats.org/officeDocument/2006/relationships/oleObject" Target="../embeddings/oleObject1727.bin"/><Relationship Id="rId3" Type="http://schemas.openxmlformats.org/officeDocument/2006/relationships/oleObject" Target="../embeddings/oleObject1722.bin"/><Relationship Id="rId7" Type="http://schemas.openxmlformats.org/officeDocument/2006/relationships/oleObject" Target="../embeddings/oleObject1724.bin"/><Relationship Id="rId12" Type="http://schemas.openxmlformats.org/officeDocument/2006/relationships/image" Target="../media/image1432.wmf"/><Relationship Id="rId2" Type="http://schemas.openxmlformats.org/officeDocument/2006/relationships/slideLayout" Target="../slideLayouts/slideLayout35.xml"/><Relationship Id="rId1" Type="http://schemas.openxmlformats.org/officeDocument/2006/relationships/vmlDrawing" Target="../drawings/vmlDrawing277.vml"/><Relationship Id="rId6" Type="http://schemas.openxmlformats.org/officeDocument/2006/relationships/image" Target="../media/image1439.wmf"/><Relationship Id="rId11" Type="http://schemas.openxmlformats.org/officeDocument/2006/relationships/oleObject" Target="../embeddings/oleObject1726.bin"/><Relationship Id="rId5" Type="http://schemas.openxmlformats.org/officeDocument/2006/relationships/oleObject" Target="../embeddings/oleObject1723.bin"/><Relationship Id="rId10" Type="http://schemas.openxmlformats.org/officeDocument/2006/relationships/image" Target="../media/image1441.wmf"/><Relationship Id="rId4" Type="http://schemas.openxmlformats.org/officeDocument/2006/relationships/image" Target="../media/image1438.wmf"/><Relationship Id="rId9" Type="http://schemas.openxmlformats.org/officeDocument/2006/relationships/oleObject" Target="../embeddings/oleObject1725.bin"/><Relationship Id="rId14" Type="http://schemas.openxmlformats.org/officeDocument/2006/relationships/image" Target="../media/image1433.wmf"/></Relationships>
</file>

<file path=ppt/slides/_rels/slide369.xml.rels><?xml version="1.0" encoding="UTF-8" standalone="yes"?>
<Relationships xmlns="http://schemas.openxmlformats.org/package/2006/relationships"><Relationship Id="rId3" Type="http://schemas.openxmlformats.org/officeDocument/2006/relationships/oleObject" Target="../embeddings/oleObject1728.bin"/><Relationship Id="rId2" Type="http://schemas.openxmlformats.org/officeDocument/2006/relationships/slideLayout" Target="../slideLayouts/slideLayout35.xml"/><Relationship Id="rId1" Type="http://schemas.openxmlformats.org/officeDocument/2006/relationships/vmlDrawing" Target="../drawings/vmlDrawing278.vml"/><Relationship Id="rId6" Type="http://schemas.openxmlformats.org/officeDocument/2006/relationships/image" Target="../media/image1443.wmf"/><Relationship Id="rId5" Type="http://schemas.openxmlformats.org/officeDocument/2006/relationships/oleObject" Target="../embeddings/oleObject1729.bin"/><Relationship Id="rId4" Type="http://schemas.openxmlformats.org/officeDocument/2006/relationships/image" Target="../media/image1442.wmf"/></Relationships>
</file>

<file path=ppt/slides/_rels/slide370.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371.xml.rels><?xml version="1.0" encoding="UTF-8" standalone="yes"?>
<Relationships xmlns="http://schemas.openxmlformats.org/package/2006/relationships"><Relationship Id="rId3" Type="http://schemas.openxmlformats.org/officeDocument/2006/relationships/oleObject" Target="../embeddings/oleObject1730.bin"/><Relationship Id="rId2" Type="http://schemas.openxmlformats.org/officeDocument/2006/relationships/slideLayout" Target="../slideLayouts/slideLayout35.xml"/><Relationship Id="rId1" Type="http://schemas.openxmlformats.org/officeDocument/2006/relationships/vmlDrawing" Target="../drawings/vmlDrawing279.vml"/><Relationship Id="rId4" Type="http://schemas.openxmlformats.org/officeDocument/2006/relationships/image" Target="../media/image1444.wmf"/></Relationships>
</file>

<file path=ppt/slides/_rels/slide372.xml.rels><?xml version="1.0" encoding="UTF-8" standalone="yes"?>
<Relationships xmlns="http://schemas.openxmlformats.org/package/2006/relationships"><Relationship Id="rId8" Type="http://schemas.openxmlformats.org/officeDocument/2006/relationships/image" Target="../media/image1447.wmf"/><Relationship Id="rId3" Type="http://schemas.openxmlformats.org/officeDocument/2006/relationships/oleObject" Target="../embeddings/oleObject1731.bin"/><Relationship Id="rId7" Type="http://schemas.openxmlformats.org/officeDocument/2006/relationships/oleObject" Target="../embeddings/oleObject1733.bin"/><Relationship Id="rId2" Type="http://schemas.openxmlformats.org/officeDocument/2006/relationships/slideLayout" Target="../slideLayouts/slideLayout35.xml"/><Relationship Id="rId1" Type="http://schemas.openxmlformats.org/officeDocument/2006/relationships/vmlDrawing" Target="../drawings/vmlDrawing280.vml"/><Relationship Id="rId6" Type="http://schemas.openxmlformats.org/officeDocument/2006/relationships/image" Target="../media/image1446.wmf"/><Relationship Id="rId5" Type="http://schemas.openxmlformats.org/officeDocument/2006/relationships/oleObject" Target="../embeddings/oleObject1732.bin"/><Relationship Id="rId10" Type="http://schemas.openxmlformats.org/officeDocument/2006/relationships/image" Target="../media/image1448.wmf"/><Relationship Id="rId4" Type="http://schemas.openxmlformats.org/officeDocument/2006/relationships/image" Target="../media/image1445.wmf"/><Relationship Id="rId9" Type="http://schemas.openxmlformats.org/officeDocument/2006/relationships/oleObject" Target="../embeddings/oleObject1734.bin"/></Relationships>
</file>

<file path=ppt/slides/_rels/slide373.xml.rels><?xml version="1.0" encoding="UTF-8" standalone="yes"?>
<Relationships xmlns="http://schemas.openxmlformats.org/package/2006/relationships"><Relationship Id="rId8" Type="http://schemas.openxmlformats.org/officeDocument/2006/relationships/image" Target="../media/image1450.wmf"/><Relationship Id="rId3" Type="http://schemas.openxmlformats.org/officeDocument/2006/relationships/oleObject" Target="../embeddings/oleObject1735.bin"/><Relationship Id="rId7" Type="http://schemas.openxmlformats.org/officeDocument/2006/relationships/oleObject" Target="../embeddings/oleObject1737.bin"/><Relationship Id="rId2" Type="http://schemas.openxmlformats.org/officeDocument/2006/relationships/slideLayout" Target="../slideLayouts/slideLayout35.xml"/><Relationship Id="rId1" Type="http://schemas.openxmlformats.org/officeDocument/2006/relationships/vmlDrawing" Target="../drawings/vmlDrawing281.vml"/><Relationship Id="rId6" Type="http://schemas.openxmlformats.org/officeDocument/2006/relationships/image" Target="../media/image1449.wmf"/><Relationship Id="rId5" Type="http://schemas.openxmlformats.org/officeDocument/2006/relationships/oleObject" Target="../embeddings/oleObject1736.bin"/><Relationship Id="rId4" Type="http://schemas.openxmlformats.org/officeDocument/2006/relationships/image" Target="../media/image1433.wmf"/></Relationships>
</file>

<file path=ppt/slides/_rels/slide374.xml.rels><?xml version="1.0" encoding="UTF-8" standalone="yes"?>
<Relationships xmlns="http://schemas.openxmlformats.org/package/2006/relationships"><Relationship Id="rId8" Type="http://schemas.openxmlformats.org/officeDocument/2006/relationships/image" Target="../media/image1453.wmf"/><Relationship Id="rId13" Type="http://schemas.openxmlformats.org/officeDocument/2006/relationships/oleObject" Target="../embeddings/oleObject1743.bin"/><Relationship Id="rId3" Type="http://schemas.openxmlformats.org/officeDocument/2006/relationships/oleObject" Target="../embeddings/oleObject1738.bin"/><Relationship Id="rId7" Type="http://schemas.openxmlformats.org/officeDocument/2006/relationships/oleObject" Target="../embeddings/oleObject1740.bin"/><Relationship Id="rId12" Type="http://schemas.openxmlformats.org/officeDocument/2006/relationships/image" Target="../media/image1455.wmf"/><Relationship Id="rId17" Type="http://schemas.openxmlformats.org/officeDocument/2006/relationships/image" Target="../media/image1457.wmf"/><Relationship Id="rId2" Type="http://schemas.openxmlformats.org/officeDocument/2006/relationships/slideLayout" Target="../slideLayouts/slideLayout35.xml"/><Relationship Id="rId16" Type="http://schemas.openxmlformats.org/officeDocument/2006/relationships/oleObject" Target="../embeddings/oleObject1745.bin"/><Relationship Id="rId1" Type="http://schemas.openxmlformats.org/officeDocument/2006/relationships/vmlDrawing" Target="../drawings/vmlDrawing282.vml"/><Relationship Id="rId6" Type="http://schemas.openxmlformats.org/officeDocument/2006/relationships/image" Target="../media/image1452.wmf"/><Relationship Id="rId11" Type="http://schemas.openxmlformats.org/officeDocument/2006/relationships/oleObject" Target="../embeddings/oleObject1742.bin"/><Relationship Id="rId5" Type="http://schemas.openxmlformats.org/officeDocument/2006/relationships/oleObject" Target="../embeddings/oleObject1739.bin"/><Relationship Id="rId15" Type="http://schemas.openxmlformats.org/officeDocument/2006/relationships/image" Target="../media/image1456.wmf"/><Relationship Id="rId10" Type="http://schemas.openxmlformats.org/officeDocument/2006/relationships/image" Target="../media/image1454.wmf"/><Relationship Id="rId4" Type="http://schemas.openxmlformats.org/officeDocument/2006/relationships/image" Target="../media/image1451.wmf"/><Relationship Id="rId9" Type="http://schemas.openxmlformats.org/officeDocument/2006/relationships/oleObject" Target="../embeddings/oleObject1741.bin"/><Relationship Id="rId14" Type="http://schemas.openxmlformats.org/officeDocument/2006/relationships/oleObject" Target="../embeddings/oleObject1744.bin"/></Relationships>
</file>

<file path=ppt/slides/_rels/slide375.xml.rels><?xml version="1.0" encoding="UTF-8" standalone="yes"?>
<Relationships xmlns="http://schemas.openxmlformats.org/package/2006/relationships"><Relationship Id="rId8" Type="http://schemas.openxmlformats.org/officeDocument/2006/relationships/image" Target="../media/image1460.wmf"/><Relationship Id="rId3" Type="http://schemas.openxmlformats.org/officeDocument/2006/relationships/oleObject" Target="../embeddings/oleObject1746.bin"/><Relationship Id="rId7" Type="http://schemas.openxmlformats.org/officeDocument/2006/relationships/oleObject" Target="../embeddings/oleObject1748.bin"/><Relationship Id="rId2" Type="http://schemas.openxmlformats.org/officeDocument/2006/relationships/slideLayout" Target="../slideLayouts/slideLayout35.xml"/><Relationship Id="rId1" Type="http://schemas.openxmlformats.org/officeDocument/2006/relationships/vmlDrawing" Target="../drawings/vmlDrawing283.vml"/><Relationship Id="rId6" Type="http://schemas.openxmlformats.org/officeDocument/2006/relationships/image" Target="../media/image1459.wmf"/><Relationship Id="rId11" Type="http://schemas.openxmlformats.org/officeDocument/2006/relationships/oleObject" Target="../embeddings/oleObject1750.bin"/><Relationship Id="rId5" Type="http://schemas.openxmlformats.org/officeDocument/2006/relationships/oleObject" Target="../embeddings/oleObject1747.bin"/><Relationship Id="rId10" Type="http://schemas.openxmlformats.org/officeDocument/2006/relationships/image" Target="../media/image1461.wmf"/><Relationship Id="rId4" Type="http://schemas.openxmlformats.org/officeDocument/2006/relationships/image" Target="../media/image1458.wmf"/><Relationship Id="rId9" Type="http://schemas.openxmlformats.org/officeDocument/2006/relationships/oleObject" Target="../embeddings/oleObject1749.bin"/></Relationships>
</file>

<file path=ppt/slides/_rels/slide376.xml.rels><?xml version="1.0" encoding="UTF-8" standalone="yes"?>
<Relationships xmlns="http://schemas.openxmlformats.org/package/2006/relationships"><Relationship Id="rId8" Type="http://schemas.openxmlformats.org/officeDocument/2006/relationships/image" Target="../media/image1464.wmf"/><Relationship Id="rId3" Type="http://schemas.openxmlformats.org/officeDocument/2006/relationships/oleObject" Target="../embeddings/oleObject1751.bin"/><Relationship Id="rId7" Type="http://schemas.openxmlformats.org/officeDocument/2006/relationships/oleObject" Target="../embeddings/oleObject1753.bin"/><Relationship Id="rId12" Type="http://schemas.openxmlformats.org/officeDocument/2006/relationships/image" Target="../media/image1466.wmf"/><Relationship Id="rId2" Type="http://schemas.openxmlformats.org/officeDocument/2006/relationships/slideLayout" Target="../slideLayouts/slideLayout35.xml"/><Relationship Id="rId1" Type="http://schemas.openxmlformats.org/officeDocument/2006/relationships/vmlDrawing" Target="../drawings/vmlDrawing284.vml"/><Relationship Id="rId6" Type="http://schemas.openxmlformats.org/officeDocument/2006/relationships/image" Target="../media/image1463.wmf"/><Relationship Id="rId11" Type="http://schemas.openxmlformats.org/officeDocument/2006/relationships/oleObject" Target="../embeddings/oleObject1755.bin"/><Relationship Id="rId5" Type="http://schemas.openxmlformats.org/officeDocument/2006/relationships/oleObject" Target="../embeddings/oleObject1752.bin"/><Relationship Id="rId10" Type="http://schemas.openxmlformats.org/officeDocument/2006/relationships/image" Target="../media/image1465.wmf"/><Relationship Id="rId4" Type="http://schemas.openxmlformats.org/officeDocument/2006/relationships/image" Target="../media/image1462.wmf"/><Relationship Id="rId9" Type="http://schemas.openxmlformats.org/officeDocument/2006/relationships/oleObject" Target="../embeddings/oleObject1754.bin"/></Relationships>
</file>

<file path=ppt/slides/_rels/slide377.xml.rels><?xml version="1.0" encoding="UTF-8" standalone="yes"?>
<Relationships xmlns="http://schemas.openxmlformats.org/package/2006/relationships"><Relationship Id="rId8" Type="http://schemas.openxmlformats.org/officeDocument/2006/relationships/image" Target="../media/image1469.wmf"/><Relationship Id="rId3" Type="http://schemas.openxmlformats.org/officeDocument/2006/relationships/oleObject" Target="../embeddings/oleObject1756.bin"/><Relationship Id="rId7" Type="http://schemas.openxmlformats.org/officeDocument/2006/relationships/oleObject" Target="../embeddings/oleObject1758.bin"/><Relationship Id="rId2" Type="http://schemas.openxmlformats.org/officeDocument/2006/relationships/slideLayout" Target="../slideLayouts/slideLayout35.xml"/><Relationship Id="rId1" Type="http://schemas.openxmlformats.org/officeDocument/2006/relationships/vmlDrawing" Target="../drawings/vmlDrawing285.vml"/><Relationship Id="rId6" Type="http://schemas.openxmlformats.org/officeDocument/2006/relationships/image" Target="../media/image1468.wmf"/><Relationship Id="rId5" Type="http://schemas.openxmlformats.org/officeDocument/2006/relationships/oleObject" Target="../embeddings/oleObject1757.bin"/><Relationship Id="rId4" Type="http://schemas.openxmlformats.org/officeDocument/2006/relationships/image" Target="../media/image1467.wmf"/></Relationships>
</file>

<file path=ppt/slides/_rels/slide378.xml.rels><?xml version="1.0" encoding="UTF-8" standalone="yes"?>
<Relationships xmlns="http://schemas.openxmlformats.org/package/2006/relationships"><Relationship Id="rId8" Type="http://schemas.openxmlformats.org/officeDocument/2006/relationships/image" Target="../media/image1472.wmf"/><Relationship Id="rId3" Type="http://schemas.openxmlformats.org/officeDocument/2006/relationships/oleObject" Target="../embeddings/oleObject1759.bin"/><Relationship Id="rId7" Type="http://schemas.openxmlformats.org/officeDocument/2006/relationships/oleObject" Target="../embeddings/oleObject1761.bin"/><Relationship Id="rId2" Type="http://schemas.openxmlformats.org/officeDocument/2006/relationships/slideLayout" Target="../slideLayouts/slideLayout35.xml"/><Relationship Id="rId1" Type="http://schemas.openxmlformats.org/officeDocument/2006/relationships/vmlDrawing" Target="../drawings/vmlDrawing286.vml"/><Relationship Id="rId6" Type="http://schemas.openxmlformats.org/officeDocument/2006/relationships/image" Target="../media/image1471.wmf"/><Relationship Id="rId5" Type="http://schemas.openxmlformats.org/officeDocument/2006/relationships/oleObject" Target="../embeddings/oleObject1760.bin"/><Relationship Id="rId4" Type="http://schemas.openxmlformats.org/officeDocument/2006/relationships/image" Target="../media/image1470.wmf"/></Relationships>
</file>

<file path=ppt/slides/_rels/slide379.xml.rels><?xml version="1.0" encoding="UTF-8" standalone="yes"?>
<Relationships xmlns="http://schemas.openxmlformats.org/package/2006/relationships"><Relationship Id="rId8" Type="http://schemas.openxmlformats.org/officeDocument/2006/relationships/image" Target="../media/image1474.wmf"/><Relationship Id="rId13" Type="http://schemas.openxmlformats.org/officeDocument/2006/relationships/oleObject" Target="../embeddings/oleObject1767.bin"/><Relationship Id="rId18" Type="http://schemas.openxmlformats.org/officeDocument/2006/relationships/image" Target="../media/image1479.wmf"/><Relationship Id="rId3" Type="http://schemas.openxmlformats.org/officeDocument/2006/relationships/oleObject" Target="../embeddings/oleObject1762.bin"/><Relationship Id="rId7" Type="http://schemas.openxmlformats.org/officeDocument/2006/relationships/oleObject" Target="../embeddings/oleObject1764.bin"/><Relationship Id="rId12" Type="http://schemas.openxmlformats.org/officeDocument/2006/relationships/image" Target="../media/image1476.wmf"/><Relationship Id="rId17" Type="http://schemas.openxmlformats.org/officeDocument/2006/relationships/oleObject" Target="../embeddings/oleObject1769.bin"/><Relationship Id="rId2" Type="http://schemas.openxmlformats.org/officeDocument/2006/relationships/slideLayout" Target="../slideLayouts/slideLayout35.xml"/><Relationship Id="rId16" Type="http://schemas.openxmlformats.org/officeDocument/2006/relationships/image" Target="../media/image1478.wmf"/><Relationship Id="rId1" Type="http://schemas.openxmlformats.org/officeDocument/2006/relationships/vmlDrawing" Target="../drawings/vmlDrawing287.vml"/><Relationship Id="rId6" Type="http://schemas.openxmlformats.org/officeDocument/2006/relationships/image" Target="../media/image1468.wmf"/><Relationship Id="rId11" Type="http://schemas.openxmlformats.org/officeDocument/2006/relationships/oleObject" Target="../embeddings/oleObject1766.bin"/><Relationship Id="rId5" Type="http://schemas.openxmlformats.org/officeDocument/2006/relationships/oleObject" Target="../embeddings/oleObject1763.bin"/><Relationship Id="rId15" Type="http://schemas.openxmlformats.org/officeDocument/2006/relationships/oleObject" Target="../embeddings/oleObject1768.bin"/><Relationship Id="rId10" Type="http://schemas.openxmlformats.org/officeDocument/2006/relationships/image" Target="../media/image1475.wmf"/><Relationship Id="rId4" Type="http://schemas.openxmlformats.org/officeDocument/2006/relationships/image" Target="../media/image1473.wmf"/><Relationship Id="rId9" Type="http://schemas.openxmlformats.org/officeDocument/2006/relationships/oleObject" Target="../embeddings/oleObject1765.bin"/><Relationship Id="rId14" Type="http://schemas.openxmlformats.org/officeDocument/2006/relationships/image" Target="../media/image1477.wmf"/></Relationships>
</file>

<file path=ppt/slides/_rels/slide380.xml.rels><?xml version="1.0" encoding="UTF-8" standalone="yes"?>
<Relationships xmlns="http://schemas.openxmlformats.org/package/2006/relationships"><Relationship Id="rId8" Type="http://schemas.openxmlformats.org/officeDocument/2006/relationships/image" Target="../media/image1482.wmf"/><Relationship Id="rId3" Type="http://schemas.openxmlformats.org/officeDocument/2006/relationships/oleObject" Target="../embeddings/oleObject1770.bin"/><Relationship Id="rId7" Type="http://schemas.openxmlformats.org/officeDocument/2006/relationships/oleObject" Target="../embeddings/oleObject1772.bin"/><Relationship Id="rId2" Type="http://schemas.openxmlformats.org/officeDocument/2006/relationships/slideLayout" Target="../slideLayouts/slideLayout35.xml"/><Relationship Id="rId1" Type="http://schemas.openxmlformats.org/officeDocument/2006/relationships/vmlDrawing" Target="../drawings/vmlDrawing288.vml"/><Relationship Id="rId6" Type="http://schemas.openxmlformats.org/officeDocument/2006/relationships/image" Target="../media/image1481.wmf"/><Relationship Id="rId5" Type="http://schemas.openxmlformats.org/officeDocument/2006/relationships/oleObject" Target="../embeddings/oleObject1771.bin"/><Relationship Id="rId10" Type="http://schemas.openxmlformats.org/officeDocument/2006/relationships/image" Target="../media/image1483.wmf"/><Relationship Id="rId4" Type="http://schemas.openxmlformats.org/officeDocument/2006/relationships/image" Target="../media/image1480.wmf"/><Relationship Id="rId9" Type="http://schemas.openxmlformats.org/officeDocument/2006/relationships/oleObject" Target="../embeddings/oleObject1773.bin"/></Relationships>
</file>

<file path=ppt/slides/_rels/slide381.xml.rels><?xml version="1.0" encoding="UTF-8" standalone="yes"?>
<Relationships xmlns="http://schemas.openxmlformats.org/package/2006/relationships"><Relationship Id="rId8" Type="http://schemas.openxmlformats.org/officeDocument/2006/relationships/image" Target="../media/image1486.wmf"/><Relationship Id="rId13" Type="http://schemas.openxmlformats.org/officeDocument/2006/relationships/oleObject" Target="../embeddings/oleObject1779.bin"/><Relationship Id="rId3" Type="http://schemas.openxmlformats.org/officeDocument/2006/relationships/oleObject" Target="../embeddings/oleObject1774.bin"/><Relationship Id="rId7" Type="http://schemas.openxmlformats.org/officeDocument/2006/relationships/oleObject" Target="../embeddings/oleObject1776.bin"/><Relationship Id="rId12" Type="http://schemas.openxmlformats.org/officeDocument/2006/relationships/image" Target="../media/image1488.wmf"/><Relationship Id="rId2" Type="http://schemas.openxmlformats.org/officeDocument/2006/relationships/slideLayout" Target="../slideLayouts/slideLayout35.xml"/><Relationship Id="rId1" Type="http://schemas.openxmlformats.org/officeDocument/2006/relationships/vmlDrawing" Target="../drawings/vmlDrawing289.vml"/><Relationship Id="rId6" Type="http://schemas.openxmlformats.org/officeDocument/2006/relationships/image" Target="../media/image1485.wmf"/><Relationship Id="rId11" Type="http://schemas.openxmlformats.org/officeDocument/2006/relationships/oleObject" Target="../embeddings/oleObject1778.bin"/><Relationship Id="rId5" Type="http://schemas.openxmlformats.org/officeDocument/2006/relationships/oleObject" Target="../embeddings/oleObject1775.bin"/><Relationship Id="rId10" Type="http://schemas.openxmlformats.org/officeDocument/2006/relationships/image" Target="../media/image1487.wmf"/><Relationship Id="rId4" Type="http://schemas.openxmlformats.org/officeDocument/2006/relationships/image" Target="../media/image1484.wmf"/><Relationship Id="rId9" Type="http://schemas.openxmlformats.org/officeDocument/2006/relationships/oleObject" Target="../embeddings/oleObject1777.bin"/><Relationship Id="rId14" Type="http://schemas.openxmlformats.org/officeDocument/2006/relationships/image" Target="../media/image1489.wmf"/></Relationships>
</file>

<file path=ppt/slides/_rels/slide382.xml.rels><?xml version="1.0" encoding="UTF-8" standalone="yes"?>
<Relationships xmlns="http://schemas.openxmlformats.org/package/2006/relationships"><Relationship Id="rId3" Type="http://schemas.openxmlformats.org/officeDocument/2006/relationships/image" Target="../media/image1492.png"/><Relationship Id="rId7" Type="http://schemas.openxmlformats.org/officeDocument/2006/relationships/image" Target="../media/image1491.wmf"/><Relationship Id="rId2" Type="http://schemas.openxmlformats.org/officeDocument/2006/relationships/slideLayout" Target="../slideLayouts/slideLayout35.xml"/><Relationship Id="rId1" Type="http://schemas.openxmlformats.org/officeDocument/2006/relationships/vmlDrawing" Target="../drawings/vmlDrawing290.vml"/><Relationship Id="rId6" Type="http://schemas.openxmlformats.org/officeDocument/2006/relationships/oleObject" Target="../embeddings/oleObject1781.bin"/><Relationship Id="rId5" Type="http://schemas.openxmlformats.org/officeDocument/2006/relationships/image" Target="../media/image1490.wmf"/><Relationship Id="rId4" Type="http://schemas.openxmlformats.org/officeDocument/2006/relationships/oleObject" Target="../embeddings/oleObject1780.bin"/></Relationships>
</file>

<file path=ppt/slides/_rels/slide383.xml.rels><?xml version="1.0" encoding="UTF-8" standalone="yes"?>
<Relationships xmlns="http://schemas.openxmlformats.org/package/2006/relationships"><Relationship Id="rId8" Type="http://schemas.openxmlformats.org/officeDocument/2006/relationships/image" Target="../media/image1494.wmf"/><Relationship Id="rId13" Type="http://schemas.openxmlformats.org/officeDocument/2006/relationships/oleObject" Target="../embeddings/oleObject1787.bin"/><Relationship Id="rId3" Type="http://schemas.openxmlformats.org/officeDocument/2006/relationships/oleObject" Target="../embeddings/oleObject1782.bin"/><Relationship Id="rId7" Type="http://schemas.openxmlformats.org/officeDocument/2006/relationships/oleObject" Target="../embeddings/oleObject1784.bin"/><Relationship Id="rId12" Type="http://schemas.openxmlformats.org/officeDocument/2006/relationships/image" Target="../media/image1496.wmf"/><Relationship Id="rId2" Type="http://schemas.openxmlformats.org/officeDocument/2006/relationships/slideLayout" Target="../slideLayouts/slideLayout35.xml"/><Relationship Id="rId1" Type="http://schemas.openxmlformats.org/officeDocument/2006/relationships/vmlDrawing" Target="../drawings/vmlDrawing291.vml"/><Relationship Id="rId6" Type="http://schemas.openxmlformats.org/officeDocument/2006/relationships/image" Target="../media/image1493.wmf"/><Relationship Id="rId11" Type="http://schemas.openxmlformats.org/officeDocument/2006/relationships/oleObject" Target="../embeddings/oleObject1786.bin"/><Relationship Id="rId5" Type="http://schemas.openxmlformats.org/officeDocument/2006/relationships/oleObject" Target="../embeddings/oleObject1783.bin"/><Relationship Id="rId10" Type="http://schemas.openxmlformats.org/officeDocument/2006/relationships/image" Target="../media/image1495.wmf"/><Relationship Id="rId4" Type="http://schemas.openxmlformats.org/officeDocument/2006/relationships/image" Target="../media/image1484.wmf"/><Relationship Id="rId9" Type="http://schemas.openxmlformats.org/officeDocument/2006/relationships/oleObject" Target="../embeddings/oleObject1785.bin"/><Relationship Id="rId14" Type="http://schemas.openxmlformats.org/officeDocument/2006/relationships/image" Target="../media/image1497.wmf"/></Relationships>
</file>

<file path=ppt/slides/_rels/slide384.xml.rels><?xml version="1.0" encoding="UTF-8" standalone="yes"?>
<Relationships xmlns="http://schemas.openxmlformats.org/package/2006/relationships"><Relationship Id="rId3" Type="http://schemas.openxmlformats.org/officeDocument/2006/relationships/oleObject" Target="../embeddings/oleObject1788.bin"/><Relationship Id="rId2" Type="http://schemas.openxmlformats.org/officeDocument/2006/relationships/slideLayout" Target="../slideLayouts/slideLayout35.xml"/><Relationship Id="rId1" Type="http://schemas.openxmlformats.org/officeDocument/2006/relationships/vmlDrawing" Target="../drawings/vmlDrawing292.vml"/><Relationship Id="rId4" Type="http://schemas.openxmlformats.org/officeDocument/2006/relationships/image" Target="../media/image1498.wmf"/></Relationships>
</file>

<file path=ppt/slides/_rels/slide385.xml.rels><?xml version="1.0" encoding="UTF-8" standalone="yes"?>
<Relationships xmlns="http://schemas.openxmlformats.org/package/2006/relationships"><Relationship Id="rId8" Type="http://schemas.openxmlformats.org/officeDocument/2006/relationships/image" Target="../media/image1501.wmf"/><Relationship Id="rId3" Type="http://schemas.openxmlformats.org/officeDocument/2006/relationships/oleObject" Target="../embeddings/oleObject1789.bin"/><Relationship Id="rId7" Type="http://schemas.openxmlformats.org/officeDocument/2006/relationships/oleObject" Target="../embeddings/oleObject1791.bin"/><Relationship Id="rId12" Type="http://schemas.openxmlformats.org/officeDocument/2006/relationships/image" Target="../media/image1503.wmf"/><Relationship Id="rId2" Type="http://schemas.openxmlformats.org/officeDocument/2006/relationships/slideLayout" Target="../slideLayouts/slideLayout35.xml"/><Relationship Id="rId1" Type="http://schemas.openxmlformats.org/officeDocument/2006/relationships/vmlDrawing" Target="../drawings/vmlDrawing293.vml"/><Relationship Id="rId6" Type="http://schemas.openxmlformats.org/officeDocument/2006/relationships/image" Target="../media/image1500.wmf"/><Relationship Id="rId11" Type="http://schemas.openxmlformats.org/officeDocument/2006/relationships/oleObject" Target="../embeddings/oleObject1793.bin"/><Relationship Id="rId5" Type="http://schemas.openxmlformats.org/officeDocument/2006/relationships/oleObject" Target="../embeddings/oleObject1790.bin"/><Relationship Id="rId10" Type="http://schemas.openxmlformats.org/officeDocument/2006/relationships/image" Target="../media/image1502.wmf"/><Relationship Id="rId4" Type="http://schemas.openxmlformats.org/officeDocument/2006/relationships/image" Target="../media/image1499.wmf"/><Relationship Id="rId9" Type="http://schemas.openxmlformats.org/officeDocument/2006/relationships/oleObject" Target="../embeddings/oleObject1792.bin"/></Relationships>
</file>

<file path=ppt/slides/_rels/slide386.xml.rels><?xml version="1.0" encoding="UTF-8" standalone="yes"?>
<Relationships xmlns="http://schemas.openxmlformats.org/package/2006/relationships"><Relationship Id="rId3" Type="http://schemas.openxmlformats.org/officeDocument/2006/relationships/image" Target="../media/image1505.jpeg"/><Relationship Id="rId2" Type="http://schemas.openxmlformats.org/officeDocument/2006/relationships/slideLayout" Target="../slideLayouts/slideLayout35.xml"/><Relationship Id="rId1" Type="http://schemas.openxmlformats.org/officeDocument/2006/relationships/vmlDrawing" Target="../drawings/vmlDrawing294.vml"/><Relationship Id="rId5" Type="http://schemas.openxmlformats.org/officeDocument/2006/relationships/image" Target="../media/image1504.wmf"/><Relationship Id="rId4" Type="http://schemas.openxmlformats.org/officeDocument/2006/relationships/oleObject" Target="../embeddings/oleObject1794.bin"/></Relationships>
</file>

<file path=ppt/slides/_rels/slide387.xml.rels><?xml version="1.0" encoding="UTF-8" standalone="yes"?>
<Relationships xmlns="http://schemas.openxmlformats.org/package/2006/relationships"><Relationship Id="rId8" Type="http://schemas.openxmlformats.org/officeDocument/2006/relationships/image" Target="../media/image1508.wmf"/><Relationship Id="rId3" Type="http://schemas.openxmlformats.org/officeDocument/2006/relationships/oleObject" Target="../embeddings/oleObject1795.bin"/><Relationship Id="rId7" Type="http://schemas.openxmlformats.org/officeDocument/2006/relationships/oleObject" Target="../embeddings/oleObject1797.bin"/><Relationship Id="rId2" Type="http://schemas.openxmlformats.org/officeDocument/2006/relationships/slideLayout" Target="../slideLayouts/slideLayout35.xml"/><Relationship Id="rId1" Type="http://schemas.openxmlformats.org/officeDocument/2006/relationships/vmlDrawing" Target="../drawings/vmlDrawing295.vml"/><Relationship Id="rId6" Type="http://schemas.openxmlformats.org/officeDocument/2006/relationships/image" Target="../media/image1507.wmf"/><Relationship Id="rId5" Type="http://schemas.openxmlformats.org/officeDocument/2006/relationships/oleObject" Target="../embeddings/oleObject1796.bin"/><Relationship Id="rId10" Type="http://schemas.openxmlformats.org/officeDocument/2006/relationships/image" Target="../media/image1509.wmf"/><Relationship Id="rId4" Type="http://schemas.openxmlformats.org/officeDocument/2006/relationships/image" Target="../media/image1506.wmf"/><Relationship Id="rId9" Type="http://schemas.openxmlformats.org/officeDocument/2006/relationships/oleObject" Target="../embeddings/oleObject1798.bin"/></Relationships>
</file>

<file path=ppt/slides/_rels/slide388.xml.rels><?xml version="1.0" encoding="UTF-8" standalone="yes"?>
<Relationships xmlns="http://schemas.openxmlformats.org/package/2006/relationships"><Relationship Id="rId8" Type="http://schemas.openxmlformats.org/officeDocument/2006/relationships/image" Target="../media/image1512.wmf"/><Relationship Id="rId13" Type="http://schemas.openxmlformats.org/officeDocument/2006/relationships/oleObject" Target="../embeddings/oleObject1804.bin"/><Relationship Id="rId18" Type="http://schemas.openxmlformats.org/officeDocument/2006/relationships/image" Target="../media/image1517.wmf"/><Relationship Id="rId3" Type="http://schemas.openxmlformats.org/officeDocument/2006/relationships/oleObject" Target="../embeddings/oleObject1799.bin"/><Relationship Id="rId7" Type="http://schemas.openxmlformats.org/officeDocument/2006/relationships/oleObject" Target="../embeddings/oleObject1801.bin"/><Relationship Id="rId12" Type="http://schemas.openxmlformats.org/officeDocument/2006/relationships/image" Target="../media/image1514.wmf"/><Relationship Id="rId17" Type="http://schemas.openxmlformats.org/officeDocument/2006/relationships/oleObject" Target="../embeddings/oleObject1806.bin"/><Relationship Id="rId2" Type="http://schemas.openxmlformats.org/officeDocument/2006/relationships/slideLayout" Target="../slideLayouts/slideLayout35.xml"/><Relationship Id="rId16" Type="http://schemas.openxmlformats.org/officeDocument/2006/relationships/image" Target="../media/image1516.wmf"/><Relationship Id="rId20" Type="http://schemas.openxmlformats.org/officeDocument/2006/relationships/image" Target="../media/image1503.wmf"/><Relationship Id="rId1" Type="http://schemas.openxmlformats.org/officeDocument/2006/relationships/vmlDrawing" Target="../drawings/vmlDrawing296.vml"/><Relationship Id="rId6" Type="http://schemas.openxmlformats.org/officeDocument/2006/relationships/image" Target="../media/image1511.wmf"/><Relationship Id="rId11" Type="http://schemas.openxmlformats.org/officeDocument/2006/relationships/oleObject" Target="../embeddings/oleObject1803.bin"/><Relationship Id="rId5" Type="http://schemas.openxmlformats.org/officeDocument/2006/relationships/oleObject" Target="../embeddings/oleObject1800.bin"/><Relationship Id="rId15" Type="http://schemas.openxmlformats.org/officeDocument/2006/relationships/oleObject" Target="../embeddings/oleObject1805.bin"/><Relationship Id="rId10" Type="http://schemas.openxmlformats.org/officeDocument/2006/relationships/image" Target="../media/image1513.wmf"/><Relationship Id="rId19" Type="http://schemas.openxmlformats.org/officeDocument/2006/relationships/oleObject" Target="../embeddings/oleObject1807.bin"/><Relationship Id="rId4" Type="http://schemas.openxmlformats.org/officeDocument/2006/relationships/image" Target="../media/image1510.wmf"/><Relationship Id="rId9" Type="http://schemas.openxmlformats.org/officeDocument/2006/relationships/oleObject" Target="../embeddings/oleObject1802.bin"/><Relationship Id="rId14" Type="http://schemas.openxmlformats.org/officeDocument/2006/relationships/image" Target="../media/image1515.wmf"/></Relationships>
</file>

<file path=ppt/slides/_rels/slide389.xml.rels><?xml version="1.0" encoding="UTF-8" standalone="yes"?>
<Relationships xmlns="http://schemas.openxmlformats.org/package/2006/relationships"><Relationship Id="rId3" Type="http://schemas.openxmlformats.org/officeDocument/2006/relationships/image" Target="../media/image1519.jpeg"/><Relationship Id="rId2" Type="http://schemas.openxmlformats.org/officeDocument/2006/relationships/slideLayout" Target="../slideLayouts/slideLayout35.xml"/><Relationship Id="rId1" Type="http://schemas.openxmlformats.org/officeDocument/2006/relationships/vmlDrawing" Target="../drawings/vmlDrawing297.vml"/><Relationship Id="rId5" Type="http://schemas.openxmlformats.org/officeDocument/2006/relationships/image" Target="../media/image1518.wmf"/><Relationship Id="rId4" Type="http://schemas.openxmlformats.org/officeDocument/2006/relationships/oleObject" Target="../embeddings/oleObject1808.bin"/></Relationships>
</file>

<file path=ppt/slides/_rels/slide390.xml.rels><?xml version="1.0" encoding="UTF-8" standalone="yes"?>
<Relationships xmlns="http://schemas.openxmlformats.org/package/2006/relationships"><Relationship Id="rId8" Type="http://schemas.openxmlformats.org/officeDocument/2006/relationships/image" Target="../media/image1449.wmf"/><Relationship Id="rId3" Type="http://schemas.openxmlformats.org/officeDocument/2006/relationships/oleObject" Target="../embeddings/oleObject1809.bin"/><Relationship Id="rId7" Type="http://schemas.openxmlformats.org/officeDocument/2006/relationships/oleObject" Target="../embeddings/oleObject1811.bin"/><Relationship Id="rId12" Type="http://schemas.openxmlformats.org/officeDocument/2006/relationships/image" Target="../media/image1522.wmf"/><Relationship Id="rId2" Type="http://schemas.openxmlformats.org/officeDocument/2006/relationships/slideLayout" Target="../slideLayouts/slideLayout35.xml"/><Relationship Id="rId1" Type="http://schemas.openxmlformats.org/officeDocument/2006/relationships/vmlDrawing" Target="../drawings/vmlDrawing298.vml"/><Relationship Id="rId6" Type="http://schemas.openxmlformats.org/officeDocument/2006/relationships/image" Target="../media/image1450.wmf"/><Relationship Id="rId11" Type="http://schemas.openxmlformats.org/officeDocument/2006/relationships/oleObject" Target="../embeddings/oleObject1813.bin"/><Relationship Id="rId5" Type="http://schemas.openxmlformats.org/officeDocument/2006/relationships/oleObject" Target="../embeddings/oleObject1810.bin"/><Relationship Id="rId10" Type="http://schemas.openxmlformats.org/officeDocument/2006/relationships/image" Target="../media/image1521.wmf"/><Relationship Id="rId4" Type="http://schemas.openxmlformats.org/officeDocument/2006/relationships/image" Target="../media/image1520.wmf"/><Relationship Id="rId9" Type="http://schemas.openxmlformats.org/officeDocument/2006/relationships/oleObject" Target="../embeddings/oleObject1812.bin"/></Relationships>
</file>

<file path=ppt/slides/_rels/slide391.xml.rels><?xml version="1.0" encoding="UTF-8" standalone="yes"?>
<Relationships xmlns="http://schemas.openxmlformats.org/package/2006/relationships"><Relationship Id="rId8" Type="http://schemas.openxmlformats.org/officeDocument/2006/relationships/image" Target="../media/image1525.wmf"/><Relationship Id="rId3" Type="http://schemas.openxmlformats.org/officeDocument/2006/relationships/oleObject" Target="../embeddings/oleObject1814.bin"/><Relationship Id="rId7" Type="http://schemas.openxmlformats.org/officeDocument/2006/relationships/oleObject" Target="../embeddings/oleObject1816.bin"/><Relationship Id="rId12" Type="http://schemas.openxmlformats.org/officeDocument/2006/relationships/image" Target="../media/image1527.wmf"/><Relationship Id="rId2" Type="http://schemas.openxmlformats.org/officeDocument/2006/relationships/slideLayout" Target="../slideLayouts/slideLayout35.xml"/><Relationship Id="rId1" Type="http://schemas.openxmlformats.org/officeDocument/2006/relationships/vmlDrawing" Target="../drawings/vmlDrawing299.vml"/><Relationship Id="rId6" Type="http://schemas.openxmlformats.org/officeDocument/2006/relationships/image" Target="../media/image1524.wmf"/><Relationship Id="rId11" Type="http://schemas.openxmlformats.org/officeDocument/2006/relationships/oleObject" Target="../embeddings/oleObject1818.bin"/><Relationship Id="rId5" Type="http://schemas.openxmlformats.org/officeDocument/2006/relationships/oleObject" Target="../embeddings/oleObject1815.bin"/><Relationship Id="rId10" Type="http://schemas.openxmlformats.org/officeDocument/2006/relationships/image" Target="../media/image1526.wmf"/><Relationship Id="rId4" Type="http://schemas.openxmlformats.org/officeDocument/2006/relationships/image" Target="../media/image1523.wmf"/><Relationship Id="rId9" Type="http://schemas.openxmlformats.org/officeDocument/2006/relationships/oleObject" Target="../embeddings/oleObject1817.bin"/></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393.xml.rels><?xml version="1.0" encoding="UTF-8" standalone="yes"?>
<Relationships xmlns="http://schemas.openxmlformats.org/package/2006/relationships"><Relationship Id="rId13" Type="http://schemas.openxmlformats.org/officeDocument/2006/relationships/image" Target="../media/image1532.wmf"/><Relationship Id="rId18" Type="http://schemas.openxmlformats.org/officeDocument/2006/relationships/image" Target="../media/image1534.wmf"/><Relationship Id="rId26" Type="http://schemas.openxmlformats.org/officeDocument/2006/relationships/image" Target="../media/image1538.wmf"/><Relationship Id="rId3" Type="http://schemas.openxmlformats.org/officeDocument/2006/relationships/oleObject" Target="../embeddings/oleObject1819.bin"/><Relationship Id="rId21" Type="http://schemas.openxmlformats.org/officeDocument/2006/relationships/oleObject" Target="../embeddings/oleObject1829.bin"/><Relationship Id="rId34" Type="http://schemas.openxmlformats.org/officeDocument/2006/relationships/image" Target="../media/image1542.wmf"/><Relationship Id="rId7" Type="http://schemas.openxmlformats.org/officeDocument/2006/relationships/oleObject" Target="../embeddings/oleObject1821.bin"/><Relationship Id="rId12" Type="http://schemas.openxmlformats.org/officeDocument/2006/relationships/oleObject" Target="../embeddings/oleObject1824.bin"/><Relationship Id="rId17" Type="http://schemas.openxmlformats.org/officeDocument/2006/relationships/oleObject" Target="../embeddings/oleObject1827.bin"/><Relationship Id="rId25" Type="http://schemas.openxmlformats.org/officeDocument/2006/relationships/oleObject" Target="../embeddings/oleObject1831.bin"/><Relationship Id="rId33" Type="http://schemas.openxmlformats.org/officeDocument/2006/relationships/oleObject" Target="../embeddings/oleObject1835.bin"/><Relationship Id="rId2" Type="http://schemas.openxmlformats.org/officeDocument/2006/relationships/slideLayout" Target="../slideLayouts/slideLayout35.xml"/><Relationship Id="rId16" Type="http://schemas.openxmlformats.org/officeDocument/2006/relationships/oleObject" Target="../embeddings/oleObject1826.bin"/><Relationship Id="rId20" Type="http://schemas.openxmlformats.org/officeDocument/2006/relationships/image" Target="../media/image1535.wmf"/><Relationship Id="rId29" Type="http://schemas.openxmlformats.org/officeDocument/2006/relationships/oleObject" Target="../embeddings/oleObject1833.bin"/><Relationship Id="rId1" Type="http://schemas.openxmlformats.org/officeDocument/2006/relationships/vmlDrawing" Target="../drawings/vmlDrawing300.vml"/><Relationship Id="rId6" Type="http://schemas.openxmlformats.org/officeDocument/2006/relationships/image" Target="../media/image1529.wmf"/><Relationship Id="rId11" Type="http://schemas.openxmlformats.org/officeDocument/2006/relationships/oleObject" Target="../embeddings/oleObject1823.bin"/><Relationship Id="rId24" Type="http://schemas.openxmlformats.org/officeDocument/2006/relationships/image" Target="../media/image1537.wmf"/><Relationship Id="rId32" Type="http://schemas.openxmlformats.org/officeDocument/2006/relationships/image" Target="../media/image1541.wmf"/><Relationship Id="rId5" Type="http://schemas.openxmlformats.org/officeDocument/2006/relationships/oleObject" Target="../embeddings/oleObject1820.bin"/><Relationship Id="rId15" Type="http://schemas.openxmlformats.org/officeDocument/2006/relationships/image" Target="../media/image1533.wmf"/><Relationship Id="rId23" Type="http://schemas.openxmlformats.org/officeDocument/2006/relationships/oleObject" Target="../embeddings/oleObject1830.bin"/><Relationship Id="rId28" Type="http://schemas.openxmlformats.org/officeDocument/2006/relationships/image" Target="../media/image1539.wmf"/><Relationship Id="rId10" Type="http://schemas.openxmlformats.org/officeDocument/2006/relationships/image" Target="../media/image1531.wmf"/><Relationship Id="rId19" Type="http://schemas.openxmlformats.org/officeDocument/2006/relationships/oleObject" Target="../embeddings/oleObject1828.bin"/><Relationship Id="rId31" Type="http://schemas.openxmlformats.org/officeDocument/2006/relationships/oleObject" Target="../embeddings/oleObject1834.bin"/><Relationship Id="rId4" Type="http://schemas.openxmlformats.org/officeDocument/2006/relationships/image" Target="../media/image1528.wmf"/><Relationship Id="rId9" Type="http://schemas.openxmlformats.org/officeDocument/2006/relationships/oleObject" Target="../embeddings/oleObject1822.bin"/><Relationship Id="rId14" Type="http://schemas.openxmlformats.org/officeDocument/2006/relationships/oleObject" Target="../embeddings/oleObject1825.bin"/><Relationship Id="rId22" Type="http://schemas.openxmlformats.org/officeDocument/2006/relationships/image" Target="../media/image1536.wmf"/><Relationship Id="rId27" Type="http://schemas.openxmlformats.org/officeDocument/2006/relationships/oleObject" Target="../embeddings/oleObject1832.bin"/><Relationship Id="rId30" Type="http://schemas.openxmlformats.org/officeDocument/2006/relationships/image" Target="../media/image1540.wmf"/><Relationship Id="rId8" Type="http://schemas.openxmlformats.org/officeDocument/2006/relationships/image" Target="../media/image1530.wmf"/></Relationships>
</file>

<file path=ppt/slides/_rels/slide394.xml.rels><?xml version="1.0" encoding="UTF-8" standalone="yes"?>
<Relationships xmlns="http://schemas.openxmlformats.org/package/2006/relationships"><Relationship Id="rId8" Type="http://schemas.openxmlformats.org/officeDocument/2006/relationships/image" Target="../media/image1545.wmf"/><Relationship Id="rId13" Type="http://schemas.openxmlformats.org/officeDocument/2006/relationships/oleObject" Target="../embeddings/oleObject1841.bin"/><Relationship Id="rId18" Type="http://schemas.openxmlformats.org/officeDocument/2006/relationships/oleObject" Target="../embeddings/oleObject1844.bin"/><Relationship Id="rId3" Type="http://schemas.openxmlformats.org/officeDocument/2006/relationships/oleObject" Target="../embeddings/oleObject1836.bin"/><Relationship Id="rId21" Type="http://schemas.openxmlformats.org/officeDocument/2006/relationships/image" Target="../media/image1550.wmf"/><Relationship Id="rId7" Type="http://schemas.openxmlformats.org/officeDocument/2006/relationships/oleObject" Target="../embeddings/oleObject1838.bin"/><Relationship Id="rId12" Type="http://schemas.openxmlformats.org/officeDocument/2006/relationships/image" Target="../media/image1547.wmf"/><Relationship Id="rId17" Type="http://schemas.openxmlformats.org/officeDocument/2006/relationships/image" Target="../media/image1548.wmf"/><Relationship Id="rId25" Type="http://schemas.openxmlformats.org/officeDocument/2006/relationships/image" Target="../media/image1552.wmf"/><Relationship Id="rId2" Type="http://schemas.openxmlformats.org/officeDocument/2006/relationships/slideLayout" Target="../slideLayouts/slideLayout35.xml"/><Relationship Id="rId16" Type="http://schemas.openxmlformats.org/officeDocument/2006/relationships/oleObject" Target="../embeddings/oleObject1843.bin"/><Relationship Id="rId20" Type="http://schemas.openxmlformats.org/officeDocument/2006/relationships/oleObject" Target="../embeddings/oleObject1845.bin"/><Relationship Id="rId1" Type="http://schemas.openxmlformats.org/officeDocument/2006/relationships/vmlDrawing" Target="../drawings/vmlDrawing301.vml"/><Relationship Id="rId6" Type="http://schemas.openxmlformats.org/officeDocument/2006/relationships/image" Target="../media/image1544.wmf"/><Relationship Id="rId11" Type="http://schemas.openxmlformats.org/officeDocument/2006/relationships/oleObject" Target="../embeddings/oleObject1840.bin"/><Relationship Id="rId24" Type="http://schemas.openxmlformats.org/officeDocument/2006/relationships/oleObject" Target="../embeddings/oleObject1847.bin"/><Relationship Id="rId5" Type="http://schemas.openxmlformats.org/officeDocument/2006/relationships/oleObject" Target="../embeddings/oleObject1837.bin"/><Relationship Id="rId15" Type="http://schemas.openxmlformats.org/officeDocument/2006/relationships/image" Target="../media/image1529.wmf"/><Relationship Id="rId23" Type="http://schemas.openxmlformats.org/officeDocument/2006/relationships/image" Target="../media/image1551.wmf"/><Relationship Id="rId10" Type="http://schemas.openxmlformats.org/officeDocument/2006/relationships/image" Target="../media/image1546.wmf"/><Relationship Id="rId19" Type="http://schemas.openxmlformats.org/officeDocument/2006/relationships/image" Target="../media/image1549.wmf"/><Relationship Id="rId4" Type="http://schemas.openxmlformats.org/officeDocument/2006/relationships/image" Target="../media/image1543.wmf"/><Relationship Id="rId9" Type="http://schemas.openxmlformats.org/officeDocument/2006/relationships/oleObject" Target="../embeddings/oleObject1839.bin"/><Relationship Id="rId14" Type="http://schemas.openxmlformats.org/officeDocument/2006/relationships/oleObject" Target="../embeddings/oleObject1842.bin"/><Relationship Id="rId22" Type="http://schemas.openxmlformats.org/officeDocument/2006/relationships/oleObject" Target="../embeddings/oleObject1846.bin"/></Relationships>
</file>

<file path=ppt/slides/_rels/slide395.xml.rels><?xml version="1.0" encoding="UTF-8" standalone="yes"?>
<Relationships xmlns="http://schemas.openxmlformats.org/package/2006/relationships"><Relationship Id="rId8" Type="http://schemas.openxmlformats.org/officeDocument/2006/relationships/image" Target="../media/image1555.wmf"/><Relationship Id="rId3" Type="http://schemas.openxmlformats.org/officeDocument/2006/relationships/oleObject" Target="../embeddings/oleObject1848.bin"/><Relationship Id="rId7" Type="http://schemas.openxmlformats.org/officeDocument/2006/relationships/oleObject" Target="../embeddings/oleObject1850.bin"/><Relationship Id="rId12" Type="http://schemas.openxmlformats.org/officeDocument/2006/relationships/image" Target="../media/image1557.wmf"/><Relationship Id="rId2" Type="http://schemas.openxmlformats.org/officeDocument/2006/relationships/slideLayout" Target="../slideLayouts/slideLayout35.xml"/><Relationship Id="rId1" Type="http://schemas.openxmlformats.org/officeDocument/2006/relationships/vmlDrawing" Target="../drawings/vmlDrawing302.vml"/><Relationship Id="rId6" Type="http://schemas.openxmlformats.org/officeDocument/2006/relationships/image" Target="../media/image1554.wmf"/><Relationship Id="rId11" Type="http://schemas.openxmlformats.org/officeDocument/2006/relationships/oleObject" Target="../embeddings/oleObject1852.bin"/><Relationship Id="rId5" Type="http://schemas.openxmlformats.org/officeDocument/2006/relationships/oleObject" Target="../embeddings/oleObject1849.bin"/><Relationship Id="rId10" Type="http://schemas.openxmlformats.org/officeDocument/2006/relationships/image" Target="../media/image1556.wmf"/><Relationship Id="rId4" Type="http://schemas.openxmlformats.org/officeDocument/2006/relationships/image" Target="../media/image1553.wmf"/><Relationship Id="rId9" Type="http://schemas.openxmlformats.org/officeDocument/2006/relationships/oleObject" Target="../embeddings/oleObject1851.bin"/></Relationships>
</file>

<file path=ppt/slides/_rels/slide396.xml.rels><?xml version="1.0" encoding="UTF-8" standalone="yes"?>
<Relationships xmlns="http://schemas.openxmlformats.org/package/2006/relationships"><Relationship Id="rId8" Type="http://schemas.openxmlformats.org/officeDocument/2006/relationships/image" Target="../media/image1560.wmf"/><Relationship Id="rId13" Type="http://schemas.openxmlformats.org/officeDocument/2006/relationships/oleObject" Target="../embeddings/oleObject1858.bin"/><Relationship Id="rId18" Type="http://schemas.openxmlformats.org/officeDocument/2006/relationships/image" Target="../media/image1565.wmf"/><Relationship Id="rId3" Type="http://schemas.openxmlformats.org/officeDocument/2006/relationships/oleObject" Target="../embeddings/oleObject1853.bin"/><Relationship Id="rId7" Type="http://schemas.openxmlformats.org/officeDocument/2006/relationships/oleObject" Target="../embeddings/oleObject1855.bin"/><Relationship Id="rId12" Type="http://schemas.openxmlformats.org/officeDocument/2006/relationships/image" Target="../media/image1562.wmf"/><Relationship Id="rId17" Type="http://schemas.openxmlformats.org/officeDocument/2006/relationships/oleObject" Target="../embeddings/oleObject1860.bin"/><Relationship Id="rId2" Type="http://schemas.openxmlformats.org/officeDocument/2006/relationships/slideLayout" Target="../slideLayouts/slideLayout35.xml"/><Relationship Id="rId16" Type="http://schemas.openxmlformats.org/officeDocument/2006/relationships/image" Target="../media/image1564.wmf"/><Relationship Id="rId1" Type="http://schemas.openxmlformats.org/officeDocument/2006/relationships/vmlDrawing" Target="../drawings/vmlDrawing303.vml"/><Relationship Id="rId6" Type="http://schemas.openxmlformats.org/officeDocument/2006/relationships/image" Target="../media/image1559.wmf"/><Relationship Id="rId11" Type="http://schemas.openxmlformats.org/officeDocument/2006/relationships/oleObject" Target="../embeddings/oleObject1857.bin"/><Relationship Id="rId5" Type="http://schemas.openxmlformats.org/officeDocument/2006/relationships/oleObject" Target="../embeddings/oleObject1854.bin"/><Relationship Id="rId15" Type="http://schemas.openxmlformats.org/officeDocument/2006/relationships/oleObject" Target="../embeddings/oleObject1859.bin"/><Relationship Id="rId10" Type="http://schemas.openxmlformats.org/officeDocument/2006/relationships/image" Target="../media/image1561.wmf"/><Relationship Id="rId4" Type="http://schemas.openxmlformats.org/officeDocument/2006/relationships/image" Target="../media/image1558.wmf"/><Relationship Id="rId9" Type="http://schemas.openxmlformats.org/officeDocument/2006/relationships/oleObject" Target="../embeddings/oleObject1856.bin"/><Relationship Id="rId14" Type="http://schemas.openxmlformats.org/officeDocument/2006/relationships/image" Target="../media/image1563.wmf"/></Relationships>
</file>

<file path=ppt/slides/_rels/slide397.xml.rels><?xml version="1.0" encoding="UTF-8" standalone="yes"?>
<Relationships xmlns="http://schemas.openxmlformats.org/package/2006/relationships"><Relationship Id="rId8" Type="http://schemas.openxmlformats.org/officeDocument/2006/relationships/image" Target="../media/image1568.wmf"/><Relationship Id="rId13" Type="http://schemas.openxmlformats.org/officeDocument/2006/relationships/oleObject" Target="../embeddings/oleObject1866.bin"/><Relationship Id="rId3" Type="http://schemas.openxmlformats.org/officeDocument/2006/relationships/oleObject" Target="../embeddings/oleObject1861.bin"/><Relationship Id="rId7" Type="http://schemas.openxmlformats.org/officeDocument/2006/relationships/oleObject" Target="../embeddings/oleObject1863.bin"/><Relationship Id="rId12" Type="http://schemas.openxmlformats.org/officeDocument/2006/relationships/image" Target="../media/image1570.wmf"/><Relationship Id="rId2" Type="http://schemas.openxmlformats.org/officeDocument/2006/relationships/slideLayout" Target="../slideLayouts/slideLayout35.xml"/><Relationship Id="rId1" Type="http://schemas.openxmlformats.org/officeDocument/2006/relationships/vmlDrawing" Target="../drawings/vmlDrawing304.vml"/><Relationship Id="rId6" Type="http://schemas.openxmlformats.org/officeDocument/2006/relationships/image" Target="../media/image1567.wmf"/><Relationship Id="rId11" Type="http://schemas.openxmlformats.org/officeDocument/2006/relationships/oleObject" Target="../embeddings/oleObject1865.bin"/><Relationship Id="rId5" Type="http://schemas.openxmlformats.org/officeDocument/2006/relationships/oleObject" Target="../embeddings/oleObject1862.bin"/><Relationship Id="rId10" Type="http://schemas.openxmlformats.org/officeDocument/2006/relationships/image" Target="../media/image1569.wmf"/><Relationship Id="rId4" Type="http://schemas.openxmlformats.org/officeDocument/2006/relationships/image" Target="../media/image1566.wmf"/><Relationship Id="rId9" Type="http://schemas.openxmlformats.org/officeDocument/2006/relationships/oleObject" Target="../embeddings/oleObject1864.bin"/><Relationship Id="rId14" Type="http://schemas.openxmlformats.org/officeDocument/2006/relationships/image" Target="../media/image1571.wmf"/></Relationships>
</file>

<file path=ppt/slides/_rels/slide398.xml.rels><?xml version="1.0" encoding="UTF-8" standalone="yes"?>
<Relationships xmlns="http://schemas.openxmlformats.org/package/2006/relationships"><Relationship Id="rId8" Type="http://schemas.openxmlformats.org/officeDocument/2006/relationships/image" Target="../media/image1574.wmf"/><Relationship Id="rId13" Type="http://schemas.openxmlformats.org/officeDocument/2006/relationships/oleObject" Target="../embeddings/oleObject1872.bin"/><Relationship Id="rId3" Type="http://schemas.openxmlformats.org/officeDocument/2006/relationships/oleObject" Target="../embeddings/oleObject1867.bin"/><Relationship Id="rId7" Type="http://schemas.openxmlformats.org/officeDocument/2006/relationships/oleObject" Target="../embeddings/oleObject1869.bin"/><Relationship Id="rId12" Type="http://schemas.openxmlformats.org/officeDocument/2006/relationships/image" Target="../media/image1576.wmf"/><Relationship Id="rId2" Type="http://schemas.openxmlformats.org/officeDocument/2006/relationships/slideLayout" Target="../slideLayouts/slideLayout35.xml"/><Relationship Id="rId16" Type="http://schemas.openxmlformats.org/officeDocument/2006/relationships/image" Target="../media/image1578.wmf"/><Relationship Id="rId1" Type="http://schemas.openxmlformats.org/officeDocument/2006/relationships/vmlDrawing" Target="../drawings/vmlDrawing305.vml"/><Relationship Id="rId6" Type="http://schemas.openxmlformats.org/officeDocument/2006/relationships/image" Target="../media/image1573.wmf"/><Relationship Id="rId11" Type="http://schemas.openxmlformats.org/officeDocument/2006/relationships/oleObject" Target="../embeddings/oleObject1871.bin"/><Relationship Id="rId5" Type="http://schemas.openxmlformats.org/officeDocument/2006/relationships/oleObject" Target="../embeddings/oleObject1868.bin"/><Relationship Id="rId15" Type="http://schemas.openxmlformats.org/officeDocument/2006/relationships/oleObject" Target="../embeddings/oleObject1873.bin"/><Relationship Id="rId10" Type="http://schemas.openxmlformats.org/officeDocument/2006/relationships/image" Target="../media/image1575.wmf"/><Relationship Id="rId4" Type="http://schemas.openxmlformats.org/officeDocument/2006/relationships/image" Target="../media/image1572.wmf"/><Relationship Id="rId9" Type="http://schemas.openxmlformats.org/officeDocument/2006/relationships/oleObject" Target="../embeddings/oleObject1870.bin"/><Relationship Id="rId14" Type="http://schemas.openxmlformats.org/officeDocument/2006/relationships/image" Target="../media/image1577.wmf"/></Relationships>
</file>

<file path=ppt/slides/_rels/slide399.xml.rels><?xml version="1.0" encoding="UTF-8" standalone="yes"?>
<Relationships xmlns="http://schemas.openxmlformats.org/package/2006/relationships"><Relationship Id="rId8" Type="http://schemas.openxmlformats.org/officeDocument/2006/relationships/oleObject" Target="../embeddings/oleObject1876.bin"/><Relationship Id="rId13" Type="http://schemas.openxmlformats.org/officeDocument/2006/relationships/image" Target="../media/image1583.wmf"/><Relationship Id="rId3" Type="http://schemas.openxmlformats.org/officeDocument/2006/relationships/image" Target="../media/image1584.jpeg"/><Relationship Id="rId7" Type="http://schemas.openxmlformats.org/officeDocument/2006/relationships/image" Target="../media/image1580.wmf"/><Relationship Id="rId12" Type="http://schemas.openxmlformats.org/officeDocument/2006/relationships/oleObject" Target="../embeddings/oleObject1878.bin"/><Relationship Id="rId2" Type="http://schemas.openxmlformats.org/officeDocument/2006/relationships/slideLayout" Target="../slideLayouts/slideLayout35.xml"/><Relationship Id="rId1" Type="http://schemas.openxmlformats.org/officeDocument/2006/relationships/vmlDrawing" Target="../drawings/vmlDrawing306.vml"/><Relationship Id="rId6" Type="http://schemas.openxmlformats.org/officeDocument/2006/relationships/oleObject" Target="../embeddings/oleObject1875.bin"/><Relationship Id="rId11" Type="http://schemas.openxmlformats.org/officeDocument/2006/relationships/image" Target="../media/image1582.wmf"/><Relationship Id="rId5" Type="http://schemas.openxmlformats.org/officeDocument/2006/relationships/image" Target="../media/image1579.wmf"/><Relationship Id="rId10" Type="http://schemas.openxmlformats.org/officeDocument/2006/relationships/oleObject" Target="../embeddings/oleObject1877.bin"/><Relationship Id="rId4" Type="http://schemas.openxmlformats.org/officeDocument/2006/relationships/oleObject" Target="../embeddings/oleObject1874.bin"/><Relationship Id="rId9" Type="http://schemas.openxmlformats.org/officeDocument/2006/relationships/image" Target="../media/image1581.wmf"/></Relationships>
</file>

<file path=ppt/slides/_rels/slide400.xml.rels><?xml version="1.0" encoding="UTF-8" standalone="yes"?>
<Relationships xmlns="http://schemas.openxmlformats.org/package/2006/relationships"><Relationship Id="rId8" Type="http://schemas.openxmlformats.org/officeDocument/2006/relationships/image" Target="../media/image1587.wmf"/><Relationship Id="rId13" Type="http://schemas.openxmlformats.org/officeDocument/2006/relationships/oleObject" Target="../embeddings/oleObject1884.bin"/><Relationship Id="rId18" Type="http://schemas.openxmlformats.org/officeDocument/2006/relationships/image" Target="../media/image1592.wmf"/><Relationship Id="rId3" Type="http://schemas.openxmlformats.org/officeDocument/2006/relationships/oleObject" Target="../embeddings/oleObject1879.bin"/><Relationship Id="rId7" Type="http://schemas.openxmlformats.org/officeDocument/2006/relationships/oleObject" Target="../embeddings/oleObject1881.bin"/><Relationship Id="rId12" Type="http://schemas.openxmlformats.org/officeDocument/2006/relationships/image" Target="../media/image1589.wmf"/><Relationship Id="rId17" Type="http://schemas.openxmlformats.org/officeDocument/2006/relationships/oleObject" Target="../embeddings/oleObject1886.bin"/><Relationship Id="rId2" Type="http://schemas.openxmlformats.org/officeDocument/2006/relationships/slideLayout" Target="../slideLayouts/slideLayout35.xml"/><Relationship Id="rId16" Type="http://schemas.openxmlformats.org/officeDocument/2006/relationships/image" Target="../media/image1591.wmf"/><Relationship Id="rId1" Type="http://schemas.openxmlformats.org/officeDocument/2006/relationships/vmlDrawing" Target="../drawings/vmlDrawing307.vml"/><Relationship Id="rId6" Type="http://schemas.openxmlformats.org/officeDocument/2006/relationships/image" Target="../media/image1586.wmf"/><Relationship Id="rId11" Type="http://schemas.openxmlformats.org/officeDocument/2006/relationships/oleObject" Target="../embeddings/oleObject1883.bin"/><Relationship Id="rId5" Type="http://schemas.openxmlformats.org/officeDocument/2006/relationships/oleObject" Target="../embeddings/oleObject1880.bin"/><Relationship Id="rId15" Type="http://schemas.openxmlformats.org/officeDocument/2006/relationships/oleObject" Target="../embeddings/oleObject1885.bin"/><Relationship Id="rId10" Type="http://schemas.openxmlformats.org/officeDocument/2006/relationships/image" Target="../media/image1588.wmf"/><Relationship Id="rId4" Type="http://schemas.openxmlformats.org/officeDocument/2006/relationships/image" Target="../media/image1585.wmf"/><Relationship Id="rId9" Type="http://schemas.openxmlformats.org/officeDocument/2006/relationships/oleObject" Target="../embeddings/oleObject1882.bin"/><Relationship Id="rId14" Type="http://schemas.openxmlformats.org/officeDocument/2006/relationships/image" Target="../media/image1590.wmf"/></Relationships>
</file>

<file path=ppt/slides/_rels/slide401.xml.rels><?xml version="1.0" encoding="UTF-8" standalone="yes"?>
<Relationships xmlns="http://schemas.openxmlformats.org/package/2006/relationships"><Relationship Id="rId8" Type="http://schemas.openxmlformats.org/officeDocument/2006/relationships/image" Target="../media/image1595.wmf"/><Relationship Id="rId13" Type="http://schemas.openxmlformats.org/officeDocument/2006/relationships/oleObject" Target="../embeddings/oleObject1892.bin"/><Relationship Id="rId18" Type="http://schemas.openxmlformats.org/officeDocument/2006/relationships/image" Target="../media/image1600.wmf"/><Relationship Id="rId3" Type="http://schemas.openxmlformats.org/officeDocument/2006/relationships/oleObject" Target="../embeddings/oleObject1887.bin"/><Relationship Id="rId21" Type="http://schemas.openxmlformats.org/officeDocument/2006/relationships/oleObject" Target="../embeddings/oleObject1896.bin"/><Relationship Id="rId7" Type="http://schemas.openxmlformats.org/officeDocument/2006/relationships/oleObject" Target="../embeddings/oleObject1889.bin"/><Relationship Id="rId12" Type="http://schemas.openxmlformats.org/officeDocument/2006/relationships/image" Target="../media/image1597.wmf"/><Relationship Id="rId17" Type="http://schemas.openxmlformats.org/officeDocument/2006/relationships/oleObject" Target="../embeddings/oleObject1894.bin"/><Relationship Id="rId2" Type="http://schemas.openxmlformats.org/officeDocument/2006/relationships/slideLayout" Target="../slideLayouts/slideLayout35.xml"/><Relationship Id="rId16" Type="http://schemas.openxmlformats.org/officeDocument/2006/relationships/image" Target="../media/image1599.wmf"/><Relationship Id="rId20" Type="http://schemas.openxmlformats.org/officeDocument/2006/relationships/image" Target="../media/image1601.wmf"/><Relationship Id="rId1" Type="http://schemas.openxmlformats.org/officeDocument/2006/relationships/vmlDrawing" Target="../drawings/vmlDrawing308.vml"/><Relationship Id="rId6" Type="http://schemas.openxmlformats.org/officeDocument/2006/relationships/image" Target="../media/image1594.wmf"/><Relationship Id="rId11" Type="http://schemas.openxmlformats.org/officeDocument/2006/relationships/oleObject" Target="../embeddings/oleObject1891.bin"/><Relationship Id="rId5" Type="http://schemas.openxmlformats.org/officeDocument/2006/relationships/oleObject" Target="../embeddings/oleObject1888.bin"/><Relationship Id="rId15" Type="http://schemas.openxmlformats.org/officeDocument/2006/relationships/oleObject" Target="../embeddings/oleObject1893.bin"/><Relationship Id="rId10" Type="http://schemas.openxmlformats.org/officeDocument/2006/relationships/image" Target="../media/image1596.wmf"/><Relationship Id="rId19" Type="http://schemas.openxmlformats.org/officeDocument/2006/relationships/oleObject" Target="../embeddings/oleObject1895.bin"/><Relationship Id="rId4" Type="http://schemas.openxmlformats.org/officeDocument/2006/relationships/image" Target="../media/image1593.wmf"/><Relationship Id="rId9" Type="http://schemas.openxmlformats.org/officeDocument/2006/relationships/oleObject" Target="../embeddings/oleObject1890.bin"/><Relationship Id="rId14" Type="http://schemas.openxmlformats.org/officeDocument/2006/relationships/image" Target="../media/image1598.wmf"/><Relationship Id="rId22" Type="http://schemas.openxmlformats.org/officeDocument/2006/relationships/image" Target="../media/image1602.wmf"/></Relationships>
</file>

<file path=ppt/slides/_rels/slide402.xml.rels><?xml version="1.0" encoding="UTF-8" standalone="yes"?>
<Relationships xmlns="http://schemas.openxmlformats.org/package/2006/relationships"><Relationship Id="rId8" Type="http://schemas.openxmlformats.org/officeDocument/2006/relationships/image" Target="../media/image1604.wmf"/><Relationship Id="rId3" Type="http://schemas.openxmlformats.org/officeDocument/2006/relationships/oleObject" Target="../embeddings/oleObject1897.bin"/><Relationship Id="rId7" Type="http://schemas.openxmlformats.org/officeDocument/2006/relationships/oleObject" Target="../embeddings/oleObject1899.bin"/><Relationship Id="rId12" Type="http://schemas.openxmlformats.org/officeDocument/2006/relationships/image" Target="../media/image1606.wmf"/><Relationship Id="rId2" Type="http://schemas.openxmlformats.org/officeDocument/2006/relationships/slideLayout" Target="../slideLayouts/slideLayout35.xml"/><Relationship Id="rId1" Type="http://schemas.openxmlformats.org/officeDocument/2006/relationships/vmlDrawing" Target="../drawings/vmlDrawing309.vml"/><Relationship Id="rId6" Type="http://schemas.openxmlformats.org/officeDocument/2006/relationships/image" Target="../media/image1544.wmf"/><Relationship Id="rId11" Type="http://schemas.openxmlformats.org/officeDocument/2006/relationships/oleObject" Target="../embeddings/oleObject1901.bin"/><Relationship Id="rId5" Type="http://schemas.openxmlformats.org/officeDocument/2006/relationships/oleObject" Target="../embeddings/oleObject1898.bin"/><Relationship Id="rId10" Type="http://schemas.openxmlformats.org/officeDocument/2006/relationships/image" Target="../media/image1605.wmf"/><Relationship Id="rId4" Type="http://schemas.openxmlformats.org/officeDocument/2006/relationships/image" Target="../media/image1603.wmf"/><Relationship Id="rId9" Type="http://schemas.openxmlformats.org/officeDocument/2006/relationships/oleObject" Target="../embeddings/oleObject1900.bin"/></Relationships>
</file>

<file path=ppt/slides/_rels/slide403.xml.rels><?xml version="1.0" encoding="UTF-8" standalone="yes"?>
<Relationships xmlns="http://schemas.openxmlformats.org/package/2006/relationships"><Relationship Id="rId3" Type="http://schemas.openxmlformats.org/officeDocument/2006/relationships/oleObject" Target="../embeddings/oleObject1902.bin"/><Relationship Id="rId2" Type="http://schemas.openxmlformats.org/officeDocument/2006/relationships/slideLayout" Target="../slideLayouts/slideLayout35.xml"/><Relationship Id="rId1" Type="http://schemas.openxmlformats.org/officeDocument/2006/relationships/vmlDrawing" Target="../drawings/vmlDrawing310.vml"/><Relationship Id="rId6" Type="http://schemas.openxmlformats.org/officeDocument/2006/relationships/image" Target="../media/image1608.wmf"/><Relationship Id="rId5" Type="http://schemas.openxmlformats.org/officeDocument/2006/relationships/oleObject" Target="../embeddings/oleObject1903.bin"/><Relationship Id="rId4" Type="http://schemas.openxmlformats.org/officeDocument/2006/relationships/image" Target="../media/image1607.wmf"/></Relationships>
</file>

<file path=ppt/slides/_rels/slide404.xml.rels><?xml version="1.0" encoding="UTF-8" standalone="yes"?>
<Relationships xmlns="http://schemas.openxmlformats.org/package/2006/relationships"><Relationship Id="rId8" Type="http://schemas.openxmlformats.org/officeDocument/2006/relationships/image" Target="../media/image1611.wmf"/><Relationship Id="rId3" Type="http://schemas.openxmlformats.org/officeDocument/2006/relationships/oleObject" Target="../embeddings/oleObject1904.bin"/><Relationship Id="rId7" Type="http://schemas.openxmlformats.org/officeDocument/2006/relationships/oleObject" Target="../embeddings/oleObject1906.bin"/><Relationship Id="rId2" Type="http://schemas.openxmlformats.org/officeDocument/2006/relationships/slideLayout" Target="../slideLayouts/slideLayout35.xml"/><Relationship Id="rId1" Type="http://schemas.openxmlformats.org/officeDocument/2006/relationships/vmlDrawing" Target="../drawings/vmlDrawing311.vml"/><Relationship Id="rId6" Type="http://schemas.openxmlformats.org/officeDocument/2006/relationships/image" Target="../media/image1610.wmf"/><Relationship Id="rId5" Type="http://schemas.openxmlformats.org/officeDocument/2006/relationships/oleObject" Target="../embeddings/oleObject1905.bin"/><Relationship Id="rId4" Type="http://schemas.openxmlformats.org/officeDocument/2006/relationships/image" Target="../media/image1609.wmf"/></Relationships>
</file>

<file path=ppt/slides/_rels/slide405.xml.rels><?xml version="1.0" encoding="UTF-8" standalone="yes"?>
<Relationships xmlns="http://schemas.openxmlformats.org/package/2006/relationships"><Relationship Id="rId8" Type="http://schemas.openxmlformats.org/officeDocument/2006/relationships/image" Target="../media/image1614.wmf"/><Relationship Id="rId3" Type="http://schemas.openxmlformats.org/officeDocument/2006/relationships/oleObject" Target="../embeddings/oleObject1907.bin"/><Relationship Id="rId7" Type="http://schemas.openxmlformats.org/officeDocument/2006/relationships/oleObject" Target="../embeddings/oleObject1909.bin"/><Relationship Id="rId12" Type="http://schemas.openxmlformats.org/officeDocument/2006/relationships/image" Target="../media/image1616.wmf"/><Relationship Id="rId2" Type="http://schemas.openxmlformats.org/officeDocument/2006/relationships/slideLayout" Target="../slideLayouts/slideLayout35.xml"/><Relationship Id="rId1" Type="http://schemas.openxmlformats.org/officeDocument/2006/relationships/vmlDrawing" Target="../drawings/vmlDrawing312.vml"/><Relationship Id="rId6" Type="http://schemas.openxmlformats.org/officeDocument/2006/relationships/image" Target="../media/image1613.wmf"/><Relationship Id="rId11" Type="http://schemas.openxmlformats.org/officeDocument/2006/relationships/oleObject" Target="../embeddings/oleObject1911.bin"/><Relationship Id="rId5" Type="http://schemas.openxmlformats.org/officeDocument/2006/relationships/oleObject" Target="../embeddings/oleObject1908.bin"/><Relationship Id="rId10" Type="http://schemas.openxmlformats.org/officeDocument/2006/relationships/image" Target="../media/image1615.wmf"/><Relationship Id="rId4" Type="http://schemas.openxmlformats.org/officeDocument/2006/relationships/image" Target="../media/image1612.wmf"/><Relationship Id="rId9" Type="http://schemas.openxmlformats.org/officeDocument/2006/relationships/oleObject" Target="../embeddings/oleObject1910.bin"/></Relationships>
</file>

<file path=ppt/slides/_rels/slide406.xml.rels><?xml version="1.0" encoding="UTF-8" standalone="yes"?>
<Relationships xmlns="http://schemas.openxmlformats.org/package/2006/relationships"><Relationship Id="rId3" Type="http://schemas.openxmlformats.org/officeDocument/2006/relationships/oleObject" Target="../embeddings/oleObject1912.bin"/><Relationship Id="rId2" Type="http://schemas.openxmlformats.org/officeDocument/2006/relationships/slideLayout" Target="../slideLayouts/slideLayout35.xml"/><Relationship Id="rId1" Type="http://schemas.openxmlformats.org/officeDocument/2006/relationships/vmlDrawing" Target="../drawings/vmlDrawing313.vml"/><Relationship Id="rId6" Type="http://schemas.openxmlformats.org/officeDocument/2006/relationships/image" Target="../media/image1618.wmf"/><Relationship Id="rId5" Type="http://schemas.openxmlformats.org/officeDocument/2006/relationships/oleObject" Target="../embeddings/oleObject1913.bin"/><Relationship Id="rId4" Type="http://schemas.openxmlformats.org/officeDocument/2006/relationships/image" Target="../media/image1617.wmf"/></Relationships>
</file>

<file path=ppt/slides/_rels/slide407.xml.rels><?xml version="1.0" encoding="UTF-8" standalone="yes"?>
<Relationships xmlns="http://schemas.openxmlformats.org/package/2006/relationships"><Relationship Id="rId2" Type="http://schemas.openxmlformats.org/officeDocument/2006/relationships/image" Target="../media/image1305.jpeg"/><Relationship Id="rId1" Type="http://schemas.openxmlformats.org/officeDocument/2006/relationships/slideLayout" Target="../slideLayouts/slideLayout35.xml"/></Relationships>
</file>

<file path=ppt/slides/_rels/slide408.xml.rels><?xml version="1.0" encoding="UTF-8" standalone="yes"?>
<Relationships xmlns="http://schemas.openxmlformats.org/package/2006/relationships"><Relationship Id="rId3" Type="http://schemas.openxmlformats.org/officeDocument/2006/relationships/oleObject" Target="../embeddings/oleObject1914.bin"/><Relationship Id="rId2" Type="http://schemas.openxmlformats.org/officeDocument/2006/relationships/slideLayout" Target="../slideLayouts/slideLayout35.xml"/><Relationship Id="rId1" Type="http://schemas.openxmlformats.org/officeDocument/2006/relationships/vmlDrawing" Target="../drawings/vmlDrawing314.vml"/><Relationship Id="rId6" Type="http://schemas.openxmlformats.org/officeDocument/2006/relationships/image" Target="../media/image1307.wmf"/><Relationship Id="rId5" Type="http://schemas.openxmlformats.org/officeDocument/2006/relationships/oleObject" Target="../embeddings/oleObject1915.bin"/><Relationship Id="rId4" Type="http://schemas.openxmlformats.org/officeDocument/2006/relationships/image" Target="../media/image1619.wmf"/></Relationships>
</file>

<file path=ppt/slides/_rels/slide409.xml.rels><?xml version="1.0" encoding="UTF-8" standalone="yes"?>
<Relationships xmlns="http://schemas.openxmlformats.org/package/2006/relationships"><Relationship Id="rId8" Type="http://schemas.openxmlformats.org/officeDocument/2006/relationships/image" Target="../media/image1311.wmf"/><Relationship Id="rId13" Type="http://schemas.openxmlformats.org/officeDocument/2006/relationships/oleObject" Target="../embeddings/oleObject1921.bin"/><Relationship Id="rId3" Type="http://schemas.openxmlformats.org/officeDocument/2006/relationships/oleObject" Target="../embeddings/oleObject1916.bin"/><Relationship Id="rId7" Type="http://schemas.openxmlformats.org/officeDocument/2006/relationships/oleObject" Target="../embeddings/oleObject1918.bin"/><Relationship Id="rId12" Type="http://schemas.openxmlformats.org/officeDocument/2006/relationships/image" Target="../media/image1312.wmf"/><Relationship Id="rId2" Type="http://schemas.openxmlformats.org/officeDocument/2006/relationships/slideLayout" Target="../slideLayouts/slideLayout35.xml"/><Relationship Id="rId1" Type="http://schemas.openxmlformats.org/officeDocument/2006/relationships/vmlDrawing" Target="../drawings/vmlDrawing315.vml"/><Relationship Id="rId6" Type="http://schemas.openxmlformats.org/officeDocument/2006/relationships/image" Target="../media/image1621.wmf"/><Relationship Id="rId11" Type="http://schemas.openxmlformats.org/officeDocument/2006/relationships/oleObject" Target="../embeddings/oleObject1920.bin"/><Relationship Id="rId5" Type="http://schemas.openxmlformats.org/officeDocument/2006/relationships/oleObject" Target="../embeddings/oleObject1917.bin"/><Relationship Id="rId15" Type="http://schemas.openxmlformats.org/officeDocument/2006/relationships/oleObject" Target="../embeddings/oleObject1922.bin"/><Relationship Id="rId10" Type="http://schemas.openxmlformats.org/officeDocument/2006/relationships/image" Target="../media/image1309.wmf"/><Relationship Id="rId4" Type="http://schemas.openxmlformats.org/officeDocument/2006/relationships/image" Target="../media/image1620.wmf"/><Relationship Id="rId9" Type="http://schemas.openxmlformats.org/officeDocument/2006/relationships/oleObject" Target="../embeddings/oleObject1919.bin"/><Relationship Id="rId14" Type="http://schemas.openxmlformats.org/officeDocument/2006/relationships/image" Target="../media/image1622.wmf"/></Relationships>
</file>

<file path=ppt/slides/_rels/slide410.xml.rels><?xml version="1.0" encoding="UTF-8" standalone="yes"?>
<Relationships xmlns="http://schemas.openxmlformats.org/package/2006/relationships"><Relationship Id="rId8" Type="http://schemas.openxmlformats.org/officeDocument/2006/relationships/image" Target="../media/image1625.wmf"/><Relationship Id="rId13" Type="http://schemas.openxmlformats.org/officeDocument/2006/relationships/oleObject" Target="../embeddings/oleObject1928.bin"/><Relationship Id="rId3" Type="http://schemas.openxmlformats.org/officeDocument/2006/relationships/oleObject" Target="../embeddings/oleObject1923.bin"/><Relationship Id="rId7" Type="http://schemas.openxmlformats.org/officeDocument/2006/relationships/oleObject" Target="../embeddings/oleObject1925.bin"/><Relationship Id="rId12" Type="http://schemas.openxmlformats.org/officeDocument/2006/relationships/image" Target="../media/image1627.wmf"/><Relationship Id="rId2" Type="http://schemas.openxmlformats.org/officeDocument/2006/relationships/slideLayout" Target="../slideLayouts/slideLayout35.xml"/><Relationship Id="rId16" Type="http://schemas.openxmlformats.org/officeDocument/2006/relationships/image" Target="../media/image1629.wmf"/><Relationship Id="rId1" Type="http://schemas.openxmlformats.org/officeDocument/2006/relationships/vmlDrawing" Target="../drawings/vmlDrawing316.vml"/><Relationship Id="rId6" Type="http://schemas.openxmlformats.org/officeDocument/2006/relationships/image" Target="../media/image1624.wmf"/><Relationship Id="rId11" Type="http://schemas.openxmlformats.org/officeDocument/2006/relationships/oleObject" Target="../embeddings/oleObject1927.bin"/><Relationship Id="rId5" Type="http://schemas.openxmlformats.org/officeDocument/2006/relationships/oleObject" Target="../embeddings/oleObject1924.bin"/><Relationship Id="rId15" Type="http://schemas.openxmlformats.org/officeDocument/2006/relationships/oleObject" Target="../embeddings/oleObject1929.bin"/><Relationship Id="rId10" Type="http://schemas.openxmlformats.org/officeDocument/2006/relationships/image" Target="../media/image1626.wmf"/><Relationship Id="rId4" Type="http://schemas.openxmlformats.org/officeDocument/2006/relationships/image" Target="../media/image1623.wmf"/><Relationship Id="rId9" Type="http://schemas.openxmlformats.org/officeDocument/2006/relationships/oleObject" Target="../embeddings/oleObject1926.bin"/><Relationship Id="rId14" Type="http://schemas.openxmlformats.org/officeDocument/2006/relationships/image" Target="../media/image1628.wmf"/></Relationships>
</file>

<file path=ppt/slides/_rels/slide411.xml.rels><?xml version="1.0" encoding="UTF-8" standalone="yes"?>
<Relationships xmlns="http://schemas.openxmlformats.org/package/2006/relationships"><Relationship Id="rId8" Type="http://schemas.openxmlformats.org/officeDocument/2006/relationships/image" Target="../media/image1631.wmf"/><Relationship Id="rId3" Type="http://schemas.openxmlformats.org/officeDocument/2006/relationships/oleObject" Target="../embeddings/oleObject1930.bin"/><Relationship Id="rId7" Type="http://schemas.openxmlformats.org/officeDocument/2006/relationships/oleObject" Target="../embeddings/oleObject1932.bin"/><Relationship Id="rId2" Type="http://schemas.openxmlformats.org/officeDocument/2006/relationships/slideLayout" Target="../slideLayouts/slideLayout35.xml"/><Relationship Id="rId1" Type="http://schemas.openxmlformats.org/officeDocument/2006/relationships/vmlDrawing" Target="../drawings/vmlDrawing317.vml"/><Relationship Id="rId6" Type="http://schemas.openxmlformats.org/officeDocument/2006/relationships/image" Target="../media/image1630.wmf"/><Relationship Id="rId5" Type="http://schemas.openxmlformats.org/officeDocument/2006/relationships/oleObject" Target="../embeddings/oleObject1931.bin"/><Relationship Id="rId4" Type="http://schemas.openxmlformats.org/officeDocument/2006/relationships/image" Target="../media/image1623.wmf"/></Relationships>
</file>

<file path=ppt/slides/_rels/slide412.xml.rels><?xml version="1.0" encoding="UTF-8" standalone="yes"?>
<Relationships xmlns="http://schemas.openxmlformats.org/package/2006/relationships"><Relationship Id="rId3" Type="http://schemas.openxmlformats.org/officeDocument/2006/relationships/oleObject" Target="../embeddings/oleObject1933.bin"/><Relationship Id="rId2" Type="http://schemas.openxmlformats.org/officeDocument/2006/relationships/slideLayout" Target="../slideLayouts/slideLayout35.xml"/><Relationship Id="rId1" Type="http://schemas.openxmlformats.org/officeDocument/2006/relationships/vmlDrawing" Target="../drawings/vmlDrawing318.vml"/><Relationship Id="rId4" Type="http://schemas.openxmlformats.org/officeDocument/2006/relationships/image" Target="../media/image1632.wmf"/></Relationships>
</file>

<file path=ppt/slides/_rels/slide413.xml.rels><?xml version="1.0" encoding="UTF-8" standalone="yes"?>
<Relationships xmlns="http://schemas.openxmlformats.org/package/2006/relationships"><Relationship Id="rId3" Type="http://schemas.openxmlformats.org/officeDocument/2006/relationships/oleObject" Target="../embeddings/oleObject1934.bin"/><Relationship Id="rId2" Type="http://schemas.openxmlformats.org/officeDocument/2006/relationships/slideLayout" Target="../slideLayouts/slideLayout35.xml"/><Relationship Id="rId1" Type="http://schemas.openxmlformats.org/officeDocument/2006/relationships/vmlDrawing" Target="../drawings/vmlDrawing319.vml"/><Relationship Id="rId6" Type="http://schemas.openxmlformats.org/officeDocument/2006/relationships/image" Target="../media/image1633.wmf"/><Relationship Id="rId5" Type="http://schemas.openxmlformats.org/officeDocument/2006/relationships/oleObject" Target="../embeddings/oleObject1935.bin"/><Relationship Id="rId4" Type="http://schemas.openxmlformats.org/officeDocument/2006/relationships/image" Target="../media/image1620.wmf"/></Relationships>
</file>

<file path=ppt/slides/_rels/slide414.xml.rels><?xml version="1.0" encoding="UTF-8" standalone="yes"?>
<Relationships xmlns="http://schemas.openxmlformats.org/package/2006/relationships"><Relationship Id="rId3" Type="http://schemas.openxmlformats.org/officeDocument/2006/relationships/oleObject" Target="../embeddings/oleObject1936.bin"/><Relationship Id="rId2" Type="http://schemas.openxmlformats.org/officeDocument/2006/relationships/slideLayout" Target="../slideLayouts/slideLayout35.xml"/><Relationship Id="rId1" Type="http://schemas.openxmlformats.org/officeDocument/2006/relationships/vmlDrawing" Target="../drawings/vmlDrawing320.vml"/><Relationship Id="rId6" Type="http://schemas.openxmlformats.org/officeDocument/2006/relationships/image" Target="../media/image1635.wmf"/><Relationship Id="rId5" Type="http://schemas.openxmlformats.org/officeDocument/2006/relationships/oleObject" Target="../embeddings/oleObject1937.bin"/><Relationship Id="rId4" Type="http://schemas.openxmlformats.org/officeDocument/2006/relationships/image" Target="../media/image1634.wmf"/></Relationships>
</file>

<file path=ppt/slides/_rels/slide415.xml.rels><?xml version="1.0" encoding="UTF-8" standalone="yes"?>
<Relationships xmlns="http://schemas.openxmlformats.org/package/2006/relationships"><Relationship Id="rId3" Type="http://schemas.openxmlformats.org/officeDocument/2006/relationships/oleObject" Target="../embeddings/oleObject1938.bin"/><Relationship Id="rId2" Type="http://schemas.openxmlformats.org/officeDocument/2006/relationships/slideLayout" Target="../slideLayouts/slideLayout35.xml"/><Relationship Id="rId1" Type="http://schemas.openxmlformats.org/officeDocument/2006/relationships/vmlDrawing" Target="../drawings/vmlDrawing321.vml"/><Relationship Id="rId6" Type="http://schemas.openxmlformats.org/officeDocument/2006/relationships/image" Target="../media/image1637.wmf"/><Relationship Id="rId5" Type="http://schemas.openxmlformats.org/officeDocument/2006/relationships/oleObject" Target="../embeddings/oleObject1939.bin"/><Relationship Id="rId4" Type="http://schemas.openxmlformats.org/officeDocument/2006/relationships/image" Target="../media/image1636.wmf"/></Relationships>
</file>

<file path=ppt/slides/_rels/slide416.xml.rels><?xml version="1.0" encoding="UTF-8" standalone="yes"?>
<Relationships xmlns="http://schemas.openxmlformats.org/package/2006/relationships"><Relationship Id="rId8" Type="http://schemas.openxmlformats.org/officeDocument/2006/relationships/oleObject" Target="../embeddings/oleObject1942.bin"/><Relationship Id="rId3" Type="http://schemas.openxmlformats.org/officeDocument/2006/relationships/oleObject" Target="../embeddings/oleObject1940.bin"/><Relationship Id="rId7" Type="http://schemas.openxmlformats.org/officeDocument/2006/relationships/image" Target="../media/image1639.wmf"/><Relationship Id="rId2" Type="http://schemas.openxmlformats.org/officeDocument/2006/relationships/slideLayout" Target="../slideLayouts/slideLayout35.xml"/><Relationship Id="rId1" Type="http://schemas.openxmlformats.org/officeDocument/2006/relationships/vmlDrawing" Target="../drawings/vmlDrawing322.vml"/><Relationship Id="rId6" Type="http://schemas.openxmlformats.org/officeDocument/2006/relationships/oleObject" Target="../embeddings/oleObject1941.bin"/><Relationship Id="rId5" Type="http://schemas.openxmlformats.org/officeDocument/2006/relationships/image" Target="../media/image1318.jpeg"/><Relationship Id="rId4" Type="http://schemas.openxmlformats.org/officeDocument/2006/relationships/image" Target="../media/image1638.wmf"/><Relationship Id="rId9" Type="http://schemas.openxmlformats.org/officeDocument/2006/relationships/image" Target="../media/image1640.wmf"/></Relationships>
</file>

<file path=ppt/slides/_rels/slide417.xml.rels><?xml version="1.0" encoding="UTF-8" standalone="yes"?>
<Relationships xmlns="http://schemas.openxmlformats.org/package/2006/relationships"><Relationship Id="rId8" Type="http://schemas.openxmlformats.org/officeDocument/2006/relationships/image" Target="../media/image1311.wmf"/><Relationship Id="rId3" Type="http://schemas.openxmlformats.org/officeDocument/2006/relationships/oleObject" Target="../embeddings/oleObject1943.bin"/><Relationship Id="rId7" Type="http://schemas.openxmlformats.org/officeDocument/2006/relationships/oleObject" Target="../embeddings/oleObject1945.bin"/><Relationship Id="rId12" Type="http://schemas.openxmlformats.org/officeDocument/2006/relationships/image" Target="../media/image1323.wmf"/><Relationship Id="rId2" Type="http://schemas.openxmlformats.org/officeDocument/2006/relationships/slideLayout" Target="../slideLayouts/slideLayout35.xml"/><Relationship Id="rId1" Type="http://schemas.openxmlformats.org/officeDocument/2006/relationships/vmlDrawing" Target="../drawings/vmlDrawing323.vml"/><Relationship Id="rId6" Type="http://schemas.openxmlformats.org/officeDocument/2006/relationships/image" Target="../media/image1642.wmf"/><Relationship Id="rId11" Type="http://schemas.openxmlformats.org/officeDocument/2006/relationships/oleObject" Target="../embeddings/oleObject1947.bin"/><Relationship Id="rId5" Type="http://schemas.openxmlformats.org/officeDocument/2006/relationships/oleObject" Target="../embeddings/oleObject1944.bin"/><Relationship Id="rId10" Type="http://schemas.openxmlformats.org/officeDocument/2006/relationships/image" Target="../media/image1320.wmf"/><Relationship Id="rId4" Type="http://schemas.openxmlformats.org/officeDocument/2006/relationships/image" Target="../media/image1641.wmf"/><Relationship Id="rId9" Type="http://schemas.openxmlformats.org/officeDocument/2006/relationships/oleObject" Target="../embeddings/oleObject1946.bin"/></Relationships>
</file>

<file path=ppt/slides/_rels/slide418.xml.rels><?xml version="1.0" encoding="UTF-8" standalone="yes"?>
<Relationships xmlns="http://schemas.openxmlformats.org/package/2006/relationships"><Relationship Id="rId8" Type="http://schemas.openxmlformats.org/officeDocument/2006/relationships/image" Target="../media/image1645.wmf"/><Relationship Id="rId13" Type="http://schemas.openxmlformats.org/officeDocument/2006/relationships/oleObject" Target="../embeddings/oleObject1953.bin"/><Relationship Id="rId18" Type="http://schemas.openxmlformats.org/officeDocument/2006/relationships/oleObject" Target="../embeddings/oleObject1956.bin"/><Relationship Id="rId3" Type="http://schemas.openxmlformats.org/officeDocument/2006/relationships/oleObject" Target="../embeddings/oleObject1948.bin"/><Relationship Id="rId7" Type="http://schemas.openxmlformats.org/officeDocument/2006/relationships/oleObject" Target="../embeddings/oleObject1950.bin"/><Relationship Id="rId12" Type="http://schemas.openxmlformats.org/officeDocument/2006/relationships/image" Target="../media/image1647.wmf"/><Relationship Id="rId17" Type="http://schemas.openxmlformats.org/officeDocument/2006/relationships/image" Target="../media/image1649.wmf"/><Relationship Id="rId2" Type="http://schemas.openxmlformats.org/officeDocument/2006/relationships/slideLayout" Target="../slideLayouts/slideLayout35.xml"/><Relationship Id="rId16" Type="http://schemas.openxmlformats.org/officeDocument/2006/relationships/oleObject" Target="../embeddings/oleObject1955.bin"/><Relationship Id="rId1" Type="http://schemas.openxmlformats.org/officeDocument/2006/relationships/vmlDrawing" Target="../drawings/vmlDrawing324.vml"/><Relationship Id="rId6" Type="http://schemas.openxmlformats.org/officeDocument/2006/relationships/image" Target="../media/image1644.wmf"/><Relationship Id="rId11" Type="http://schemas.openxmlformats.org/officeDocument/2006/relationships/oleObject" Target="../embeddings/oleObject1952.bin"/><Relationship Id="rId5" Type="http://schemas.openxmlformats.org/officeDocument/2006/relationships/oleObject" Target="../embeddings/oleObject1949.bin"/><Relationship Id="rId15" Type="http://schemas.openxmlformats.org/officeDocument/2006/relationships/image" Target="../media/image1648.wmf"/><Relationship Id="rId10" Type="http://schemas.openxmlformats.org/officeDocument/2006/relationships/image" Target="../media/image1646.wmf"/><Relationship Id="rId19" Type="http://schemas.openxmlformats.org/officeDocument/2006/relationships/image" Target="../media/image1650.wmf"/><Relationship Id="rId4" Type="http://schemas.openxmlformats.org/officeDocument/2006/relationships/image" Target="../media/image1643.wmf"/><Relationship Id="rId9" Type="http://schemas.openxmlformats.org/officeDocument/2006/relationships/oleObject" Target="../embeddings/oleObject1951.bin"/><Relationship Id="rId14" Type="http://schemas.openxmlformats.org/officeDocument/2006/relationships/oleObject" Target="../embeddings/oleObject1954.bin"/></Relationships>
</file>

<file path=ppt/slides/_rels/slide419.xml.rels><?xml version="1.0" encoding="UTF-8" standalone="yes"?>
<Relationships xmlns="http://schemas.openxmlformats.org/package/2006/relationships"><Relationship Id="rId8" Type="http://schemas.openxmlformats.org/officeDocument/2006/relationships/image" Target="../media/image1653.wmf"/><Relationship Id="rId13" Type="http://schemas.openxmlformats.org/officeDocument/2006/relationships/oleObject" Target="../embeddings/oleObject1963.bin"/><Relationship Id="rId18" Type="http://schemas.openxmlformats.org/officeDocument/2006/relationships/image" Target="../media/image1657.wmf"/><Relationship Id="rId26" Type="http://schemas.openxmlformats.org/officeDocument/2006/relationships/oleObject" Target="../embeddings/oleObject1970.bin"/><Relationship Id="rId3" Type="http://schemas.openxmlformats.org/officeDocument/2006/relationships/oleObject" Target="../embeddings/oleObject1957.bin"/><Relationship Id="rId21" Type="http://schemas.openxmlformats.org/officeDocument/2006/relationships/image" Target="../media/image1658.wmf"/><Relationship Id="rId7" Type="http://schemas.openxmlformats.org/officeDocument/2006/relationships/oleObject" Target="../embeddings/oleObject1959.bin"/><Relationship Id="rId12" Type="http://schemas.openxmlformats.org/officeDocument/2006/relationships/image" Target="../media/image1654.wmf"/><Relationship Id="rId17" Type="http://schemas.openxmlformats.org/officeDocument/2006/relationships/oleObject" Target="../embeddings/oleObject1965.bin"/><Relationship Id="rId25" Type="http://schemas.openxmlformats.org/officeDocument/2006/relationships/image" Target="../media/image1660.wmf"/><Relationship Id="rId2" Type="http://schemas.openxmlformats.org/officeDocument/2006/relationships/slideLayout" Target="../slideLayouts/slideLayout35.xml"/><Relationship Id="rId16" Type="http://schemas.openxmlformats.org/officeDocument/2006/relationships/image" Target="../media/image1656.wmf"/><Relationship Id="rId20" Type="http://schemas.openxmlformats.org/officeDocument/2006/relationships/oleObject" Target="../embeddings/oleObject1967.bin"/><Relationship Id="rId29" Type="http://schemas.openxmlformats.org/officeDocument/2006/relationships/image" Target="../media/image1662.wmf"/><Relationship Id="rId1" Type="http://schemas.openxmlformats.org/officeDocument/2006/relationships/vmlDrawing" Target="../drawings/vmlDrawing325.vml"/><Relationship Id="rId6" Type="http://schemas.openxmlformats.org/officeDocument/2006/relationships/image" Target="../media/image1652.wmf"/><Relationship Id="rId11" Type="http://schemas.openxmlformats.org/officeDocument/2006/relationships/oleObject" Target="../embeddings/oleObject1962.bin"/><Relationship Id="rId24" Type="http://schemas.openxmlformats.org/officeDocument/2006/relationships/oleObject" Target="../embeddings/oleObject1969.bin"/><Relationship Id="rId5" Type="http://schemas.openxmlformats.org/officeDocument/2006/relationships/oleObject" Target="../embeddings/oleObject1958.bin"/><Relationship Id="rId15" Type="http://schemas.openxmlformats.org/officeDocument/2006/relationships/oleObject" Target="../embeddings/oleObject1964.bin"/><Relationship Id="rId23" Type="http://schemas.openxmlformats.org/officeDocument/2006/relationships/image" Target="../media/image1659.wmf"/><Relationship Id="rId28" Type="http://schemas.openxmlformats.org/officeDocument/2006/relationships/oleObject" Target="../embeddings/oleObject1971.bin"/><Relationship Id="rId10" Type="http://schemas.openxmlformats.org/officeDocument/2006/relationships/oleObject" Target="../embeddings/oleObject1961.bin"/><Relationship Id="rId19" Type="http://schemas.openxmlformats.org/officeDocument/2006/relationships/oleObject" Target="../embeddings/oleObject1966.bin"/><Relationship Id="rId4" Type="http://schemas.openxmlformats.org/officeDocument/2006/relationships/image" Target="../media/image1651.wmf"/><Relationship Id="rId9" Type="http://schemas.openxmlformats.org/officeDocument/2006/relationships/oleObject" Target="../embeddings/oleObject1960.bin"/><Relationship Id="rId14" Type="http://schemas.openxmlformats.org/officeDocument/2006/relationships/image" Target="../media/image1655.wmf"/><Relationship Id="rId22" Type="http://schemas.openxmlformats.org/officeDocument/2006/relationships/oleObject" Target="../embeddings/oleObject1968.bin"/><Relationship Id="rId27" Type="http://schemas.openxmlformats.org/officeDocument/2006/relationships/image" Target="../media/image1661.wmf"/></Relationships>
</file>

<file path=ppt/slides/_rels/slide420.xml.rels><?xml version="1.0" encoding="UTF-8" standalone="yes"?>
<Relationships xmlns="http://schemas.openxmlformats.org/package/2006/relationships"><Relationship Id="rId8" Type="http://schemas.openxmlformats.org/officeDocument/2006/relationships/image" Target="../media/image1665.wmf"/><Relationship Id="rId13" Type="http://schemas.openxmlformats.org/officeDocument/2006/relationships/oleObject" Target="../embeddings/oleObject1977.bin"/><Relationship Id="rId3" Type="http://schemas.openxmlformats.org/officeDocument/2006/relationships/oleObject" Target="../embeddings/oleObject1972.bin"/><Relationship Id="rId7" Type="http://schemas.openxmlformats.org/officeDocument/2006/relationships/oleObject" Target="../embeddings/oleObject1974.bin"/><Relationship Id="rId12" Type="http://schemas.openxmlformats.org/officeDocument/2006/relationships/image" Target="../media/image1667.wmf"/><Relationship Id="rId2" Type="http://schemas.openxmlformats.org/officeDocument/2006/relationships/slideLayout" Target="../slideLayouts/slideLayout35.xml"/><Relationship Id="rId16" Type="http://schemas.openxmlformats.org/officeDocument/2006/relationships/image" Target="../media/image1669.wmf"/><Relationship Id="rId1" Type="http://schemas.openxmlformats.org/officeDocument/2006/relationships/vmlDrawing" Target="../drawings/vmlDrawing326.vml"/><Relationship Id="rId6" Type="http://schemas.openxmlformats.org/officeDocument/2006/relationships/image" Target="../media/image1664.wmf"/><Relationship Id="rId11" Type="http://schemas.openxmlformats.org/officeDocument/2006/relationships/oleObject" Target="../embeddings/oleObject1976.bin"/><Relationship Id="rId5" Type="http://schemas.openxmlformats.org/officeDocument/2006/relationships/oleObject" Target="../embeddings/oleObject1973.bin"/><Relationship Id="rId15" Type="http://schemas.openxmlformats.org/officeDocument/2006/relationships/oleObject" Target="../embeddings/oleObject1978.bin"/><Relationship Id="rId10" Type="http://schemas.openxmlformats.org/officeDocument/2006/relationships/image" Target="../media/image1666.wmf"/><Relationship Id="rId4" Type="http://schemas.openxmlformats.org/officeDocument/2006/relationships/image" Target="../media/image1663.wmf"/><Relationship Id="rId9" Type="http://schemas.openxmlformats.org/officeDocument/2006/relationships/oleObject" Target="../embeddings/oleObject1975.bin"/><Relationship Id="rId14" Type="http://schemas.openxmlformats.org/officeDocument/2006/relationships/image" Target="../media/image1668.wmf"/></Relationships>
</file>

<file path=ppt/slides/_rels/slide421.xml.rels><?xml version="1.0" encoding="UTF-8" standalone="yes"?>
<Relationships xmlns="http://schemas.openxmlformats.org/package/2006/relationships"><Relationship Id="rId8" Type="http://schemas.openxmlformats.org/officeDocument/2006/relationships/image" Target="../media/image1672.wmf"/><Relationship Id="rId3" Type="http://schemas.openxmlformats.org/officeDocument/2006/relationships/oleObject" Target="../embeddings/oleObject1979.bin"/><Relationship Id="rId7" Type="http://schemas.openxmlformats.org/officeDocument/2006/relationships/oleObject" Target="../embeddings/oleObject1981.bin"/><Relationship Id="rId2" Type="http://schemas.openxmlformats.org/officeDocument/2006/relationships/slideLayout" Target="../slideLayouts/slideLayout35.xml"/><Relationship Id="rId1" Type="http://schemas.openxmlformats.org/officeDocument/2006/relationships/vmlDrawing" Target="../drawings/vmlDrawing327.vml"/><Relationship Id="rId6" Type="http://schemas.openxmlformats.org/officeDocument/2006/relationships/image" Target="../media/image1671.wmf"/><Relationship Id="rId5" Type="http://schemas.openxmlformats.org/officeDocument/2006/relationships/oleObject" Target="../embeddings/oleObject1980.bin"/><Relationship Id="rId10" Type="http://schemas.openxmlformats.org/officeDocument/2006/relationships/image" Target="../media/image1673.wmf"/><Relationship Id="rId4" Type="http://schemas.openxmlformats.org/officeDocument/2006/relationships/image" Target="../media/image1670.wmf"/><Relationship Id="rId9" Type="http://schemas.openxmlformats.org/officeDocument/2006/relationships/oleObject" Target="../embeddings/oleObject1982.bin"/></Relationships>
</file>

<file path=ppt/slides/_rels/slide422.xml.rels><?xml version="1.0" encoding="UTF-8" standalone="yes"?>
<Relationships xmlns="http://schemas.openxmlformats.org/package/2006/relationships"><Relationship Id="rId8" Type="http://schemas.openxmlformats.org/officeDocument/2006/relationships/image" Target="../media/image1676.wmf"/><Relationship Id="rId13" Type="http://schemas.openxmlformats.org/officeDocument/2006/relationships/oleObject" Target="../embeddings/oleObject1988.bin"/><Relationship Id="rId18" Type="http://schemas.openxmlformats.org/officeDocument/2006/relationships/image" Target="../media/image1681.wmf"/><Relationship Id="rId3" Type="http://schemas.openxmlformats.org/officeDocument/2006/relationships/oleObject" Target="../embeddings/oleObject1983.bin"/><Relationship Id="rId21" Type="http://schemas.openxmlformats.org/officeDocument/2006/relationships/oleObject" Target="../embeddings/oleObject1992.bin"/><Relationship Id="rId7" Type="http://schemas.openxmlformats.org/officeDocument/2006/relationships/oleObject" Target="../embeddings/oleObject1985.bin"/><Relationship Id="rId12" Type="http://schemas.openxmlformats.org/officeDocument/2006/relationships/image" Target="../media/image1678.wmf"/><Relationship Id="rId17" Type="http://schemas.openxmlformats.org/officeDocument/2006/relationships/oleObject" Target="../embeddings/oleObject1990.bin"/><Relationship Id="rId2" Type="http://schemas.openxmlformats.org/officeDocument/2006/relationships/slideLayout" Target="../slideLayouts/slideLayout35.xml"/><Relationship Id="rId16" Type="http://schemas.openxmlformats.org/officeDocument/2006/relationships/image" Target="../media/image1680.wmf"/><Relationship Id="rId20" Type="http://schemas.openxmlformats.org/officeDocument/2006/relationships/image" Target="../media/image1682.wmf"/><Relationship Id="rId1" Type="http://schemas.openxmlformats.org/officeDocument/2006/relationships/vmlDrawing" Target="../drawings/vmlDrawing328.vml"/><Relationship Id="rId6" Type="http://schemas.openxmlformats.org/officeDocument/2006/relationships/image" Target="../media/image1675.wmf"/><Relationship Id="rId11" Type="http://schemas.openxmlformats.org/officeDocument/2006/relationships/oleObject" Target="../embeddings/oleObject1987.bin"/><Relationship Id="rId5" Type="http://schemas.openxmlformats.org/officeDocument/2006/relationships/oleObject" Target="../embeddings/oleObject1984.bin"/><Relationship Id="rId15" Type="http://schemas.openxmlformats.org/officeDocument/2006/relationships/oleObject" Target="../embeddings/oleObject1989.bin"/><Relationship Id="rId10" Type="http://schemas.openxmlformats.org/officeDocument/2006/relationships/image" Target="../media/image1677.wmf"/><Relationship Id="rId19" Type="http://schemas.openxmlformats.org/officeDocument/2006/relationships/oleObject" Target="../embeddings/oleObject1991.bin"/><Relationship Id="rId4" Type="http://schemas.openxmlformats.org/officeDocument/2006/relationships/image" Target="../media/image1674.wmf"/><Relationship Id="rId9" Type="http://schemas.openxmlformats.org/officeDocument/2006/relationships/oleObject" Target="../embeddings/oleObject1986.bin"/><Relationship Id="rId14" Type="http://schemas.openxmlformats.org/officeDocument/2006/relationships/image" Target="../media/image1679.wmf"/><Relationship Id="rId22" Type="http://schemas.openxmlformats.org/officeDocument/2006/relationships/image" Target="../media/image1683.wmf"/></Relationships>
</file>

<file path=ppt/slides/_rels/slide423.xml.rels><?xml version="1.0" encoding="UTF-8" standalone="yes"?>
<Relationships xmlns="http://schemas.openxmlformats.org/package/2006/relationships"><Relationship Id="rId8" Type="http://schemas.openxmlformats.org/officeDocument/2006/relationships/image" Target="../media/image1686.wmf"/><Relationship Id="rId3" Type="http://schemas.openxmlformats.org/officeDocument/2006/relationships/oleObject" Target="../embeddings/oleObject1993.bin"/><Relationship Id="rId7" Type="http://schemas.openxmlformats.org/officeDocument/2006/relationships/oleObject" Target="../embeddings/oleObject1995.bin"/><Relationship Id="rId2" Type="http://schemas.openxmlformats.org/officeDocument/2006/relationships/slideLayout" Target="../slideLayouts/slideLayout35.xml"/><Relationship Id="rId1" Type="http://schemas.openxmlformats.org/officeDocument/2006/relationships/vmlDrawing" Target="../drawings/vmlDrawing329.vml"/><Relationship Id="rId6" Type="http://schemas.openxmlformats.org/officeDocument/2006/relationships/image" Target="../media/image1685.wmf"/><Relationship Id="rId5" Type="http://schemas.openxmlformats.org/officeDocument/2006/relationships/oleObject" Target="../embeddings/oleObject1994.bin"/><Relationship Id="rId10" Type="http://schemas.openxmlformats.org/officeDocument/2006/relationships/image" Target="../media/image1687.wmf"/><Relationship Id="rId4" Type="http://schemas.openxmlformats.org/officeDocument/2006/relationships/image" Target="../media/image1684.wmf"/><Relationship Id="rId9" Type="http://schemas.openxmlformats.org/officeDocument/2006/relationships/oleObject" Target="../embeddings/oleObject1996.bin"/></Relationships>
</file>

<file path=ppt/slides/_rels/slide424.xml.rels><?xml version="1.0" encoding="UTF-8" standalone="yes"?>
<Relationships xmlns="http://schemas.openxmlformats.org/package/2006/relationships"><Relationship Id="rId3" Type="http://schemas.openxmlformats.org/officeDocument/2006/relationships/oleObject" Target="../embeddings/oleObject1997.bin"/><Relationship Id="rId7" Type="http://schemas.openxmlformats.org/officeDocument/2006/relationships/image" Target="../media/image1690.jpeg"/><Relationship Id="rId2" Type="http://schemas.openxmlformats.org/officeDocument/2006/relationships/slideLayout" Target="../slideLayouts/slideLayout35.xml"/><Relationship Id="rId1" Type="http://schemas.openxmlformats.org/officeDocument/2006/relationships/vmlDrawing" Target="../drawings/vmlDrawing330.vml"/><Relationship Id="rId6" Type="http://schemas.openxmlformats.org/officeDocument/2006/relationships/image" Target="../media/image1689.wmf"/><Relationship Id="rId5" Type="http://schemas.openxmlformats.org/officeDocument/2006/relationships/oleObject" Target="../embeddings/oleObject1998.bin"/><Relationship Id="rId4" Type="http://schemas.openxmlformats.org/officeDocument/2006/relationships/image" Target="../media/image1688.wmf"/></Relationships>
</file>

<file path=ppt/slides/_rels/slide425.xml.rels><?xml version="1.0" encoding="UTF-8" standalone="yes"?>
<Relationships xmlns="http://schemas.openxmlformats.org/package/2006/relationships"><Relationship Id="rId3" Type="http://schemas.openxmlformats.org/officeDocument/2006/relationships/oleObject" Target="../embeddings/oleObject1999.bin"/><Relationship Id="rId2" Type="http://schemas.openxmlformats.org/officeDocument/2006/relationships/slideLayout" Target="../slideLayouts/slideLayout35.xml"/><Relationship Id="rId1" Type="http://schemas.openxmlformats.org/officeDocument/2006/relationships/vmlDrawing" Target="../drawings/vmlDrawing331.vml"/><Relationship Id="rId5" Type="http://schemas.openxmlformats.org/officeDocument/2006/relationships/oleObject" Target="../embeddings/oleObject2000.bin"/><Relationship Id="rId4" Type="http://schemas.openxmlformats.org/officeDocument/2006/relationships/image" Target="../media/image1691.wmf"/></Relationships>
</file>

<file path=ppt/slides/_rels/slide426.xml.rels><?xml version="1.0" encoding="UTF-8" standalone="yes"?>
<Relationships xmlns="http://schemas.openxmlformats.org/package/2006/relationships"><Relationship Id="rId8" Type="http://schemas.openxmlformats.org/officeDocument/2006/relationships/image" Target="../media/image1694.wmf"/><Relationship Id="rId13" Type="http://schemas.openxmlformats.org/officeDocument/2006/relationships/oleObject" Target="../embeddings/oleObject2006.bin"/><Relationship Id="rId3" Type="http://schemas.openxmlformats.org/officeDocument/2006/relationships/oleObject" Target="../embeddings/oleObject2001.bin"/><Relationship Id="rId7" Type="http://schemas.openxmlformats.org/officeDocument/2006/relationships/oleObject" Target="../embeddings/oleObject2003.bin"/><Relationship Id="rId12" Type="http://schemas.openxmlformats.org/officeDocument/2006/relationships/image" Target="../media/image1696.wmf"/><Relationship Id="rId2" Type="http://schemas.openxmlformats.org/officeDocument/2006/relationships/slideLayout" Target="../slideLayouts/slideLayout35.xml"/><Relationship Id="rId16" Type="http://schemas.openxmlformats.org/officeDocument/2006/relationships/image" Target="../media/image1698.wmf"/><Relationship Id="rId1" Type="http://schemas.openxmlformats.org/officeDocument/2006/relationships/vmlDrawing" Target="../drawings/vmlDrawing332.vml"/><Relationship Id="rId6" Type="http://schemas.openxmlformats.org/officeDocument/2006/relationships/image" Target="../media/image1693.wmf"/><Relationship Id="rId11" Type="http://schemas.openxmlformats.org/officeDocument/2006/relationships/oleObject" Target="../embeddings/oleObject2005.bin"/><Relationship Id="rId5" Type="http://schemas.openxmlformats.org/officeDocument/2006/relationships/oleObject" Target="../embeddings/oleObject2002.bin"/><Relationship Id="rId15" Type="http://schemas.openxmlformats.org/officeDocument/2006/relationships/oleObject" Target="../embeddings/oleObject2007.bin"/><Relationship Id="rId10" Type="http://schemas.openxmlformats.org/officeDocument/2006/relationships/image" Target="../media/image1695.wmf"/><Relationship Id="rId4" Type="http://schemas.openxmlformats.org/officeDocument/2006/relationships/image" Target="../media/image1692.wmf"/><Relationship Id="rId9" Type="http://schemas.openxmlformats.org/officeDocument/2006/relationships/oleObject" Target="../embeddings/oleObject2004.bin"/><Relationship Id="rId14" Type="http://schemas.openxmlformats.org/officeDocument/2006/relationships/image" Target="../media/image1697.wmf"/></Relationships>
</file>

<file path=ppt/slides/_rels/slide427.xml.rels><?xml version="1.0" encoding="UTF-8" standalone="yes"?>
<Relationships xmlns="http://schemas.openxmlformats.org/package/2006/relationships"><Relationship Id="rId8" Type="http://schemas.openxmlformats.org/officeDocument/2006/relationships/image" Target="../media/image1701.wmf"/><Relationship Id="rId13" Type="http://schemas.openxmlformats.org/officeDocument/2006/relationships/oleObject" Target="../embeddings/oleObject2013.bin"/><Relationship Id="rId18" Type="http://schemas.openxmlformats.org/officeDocument/2006/relationships/image" Target="../media/image1706.wmf"/><Relationship Id="rId3" Type="http://schemas.openxmlformats.org/officeDocument/2006/relationships/oleObject" Target="../embeddings/oleObject2008.bin"/><Relationship Id="rId7" Type="http://schemas.openxmlformats.org/officeDocument/2006/relationships/oleObject" Target="../embeddings/oleObject2010.bin"/><Relationship Id="rId12" Type="http://schemas.openxmlformats.org/officeDocument/2006/relationships/image" Target="../media/image1703.wmf"/><Relationship Id="rId17" Type="http://schemas.openxmlformats.org/officeDocument/2006/relationships/oleObject" Target="../embeddings/oleObject2015.bin"/><Relationship Id="rId2" Type="http://schemas.openxmlformats.org/officeDocument/2006/relationships/slideLayout" Target="../slideLayouts/slideLayout35.xml"/><Relationship Id="rId16" Type="http://schemas.openxmlformats.org/officeDocument/2006/relationships/image" Target="../media/image1705.wmf"/><Relationship Id="rId20" Type="http://schemas.openxmlformats.org/officeDocument/2006/relationships/image" Target="../media/image1707.wmf"/><Relationship Id="rId1" Type="http://schemas.openxmlformats.org/officeDocument/2006/relationships/vmlDrawing" Target="../drawings/vmlDrawing333.vml"/><Relationship Id="rId6" Type="http://schemas.openxmlformats.org/officeDocument/2006/relationships/image" Target="../media/image1700.wmf"/><Relationship Id="rId11" Type="http://schemas.openxmlformats.org/officeDocument/2006/relationships/oleObject" Target="../embeddings/oleObject2012.bin"/><Relationship Id="rId5" Type="http://schemas.openxmlformats.org/officeDocument/2006/relationships/oleObject" Target="../embeddings/oleObject2009.bin"/><Relationship Id="rId15" Type="http://schemas.openxmlformats.org/officeDocument/2006/relationships/oleObject" Target="../embeddings/oleObject2014.bin"/><Relationship Id="rId10" Type="http://schemas.openxmlformats.org/officeDocument/2006/relationships/image" Target="../media/image1702.wmf"/><Relationship Id="rId19" Type="http://schemas.openxmlformats.org/officeDocument/2006/relationships/oleObject" Target="../embeddings/oleObject2016.bin"/><Relationship Id="rId4" Type="http://schemas.openxmlformats.org/officeDocument/2006/relationships/image" Target="../media/image1699.wmf"/><Relationship Id="rId9" Type="http://schemas.openxmlformats.org/officeDocument/2006/relationships/oleObject" Target="../embeddings/oleObject2011.bin"/><Relationship Id="rId14" Type="http://schemas.openxmlformats.org/officeDocument/2006/relationships/image" Target="../media/image1704.wmf"/></Relationships>
</file>

<file path=ppt/slides/_rels/slide428.xml.rels><?xml version="1.0" encoding="UTF-8" standalone="yes"?>
<Relationships xmlns="http://schemas.openxmlformats.org/package/2006/relationships"><Relationship Id="rId3" Type="http://schemas.openxmlformats.org/officeDocument/2006/relationships/oleObject" Target="../embeddings/oleObject2017.bin"/><Relationship Id="rId2" Type="http://schemas.openxmlformats.org/officeDocument/2006/relationships/slideLayout" Target="../slideLayouts/slideLayout35.xml"/><Relationship Id="rId1" Type="http://schemas.openxmlformats.org/officeDocument/2006/relationships/vmlDrawing" Target="../drawings/vmlDrawing334.vml"/><Relationship Id="rId6" Type="http://schemas.openxmlformats.org/officeDocument/2006/relationships/image" Target="../media/image1709.wmf"/><Relationship Id="rId5" Type="http://schemas.openxmlformats.org/officeDocument/2006/relationships/oleObject" Target="../embeddings/oleObject2018.bin"/><Relationship Id="rId4" Type="http://schemas.openxmlformats.org/officeDocument/2006/relationships/image" Target="../media/image1708.wmf"/></Relationships>
</file>

<file path=ppt/slides/_rels/slide429.xml.rels><?xml version="1.0" encoding="UTF-8" standalone="yes"?>
<Relationships xmlns="http://schemas.openxmlformats.org/package/2006/relationships"><Relationship Id="rId8" Type="http://schemas.openxmlformats.org/officeDocument/2006/relationships/image" Target="../media/image1712.wmf"/><Relationship Id="rId3" Type="http://schemas.openxmlformats.org/officeDocument/2006/relationships/oleObject" Target="../embeddings/oleObject2019.bin"/><Relationship Id="rId7" Type="http://schemas.openxmlformats.org/officeDocument/2006/relationships/oleObject" Target="../embeddings/oleObject2021.bin"/><Relationship Id="rId12" Type="http://schemas.openxmlformats.org/officeDocument/2006/relationships/image" Target="../media/image1714.wmf"/><Relationship Id="rId2" Type="http://schemas.openxmlformats.org/officeDocument/2006/relationships/slideLayout" Target="../slideLayouts/slideLayout35.xml"/><Relationship Id="rId1" Type="http://schemas.openxmlformats.org/officeDocument/2006/relationships/vmlDrawing" Target="../drawings/vmlDrawing335.vml"/><Relationship Id="rId6" Type="http://schemas.openxmlformats.org/officeDocument/2006/relationships/image" Target="../media/image1711.wmf"/><Relationship Id="rId11" Type="http://schemas.openxmlformats.org/officeDocument/2006/relationships/oleObject" Target="../embeddings/oleObject2023.bin"/><Relationship Id="rId5" Type="http://schemas.openxmlformats.org/officeDocument/2006/relationships/oleObject" Target="../embeddings/oleObject2020.bin"/><Relationship Id="rId10" Type="http://schemas.openxmlformats.org/officeDocument/2006/relationships/image" Target="../media/image1713.wmf"/><Relationship Id="rId4" Type="http://schemas.openxmlformats.org/officeDocument/2006/relationships/image" Target="../media/image1710.wmf"/><Relationship Id="rId9" Type="http://schemas.openxmlformats.org/officeDocument/2006/relationships/oleObject" Target="../embeddings/oleObject2022.bin"/></Relationships>
</file>

<file path=ppt/slides/_rels/slide430.xml.rels><?xml version="1.0" encoding="UTF-8" standalone="yes"?>
<Relationships xmlns="http://schemas.openxmlformats.org/package/2006/relationships"><Relationship Id="rId8" Type="http://schemas.openxmlformats.org/officeDocument/2006/relationships/image" Target="../media/image1716.wmf"/><Relationship Id="rId13" Type="http://schemas.openxmlformats.org/officeDocument/2006/relationships/image" Target="../media/image1718.wmf"/><Relationship Id="rId18" Type="http://schemas.openxmlformats.org/officeDocument/2006/relationships/oleObject" Target="../embeddings/oleObject2032.bin"/><Relationship Id="rId3" Type="http://schemas.openxmlformats.org/officeDocument/2006/relationships/oleObject" Target="../embeddings/oleObject2024.bin"/><Relationship Id="rId21" Type="http://schemas.openxmlformats.org/officeDocument/2006/relationships/image" Target="../media/image1722.wmf"/><Relationship Id="rId7" Type="http://schemas.openxmlformats.org/officeDocument/2006/relationships/oleObject" Target="../embeddings/oleObject2026.bin"/><Relationship Id="rId12" Type="http://schemas.openxmlformats.org/officeDocument/2006/relationships/oleObject" Target="../embeddings/oleObject2029.bin"/><Relationship Id="rId17" Type="http://schemas.openxmlformats.org/officeDocument/2006/relationships/image" Target="../media/image1720.wmf"/><Relationship Id="rId2" Type="http://schemas.openxmlformats.org/officeDocument/2006/relationships/slideLayout" Target="../slideLayouts/slideLayout35.xml"/><Relationship Id="rId16" Type="http://schemas.openxmlformats.org/officeDocument/2006/relationships/oleObject" Target="../embeddings/oleObject2031.bin"/><Relationship Id="rId20" Type="http://schemas.openxmlformats.org/officeDocument/2006/relationships/oleObject" Target="../embeddings/oleObject2033.bin"/><Relationship Id="rId1" Type="http://schemas.openxmlformats.org/officeDocument/2006/relationships/vmlDrawing" Target="../drawings/vmlDrawing336.vml"/><Relationship Id="rId6" Type="http://schemas.openxmlformats.org/officeDocument/2006/relationships/image" Target="../media/image1715.wmf"/><Relationship Id="rId11" Type="http://schemas.openxmlformats.org/officeDocument/2006/relationships/image" Target="../media/image1717.wmf"/><Relationship Id="rId5" Type="http://schemas.openxmlformats.org/officeDocument/2006/relationships/oleObject" Target="../embeddings/oleObject2025.bin"/><Relationship Id="rId15" Type="http://schemas.openxmlformats.org/officeDocument/2006/relationships/image" Target="../media/image1719.wmf"/><Relationship Id="rId10" Type="http://schemas.openxmlformats.org/officeDocument/2006/relationships/oleObject" Target="../embeddings/oleObject2028.bin"/><Relationship Id="rId19" Type="http://schemas.openxmlformats.org/officeDocument/2006/relationships/image" Target="../media/image1721.wmf"/><Relationship Id="rId4" Type="http://schemas.openxmlformats.org/officeDocument/2006/relationships/image" Target="../media/image1699.wmf"/><Relationship Id="rId9" Type="http://schemas.openxmlformats.org/officeDocument/2006/relationships/oleObject" Target="../embeddings/oleObject2027.bin"/><Relationship Id="rId14" Type="http://schemas.openxmlformats.org/officeDocument/2006/relationships/oleObject" Target="../embeddings/oleObject2030.bin"/></Relationships>
</file>

<file path=ppt/slides/_rels/slide431.xml.rels><?xml version="1.0" encoding="UTF-8" standalone="yes"?>
<Relationships xmlns="http://schemas.openxmlformats.org/package/2006/relationships"><Relationship Id="rId8" Type="http://schemas.openxmlformats.org/officeDocument/2006/relationships/oleObject" Target="../embeddings/oleObject2037.bin"/><Relationship Id="rId13" Type="http://schemas.openxmlformats.org/officeDocument/2006/relationships/oleObject" Target="../embeddings/oleObject2040.bin"/><Relationship Id="rId18" Type="http://schemas.openxmlformats.org/officeDocument/2006/relationships/oleObject" Target="../embeddings/oleObject2043.bin"/><Relationship Id="rId3" Type="http://schemas.openxmlformats.org/officeDocument/2006/relationships/oleObject" Target="../embeddings/oleObject2034.bin"/><Relationship Id="rId21" Type="http://schemas.openxmlformats.org/officeDocument/2006/relationships/image" Target="../media/image1730.wmf"/><Relationship Id="rId7" Type="http://schemas.openxmlformats.org/officeDocument/2006/relationships/oleObject" Target="../embeddings/oleObject2036.bin"/><Relationship Id="rId12" Type="http://schemas.openxmlformats.org/officeDocument/2006/relationships/image" Target="../media/image1726.wmf"/><Relationship Id="rId17" Type="http://schemas.openxmlformats.org/officeDocument/2006/relationships/image" Target="../media/image1728.wmf"/><Relationship Id="rId2" Type="http://schemas.openxmlformats.org/officeDocument/2006/relationships/slideLayout" Target="../slideLayouts/slideLayout35.xml"/><Relationship Id="rId16" Type="http://schemas.openxmlformats.org/officeDocument/2006/relationships/oleObject" Target="../embeddings/oleObject2042.bin"/><Relationship Id="rId20" Type="http://schemas.openxmlformats.org/officeDocument/2006/relationships/oleObject" Target="../embeddings/oleObject2044.bin"/><Relationship Id="rId1" Type="http://schemas.openxmlformats.org/officeDocument/2006/relationships/vmlDrawing" Target="../drawings/vmlDrawing337.vml"/><Relationship Id="rId6" Type="http://schemas.openxmlformats.org/officeDocument/2006/relationships/image" Target="../media/image1724.wmf"/><Relationship Id="rId11" Type="http://schemas.openxmlformats.org/officeDocument/2006/relationships/oleObject" Target="../embeddings/oleObject2039.bin"/><Relationship Id="rId5" Type="http://schemas.openxmlformats.org/officeDocument/2006/relationships/oleObject" Target="../embeddings/oleObject2035.bin"/><Relationship Id="rId15" Type="http://schemas.openxmlformats.org/officeDocument/2006/relationships/image" Target="../media/image1727.wmf"/><Relationship Id="rId23" Type="http://schemas.openxmlformats.org/officeDocument/2006/relationships/image" Target="../media/image1731.wmf"/><Relationship Id="rId10" Type="http://schemas.openxmlformats.org/officeDocument/2006/relationships/oleObject" Target="../embeddings/oleObject2038.bin"/><Relationship Id="rId19" Type="http://schemas.openxmlformats.org/officeDocument/2006/relationships/image" Target="../media/image1729.wmf"/><Relationship Id="rId4" Type="http://schemas.openxmlformats.org/officeDocument/2006/relationships/image" Target="../media/image1723.wmf"/><Relationship Id="rId9" Type="http://schemas.openxmlformats.org/officeDocument/2006/relationships/image" Target="../media/image1725.wmf"/><Relationship Id="rId14" Type="http://schemas.openxmlformats.org/officeDocument/2006/relationships/oleObject" Target="../embeddings/oleObject2041.bin"/><Relationship Id="rId22" Type="http://schemas.openxmlformats.org/officeDocument/2006/relationships/oleObject" Target="../embeddings/oleObject2045.bin"/></Relationships>
</file>

<file path=ppt/slides/_rels/slide432.xml.rels><?xml version="1.0" encoding="UTF-8" standalone="yes"?>
<Relationships xmlns="http://schemas.openxmlformats.org/package/2006/relationships"><Relationship Id="rId8" Type="http://schemas.openxmlformats.org/officeDocument/2006/relationships/image" Target="../media/image1734.wmf"/><Relationship Id="rId3" Type="http://schemas.openxmlformats.org/officeDocument/2006/relationships/oleObject" Target="../embeddings/oleObject2046.bin"/><Relationship Id="rId7" Type="http://schemas.openxmlformats.org/officeDocument/2006/relationships/oleObject" Target="../embeddings/oleObject2048.bin"/><Relationship Id="rId12" Type="http://schemas.openxmlformats.org/officeDocument/2006/relationships/image" Target="../media/image1736.wmf"/><Relationship Id="rId2" Type="http://schemas.openxmlformats.org/officeDocument/2006/relationships/slideLayout" Target="../slideLayouts/slideLayout35.xml"/><Relationship Id="rId1" Type="http://schemas.openxmlformats.org/officeDocument/2006/relationships/vmlDrawing" Target="../drawings/vmlDrawing338.vml"/><Relationship Id="rId6" Type="http://schemas.openxmlformats.org/officeDocument/2006/relationships/image" Target="../media/image1733.wmf"/><Relationship Id="rId11" Type="http://schemas.openxmlformats.org/officeDocument/2006/relationships/oleObject" Target="../embeddings/oleObject2050.bin"/><Relationship Id="rId5" Type="http://schemas.openxmlformats.org/officeDocument/2006/relationships/oleObject" Target="../embeddings/oleObject2047.bin"/><Relationship Id="rId10" Type="http://schemas.openxmlformats.org/officeDocument/2006/relationships/image" Target="../media/image1735.wmf"/><Relationship Id="rId4" Type="http://schemas.openxmlformats.org/officeDocument/2006/relationships/image" Target="../media/image1732.wmf"/><Relationship Id="rId9" Type="http://schemas.openxmlformats.org/officeDocument/2006/relationships/oleObject" Target="../embeddings/oleObject2049.bin"/></Relationships>
</file>

<file path=ppt/slides/_rels/slide433.xml.rels><?xml version="1.0" encoding="UTF-8" standalone="yes"?>
<Relationships xmlns="http://schemas.openxmlformats.org/package/2006/relationships"><Relationship Id="rId8" Type="http://schemas.openxmlformats.org/officeDocument/2006/relationships/image" Target="../media/image1739.wmf"/><Relationship Id="rId3" Type="http://schemas.openxmlformats.org/officeDocument/2006/relationships/oleObject" Target="../embeddings/oleObject2051.bin"/><Relationship Id="rId7" Type="http://schemas.openxmlformats.org/officeDocument/2006/relationships/oleObject" Target="../embeddings/oleObject2053.bin"/><Relationship Id="rId12" Type="http://schemas.openxmlformats.org/officeDocument/2006/relationships/image" Target="../media/image1741.wmf"/><Relationship Id="rId2" Type="http://schemas.openxmlformats.org/officeDocument/2006/relationships/slideLayout" Target="../slideLayouts/slideLayout35.xml"/><Relationship Id="rId1" Type="http://schemas.openxmlformats.org/officeDocument/2006/relationships/vmlDrawing" Target="../drawings/vmlDrawing339.vml"/><Relationship Id="rId6" Type="http://schemas.openxmlformats.org/officeDocument/2006/relationships/image" Target="../media/image1738.wmf"/><Relationship Id="rId11" Type="http://schemas.openxmlformats.org/officeDocument/2006/relationships/oleObject" Target="../embeddings/oleObject2055.bin"/><Relationship Id="rId5" Type="http://schemas.openxmlformats.org/officeDocument/2006/relationships/oleObject" Target="../embeddings/oleObject2052.bin"/><Relationship Id="rId10" Type="http://schemas.openxmlformats.org/officeDocument/2006/relationships/image" Target="../media/image1740.wmf"/><Relationship Id="rId4" Type="http://schemas.openxmlformats.org/officeDocument/2006/relationships/image" Target="../media/image1737.wmf"/><Relationship Id="rId9" Type="http://schemas.openxmlformats.org/officeDocument/2006/relationships/oleObject" Target="../embeddings/oleObject2054.bin"/></Relationships>
</file>

<file path=ppt/slides/_rels/slide434.xml.rels><?xml version="1.0" encoding="UTF-8" standalone="yes"?>
<Relationships xmlns="http://schemas.openxmlformats.org/package/2006/relationships"><Relationship Id="rId8" Type="http://schemas.openxmlformats.org/officeDocument/2006/relationships/image" Target="../media/image1742.wmf"/><Relationship Id="rId13" Type="http://schemas.openxmlformats.org/officeDocument/2006/relationships/oleObject" Target="../embeddings/oleObject2061.bin"/><Relationship Id="rId3" Type="http://schemas.openxmlformats.org/officeDocument/2006/relationships/oleObject" Target="../embeddings/oleObject2056.bin"/><Relationship Id="rId7" Type="http://schemas.openxmlformats.org/officeDocument/2006/relationships/oleObject" Target="../embeddings/oleObject2058.bin"/><Relationship Id="rId12" Type="http://schemas.openxmlformats.org/officeDocument/2006/relationships/image" Target="../media/image1744.wmf"/><Relationship Id="rId2" Type="http://schemas.openxmlformats.org/officeDocument/2006/relationships/slideLayout" Target="../slideLayouts/slideLayout35.xml"/><Relationship Id="rId1" Type="http://schemas.openxmlformats.org/officeDocument/2006/relationships/vmlDrawing" Target="../drawings/vmlDrawing340.vml"/><Relationship Id="rId6" Type="http://schemas.openxmlformats.org/officeDocument/2006/relationships/image" Target="../media/image1735.wmf"/><Relationship Id="rId11" Type="http://schemas.openxmlformats.org/officeDocument/2006/relationships/oleObject" Target="../embeddings/oleObject2060.bin"/><Relationship Id="rId5" Type="http://schemas.openxmlformats.org/officeDocument/2006/relationships/oleObject" Target="../embeddings/oleObject2057.bin"/><Relationship Id="rId10" Type="http://schemas.openxmlformats.org/officeDocument/2006/relationships/image" Target="../media/image1743.wmf"/><Relationship Id="rId4" Type="http://schemas.openxmlformats.org/officeDocument/2006/relationships/image" Target="../media/image1734.wmf"/><Relationship Id="rId9" Type="http://schemas.openxmlformats.org/officeDocument/2006/relationships/oleObject" Target="../embeddings/oleObject2059.bin"/><Relationship Id="rId14" Type="http://schemas.openxmlformats.org/officeDocument/2006/relationships/image" Target="../media/image1745.wmf"/></Relationships>
</file>

<file path=ppt/slides/_rels/slide435.xml.rels><?xml version="1.0" encoding="UTF-8" standalone="yes"?>
<Relationships xmlns="http://schemas.openxmlformats.org/package/2006/relationships"><Relationship Id="rId8" Type="http://schemas.openxmlformats.org/officeDocument/2006/relationships/image" Target="../media/image1748.wmf"/><Relationship Id="rId13" Type="http://schemas.openxmlformats.org/officeDocument/2006/relationships/oleObject" Target="../embeddings/oleObject2067.bin"/><Relationship Id="rId3" Type="http://schemas.openxmlformats.org/officeDocument/2006/relationships/oleObject" Target="../embeddings/oleObject2062.bin"/><Relationship Id="rId7" Type="http://schemas.openxmlformats.org/officeDocument/2006/relationships/oleObject" Target="../embeddings/oleObject2064.bin"/><Relationship Id="rId12" Type="http://schemas.openxmlformats.org/officeDocument/2006/relationships/image" Target="../media/image1750.wmf"/><Relationship Id="rId2" Type="http://schemas.openxmlformats.org/officeDocument/2006/relationships/slideLayout" Target="../slideLayouts/slideLayout35.xml"/><Relationship Id="rId1" Type="http://schemas.openxmlformats.org/officeDocument/2006/relationships/vmlDrawing" Target="../drawings/vmlDrawing341.vml"/><Relationship Id="rId6" Type="http://schemas.openxmlformats.org/officeDocument/2006/relationships/image" Target="../media/image1747.wmf"/><Relationship Id="rId11" Type="http://schemas.openxmlformats.org/officeDocument/2006/relationships/oleObject" Target="../embeddings/oleObject2066.bin"/><Relationship Id="rId5" Type="http://schemas.openxmlformats.org/officeDocument/2006/relationships/oleObject" Target="../embeddings/oleObject2063.bin"/><Relationship Id="rId10" Type="http://schemas.openxmlformats.org/officeDocument/2006/relationships/image" Target="../media/image1749.wmf"/><Relationship Id="rId4" Type="http://schemas.openxmlformats.org/officeDocument/2006/relationships/image" Target="../media/image1746.wmf"/><Relationship Id="rId9" Type="http://schemas.openxmlformats.org/officeDocument/2006/relationships/oleObject" Target="../embeddings/oleObject2065.bin"/><Relationship Id="rId14" Type="http://schemas.openxmlformats.org/officeDocument/2006/relationships/image" Target="../media/image1751.wmf"/></Relationships>
</file>

<file path=ppt/slides/_rels/slide436.xml.rels><?xml version="1.0" encoding="UTF-8" standalone="yes"?>
<Relationships xmlns="http://schemas.openxmlformats.org/package/2006/relationships"><Relationship Id="rId8" Type="http://schemas.openxmlformats.org/officeDocument/2006/relationships/image" Target="../media/image1754.wmf"/><Relationship Id="rId3" Type="http://schemas.openxmlformats.org/officeDocument/2006/relationships/oleObject" Target="../embeddings/oleObject2068.bin"/><Relationship Id="rId7" Type="http://schemas.openxmlformats.org/officeDocument/2006/relationships/oleObject" Target="../embeddings/oleObject2070.bin"/><Relationship Id="rId2" Type="http://schemas.openxmlformats.org/officeDocument/2006/relationships/slideLayout" Target="../slideLayouts/slideLayout35.xml"/><Relationship Id="rId1" Type="http://schemas.openxmlformats.org/officeDocument/2006/relationships/vmlDrawing" Target="../drawings/vmlDrawing342.vml"/><Relationship Id="rId6" Type="http://schemas.openxmlformats.org/officeDocument/2006/relationships/image" Target="../media/image1753.wmf"/><Relationship Id="rId5" Type="http://schemas.openxmlformats.org/officeDocument/2006/relationships/oleObject" Target="../embeddings/oleObject2069.bin"/><Relationship Id="rId4" Type="http://schemas.openxmlformats.org/officeDocument/2006/relationships/image" Target="../media/image1752.wmf"/></Relationships>
</file>

<file path=ppt/slides/_rels/slide437.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14.xml"/><Relationship Id="rId1" Type="http://schemas.openxmlformats.org/officeDocument/2006/relationships/slideLayout" Target="../slideLayouts/slideLayout45.xml"/><Relationship Id="rId4" Type="http://schemas.openxmlformats.org/officeDocument/2006/relationships/image" Target="../media/image4.png"/></Relationships>
</file>

<file path=ppt/slides/_rels/slide438.xml.rels><?xml version="1.0" encoding="UTF-8" standalone="yes"?>
<Relationships xmlns="http://schemas.openxmlformats.org/package/2006/relationships"><Relationship Id="rId3" Type="http://schemas.openxmlformats.org/officeDocument/2006/relationships/oleObject" Target="../embeddings/oleObject2071.bin"/><Relationship Id="rId7" Type="http://schemas.openxmlformats.org/officeDocument/2006/relationships/image" Target="../media/image1755.wmf"/><Relationship Id="rId2" Type="http://schemas.openxmlformats.org/officeDocument/2006/relationships/slideLayout" Target="../slideLayouts/slideLayout46.xml"/><Relationship Id="rId1" Type="http://schemas.openxmlformats.org/officeDocument/2006/relationships/vmlDrawing" Target="../drawings/vmlDrawing343.vml"/><Relationship Id="rId6" Type="http://schemas.openxmlformats.org/officeDocument/2006/relationships/oleObject" Target="../embeddings/oleObject2073.bin"/><Relationship Id="rId5" Type="http://schemas.openxmlformats.org/officeDocument/2006/relationships/oleObject" Target="../embeddings/oleObject2072.bin"/><Relationship Id="rId4" Type="http://schemas.openxmlformats.org/officeDocument/2006/relationships/image" Target="../media/image219.wmf"/></Relationships>
</file>

<file path=ppt/slides/_rels/slide439.xml.rels><?xml version="1.0" encoding="UTF-8" standalone="yes"?>
<Relationships xmlns="http://schemas.openxmlformats.org/package/2006/relationships"><Relationship Id="rId1" Type="http://schemas.openxmlformats.org/officeDocument/2006/relationships/slideLayout" Target="../slideLayouts/slideLayout46.xml"/></Relationships>
</file>

<file path=ppt/slides/_rels/slide440.xml.rels><?xml version="1.0" encoding="UTF-8" standalone="yes"?>
<Relationships xmlns="http://schemas.openxmlformats.org/package/2006/relationships"><Relationship Id="rId8" Type="http://schemas.openxmlformats.org/officeDocument/2006/relationships/image" Target="../media/image1758.wmf"/><Relationship Id="rId13" Type="http://schemas.openxmlformats.org/officeDocument/2006/relationships/oleObject" Target="../embeddings/oleObject2079.bin"/><Relationship Id="rId18" Type="http://schemas.openxmlformats.org/officeDocument/2006/relationships/oleObject" Target="../embeddings/oleObject2084.bin"/><Relationship Id="rId3" Type="http://schemas.openxmlformats.org/officeDocument/2006/relationships/oleObject" Target="../embeddings/oleObject2074.bin"/><Relationship Id="rId21" Type="http://schemas.openxmlformats.org/officeDocument/2006/relationships/oleObject" Target="../embeddings/oleObject2087.bin"/><Relationship Id="rId7" Type="http://schemas.openxmlformats.org/officeDocument/2006/relationships/oleObject" Target="../embeddings/oleObject2076.bin"/><Relationship Id="rId12" Type="http://schemas.openxmlformats.org/officeDocument/2006/relationships/image" Target="../media/image1760.wmf"/><Relationship Id="rId17" Type="http://schemas.openxmlformats.org/officeDocument/2006/relationships/oleObject" Target="../embeddings/oleObject2083.bin"/><Relationship Id="rId2" Type="http://schemas.openxmlformats.org/officeDocument/2006/relationships/slideLayout" Target="../slideLayouts/slideLayout46.xml"/><Relationship Id="rId16" Type="http://schemas.openxmlformats.org/officeDocument/2006/relationships/oleObject" Target="../embeddings/oleObject2082.bin"/><Relationship Id="rId20" Type="http://schemas.openxmlformats.org/officeDocument/2006/relationships/oleObject" Target="../embeddings/oleObject2086.bin"/><Relationship Id="rId1" Type="http://schemas.openxmlformats.org/officeDocument/2006/relationships/vmlDrawing" Target="../drawings/vmlDrawing344.vml"/><Relationship Id="rId6" Type="http://schemas.openxmlformats.org/officeDocument/2006/relationships/image" Target="../media/image1757.wmf"/><Relationship Id="rId11" Type="http://schemas.openxmlformats.org/officeDocument/2006/relationships/oleObject" Target="../embeddings/oleObject2078.bin"/><Relationship Id="rId5" Type="http://schemas.openxmlformats.org/officeDocument/2006/relationships/oleObject" Target="../embeddings/oleObject2075.bin"/><Relationship Id="rId15" Type="http://schemas.openxmlformats.org/officeDocument/2006/relationships/oleObject" Target="../embeddings/oleObject2081.bin"/><Relationship Id="rId10" Type="http://schemas.openxmlformats.org/officeDocument/2006/relationships/image" Target="../media/image1759.wmf"/><Relationship Id="rId19" Type="http://schemas.openxmlformats.org/officeDocument/2006/relationships/oleObject" Target="../embeddings/oleObject2085.bin"/><Relationship Id="rId4" Type="http://schemas.openxmlformats.org/officeDocument/2006/relationships/image" Target="../media/image1756.wmf"/><Relationship Id="rId9" Type="http://schemas.openxmlformats.org/officeDocument/2006/relationships/oleObject" Target="../embeddings/oleObject2077.bin"/><Relationship Id="rId14" Type="http://schemas.openxmlformats.org/officeDocument/2006/relationships/oleObject" Target="../embeddings/oleObject2080.bin"/><Relationship Id="rId22" Type="http://schemas.openxmlformats.org/officeDocument/2006/relationships/oleObject" Target="../embeddings/oleObject2088.bin"/></Relationships>
</file>

<file path=ppt/slides/_rels/slide441.xml.rels><?xml version="1.0" encoding="UTF-8" standalone="yes"?>
<Relationships xmlns="http://schemas.openxmlformats.org/package/2006/relationships"><Relationship Id="rId3" Type="http://schemas.openxmlformats.org/officeDocument/2006/relationships/oleObject" Target="../embeddings/oleObject2089.bin"/><Relationship Id="rId7" Type="http://schemas.openxmlformats.org/officeDocument/2006/relationships/image" Target="../media/image1761.jpeg"/><Relationship Id="rId2" Type="http://schemas.openxmlformats.org/officeDocument/2006/relationships/slideLayout" Target="../slideLayouts/slideLayout46.xml"/><Relationship Id="rId1" Type="http://schemas.openxmlformats.org/officeDocument/2006/relationships/vmlDrawing" Target="../drawings/vmlDrawing345.vml"/><Relationship Id="rId6" Type="http://schemas.openxmlformats.org/officeDocument/2006/relationships/image" Target="../media/image219.wmf"/><Relationship Id="rId5" Type="http://schemas.openxmlformats.org/officeDocument/2006/relationships/oleObject" Target="../embeddings/oleObject2090.bin"/><Relationship Id="rId4" Type="http://schemas.openxmlformats.org/officeDocument/2006/relationships/image" Target="../media/image1755.wmf"/></Relationships>
</file>

<file path=ppt/slides/_rels/slide442.xml.rels><?xml version="1.0" encoding="UTF-8" standalone="yes"?>
<Relationships xmlns="http://schemas.openxmlformats.org/package/2006/relationships"><Relationship Id="rId8" Type="http://schemas.openxmlformats.org/officeDocument/2006/relationships/image" Target="../media/image1762.wmf"/><Relationship Id="rId13" Type="http://schemas.openxmlformats.org/officeDocument/2006/relationships/oleObject" Target="../embeddings/oleObject2096.bin"/><Relationship Id="rId18" Type="http://schemas.openxmlformats.org/officeDocument/2006/relationships/image" Target="../media/image1767.wmf"/><Relationship Id="rId3" Type="http://schemas.openxmlformats.org/officeDocument/2006/relationships/oleObject" Target="../embeddings/oleObject2091.bin"/><Relationship Id="rId21" Type="http://schemas.openxmlformats.org/officeDocument/2006/relationships/image" Target="../media/image1768.wmf"/><Relationship Id="rId7" Type="http://schemas.openxmlformats.org/officeDocument/2006/relationships/oleObject" Target="../embeddings/oleObject2093.bin"/><Relationship Id="rId12" Type="http://schemas.openxmlformats.org/officeDocument/2006/relationships/image" Target="../media/image1764.wmf"/><Relationship Id="rId17" Type="http://schemas.openxmlformats.org/officeDocument/2006/relationships/oleObject" Target="../embeddings/oleObject2098.bin"/><Relationship Id="rId2" Type="http://schemas.openxmlformats.org/officeDocument/2006/relationships/slideLayout" Target="../slideLayouts/slideLayout46.xml"/><Relationship Id="rId16" Type="http://schemas.openxmlformats.org/officeDocument/2006/relationships/image" Target="../media/image1766.wmf"/><Relationship Id="rId20" Type="http://schemas.openxmlformats.org/officeDocument/2006/relationships/oleObject" Target="../embeddings/oleObject2100.bin"/><Relationship Id="rId1" Type="http://schemas.openxmlformats.org/officeDocument/2006/relationships/vmlDrawing" Target="../drawings/vmlDrawing346.vml"/><Relationship Id="rId6" Type="http://schemas.openxmlformats.org/officeDocument/2006/relationships/image" Target="../media/image1755.wmf"/><Relationship Id="rId11" Type="http://schemas.openxmlformats.org/officeDocument/2006/relationships/oleObject" Target="../embeddings/oleObject2095.bin"/><Relationship Id="rId5" Type="http://schemas.openxmlformats.org/officeDocument/2006/relationships/oleObject" Target="../embeddings/oleObject2092.bin"/><Relationship Id="rId15" Type="http://schemas.openxmlformats.org/officeDocument/2006/relationships/oleObject" Target="../embeddings/oleObject2097.bin"/><Relationship Id="rId10" Type="http://schemas.openxmlformats.org/officeDocument/2006/relationships/image" Target="../media/image1763.wmf"/><Relationship Id="rId19" Type="http://schemas.openxmlformats.org/officeDocument/2006/relationships/oleObject" Target="../embeddings/oleObject2099.bin"/><Relationship Id="rId4" Type="http://schemas.openxmlformats.org/officeDocument/2006/relationships/image" Target="../media/image219.wmf"/><Relationship Id="rId9" Type="http://schemas.openxmlformats.org/officeDocument/2006/relationships/oleObject" Target="../embeddings/oleObject2094.bin"/><Relationship Id="rId14" Type="http://schemas.openxmlformats.org/officeDocument/2006/relationships/image" Target="../media/image1765.wmf"/></Relationships>
</file>

<file path=ppt/slides/_rels/slide443.xml.rels><?xml version="1.0" encoding="UTF-8" standalone="yes"?>
<Relationships xmlns="http://schemas.openxmlformats.org/package/2006/relationships"><Relationship Id="rId3" Type="http://schemas.openxmlformats.org/officeDocument/2006/relationships/image" Target="../media/image1770.jpeg"/><Relationship Id="rId7" Type="http://schemas.openxmlformats.org/officeDocument/2006/relationships/image" Target="../media/image1769.wmf"/><Relationship Id="rId2" Type="http://schemas.openxmlformats.org/officeDocument/2006/relationships/slideLayout" Target="../slideLayouts/slideLayout46.xml"/><Relationship Id="rId1" Type="http://schemas.openxmlformats.org/officeDocument/2006/relationships/vmlDrawing" Target="../drawings/vmlDrawing347.vml"/><Relationship Id="rId6" Type="http://schemas.openxmlformats.org/officeDocument/2006/relationships/oleObject" Target="../embeddings/oleObject2102.bin"/><Relationship Id="rId5" Type="http://schemas.openxmlformats.org/officeDocument/2006/relationships/image" Target="../media/image1767.wmf"/><Relationship Id="rId4" Type="http://schemas.openxmlformats.org/officeDocument/2006/relationships/oleObject" Target="../embeddings/oleObject2101.bin"/></Relationships>
</file>

<file path=ppt/slides/_rels/slide444.xml.rels><?xml version="1.0" encoding="UTF-8" standalone="yes"?>
<Relationships xmlns="http://schemas.openxmlformats.org/package/2006/relationships"><Relationship Id="rId8" Type="http://schemas.openxmlformats.org/officeDocument/2006/relationships/image" Target="../media/image1773.wmf"/><Relationship Id="rId3" Type="http://schemas.openxmlformats.org/officeDocument/2006/relationships/oleObject" Target="../embeddings/oleObject2103.bin"/><Relationship Id="rId7" Type="http://schemas.openxmlformats.org/officeDocument/2006/relationships/oleObject" Target="../embeddings/oleObject2105.bin"/><Relationship Id="rId12" Type="http://schemas.openxmlformats.org/officeDocument/2006/relationships/image" Target="../media/image1775.wmf"/><Relationship Id="rId2" Type="http://schemas.openxmlformats.org/officeDocument/2006/relationships/slideLayout" Target="../slideLayouts/slideLayout46.xml"/><Relationship Id="rId1" Type="http://schemas.openxmlformats.org/officeDocument/2006/relationships/vmlDrawing" Target="../drawings/vmlDrawing348.vml"/><Relationship Id="rId6" Type="http://schemas.openxmlformats.org/officeDocument/2006/relationships/image" Target="../media/image1772.wmf"/><Relationship Id="rId11" Type="http://schemas.openxmlformats.org/officeDocument/2006/relationships/oleObject" Target="../embeddings/oleObject2107.bin"/><Relationship Id="rId5" Type="http://schemas.openxmlformats.org/officeDocument/2006/relationships/oleObject" Target="../embeddings/oleObject2104.bin"/><Relationship Id="rId10" Type="http://schemas.openxmlformats.org/officeDocument/2006/relationships/image" Target="../media/image1774.wmf"/><Relationship Id="rId4" Type="http://schemas.openxmlformats.org/officeDocument/2006/relationships/image" Target="../media/image1771.wmf"/><Relationship Id="rId9" Type="http://schemas.openxmlformats.org/officeDocument/2006/relationships/oleObject" Target="../embeddings/oleObject2106.bin"/></Relationships>
</file>

<file path=ppt/slides/_rels/slide445.xml.rels><?xml version="1.0" encoding="UTF-8" standalone="yes"?>
<Relationships xmlns="http://schemas.openxmlformats.org/package/2006/relationships"><Relationship Id="rId8" Type="http://schemas.openxmlformats.org/officeDocument/2006/relationships/oleObject" Target="../embeddings/oleObject2111.bin"/><Relationship Id="rId13" Type="http://schemas.openxmlformats.org/officeDocument/2006/relationships/oleObject" Target="../embeddings/oleObject2114.bin"/><Relationship Id="rId18" Type="http://schemas.openxmlformats.org/officeDocument/2006/relationships/image" Target="../media/image1782.wmf"/><Relationship Id="rId3" Type="http://schemas.openxmlformats.org/officeDocument/2006/relationships/oleObject" Target="../embeddings/oleObject2108.bin"/><Relationship Id="rId7" Type="http://schemas.openxmlformats.org/officeDocument/2006/relationships/oleObject" Target="../embeddings/oleObject2110.bin"/><Relationship Id="rId12" Type="http://schemas.openxmlformats.org/officeDocument/2006/relationships/image" Target="../media/image1779.wmf"/><Relationship Id="rId17" Type="http://schemas.openxmlformats.org/officeDocument/2006/relationships/oleObject" Target="../embeddings/oleObject2116.bin"/><Relationship Id="rId2" Type="http://schemas.openxmlformats.org/officeDocument/2006/relationships/slideLayout" Target="../slideLayouts/slideLayout46.xml"/><Relationship Id="rId16" Type="http://schemas.openxmlformats.org/officeDocument/2006/relationships/image" Target="../media/image1781.wmf"/><Relationship Id="rId20" Type="http://schemas.openxmlformats.org/officeDocument/2006/relationships/image" Target="../media/image1783.wmf"/><Relationship Id="rId1" Type="http://schemas.openxmlformats.org/officeDocument/2006/relationships/vmlDrawing" Target="../drawings/vmlDrawing349.vml"/><Relationship Id="rId6" Type="http://schemas.openxmlformats.org/officeDocument/2006/relationships/image" Target="../media/image1777.wmf"/><Relationship Id="rId11" Type="http://schemas.openxmlformats.org/officeDocument/2006/relationships/oleObject" Target="../embeddings/oleObject2113.bin"/><Relationship Id="rId5" Type="http://schemas.openxmlformats.org/officeDocument/2006/relationships/oleObject" Target="../embeddings/oleObject2109.bin"/><Relationship Id="rId15" Type="http://schemas.openxmlformats.org/officeDocument/2006/relationships/oleObject" Target="../embeddings/oleObject2115.bin"/><Relationship Id="rId10" Type="http://schemas.openxmlformats.org/officeDocument/2006/relationships/image" Target="../media/image1778.wmf"/><Relationship Id="rId19" Type="http://schemas.openxmlformats.org/officeDocument/2006/relationships/oleObject" Target="../embeddings/oleObject2117.bin"/><Relationship Id="rId4" Type="http://schemas.openxmlformats.org/officeDocument/2006/relationships/image" Target="../media/image1776.wmf"/><Relationship Id="rId9" Type="http://schemas.openxmlformats.org/officeDocument/2006/relationships/oleObject" Target="../embeddings/oleObject2112.bin"/><Relationship Id="rId14" Type="http://schemas.openxmlformats.org/officeDocument/2006/relationships/image" Target="../media/image1780.wmf"/></Relationships>
</file>

<file path=ppt/slides/_rels/slide446.xml.rels><?xml version="1.0" encoding="UTF-8" standalone="yes"?>
<Relationships xmlns="http://schemas.openxmlformats.org/package/2006/relationships"><Relationship Id="rId8" Type="http://schemas.openxmlformats.org/officeDocument/2006/relationships/image" Target="../media/image1786.wmf"/><Relationship Id="rId13" Type="http://schemas.openxmlformats.org/officeDocument/2006/relationships/oleObject" Target="../embeddings/oleObject2123.bin"/><Relationship Id="rId18" Type="http://schemas.openxmlformats.org/officeDocument/2006/relationships/image" Target="../media/image1791.wmf"/><Relationship Id="rId3" Type="http://schemas.openxmlformats.org/officeDocument/2006/relationships/oleObject" Target="../embeddings/oleObject2118.bin"/><Relationship Id="rId7" Type="http://schemas.openxmlformats.org/officeDocument/2006/relationships/oleObject" Target="../embeddings/oleObject2120.bin"/><Relationship Id="rId12" Type="http://schemas.openxmlformats.org/officeDocument/2006/relationships/image" Target="../media/image1788.wmf"/><Relationship Id="rId17" Type="http://schemas.openxmlformats.org/officeDocument/2006/relationships/oleObject" Target="../embeddings/oleObject2125.bin"/><Relationship Id="rId2" Type="http://schemas.openxmlformats.org/officeDocument/2006/relationships/slideLayout" Target="../slideLayouts/slideLayout46.xml"/><Relationship Id="rId16" Type="http://schemas.openxmlformats.org/officeDocument/2006/relationships/image" Target="../media/image1790.wmf"/><Relationship Id="rId20" Type="http://schemas.openxmlformats.org/officeDocument/2006/relationships/image" Target="../media/image1792.wmf"/><Relationship Id="rId1" Type="http://schemas.openxmlformats.org/officeDocument/2006/relationships/vmlDrawing" Target="../drawings/vmlDrawing350.vml"/><Relationship Id="rId6" Type="http://schemas.openxmlformats.org/officeDocument/2006/relationships/image" Target="../media/image1785.wmf"/><Relationship Id="rId11" Type="http://schemas.openxmlformats.org/officeDocument/2006/relationships/oleObject" Target="../embeddings/oleObject2122.bin"/><Relationship Id="rId5" Type="http://schemas.openxmlformats.org/officeDocument/2006/relationships/oleObject" Target="../embeddings/oleObject2119.bin"/><Relationship Id="rId15" Type="http://schemas.openxmlformats.org/officeDocument/2006/relationships/oleObject" Target="../embeddings/oleObject2124.bin"/><Relationship Id="rId10" Type="http://schemas.openxmlformats.org/officeDocument/2006/relationships/image" Target="../media/image1787.wmf"/><Relationship Id="rId19" Type="http://schemas.openxmlformats.org/officeDocument/2006/relationships/oleObject" Target="../embeddings/oleObject2126.bin"/><Relationship Id="rId4" Type="http://schemas.openxmlformats.org/officeDocument/2006/relationships/image" Target="../media/image1784.wmf"/><Relationship Id="rId9" Type="http://schemas.openxmlformats.org/officeDocument/2006/relationships/oleObject" Target="../embeddings/oleObject2121.bin"/><Relationship Id="rId14" Type="http://schemas.openxmlformats.org/officeDocument/2006/relationships/image" Target="../media/image1789.wmf"/></Relationships>
</file>

<file path=ppt/slides/_rels/slide447.xml.rels><?xml version="1.0" encoding="UTF-8" standalone="yes"?>
<Relationships xmlns="http://schemas.openxmlformats.org/package/2006/relationships"><Relationship Id="rId13" Type="http://schemas.openxmlformats.org/officeDocument/2006/relationships/oleObject" Target="../embeddings/oleObject2132.bin"/><Relationship Id="rId18" Type="http://schemas.openxmlformats.org/officeDocument/2006/relationships/image" Target="../media/image1800.wmf"/><Relationship Id="rId26" Type="http://schemas.openxmlformats.org/officeDocument/2006/relationships/image" Target="../media/image1804.wmf"/><Relationship Id="rId21" Type="http://schemas.openxmlformats.org/officeDocument/2006/relationships/oleObject" Target="../embeddings/oleObject2136.bin"/><Relationship Id="rId34" Type="http://schemas.openxmlformats.org/officeDocument/2006/relationships/image" Target="../media/image1808.wmf"/><Relationship Id="rId7" Type="http://schemas.openxmlformats.org/officeDocument/2006/relationships/oleObject" Target="../embeddings/oleObject2129.bin"/><Relationship Id="rId12" Type="http://schemas.openxmlformats.org/officeDocument/2006/relationships/image" Target="../media/image1797.wmf"/><Relationship Id="rId17" Type="http://schemas.openxmlformats.org/officeDocument/2006/relationships/oleObject" Target="../embeddings/oleObject2134.bin"/><Relationship Id="rId25" Type="http://schemas.openxmlformats.org/officeDocument/2006/relationships/oleObject" Target="../embeddings/oleObject2138.bin"/><Relationship Id="rId33" Type="http://schemas.openxmlformats.org/officeDocument/2006/relationships/oleObject" Target="../embeddings/oleObject2142.bin"/><Relationship Id="rId38" Type="http://schemas.openxmlformats.org/officeDocument/2006/relationships/image" Target="../media/image1810.wmf"/><Relationship Id="rId2" Type="http://schemas.openxmlformats.org/officeDocument/2006/relationships/slideLayout" Target="../slideLayouts/slideLayout46.xml"/><Relationship Id="rId16" Type="http://schemas.openxmlformats.org/officeDocument/2006/relationships/image" Target="../media/image1799.wmf"/><Relationship Id="rId20" Type="http://schemas.openxmlformats.org/officeDocument/2006/relationships/image" Target="../media/image1801.wmf"/><Relationship Id="rId29" Type="http://schemas.openxmlformats.org/officeDocument/2006/relationships/oleObject" Target="../embeddings/oleObject2140.bin"/><Relationship Id="rId1" Type="http://schemas.openxmlformats.org/officeDocument/2006/relationships/vmlDrawing" Target="../drawings/vmlDrawing351.vml"/><Relationship Id="rId6" Type="http://schemas.openxmlformats.org/officeDocument/2006/relationships/image" Target="../media/image1794.wmf"/><Relationship Id="rId11" Type="http://schemas.openxmlformats.org/officeDocument/2006/relationships/oleObject" Target="../embeddings/oleObject2131.bin"/><Relationship Id="rId24" Type="http://schemas.openxmlformats.org/officeDocument/2006/relationships/image" Target="../media/image1803.wmf"/><Relationship Id="rId32" Type="http://schemas.openxmlformats.org/officeDocument/2006/relationships/image" Target="../media/image1807.wmf"/><Relationship Id="rId37" Type="http://schemas.openxmlformats.org/officeDocument/2006/relationships/oleObject" Target="../embeddings/oleObject2144.bin"/><Relationship Id="rId5" Type="http://schemas.openxmlformats.org/officeDocument/2006/relationships/oleObject" Target="../embeddings/oleObject2128.bin"/><Relationship Id="rId15" Type="http://schemas.openxmlformats.org/officeDocument/2006/relationships/oleObject" Target="../embeddings/oleObject2133.bin"/><Relationship Id="rId23" Type="http://schemas.openxmlformats.org/officeDocument/2006/relationships/oleObject" Target="../embeddings/oleObject2137.bin"/><Relationship Id="rId28" Type="http://schemas.openxmlformats.org/officeDocument/2006/relationships/image" Target="../media/image1805.wmf"/><Relationship Id="rId36" Type="http://schemas.openxmlformats.org/officeDocument/2006/relationships/image" Target="../media/image1809.wmf"/><Relationship Id="rId10" Type="http://schemas.openxmlformats.org/officeDocument/2006/relationships/image" Target="../media/image1796.wmf"/><Relationship Id="rId19" Type="http://schemas.openxmlformats.org/officeDocument/2006/relationships/oleObject" Target="../embeddings/oleObject2135.bin"/><Relationship Id="rId31" Type="http://schemas.openxmlformats.org/officeDocument/2006/relationships/oleObject" Target="../embeddings/oleObject2141.bin"/><Relationship Id="rId4" Type="http://schemas.openxmlformats.org/officeDocument/2006/relationships/image" Target="../media/image1793.wmf"/><Relationship Id="rId9" Type="http://schemas.openxmlformats.org/officeDocument/2006/relationships/oleObject" Target="../embeddings/oleObject2130.bin"/><Relationship Id="rId14" Type="http://schemas.openxmlformats.org/officeDocument/2006/relationships/image" Target="../media/image1798.wmf"/><Relationship Id="rId22" Type="http://schemas.openxmlformats.org/officeDocument/2006/relationships/image" Target="../media/image1802.wmf"/><Relationship Id="rId27" Type="http://schemas.openxmlformats.org/officeDocument/2006/relationships/oleObject" Target="../embeddings/oleObject2139.bin"/><Relationship Id="rId30" Type="http://schemas.openxmlformats.org/officeDocument/2006/relationships/image" Target="../media/image1806.wmf"/><Relationship Id="rId35" Type="http://schemas.openxmlformats.org/officeDocument/2006/relationships/oleObject" Target="../embeddings/oleObject2143.bin"/><Relationship Id="rId8" Type="http://schemas.openxmlformats.org/officeDocument/2006/relationships/image" Target="../media/image1795.wmf"/><Relationship Id="rId3" Type="http://schemas.openxmlformats.org/officeDocument/2006/relationships/oleObject" Target="../embeddings/oleObject2127.bin"/></Relationships>
</file>

<file path=ppt/slides/_rels/slide448.xml.rels><?xml version="1.0" encoding="UTF-8" standalone="yes"?>
<Relationships xmlns="http://schemas.openxmlformats.org/package/2006/relationships"><Relationship Id="rId8" Type="http://schemas.openxmlformats.org/officeDocument/2006/relationships/image" Target="../media/image1811.wmf"/><Relationship Id="rId13" Type="http://schemas.openxmlformats.org/officeDocument/2006/relationships/image" Target="../media/image1768.wmf"/><Relationship Id="rId18" Type="http://schemas.openxmlformats.org/officeDocument/2006/relationships/image" Target="../media/image219.wmf"/><Relationship Id="rId3" Type="http://schemas.openxmlformats.org/officeDocument/2006/relationships/oleObject" Target="../embeddings/oleObject2145.bin"/><Relationship Id="rId7" Type="http://schemas.openxmlformats.org/officeDocument/2006/relationships/oleObject" Target="../embeddings/oleObject2147.bin"/><Relationship Id="rId12" Type="http://schemas.openxmlformats.org/officeDocument/2006/relationships/oleObject" Target="../embeddings/oleObject2150.bin"/><Relationship Id="rId17" Type="http://schemas.openxmlformats.org/officeDocument/2006/relationships/oleObject" Target="../embeddings/oleObject2153.bin"/><Relationship Id="rId2" Type="http://schemas.openxmlformats.org/officeDocument/2006/relationships/slideLayout" Target="../slideLayouts/slideLayout46.xml"/><Relationship Id="rId16" Type="http://schemas.openxmlformats.org/officeDocument/2006/relationships/image" Target="../media/image1755.wmf"/><Relationship Id="rId1" Type="http://schemas.openxmlformats.org/officeDocument/2006/relationships/vmlDrawing" Target="../drawings/vmlDrawing352.vml"/><Relationship Id="rId6" Type="http://schemas.openxmlformats.org/officeDocument/2006/relationships/image" Target="../media/image1775.wmf"/><Relationship Id="rId11" Type="http://schemas.openxmlformats.org/officeDocument/2006/relationships/image" Target="../media/image1767.wmf"/><Relationship Id="rId5" Type="http://schemas.openxmlformats.org/officeDocument/2006/relationships/oleObject" Target="../embeddings/oleObject2146.bin"/><Relationship Id="rId15" Type="http://schemas.openxmlformats.org/officeDocument/2006/relationships/oleObject" Target="../embeddings/oleObject2152.bin"/><Relationship Id="rId10" Type="http://schemas.openxmlformats.org/officeDocument/2006/relationships/oleObject" Target="../embeddings/oleObject2149.bin"/><Relationship Id="rId4" Type="http://schemas.openxmlformats.org/officeDocument/2006/relationships/image" Target="../media/image51.wmf"/><Relationship Id="rId9" Type="http://schemas.openxmlformats.org/officeDocument/2006/relationships/oleObject" Target="../embeddings/oleObject2148.bin"/><Relationship Id="rId14" Type="http://schemas.openxmlformats.org/officeDocument/2006/relationships/oleObject" Target="../embeddings/oleObject2151.bin"/></Relationships>
</file>

<file path=ppt/slides/_rels/slide449.xml.rels><?xml version="1.0" encoding="UTF-8" standalone="yes"?>
<Relationships xmlns="http://schemas.openxmlformats.org/package/2006/relationships"><Relationship Id="rId3" Type="http://schemas.openxmlformats.org/officeDocument/2006/relationships/oleObject" Target="../embeddings/oleObject2154.bin"/><Relationship Id="rId7" Type="http://schemas.openxmlformats.org/officeDocument/2006/relationships/image" Target="../media/image1812.jpeg"/><Relationship Id="rId2" Type="http://schemas.openxmlformats.org/officeDocument/2006/relationships/slideLayout" Target="../slideLayouts/slideLayout46.xml"/><Relationship Id="rId1" Type="http://schemas.openxmlformats.org/officeDocument/2006/relationships/vmlDrawing" Target="../drawings/vmlDrawing353.vml"/><Relationship Id="rId6" Type="http://schemas.openxmlformats.org/officeDocument/2006/relationships/image" Target="../media/image219.wmf"/><Relationship Id="rId5" Type="http://schemas.openxmlformats.org/officeDocument/2006/relationships/oleObject" Target="../embeddings/oleObject2155.bin"/><Relationship Id="rId4" Type="http://schemas.openxmlformats.org/officeDocument/2006/relationships/image" Target="../media/image1755.wmf"/></Relationships>
</file>

<file path=ppt/slides/_rels/slide450.xml.rels><?xml version="1.0" encoding="UTF-8" standalone="yes"?>
<Relationships xmlns="http://schemas.openxmlformats.org/package/2006/relationships"><Relationship Id="rId8" Type="http://schemas.openxmlformats.org/officeDocument/2006/relationships/image" Target="../media/image1815.wmf"/><Relationship Id="rId3" Type="http://schemas.openxmlformats.org/officeDocument/2006/relationships/oleObject" Target="../embeddings/oleObject2156.bin"/><Relationship Id="rId7" Type="http://schemas.openxmlformats.org/officeDocument/2006/relationships/oleObject" Target="../embeddings/oleObject2158.bin"/><Relationship Id="rId2" Type="http://schemas.openxmlformats.org/officeDocument/2006/relationships/slideLayout" Target="../slideLayouts/slideLayout46.xml"/><Relationship Id="rId1" Type="http://schemas.openxmlformats.org/officeDocument/2006/relationships/vmlDrawing" Target="../drawings/vmlDrawing354.vml"/><Relationship Id="rId6" Type="http://schemas.openxmlformats.org/officeDocument/2006/relationships/image" Target="../media/image1814.wmf"/><Relationship Id="rId5" Type="http://schemas.openxmlformats.org/officeDocument/2006/relationships/oleObject" Target="../embeddings/oleObject2157.bin"/><Relationship Id="rId10" Type="http://schemas.openxmlformats.org/officeDocument/2006/relationships/image" Target="../media/image1816.wmf"/><Relationship Id="rId4" Type="http://schemas.openxmlformats.org/officeDocument/2006/relationships/image" Target="../media/image1813.wmf"/><Relationship Id="rId9" Type="http://schemas.openxmlformats.org/officeDocument/2006/relationships/oleObject" Target="../embeddings/oleObject2159.bin"/></Relationships>
</file>

<file path=ppt/slides/_rels/slide451.xml.rels><?xml version="1.0" encoding="UTF-8" standalone="yes"?>
<Relationships xmlns="http://schemas.openxmlformats.org/package/2006/relationships"><Relationship Id="rId3" Type="http://schemas.openxmlformats.org/officeDocument/2006/relationships/oleObject" Target="../embeddings/oleObject2160.bin"/><Relationship Id="rId2" Type="http://schemas.openxmlformats.org/officeDocument/2006/relationships/slideLayout" Target="../slideLayouts/slideLayout46.xml"/><Relationship Id="rId1" Type="http://schemas.openxmlformats.org/officeDocument/2006/relationships/vmlDrawing" Target="../drawings/vmlDrawing355.vml"/><Relationship Id="rId6" Type="http://schemas.openxmlformats.org/officeDocument/2006/relationships/image" Target="../media/image1818.wmf"/><Relationship Id="rId5" Type="http://schemas.openxmlformats.org/officeDocument/2006/relationships/oleObject" Target="../embeddings/oleObject2161.bin"/><Relationship Id="rId4" Type="http://schemas.openxmlformats.org/officeDocument/2006/relationships/image" Target="../media/image1817.wmf"/></Relationships>
</file>

<file path=ppt/slides/_rels/slide452.xml.rels><?xml version="1.0" encoding="UTF-8" standalone="yes"?>
<Relationships xmlns="http://schemas.openxmlformats.org/package/2006/relationships"><Relationship Id="rId8" Type="http://schemas.openxmlformats.org/officeDocument/2006/relationships/image" Target="../media/image1820.wmf"/><Relationship Id="rId13" Type="http://schemas.openxmlformats.org/officeDocument/2006/relationships/oleObject" Target="../embeddings/oleObject2167.bin"/><Relationship Id="rId3" Type="http://schemas.openxmlformats.org/officeDocument/2006/relationships/oleObject" Target="../embeddings/oleObject2162.bin"/><Relationship Id="rId7" Type="http://schemas.openxmlformats.org/officeDocument/2006/relationships/oleObject" Target="../embeddings/oleObject2164.bin"/><Relationship Id="rId12" Type="http://schemas.openxmlformats.org/officeDocument/2006/relationships/image" Target="../media/image1821.wmf"/><Relationship Id="rId2" Type="http://schemas.openxmlformats.org/officeDocument/2006/relationships/slideLayout" Target="../slideLayouts/slideLayout46.xml"/><Relationship Id="rId1" Type="http://schemas.openxmlformats.org/officeDocument/2006/relationships/vmlDrawing" Target="../drawings/vmlDrawing356.vml"/><Relationship Id="rId6" Type="http://schemas.openxmlformats.org/officeDocument/2006/relationships/image" Target="../media/image219.wmf"/><Relationship Id="rId11" Type="http://schemas.openxmlformats.org/officeDocument/2006/relationships/oleObject" Target="../embeddings/oleObject2166.bin"/><Relationship Id="rId5" Type="http://schemas.openxmlformats.org/officeDocument/2006/relationships/oleObject" Target="../embeddings/oleObject2163.bin"/><Relationship Id="rId10" Type="http://schemas.openxmlformats.org/officeDocument/2006/relationships/image" Target="../media/image1755.wmf"/><Relationship Id="rId4" Type="http://schemas.openxmlformats.org/officeDocument/2006/relationships/image" Target="../media/image1819.wmf"/><Relationship Id="rId9" Type="http://schemas.openxmlformats.org/officeDocument/2006/relationships/oleObject" Target="../embeddings/oleObject2165.bin"/><Relationship Id="rId14" Type="http://schemas.openxmlformats.org/officeDocument/2006/relationships/image" Target="../media/image51.wmf"/></Relationships>
</file>

<file path=ppt/slides/_rels/slide453.xml.rels><?xml version="1.0" encoding="UTF-8" standalone="yes"?>
<Relationships xmlns="http://schemas.openxmlformats.org/package/2006/relationships"><Relationship Id="rId8" Type="http://schemas.openxmlformats.org/officeDocument/2006/relationships/image" Target="../media/image51.wmf"/><Relationship Id="rId3" Type="http://schemas.openxmlformats.org/officeDocument/2006/relationships/oleObject" Target="../embeddings/oleObject2168.bin"/><Relationship Id="rId7" Type="http://schemas.openxmlformats.org/officeDocument/2006/relationships/oleObject" Target="../embeddings/oleObject2170.bin"/><Relationship Id="rId2" Type="http://schemas.openxmlformats.org/officeDocument/2006/relationships/slideLayout" Target="../slideLayouts/slideLayout46.xml"/><Relationship Id="rId1" Type="http://schemas.openxmlformats.org/officeDocument/2006/relationships/vmlDrawing" Target="../drawings/vmlDrawing357.vml"/><Relationship Id="rId6" Type="http://schemas.openxmlformats.org/officeDocument/2006/relationships/image" Target="../media/image1819.wmf"/><Relationship Id="rId5" Type="http://schemas.openxmlformats.org/officeDocument/2006/relationships/oleObject" Target="../embeddings/oleObject2169.bin"/><Relationship Id="rId4" Type="http://schemas.openxmlformats.org/officeDocument/2006/relationships/image" Target="../media/image1818.wmf"/></Relationships>
</file>

<file path=ppt/slides/_rels/slide454.xml.rels><?xml version="1.0" encoding="UTF-8" standalone="yes"?>
<Relationships xmlns="http://schemas.openxmlformats.org/package/2006/relationships"><Relationship Id="rId8" Type="http://schemas.openxmlformats.org/officeDocument/2006/relationships/image" Target="../media/image1822.wmf"/><Relationship Id="rId3" Type="http://schemas.openxmlformats.org/officeDocument/2006/relationships/oleObject" Target="../embeddings/oleObject2171.bin"/><Relationship Id="rId7" Type="http://schemas.openxmlformats.org/officeDocument/2006/relationships/oleObject" Target="../embeddings/oleObject2173.bin"/><Relationship Id="rId2" Type="http://schemas.openxmlformats.org/officeDocument/2006/relationships/slideLayout" Target="../slideLayouts/slideLayout46.xml"/><Relationship Id="rId1" Type="http://schemas.openxmlformats.org/officeDocument/2006/relationships/vmlDrawing" Target="../drawings/vmlDrawing358.vml"/><Relationship Id="rId6" Type="http://schemas.openxmlformats.org/officeDocument/2006/relationships/image" Target="../media/image219.wmf"/><Relationship Id="rId5" Type="http://schemas.openxmlformats.org/officeDocument/2006/relationships/oleObject" Target="../embeddings/oleObject2172.bin"/><Relationship Id="rId4" Type="http://schemas.openxmlformats.org/officeDocument/2006/relationships/image" Target="../media/image1755.wmf"/></Relationships>
</file>

<file path=ppt/slides/_rels/slide455.xml.rels><?xml version="1.0" encoding="UTF-8" standalone="yes"?>
<Relationships xmlns="http://schemas.openxmlformats.org/package/2006/relationships"><Relationship Id="rId8" Type="http://schemas.openxmlformats.org/officeDocument/2006/relationships/image" Target="../media/image1825.wmf"/><Relationship Id="rId13" Type="http://schemas.openxmlformats.org/officeDocument/2006/relationships/oleObject" Target="../embeddings/oleObject2179.bin"/><Relationship Id="rId18" Type="http://schemas.openxmlformats.org/officeDocument/2006/relationships/image" Target="../media/image1829.wmf"/><Relationship Id="rId3" Type="http://schemas.openxmlformats.org/officeDocument/2006/relationships/oleObject" Target="../embeddings/oleObject2174.bin"/><Relationship Id="rId7" Type="http://schemas.openxmlformats.org/officeDocument/2006/relationships/oleObject" Target="../embeddings/oleObject2176.bin"/><Relationship Id="rId12" Type="http://schemas.openxmlformats.org/officeDocument/2006/relationships/image" Target="../media/image1827.wmf"/><Relationship Id="rId17" Type="http://schemas.openxmlformats.org/officeDocument/2006/relationships/oleObject" Target="../embeddings/oleObject2181.bin"/><Relationship Id="rId2" Type="http://schemas.openxmlformats.org/officeDocument/2006/relationships/slideLayout" Target="../slideLayouts/slideLayout46.xml"/><Relationship Id="rId16" Type="http://schemas.openxmlformats.org/officeDocument/2006/relationships/image" Target="../media/image1828.wmf"/><Relationship Id="rId1" Type="http://schemas.openxmlformats.org/officeDocument/2006/relationships/vmlDrawing" Target="../drawings/vmlDrawing359.vml"/><Relationship Id="rId6" Type="http://schemas.openxmlformats.org/officeDocument/2006/relationships/image" Target="../media/image1824.wmf"/><Relationship Id="rId11" Type="http://schemas.openxmlformats.org/officeDocument/2006/relationships/oleObject" Target="../embeddings/oleObject2178.bin"/><Relationship Id="rId5" Type="http://schemas.openxmlformats.org/officeDocument/2006/relationships/oleObject" Target="../embeddings/oleObject2175.bin"/><Relationship Id="rId15" Type="http://schemas.openxmlformats.org/officeDocument/2006/relationships/oleObject" Target="../embeddings/oleObject2180.bin"/><Relationship Id="rId10" Type="http://schemas.openxmlformats.org/officeDocument/2006/relationships/image" Target="../media/image1826.wmf"/><Relationship Id="rId4" Type="http://schemas.openxmlformats.org/officeDocument/2006/relationships/image" Target="../media/image1823.wmf"/><Relationship Id="rId9" Type="http://schemas.openxmlformats.org/officeDocument/2006/relationships/oleObject" Target="../embeddings/oleObject2177.bin"/><Relationship Id="rId14" Type="http://schemas.openxmlformats.org/officeDocument/2006/relationships/image" Target="../media/image1311.wmf"/></Relationships>
</file>

<file path=ppt/slides/_rels/slide456.xml.rels><?xml version="1.0" encoding="UTF-8" standalone="yes"?>
<Relationships xmlns="http://schemas.openxmlformats.org/package/2006/relationships"><Relationship Id="rId8" Type="http://schemas.openxmlformats.org/officeDocument/2006/relationships/image" Target="../media/image1832.wmf"/><Relationship Id="rId3" Type="http://schemas.openxmlformats.org/officeDocument/2006/relationships/oleObject" Target="../embeddings/oleObject2182.bin"/><Relationship Id="rId7" Type="http://schemas.openxmlformats.org/officeDocument/2006/relationships/oleObject" Target="../embeddings/oleObject2184.bin"/><Relationship Id="rId2" Type="http://schemas.openxmlformats.org/officeDocument/2006/relationships/slideLayout" Target="../slideLayouts/slideLayout46.xml"/><Relationship Id="rId1" Type="http://schemas.openxmlformats.org/officeDocument/2006/relationships/vmlDrawing" Target="../drawings/vmlDrawing360.vml"/><Relationship Id="rId6" Type="http://schemas.openxmlformats.org/officeDocument/2006/relationships/image" Target="../media/image1831.wmf"/><Relationship Id="rId5" Type="http://schemas.openxmlformats.org/officeDocument/2006/relationships/oleObject" Target="../embeddings/oleObject2183.bin"/><Relationship Id="rId10" Type="http://schemas.openxmlformats.org/officeDocument/2006/relationships/image" Target="../media/image1833.wmf"/><Relationship Id="rId4" Type="http://schemas.openxmlformats.org/officeDocument/2006/relationships/image" Target="../media/image1830.wmf"/><Relationship Id="rId9" Type="http://schemas.openxmlformats.org/officeDocument/2006/relationships/oleObject" Target="../embeddings/oleObject2185.bin"/></Relationships>
</file>

<file path=ppt/slides/_rels/slide457.xml.rels><?xml version="1.0" encoding="UTF-8" standalone="yes"?>
<Relationships xmlns="http://schemas.openxmlformats.org/package/2006/relationships"><Relationship Id="rId2" Type="http://schemas.openxmlformats.org/officeDocument/2006/relationships/image" Target="../media/image1834.png"/><Relationship Id="rId1" Type="http://schemas.openxmlformats.org/officeDocument/2006/relationships/slideLayout" Target="../slideLayouts/slideLayout46.xml"/></Relationships>
</file>

<file path=ppt/slides/_rels/slide458.xml.rels><?xml version="1.0" encoding="UTF-8" standalone="yes"?>
<Relationships xmlns="http://schemas.openxmlformats.org/package/2006/relationships"><Relationship Id="rId8" Type="http://schemas.openxmlformats.org/officeDocument/2006/relationships/image" Target="../media/image1837.wmf"/><Relationship Id="rId3" Type="http://schemas.openxmlformats.org/officeDocument/2006/relationships/oleObject" Target="../embeddings/oleObject2186.bin"/><Relationship Id="rId7" Type="http://schemas.openxmlformats.org/officeDocument/2006/relationships/oleObject" Target="../embeddings/oleObject2188.bin"/><Relationship Id="rId2" Type="http://schemas.openxmlformats.org/officeDocument/2006/relationships/slideLayout" Target="../slideLayouts/slideLayout46.xml"/><Relationship Id="rId1" Type="http://schemas.openxmlformats.org/officeDocument/2006/relationships/vmlDrawing" Target="../drawings/vmlDrawing361.vml"/><Relationship Id="rId6" Type="http://schemas.openxmlformats.org/officeDocument/2006/relationships/image" Target="../media/image1836.wmf"/><Relationship Id="rId5" Type="http://schemas.openxmlformats.org/officeDocument/2006/relationships/oleObject" Target="../embeddings/oleObject2187.bin"/><Relationship Id="rId4" Type="http://schemas.openxmlformats.org/officeDocument/2006/relationships/image" Target="../media/image1835.wmf"/></Relationships>
</file>

<file path=ppt/slides/_rels/slide459.xml.rels><?xml version="1.0" encoding="UTF-8" standalone="yes"?>
<Relationships xmlns="http://schemas.openxmlformats.org/package/2006/relationships"><Relationship Id="rId8" Type="http://schemas.openxmlformats.org/officeDocument/2006/relationships/image" Target="../media/image1840.wmf"/><Relationship Id="rId3" Type="http://schemas.openxmlformats.org/officeDocument/2006/relationships/oleObject" Target="../embeddings/oleObject2189.bin"/><Relationship Id="rId7" Type="http://schemas.openxmlformats.org/officeDocument/2006/relationships/oleObject" Target="../embeddings/oleObject2191.bin"/><Relationship Id="rId2" Type="http://schemas.openxmlformats.org/officeDocument/2006/relationships/slideLayout" Target="../slideLayouts/slideLayout46.xml"/><Relationship Id="rId1" Type="http://schemas.openxmlformats.org/officeDocument/2006/relationships/vmlDrawing" Target="../drawings/vmlDrawing362.vml"/><Relationship Id="rId6" Type="http://schemas.openxmlformats.org/officeDocument/2006/relationships/image" Target="../media/image1839.wmf"/><Relationship Id="rId5" Type="http://schemas.openxmlformats.org/officeDocument/2006/relationships/oleObject" Target="../embeddings/oleObject2190.bin"/><Relationship Id="rId10" Type="http://schemas.openxmlformats.org/officeDocument/2006/relationships/image" Target="../media/image1841.wmf"/><Relationship Id="rId4" Type="http://schemas.openxmlformats.org/officeDocument/2006/relationships/image" Target="../media/image1838.wmf"/><Relationship Id="rId9" Type="http://schemas.openxmlformats.org/officeDocument/2006/relationships/oleObject" Target="../embeddings/oleObject2192.bin"/></Relationships>
</file>

<file path=ppt/slides/_rels/slide460.xml.rels><?xml version="1.0" encoding="UTF-8" standalone="yes"?>
<Relationships xmlns="http://schemas.openxmlformats.org/package/2006/relationships"><Relationship Id="rId8" Type="http://schemas.openxmlformats.org/officeDocument/2006/relationships/image" Target="../media/image1844.wmf"/><Relationship Id="rId3" Type="http://schemas.openxmlformats.org/officeDocument/2006/relationships/oleObject" Target="../embeddings/oleObject2193.bin"/><Relationship Id="rId7" Type="http://schemas.openxmlformats.org/officeDocument/2006/relationships/oleObject" Target="../embeddings/oleObject2195.bin"/><Relationship Id="rId2" Type="http://schemas.openxmlformats.org/officeDocument/2006/relationships/slideLayout" Target="../slideLayouts/slideLayout46.xml"/><Relationship Id="rId1" Type="http://schemas.openxmlformats.org/officeDocument/2006/relationships/vmlDrawing" Target="../drawings/vmlDrawing363.vml"/><Relationship Id="rId6" Type="http://schemas.openxmlformats.org/officeDocument/2006/relationships/image" Target="../media/image1843.wmf"/><Relationship Id="rId5" Type="http://schemas.openxmlformats.org/officeDocument/2006/relationships/oleObject" Target="../embeddings/oleObject2194.bin"/><Relationship Id="rId4" Type="http://schemas.openxmlformats.org/officeDocument/2006/relationships/image" Target="../media/image1842.wmf"/></Relationships>
</file>

<file path=ppt/slides/_rels/slide461.xml.rels><?xml version="1.0" encoding="UTF-8" standalone="yes"?>
<Relationships xmlns="http://schemas.openxmlformats.org/package/2006/relationships"><Relationship Id="rId3" Type="http://schemas.openxmlformats.org/officeDocument/2006/relationships/oleObject" Target="../embeddings/oleObject2196.bin"/><Relationship Id="rId2" Type="http://schemas.openxmlformats.org/officeDocument/2006/relationships/slideLayout" Target="../slideLayouts/slideLayout46.xml"/><Relationship Id="rId1" Type="http://schemas.openxmlformats.org/officeDocument/2006/relationships/vmlDrawing" Target="../drawings/vmlDrawing364.vml"/><Relationship Id="rId6" Type="http://schemas.openxmlformats.org/officeDocument/2006/relationships/image" Target="../media/image1846.wmf"/><Relationship Id="rId5" Type="http://schemas.openxmlformats.org/officeDocument/2006/relationships/oleObject" Target="../embeddings/oleObject2197.bin"/><Relationship Id="rId4" Type="http://schemas.openxmlformats.org/officeDocument/2006/relationships/image" Target="../media/image1845.wmf"/></Relationships>
</file>

<file path=ppt/slides/_rels/slide462.xml.rels><?xml version="1.0" encoding="UTF-8" standalone="yes"?>
<Relationships xmlns="http://schemas.openxmlformats.org/package/2006/relationships"><Relationship Id="rId8" Type="http://schemas.openxmlformats.org/officeDocument/2006/relationships/image" Target="../media/image1849.wmf"/><Relationship Id="rId3" Type="http://schemas.openxmlformats.org/officeDocument/2006/relationships/oleObject" Target="../embeddings/oleObject2198.bin"/><Relationship Id="rId7" Type="http://schemas.openxmlformats.org/officeDocument/2006/relationships/oleObject" Target="../embeddings/oleObject2200.bin"/><Relationship Id="rId2" Type="http://schemas.openxmlformats.org/officeDocument/2006/relationships/slideLayout" Target="../slideLayouts/slideLayout46.xml"/><Relationship Id="rId1" Type="http://schemas.openxmlformats.org/officeDocument/2006/relationships/vmlDrawing" Target="../drawings/vmlDrawing365.vml"/><Relationship Id="rId6" Type="http://schemas.openxmlformats.org/officeDocument/2006/relationships/image" Target="../media/image1848.wmf"/><Relationship Id="rId5" Type="http://schemas.openxmlformats.org/officeDocument/2006/relationships/oleObject" Target="../embeddings/oleObject2199.bin"/><Relationship Id="rId10" Type="http://schemas.openxmlformats.org/officeDocument/2006/relationships/image" Target="../media/image1850.wmf"/><Relationship Id="rId4" Type="http://schemas.openxmlformats.org/officeDocument/2006/relationships/image" Target="../media/image1847.wmf"/><Relationship Id="rId9" Type="http://schemas.openxmlformats.org/officeDocument/2006/relationships/oleObject" Target="../embeddings/oleObject2201.bin"/></Relationships>
</file>

<file path=ppt/slides/_rels/slide463.xml.rels><?xml version="1.0" encoding="UTF-8" standalone="yes"?>
<Relationships xmlns="http://schemas.openxmlformats.org/package/2006/relationships"><Relationship Id="rId3" Type="http://schemas.openxmlformats.org/officeDocument/2006/relationships/image" Target="../media/image1852.jpeg"/><Relationship Id="rId2" Type="http://schemas.openxmlformats.org/officeDocument/2006/relationships/image" Target="../media/image1851.jpeg"/><Relationship Id="rId1" Type="http://schemas.openxmlformats.org/officeDocument/2006/relationships/slideLayout" Target="../slideLayouts/slideLayout46.xml"/></Relationships>
</file>

<file path=ppt/slides/_rels/slide464.xml.rels><?xml version="1.0" encoding="UTF-8" standalone="yes"?>
<Relationships xmlns="http://schemas.openxmlformats.org/package/2006/relationships"><Relationship Id="rId3" Type="http://schemas.openxmlformats.org/officeDocument/2006/relationships/oleObject" Target="../embeddings/oleObject2202.bin"/><Relationship Id="rId2" Type="http://schemas.openxmlformats.org/officeDocument/2006/relationships/slideLayout" Target="../slideLayouts/slideLayout46.xml"/><Relationship Id="rId1" Type="http://schemas.openxmlformats.org/officeDocument/2006/relationships/vmlDrawing" Target="../drawings/vmlDrawing366.vml"/><Relationship Id="rId4" Type="http://schemas.openxmlformats.org/officeDocument/2006/relationships/image" Target="../media/image1853.wmf"/></Relationships>
</file>

<file path=ppt/slides/_rels/slide465.xml.rels><?xml version="1.0" encoding="UTF-8" standalone="yes"?>
<Relationships xmlns="http://schemas.openxmlformats.org/package/2006/relationships"><Relationship Id="rId3" Type="http://schemas.openxmlformats.org/officeDocument/2006/relationships/image" Target="../media/image1855.png"/><Relationship Id="rId2" Type="http://schemas.openxmlformats.org/officeDocument/2006/relationships/image" Target="../media/image1854.png"/><Relationship Id="rId1" Type="http://schemas.openxmlformats.org/officeDocument/2006/relationships/slideLayout" Target="../slideLayouts/slideLayout46.xml"/><Relationship Id="rId4" Type="http://schemas.openxmlformats.org/officeDocument/2006/relationships/image" Target="../media/image1856.jpeg"/></Relationships>
</file>

<file path=ppt/slides/_rels/slide466.xml.rels><?xml version="1.0" encoding="UTF-8" standalone="yes"?>
<Relationships xmlns="http://schemas.openxmlformats.org/package/2006/relationships"><Relationship Id="rId8" Type="http://schemas.openxmlformats.org/officeDocument/2006/relationships/image" Target="../media/image1859.wmf"/><Relationship Id="rId3" Type="http://schemas.openxmlformats.org/officeDocument/2006/relationships/oleObject" Target="../embeddings/oleObject2203.bin"/><Relationship Id="rId7" Type="http://schemas.openxmlformats.org/officeDocument/2006/relationships/oleObject" Target="../embeddings/oleObject2205.bin"/><Relationship Id="rId12" Type="http://schemas.openxmlformats.org/officeDocument/2006/relationships/image" Target="../media/image1861.wmf"/><Relationship Id="rId2" Type="http://schemas.openxmlformats.org/officeDocument/2006/relationships/slideLayout" Target="../slideLayouts/slideLayout46.xml"/><Relationship Id="rId1" Type="http://schemas.openxmlformats.org/officeDocument/2006/relationships/vmlDrawing" Target="../drawings/vmlDrawing367.vml"/><Relationship Id="rId6" Type="http://schemas.openxmlformats.org/officeDocument/2006/relationships/image" Target="../media/image1858.wmf"/><Relationship Id="rId11" Type="http://schemas.openxmlformats.org/officeDocument/2006/relationships/oleObject" Target="../embeddings/oleObject2207.bin"/><Relationship Id="rId5" Type="http://schemas.openxmlformats.org/officeDocument/2006/relationships/oleObject" Target="../embeddings/oleObject2204.bin"/><Relationship Id="rId10" Type="http://schemas.openxmlformats.org/officeDocument/2006/relationships/image" Target="../media/image1860.wmf"/><Relationship Id="rId4" Type="http://schemas.openxmlformats.org/officeDocument/2006/relationships/image" Target="../media/image1857.wmf"/><Relationship Id="rId9" Type="http://schemas.openxmlformats.org/officeDocument/2006/relationships/oleObject" Target="../embeddings/oleObject2206.bin"/></Relationships>
</file>

<file path=ppt/slides/_rels/slide467.xml.rels><?xml version="1.0" encoding="UTF-8" standalone="yes"?>
<Relationships xmlns="http://schemas.openxmlformats.org/package/2006/relationships"><Relationship Id="rId8" Type="http://schemas.openxmlformats.org/officeDocument/2006/relationships/image" Target="../media/image1864.wmf"/><Relationship Id="rId3" Type="http://schemas.openxmlformats.org/officeDocument/2006/relationships/oleObject" Target="../embeddings/oleObject2208.bin"/><Relationship Id="rId7" Type="http://schemas.openxmlformats.org/officeDocument/2006/relationships/oleObject" Target="../embeddings/oleObject2210.bin"/><Relationship Id="rId2" Type="http://schemas.openxmlformats.org/officeDocument/2006/relationships/slideLayout" Target="../slideLayouts/slideLayout46.xml"/><Relationship Id="rId1" Type="http://schemas.openxmlformats.org/officeDocument/2006/relationships/vmlDrawing" Target="../drawings/vmlDrawing368.vml"/><Relationship Id="rId6" Type="http://schemas.openxmlformats.org/officeDocument/2006/relationships/image" Target="../media/image1863.wmf"/><Relationship Id="rId5" Type="http://schemas.openxmlformats.org/officeDocument/2006/relationships/oleObject" Target="../embeddings/oleObject2209.bin"/><Relationship Id="rId10" Type="http://schemas.openxmlformats.org/officeDocument/2006/relationships/image" Target="../media/image1865.wmf"/><Relationship Id="rId4" Type="http://schemas.openxmlformats.org/officeDocument/2006/relationships/image" Target="../media/image1862.wmf"/><Relationship Id="rId9" Type="http://schemas.openxmlformats.org/officeDocument/2006/relationships/oleObject" Target="../embeddings/oleObject2211.bin"/></Relationships>
</file>

<file path=ppt/slides/_rels/slide468.xml.rels><?xml version="1.0" encoding="UTF-8" standalone="yes"?>
<Relationships xmlns="http://schemas.openxmlformats.org/package/2006/relationships"><Relationship Id="rId8" Type="http://schemas.openxmlformats.org/officeDocument/2006/relationships/image" Target="../media/image1868.wmf"/><Relationship Id="rId3" Type="http://schemas.openxmlformats.org/officeDocument/2006/relationships/oleObject" Target="../embeddings/oleObject2212.bin"/><Relationship Id="rId7" Type="http://schemas.openxmlformats.org/officeDocument/2006/relationships/oleObject" Target="../embeddings/oleObject2214.bin"/><Relationship Id="rId2" Type="http://schemas.openxmlformats.org/officeDocument/2006/relationships/slideLayout" Target="../slideLayouts/slideLayout46.xml"/><Relationship Id="rId1" Type="http://schemas.openxmlformats.org/officeDocument/2006/relationships/vmlDrawing" Target="../drawings/vmlDrawing369.vml"/><Relationship Id="rId6" Type="http://schemas.openxmlformats.org/officeDocument/2006/relationships/image" Target="../media/image1867.wmf"/><Relationship Id="rId5" Type="http://schemas.openxmlformats.org/officeDocument/2006/relationships/oleObject" Target="../embeddings/oleObject2213.bin"/><Relationship Id="rId10" Type="http://schemas.openxmlformats.org/officeDocument/2006/relationships/image" Target="../media/image1869.wmf"/><Relationship Id="rId4" Type="http://schemas.openxmlformats.org/officeDocument/2006/relationships/image" Target="../media/image1866.wmf"/><Relationship Id="rId9" Type="http://schemas.openxmlformats.org/officeDocument/2006/relationships/oleObject" Target="../embeddings/oleObject2215.bin"/></Relationships>
</file>

<file path=ppt/slides/_rels/slide469.xml.rels><?xml version="1.0" encoding="UTF-8" standalone="yes"?>
<Relationships xmlns="http://schemas.openxmlformats.org/package/2006/relationships"><Relationship Id="rId8" Type="http://schemas.openxmlformats.org/officeDocument/2006/relationships/image" Target="../media/image1872.wmf"/><Relationship Id="rId3" Type="http://schemas.openxmlformats.org/officeDocument/2006/relationships/oleObject" Target="../embeddings/oleObject2216.bin"/><Relationship Id="rId7" Type="http://schemas.openxmlformats.org/officeDocument/2006/relationships/oleObject" Target="../embeddings/oleObject2218.bin"/><Relationship Id="rId2" Type="http://schemas.openxmlformats.org/officeDocument/2006/relationships/slideLayout" Target="../slideLayouts/slideLayout46.xml"/><Relationship Id="rId1" Type="http://schemas.openxmlformats.org/officeDocument/2006/relationships/vmlDrawing" Target="../drawings/vmlDrawing370.vml"/><Relationship Id="rId6" Type="http://schemas.openxmlformats.org/officeDocument/2006/relationships/image" Target="../media/image1871.wmf"/><Relationship Id="rId5" Type="http://schemas.openxmlformats.org/officeDocument/2006/relationships/oleObject" Target="../embeddings/oleObject2217.bin"/><Relationship Id="rId10" Type="http://schemas.openxmlformats.org/officeDocument/2006/relationships/image" Target="../media/image1873.wmf"/><Relationship Id="rId4" Type="http://schemas.openxmlformats.org/officeDocument/2006/relationships/image" Target="../media/image1870.wmf"/><Relationship Id="rId9" Type="http://schemas.openxmlformats.org/officeDocument/2006/relationships/oleObject" Target="../embeddings/oleObject2219.bin"/></Relationships>
</file>

<file path=ppt/slides/_rels/slide470.xml.rels><?xml version="1.0" encoding="UTF-8" standalone="yes"?>
<Relationships xmlns="http://schemas.openxmlformats.org/package/2006/relationships"><Relationship Id="rId8" Type="http://schemas.openxmlformats.org/officeDocument/2006/relationships/image" Target="../media/image1875.wmf"/><Relationship Id="rId3" Type="http://schemas.openxmlformats.org/officeDocument/2006/relationships/oleObject" Target="../embeddings/oleObject2220.bin"/><Relationship Id="rId7" Type="http://schemas.openxmlformats.org/officeDocument/2006/relationships/oleObject" Target="../embeddings/oleObject2222.bin"/><Relationship Id="rId12" Type="http://schemas.openxmlformats.org/officeDocument/2006/relationships/image" Target="../media/image1877.wmf"/><Relationship Id="rId2" Type="http://schemas.openxmlformats.org/officeDocument/2006/relationships/slideLayout" Target="../slideLayouts/slideLayout46.xml"/><Relationship Id="rId1" Type="http://schemas.openxmlformats.org/officeDocument/2006/relationships/vmlDrawing" Target="../drawings/vmlDrawing371.vml"/><Relationship Id="rId6" Type="http://schemas.openxmlformats.org/officeDocument/2006/relationships/image" Target="../media/image1874.wmf"/><Relationship Id="rId11" Type="http://schemas.openxmlformats.org/officeDocument/2006/relationships/oleObject" Target="../embeddings/oleObject2224.bin"/><Relationship Id="rId5" Type="http://schemas.openxmlformats.org/officeDocument/2006/relationships/oleObject" Target="../embeddings/oleObject2221.bin"/><Relationship Id="rId10" Type="http://schemas.openxmlformats.org/officeDocument/2006/relationships/image" Target="../media/image1876.wmf"/><Relationship Id="rId4" Type="http://schemas.openxmlformats.org/officeDocument/2006/relationships/image" Target="../media/image1867.wmf"/><Relationship Id="rId9" Type="http://schemas.openxmlformats.org/officeDocument/2006/relationships/oleObject" Target="../embeddings/oleObject2223.bin"/></Relationships>
</file>

<file path=ppt/slides/_rels/slide471.xml.rels><?xml version="1.0" encoding="UTF-8" standalone="yes"?>
<Relationships xmlns="http://schemas.openxmlformats.org/package/2006/relationships"><Relationship Id="rId3" Type="http://schemas.openxmlformats.org/officeDocument/2006/relationships/oleObject" Target="../embeddings/oleObject2225.bin"/><Relationship Id="rId2" Type="http://schemas.openxmlformats.org/officeDocument/2006/relationships/slideLayout" Target="../slideLayouts/slideLayout46.xml"/><Relationship Id="rId1" Type="http://schemas.openxmlformats.org/officeDocument/2006/relationships/vmlDrawing" Target="../drawings/vmlDrawing372.vml"/><Relationship Id="rId5" Type="http://schemas.openxmlformats.org/officeDocument/2006/relationships/image" Target="../media/image1879.jpeg"/><Relationship Id="rId4" Type="http://schemas.openxmlformats.org/officeDocument/2006/relationships/image" Target="../media/image1878.wmf"/></Relationships>
</file>

<file path=ppt/slides/_rels/slide472.xml.rels><?xml version="1.0" encoding="UTF-8" standalone="yes"?>
<Relationships xmlns="http://schemas.openxmlformats.org/package/2006/relationships"><Relationship Id="rId8" Type="http://schemas.openxmlformats.org/officeDocument/2006/relationships/image" Target="../media/image1882.wmf"/><Relationship Id="rId3" Type="http://schemas.openxmlformats.org/officeDocument/2006/relationships/oleObject" Target="../embeddings/oleObject2226.bin"/><Relationship Id="rId7" Type="http://schemas.openxmlformats.org/officeDocument/2006/relationships/oleObject" Target="../embeddings/oleObject2228.bin"/><Relationship Id="rId2" Type="http://schemas.openxmlformats.org/officeDocument/2006/relationships/slideLayout" Target="../slideLayouts/slideLayout46.xml"/><Relationship Id="rId1" Type="http://schemas.openxmlformats.org/officeDocument/2006/relationships/vmlDrawing" Target="../drawings/vmlDrawing373.vml"/><Relationship Id="rId6" Type="http://schemas.openxmlformats.org/officeDocument/2006/relationships/image" Target="../media/image1881.wmf"/><Relationship Id="rId5" Type="http://schemas.openxmlformats.org/officeDocument/2006/relationships/oleObject" Target="../embeddings/oleObject2227.bin"/><Relationship Id="rId4" Type="http://schemas.openxmlformats.org/officeDocument/2006/relationships/image" Target="../media/image1880.wmf"/></Relationships>
</file>

<file path=ppt/slides/_rels/slide473.xml.rels><?xml version="1.0" encoding="UTF-8" standalone="yes"?>
<Relationships xmlns="http://schemas.openxmlformats.org/package/2006/relationships"><Relationship Id="rId8" Type="http://schemas.openxmlformats.org/officeDocument/2006/relationships/image" Target="../media/image1885.wmf"/><Relationship Id="rId3" Type="http://schemas.openxmlformats.org/officeDocument/2006/relationships/oleObject" Target="../embeddings/oleObject2229.bin"/><Relationship Id="rId7" Type="http://schemas.openxmlformats.org/officeDocument/2006/relationships/oleObject" Target="../embeddings/oleObject2231.bin"/><Relationship Id="rId2" Type="http://schemas.openxmlformats.org/officeDocument/2006/relationships/slideLayout" Target="../slideLayouts/slideLayout46.xml"/><Relationship Id="rId1" Type="http://schemas.openxmlformats.org/officeDocument/2006/relationships/vmlDrawing" Target="../drawings/vmlDrawing374.vml"/><Relationship Id="rId6" Type="http://schemas.openxmlformats.org/officeDocument/2006/relationships/image" Target="../media/image1884.wmf"/><Relationship Id="rId5" Type="http://schemas.openxmlformats.org/officeDocument/2006/relationships/oleObject" Target="../embeddings/oleObject2230.bin"/><Relationship Id="rId10" Type="http://schemas.openxmlformats.org/officeDocument/2006/relationships/image" Target="../media/image1886.wmf"/><Relationship Id="rId4" Type="http://schemas.openxmlformats.org/officeDocument/2006/relationships/image" Target="../media/image1883.wmf"/><Relationship Id="rId9" Type="http://schemas.openxmlformats.org/officeDocument/2006/relationships/oleObject" Target="../embeddings/oleObject2232.bin"/></Relationships>
</file>

<file path=ppt/slides/_rels/slide474.xml.rels><?xml version="1.0" encoding="UTF-8" standalone="yes"?>
<Relationships xmlns="http://schemas.openxmlformats.org/package/2006/relationships"><Relationship Id="rId8" Type="http://schemas.openxmlformats.org/officeDocument/2006/relationships/image" Target="../media/image1889.wmf"/><Relationship Id="rId13" Type="http://schemas.openxmlformats.org/officeDocument/2006/relationships/oleObject" Target="../embeddings/oleObject2238.bin"/><Relationship Id="rId18" Type="http://schemas.openxmlformats.org/officeDocument/2006/relationships/image" Target="../media/image1894.wmf"/><Relationship Id="rId3" Type="http://schemas.openxmlformats.org/officeDocument/2006/relationships/oleObject" Target="../embeddings/oleObject2233.bin"/><Relationship Id="rId7" Type="http://schemas.openxmlformats.org/officeDocument/2006/relationships/oleObject" Target="../embeddings/oleObject2235.bin"/><Relationship Id="rId12" Type="http://schemas.openxmlformats.org/officeDocument/2006/relationships/image" Target="../media/image1891.wmf"/><Relationship Id="rId17" Type="http://schemas.openxmlformats.org/officeDocument/2006/relationships/oleObject" Target="../embeddings/oleObject2240.bin"/><Relationship Id="rId2" Type="http://schemas.openxmlformats.org/officeDocument/2006/relationships/slideLayout" Target="../slideLayouts/slideLayout46.xml"/><Relationship Id="rId16" Type="http://schemas.openxmlformats.org/officeDocument/2006/relationships/image" Target="../media/image1893.wmf"/><Relationship Id="rId1" Type="http://schemas.openxmlformats.org/officeDocument/2006/relationships/vmlDrawing" Target="../drawings/vmlDrawing375.vml"/><Relationship Id="rId6" Type="http://schemas.openxmlformats.org/officeDocument/2006/relationships/image" Target="../media/image1888.wmf"/><Relationship Id="rId11" Type="http://schemas.openxmlformats.org/officeDocument/2006/relationships/oleObject" Target="../embeddings/oleObject2237.bin"/><Relationship Id="rId5" Type="http://schemas.openxmlformats.org/officeDocument/2006/relationships/oleObject" Target="../embeddings/oleObject2234.bin"/><Relationship Id="rId15" Type="http://schemas.openxmlformats.org/officeDocument/2006/relationships/oleObject" Target="../embeddings/oleObject2239.bin"/><Relationship Id="rId10" Type="http://schemas.openxmlformats.org/officeDocument/2006/relationships/image" Target="../media/image1890.wmf"/><Relationship Id="rId4" Type="http://schemas.openxmlformats.org/officeDocument/2006/relationships/image" Target="../media/image1887.wmf"/><Relationship Id="rId9" Type="http://schemas.openxmlformats.org/officeDocument/2006/relationships/oleObject" Target="../embeddings/oleObject2236.bin"/><Relationship Id="rId14" Type="http://schemas.openxmlformats.org/officeDocument/2006/relationships/image" Target="../media/image1892.wmf"/></Relationships>
</file>

<file path=ppt/slides/_rels/slide475.xml.rels><?xml version="1.0" encoding="UTF-8" standalone="yes"?>
<Relationships xmlns="http://schemas.openxmlformats.org/package/2006/relationships"><Relationship Id="rId2" Type="http://schemas.openxmlformats.org/officeDocument/2006/relationships/image" Target="../media/image1895.jpeg"/><Relationship Id="rId1" Type="http://schemas.openxmlformats.org/officeDocument/2006/relationships/slideLayout" Target="../slideLayouts/slideLayout46.xml"/></Relationships>
</file>

<file path=ppt/slides/_rels/slide476.xml.rels><?xml version="1.0" encoding="UTF-8" standalone="yes"?>
<Relationships xmlns="http://schemas.openxmlformats.org/package/2006/relationships"><Relationship Id="rId8" Type="http://schemas.openxmlformats.org/officeDocument/2006/relationships/image" Target="../media/image1898.wmf"/><Relationship Id="rId3" Type="http://schemas.openxmlformats.org/officeDocument/2006/relationships/oleObject" Target="../embeddings/oleObject2241.bin"/><Relationship Id="rId7" Type="http://schemas.openxmlformats.org/officeDocument/2006/relationships/oleObject" Target="../embeddings/oleObject2243.bin"/><Relationship Id="rId2" Type="http://schemas.openxmlformats.org/officeDocument/2006/relationships/slideLayout" Target="../slideLayouts/slideLayout46.xml"/><Relationship Id="rId1" Type="http://schemas.openxmlformats.org/officeDocument/2006/relationships/vmlDrawing" Target="../drawings/vmlDrawing376.vml"/><Relationship Id="rId6" Type="http://schemas.openxmlformats.org/officeDocument/2006/relationships/image" Target="../media/image1897.wmf"/><Relationship Id="rId5" Type="http://schemas.openxmlformats.org/officeDocument/2006/relationships/oleObject" Target="../embeddings/oleObject2242.bin"/><Relationship Id="rId10" Type="http://schemas.openxmlformats.org/officeDocument/2006/relationships/image" Target="../media/image1899.wmf"/><Relationship Id="rId4" Type="http://schemas.openxmlformats.org/officeDocument/2006/relationships/image" Target="../media/image1896.wmf"/><Relationship Id="rId9" Type="http://schemas.openxmlformats.org/officeDocument/2006/relationships/oleObject" Target="../embeddings/oleObject2244.bin"/></Relationships>
</file>

<file path=ppt/slides/_rels/slide477.xml.rels><?xml version="1.0" encoding="UTF-8" standalone="yes"?>
<Relationships xmlns="http://schemas.openxmlformats.org/package/2006/relationships"><Relationship Id="rId8" Type="http://schemas.openxmlformats.org/officeDocument/2006/relationships/image" Target="../media/image1902.wmf"/><Relationship Id="rId13" Type="http://schemas.openxmlformats.org/officeDocument/2006/relationships/oleObject" Target="../embeddings/oleObject2250.bin"/><Relationship Id="rId3" Type="http://schemas.openxmlformats.org/officeDocument/2006/relationships/oleObject" Target="../embeddings/oleObject2245.bin"/><Relationship Id="rId7" Type="http://schemas.openxmlformats.org/officeDocument/2006/relationships/oleObject" Target="../embeddings/oleObject2247.bin"/><Relationship Id="rId12" Type="http://schemas.openxmlformats.org/officeDocument/2006/relationships/image" Target="../media/image1904.wmf"/><Relationship Id="rId2" Type="http://schemas.openxmlformats.org/officeDocument/2006/relationships/slideLayout" Target="../slideLayouts/slideLayout46.xml"/><Relationship Id="rId1" Type="http://schemas.openxmlformats.org/officeDocument/2006/relationships/vmlDrawing" Target="../drawings/vmlDrawing377.vml"/><Relationship Id="rId6" Type="http://schemas.openxmlformats.org/officeDocument/2006/relationships/image" Target="../media/image1901.wmf"/><Relationship Id="rId11" Type="http://schemas.openxmlformats.org/officeDocument/2006/relationships/oleObject" Target="../embeddings/oleObject2249.bin"/><Relationship Id="rId5" Type="http://schemas.openxmlformats.org/officeDocument/2006/relationships/oleObject" Target="../embeddings/oleObject2246.bin"/><Relationship Id="rId10" Type="http://schemas.openxmlformats.org/officeDocument/2006/relationships/image" Target="../media/image1903.wmf"/><Relationship Id="rId4" Type="http://schemas.openxmlformats.org/officeDocument/2006/relationships/image" Target="../media/image1900.wmf"/><Relationship Id="rId9" Type="http://schemas.openxmlformats.org/officeDocument/2006/relationships/oleObject" Target="../embeddings/oleObject2248.bin"/><Relationship Id="rId14" Type="http://schemas.openxmlformats.org/officeDocument/2006/relationships/image" Target="../media/image1905.wmf"/></Relationships>
</file>

<file path=ppt/slides/_rels/slide478.xml.rels><?xml version="1.0" encoding="UTF-8" standalone="yes"?>
<Relationships xmlns="http://schemas.openxmlformats.org/package/2006/relationships"><Relationship Id="rId8" Type="http://schemas.openxmlformats.org/officeDocument/2006/relationships/oleObject" Target="../embeddings/oleObject2253.bin"/><Relationship Id="rId3" Type="http://schemas.openxmlformats.org/officeDocument/2006/relationships/oleObject" Target="../embeddings/oleObject2251.bin"/><Relationship Id="rId7" Type="http://schemas.openxmlformats.org/officeDocument/2006/relationships/image" Target="../media/image1910.jpeg"/><Relationship Id="rId2" Type="http://schemas.openxmlformats.org/officeDocument/2006/relationships/slideLayout" Target="../slideLayouts/slideLayout46.xml"/><Relationship Id="rId1" Type="http://schemas.openxmlformats.org/officeDocument/2006/relationships/vmlDrawing" Target="../drawings/vmlDrawing378.vml"/><Relationship Id="rId6" Type="http://schemas.openxmlformats.org/officeDocument/2006/relationships/image" Target="../media/image1907.wmf"/><Relationship Id="rId11" Type="http://schemas.openxmlformats.org/officeDocument/2006/relationships/image" Target="../media/image1909.wmf"/><Relationship Id="rId5" Type="http://schemas.openxmlformats.org/officeDocument/2006/relationships/oleObject" Target="../embeddings/oleObject2252.bin"/><Relationship Id="rId10" Type="http://schemas.openxmlformats.org/officeDocument/2006/relationships/oleObject" Target="../embeddings/oleObject2254.bin"/><Relationship Id="rId4" Type="http://schemas.openxmlformats.org/officeDocument/2006/relationships/image" Target="../media/image1906.wmf"/><Relationship Id="rId9" Type="http://schemas.openxmlformats.org/officeDocument/2006/relationships/image" Target="../media/image1908.wmf"/></Relationships>
</file>

<file path=ppt/slides/_rels/slide479.xml.rels><?xml version="1.0" encoding="UTF-8" standalone="yes"?>
<Relationships xmlns="http://schemas.openxmlformats.org/package/2006/relationships"><Relationship Id="rId8" Type="http://schemas.openxmlformats.org/officeDocument/2006/relationships/image" Target="../media/image1913.wmf"/><Relationship Id="rId3" Type="http://schemas.openxmlformats.org/officeDocument/2006/relationships/oleObject" Target="../embeddings/oleObject2255.bin"/><Relationship Id="rId7" Type="http://schemas.openxmlformats.org/officeDocument/2006/relationships/oleObject" Target="../embeddings/oleObject2257.bin"/><Relationship Id="rId2" Type="http://schemas.openxmlformats.org/officeDocument/2006/relationships/slideLayout" Target="../slideLayouts/slideLayout46.xml"/><Relationship Id="rId1" Type="http://schemas.openxmlformats.org/officeDocument/2006/relationships/vmlDrawing" Target="../drawings/vmlDrawing379.vml"/><Relationship Id="rId6" Type="http://schemas.openxmlformats.org/officeDocument/2006/relationships/image" Target="../media/image1912.wmf"/><Relationship Id="rId11" Type="http://schemas.openxmlformats.org/officeDocument/2006/relationships/image" Target="../media/image1915.jpeg"/><Relationship Id="rId5" Type="http://schemas.openxmlformats.org/officeDocument/2006/relationships/oleObject" Target="../embeddings/oleObject2256.bin"/><Relationship Id="rId10" Type="http://schemas.openxmlformats.org/officeDocument/2006/relationships/image" Target="../media/image1914.wmf"/><Relationship Id="rId4" Type="http://schemas.openxmlformats.org/officeDocument/2006/relationships/image" Target="../media/image1911.wmf"/><Relationship Id="rId9" Type="http://schemas.openxmlformats.org/officeDocument/2006/relationships/oleObject" Target="../embeddings/oleObject2258.bin"/></Relationships>
</file>

<file path=ppt/slides/_rels/slide480.xml.rels><?xml version="1.0" encoding="UTF-8" standalone="yes"?>
<Relationships xmlns="http://schemas.openxmlformats.org/package/2006/relationships"><Relationship Id="rId1" Type="http://schemas.openxmlformats.org/officeDocument/2006/relationships/slideLayout" Target="../slideLayouts/slideLayout46.xml"/></Relationships>
</file>

<file path=ppt/slides/_rels/slide481.xml.rels><?xml version="1.0" encoding="UTF-8" standalone="yes"?>
<Relationships xmlns="http://schemas.openxmlformats.org/package/2006/relationships"><Relationship Id="rId1" Type="http://schemas.openxmlformats.org/officeDocument/2006/relationships/slideLayout" Target="../slideLayouts/slideLayout46.xml"/></Relationships>
</file>

<file path=ppt/slides/_rels/slide482.xml.rels><?xml version="1.0" encoding="UTF-8" standalone="yes"?>
<Relationships xmlns="http://schemas.openxmlformats.org/package/2006/relationships"><Relationship Id="rId1" Type="http://schemas.openxmlformats.org/officeDocument/2006/relationships/slideLayout" Target="../slideLayouts/slideLayout46.xml"/></Relationships>
</file>

<file path=ppt/slides/_rels/slide483.xml.rels><?xml version="1.0" encoding="UTF-8" standalone="yes"?>
<Relationships xmlns="http://schemas.openxmlformats.org/package/2006/relationships"><Relationship Id="rId8" Type="http://schemas.openxmlformats.org/officeDocument/2006/relationships/image" Target="../media/image1918.wmf"/><Relationship Id="rId13" Type="http://schemas.openxmlformats.org/officeDocument/2006/relationships/oleObject" Target="../embeddings/oleObject2264.bin"/><Relationship Id="rId18" Type="http://schemas.openxmlformats.org/officeDocument/2006/relationships/image" Target="../media/image1923.wmf"/><Relationship Id="rId3" Type="http://schemas.openxmlformats.org/officeDocument/2006/relationships/oleObject" Target="../embeddings/oleObject2259.bin"/><Relationship Id="rId7" Type="http://schemas.openxmlformats.org/officeDocument/2006/relationships/oleObject" Target="../embeddings/oleObject2261.bin"/><Relationship Id="rId12" Type="http://schemas.openxmlformats.org/officeDocument/2006/relationships/image" Target="../media/image1920.wmf"/><Relationship Id="rId17" Type="http://schemas.openxmlformats.org/officeDocument/2006/relationships/oleObject" Target="../embeddings/oleObject2266.bin"/><Relationship Id="rId2" Type="http://schemas.openxmlformats.org/officeDocument/2006/relationships/slideLayout" Target="../slideLayouts/slideLayout46.xml"/><Relationship Id="rId16" Type="http://schemas.openxmlformats.org/officeDocument/2006/relationships/image" Target="../media/image1922.wmf"/><Relationship Id="rId20" Type="http://schemas.openxmlformats.org/officeDocument/2006/relationships/image" Target="../media/image1924.wmf"/><Relationship Id="rId1" Type="http://schemas.openxmlformats.org/officeDocument/2006/relationships/vmlDrawing" Target="../drawings/vmlDrawing380.vml"/><Relationship Id="rId6" Type="http://schemas.openxmlformats.org/officeDocument/2006/relationships/image" Target="../media/image1917.wmf"/><Relationship Id="rId11" Type="http://schemas.openxmlformats.org/officeDocument/2006/relationships/oleObject" Target="../embeddings/oleObject2263.bin"/><Relationship Id="rId5" Type="http://schemas.openxmlformats.org/officeDocument/2006/relationships/oleObject" Target="../embeddings/oleObject2260.bin"/><Relationship Id="rId15" Type="http://schemas.openxmlformats.org/officeDocument/2006/relationships/oleObject" Target="../embeddings/oleObject2265.bin"/><Relationship Id="rId10" Type="http://schemas.openxmlformats.org/officeDocument/2006/relationships/image" Target="../media/image1919.wmf"/><Relationship Id="rId19" Type="http://schemas.openxmlformats.org/officeDocument/2006/relationships/oleObject" Target="../embeddings/oleObject2267.bin"/><Relationship Id="rId4" Type="http://schemas.openxmlformats.org/officeDocument/2006/relationships/image" Target="../media/image1916.wmf"/><Relationship Id="rId9" Type="http://schemas.openxmlformats.org/officeDocument/2006/relationships/oleObject" Target="../embeddings/oleObject2262.bin"/><Relationship Id="rId14" Type="http://schemas.openxmlformats.org/officeDocument/2006/relationships/image" Target="../media/image1921.wmf"/></Relationships>
</file>

<file path=ppt/slides/_rels/slide484.xml.rels><?xml version="1.0" encoding="UTF-8" standalone="yes"?>
<Relationships xmlns="http://schemas.openxmlformats.org/package/2006/relationships"><Relationship Id="rId13" Type="http://schemas.openxmlformats.org/officeDocument/2006/relationships/oleObject" Target="../embeddings/oleObject2273.bin"/><Relationship Id="rId18" Type="http://schemas.openxmlformats.org/officeDocument/2006/relationships/image" Target="../media/image1932.wmf"/><Relationship Id="rId26" Type="http://schemas.openxmlformats.org/officeDocument/2006/relationships/image" Target="../media/image1936.wmf"/><Relationship Id="rId39" Type="http://schemas.openxmlformats.org/officeDocument/2006/relationships/oleObject" Target="../embeddings/oleObject2286.bin"/><Relationship Id="rId21" Type="http://schemas.openxmlformats.org/officeDocument/2006/relationships/oleObject" Target="../embeddings/oleObject2277.bin"/><Relationship Id="rId34" Type="http://schemas.openxmlformats.org/officeDocument/2006/relationships/image" Target="../media/image1940.wmf"/><Relationship Id="rId42" Type="http://schemas.openxmlformats.org/officeDocument/2006/relationships/image" Target="../media/image1944.wmf"/><Relationship Id="rId7" Type="http://schemas.openxmlformats.org/officeDocument/2006/relationships/oleObject" Target="../embeddings/oleObject2270.bin"/><Relationship Id="rId2" Type="http://schemas.openxmlformats.org/officeDocument/2006/relationships/slideLayout" Target="../slideLayouts/slideLayout46.xml"/><Relationship Id="rId16" Type="http://schemas.openxmlformats.org/officeDocument/2006/relationships/image" Target="../media/image1931.wmf"/><Relationship Id="rId20" Type="http://schemas.openxmlformats.org/officeDocument/2006/relationships/image" Target="../media/image1933.wmf"/><Relationship Id="rId29" Type="http://schemas.openxmlformats.org/officeDocument/2006/relationships/oleObject" Target="../embeddings/oleObject2281.bin"/><Relationship Id="rId41" Type="http://schemas.openxmlformats.org/officeDocument/2006/relationships/oleObject" Target="../embeddings/oleObject2287.bin"/><Relationship Id="rId1" Type="http://schemas.openxmlformats.org/officeDocument/2006/relationships/vmlDrawing" Target="../drawings/vmlDrawing381.vml"/><Relationship Id="rId6" Type="http://schemas.openxmlformats.org/officeDocument/2006/relationships/image" Target="../media/image1926.wmf"/><Relationship Id="rId11" Type="http://schemas.openxmlformats.org/officeDocument/2006/relationships/oleObject" Target="../embeddings/oleObject2272.bin"/><Relationship Id="rId24" Type="http://schemas.openxmlformats.org/officeDocument/2006/relationships/image" Target="../media/image1935.wmf"/><Relationship Id="rId32" Type="http://schemas.openxmlformats.org/officeDocument/2006/relationships/image" Target="../media/image1939.wmf"/><Relationship Id="rId37" Type="http://schemas.openxmlformats.org/officeDocument/2006/relationships/oleObject" Target="../embeddings/oleObject2285.bin"/><Relationship Id="rId40" Type="http://schemas.openxmlformats.org/officeDocument/2006/relationships/image" Target="../media/image1943.wmf"/><Relationship Id="rId5" Type="http://schemas.openxmlformats.org/officeDocument/2006/relationships/oleObject" Target="../embeddings/oleObject2269.bin"/><Relationship Id="rId15" Type="http://schemas.openxmlformats.org/officeDocument/2006/relationships/oleObject" Target="../embeddings/oleObject2274.bin"/><Relationship Id="rId23" Type="http://schemas.openxmlformats.org/officeDocument/2006/relationships/oleObject" Target="../embeddings/oleObject2278.bin"/><Relationship Id="rId28" Type="http://schemas.openxmlformats.org/officeDocument/2006/relationships/image" Target="../media/image1937.wmf"/><Relationship Id="rId36" Type="http://schemas.openxmlformats.org/officeDocument/2006/relationships/image" Target="../media/image1941.wmf"/><Relationship Id="rId10" Type="http://schemas.openxmlformats.org/officeDocument/2006/relationships/image" Target="../media/image1928.wmf"/><Relationship Id="rId19" Type="http://schemas.openxmlformats.org/officeDocument/2006/relationships/oleObject" Target="../embeddings/oleObject2276.bin"/><Relationship Id="rId31" Type="http://schemas.openxmlformats.org/officeDocument/2006/relationships/oleObject" Target="../embeddings/oleObject2282.bin"/><Relationship Id="rId4" Type="http://schemas.openxmlformats.org/officeDocument/2006/relationships/image" Target="../media/image1925.wmf"/><Relationship Id="rId9" Type="http://schemas.openxmlformats.org/officeDocument/2006/relationships/oleObject" Target="../embeddings/oleObject2271.bin"/><Relationship Id="rId14" Type="http://schemas.openxmlformats.org/officeDocument/2006/relationships/image" Target="../media/image1930.wmf"/><Relationship Id="rId22" Type="http://schemas.openxmlformats.org/officeDocument/2006/relationships/image" Target="../media/image1934.wmf"/><Relationship Id="rId27" Type="http://schemas.openxmlformats.org/officeDocument/2006/relationships/oleObject" Target="../embeddings/oleObject2280.bin"/><Relationship Id="rId30" Type="http://schemas.openxmlformats.org/officeDocument/2006/relationships/image" Target="../media/image1938.wmf"/><Relationship Id="rId35" Type="http://schemas.openxmlformats.org/officeDocument/2006/relationships/oleObject" Target="../embeddings/oleObject2284.bin"/><Relationship Id="rId8" Type="http://schemas.openxmlformats.org/officeDocument/2006/relationships/image" Target="../media/image1927.wmf"/><Relationship Id="rId3" Type="http://schemas.openxmlformats.org/officeDocument/2006/relationships/oleObject" Target="../embeddings/oleObject2268.bin"/><Relationship Id="rId12" Type="http://schemas.openxmlformats.org/officeDocument/2006/relationships/image" Target="../media/image1929.wmf"/><Relationship Id="rId17" Type="http://schemas.openxmlformats.org/officeDocument/2006/relationships/oleObject" Target="../embeddings/oleObject2275.bin"/><Relationship Id="rId25" Type="http://schemas.openxmlformats.org/officeDocument/2006/relationships/oleObject" Target="../embeddings/oleObject2279.bin"/><Relationship Id="rId33" Type="http://schemas.openxmlformats.org/officeDocument/2006/relationships/oleObject" Target="../embeddings/oleObject2283.bin"/><Relationship Id="rId38" Type="http://schemas.openxmlformats.org/officeDocument/2006/relationships/image" Target="../media/image1942.wmf"/></Relationships>
</file>

<file path=ppt/slides/_rels/slide485.xml.rels><?xml version="1.0" encoding="UTF-8" standalone="yes"?>
<Relationships xmlns="http://schemas.openxmlformats.org/package/2006/relationships"><Relationship Id="rId8" Type="http://schemas.openxmlformats.org/officeDocument/2006/relationships/image" Target="../media/image1947.wmf"/><Relationship Id="rId13" Type="http://schemas.openxmlformats.org/officeDocument/2006/relationships/oleObject" Target="../embeddings/oleObject2293.bin"/><Relationship Id="rId18" Type="http://schemas.openxmlformats.org/officeDocument/2006/relationships/image" Target="../media/image1952.wmf"/><Relationship Id="rId3" Type="http://schemas.openxmlformats.org/officeDocument/2006/relationships/oleObject" Target="../embeddings/oleObject2288.bin"/><Relationship Id="rId21" Type="http://schemas.openxmlformats.org/officeDocument/2006/relationships/oleObject" Target="../embeddings/oleObject2297.bin"/><Relationship Id="rId7" Type="http://schemas.openxmlformats.org/officeDocument/2006/relationships/oleObject" Target="../embeddings/oleObject2290.bin"/><Relationship Id="rId12" Type="http://schemas.openxmlformats.org/officeDocument/2006/relationships/image" Target="../media/image1949.wmf"/><Relationship Id="rId17" Type="http://schemas.openxmlformats.org/officeDocument/2006/relationships/oleObject" Target="../embeddings/oleObject2295.bin"/><Relationship Id="rId25" Type="http://schemas.openxmlformats.org/officeDocument/2006/relationships/oleObject" Target="../embeddings/oleObject2299.bin"/><Relationship Id="rId2" Type="http://schemas.openxmlformats.org/officeDocument/2006/relationships/slideLayout" Target="../slideLayouts/slideLayout46.xml"/><Relationship Id="rId16" Type="http://schemas.openxmlformats.org/officeDocument/2006/relationships/image" Target="../media/image1951.wmf"/><Relationship Id="rId20" Type="http://schemas.openxmlformats.org/officeDocument/2006/relationships/image" Target="../media/image1953.wmf"/><Relationship Id="rId1" Type="http://schemas.openxmlformats.org/officeDocument/2006/relationships/vmlDrawing" Target="../drawings/vmlDrawing382.vml"/><Relationship Id="rId6" Type="http://schemas.openxmlformats.org/officeDocument/2006/relationships/image" Target="../media/image1946.wmf"/><Relationship Id="rId11" Type="http://schemas.openxmlformats.org/officeDocument/2006/relationships/oleObject" Target="../embeddings/oleObject2292.bin"/><Relationship Id="rId24" Type="http://schemas.openxmlformats.org/officeDocument/2006/relationships/image" Target="../media/image1955.wmf"/><Relationship Id="rId5" Type="http://schemas.openxmlformats.org/officeDocument/2006/relationships/oleObject" Target="../embeddings/oleObject2289.bin"/><Relationship Id="rId15" Type="http://schemas.openxmlformats.org/officeDocument/2006/relationships/oleObject" Target="../embeddings/oleObject2294.bin"/><Relationship Id="rId23" Type="http://schemas.openxmlformats.org/officeDocument/2006/relationships/oleObject" Target="../embeddings/oleObject2298.bin"/><Relationship Id="rId10" Type="http://schemas.openxmlformats.org/officeDocument/2006/relationships/image" Target="../media/image1948.wmf"/><Relationship Id="rId19" Type="http://schemas.openxmlformats.org/officeDocument/2006/relationships/oleObject" Target="../embeddings/oleObject2296.bin"/><Relationship Id="rId4" Type="http://schemas.openxmlformats.org/officeDocument/2006/relationships/image" Target="../media/image1945.wmf"/><Relationship Id="rId9" Type="http://schemas.openxmlformats.org/officeDocument/2006/relationships/oleObject" Target="../embeddings/oleObject2291.bin"/><Relationship Id="rId14" Type="http://schemas.openxmlformats.org/officeDocument/2006/relationships/image" Target="../media/image1950.wmf"/><Relationship Id="rId22" Type="http://schemas.openxmlformats.org/officeDocument/2006/relationships/image" Target="../media/image1954.wmf"/></Relationships>
</file>

<file path=ppt/slides/_rels/slide486.xml.rels><?xml version="1.0" encoding="UTF-8" standalone="yes"?>
<Relationships xmlns="http://schemas.openxmlformats.org/package/2006/relationships"><Relationship Id="rId8" Type="http://schemas.openxmlformats.org/officeDocument/2006/relationships/image" Target="../media/image1957.wmf"/><Relationship Id="rId13" Type="http://schemas.openxmlformats.org/officeDocument/2006/relationships/oleObject" Target="../embeddings/oleObject2305.bin"/><Relationship Id="rId18" Type="http://schemas.openxmlformats.org/officeDocument/2006/relationships/image" Target="../media/image1962.wmf"/><Relationship Id="rId3" Type="http://schemas.openxmlformats.org/officeDocument/2006/relationships/oleObject" Target="../embeddings/oleObject2300.bin"/><Relationship Id="rId21" Type="http://schemas.openxmlformats.org/officeDocument/2006/relationships/oleObject" Target="../embeddings/oleObject2309.bin"/><Relationship Id="rId7" Type="http://schemas.openxmlformats.org/officeDocument/2006/relationships/oleObject" Target="../embeddings/oleObject2302.bin"/><Relationship Id="rId12" Type="http://schemas.openxmlformats.org/officeDocument/2006/relationships/image" Target="../media/image1959.wmf"/><Relationship Id="rId17" Type="http://schemas.openxmlformats.org/officeDocument/2006/relationships/oleObject" Target="../embeddings/oleObject2307.bin"/><Relationship Id="rId2" Type="http://schemas.openxmlformats.org/officeDocument/2006/relationships/slideLayout" Target="../slideLayouts/slideLayout46.xml"/><Relationship Id="rId16" Type="http://schemas.openxmlformats.org/officeDocument/2006/relationships/image" Target="../media/image1961.wmf"/><Relationship Id="rId20" Type="http://schemas.openxmlformats.org/officeDocument/2006/relationships/image" Target="../media/image1963.wmf"/><Relationship Id="rId1" Type="http://schemas.openxmlformats.org/officeDocument/2006/relationships/vmlDrawing" Target="../drawings/vmlDrawing383.vml"/><Relationship Id="rId6" Type="http://schemas.openxmlformats.org/officeDocument/2006/relationships/image" Target="../media/image1956.wmf"/><Relationship Id="rId11" Type="http://schemas.openxmlformats.org/officeDocument/2006/relationships/oleObject" Target="../embeddings/oleObject2304.bin"/><Relationship Id="rId5" Type="http://schemas.openxmlformats.org/officeDocument/2006/relationships/oleObject" Target="../embeddings/oleObject2301.bin"/><Relationship Id="rId15" Type="http://schemas.openxmlformats.org/officeDocument/2006/relationships/oleObject" Target="../embeddings/oleObject2306.bin"/><Relationship Id="rId10" Type="http://schemas.openxmlformats.org/officeDocument/2006/relationships/image" Target="../media/image1958.wmf"/><Relationship Id="rId19" Type="http://schemas.openxmlformats.org/officeDocument/2006/relationships/oleObject" Target="../embeddings/oleObject2308.bin"/><Relationship Id="rId4" Type="http://schemas.openxmlformats.org/officeDocument/2006/relationships/image" Target="../media/image1947.wmf"/><Relationship Id="rId9" Type="http://schemas.openxmlformats.org/officeDocument/2006/relationships/oleObject" Target="../embeddings/oleObject2303.bin"/><Relationship Id="rId14" Type="http://schemas.openxmlformats.org/officeDocument/2006/relationships/image" Target="../media/image1960.wmf"/><Relationship Id="rId22" Type="http://schemas.openxmlformats.org/officeDocument/2006/relationships/image" Target="../media/image1964.wmf"/></Relationships>
</file>

<file path=ppt/slides/_rels/slide487.xml.rels><?xml version="1.0" encoding="UTF-8" standalone="yes"?>
<Relationships xmlns="http://schemas.openxmlformats.org/package/2006/relationships"><Relationship Id="rId8" Type="http://schemas.openxmlformats.org/officeDocument/2006/relationships/image" Target="../media/image1967.wmf"/><Relationship Id="rId13" Type="http://schemas.openxmlformats.org/officeDocument/2006/relationships/oleObject" Target="../embeddings/oleObject2315.bin"/><Relationship Id="rId18" Type="http://schemas.openxmlformats.org/officeDocument/2006/relationships/image" Target="../media/image1972.wmf"/><Relationship Id="rId26" Type="http://schemas.openxmlformats.org/officeDocument/2006/relationships/image" Target="../media/image1976.wmf"/><Relationship Id="rId3" Type="http://schemas.openxmlformats.org/officeDocument/2006/relationships/oleObject" Target="../embeddings/oleObject2310.bin"/><Relationship Id="rId21" Type="http://schemas.openxmlformats.org/officeDocument/2006/relationships/oleObject" Target="../embeddings/oleObject2319.bin"/><Relationship Id="rId7" Type="http://schemas.openxmlformats.org/officeDocument/2006/relationships/oleObject" Target="../embeddings/oleObject2312.bin"/><Relationship Id="rId12" Type="http://schemas.openxmlformats.org/officeDocument/2006/relationships/image" Target="../media/image1969.wmf"/><Relationship Id="rId17" Type="http://schemas.openxmlformats.org/officeDocument/2006/relationships/oleObject" Target="../embeddings/oleObject2317.bin"/><Relationship Id="rId25" Type="http://schemas.openxmlformats.org/officeDocument/2006/relationships/oleObject" Target="../embeddings/oleObject2321.bin"/><Relationship Id="rId2" Type="http://schemas.openxmlformats.org/officeDocument/2006/relationships/slideLayout" Target="../slideLayouts/slideLayout46.xml"/><Relationship Id="rId16" Type="http://schemas.openxmlformats.org/officeDocument/2006/relationships/image" Target="../media/image1971.wmf"/><Relationship Id="rId20" Type="http://schemas.openxmlformats.org/officeDocument/2006/relationships/image" Target="../media/image1973.wmf"/><Relationship Id="rId1" Type="http://schemas.openxmlformats.org/officeDocument/2006/relationships/vmlDrawing" Target="../drawings/vmlDrawing384.vml"/><Relationship Id="rId6" Type="http://schemas.openxmlformats.org/officeDocument/2006/relationships/image" Target="../media/image1966.wmf"/><Relationship Id="rId11" Type="http://schemas.openxmlformats.org/officeDocument/2006/relationships/oleObject" Target="../embeddings/oleObject2314.bin"/><Relationship Id="rId24" Type="http://schemas.openxmlformats.org/officeDocument/2006/relationships/image" Target="../media/image1975.wmf"/><Relationship Id="rId5" Type="http://schemas.openxmlformats.org/officeDocument/2006/relationships/oleObject" Target="../embeddings/oleObject2311.bin"/><Relationship Id="rId15" Type="http://schemas.openxmlformats.org/officeDocument/2006/relationships/oleObject" Target="../embeddings/oleObject2316.bin"/><Relationship Id="rId23" Type="http://schemas.openxmlformats.org/officeDocument/2006/relationships/oleObject" Target="../embeddings/oleObject2320.bin"/><Relationship Id="rId10" Type="http://schemas.openxmlformats.org/officeDocument/2006/relationships/image" Target="../media/image1968.wmf"/><Relationship Id="rId19" Type="http://schemas.openxmlformats.org/officeDocument/2006/relationships/oleObject" Target="../embeddings/oleObject2318.bin"/><Relationship Id="rId4" Type="http://schemas.openxmlformats.org/officeDocument/2006/relationships/image" Target="../media/image1965.wmf"/><Relationship Id="rId9" Type="http://schemas.openxmlformats.org/officeDocument/2006/relationships/oleObject" Target="../embeddings/oleObject2313.bin"/><Relationship Id="rId14" Type="http://schemas.openxmlformats.org/officeDocument/2006/relationships/image" Target="../media/image1970.wmf"/><Relationship Id="rId22" Type="http://schemas.openxmlformats.org/officeDocument/2006/relationships/image" Target="../media/image1974.wmf"/></Relationships>
</file>

<file path=ppt/slides/_rels/slide488.xml.rels><?xml version="1.0" encoding="UTF-8" standalone="yes"?>
<Relationships xmlns="http://schemas.openxmlformats.org/package/2006/relationships"><Relationship Id="rId8" Type="http://schemas.openxmlformats.org/officeDocument/2006/relationships/image" Target="../media/image1979.wmf"/><Relationship Id="rId13" Type="http://schemas.openxmlformats.org/officeDocument/2006/relationships/oleObject" Target="../embeddings/oleObject2327.bin"/><Relationship Id="rId3" Type="http://schemas.openxmlformats.org/officeDocument/2006/relationships/oleObject" Target="../embeddings/oleObject2322.bin"/><Relationship Id="rId7" Type="http://schemas.openxmlformats.org/officeDocument/2006/relationships/oleObject" Target="../embeddings/oleObject2324.bin"/><Relationship Id="rId12" Type="http://schemas.openxmlformats.org/officeDocument/2006/relationships/image" Target="../media/image1981.wmf"/><Relationship Id="rId2" Type="http://schemas.openxmlformats.org/officeDocument/2006/relationships/slideLayout" Target="../slideLayouts/slideLayout46.xml"/><Relationship Id="rId1" Type="http://schemas.openxmlformats.org/officeDocument/2006/relationships/vmlDrawing" Target="../drawings/vmlDrawing385.vml"/><Relationship Id="rId6" Type="http://schemas.openxmlformats.org/officeDocument/2006/relationships/image" Target="../media/image1978.wmf"/><Relationship Id="rId11" Type="http://schemas.openxmlformats.org/officeDocument/2006/relationships/oleObject" Target="../embeddings/oleObject2326.bin"/><Relationship Id="rId5" Type="http://schemas.openxmlformats.org/officeDocument/2006/relationships/oleObject" Target="../embeddings/oleObject2323.bin"/><Relationship Id="rId10" Type="http://schemas.openxmlformats.org/officeDocument/2006/relationships/image" Target="../media/image1980.wmf"/><Relationship Id="rId4" Type="http://schemas.openxmlformats.org/officeDocument/2006/relationships/image" Target="../media/image1977.wmf"/><Relationship Id="rId9" Type="http://schemas.openxmlformats.org/officeDocument/2006/relationships/oleObject" Target="../embeddings/oleObject2325.bin"/><Relationship Id="rId14" Type="http://schemas.openxmlformats.org/officeDocument/2006/relationships/image" Target="../media/image1982.wmf"/></Relationships>
</file>

<file path=ppt/slides/_rels/slide489.xml.rels><?xml version="1.0" encoding="UTF-8" standalone="yes"?>
<Relationships xmlns="http://schemas.openxmlformats.org/package/2006/relationships"><Relationship Id="rId8" Type="http://schemas.openxmlformats.org/officeDocument/2006/relationships/image" Target="../media/image1985.wmf"/><Relationship Id="rId3" Type="http://schemas.openxmlformats.org/officeDocument/2006/relationships/oleObject" Target="../embeddings/oleObject2328.bin"/><Relationship Id="rId7" Type="http://schemas.openxmlformats.org/officeDocument/2006/relationships/oleObject" Target="../embeddings/oleObject2330.bin"/><Relationship Id="rId2" Type="http://schemas.openxmlformats.org/officeDocument/2006/relationships/slideLayout" Target="../slideLayouts/slideLayout46.xml"/><Relationship Id="rId1" Type="http://schemas.openxmlformats.org/officeDocument/2006/relationships/vmlDrawing" Target="../drawings/vmlDrawing386.vml"/><Relationship Id="rId6" Type="http://schemas.openxmlformats.org/officeDocument/2006/relationships/image" Target="../media/image1984.wmf"/><Relationship Id="rId5" Type="http://schemas.openxmlformats.org/officeDocument/2006/relationships/oleObject" Target="../embeddings/oleObject2329.bin"/><Relationship Id="rId10" Type="http://schemas.openxmlformats.org/officeDocument/2006/relationships/oleObject" Target="../embeddings/oleObject2332.bin"/><Relationship Id="rId4" Type="http://schemas.openxmlformats.org/officeDocument/2006/relationships/image" Target="../media/image1983.wmf"/><Relationship Id="rId9" Type="http://schemas.openxmlformats.org/officeDocument/2006/relationships/oleObject" Target="../embeddings/oleObject2331.bin"/></Relationships>
</file>

<file path=ppt/slides/_rels/slide490.xml.rels><?xml version="1.0" encoding="UTF-8" standalone="yes"?>
<Relationships xmlns="http://schemas.openxmlformats.org/package/2006/relationships"><Relationship Id="rId3" Type="http://schemas.openxmlformats.org/officeDocument/2006/relationships/image" Target="../media/image1294.jpg"/><Relationship Id="rId2" Type="http://schemas.openxmlformats.org/officeDocument/2006/relationships/notesSlide" Target="../notesSlides/notesSlide15.xml"/><Relationship Id="rId1" Type="http://schemas.openxmlformats.org/officeDocument/2006/relationships/slideLayout" Target="../slideLayouts/slideLayout56.xml"/><Relationship Id="rId4" Type="http://schemas.openxmlformats.org/officeDocument/2006/relationships/image" Target="../media/image4.png"/></Relationships>
</file>

<file path=ppt/slides/_rels/slide491.xml.rels><?xml version="1.0" encoding="UTF-8" standalone="yes"?>
<Relationships xmlns="http://schemas.openxmlformats.org/package/2006/relationships"><Relationship Id="rId1" Type="http://schemas.openxmlformats.org/officeDocument/2006/relationships/slideLayout" Target="../slideLayouts/slideLayout57.xml"/></Relationships>
</file>

<file path=ppt/slides/_rels/slide492.xml.rels><?xml version="1.0" encoding="UTF-8" standalone="yes"?>
<Relationships xmlns="http://schemas.openxmlformats.org/package/2006/relationships"><Relationship Id="rId3" Type="http://schemas.openxmlformats.org/officeDocument/2006/relationships/image" Target="../media/image1988.jpg"/><Relationship Id="rId7" Type="http://schemas.openxmlformats.org/officeDocument/2006/relationships/image" Target="../media/image1987.wmf"/><Relationship Id="rId2" Type="http://schemas.openxmlformats.org/officeDocument/2006/relationships/slideLayout" Target="../slideLayouts/slideLayout57.xml"/><Relationship Id="rId1" Type="http://schemas.openxmlformats.org/officeDocument/2006/relationships/vmlDrawing" Target="../drawings/vmlDrawing387.vml"/><Relationship Id="rId6" Type="http://schemas.openxmlformats.org/officeDocument/2006/relationships/oleObject" Target="../embeddings/oleObject2334.bin"/><Relationship Id="rId5" Type="http://schemas.openxmlformats.org/officeDocument/2006/relationships/image" Target="../media/image1986.wmf"/><Relationship Id="rId4" Type="http://schemas.openxmlformats.org/officeDocument/2006/relationships/oleObject" Target="../embeddings/oleObject2333.bin"/></Relationships>
</file>

<file path=ppt/slides/_rels/slide493.xml.rels><?xml version="1.0" encoding="UTF-8" standalone="yes"?>
<Relationships xmlns="http://schemas.openxmlformats.org/package/2006/relationships"><Relationship Id="rId8" Type="http://schemas.openxmlformats.org/officeDocument/2006/relationships/image" Target="../media/image1991.wmf"/><Relationship Id="rId13" Type="http://schemas.openxmlformats.org/officeDocument/2006/relationships/oleObject" Target="../embeddings/oleObject2340.bin"/><Relationship Id="rId18" Type="http://schemas.openxmlformats.org/officeDocument/2006/relationships/oleObject" Target="../embeddings/oleObject2343.bin"/><Relationship Id="rId3" Type="http://schemas.openxmlformats.org/officeDocument/2006/relationships/oleObject" Target="../embeddings/oleObject2335.bin"/><Relationship Id="rId21" Type="http://schemas.openxmlformats.org/officeDocument/2006/relationships/image" Target="../media/image1997.wmf"/><Relationship Id="rId7" Type="http://schemas.openxmlformats.org/officeDocument/2006/relationships/oleObject" Target="../embeddings/oleObject2337.bin"/><Relationship Id="rId12" Type="http://schemas.openxmlformats.org/officeDocument/2006/relationships/image" Target="../media/image1993.wmf"/><Relationship Id="rId17" Type="http://schemas.openxmlformats.org/officeDocument/2006/relationships/image" Target="../media/image1995.wmf"/><Relationship Id="rId2" Type="http://schemas.openxmlformats.org/officeDocument/2006/relationships/slideLayout" Target="../slideLayouts/slideLayout57.xml"/><Relationship Id="rId16" Type="http://schemas.openxmlformats.org/officeDocument/2006/relationships/oleObject" Target="../embeddings/oleObject2342.bin"/><Relationship Id="rId20" Type="http://schemas.openxmlformats.org/officeDocument/2006/relationships/oleObject" Target="../embeddings/oleObject2344.bin"/><Relationship Id="rId1" Type="http://schemas.openxmlformats.org/officeDocument/2006/relationships/vmlDrawing" Target="../drawings/vmlDrawing388.vml"/><Relationship Id="rId6" Type="http://schemas.openxmlformats.org/officeDocument/2006/relationships/image" Target="../media/image1990.wmf"/><Relationship Id="rId11" Type="http://schemas.openxmlformats.org/officeDocument/2006/relationships/oleObject" Target="../embeddings/oleObject2339.bin"/><Relationship Id="rId5" Type="http://schemas.openxmlformats.org/officeDocument/2006/relationships/oleObject" Target="../embeddings/oleObject2336.bin"/><Relationship Id="rId15" Type="http://schemas.openxmlformats.org/officeDocument/2006/relationships/oleObject" Target="../embeddings/oleObject2341.bin"/><Relationship Id="rId10" Type="http://schemas.openxmlformats.org/officeDocument/2006/relationships/image" Target="../media/image1992.wmf"/><Relationship Id="rId19" Type="http://schemas.openxmlformats.org/officeDocument/2006/relationships/image" Target="../media/image1996.wmf"/><Relationship Id="rId4" Type="http://schemas.openxmlformats.org/officeDocument/2006/relationships/image" Target="../media/image1989.wmf"/><Relationship Id="rId9" Type="http://schemas.openxmlformats.org/officeDocument/2006/relationships/oleObject" Target="../embeddings/oleObject2338.bin"/><Relationship Id="rId14" Type="http://schemas.openxmlformats.org/officeDocument/2006/relationships/image" Target="../media/image1994.wmf"/><Relationship Id="rId22" Type="http://schemas.openxmlformats.org/officeDocument/2006/relationships/oleObject" Target="../embeddings/oleObject2345.bin"/></Relationships>
</file>

<file path=ppt/slides/_rels/slide494.xml.rels><?xml version="1.0" encoding="UTF-8" standalone="yes"?>
<Relationships xmlns="http://schemas.openxmlformats.org/package/2006/relationships"><Relationship Id="rId8" Type="http://schemas.openxmlformats.org/officeDocument/2006/relationships/image" Target="../media/image2000.wmf"/><Relationship Id="rId13" Type="http://schemas.openxmlformats.org/officeDocument/2006/relationships/oleObject" Target="../embeddings/oleObject2352.bin"/><Relationship Id="rId18" Type="http://schemas.openxmlformats.org/officeDocument/2006/relationships/image" Target="../media/image2004.wmf"/><Relationship Id="rId3" Type="http://schemas.openxmlformats.org/officeDocument/2006/relationships/oleObject" Target="../embeddings/oleObject2346.bin"/><Relationship Id="rId21" Type="http://schemas.openxmlformats.org/officeDocument/2006/relationships/image" Target="../media/image2005.wmf"/><Relationship Id="rId7" Type="http://schemas.openxmlformats.org/officeDocument/2006/relationships/oleObject" Target="../embeddings/oleObject2348.bin"/><Relationship Id="rId12" Type="http://schemas.openxmlformats.org/officeDocument/2006/relationships/oleObject" Target="../embeddings/oleObject2351.bin"/><Relationship Id="rId17" Type="http://schemas.openxmlformats.org/officeDocument/2006/relationships/oleObject" Target="../embeddings/oleObject2354.bin"/><Relationship Id="rId2" Type="http://schemas.openxmlformats.org/officeDocument/2006/relationships/slideLayout" Target="../slideLayouts/slideLayout57.xml"/><Relationship Id="rId16" Type="http://schemas.openxmlformats.org/officeDocument/2006/relationships/image" Target="../media/image2003.wmf"/><Relationship Id="rId20" Type="http://schemas.openxmlformats.org/officeDocument/2006/relationships/oleObject" Target="../embeddings/oleObject2356.bin"/><Relationship Id="rId1" Type="http://schemas.openxmlformats.org/officeDocument/2006/relationships/vmlDrawing" Target="../drawings/vmlDrawing389.vml"/><Relationship Id="rId6" Type="http://schemas.openxmlformats.org/officeDocument/2006/relationships/image" Target="../media/image1999.wmf"/><Relationship Id="rId11" Type="http://schemas.openxmlformats.org/officeDocument/2006/relationships/image" Target="../media/image2001.wmf"/><Relationship Id="rId5" Type="http://schemas.openxmlformats.org/officeDocument/2006/relationships/oleObject" Target="../embeddings/oleObject2347.bin"/><Relationship Id="rId15" Type="http://schemas.openxmlformats.org/officeDocument/2006/relationships/oleObject" Target="../embeddings/oleObject2353.bin"/><Relationship Id="rId10" Type="http://schemas.openxmlformats.org/officeDocument/2006/relationships/oleObject" Target="../embeddings/oleObject2350.bin"/><Relationship Id="rId19" Type="http://schemas.openxmlformats.org/officeDocument/2006/relationships/oleObject" Target="../embeddings/oleObject2355.bin"/><Relationship Id="rId4" Type="http://schemas.openxmlformats.org/officeDocument/2006/relationships/image" Target="../media/image1998.wmf"/><Relationship Id="rId9" Type="http://schemas.openxmlformats.org/officeDocument/2006/relationships/oleObject" Target="../embeddings/oleObject2349.bin"/><Relationship Id="rId14" Type="http://schemas.openxmlformats.org/officeDocument/2006/relationships/image" Target="../media/image2002.wmf"/></Relationships>
</file>

<file path=ppt/slides/_rels/slide495.xml.rels><?xml version="1.0" encoding="UTF-8" standalone="yes"?>
<Relationships xmlns="http://schemas.openxmlformats.org/package/2006/relationships"><Relationship Id="rId8" Type="http://schemas.openxmlformats.org/officeDocument/2006/relationships/image" Target="../media/image2008.wmf"/><Relationship Id="rId3" Type="http://schemas.openxmlformats.org/officeDocument/2006/relationships/oleObject" Target="../embeddings/oleObject2357.bin"/><Relationship Id="rId7" Type="http://schemas.openxmlformats.org/officeDocument/2006/relationships/oleObject" Target="../embeddings/oleObject2359.bin"/><Relationship Id="rId2" Type="http://schemas.openxmlformats.org/officeDocument/2006/relationships/slideLayout" Target="../slideLayouts/slideLayout57.xml"/><Relationship Id="rId1" Type="http://schemas.openxmlformats.org/officeDocument/2006/relationships/vmlDrawing" Target="../drawings/vmlDrawing390.vml"/><Relationship Id="rId6" Type="http://schemas.openxmlformats.org/officeDocument/2006/relationships/image" Target="../media/image2007.wmf"/><Relationship Id="rId5" Type="http://schemas.openxmlformats.org/officeDocument/2006/relationships/oleObject" Target="../embeddings/oleObject2358.bin"/><Relationship Id="rId10" Type="http://schemas.openxmlformats.org/officeDocument/2006/relationships/image" Target="../media/image2009.wmf"/><Relationship Id="rId4" Type="http://schemas.openxmlformats.org/officeDocument/2006/relationships/image" Target="../media/image2006.wmf"/><Relationship Id="rId9" Type="http://schemas.openxmlformats.org/officeDocument/2006/relationships/oleObject" Target="../embeddings/oleObject2360.bin"/></Relationships>
</file>

<file path=ppt/slides/_rels/slide496.xml.rels><?xml version="1.0" encoding="UTF-8" standalone="yes"?>
<Relationships xmlns="http://schemas.openxmlformats.org/package/2006/relationships"><Relationship Id="rId8" Type="http://schemas.openxmlformats.org/officeDocument/2006/relationships/image" Target="../media/image2012.wmf"/><Relationship Id="rId3" Type="http://schemas.openxmlformats.org/officeDocument/2006/relationships/oleObject" Target="../embeddings/oleObject2361.bin"/><Relationship Id="rId7" Type="http://schemas.openxmlformats.org/officeDocument/2006/relationships/oleObject" Target="../embeddings/oleObject2363.bin"/><Relationship Id="rId2" Type="http://schemas.openxmlformats.org/officeDocument/2006/relationships/slideLayout" Target="../slideLayouts/slideLayout57.xml"/><Relationship Id="rId1" Type="http://schemas.openxmlformats.org/officeDocument/2006/relationships/vmlDrawing" Target="../drawings/vmlDrawing391.vml"/><Relationship Id="rId6" Type="http://schemas.openxmlformats.org/officeDocument/2006/relationships/image" Target="../media/image2011.wmf"/><Relationship Id="rId5" Type="http://schemas.openxmlformats.org/officeDocument/2006/relationships/oleObject" Target="../embeddings/oleObject2362.bin"/><Relationship Id="rId10" Type="http://schemas.openxmlformats.org/officeDocument/2006/relationships/image" Target="../media/image2013.wmf"/><Relationship Id="rId4" Type="http://schemas.openxmlformats.org/officeDocument/2006/relationships/image" Target="../media/image2010.wmf"/><Relationship Id="rId9" Type="http://schemas.openxmlformats.org/officeDocument/2006/relationships/oleObject" Target="../embeddings/oleObject2364.bin"/></Relationships>
</file>

<file path=ppt/slides/_rels/slide497.xml.rels><?xml version="1.0" encoding="UTF-8" standalone="yes"?>
<Relationships xmlns="http://schemas.openxmlformats.org/package/2006/relationships"><Relationship Id="rId3" Type="http://schemas.openxmlformats.org/officeDocument/2006/relationships/image" Target="../media/image2015.jpg"/><Relationship Id="rId2" Type="http://schemas.openxmlformats.org/officeDocument/2006/relationships/slideLayout" Target="../slideLayouts/slideLayout57.xml"/><Relationship Id="rId1" Type="http://schemas.openxmlformats.org/officeDocument/2006/relationships/vmlDrawing" Target="../drawings/vmlDrawing392.vml"/><Relationship Id="rId5" Type="http://schemas.openxmlformats.org/officeDocument/2006/relationships/image" Target="../media/image2014.wmf"/><Relationship Id="rId4" Type="http://schemas.openxmlformats.org/officeDocument/2006/relationships/oleObject" Target="../embeddings/oleObject2365.bin"/></Relationships>
</file>

<file path=ppt/slides/_rels/slide498.xml.rels><?xml version="1.0" encoding="UTF-8" standalone="yes"?>
<Relationships xmlns="http://schemas.openxmlformats.org/package/2006/relationships"><Relationship Id="rId8" Type="http://schemas.openxmlformats.org/officeDocument/2006/relationships/image" Target="../media/image2018.wmf"/><Relationship Id="rId13" Type="http://schemas.openxmlformats.org/officeDocument/2006/relationships/oleObject" Target="../embeddings/oleObject2371.bin"/><Relationship Id="rId3" Type="http://schemas.openxmlformats.org/officeDocument/2006/relationships/oleObject" Target="../embeddings/oleObject2366.bin"/><Relationship Id="rId7" Type="http://schemas.openxmlformats.org/officeDocument/2006/relationships/oleObject" Target="../embeddings/oleObject2368.bin"/><Relationship Id="rId12" Type="http://schemas.openxmlformats.org/officeDocument/2006/relationships/image" Target="../media/image2020.wmf"/><Relationship Id="rId2" Type="http://schemas.openxmlformats.org/officeDocument/2006/relationships/slideLayout" Target="../slideLayouts/slideLayout57.xml"/><Relationship Id="rId16" Type="http://schemas.openxmlformats.org/officeDocument/2006/relationships/image" Target="../media/image2022.wmf"/><Relationship Id="rId1" Type="http://schemas.openxmlformats.org/officeDocument/2006/relationships/vmlDrawing" Target="../drawings/vmlDrawing393.vml"/><Relationship Id="rId6" Type="http://schemas.openxmlformats.org/officeDocument/2006/relationships/image" Target="../media/image2017.wmf"/><Relationship Id="rId11" Type="http://schemas.openxmlformats.org/officeDocument/2006/relationships/oleObject" Target="../embeddings/oleObject2370.bin"/><Relationship Id="rId5" Type="http://schemas.openxmlformats.org/officeDocument/2006/relationships/oleObject" Target="../embeddings/oleObject2367.bin"/><Relationship Id="rId15" Type="http://schemas.openxmlformats.org/officeDocument/2006/relationships/oleObject" Target="../embeddings/oleObject2372.bin"/><Relationship Id="rId10" Type="http://schemas.openxmlformats.org/officeDocument/2006/relationships/image" Target="../media/image2019.wmf"/><Relationship Id="rId4" Type="http://schemas.openxmlformats.org/officeDocument/2006/relationships/image" Target="../media/image2016.wmf"/><Relationship Id="rId9" Type="http://schemas.openxmlformats.org/officeDocument/2006/relationships/oleObject" Target="../embeddings/oleObject2369.bin"/><Relationship Id="rId14" Type="http://schemas.openxmlformats.org/officeDocument/2006/relationships/image" Target="../media/image2021.wmf"/></Relationships>
</file>

<file path=ppt/slides/_rels/slide499.xml.rels><?xml version="1.0" encoding="UTF-8" standalone="yes"?>
<Relationships xmlns="http://schemas.openxmlformats.org/package/2006/relationships"><Relationship Id="rId8" Type="http://schemas.openxmlformats.org/officeDocument/2006/relationships/image" Target="../media/image2025.wmf"/><Relationship Id="rId13" Type="http://schemas.openxmlformats.org/officeDocument/2006/relationships/oleObject" Target="../embeddings/oleObject2378.bin"/><Relationship Id="rId3" Type="http://schemas.openxmlformats.org/officeDocument/2006/relationships/oleObject" Target="../embeddings/oleObject2373.bin"/><Relationship Id="rId7" Type="http://schemas.openxmlformats.org/officeDocument/2006/relationships/oleObject" Target="../embeddings/oleObject2375.bin"/><Relationship Id="rId12" Type="http://schemas.openxmlformats.org/officeDocument/2006/relationships/image" Target="../media/image2027.wmf"/><Relationship Id="rId2" Type="http://schemas.openxmlformats.org/officeDocument/2006/relationships/slideLayout" Target="../slideLayouts/slideLayout57.xml"/><Relationship Id="rId1" Type="http://schemas.openxmlformats.org/officeDocument/2006/relationships/vmlDrawing" Target="../drawings/vmlDrawing394.vml"/><Relationship Id="rId6" Type="http://schemas.openxmlformats.org/officeDocument/2006/relationships/image" Target="../media/image2024.wmf"/><Relationship Id="rId11" Type="http://schemas.openxmlformats.org/officeDocument/2006/relationships/oleObject" Target="../embeddings/oleObject2377.bin"/><Relationship Id="rId5" Type="http://schemas.openxmlformats.org/officeDocument/2006/relationships/oleObject" Target="../embeddings/oleObject2374.bin"/><Relationship Id="rId10" Type="http://schemas.openxmlformats.org/officeDocument/2006/relationships/image" Target="../media/image2026.wmf"/><Relationship Id="rId4" Type="http://schemas.openxmlformats.org/officeDocument/2006/relationships/image" Target="../media/image2023.wmf"/><Relationship Id="rId9" Type="http://schemas.openxmlformats.org/officeDocument/2006/relationships/oleObject" Target="../embeddings/oleObject2376.bin"/><Relationship Id="rId14" Type="http://schemas.openxmlformats.org/officeDocument/2006/relationships/image" Target="../media/image2028.wmf"/></Relationships>
</file>

<file path=ppt/slides/_rels/slide500.xml.rels><?xml version="1.0" encoding="UTF-8" standalone="yes"?>
<Relationships xmlns="http://schemas.openxmlformats.org/package/2006/relationships"><Relationship Id="rId8" Type="http://schemas.openxmlformats.org/officeDocument/2006/relationships/image" Target="../media/image2031.wmf"/><Relationship Id="rId13" Type="http://schemas.openxmlformats.org/officeDocument/2006/relationships/oleObject" Target="../embeddings/oleObject2384.bin"/><Relationship Id="rId3" Type="http://schemas.openxmlformats.org/officeDocument/2006/relationships/oleObject" Target="../embeddings/oleObject2379.bin"/><Relationship Id="rId7" Type="http://schemas.openxmlformats.org/officeDocument/2006/relationships/oleObject" Target="../embeddings/oleObject2381.bin"/><Relationship Id="rId12" Type="http://schemas.openxmlformats.org/officeDocument/2006/relationships/image" Target="../media/image2033.wmf"/><Relationship Id="rId2" Type="http://schemas.openxmlformats.org/officeDocument/2006/relationships/slideLayout" Target="../slideLayouts/slideLayout57.xml"/><Relationship Id="rId1" Type="http://schemas.openxmlformats.org/officeDocument/2006/relationships/vmlDrawing" Target="../drawings/vmlDrawing395.vml"/><Relationship Id="rId6" Type="http://schemas.openxmlformats.org/officeDocument/2006/relationships/image" Target="../media/image2030.wmf"/><Relationship Id="rId11" Type="http://schemas.openxmlformats.org/officeDocument/2006/relationships/oleObject" Target="../embeddings/oleObject2383.bin"/><Relationship Id="rId5" Type="http://schemas.openxmlformats.org/officeDocument/2006/relationships/oleObject" Target="../embeddings/oleObject2380.bin"/><Relationship Id="rId10" Type="http://schemas.openxmlformats.org/officeDocument/2006/relationships/image" Target="../media/image2032.wmf"/><Relationship Id="rId4" Type="http://schemas.openxmlformats.org/officeDocument/2006/relationships/image" Target="../media/image2029.wmf"/><Relationship Id="rId9" Type="http://schemas.openxmlformats.org/officeDocument/2006/relationships/oleObject" Target="../embeddings/oleObject2382.bin"/><Relationship Id="rId14" Type="http://schemas.openxmlformats.org/officeDocument/2006/relationships/image" Target="../media/image2034.wmf"/></Relationships>
</file>

<file path=ppt/slides/_rels/slide501.xml.rels><?xml version="1.0" encoding="UTF-8" standalone="yes"?>
<Relationships xmlns="http://schemas.openxmlformats.org/package/2006/relationships"><Relationship Id="rId8" Type="http://schemas.openxmlformats.org/officeDocument/2006/relationships/image" Target="../media/image2037.wmf"/><Relationship Id="rId3" Type="http://schemas.openxmlformats.org/officeDocument/2006/relationships/oleObject" Target="../embeddings/oleObject2385.bin"/><Relationship Id="rId7" Type="http://schemas.openxmlformats.org/officeDocument/2006/relationships/oleObject" Target="../embeddings/oleObject2387.bin"/><Relationship Id="rId2" Type="http://schemas.openxmlformats.org/officeDocument/2006/relationships/slideLayout" Target="../slideLayouts/slideLayout57.xml"/><Relationship Id="rId1" Type="http://schemas.openxmlformats.org/officeDocument/2006/relationships/vmlDrawing" Target="../drawings/vmlDrawing396.vml"/><Relationship Id="rId6" Type="http://schemas.openxmlformats.org/officeDocument/2006/relationships/image" Target="../media/image2036.wmf"/><Relationship Id="rId5" Type="http://schemas.openxmlformats.org/officeDocument/2006/relationships/oleObject" Target="../embeddings/oleObject2386.bin"/><Relationship Id="rId10" Type="http://schemas.openxmlformats.org/officeDocument/2006/relationships/image" Target="../media/image2038.wmf"/><Relationship Id="rId4" Type="http://schemas.openxmlformats.org/officeDocument/2006/relationships/image" Target="../media/image2035.wmf"/><Relationship Id="rId9" Type="http://schemas.openxmlformats.org/officeDocument/2006/relationships/oleObject" Target="../embeddings/oleObject2388.bin"/></Relationships>
</file>

<file path=ppt/slides/_rels/slide502.xml.rels><?xml version="1.0" encoding="UTF-8" standalone="yes"?>
<Relationships xmlns="http://schemas.openxmlformats.org/package/2006/relationships"><Relationship Id="rId8" Type="http://schemas.openxmlformats.org/officeDocument/2006/relationships/image" Target="../media/image2041.wmf"/><Relationship Id="rId13" Type="http://schemas.openxmlformats.org/officeDocument/2006/relationships/oleObject" Target="../embeddings/oleObject2394.bin"/><Relationship Id="rId18" Type="http://schemas.openxmlformats.org/officeDocument/2006/relationships/image" Target="../media/image2046.wmf"/><Relationship Id="rId3" Type="http://schemas.openxmlformats.org/officeDocument/2006/relationships/oleObject" Target="../embeddings/oleObject2389.bin"/><Relationship Id="rId7" Type="http://schemas.openxmlformats.org/officeDocument/2006/relationships/oleObject" Target="../embeddings/oleObject2391.bin"/><Relationship Id="rId12" Type="http://schemas.openxmlformats.org/officeDocument/2006/relationships/image" Target="../media/image2043.wmf"/><Relationship Id="rId17" Type="http://schemas.openxmlformats.org/officeDocument/2006/relationships/oleObject" Target="../embeddings/oleObject2396.bin"/><Relationship Id="rId2" Type="http://schemas.openxmlformats.org/officeDocument/2006/relationships/slideLayout" Target="../slideLayouts/slideLayout57.xml"/><Relationship Id="rId16" Type="http://schemas.openxmlformats.org/officeDocument/2006/relationships/image" Target="../media/image2045.wmf"/><Relationship Id="rId20" Type="http://schemas.openxmlformats.org/officeDocument/2006/relationships/image" Target="../media/image2047.wmf"/><Relationship Id="rId1" Type="http://schemas.openxmlformats.org/officeDocument/2006/relationships/vmlDrawing" Target="../drawings/vmlDrawing397.vml"/><Relationship Id="rId6" Type="http://schemas.openxmlformats.org/officeDocument/2006/relationships/image" Target="../media/image2040.wmf"/><Relationship Id="rId11" Type="http://schemas.openxmlformats.org/officeDocument/2006/relationships/oleObject" Target="../embeddings/oleObject2393.bin"/><Relationship Id="rId5" Type="http://schemas.openxmlformats.org/officeDocument/2006/relationships/oleObject" Target="../embeddings/oleObject2390.bin"/><Relationship Id="rId15" Type="http://schemas.openxmlformats.org/officeDocument/2006/relationships/oleObject" Target="../embeddings/oleObject2395.bin"/><Relationship Id="rId10" Type="http://schemas.openxmlformats.org/officeDocument/2006/relationships/image" Target="../media/image2042.wmf"/><Relationship Id="rId19" Type="http://schemas.openxmlformats.org/officeDocument/2006/relationships/oleObject" Target="../embeddings/oleObject2397.bin"/><Relationship Id="rId4" Type="http://schemas.openxmlformats.org/officeDocument/2006/relationships/image" Target="../media/image2039.wmf"/><Relationship Id="rId9" Type="http://schemas.openxmlformats.org/officeDocument/2006/relationships/oleObject" Target="../embeddings/oleObject2392.bin"/><Relationship Id="rId14" Type="http://schemas.openxmlformats.org/officeDocument/2006/relationships/image" Target="../media/image2044.wmf"/></Relationships>
</file>

<file path=ppt/slides/_rels/slide503.xml.rels><?xml version="1.0" encoding="UTF-8" standalone="yes"?>
<Relationships xmlns="http://schemas.openxmlformats.org/package/2006/relationships"><Relationship Id="rId8" Type="http://schemas.openxmlformats.org/officeDocument/2006/relationships/image" Target="../media/image2049.wmf"/><Relationship Id="rId13" Type="http://schemas.openxmlformats.org/officeDocument/2006/relationships/oleObject" Target="../embeddings/oleObject2403.bin"/><Relationship Id="rId18" Type="http://schemas.openxmlformats.org/officeDocument/2006/relationships/image" Target="../media/image2054.wmf"/><Relationship Id="rId3" Type="http://schemas.openxmlformats.org/officeDocument/2006/relationships/oleObject" Target="../embeddings/oleObject2398.bin"/><Relationship Id="rId7" Type="http://schemas.openxmlformats.org/officeDocument/2006/relationships/oleObject" Target="../embeddings/oleObject2400.bin"/><Relationship Id="rId12" Type="http://schemas.openxmlformats.org/officeDocument/2006/relationships/image" Target="../media/image2051.wmf"/><Relationship Id="rId17" Type="http://schemas.openxmlformats.org/officeDocument/2006/relationships/oleObject" Target="../embeddings/oleObject2405.bin"/><Relationship Id="rId2" Type="http://schemas.openxmlformats.org/officeDocument/2006/relationships/slideLayout" Target="../slideLayouts/slideLayout57.xml"/><Relationship Id="rId16" Type="http://schemas.openxmlformats.org/officeDocument/2006/relationships/image" Target="../media/image2053.wmf"/><Relationship Id="rId1" Type="http://schemas.openxmlformats.org/officeDocument/2006/relationships/vmlDrawing" Target="../drawings/vmlDrawing398.vml"/><Relationship Id="rId6" Type="http://schemas.openxmlformats.org/officeDocument/2006/relationships/image" Target="../media/image2048.wmf"/><Relationship Id="rId11" Type="http://schemas.openxmlformats.org/officeDocument/2006/relationships/oleObject" Target="../embeddings/oleObject2402.bin"/><Relationship Id="rId5" Type="http://schemas.openxmlformats.org/officeDocument/2006/relationships/oleObject" Target="../embeddings/oleObject2399.bin"/><Relationship Id="rId15" Type="http://schemas.openxmlformats.org/officeDocument/2006/relationships/oleObject" Target="../embeddings/oleObject2404.bin"/><Relationship Id="rId10" Type="http://schemas.openxmlformats.org/officeDocument/2006/relationships/image" Target="../media/image2050.wmf"/><Relationship Id="rId4" Type="http://schemas.openxmlformats.org/officeDocument/2006/relationships/image" Target="../media/image2005.wmf"/><Relationship Id="rId9" Type="http://schemas.openxmlformats.org/officeDocument/2006/relationships/oleObject" Target="../embeddings/oleObject2401.bin"/><Relationship Id="rId14" Type="http://schemas.openxmlformats.org/officeDocument/2006/relationships/image" Target="../media/image2052.wmf"/></Relationships>
</file>

<file path=ppt/slides/_rels/slide504.xml.rels><?xml version="1.0" encoding="UTF-8" standalone="yes"?>
<Relationships xmlns="http://schemas.openxmlformats.org/package/2006/relationships"><Relationship Id="rId8" Type="http://schemas.openxmlformats.org/officeDocument/2006/relationships/image" Target="../media/image2057.wmf"/><Relationship Id="rId13" Type="http://schemas.openxmlformats.org/officeDocument/2006/relationships/oleObject" Target="../embeddings/oleObject2411.bin"/><Relationship Id="rId18" Type="http://schemas.openxmlformats.org/officeDocument/2006/relationships/image" Target="../media/image2062.wmf"/><Relationship Id="rId26" Type="http://schemas.openxmlformats.org/officeDocument/2006/relationships/image" Target="../media/image2066.wmf"/><Relationship Id="rId3" Type="http://schemas.openxmlformats.org/officeDocument/2006/relationships/oleObject" Target="../embeddings/oleObject2406.bin"/><Relationship Id="rId21" Type="http://schemas.openxmlformats.org/officeDocument/2006/relationships/oleObject" Target="../embeddings/oleObject2415.bin"/><Relationship Id="rId7" Type="http://schemas.openxmlformats.org/officeDocument/2006/relationships/oleObject" Target="../embeddings/oleObject2408.bin"/><Relationship Id="rId12" Type="http://schemas.openxmlformats.org/officeDocument/2006/relationships/image" Target="../media/image2059.wmf"/><Relationship Id="rId17" Type="http://schemas.openxmlformats.org/officeDocument/2006/relationships/oleObject" Target="../embeddings/oleObject2413.bin"/><Relationship Id="rId25" Type="http://schemas.openxmlformats.org/officeDocument/2006/relationships/oleObject" Target="../embeddings/oleObject2417.bin"/><Relationship Id="rId2" Type="http://schemas.openxmlformats.org/officeDocument/2006/relationships/slideLayout" Target="../slideLayouts/slideLayout57.xml"/><Relationship Id="rId16" Type="http://schemas.openxmlformats.org/officeDocument/2006/relationships/image" Target="../media/image2061.wmf"/><Relationship Id="rId20" Type="http://schemas.openxmlformats.org/officeDocument/2006/relationships/image" Target="../media/image2063.wmf"/><Relationship Id="rId29" Type="http://schemas.openxmlformats.org/officeDocument/2006/relationships/oleObject" Target="../embeddings/oleObject2419.bin"/><Relationship Id="rId1" Type="http://schemas.openxmlformats.org/officeDocument/2006/relationships/vmlDrawing" Target="../drawings/vmlDrawing399.vml"/><Relationship Id="rId6" Type="http://schemas.openxmlformats.org/officeDocument/2006/relationships/image" Target="../media/image2056.wmf"/><Relationship Id="rId11" Type="http://schemas.openxmlformats.org/officeDocument/2006/relationships/oleObject" Target="../embeddings/oleObject2410.bin"/><Relationship Id="rId24" Type="http://schemas.openxmlformats.org/officeDocument/2006/relationships/image" Target="../media/image2065.wmf"/><Relationship Id="rId5" Type="http://schemas.openxmlformats.org/officeDocument/2006/relationships/oleObject" Target="../embeddings/oleObject2407.bin"/><Relationship Id="rId15" Type="http://schemas.openxmlformats.org/officeDocument/2006/relationships/oleObject" Target="../embeddings/oleObject2412.bin"/><Relationship Id="rId23" Type="http://schemas.openxmlformats.org/officeDocument/2006/relationships/oleObject" Target="../embeddings/oleObject2416.bin"/><Relationship Id="rId28" Type="http://schemas.openxmlformats.org/officeDocument/2006/relationships/image" Target="../media/image2067.wmf"/><Relationship Id="rId10" Type="http://schemas.openxmlformats.org/officeDocument/2006/relationships/image" Target="../media/image2058.wmf"/><Relationship Id="rId19" Type="http://schemas.openxmlformats.org/officeDocument/2006/relationships/oleObject" Target="../embeddings/oleObject2414.bin"/><Relationship Id="rId4" Type="http://schemas.openxmlformats.org/officeDocument/2006/relationships/image" Target="../media/image2055.wmf"/><Relationship Id="rId9" Type="http://schemas.openxmlformats.org/officeDocument/2006/relationships/oleObject" Target="../embeddings/oleObject2409.bin"/><Relationship Id="rId14" Type="http://schemas.openxmlformats.org/officeDocument/2006/relationships/image" Target="../media/image2060.wmf"/><Relationship Id="rId22" Type="http://schemas.openxmlformats.org/officeDocument/2006/relationships/image" Target="../media/image2064.wmf"/><Relationship Id="rId27" Type="http://schemas.openxmlformats.org/officeDocument/2006/relationships/oleObject" Target="../embeddings/oleObject2418.bin"/><Relationship Id="rId30" Type="http://schemas.openxmlformats.org/officeDocument/2006/relationships/image" Target="../media/image2068.wmf"/></Relationships>
</file>

<file path=ppt/slides/_rels/slide505.xml.rels><?xml version="1.0" encoding="UTF-8" standalone="yes"?>
<Relationships xmlns="http://schemas.openxmlformats.org/package/2006/relationships"><Relationship Id="rId8" Type="http://schemas.openxmlformats.org/officeDocument/2006/relationships/image" Target="../media/image2071.wmf"/><Relationship Id="rId13" Type="http://schemas.openxmlformats.org/officeDocument/2006/relationships/oleObject" Target="../embeddings/oleObject2425.bin"/><Relationship Id="rId18" Type="http://schemas.openxmlformats.org/officeDocument/2006/relationships/image" Target="../media/image2076.wmf"/><Relationship Id="rId26" Type="http://schemas.openxmlformats.org/officeDocument/2006/relationships/image" Target="../media/image2066.wmf"/><Relationship Id="rId3" Type="http://schemas.openxmlformats.org/officeDocument/2006/relationships/oleObject" Target="../embeddings/oleObject2420.bin"/><Relationship Id="rId21" Type="http://schemas.openxmlformats.org/officeDocument/2006/relationships/oleObject" Target="../embeddings/oleObject2429.bin"/><Relationship Id="rId7" Type="http://schemas.openxmlformats.org/officeDocument/2006/relationships/oleObject" Target="../embeddings/oleObject2422.bin"/><Relationship Id="rId12" Type="http://schemas.openxmlformats.org/officeDocument/2006/relationships/image" Target="../media/image2073.wmf"/><Relationship Id="rId17" Type="http://schemas.openxmlformats.org/officeDocument/2006/relationships/oleObject" Target="../embeddings/oleObject2427.bin"/><Relationship Id="rId25" Type="http://schemas.openxmlformats.org/officeDocument/2006/relationships/oleObject" Target="../embeddings/oleObject2431.bin"/><Relationship Id="rId2" Type="http://schemas.openxmlformats.org/officeDocument/2006/relationships/slideLayout" Target="../slideLayouts/slideLayout57.xml"/><Relationship Id="rId16" Type="http://schemas.openxmlformats.org/officeDocument/2006/relationships/image" Target="../media/image2075.wmf"/><Relationship Id="rId20" Type="http://schemas.openxmlformats.org/officeDocument/2006/relationships/image" Target="../media/image2077.wmf"/><Relationship Id="rId29" Type="http://schemas.openxmlformats.org/officeDocument/2006/relationships/oleObject" Target="../embeddings/oleObject2433.bin"/><Relationship Id="rId1" Type="http://schemas.openxmlformats.org/officeDocument/2006/relationships/vmlDrawing" Target="../drawings/vmlDrawing400.vml"/><Relationship Id="rId6" Type="http://schemas.openxmlformats.org/officeDocument/2006/relationships/image" Target="../media/image2070.wmf"/><Relationship Id="rId11" Type="http://schemas.openxmlformats.org/officeDocument/2006/relationships/oleObject" Target="../embeddings/oleObject2424.bin"/><Relationship Id="rId24" Type="http://schemas.openxmlformats.org/officeDocument/2006/relationships/image" Target="../media/image2079.wmf"/><Relationship Id="rId5" Type="http://schemas.openxmlformats.org/officeDocument/2006/relationships/oleObject" Target="../embeddings/oleObject2421.bin"/><Relationship Id="rId15" Type="http://schemas.openxmlformats.org/officeDocument/2006/relationships/oleObject" Target="../embeddings/oleObject2426.bin"/><Relationship Id="rId23" Type="http://schemas.openxmlformats.org/officeDocument/2006/relationships/oleObject" Target="../embeddings/oleObject2430.bin"/><Relationship Id="rId28" Type="http://schemas.openxmlformats.org/officeDocument/2006/relationships/image" Target="../media/image2080.wmf"/><Relationship Id="rId10" Type="http://schemas.openxmlformats.org/officeDocument/2006/relationships/image" Target="../media/image2072.wmf"/><Relationship Id="rId19" Type="http://schemas.openxmlformats.org/officeDocument/2006/relationships/oleObject" Target="../embeddings/oleObject2428.bin"/><Relationship Id="rId4" Type="http://schemas.openxmlformats.org/officeDocument/2006/relationships/image" Target="../media/image2069.wmf"/><Relationship Id="rId9" Type="http://schemas.openxmlformats.org/officeDocument/2006/relationships/oleObject" Target="../embeddings/oleObject2423.bin"/><Relationship Id="rId14" Type="http://schemas.openxmlformats.org/officeDocument/2006/relationships/image" Target="../media/image2074.wmf"/><Relationship Id="rId22" Type="http://schemas.openxmlformats.org/officeDocument/2006/relationships/image" Target="../media/image2078.wmf"/><Relationship Id="rId27" Type="http://schemas.openxmlformats.org/officeDocument/2006/relationships/oleObject" Target="../embeddings/oleObject2432.bin"/><Relationship Id="rId30" Type="http://schemas.openxmlformats.org/officeDocument/2006/relationships/image" Target="../media/image2081.wmf"/></Relationships>
</file>

<file path=ppt/slides/_rels/slide506.xml.rels><?xml version="1.0" encoding="UTF-8" standalone="yes"?>
<Relationships xmlns="http://schemas.openxmlformats.org/package/2006/relationships"><Relationship Id="rId8" Type="http://schemas.openxmlformats.org/officeDocument/2006/relationships/image" Target="../media/image2084.wmf"/><Relationship Id="rId3" Type="http://schemas.openxmlformats.org/officeDocument/2006/relationships/oleObject" Target="../embeddings/oleObject2434.bin"/><Relationship Id="rId7" Type="http://schemas.openxmlformats.org/officeDocument/2006/relationships/oleObject" Target="../embeddings/oleObject2436.bin"/><Relationship Id="rId12" Type="http://schemas.openxmlformats.org/officeDocument/2006/relationships/image" Target="../media/image2086.wmf"/><Relationship Id="rId2" Type="http://schemas.openxmlformats.org/officeDocument/2006/relationships/slideLayout" Target="../slideLayouts/slideLayout57.xml"/><Relationship Id="rId1" Type="http://schemas.openxmlformats.org/officeDocument/2006/relationships/vmlDrawing" Target="../drawings/vmlDrawing401.vml"/><Relationship Id="rId6" Type="http://schemas.openxmlformats.org/officeDocument/2006/relationships/image" Target="../media/image2083.wmf"/><Relationship Id="rId11" Type="http://schemas.openxmlformats.org/officeDocument/2006/relationships/oleObject" Target="../embeddings/oleObject2438.bin"/><Relationship Id="rId5" Type="http://schemas.openxmlformats.org/officeDocument/2006/relationships/oleObject" Target="../embeddings/oleObject2435.bin"/><Relationship Id="rId10" Type="http://schemas.openxmlformats.org/officeDocument/2006/relationships/image" Target="../media/image2085.wmf"/><Relationship Id="rId4" Type="http://schemas.openxmlformats.org/officeDocument/2006/relationships/image" Target="../media/image2082.wmf"/><Relationship Id="rId9" Type="http://schemas.openxmlformats.org/officeDocument/2006/relationships/oleObject" Target="../embeddings/oleObject2437.bin"/></Relationships>
</file>

<file path=ppt/slides/_rels/slide507.xml.rels><?xml version="1.0" encoding="UTF-8" standalone="yes"?>
<Relationships xmlns="http://schemas.openxmlformats.org/package/2006/relationships"><Relationship Id="rId3" Type="http://schemas.openxmlformats.org/officeDocument/2006/relationships/oleObject" Target="../embeddings/oleObject2439.bin"/><Relationship Id="rId2" Type="http://schemas.openxmlformats.org/officeDocument/2006/relationships/slideLayout" Target="../slideLayouts/slideLayout57.xml"/><Relationship Id="rId1" Type="http://schemas.openxmlformats.org/officeDocument/2006/relationships/vmlDrawing" Target="../drawings/vmlDrawing402.vml"/><Relationship Id="rId6" Type="http://schemas.openxmlformats.org/officeDocument/2006/relationships/image" Target="../media/image2088.wmf"/><Relationship Id="rId5" Type="http://schemas.openxmlformats.org/officeDocument/2006/relationships/oleObject" Target="../embeddings/oleObject2440.bin"/><Relationship Id="rId4" Type="http://schemas.openxmlformats.org/officeDocument/2006/relationships/image" Target="../media/image2087.wmf"/></Relationships>
</file>

<file path=ppt/slides/_rels/slide508.xml.rels><?xml version="1.0" encoding="UTF-8" standalone="yes"?>
<Relationships xmlns="http://schemas.openxmlformats.org/package/2006/relationships"><Relationship Id="rId8" Type="http://schemas.openxmlformats.org/officeDocument/2006/relationships/image" Target="../media/image2091.wmf"/><Relationship Id="rId13" Type="http://schemas.openxmlformats.org/officeDocument/2006/relationships/image" Target="../media/image2093.wmf"/><Relationship Id="rId18" Type="http://schemas.openxmlformats.org/officeDocument/2006/relationships/oleObject" Target="../embeddings/oleObject2450.bin"/><Relationship Id="rId3" Type="http://schemas.openxmlformats.org/officeDocument/2006/relationships/oleObject" Target="../embeddings/oleObject2441.bin"/><Relationship Id="rId7" Type="http://schemas.openxmlformats.org/officeDocument/2006/relationships/oleObject" Target="../embeddings/oleObject2443.bin"/><Relationship Id="rId12" Type="http://schemas.openxmlformats.org/officeDocument/2006/relationships/oleObject" Target="../embeddings/oleObject2446.bin"/><Relationship Id="rId17" Type="http://schemas.openxmlformats.org/officeDocument/2006/relationships/oleObject" Target="../embeddings/oleObject2449.bin"/><Relationship Id="rId2" Type="http://schemas.openxmlformats.org/officeDocument/2006/relationships/slideLayout" Target="../slideLayouts/slideLayout57.xml"/><Relationship Id="rId16" Type="http://schemas.openxmlformats.org/officeDocument/2006/relationships/oleObject" Target="../embeddings/oleObject2448.bin"/><Relationship Id="rId20" Type="http://schemas.openxmlformats.org/officeDocument/2006/relationships/image" Target="../media/image2095.wmf"/><Relationship Id="rId1" Type="http://schemas.openxmlformats.org/officeDocument/2006/relationships/vmlDrawing" Target="../drawings/vmlDrawing403.vml"/><Relationship Id="rId6" Type="http://schemas.openxmlformats.org/officeDocument/2006/relationships/image" Target="../media/image2090.wmf"/><Relationship Id="rId11" Type="http://schemas.openxmlformats.org/officeDocument/2006/relationships/oleObject" Target="../embeddings/oleObject2445.bin"/><Relationship Id="rId5" Type="http://schemas.openxmlformats.org/officeDocument/2006/relationships/oleObject" Target="../embeddings/oleObject2442.bin"/><Relationship Id="rId15" Type="http://schemas.openxmlformats.org/officeDocument/2006/relationships/image" Target="../media/image2094.wmf"/><Relationship Id="rId10" Type="http://schemas.openxmlformats.org/officeDocument/2006/relationships/image" Target="../media/image2092.wmf"/><Relationship Id="rId19" Type="http://schemas.openxmlformats.org/officeDocument/2006/relationships/oleObject" Target="../embeddings/oleObject2451.bin"/><Relationship Id="rId4" Type="http://schemas.openxmlformats.org/officeDocument/2006/relationships/image" Target="../media/image2089.wmf"/><Relationship Id="rId9" Type="http://schemas.openxmlformats.org/officeDocument/2006/relationships/oleObject" Target="../embeddings/oleObject2444.bin"/><Relationship Id="rId14" Type="http://schemas.openxmlformats.org/officeDocument/2006/relationships/oleObject" Target="../embeddings/oleObject2447.bin"/></Relationships>
</file>

<file path=ppt/slides/_rels/slide509.xml.rels><?xml version="1.0" encoding="UTF-8" standalone="yes"?>
<Relationships xmlns="http://schemas.openxmlformats.org/package/2006/relationships"><Relationship Id="rId8" Type="http://schemas.openxmlformats.org/officeDocument/2006/relationships/oleObject" Target="../embeddings/oleObject2455.bin"/><Relationship Id="rId3" Type="http://schemas.openxmlformats.org/officeDocument/2006/relationships/oleObject" Target="../embeddings/oleObject2452.bin"/><Relationship Id="rId7" Type="http://schemas.openxmlformats.org/officeDocument/2006/relationships/oleObject" Target="../embeddings/oleObject2454.bin"/><Relationship Id="rId2" Type="http://schemas.openxmlformats.org/officeDocument/2006/relationships/slideLayout" Target="../slideLayouts/slideLayout57.xml"/><Relationship Id="rId1" Type="http://schemas.openxmlformats.org/officeDocument/2006/relationships/vmlDrawing" Target="../drawings/vmlDrawing404.vml"/><Relationship Id="rId6" Type="http://schemas.openxmlformats.org/officeDocument/2006/relationships/image" Target="../media/image2096.wmf"/><Relationship Id="rId11" Type="http://schemas.openxmlformats.org/officeDocument/2006/relationships/image" Target="../media/image2098.wmf"/><Relationship Id="rId5" Type="http://schemas.openxmlformats.org/officeDocument/2006/relationships/oleObject" Target="../embeddings/oleObject2453.bin"/><Relationship Id="rId10" Type="http://schemas.openxmlformats.org/officeDocument/2006/relationships/oleObject" Target="../embeddings/oleObject2456.bin"/><Relationship Id="rId4" Type="http://schemas.openxmlformats.org/officeDocument/2006/relationships/image" Target="../media/image2089.wmf"/><Relationship Id="rId9" Type="http://schemas.openxmlformats.org/officeDocument/2006/relationships/image" Target="../media/image2097.wmf"/></Relationships>
</file>

<file path=ppt/slides/_rels/slide510.xml.rels><?xml version="1.0" encoding="UTF-8" standalone="yes"?>
<Relationships xmlns="http://schemas.openxmlformats.org/package/2006/relationships"><Relationship Id="rId8" Type="http://schemas.openxmlformats.org/officeDocument/2006/relationships/image" Target="../media/image2101.wmf"/><Relationship Id="rId3" Type="http://schemas.openxmlformats.org/officeDocument/2006/relationships/oleObject" Target="../embeddings/oleObject2457.bin"/><Relationship Id="rId7" Type="http://schemas.openxmlformats.org/officeDocument/2006/relationships/oleObject" Target="../embeddings/oleObject2459.bin"/><Relationship Id="rId2" Type="http://schemas.openxmlformats.org/officeDocument/2006/relationships/slideLayout" Target="../slideLayouts/slideLayout57.xml"/><Relationship Id="rId1" Type="http://schemas.openxmlformats.org/officeDocument/2006/relationships/vmlDrawing" Target="../drawings/vmlDrawing405.vml"/><Relationship Id="rId6" Type="http://schemas.openxmlformats.org/officeDocument/2006/relationships/image" Target="../media/image2100.wmf"/><Relationship Id="rId5" Type="http://schemas.openxmlformats.org/officeDocument/2006/relationships/oleObject" Target="../embeddings/oleObject2458.bin"/><Relationship Id="rId4" Type="http://schemas.openxmlformats.org/officeDocument/2006/relationships/image" Target="../media/image2099.wmf"/></Relationships>
</file>

<file path=ppt/slides/_rels/slide511.xml.rels><?xml version="1.0" encoding="UTF-8" standalone="yes"?>
<Relationships xmlns="http://schemas.openxmlformats.org/package/2006/relationships"><Relationship Id="rId8" Type="http://schemas.openxmlformats.org/officeDocument/2006/relationships/image" Target="../media/image2103.wmf"/><Relationship Id="rId3" Type="http://schemas.openxmlformats.org/officeDocument/2006/relationships/notesSlide" Target="../notesSlides/notesSlide16.xml"/><Relationship Id="rId7" Type="http://schemas.openxmlformats.org/officeDocument/2006/relationships/oleObject" Target="../embeddings/oleObject2461.bin"/><Relationship Id="rId2" Type="http://schemas.openxmlformats.org/officeDocument/2006/relationships/slideLayout" Target="../slideLayouts/slideLayout67.xml"/><Relationship Id="rId1" Type="http://schemas.openxmlformats.org/officeDocument/2006/relationships/vmlDrawing" Target="../drawings/vmlDrawing406.vml"/><Relationship Id="rId6" Type="http://schemas.openxmlformats.org/officeDocument/2006/relationships/image" Target="../media/image2102.wmf"/><Relationship Id="rId5" Type="http://schemas.openxmlformats.org/officeDocument/2006/relationships/oleObject" Target="../embeddings/oleObject2460.bin"/><Relationship Id="rId10" Type="http://schemas.openxmlformats.org/officeDocument/2006/relationships/image" Target="../media/image2104.wmf"/><Relationship Id="rId4" Type="http://schemas.openxmlformats.org/officeDocument/2006/relationships/image" Target="../media/image1.jpg"/><Relationship Id="rId9" Type="http://schemas.openxmlformats.org/officeDocument/2006/relationships/oleObject" Target="../embeddings/oleObject2462.bin"/></Relationships>
</file>

<file path=ppt/slides/_rels/slide512.xml.rels><?xml version="1.0" encoding="UTF-8" standalone="yes"?>
<Relationships xmlns="http://schemas.openxmlformats.org/package/2006/relationships"><Relationship Id="rId3" Type="http://schemas.openxmlformats.org/officeDocument/2006/relationships/oleObject" Target="../embeddings/oleObject2463.bin"/><Relationship Id="rId2" Type="http://schemas.openxmlformats.org/officeDocument/2006/relationships/slideLayout" Target="../slideLayouts/slideLayout68.xml"/><Relationship Id="rId1" Type="http://schemas.openxmlformats.org/officeDocument/2006/relationships/vmlDrawing" Target="../drawings/vmlDrawing407.vml"/><Relationship Id="rId6" Type="http://schemas.openxmlformats.org/officeDocument/2006/relationships/image" Target="../media/image2106.wmf"/><Relationship Id="rId5" Type="http://schemas.openxmlformats.org/officeDocument/2006/relationships/oleObject" Target="../embeddings/oleObject2464.bin"/><Relationship Id="rId4" Type="http://schemas.openxmlformats.org/officeDocument/2006/relationships/image" Target="../media/image2105.wmf"/></Relationships>
</file>

<file path=ppt/slides/_rels/slide513.xml.rels><?xml version="1.0" encoding="UTF-8" standalone="yes"?>
<Relationships xmlns="http://schemas.openxmlformats.org/package/2006/relationships"><Relationship Id="rId3" Type="http://schemas.openxmlformats.org/officeDocument/2006/relationships/image" Target="../media/image2109.jpg"/><Relationship Id="rId7" Type="http://schemas.openxmlformats.org/officeDocument/2006/relationships/image" Target="../media/image2108.wmf"/><Relationship Id="rId2" Type="http://schemas.openxmlformats.org/officeDocument/2006/relationships/slideLayout" Target="../slideLayouts/slideLayout68.xml"/><Relationship Id="rId1" Type="http://schemas.openxmlformats.org/officeDocument/2006/relationships/vmlDrawing" Target="../drawings/vmlDrawing408.vml"/><Relationship Id="rId6" Type="http://schemas.openxmlformats.org/officeDocument/2006/relationships/oleObject" Target="../embeddings/oleObject2466.bin"/><Relationship Id="rId5" Type="http://schemas.openxmlformats.org/officeDocument/2006/relationships/image" Target="../media/image2107.wmf"/><Relationship Id="rId4" Type="http://schemas.openxmlformats.org/officeDocument/2006/relationships/oleObject" Target="../embeddings/oleObject2465.bin"/></Relationships>
</file>

<file path=ppt/slides/_rels/slide514.xml.rels><?xml version="1.0" encoding="UTF-8" standalone="yes"?>
<Relationships xmlns="http://schemas.openxmlformats.org/package/2006/relationships"><Relationship Id="rId8" Type="http://schemas.openxmlformats.org/officeDocument/2006/relationships/image" Target="../media/image2112.wmf"/><Relationship Id="rId13" Type="http://schemas.openxmlformats.org/officeDocument/2006/relationships/image" Target="../media/image2114.wmf"/><Relationship Id="rId18" Type="http://schemas.openxmlformats.org/officeDocument/2006/relationships/image" Target="../media/image2116.wmf"/><Relationship Id="rId26" Type="http://schemas.openxmlformats.org/officeDocument/2006/relationships/image" Target="../media/image2120.wmf"/><Relationship Id="rId3" Type="http://schemas.openxmlformats.org/officeDocument/2006/relationships/oleObject" Target="../embeddings/oleObject2467.bin"/><Relationship Id="rId21" Type="http://schemas.openxmlformats.org/officeDocument/2006/relationships/oleObject" Target="../embeddings/oleObject2477.bin"/><Relationship Id="rId7" Type="http://schemas.openxmlformats.org/officeDocument/2006/relationships/oleObject" Target="../embeddings/oleObject2469.bin"/><Relationship Id="rId12" Type="http://schemas.openxmlformats.org/officeDocument/2006/relationships/oleObject" Target="../embeddings/oleObject2472.bin"/><Relationship Id="rId17" Type="http://schemas.openxmlformats.org/officeDocument/2006/relationships/oleObject" Target="../embeddings/oleObject2475.bin"/><Relationship Id="rId25" Type="http://schemas.openxmlformats.org/officeDocument/2006/relationships/oleObject" Target="../embeddings/oleObject2479.bin"/><Relationship Id="rId2" Type="http://schemas.openxmlformats.org/officeDocument/2006/relationships/slideLayout" Target="../slideLayouts/slideLayout68.xml"/><Relationship Id="rId16" Type="http://schemas.openxmlformats.org/officeDocument/2006/relationships/oleObject" Target="../embeddings/oleObject2474.bin"/><Relationship Id="rId20" Type="http://schemas.openxmlformats.org/officeDocument/2006/relationships/image" Target="../media/image2117.wmf"/><Relationship Id="rId29" Type="http://schemas.openxmlformats.org/officeDocument/2006/relationships/oleObject" Target="../embeddings/oleObject2481.bin"/><Relationship Id="rId1" Type="http://schemas.openxmlformats.org/officeDocument/2006/relationships/vmlDrawing" Target="../drawings/vmlDrawing409.vml"/><Relationship Id="rId6" Type="http://schemas.openxmlformats.org/officeDocument/2006/relationships/image" Target="../media/image2111.wmf"/><Relationship Id="rId11" Type="http://schemas.openxmlformats.org/officeDocument/2006/relationships/oleObject" Target="../embeddings/oleObject2471.bin"/><Relationship Id="rId24" Type="http://schemas.openxmlformats.org/officeDocument/2006/relationships/image" Target="../media/image2119.wmf"/><Relationship Id="rId5" Type="http://schemas.openxmlformats.org/officeDocument/2006/relationships/oleObject" Target="../embeddings/oleObject2468.bin"/><Relationship Id="rId15" Type="http://schemas.openxmlformats.org/officeDocument/2006/relationships/image" Target="../media/image2115.wmf"/><Relationship Id="rId23" Type="http://schemas.openxmlformats.org/officeDocument/2006/relationships/oleObject" Target="../embeddings/oleObject2478.bin"/><Relationship Id="rId28" Type="http://schemas.openxmlformats.org/officeDocument/2006/relationships/image" Target="../media/image2121.wmf"/><Relationship Id="rId10" Type="http://schemas.openxmlformats.org/officeDocument/2006/relationships/image" Target="../media/image2113.wmf"/><Relationship Id="rId19" Type="http://schemas.openxmlformats.org/officeDocument/2006/relationships/oleObject" Target="../embeddings/oleObject2476.bin"/><Relationship Id="rId4" Type="http://schemas.openxmlformats.org/officeDocument/2006/relationships/image" Target="../media/image2110.wmf"/><Relationship Id="rId9" Type="http://schemas.openxmlformats.org/officeDocument/2006/relationships/oleObject" Target="../embeddings/oleObject2470.bin"/><Relationship Id="rId14" Type="http://schemas.openxmlformats.org/officeDocument/2006/relationships/oleObject" Target="../embeddings/oleObject2473.bin"/><Relationship Id="rId22" Type="http://schemas.openxmlformats.org/officeDocument/2006/relationships/image" Target="../media/image2118.wmf"/><Relationship Id="rId27" Type="http://schemas.openxmlformats.org/officeDocument/2006/relationships/oleObject" Target="../embeddings/oleObject2480.bin"/><Relationship Id="rId30" Type="http://schemas.openxmlformats.org/officeDocument/2006/relationships/image" Target="../media/image2122.wmf"/></Relationships>
</file>

<file path=ppt/slides/_rels/slide515.xml.rels><?xml version="1.0" encoding="UTF-8" standalone="yes"?>
<Relationships xmlns="http://schemas.openxmlformats.org/package/2006/relationships"><Relationship Id="rId8" Type="http://schemas.openxmlformats.org/officeDocument/2006/relationships/image" Target="../media/image2125.wmf"/><Relationship Id="rId3" Type="http://schemas.openxmlformats.org/officeDocument/2006/relationships/oleObject" Target="../embeddings/oleObject2482.bin"/><Relationship Id="rId7" Type="http://schemas.openxmlformats.org/officeDocument/2006/relationships/oleObject" Target="../embeddings/oleObject2484.bin"/><Relationship Id="rId12" Type="http://schemas.openxmlformats.org/officeDocument/2006/relationships/image" Target="../media/image2127.wmf"/><Relationship Id="rId2" Type="http://schemas.openxmlformats.org/officeDocument/2006/relationships/slideLayout" Target="../slideLayouts/slideLayout68.xml"/><Relationship Id="rId1" Type="http://schemas.openxmlformats.org/officeDocument/2006/relationships/vmlDrawing" Target="../drawings/vmlDrawing410.vml"/><Relationship Id="rId6" Type="http://schemas.openxmlformats.org/officeDocument/2006/relationships/image" Target="../media/image2124.wmf"/><Relationship Id="rId11" Type="http://schemas.openxmlformats.org/officeDocument/2006/relationships/oleObject" Target="../embeddings/oleObject2486.bin"/><Relationship Id="rId5" Type="http://schemas.openxmlformats.org/officeDocument/2006/relationships/oleObject" Target="../embeddings/oleObject2483.bin"/><Relationship Id="rId10" Type="http://schemas.openxmlformats.org/officeDocument/2006/relationships/image" Target="../media/image2126.wmf"/><Relationship Id="rId4" Type="http://schemas.openxmlformats.org/officeDocument/2006/relationships/image" Target="../media/image2123.wmf"/><Relationship Id="rId9" Type="http://schemas.openxmlformats.org/officeDocument/2006/relationships/oleObject" Target="../embeddings/oleObject2485.bin"/></Relationships>
</file>

<file path=ppt/slides/_rels/slide516.xml.rels><?xml version="1.0" encoding="UTF-8" standalone="yes"?>
<Relationships xmlns="http://schemas.openxmlformats.org/package/2006/relationships"><Relationship Id="rId8" Type="http://schemas.openxmlformats.org/officeDocument/2006/relationships/image" Target="../media/image2130.wmf"/><Relationship Id="rId3" Type="http://schemas.openxmlformats.org/officeDocument/2006/relationships/oleObject" Target="../embeddings/oleObject2487.bin"/><Relationship Id="rId7" Type="http://schemas.openxmlformats.org/officeDocument/2006/relationships/oleObject" Target="../embeddings/oleObject2489.bin"/><Relationship Id="rId2" Type="http://schemas.openxmlformats.org/officeDocument/2006/relationships/slideLayout" Target="../slideLayouts/slideLayout68.xml"/><Relationship Id="rId1" Type="http://schemas.openxmlformats.org/officeDocument/2006/relationships/vmlDrawing" Target="../drawings/vmlDrawing411.vml"/><Relationship Id="rId6" Type="http://schemas.openxmlformats.org/officeDocument/2006/relationships/image" Target="../media/image2129.wmf"/><Relationship Id="rId5" Type="http://schemas.openxmlformats.org/officeDocument/2006/relationships/oleObject" Target="../embeddings/oleObject2488.bin"/><Relationship Id="rId4" Type="http://schemas.openxmlformats.org/officeDocument/2006/relationships/image" Target="../media/image2128.wmf"/></Relationships>
</file>

<file path=ppt/slides/_rels/slide517.xml.rels><?xml version="1.0" encoding="UTF-8" standalone="yes"?>
<Relationships xmlns="http://schemas.openxmlformats.org/package/2006/relationships"><Relationship Id="rId8" Type="http://schemas.openxmlformats.org/officeDocument/2006/relationships/image" Target="../media/image2133.wmf"/><Relationship Id="rId3" Type="http://schemas.openxmlformats.org/officeDocument/2006/relationships/oleObject" Target="../embeddings/oleObject2490.bin"/><Relationship Id="rId7" Type="http://schemas.openxmlformats.org/officeDocument/2006/relationships/oleObject" Target="../embeddings/oleObject2492.bin"/><Relationship Id="rId12" Type="http://schemas.openxmlformats.org/officeDocument/2006/relationships/image" Target="../media/image2135.wmf"/><Relationship Id="rId2" Type="http://schemas.openxmlformats.org/officeDocument/2006/relationships/slideLayout" Target="../slideLayouts/slideLayout68.xml"/><Relationship Id="rId1" Type="http://schemas.openxmlformats.org/officeDocument/2006/relationships/vmlDrawing" Target="../drawings/vmlDrawing412.vml"/><Relationship Id="rId6" Type="http://schemas.openxmlformats.org/officeDocument/2006/relationships/image" Target="../media/image2132.wmf"/><Relationship Id="rId11" Type="http://schemas.openxmlformats.org/officeDocument/2006/relationships/oleObject" Target="../embeddings/oleObject2494.bin"/><Relationship Id="rId5" Type="http://schemas.openxmlformats.org/officeDocument/2006/relationships/oleObject" Target="../embeddings/oleObject2491.bin"/><Relationship Id="rId10" Type="http://schemas.openxmlformats.org/officeDocument/2006/relationships/image" Target="../media/image2134.wmf"/><Relationship Id="rId4" Type="http://schemas.openxmlformats.org/officeDocument/2006/relationships/image" Target="../media/image2131.wmf"/><Relationship Id="rId9" Type="http://schemas.openxmlformats.org/officeDocument/2006/relationships/oleObject" Target="../embeddings/oleObject2493.bin"/></Relationships>
</file>

<file path=ppt/slides/_rels/slide518.xml.rels><?xml version="1.0" encoding="UTF-8" standalone="yes"?>
<Relationships xmlns="http://schemas.openxmlformats.org/package/2006/relationships"><Relationship Id="rId8" Type="http://schemas.openxmlformats.org/officeDocument/2006/relationships/image" Target="../media/image2138.wmf"/><Relationship Id="rId3" Type="http://schemas.openxmlformats.org/officeDocument/2006/relationships/oleObject" Target="../embeddings/oleObject2495.bin"/><Relationship Id="rId7" Type="http://schemas.openxmlformats.org/officeDocument/2006/relationships/oleObject" Target="../embeddings/oleObject2497.bin"/><Relationship Id="rId2" Type="http://schemas.openxmlformats.org/officeDocument/2006/relationships/slideLayout" Target="../slideLayouts/slideLayout68.xml"/><Relationship Id="rId1" Type="http://schemas.openxmlformats.org/officeDocument/2006/relationships/vmlDrawing" Target="../drawings/vmlDrawing413.vml"/><Relationship Id="rId6" Type="http://schemas.openxmlformats.org/officeDocument/2006/relationships/image" Target="../media/image2137.wmf"/><Relationship Id="rId5" Type="http://schemas.openxmlformats.org/officeDocument/2006/relationships/oleObject" Target="../embeddings/oleObject2496.bin"/><Relationship Id="rId10" Type="http://schemas.openxmlformats.org/officeDocument/2006/relationships/image" Target="../media/image2139.wmf"/><Relationship Id="rId4" Type="http://schemas.openxmlformats.org/officeDocument/2006/relationships/image" Target="../media/image2136.wmf"/><Relationship Id="rId9" Type="http://schemas.openxmlformats.org/officeDocument/2006/relationships/oleObject" Target="../embeddings/oleObject2498.bin"/></Relationships>
</file>

<file path=ppt/slides/_rels/slide519.xml.rels><?xml version="1.0" encoding="UTF-8" standalone="yes"?>
<Relationships xmlns="http://schemas.openxmlformats.org/package/2006/relationships"><Relationship Id="rId8" Type="http://schemas.openxmlformats.org/officeDocument/2006/relationships/image" Target="../media/image2142.wmf"/><Relationship Id="rId13" Type="http://schemas.openxmlformats.org/officeDocument/2006/relationships/image" Target="../media/image2146.jpg"/><Relationship Id="rId3" Type="http://schemas.openxmlformats.org/officeDocument/2006/relationships/oleObject" Target="../embeddings/oleObject2499.bin"/><Relationship Id="rId7" Type="http://schemas.openxmlformats.org/officeDocument/2006/relationships/oleObject" Target="../embeddings/oleObject2501.bin"/><Relationship Id="rId12" Type="http://schemas.openxmlformats.org/officeDocument/2006/relationships/image" Target="../media/image2144.wmf"/><Relationship Id="rId2" Type="http://schemas.openxmlformats.org/officeDocument/2006/relationships/slideLayout" Target="../slideLayouts/slideLayout68.xml"/><Relationship Id="rId1" Type="http://schemas.openxmlformats.org/officeDocument/2006/relationships/vmlDrawing" Target="../drawings/vmlDrawing414.vml"/><Relationship Id="rId6" Type="http://schemas.openxmlformats.org/officeDocument/2006/relationships/image" Target="../media/image2141.wmf"/><Relationship Id="rId11" Type="http://schemas.openxmlformats.org/officeDocument/2006/relationships/oleObject" Target="../embeddings/oleObject2503.bin"/><Relationship Id="rId5" Type="http://schemas.openxmlformats.org/officeDocument/2006/relationships/oleObject" Target="../embeddings/oleObject2500.bin"/><Relationship Id="rId15" Type="http://schemas.openxmlformats.org/officeDocument/2006/relationships/image" Target="../media/image2145.wmf"/><Relationship Id="rId10" Type="http://schemas.openxmlformats.org/officeDocument/2006/relationships/image" Target="../media/image2143.wmf"/><Relationship Id="rId4" Type="http://schemas.openxmlformats.org/officeDocument/2006/relationships/image" Target="../media/image2140.wmf"/><Relationship Id="rId9" Type="http://schemas.openxmlformats.org/officeDocument/2006/relationships/oleObject" Target="../embeddings/oleObject2502.bin"/><Relationship Id="rId14" Type="http://schemas.openxmlformats.org/officeDocument/2006/relationships/oleObject" Target="../embeddings/oleObject2504.bin"/></Relationships>
</file>

<file path=ppt/slides/_rels/slide520.xml.rels><?xml version="1.0" encoding="UTF-8" standalone="yes"?>
<Relationships xmlns="http://schemas.openxmlformats.org/package/2006/relationships"><Relationship Id="rId8" Type="http://schemas.openxmlformats.org/officeDocument/2006/relationships/image" Target="../media/image2149.wmf"/><Relationship Id="rId3" Type="http://schemas.openxmlformats.org/officeDocument/2006/relationships/oleObject" Target="../embeddings/oleObject2505.bin"/><Relationship Id="rId7" Type="http://schemas.openxmlformats.org/officeDocument/2006/relationships/oleObject" Target="../embeddings/oleObject2507.bin"/><Relationship Id="rId2" Type="http://schemas.openxmlformats.org/officeDocument/2006/relationships/slideLayout" Target="../slideLayouts/slideLayout68.xml"/><Relationship Id="rId1" Type="http://schemas.openxmlformats.org/officeDocument/2006/relationships/vmlDrawing" Target="../drawings/vmlDrawing415.vml"/><Relationship Id="rId6" Type="http://schemas.openxmlformats.org/officeDocument/2006/relationships/image" Target="../media/image2148.wmf"/><Relationship Id="rId5" Type="http://schemas.openxmlformats.org/officeDocument/2006/relationships/oleObject" Target="../embeddings/oleObject2506.bin"/><Relationship Id="rId10" Type="http://schemas.openxmlformats.org/officeDocument/2006/relationships/image" Target="../media/image2150.wmf"/><Relationship Id="rId4" Type="http://schemas.openxmlformats.org/officeDocument/2006/relationships/image" Target="../media/image2147.wmf"/><Relationship Id="rId9" Type="http://schemas.openxmlformats.org/officeDocument/2006/relationships/oleObject" Target="../embeddings/oleObject2508.bin"/></Relationships>
</file>

<file path=ppt/slides/_rels/slide521.xml.rels><?xml version="1.0" encoding="UTF-8" standalone="yes"?>
<Relationships xmlns="http://schemas.openxmlformats.org/package/2006/relationships"><Relationship Id="rId8" Type="http://schemas.openxmlformats.org/officeDocument/2006/relationships/image" Target="../media/image2153.wmf"/><Relationship Id="rId3" Type="http://schemas.openxmlformats.org/officeDocument/2006/relationships/oleObject" Target="../embeddings/oleObject2509.bin"/><Relationship Id="rId7" Type="http://schemas.openxmlformats.org/officeDocument/2006/relationships/oleObject" Target="../embeddings/oleObject2511.bin"/><Relationship Id="rId2" Type="http://schemas.openxmlformats.org/officeDocument/2006/relationships/slideLayout" Target="../slideLayouts/slideLayout68.xml"/><Relationship Id="rId1" Type="http://schemas.openxmlformats.org/officeDocument/2006/relationships/vmlDrawing" Target="../drawings/vmlDrawing416.vml"/><Relationship Id="rId6" Type="http://schemas.openxmlformats.org/officeDocument/2006/relationships/image" Target="../media/image2152.wmf"/><Relationship Id="rId5" Type="http://schemas.openxmlformats.org/officeDocument/2006/relationships/oleObject" Target="../embeddings/oleObject2510.bin"/><Relationship Id="rId4" Type="http://schemas.openxmlformats.org/officeDocument/2006/relationships/image" Target="../media/image2151.wmf"/></Relationships>
</file>

<file path=ppt/slides/_rels/slide522.xml.rels><?xml version="1.0" encoding="UTF-8" standalone="yes"?>
<Relationships xmlns="http://schemas.openxmlformats.org/package/2006/relationships"><Relationship Id="rId3" Type="http://schemas.openxmlformats.org/officeDocument/2006/relationships/oleObject" Target="../embeddings/oleObject2512.bin"/><Relationship Id="rId2" Type="http://schemas.openxmlformats.org/officeDocument/2006/relationships/slideLayout" Target="../slideLayouts/slideLayout68.xml"/><Relationship Id="rId1" Type="http://schemas.openxmlformats.org/officeDocument/2006/relationships/vmlDrawing" Target="../drawings/vmlDrawing417.vml"/><Relationship Id="rId4" Type="http://schemas.openxmlformats.org/officeDocument/2006/relationships/image" Target="../media/image2154.wmf"/></Relationships>
</file>

<file path=ppt/slides/_rels/slide523.xml.rels><?xml version="1.0" encoding="UTF-8" standalone="yes"?>
<Relationships xmlns="http://schemas.openxmlformats.org/package/2006/relationships"><Relationship Id="rId8" Type="http://schemas.openxmlformats.org/officeDocument/2006/relationships/image" Target="../media/image2157.wmf"/><Relationship Id="rId3" Type="http://schemas.openxmlformats.org/officeDocument/2006/relationships/oleObject" Target="../embeddings/oleObject2513.bin"/><Relationship Id="rId7" Type="http://schemas.openxmlformats.org/officeDocument/2006/relationships/oleObject" Target="../embeddings/oleObject2515.bin"/><Relationship Id="rId12" Type="http://schemas.openxmlformats.org/officeDocument/2006/relationships/image" Target="../media/image2159.wmf"/><Relationship Id="rId2" Type="http://schemas.openxmlformats.org/officeDocument/2006/relationships/slideLayout" Target="../slideLayouts/slideLayout68.xml"/><Relationship Id="rId1" Type="http://schemas.openxmlformats.org/officeDocument/2006/relationships/vmlDrawing" Target="../drawings/vmlDrawing418.vml"/><Relationship Id="rId6" Type="http://schemas.openxmlformats.org/officeDocument/2006/relationships/image" Target="../media/image2156.wmf"/><Relationship Id="rId11" Type="http://schemas.openxmlformats.org/officeDocument/2006/relationships/oleObject" Target="../embeddings/oleObject2517.bin"/><Relationship Id="rId5" Type="http://schemas.openxmlformats.org/officeDocument/2006/relationships/oleObject" Target="../embeddings/oleObject2514.bin"/><Relationship Id="rId10" Type="http://schemas.openxmlformats.org/officeDocument/2006/relationships/image" Target="../media/image2158.wmf"/><Relationship Id="rId4" Type="http://schemas.openxmlformats.org/officeDocument/2006/relationships/image" Target="../media/image2155.wmf"/><Relationship Id="rId9" Type="http://schemas.openxmlformats.org/officeDocument/2006/relationships/oleObject" Target="../embeddings/oleObject2516.bin"/></Relationships>
</file>

<file path=ppt/slides/_rels/slide524.xml.rels><?xml version="1.0" encoding="UTF-8" standalone="yes"?>
<Relationships xmlns="http://schemas.openxmlformats.org/package/2006/relationships"><Relationship Id="rId8" Type="http://schemas.openxmlformats.org/officeDocument/2006/relationships/oleObject" Target="../embeddings/oleObject2520.bin"/><Relationship Id="rId3" Type="http://schemas.openxmlformats.org/officeDocument/2006/relationships/oleObject" Target="../embeddings/oleObject2518.bin"/><Relationship Id="rId7" Type="http://schemas.openxmlformats.org/officeDocument/2006/relationships/image" Target="../media/image2161.wmf"/><Relationship Id="rId2" Type="http://schemas.openxmlformats.org/officeDocument/2006/relationships/slideLayout" Target="../slideLayouts/slideLayout68.xml"/><Relationship Id="rId1" Type="http://schemas.openxmlformats.org/officeDocument/2006/relationships/vmlDrawing" Target="../drawings/vmlDrawing419.vml"/><Relationship Id="rId6" Type="http://schemas.openxmlformats.org/officeDocument/2006/relationships/oleObject" Target="../embeddings/oleObject2519.bin"/><Relationship Id="rId5" Type="http://schemas.openxmlformats.org/officeDocument/2006/relationships/image" Target="../media/image2163.jpg"/><Relationship Id="rId4" Type="http://schemas.openxmlformats.org/officeDocument/2006/relationships/image" Target="../media/image2160.wmf"/><Relationship Id="rId9" Type="http://schemas.openxmlformats.org/officeDocument/2006/relationships/image" Target="../media/image2162.wmf"/></Relationships>
</file>

<file path=ppt/slides/_rels/slide525.xml.rels><?xml version="1.0" encoding="UTF-8" standalone="yes"?>
<Relationships xmlns="http://schemas.openxmlformats.org/package/2006/relationships"><Relationship Id="rId8" Type="http://schemas.openxmlformats.org/officeDocument/2006/relationships/oleObject" Target="../embeddings/oleObject2523.bin"/><Relationship Id="rId3" Type="http://schemas.openxmlformats.org/officeDocument/2006/relationships/notesSlide" Target="../notesSlides/notesSlide17.xml"/><Relationship Id="rId7" Type="http://schemas.openxmlformats.org/officeDocument/2006/relationships/image" Target="../media/image2165.wmf"/><Relationship Id="rId12" Type="http://schemas.openxmlformats.org/officeDocument/2006/relationships/oleObject" Target="../embeddings/oleObject2525.bin"/><Relationship Id="rId2" Type="http://schemas.openxmlformats.org/officeDocument/2006/relationships/slideLayout" Target="../slideLayouts/slideLayout78.xml"/><Relationship Id="rId1" Type="http://schemas.openxmlformats.org/officeDocument/2006/relationships/vmlDrawing" Target="../drawings/vmlDrawing420.vml"/><Relationship Id="rId6" Type="http://schemas.openxmlformats.org/officeDocument/2006/relationships/oleObject" Target="../embeddings/oleObject2522.bin"/><Relationship Id="rId11" Type="http://schemas.openxmlformats.org/officeDocument/2006/relationships/image" Target="../media/image2167.wmf"/><Relationship Id="rId5" Type="http://schemas.openxmlformats.org/officeDocument/2006/relationships/image" Target="../media/image2164.wmf"/><Relationship Id="rId10" Type="http://schemas.openxmlformats.org/officeDocument/2006/relationships/oleObject" Target="../embeddings/oleObject2524.bin"/><Relationship Id="rId4" Type="http://schemas.openxmlformats.org/officeDocument/2006/relationships/oleObject" Target="../embeddings/oleObject2521.bin"/><Relationship Id="rId9" Type="http://schemas.openxmlformats.org/officeDocument/2006/relationships/image" Target="../media/image2166.wmf"/></Relationships>
</file>

<file path=ppt/slides/_rels/slide526.xml.rels><?xml version="1.0" encoding="UTF-8" standalone="yes"?>
<Relationships xmlns="http://schemas.openxmlformats.org/package/2006/relationships"><Relationship Id="rId3" Type="http://schemas.openxmlformats.org/officeDocument/2006/relationships/oleObject" Target="../embeddings/oleObject2526.bin"/><Relationship Id="rId2" Type="http://schemas.openxmlformats.org/officeDocument/2006/relationships/slideLayout" Target="../slideLayouts/slideLayout79.xml"/><Relationship Id="rId1" Type="http://schemas.openxmlformats.org/officeDocument/2006/relationships/vmlDrawing" Target="../drawings/vmlDrawing421.vml"/><Relationship Id="rId6" Type="http://schemas.openxmlformats.org/officeDocument/2006/relationships/image" Target="../media/image2169.wmf"/><Relationship Id="rId5" Type="http://schemas.openxmlformats.org/officeDocument/2006/relationships/oleObject" Target="../embeddings/oleObject2527.bin"/><Relationship Id="rId4" Type="http://schemas.openxmlformats.org/officeDocument/2006/relationships/image" Target="../media/image2168.wmf"/></Relationships>
</file>

<file path=ppt/slides/_rels/slide527.xml.rels><?xml version="1.0" encoding="UTF-8" standalone="yes"?>
<Relationships xmlns="http://schemas.openxmlformats.org/package/2006/relationships"><Relationship Id="rId8" Type="http://schemas.openxmlformats.org/officeDocument/2006/relationships/image" Target="../media/image2172.wmf"/><Relationship Id="rId13" Type="http://schemas.openxmlformats.org/officeDocument/2006/relationships/oleObject" Target="../embeddings/oleObject2533.bin"/><Relationship Id="rId18" Type="http://schemas.openxmlformats.org/officeDocument/2006/relationships/image" Target="../media/image2177.wmf"/><Relationship Id="rId3" Type="http://schemas.openxmlformats.org/officeDocument/2006/relationships/oleObject" Target="../embeddings/oleObject2528.bin"/><Relationship Id="rId7" Type="http://schemas.openxmlformats.org/officeDocument/2006/relationships/oleObject" Target="../embeddings/oleObject2530.bin"/><Relationship Id="rId12" Type="http://schemas.openxmlformats.org/officeDocument/2006/relationships/image" Target="../media/image2174.wmf"/><Relationship Id="rId17" Type="http://schemas.openxmlformats.org/officeDocument/2006/relationships/oleObject" Target="../embeddings/oleObject2535.bin"/><Relationship Id="rId2" Type="http://schemas.openxmlformats.org/officeDocument/2006/relationships/slideLayout" Target="../slideLayouts/slideLayout79.xml"/><Relationship Id="rId16" Type="http://schemas.openxmlformats.org/officeDocument/2006/relationships/image" Target="../media/image2176.wmf"/><Relationship Id="rId20" Type="http://schemas.openxmlformats.org/officeDocument/2006/relationships/image" Target="../media/image2178.wmf"/><Relationship Id="rId1" Type="http://schemas.openxmlformats.org/officeDocument/2006/relationships/vmlDrawing" Target="../drawings/vmlDrawing422.vml"/><Relationship Id="rId6" Type="http://schemas.openxmlformats.org/officeDocument/2006/relationships/image" Target="../media/image2171.wmf"/><Relationship Id="rId11" Type="http://schemas.openxmlformats.org/officeDocument/2006/relationships/oleObject" Target="../embeddings/oleObject2532.bin"/><Relationship Id="rId5" Type="http://schemas.openxmlformats.org/officeDocument/2006/relationships/oleObject" Target="../embeddings/oleObject2529.bin"/><Relationship Id="rId15" Type="http://schemas.openxmlformats.org/officeDocument/2006/relationships/oleObject" Target="../embeddings/oleObject2534.bin"/><Relationship Id="rId10" Type="http://schemas.openxmlformats.org/officeDocument/2006/relationships/image" Target="../media/image2173.wmf"/><Relationship Id="rId19" Type="http://schemas.openxmlformats.org/officeDocument/2006/relationships/oleObject" Target="../embeddings/oleObject2536.bin"/><Relationship Id="rId4" Type="http://schemas.openxmlformats.org/officeDocument/2006/relationships/image" Target="../media/image2170.wmf"/><Relationship Id="rId9" Type="http://schemas.openxmlformats.org/officeDocument/2006/relationships/oleObject" Target="../embeddings/oleObject2531.bin"/><Relationship Id="rId14" Type="http://schemas.openxmlformats.org/officeDocument/2006/relationships/image" Target="../media/image2175.wmf"/></Relationships>
</file>

<file path=ppt/slides/_rels/slide528.xml.rels><?xml version="1.0" encoding="UTF-8" standalone="yes"?>
<Relationships xmlns="http://schemas.openxmlformats.org/package/2006/relationships"><Relationship Id="rId8" Type="http://schemas.openxmlformats.org/officeDocument/2006/relationships/image" Target="../media/image2177.wmf"/><Relationship Id="rId3" Type="http://schemas.openxmlformats.org/officeDocument/2006/relationships/oleObject" Target="../embeddings/oleObject2537.bin"/><Relationship Id="rId7" Type="http://schemas.openxmlformats.org/officeDocument/2006/relationships/oleObject" Target="../embeddings/oleObject2539.bin"/><Relationship Id="rId2" Type="http://schemas.openxmlformats.org/officeDocument/2006/relationships/slideLayout" Target="../slideLayouts/slideLayout79.xml"/><Relationship Id="rId1" Type="http://schemas.openxmlformats.org/officeDocument/2006/relationships/vmlDrawing" Target="../drawings/vmlDrawing423.vml"/><Relationship Id="rId6" Type="http://schemas.openxmlformats.org/officeDocument/2006/relationships/image" Target="../media/image2180.wmf"/><Relationship Id="rId5" Type="http://schemas.openxmlformats.org/officeDocument/2006/relationships/oleObject" Target="../embeddings/oleObject2538.bin"/><Relationship Id="rId10" Type="http://schemas.openxmlformats.org/officeDocument/2006/relationships/image" Target="../media/image2181.wmf"/><Relationship Id="rId4" Type="http://schemas.openxmlformats.org/officeDocument/2006/relationships/image" Target="../media/image2179.wmf"/><Relationship Id="rId9" Type="http://schemas.openxmlformats.org/officeDocument/2006/relationships/oleObject" Target="../embeddings/oleObject2540.bin"/></Relationships>
</file>

<file path=ppt/slides/_rels/slide529.xml.rels><?xml version="1.0" encoding="UTF-8" standalone="yes"?>
<Relationships xmlns="http://schemas.openxmlformats.org/package/2006/relationships"><Relationship Id="rId8" Type="http://schemas.openxmlformats.org/officeDocument/2006/relationships/image" Target="../media/image2184.wmf"/><Relationship Id="rId13" Type="http://schemas.openxmlformats.org/officeDocument/2006/relationships/oleObject" Target="../embeddings/oleObject2547.bin"/><Relationship Id="rId18" Type="http://schemas.openxmlformats.org/officeDocument/2006/relationships/image" Target="../media/image731.wmf"/><Relationship Id="rId3" Type="http://schemas.openxmlformats.org/officeDocument/2006/relationships/oleObject" Target="../embeddings/oleObject2541.bin"/><Relationship Id="rId21" Type="http://schemas.openxmlformats.org/officeDocument/2006/relationships/oleObject" Target="../embeddings/oleObject2551.bin"/><Relationship Id="rId7" Type="http://schemas.openxmlformats.org/officeDocument/2006/relationships/oleObject" Target="../embeddings/oleObject2543.bin"/><Relationship Id="rId12" Type="http://schemas.openxmlformats.org/officeDocument/2006/relationships/oleObject" Target="../embeddings/oleObject2546.bin"/><Relationship Id="rId17" Type="http://schemas.openxmlformats.org/officeDocument/2006/relationships/oleObject" Target="../embeddings/oleObject2549.bin"/><Relationship Id="rId2" Type="http://schemas.openxmlformats.org/officeDocument/2006/relationships/slideLayout" Target="../slideLayouts/slideLayout79.xml"/><Relationship Id="rId16" Type="http://schemas.openxmlformats.org/officeDocument/2006/relationships/image" Target="../media/image730.wmf"/><Relationship Id="rId20" Type="http://schemas.openxmlformats.org/officeDocument/2006/relationships/image" Target="../media/image2186.wmf"/><Relationship Id="rId1" Type="http://schemas.openxmlformats.org/officeDocument/2006/relationships/vmlDrawing" Target="../drawings/vmlDrawing424.vml"/><Relationship Id="rId6" Type="http://schemas.openxmlformats.org/officeDocument/2006/relationships/image" Target="../media/image2183.wmf"/><Relationship Id="rId11" Type="http://schemas.openxmlformats.org/officeDocument/2006/relationships/image" Target="../media/image2185.wmf"/><Relationship Id="rId5" Type="http://schemas.openxmlformats.org/officeDocument/2006/relationships/oleObject" Target="../embeddings/oleObject2542.bin"/><Relationship Id="rId15" Type="http://schemas.openxmlformats.org/officeDocument/2006/relationships/oleObject" Target="../embeddings/oleObject2548.bin"/><Relationship Id="rId10" Type="http://schemas.openxmlformats.org/officeDocument/2006/relationships/oleObject" Target="../embeddings/oleObject2545.bin"/><Relationship Id="rId19" Type="http://schemas.openxmlformats.org/officeDocument/2006/relationships/oleObject" Target="../embeddings/oleObject2550.bin"/><Relationship Id="rId4" Type="http://schemas.openxmlformats.org/officeDocument/2006/relationships/image" Target="../media/image2182.wmf"/><Relationship Id="rId9" Type="http://schemas.openxmlformats.org/officeDocument/2006/relationships/oleObject" Target="../embeddings/oleObject2544.bin"/><Relationship Id="rId14" Type="http://schemas.openxmlformats.org/officeDocument/2006/relationships/image" Target="../media/image727.wmf"/></Relationships>
</file>

<file path=ppt/slides/_rels/slide530.xml.rels><?xml version="1.0" encoding="UTF-8" standalone="yes"?>
<Relationships xmlns="http://schemas.openxmlformats.org/package/2006/relationships"><Relationship Id="rId8" Type="http://schemas.openxmlformats.org/officeDocument/2006/relationships/image" Target="../media/image2189.wmf"/><Relationship Id="rId13" Type="http://schemas.openxmlformats.org/officeDocument/2006/relationships/oleObject" Target="../embeddings/oleObject2557.bin"/><Relationship Id="rId18" Type="http://schemas.openxmlformats.org/officeDocument/2006/relationships/image" Target="../media/image2194.wmf"/><Relationship Id="rId3" Type="http://schemas.openxmlformats.org/officeDocument/2006/relationships/oleObject" Target="../embeddings/oleObject2552.bin"/><Relationship Id="rId7" Type="http://schemas.openxmlformats.org/officeDocument/2006/relationships/oleObject" Target="../embeddings/oleObject2554.bin"/><Relationship Id="rId12" Type="http://schemas.openxmlformats.org/officeDocument/2006/relationships/image" Target="../media/image2191.wmf"/><Relationship Id="rId17" Type="http://schemas.openxmlformats.org/officeDocument/2006/relationships/oleObject" Target="../embeddings/oleObject2559.bin"/><Relationship Id="rId2" Type="http://schemas.openxmlformats.org/officeDocument/2006/relationships/slideLayout" Target="../slideLayouts/slideLayout79.xml"/><Relationship Id="rId16" Type="http://schemas.openxmlformats.org/officeDocument/2006/relationships/image" Target="../media/image2193.wmf"/><Relationship Id="rId20" Type="http://schemas.openxmlformats.org/officeDocument/2006/relationships/image" Target="../media/image2195.wmf"/><Relationship Id="rId1" Type="http://schemas.openxmlformats.org/officeDocument/2006/relationships/vmlDrawing" Target="../drawings/vmlDrawing425.vml"/><Relationship Id="rId6" Type="http://schemas.openxmlformats.org/officeDocument/2006/relationships/image" Target="../media/image2188.wmf"/><Relationship Id="rId11" Type="http://schemas.openxmlformats.org/officeDocument/2006/relationships/oleObject" Target="../embeddings/oleObject2556.bin"/><Relationship Id="rId5" Type="http://schemas.openxmlformats.org/officeDocument/2006/relationships/oleObject" Target="../embeddings/oleObject2553.bin"/><Relationship Id="rId15" Type="http://schemas.openxmlformats.org/officeDocument/2006/relationships/oleObject" Target="../embeddings/oleObject2558.bin"/><Relationship Id="rId10" Type="http://schemas.openxmlformats.org/officeDocument/2006/relationships/image" Target="../media/image2190.wmf"/><Relationship Id="rId19" Type="http://schemas.openxmlformats.org/officeDocument/2006/relationships/oleObject" Target="../embeddings/oleObject2560.bin"/><Relationship Id="rId4" Type="http://schemas.openxmlformats.org/officeDocument/2006/relationships/image" Target="../media/image2187.wmf"/><Relationship Id="rId9" Type="http://schemas.openxmlformats.org/officeDocument/2006/relationships/oleObject" Target="../embeddings/oleObject2555.bin"/><Relationship Id="rId14" Type="http://schemas.openxmlformats.org/officeDocument/2006/relationships/image" Target="../media/image2192.wmf"/></Relationships>
</file>

<file path=ppt/slides/_rels/slide531.xml.rels><?xml version="1.0" encoding="UTF-8" standalone="yes"?>
<Relationships xmlns="http://schemas.openxmlformats.org/package/2006/relationships"><Relationship Id="rId8" Type="http://schemas.openxmlformats.org/officeDocument/2006/relationships/image" Target="../media/image2198.wmf"/><Relationship Id="rId13" Type="http://schemas.openxmlformats.org/officeDocument/2006/relationships/oleObject" Target="../embeddings/oleObject2566.bin"/><Relationship Id="rId18" Type="http://schemas.openxmlformats.org/officeDocument/2006/relationships/image" Target="../media/image2203.wmf"/><Relationship Id="rId3" Type="http://schemas.openxmlformats.org/officeDocument/2006/relationships/oleObject" Target="../embeddings/oleObject2561.bin"/><Relationship Id="rId7" Type="http://schemas.openxmlformats.org/officeDocument/2006/relationships/oleObject" Target="../embeddings/oleObject2563.bin"/><Relationship Id="rId12" Type="http://schemas.openxmlformats.org/officeDocument/2006/relationships/image" Target="../media/image2200.wmf"/><Relationship Id="rId17" Type="http://schemas.openxmlformats.org/officeDocument/2006/relationships/oleObject" Target="../embeddings/oleObject2568.bin"/><Relationship Id="rId2" Type="http://schemas.openxmlformats.org/officeDocument/2006/relationships/slideLayout" Target="../slideLayouts/slideLayout79.xml"/><Relationship Id="rId16" Type="http://schemas.openxmlformats.org/officeDocument/2006/relationships/image" Target="../media/image2202.wmf"/><Relationship Id="rId1" Type="http://schemas.openxmlformats.org/officeDocument/2006/relationships/vmlDrawing" Target="../drawings/vmlDrawing426.vml"/><Relationship Id="rId6" Type="http://schemas.openxmlformats.org/officeDocument/2006/relationships/image" Target="../media/image2197.wmf"/><Relationship Id="rId11" Type="http://schemas.openxmlformats.org/officeDocument/2006/relationships/oleObject" Target="../embeddings/oleObject2565.bin"/><Relationship Id="rId5" Type="http://schemas.openxmlformats.org/officeDocument/2006/relationships/oleObject" Target="../embeddings/oleObject2562.bin"/><Relationship Id="rId15" Type="http://schemas.openxmlformats.org/officeDocument/2006/relationships/oleObject" Target="../embeddings/oleObject2567.bin"/><Relationship Id="rId10" Type="http://schemas.openxmlformats.org/officeDocument/2006/relationships/image" Target="../media/image2199.wmf"/><Relationship Id="rId4" Type="http://schemas.openxmlformats.org/officeDocument/2006/relationships/image" Target="../media/image2196.wmf"/><Relationship Id="rId9" Type="http://schemas.openxmlformats.org/officeDocument/2006/relationships/oleObject" Target="../embeddings/oleObject2564.bin"/><Relationship Id="rId14" Type="http://schemas.openxmlformats.org/officeDocument/2006/relationships/image" Target="../media/image2201.wmf"/></Relationships>
</file>

<file path=ppt/slides/_rels/slide532.xml.rels><?xml version="1.0" encoding="UTF-8" standalone="yes"?>
<Relationships xmlns="http://schemas.openxmlformats.org/package/2006/relationships"><Relationship Id="rId8" Type="http://schemas.openxmlformats.org/officeDocument/2006/relationships/image" Target="../media/image2206.wmf"/><Relationship Id="rId13" Type="http://schemas.openxmlformats.org/officeDocument/2006/relationships/oleObject" Target="../embeddings/oleObject2574.bin"/><Relationship Id="rId18" Type="http://schemas.openxmlformats.org/officeDocument/2006/relationships/image" Target="../media/image2185.wmf"/><Relationship Id="rId3" Type="http://schemas.openxmlformats.org/officeDocument/2006/relationships/oleObject" Target="../embeddings/oleObject2569.bin"/><Relationship Id="rId7" Type="http://schemas.openxmlformats.org/officeDocument/2006/relationships/oleObject" Target="../embeddings/oleObject2571.bin"/><Relationship Id="rId12" Type="http://schemas.openxmlformats.org/officeDocument/2006/relationships/image" Target="../media/image2208.wmf"/><Relationship Id="rId17" Type="http://schemas.openxmlformats.org/officeDocument/2006/relationships/oleObject" Target="../embeddings/oleObject2576.bin"/><Relationship Id="rId2" Type="http://schemas.openxmlformats.org/officeDocument/2006/relationships/slideLayout" Target="../slideLayouts/slideLayout79.xml"/><Relationship Id="rId16" Type="http://schemas.openxmlformats.org/officeDocument/2006/relationships/image" Target="../media/image2209.wmf"/><Relationship Id="rId1" Type="http://schemas.openxmlformats.org/officeDocument/2006/relationships/vmlDrawing" Target="../drawings/vmlDrawing427.vml"/><Relationship Id="rId6" Type="http://schemas.openxmlformats.org/officeDocument/2006/relationships/image" Target="../media/image2205.wmf"/><Relationship Id="rId11" Type="http://schemas.openxmlformats.org/officeDocument/2006/relationships/oleObject" Target="../embeddings/oleObject2573.bin"/><Relationship Id="rId5" Type="http://schemas.openxmlformats.org/officeDocument/2006/relationships/oleObject" Target="../embeddings/oleObject2570.bin"/><Relationship Id="rId15" Type="http://schemas.openxmlformats.org/officeDocument/2006/relationships/oleObject" Target="../embeddings/oleObject2575.bin"/><Relationship Id="rId10" Type="http://schemas.openxmlformats.org/officeDocument/2006/relationships/image" Target="../media/image2207.wmf"/><Relationship Id="rId19" Type="http://schemas.openxmlformats.org/officeDocument/2006/relationships/oleObject" Target="../embeddings/oleObject2577.bin"/><Relationship Id="rId4" Type="http://schemas.openxmlformats.org/officeDocument/2006/relationships/image" Target="../media/image2204.wmf"/><Relationship Id="rId9" Type="http://schemas.openxmlformats.org/officeDocument/2006/relationships/oleObject" Target="../embeddings/oleObject2572.bin"/><Relationship Id="rId14" Type="http://schemas.openxmlformats.org/officeDocument/2006/relationships/image" Target="../media/image2184.wmf"/></Relationships>
</file>

<file path=ppt/slides/_rels/slide533.xml.rels><?xml version="1.0" encoding="UTF-8" standalone="yes"?>
<Relationships xmlns="http://schemas.openxmlformats.org/package/2006/relationships"><Relationship Id="rId8" Type="http://schemas.openxmlformats.org/officeDocument/2006/relationships/image" Target="../media/image2212.wmf"/><Relationship Id="rId13" Type="http://schemas.openxmlformats.org/officeDocument/2006/relationships/oleObject" Target="../embeddings/oleObject2583.bin"/><Relationship Id="rId18" Type="http://schemas.openxmlformats.org/officeDocument/2006/relationships/image" Target="../media/image2217.wmf"/><Relationship Id="rId3" Type="http://schemas.openxmlformats.org/officeDocument/2006/relationships/oleObject" Target="../embeddings/oleObject2578.bin"/><Relationship Id="rId21" Type="http://schemas.openxmlformats.org/officeDocument/2006/relationships/oleObject" Target="../embeddings/oleObject2588.bin"/><Relationship Id="rId7" Type="http://schemas.openxmlformats.org/officeDocument/2006/relationships/oleObject" Target="../embeddings/oleObject2580.bin"/><Relationship Id="rId12" Type="http://schemas.openxmlformats.org/officeDocument/2006/relationships/image" Target="../media/image2214.wmf"/><Relationship Id="rId17" Type="http://schemas.openxmlformats.org/officeDocument/2006/relationships/oleObject" Target="../embeddings/oleObject2585.bin"/><Relationship Id="rId2" Type="http://schemas.openxmlformats.org/officeDocument/2006/relationships/slideLayout" Target="../slideLayouts/slideLayout79.xml"/><Relationship Id="rId16" Type="http://schemas.openxmlformats.org/officeDocument/2006/relationships/image" Target="../media/image2216.wmf"/><Relationship Id="rId20" Type="http://schemas.openxmlformats.org/officeDocument/2006/relationships/oleObject" Target="../embeddings/oleObject2587.bin"/><Relationship Id="rId1" Type="http://schemas.openxmlformats.org/officeDocument/2006/relationships/vmlDrawing" Target="../drawings/vmlDrawing428.vml"/><Relationship Id="rId6" Type="http://schemas.openxmlformats.org/officeDocument/2006/relationships/image" Target="../media/image2211.wmf"/><Relationship Id="rId11" Type="http://schemas.openxmlformats.org/officeDocument/2006/relationships/oleObject" Target="../embeddings/oleObject2582.bin"/><Relationship Id="rId24" Type="http://schemas.openxmlformats.org/officeDocument/2006/relationships/image" Target="../media/image2219.wmf"/><Relationship Id="rId5" Type="http://schemas.openxmlformats.org/officeDocument/2006/relationships/oleObject" Target="../embeddings/oleObject2579.bin"/><Relationship Id="rId15" Type="http://schemas.openxmlformats.org/officeDocument/2006/relationships/oleObject" Target="../embeddings/oleObject2584.bin"/><Relationship Id="rId23" Type="http://schemas.openxmlformats.org/officeDocument/2006/relationships/oleObject" Target="../embeddings/oleObject2589.bin"/><Relationship Id="rId10" Type="http://schemas.openxmlformats.org/officeDocument/2006/relationships/image" Target="../media/image2213.wmf"/><Relationship Id="rId19" Type="http://schemas.openxmlformats.org/officeDocument/2006/relationships/oleObject" Target="../embeddings/oleObject2586.bin"/><Relationship Id="rId4" Type="http://schemas.openxmlformats.org/officeDocument/2006/relationships/image" Target="../media/image2210.wmf"/><Relationship Id="rId9" Type="http://schemas.openxmlformats.org/officeDocument/2006/relationships/oleObject" Target="../embeddings/oleObject2581.bin"/><Relationship Id="rId14" Type="http://schemas.openxmlformats.org/officeDocument/2006/relationships/image" Target="../media/image2215.wmf"/><Relationship Id="rId22" Type="http://schemas.openxmlformats.org/officeDocument/2006/relationships/image" Target="../media/image2218.wmf"/></Relationships>
</file>

<file path=ppt/slides/_rels/slide534.xml.rels><?xml version="1.0" encoding="UTF-8" standalone="yes"?>
<Relationships xmlns="http://schemas.openxmlformats.org/package/2006/relationships"><Relationship Id="rId8" Type="http://schemas.openxmlformats.org/officeDocument/2006/relationships/image" Target="../media/image2222.wmf"/><Relationship Id="rId13" Type="http://schemas.openxmlformats.org/officeDocument/2006/relationships/oleObject" Target="../embeddings/oleObject2595.bin"/><Relationship Id="rId18" Type="http://schemas.openxmlformats.org/officeDocument/2006/relationships/oleObject" Target="../embeddings/oleObject2598.bin"/><Relationship Id="rId3" Type="http://schemas.openxmlformats.org/officeDocument/2006/relationships/oleObject" Target="../embeddings/oleObject2590.bin"/><Relationship Id="rId21" Type="http://schemas.openxmlformats.org/officeDocument/2006/relationships/image" Target="../media/image2228.wmf"/><Relationship Id="rId7" Type="http://schemas.openxmlformats.org/officeDocument/2006/relationships/oleObject" Target="../embeddings/oleObject2592.bin"/><Relationship Id="rId12" Type="http://schemas.openxmlformats.org/officeDocument/2006/relationships/image" Target="../media/image2224.wmf"/><Relationship Id="rId17" Type="http://schemas.openxmlformats.org/officeDocument/2006/relationships/oleObject" Target="../embeddings/oleObject2597.bin"/><Relationship Id="rId2" Type="http://schemas.openxmlformats.org/officeDocument/2006/relationships/slideLayout" Target="../slideLayouts/slideLayout79.xml"/><Relationship Id="rId16" Type="http://schemas.openxmlformats.org/officeDocument/2006/relationships/image" Target="../media/image2226.wmf"/><Relationship Id="rId20" Type="http://schemas.openxmlformats.org/officeDocument/2006/relationships/oleObject" Target="../embeddings/oleObject2599.bin"/><Relationship Id="rId1" Type="http://schemas.openxmlformats.org/officeDocument/2006/relationships/vmlDrawing" Target="../drawings/vmlDrawing429.vml"/><Relationship Id="rId6" Type="http://schemas.openxmlformats.org/officeDocument/2006/relationships/image" Target="../media/image2221.wmf"/><Relationship Id="rId11" Type="http://schemas.openxmlformats.org/officeDocument/2006/relationships/oleObject" Target="../embeddings/oleObject2594.bin"/><Relationship Id="rId5" Type="http://schemas.openxmlformats.org/officeDocument/2006/relationships/oleObject" Target="../embeddings/oleObject2591.bin"/><Relationship Id="rId15" Type="http://schemas.openxmlformats.org/officeDocument/2006/relationships/oleObject" Target="../embeddings/oleObject2596.bin"/><Relationship Id="rId10" Type="http://schemas.openxmlformats.org/officeDocument/2006/relationships/image" Target="../media/image2223.wmf"/><Relationship Id="rId19" Type="http://schemas.openxmlformats.org/officeDocument/2006/relationships/image" Target="../media/image2227.wmf"/><Relationship Id="rId4" Type="http://schemas.openxmlformats.org/officeDocument/2006/relationships/image" Target="../media/image2220.wmf"/><Relationship Id="rId9" Type="http://schemas.openxmlformats.org/officeDocument/2006/relationships/oleObject" Target="../embeddings/oleObject2593.bin"/><Relationship Id="rId14" Type="http://schemas.openxmlformats.org/officeDocument/2006/relationships/image" Target="../media/image2225.wmf"/><Relationship Id="rId22" Type="http://schemas.openxmlformats.org/officeDocument/2006/relationships/oleObject" Target="../embeddings/oleObject2600.bin"/></Relationships>
</file>

<file path=ppt/slides/_rels/slide535.xml.rels><?xml version="1.0" encoding="UTF-8" standalone="yes"?>
<Relationships xmlns="http://schemas.openxmlformats.org/package/2006/relationships"><Relationship Id="rId8" Type="http://schemas.openxmlformats.org/officeDocument/2006/relationships/image" Target="../media/image2231.wmf"/><Relationship Id="rId13" Type="http://schemas.openxmlformats.org/officeDocument/2006/relationships/oleObject" Target="../embeddings/oleObject2606.bin"/><Relationship Id="rId3" Type="http://schemas.openxmlformats.org/officeDocument/2006/relationships/oleObject" Target="../embeddings/oleObject2601.bin"/><Relationship Id="rId7" Type="http://schemas.openxmlformats.org/officeDocument/2006/relationships/oleObject" Target="../embeddings/oleObject2603.bin"/><Relationship Id="rId12" Type="http://schemas.openxmlformats.org/officeDocument/2006/relationships/image" Target="../media/image2233.wmf"/><Relationship Id="rId17" Type="http://schemas.openxmlformats.org/officeDocument/2006/relationships/image" Target="../media/image2235.wmf"/><Relationship Id="rId2" Type="http://schemas.openxmlformats.org/officeDocument/2006/relationships/slideLayout" Target="../slideLayouts/slideLayout79.xml"/><Relationship Id="rId16" Type="http://schemas.openxmlformats.org/officeDocument/2006/relationships/oleObject" Target="../embeddings/oleObject2608.bin"/><Relationship Id="rId1" Type="http://schemas.openxmlformats.org/officeDocument/2006/relationships/vmlDrawing" Target="../drawings/vmlDrawing430.vml"/><Relationship Id="rId6" Type="http://schemas.openxmlformats.org/officeDocument/2006/relationships/image" Target="../media/image2230.wmf"/><Relationship Id="rId11" Type="http://schemas.openxmlformats.org/officeDocument/2006/relationships/oleObject" Target="../embeddings/oleObject2605.bin"/><Relationship Id="rId5" Type="http://schemas.openxmlformats.org/officeDocument/2006/relationships/oleObject" Target="../embeddings/oleObject2602.bin"/><Relationship Id="rId15" Type="http://schemas.openxmlformats.org/officeDocument/2006/relationships/image" Target="../media/image2234.wmf"/><Relationship Id="rId10" Type="http://schemas.openxmlformats.org/officeDocument/2006/relationships/image" Target="../media/image2232.wmf"/><Relationship Id="rId4" Type="http://schemas.openxmlformats.org/officeDocument/2006/relationships/image" Target="../media/image2229.wmf"/><Relationship Id="rId9" Type="http://schemas.openxmlformats.org/officeDocument/2006/relationships/oleObject" Target="../embeddings/oleObject2604.bin"/><Relationship Id="rId14" Type="http://schemas.openxmlformats.org/officeDocument/2006/relationships/oleObject" Target="../embeddings/oleObject2607.bin"/></Relationships>
</file>

<file path=ppt/slides/_rels/slide536.xml.rels><?xml version="1.0" encoding="UTF-8" standalone="yes"?>
<Relationships xmlns="http://schemas.openxmlformats.org/package/2006/relationships"><Relationship Id="rId8" Type="http://schemas.openxmlformats.org/officeDocument/2006/relationships/image" Target="../media/image2238.wmf"/><Relationship Id="rId3" Type="http://schemas.openxmlformats.org/officeDocument/2006/relationships/oleObject" Target="../embeddings/oleObject2609.bin"/><Relationship Id="rId7" Type="http://schemas.openxmlformats.org/officeDocument/2006/relationships/oleObject" Target="../embeddings/oleObject2611.bin"/><Relationship Id="rId12" Type="http://schemas.openxmlformats.org/officeDocument/2006/relationships/image" Target="../media/image2240.wmf"/><Relationship Id="rId2" Type="http://schemas.openxmlformats.org/officeDocument/2006/relationships/slideLayout" Target="../slideLayouts/slideLayout79.xml"/><Relationship Id="rId1" Type="http://schemas.openxmlformats.org/officeDocument/2006/relationships/vmlDrawing" Target="../drawings/vmlDrawing431.vml"/><Relationship Id="rId6" Type="http://schemas.openxmlformats.org/officeDocument/2006/relationships/image" Target="../media/image2237.wmf"/><Relationship Id="rId11" Type="http://schemas.openxmlformats.org/officeDocument/2006/relationships/oleObject" Target="../embeddings/oleObject2613.bin"/><Relationship Id="rId5" Type="http://schemas.openxmlformats.org/officeDocument/2006/relationships/oleObject" Target="../embeddings/oleObject2610.bin"/><Relationship Id="rId10" Type="http://schemas.openxmlformats.org/officeDocument/2006/relationships/image" Target="../media/image2239.wmf"/><Relationship Id="rId4" Type="http://schemas.openxmlformats.org/officeDocument/2006/relationships/image" Target="../media/image2236.wmf"/><Relationship Id="rId9" Type="http://schemas.openxmlformats.org/officeDocument/2006/relationships/oleObject" Target="../embeddings/oleObject2612.bin"/></Relationships>
</file>

<file path=ppt/slides/_rels/slide537.xml.rels><?xml version="1.0" encoding="UTF-8" standalone="yes"?>
<Relationships xmlns="http://schemas.openxmlformats.org/package/2006/relationships"><Relationship Id="rId8" Type="http://schemas.openxmlformats.org/officeDocument/2006/relationships/image" Target="../media/image2243.wmf"/><Relationship Id="rId13" Type="http://schemas.openxmlformats.org/officeDocument/2006/relationships/oleObject" Target="../embeddings/oleObject2619.bin"/><Relationship Id="rId18" Type="http://schemas.openxmlformats.org/officeDocument/2006/relationships/image" Target="../media/image2248.wmf"/><Relationship Id="rId26" Type="http://schemas.openxmlformats.org/officeDocument/2006/relationships/image" Target="../media/image2252.wmf"/><Relationship Id="rId3" Type="http://schemas.openxmlformats.org/officeDocument/2006/relationships/oleObject" Target="../embeddings/oleObject2614.bin"/><Relationship Id="rId21" Type="http://schemas.openxmlformats.org/officeDocument/2006/relationships/oleObject" Target="../embeddings/oleObject2623.bin"/><Relationship Id="rId7" Type="http://schemas.openxmlformats.org/officeDocument/2006/relationships/oleObject" Target="../embeddings/oleObject2616.bin"/><Relationship Id="rId12" Type="http://schemas.openxmlformats.org/officeDocument/2006/relationships/image" Target="../media/image2245.wmf"/><Relationship Id="rId17" Type="http://schemas.openxmlformats.org/officeDocument/2006/relationships/oleObject" Target="../embeddings/oleObject2621.bin"/><Relationship Id="rId25" Type="http://schemas.openxmlformats.org/officeDocument/2006/relationships/oleObject" Target="../embeddings/oleObject2625.bin"/><Relationship Id="rId2" Type="http://schemas.openxmlformats.org/officeDocument/2006/relationships/slideLayout" Target="../slideLayouts/slideLayout79.xml"/><Relationship Id="rId16" Type="http://schemas.openxmlformats.org/officeDocument/2006/relationships/image" Target="../media/image2247.wmf"/><Relationship Id="rId20" Type="http://schemas.openxmlformats.org/officeDocument/2006/relationships/image" Target="../media/image2249.wmf"/><Relationship Id="rId1" Type="http://schemas.openxmlformats.org/officeDocument/2006/relationships/vmlDrawing" Target="../drawings/vmlDrawing432.vml"/><Relationship Id="rId6" Type="http://schemas.openxmlformats.org/officeDocument/2006/relationships/image" Target="../media/image2242.wmf"/><Relationship Id="rId11" Type="http://schemas.openxmlformats.org/officeDocument/2006/relationships/oleObject" Target="../embeddings/oleObject2618.bin"/><Relationship Id="rId24" Type="http://schemas.openxmlformats.org/officeDocument/2006/relationships/image" Target="../media/image2251.wmf"/><Relationship Id="rId5" Type="http://schemas.openxmlformats.org/officeDocument/2006/relationships/oleObject" Target="../embeddings/oleObject2615.bin"/><Relationship Id="rId15" Type="http://schemas.openxmlformats.org/officeDocument/2006/relationships/oleObject" Target="../embeddings/oleObject2620.bin"/><Relationship Id="rId23" Type="http://schemas.openxmlformats.org/officeDocument/2006/relationships/oleObject" Target="../embeddings/oleObject2624.bin"/><Relationship Id="rId10" Type="http://schemas.openxmlformats.org/officeDocument/2006/relationships/image" Target="../media/image2244.wmf"/><Relationship Id="rId19" Type="http://schemas.openxmlformats.org/officeDocument/2006/relationships/oleObject" Target="../embeddings/oleObject2622.bin"/><Relationship Id="rId4" Type="http://schemas.openxmlformats.org/officeDocument/2006/relationships/image" Target="../media/image2241.wmf"/><Relationship Id="rId9" Type="http://schemas.openxmlformats.org/officeDocument/2006/relationships/oleObject" Target="../embeddings/oleObject2617.bin"/><Relationship Id="rId14" Type="http://schemas.openxmlformats.org/officeDocument/2006/relationships/image" Target="../media/image2246.wmf"/><Relationship Id="rId22" Type="http://schemas.openxmlformats.org/officeDocument/2006/relationships/image" Target="../media/image2250.wmf"/></Relationships>
</file>

<file path=ppt/slides/_rels/slide538.xml.rels><?xml version="1.0" encoding="UTF-8" standalone="yes"?>
<Relationships xmlns="http://schemas.openxmlformats.org/package/2006/relationships"><Relationship Id="rId8" Type="http://schemas.openxmlformats.org/officeDocument/2006/relationships/image" Target="../media/image2255.wmf"/><Relationship Id="rId13" Type="http://schemas.openxmlformats.org/officeDocument/2006/relationships/oleObject" Target="../embeddings/oleObject2631.bin"/><Relationship Id="rId18" Type="http://schemas.openxmlformats.org/officeDocument/2006/relationships/oleObject" Target="../embeddings/oleObject2634.bin"/><Relationship Id="rId3" Type="http://schemas.openxmlformats.org/officeDocument/2006/relationships/oleObject" Target="../embeddings/oleObject2626.bin"/><Relationship Id="rId21" Type="http://schemas.openxmlformats.org/officeDocument/2006/relationships/image" Target="../media/image2259.wmf"/><Relationship Id="rId7" Type="http://schemas.openxmlformats.org/officeDocument/2006/relationships/oleObject" Target="../embeddings/oleObject2628.bin"/><Relationship Id="rId12" Type="http://schemas.openxmlformats.org/officeDocument/2006/relationships/image" Target="../media/image2257.wmf"/><Relationship Id="rId17" Type="http://schemas.openxmlformats.org/officeDocument/2006/relationships/oleObject" Target="../embeddings/oleObject2633.bin"/><Relationship Id="rId2" Type="http://schemas.openxmlformats.org/officeDocument/2006/relationships/slideLayout" Target="../slideLayouts/slideLayout79.xml"/><Relationship Id="rId16" Type="http://schemas.openxmlformats.org/officeDocument/2006/relationships/image" Target="../media/image2258.wmf"/><Relationship Id="rId20" Type="http://schemas.openxmlformats.org/officeDocument/2006/relationships/oleObject" Target="../embeddings/oleObject2635.bin"/><Relationship Id="rId1" Type="http://schemas.openxmlformats.org/officeDocument/2006/relationships/vmlDrawing" Target="../drawings/vmlDrawing433.vml"/><Relationship Id="rId6" Type="http://schemas.openxmlformats.org/officeDocument/2006/relationships/image" Target="../media/image2254.wmf"/><Relationship Id="rId11" Type="http://schemas.openxmlformats.org/officeDocument/2006/relationships/oleObject" Target="../embeddings/oleObject2630.bin"/><Relationship Id="rId5" Type="http://schemas.openxmlformats.org/officeDocument/2006/relationships/oleObject" Target="../embeddings/oleObject2627.bin"/><Relationship Id="rId15" Type="http://schemas.openxmlformats.org/officeDocument/2006/relationships/oleObject" Target="../embeddings/oleObject2632.bin"/><Relationship Id="rId10" Type="http://schemas.openxmlformats.org/officeDocument/2006/relationships/image" Target="../media/image2256.wmf"/><Relationship Id="rId19" Type="http://schemas.openxmlformats.org/officeDocument/2006/relationships/image" Target="../media/image2245.wmf"/><Relationship Id="rId4" Type="http://schemas.openxmlformats.org/officeDocument/2006/relationships/image" Target="../media/image2253.wmf"/><Relationship Id="rId9" Type="http://schemas.openxmlformats.org/officeDocument/2006/relationships/oleObject" Target="../embeddings/oleObject2629.bin"/><Relationship Id="rId14" Type="http://schemas.openxmlformats.org/officeDocument/2006/relationships/image" Target="../media/image2252.wmf"/></Relationships>
</file>

<file path=ppt/slides/_rels/slide539.xml.rels><?xml version="1.0" encoding="UTF-8" standalone="yes"?>
<Relationships xmlns="http://schemas.openxmlformats.org/package/2006/relationships"><Relationship Id="rId8" Type="http://schemas.openxmlformats.org/officeDocument/2006/relationships/oleObject" Target="../embeddings/oleObject2638.bin"/><Relationship Id="rId13" Type="http://schemas.openxmlformats.org/officeDocument/2006/relationships/image" Target="../media/image2264.wmf"/><Relationship Id="rId3" Type="http://schemas.openxmlformats.org/officeDocument/2006/relationships/image" Target="../media/image2265.jpeg"/><Relationship Id="rId7" Type="http://schemas.openxmlformats.org/officeDocument/2006/relationships/image" Target="../media/image2261.wmf"/><Relationship Id="rId12" Type="http://schemas.openxmlformats.org/officeDocument/2006/relationships/oleObject" Target="../embeddings/oleObject2640.bin"/><Relationship Id="rId2" Type="http://schemas.openxmlformats.org/officeDocument/2006/relationships/slideLayout" Target="../slideLayouts/slideLayout79.xml"/><Relationship Id="rId1" Type="http://schemas.openxmlformats.org/officeDocument/2006/relationships/vmlDrawing" Target="../drawings/vmlDrawing434.vml"/><Relationship Id="rId6" Type="http://schemas.openxmlformats.org/officeDocument/2006/relationships/oleObject" Target="../embeddings/oleObject2637.bin"/><Relationship Id="rId11" Type="http://schemas.openxmlformats.org/officeDocument/2006/relationships/image" Target="../media/image2263.wmf"/><Relationship Id="rId5" Type="http://schemas.openxmlformats.org/officeDocument/2006/relationships/image" Target="../media/image2260.wmf"/><Relationship Id="rId10" Type="http://schemas.openxmlformats.org/officeDocument/2006/relationships/oleObject" Target="../embeddings/oleObject2639.bin"/><Relationship Id="rId4" Type="http://schemas.openxmlformats.org/officeDocument/2006/relationships/oleObject" Target="../embeddings/oleObject2636.bin"/><Relationship Id="rId9" Type="http://schemas.openxmlformats.org/officeDocument/2006/relationships/image" Target="../media/image2262.wmf"/><Relationship Id="rId14" Type="http://schemas.openxmlformats.org/officeDocument/2006/relationships/oleObject" Target="../embeddings/oleObject2641.bin"/></Relationships>
</file>

<file path=ppt/slides/_rels/slide540.xml.rels><?xml version="1.0" encoding="UTF-8" standalone="yes"?>
<Relationships xmlns="http://schemas.openxmlformats.org/package/2006/relationships"><Relationship Id="rId8" Type="http://schemas.openxmlformats.org/officeDocument/2006/relationships/image" Target="../media/image2267.wmf"/><Relationship Id="rId13" Type="http://schemas.openxmlformats.org/officeDocument/2006/relationships/oleObject" Target="../embeddings/oleObject2647.bin"/><Relationship Id="rId18" Type="http://schemas.openxmlformats.org/officeDocument/2006/relationships/image" Target="../media/image2272.wmf"/><Relationship Id="rId26" Type="http://schemas.openxmlformats.org/officeDocument/2006/relationships/image" Target="../media/image2276.wmf"/><Relationship Id="rId3" Type="http://schemas.openxmlformats.org/officeDocument/2006/relationships/oleObject" Target="../embeddings/oleObject2642.bin"/><Relationship Id="rId21" Type="http://schemas.openxmlformats.org/officeDocument/2006/relationships/oleObject" Target="../embeddings/oleObject2651.bin"/><Relationship Id="rId7" Type="http://schemas.openxmlformats.org/officeDocument/2006/relationships/oleObject" Target="../embeddings/oleObject2644.bin"/><Relationship Id="rId12" Type="http://schemas.openxmlformats.org/officeDocument/2006/relationships/image" Target="../media/image2269.wmf"/><Relationship Id="rId17" Type="http://schemas.openxmlformats.org/officeDocument/2006/relationships/oleObject" Target="../embeddings/oleObject2649.bin"/><Relationship Id="rId25" Type="http://schemas.openxmlformats.org/officeDocument/2006/relationships/oleObject" Target="../embeddings/oleObject2653.bin"/><Relationship Id="rId2" Type="http://schemas.openxmlformats.org/officeDocument/2006/relationships/slideLayout" Target="../slideLayouts/slideLayout79.xml"/><Relationship Id="rId16" Type="http://schemas.openxmlformats.org/officeDocument/2006/relationships/image" Target="../media/image2271.wmf"/><Relationship Id="rId20" Type="http://schemas.openxmlformats.org/officeDocument/2006/relationships/image" Target="../media/image2273.wmf"/><Relationship Id="rId29" Type="http://schemas.openxmlformats.org/officeDocument/2006/relationships/oleObject" Target="../embeddings/oleObject2655.bin"/><Relationship Id="rId1" Type="http://schemas.openxmlformats.org/officeDocument/2006/relationships/vmlDrawing" Target="../drawings/vmlDrawing435.vml"/><Relationship Id="rId6" Type="http://schemas.openxmlformats.org/officeDocument/2006/relationships/image" Target="../media/image2266.wmf"/><Relationship Id="rId11" Type="http://schemas.openxmlformats.org/officeDocument/2006/relationships/oleObject" Target="../embeddings/oleObject2646.bin"/><Relationship Id="rId24" Type="http://schemas.openxmlformats.org/officeDocument/2006/relationships/image" Target="../media/image2275.wmf"/><Relationship Id="rId5" Type="http://schemas.openxmlformats.org/officeDocument/2006/relationships/oleObject" Target="../embeddings/oleObject2643.bin"/><Relationship Id="rId15" Type="http://schemas.openxmlformats.org/officeDocument/2006/relationships/oleObject" Target="../embeddings/oleObject2648.bin"/><Relationship Id="rId23" Type="http://schemas.openxmlformats.org/officeDocument/2006/relationships/oleObject" Target="../embeddings/oleObject2652.bin"/><Relationship Id="rId28" Type="http://schemas.openxmlformats.org/officeDocument/2006/relationships/image" Target="../media/image2277.wmf"/><Relationship Id="rId10" Type="http://schemas.openxmlformats.org/officeDocument/2006/relationships/image" Target="../media/image2268.wmf"/><Relationship Id="rId19" Type="http://schemas.openxmlformats.org/officeDocument/2006/relationships/oleObject" Target="../embeddings/oleObject2650.bin"/><Relationship Id="rId4" Type="http://schemas.openxmlformats.org/officeDocument/2006/relationships/image" Target="../media/image2260.wmf"/><Relationship Id="rId9" Type="http://schemas.openxmlformats.org/officeDocument/2006/relationships/oleObject" Target="../embeddings/oleObject2645.bin"/><Relationship Id="rId14" Type="http://schemas.openxmlformats.org/officeDocument/2006/relationships/image" Target="../media/image2270.wmf"/><Relationship Id="rId22" Type="http://schemas.openxmlformats.org/officeDocument/2006/relationships/image" Target="../media/image2274.wmf"/><Relationship Id="rId27" Type="http://schemas.openxmlformats.org/officeDocument/2006/relationships/oleObject" Target="../embeddings/oleObject2654.bin"/><Relationship Id="rId30" Type="http://schemas.openxmlformats.org/officeDocument/2006/relationships/image" Target="../media/image2278.wmf"/></Relationships>
</file>

<file path=ppt/slides/_rels/slide541.xml.rels><?xml version="1.0" encoding="UTF-8" standalone="yes"?>
<Relationships xmlns="http://schemas.openxmlformats.org/package/2006/relationships"><Relationship Id="rId8" Type="http://schemas.openxmlformats.org/officeDocument/2006/relationships/image" Target="../media/image2281.wmf"/><Relationship Id="rId13" Type="http://schemas.openxmlformats.org/officeDocument/2006/relationships/oleObject" Target="../embeddings/oleObject2662.bin"/><Relationship Id="rId18" Type="http://schemas.openxmlformats.org/officeDocument/2006/relationships/oleObject" Target="../embeddings/oleObject2666.bin"/><Relationship Id="rId3" Type="http://schemas.openxmlformats.org/officeDocument/2006/relationships/oleObject" Target="../embeddings/oleObject2656.bin"/><Relationship Id="rId7" Type="http://schemas.openxmlformats.org/officeDocument/2006/relationships/oleObject" Target="../embeddings/oleObject2658.bin"/><Relationship Id="rId12" Type="http://schemas.openxmlformats.org/officeDocument/2006/relationships/oleObject" Target="../embeddings/oleObject2661.bin"/><Relationship Id="rId17" Type="http://schemas.openxmlformats.org/officeDocument/2006/relationships/oleObject" Target="../embeddings/oleObject2665.bin"/><Relationship Id="rId2" Type="http://schemas.openxmlformats.org/officeDocument/2006/relationships/slideLayout" Target="../slideLayouts/slideLayout79.xml"/><Relationship Id="rId16" Type="http://schemas.openxmlformats.org/officeDocument/2006/relationships/oleObject" Target="../embeddings/oleObject2664.bin"/><Relationship Id="rId1" Type="http://schemas.openxmlformats.org/officeDocument/2006/relationships/vmlDrawing" Target="../drawings/vmlDrawing436.vml"/><Relationship Id="rId6" Type="http://schemas.openxmlformats.org/officeDocument/2006/relationships/image" Target="../media/image2280.wmf"/><Relationship Id="rId11" Type="http://schemas.openxmlformats.org/officeDocument/2006/relationships/oleObject" Target="../embeddings/oleObject2660.bin"/><Relationship Id="rId5" Type="http://schemas.openxmlformats.org/officeDocument/2006/relationships/oleObject" Target="../embeddings/oleObject2657.bin"/><Relationship Id="rId15" Type="http://schemas.openxmlformats.org/officeDocument/2006/relationships/oleObject" Target="../embeddings/oleObject2663.bin"/><Relationship Id="rId10" Type="http://schemas.openxmlformats.org/officeDocument/2006/relationships/image" Target="../media/image2282.wmf"/><Relationship Id="rId4" Type="http://schemas.openxmlformats.org/officeDocument/2006/relationships/image" Target="../media/image2279.wmf"/><Relationship Id="rId9" Type="http://schemas.openxmlformats.org/officeDocument/2006/relationships/oleObject" Target="../embeddings/oleObject2659.bin"/><Relationship Id="rId14" Type="http://schemas.openxmlformats.org/officeDocument/2006/relationships/image" Target="../media/image2283.wmf"/></Relationships>
</file>

<file path=ppt/slides/_rels/slide542.xml.rels><?xml version="1.0" encoding="UTF-8" standalone="yes"?>
<Relationships xmlns="http://schemas.openxmlformats.org/package/2006/relationships"><Relationship Id="rId8" Type="http://schemas.openxmlformats.org/officeDocument/2006/relationships/image" Target="../media/image2286.wmf"/><Relationship Id="rId13" Type="http://schemas.openxmlformats.org/officeDocument/2006/relationships/oleObject" Target="../embeddings/oleObject2673.bin"/><Relationship Id="rId3" Type="http://schemas.openxmlformats.org/officeDocument/2006/relationships/oleObject" Target="../embeddings/oleObject2667.bin"/><Relationship Id="rId7" Type="http://schemas.openxmlformats.org/officeDocument/2006/relationships/oleObject" Target="../embeddings/oleObject2669.bin"/><Relationship Id="rId12" Type="http://schemas.openxmlformats.org/officeDocument/2006/relationships/oleObject" Target="../embeddings/oleObject2672.bin"/><Relationship Id="rId2" Type="http://schemas.openxmlformats.org/officeDocument/2006/relationships/slideLayout" Target="../slideLayouts/slideLayout79.xml"/><Relationship Id="rId16" Type="http://schemas.openxmlformats.org/officeDocument/2006/relationships/image" Target="../media/image2289.wmf"/><Relationship Id="rId1" Type="http://schemas.openxmlformats.org/officeDocument/2006/relationships/vmlDrawing" Target="../drawings/vmlDrawing437.vml"/><Relationship Id="rId6" Type="http://schemas.openxmlformats.org/officeDocument/2006/relationships/image" Target="../media/image2285.wmf"/><Relationship Id="rId11" Type="http://schemas.openxmlformats.org/officeDocument/2006/relationships/oleObject" Target="../embeddings/oleObject2671.bin"/><Relationship Id="rId5" Type="http://schemas.openxmlformats.org/officeDocument/2006/relationships/oleObject" Target="../embeddings/oleObject2668.bin"/><Relationship Id="rId15" Type="http://schemas.openxmlformats.org/officeDocument/2006/relationships/oleObject" Target="../embeddings/oleObject2674.bin"/><Relationship Id="rId10" Type="http://schemas.openxmlformats.org/officeDocument/2006/relationships/image" Target="../media/image2287.wmf"/><Relationship Id="rId4" Type="http://schemas.openxmlformats.org/officeDocument/2006/relationships/image" Target="../media/image2284.wmf"/><Relationship Id="rId9" Type="http://schemas.openxmlformats.org/officeDocument/2006/relationships/oleObject" Target="../embeddings/oleObject2670.bin"/><Relationship Id="rId14" Type="http://schemas.openxmlformats.org/officeDocument/2006/relationships/image" Target="../media/image2288.wmf"/></Relationships>
</file>

<file path=ppt/slides/_rels/slide543.xml.rels><?xml version="1.0" encoding="UTF-8" standalone="yes"?>
<Relationships xmlns="http://schemas.openxmlformats.org/package/2006/relationships"><Relationship Id="rId8" Type="http://schemas.openxmlformats.org/officeDocument/2006/relationships/image" Target="../media/image2291.wmf"/><Relationship Id="rId3" Type="http://schemas.openxmlformats.org/officeDocument/2006/relationships/oleObject" Target="../embeddings/oleObject2675.bin"/><Relationship Id="rId7" Type="http://schemas.openxmlformats.org/officeDocument/2006/relationships/oleObject" Target="../embeddings/oleObject2677.bin"/><Relationship Id="rId2" Type="http://schemas.openxmlformats.org/officeDocument/2006/relationships/slideLayout" Target="../slideLayouts/slideLayout79.xml"/><Relationship Id="rId1" Type="http://schemas.openxmlformats.org/officeDocument/2006/relationships/vmlDrawing" Target="../drawings/vmlDrawing438.vml"/><Relationship Id="rId6" Type="http://schemas.openxmlformats.org/officeDocument/2006/relationships/image" Target="../media/image2290.wmf"/><Relationship Id="rId5" Type="http://schemas.openxmlformats.org/officeDocument/2006/relationships/oleObject" Target="../embeddings/oleObject2676.bin"/><Relationship Id="rId4" Type="http://schemas.openxmlformats.org/officeDocument/2006/relationships/image" Target="../media/image2260.wmf"/></Relationships>
</file>

<file path=ppt/slides/_rels/slide544.xml.rels><?xml version="1.0" encoding="UTF-8" standalone="yes"?>
<Relationships xmlns="http://schemas.openxmlformats.org/package/2006/relationships"><Relationship Id="rId8" Type="http://schemas.openxmlformats.org/officeDocument/2006/relationships/image" Target="../media/image2294.wmf"/><Relationship Id="rId3" Type="http://schemas.openxmlformats.org/officeDocument/2006/relationships/oleObject" Target="../embeddings/oleObject2678.bin"/><Relationship Id="rId7" Type="http://schemas.openxmlformats.org/officeDocument/2006/relationships/oleObject" Target="../embeddings/oleObject2680.bin"/><Relationship Id="rId12" Type="http://schemas.openxmlformats.org/officeDocument/2006/relationships/image" Target="../media/image2296.wmf"/><Relationship Id="rId2" Type="http://schemas.openxmlformats.org/officeDocument/2006/relationships/slideLayout" Target="../slideLayouts/slideLayout79.xml"/><Relationship Id="rId1" Type="http://schemas.openxmlformats.org/officeDocument/2006/relationships/vmlDrawing" Target="../drawings/vmlDrawing439.vml"/><Relationship Id="rId6" Type="http://schemas.openxmlformats.org/officeDocument/2006/relationships/image" Target="../media/image2293.wmf"/><Relationship Id="rId11" Type="http://schemas.openxmlformats.org/officeDocument/2006/relationships/oleObject" Target="../embeddings/oleObject2682.bin"/><Relationship Id="rId5" Type="http://schemas.openxmlformats.org/officeDocument/2006/relationships/oleObject" Target="../embeddings/oleObject2679.bin"/><Relationship Id="rId10" Type="http://schemas.openxmlformats.org/officeDocument/2006/relationships/image" Target="../media/image2295.wmf"/><Relationship Id="rId4" Type="http://schemas.openxmlformats.org/officeDocument/2006/relationships/image" Target="../media/image2292.wmf"/><Relationship Id="rId9" Type="http://schemas.openxmlformats.org/officeDocument/2006/relationships/oleObject" Target="../embeddings/oleObject2681.bin"/></Relationships>
</file>

<file path=ppt/slides/_rels/slide545.xml.rels><?xml version="1.0" encoding="UTF-8" standalone="yes"?>
<Relationships xmlns="http://schemas.openxmlformats.org/package/2006/relationships"><Relationship Id="rId8" Type="http://schemas.openxmlformats.org/officeDocument/2006/relationships/image" Target="../media/image2299.wmf"/><Relationship Id="rId3" Type="http://schemas.openxmlformats.org/officeDocument/2006/relationships/oleObject" Target="../embeddings/oleObject2683.bin"/><Relationship Id="rId7" Type="http://schemas.openxmlformats.org/officeDocument/2006/relationships/oleObject" Target="../embeddings/oleObject2685.bin"/><Relationship Id="rId2" Type="http://schemas.openxmlformats.org/officeDocument/2006/relationships/slideLayout" Target="../slideLayouts/slideLayout79.xml"/><Relationship Id="rId1" Type="http://schemas.openxmlformats.org/officeDocument/2006/relationships/vmlDrawing" Target="../drawings/vmlDrawing440.vml"/><Relationship Id="rId6" Type="http://schemas.openxmlformats.org/officeDocument/2006/relationships/image" Target="../media/image2298.wmf"/><Relationship Id="rId5" Type="http://schemas.openxmlformats.org/officeDocument/2006/relationships/oleObject" Target="../embeddings/oleObject2684.bin"/><Relationship Id="rId10" Type="http://schemas.openxmlformats.org/officeDocument/2006/relationships/image" Target="../media/image2300.wmf"/><Relationship Id="rId4" Type="http://schemas.openxmlformats.org/officeDocument/2006/relationships/image" Target="../media/image2297.wmf"/><Relationship Id="rId9" Type="http://schemas.openxmlformats.org/officeDocument/2006/relationships/oleObject" Target="../embeddings/oleObject2686.bin"/></Relationships>
</file>

<file path=ppt/slides/_rels/slide546.xml.rels><?xml version="1.0" encoding="UTF-8" standalone="yes"?>
<Relationships xmlns="http://schemas.openxmlformats.org/package/2006/relationships"><Relationship Id="rId8" Type="http://schemas.openxmlformats.org/officeDocument/2006/relationships/image" Target="../media/image2303.wmf"/><Relationship Id="rId3" Type="http://schemas.openxmlformats.org/officeDocument/2006/relationships/oleObject" Target="../embeddings/oleObject2687.bin"/><Relationship Id="rId7" Type="http://schemas.openxmlformats.org/officeDocument/2006/relationships/oleObject" Target="../embeddings/oleObject2689.bin"/><Relationship Id="rId2" Type="http://schemas.openxmlformats.org/officeDocument/2006/relationships/slideLayout" Target="../slideLayouts/slideLayout79.xml"/><Relationship Id="rId1" Type="http://schemas.openxmlformats.org/officeDocument/2006/relationships/vmlDrawing" Target="../drawings/vmlDrawing441.vml"/><Relationship Id="rId6" Type="http://schemas.openxmlformats.org/officeDocument/2006/relationships/image" Target="../media/image2302.wmf"/><Relationship Id="rId5" Type="http://schemas.openxmlformats.org/officeDocument/2006/relationships/oleObject" Target="../embeddings/oleObject2688.bin"/><Relationship Id="rId4" Type="http://schemas.openxmlformats.org/officeDocument/2006/relationships/image" Target="../media/image2301.wmf"/></Relationships>
</file>

<file path=ppt/slides/_rels/slide547.xml.rels><?xml version="1.0" encoding="UTF-8" standalone="yes"?>
<Relationships xmlns="http://schemas.openxmlformats.org/package/2006/relationships"><Relationship Id="rId8" Type="http://schemas.openxmlformats.org/officeDocument/2006/relationships/image" Target="../media/image2306.wmf"/><Relationship Id="rId13" Type="http://schemas.openxmlformats.org/officeDocument/2006/relationships/oleObject" Target="../embeddings/oleObject2695.bin"/><Relationship Id="rId18" Type="http://schemas.openxmlformats.org/officeDocument/2006/relationships/image" Target="../media/image2311.wmf"/><Relationship Id="rId3" Type="http://schemas.openxmlformats.org/officeDocument/2006/relationships/oleObject" Target="../embeddings/oleObject2690.bin"/><Relationship Id="rId21" Type="http://schemas.openxmlformats.org/officeDocument/2006/relationships/oleObject" Target="../embeddings/oleObject2700.bin"/><Relationship Id="rId7" Type="http://schemas.openxmlformats.org/officeDocument/2006/relationships/oleObject" Target="../embeddings/oleObject2692.bin"/><Relationship Id="rId12" Type="http://schemas.openxmlformats.org/officeDocument/2006/relationships/image" Target="../media/image2308.wmf"/><Relationship Id="rId17" Type="http://schemas.openxmlformats.org/officeDocument/2006/relationships/oleObject" Target="../embeddings/oleObject2697.bin"/><Relationship Id="rId2" Type="http://schemas.openxmlformats.org/officeDocument/2006/relationships/slideLayout" Target="../slideLayouts/slideLayout79.xml"/><Relationship Id="rId16" Type="http://schemas.openxmlformats.org/officeDocument/2006/relationships/image" Target="../media/image2310.wmf"/><Relationship Id="rId20" Type="http://schemas.openxmlformats.org/officeDocument/2006/relationships/oleObject" Target="../embeddings/oleObject2699.bin"/><Relationship Id="rId1" Type="http://schemas.openxmlformats.org/officeDocument/2006/relationships/vmlDrawing" Target="../drawings/vmlDrawing442.vml"/><Relationship Id="rId6" Type="http://schemas.openxmlformats.org/officeDocument/2006/relationships/image" Target="../media/image2305.wmf"/><Relationship Id="rId11" Type="http://schemas.openxmlformats.org/officeDocument/2006/relationships/oleObject" Target="../embeddings/oleObject2694.bin"/><Relationship Id="rId24" Type="http://schemas.openxmlformats.org/officeDocument/2006/relationships/image" Target="../media/image2313.wmf"/><Relationship Id="rId5" Type="http://schemas.openxmlformats.org/officeDocument/2006/relationships/oleObject" Target="../embeddings/oleObject2691.bin"/><Relationship Id="rId15" Type="http://schemas.openxmlformats.org/officeDocument/2006/relationships/oleObject" Target="../embeddings/oleObject2696.bin"/><Relationship Id="rId23" Type="http://schemas.openxmlformats.org/officeDocument/2006/relationships/oleObject" Target="../embeddings/oleObject2701.bin"/><Relationship Id="rId10" Type="http://schemas.openxmlformats.org/officeDocument/2006/relationships/image" Target="../media/image2307.wmf"/><Relationship Id="rId19" Type="http://schemas.openxmlformats.org/officeDocument/2006/relationships/oleObject" Target="../embeddings/oleObject2698.bin"/><Relationship Id="rId4" Type="http://schemas.openxmlformats.org/officeDocument/2006/relationships/image" Target="../media/image2304.wmf"/><Relationship Id="rId9" Type="http://schemas.openxmlformats.org/officeDocument/2006/relationships/oleObject" Target="../embeddings/oleObject2693.bin"/><Relationship Id="rId14" Type="http://schemas.openxmlformats.org/officeDocument/2006/relationships/image" Target="../media/image2309.wmf"/><Relationship Id="rId22" Type="http://schemas.openxmlformats.org/officeDocument/2006/relationships/image" Target="../media/image2312.wmf"/></Relationships>
</file>

<file path=ppt/slides/_rels/slide548.xml.rels><?xml version="1.0" encoding="UTF-8" standalone="yes"?>
<Relationships xmlns="http://schemas.openxmlformats.org/package/2006/relationships"><Relationship Id="rId8" Type="http://schemas.openxmlformats.org/officeDocument/2006/relationships/image" Target="../media/image2316.wmf"/><Relationship Id="rId3" Type="http://schemas.openxmlformats.org/officeDocument/2006/relationships/oleObject" Target="../embeddings/oleObject2702.bin"/><Relationship Id="rId7" Type="http://schemas.openxmlformats.org/officeDocument/2006/relationships/oleObject" Target="../embeddings/oleObject2704.bin"/><Relationship Id="rId12" Type="http://schemas.openxmlformats.org/officeDocument/2006/relationships/image" Target="../media/image2318.wmf"/><Relationship Id="rId2" Type="http://schemas.openxmlformats.org/officeDocument/2006/relationships/slideLayout" Target="../slideLayouts/slideLayout79.xml"/><Relationship Id="rId1" Type="http://schemas.openxmlformats.org/officeDocument/2006/relationships/vmlDrawing" Target="../drawings/vmlDrawing443.vml"/><Relationship Id="rId6" Type="http://schemas.openxmlformats.org/officeDocument/2006/relationships/image" Target="../media/image2315.wmf"/><Relationship Id="rId11" Type="http://schemas.openxmlformats.org/officeDocument/2006/relationships/oleObject" Target="../embeddings/oleObject2706.bin"/><Relationship Id="rId5" Type="http://schemas.openxmlformats.org/officeDocument/2006/relationships/oleObject" Target="../embeddings/oleObject2703.bin"/><Relationship Id="rId10" Type="http://schemas.openxmlformats.org/officeDocument/2006/relationships/image" Target="../media/image2317.wmf"/><Relationship Id="rId4" Type="http://schemas.openxmlformats.org/officeDocument/2006/relationships/image" Target="../media/image2314.wmf"/><Relationship Id="rId9" Type="http://schemas.openxmlformats.org/officeDocument/2006/relationships/oleObject" Target="../embeddings/oleObject2705.bin"/></Relationships>
</file>

<file path=ppt/slides/_rels/slide549.xml.rels><?xml version="1.0" encoding="UTF-8" standalone="yes"?>
<Relationships xmlns="http://schemas.openxmlformats.org/package/2006/relationships"><Relationship Id="rId3" Type="http://schemas.openxmlformats.org/officeDocument/2006/relationships/oleObject" Target="../embeddings/oleObject2707.bin"/><Relationship Id="rId2" Type="http://schemas.openxmlformats.org/officeDocument/2006/relationships/slideLayout" Target="../slideLayouts/slideLayout79.xml"/><Relationship Id="rId1" Type="http://schemas.openxmlformats.org/officeDocument/2006/relationships/vmlDrawing" Target="../drawings/vmlDrawing444.vml"/><Relationship Id="rId6" Type="http://schemas.openxmlformats.org/officeDocument/2006/relationships/image" Target="../media/image2320.wmf"/><Relationship Id="rId5" Type="http://schemas.openxmlformats.org/officeDocument/2006/relationships/oleObject" Target="../embeddings/oleObject2708.bin"/><Relationship Id="rId4" Type="http://schemas.openxmlformats.org/officeDocument/2006/relationships/image" Target="../media/image2319.wmf"/></Relationships>
</file>

<file path=ppt/slides/_rels/slide550.xml.rels><?xml version="1.0" encoding="UTF-8" standalone="yes"?>
<Relationships xmlns="http://schemas.openxmlformats.org/package/2006/relationships"><Relationship Id="rId8" Type="http://schemas.openxmlformats.org/officeDocument/2006/relationships/image" Target="../media/image2323.wmf"/><Relationship Id="rId3" Type="http://schemas.openxmlformats.org/officeDocument/2006/relationships/oleObject" Target="../embeddings/oleObject2709.bin"/><Relationship Id="rId7" Type="http://schemas.openxmlformats.org/officeDocument/2006/relationships/oleObject" Target="../embeddings/oleObject2711.bin"/><Relationship Id="rId12" Type="http://schemas.openxmlformats.org/officeDocument/2006/relationships/image" Target="../media/image2325.wmf"/><Relationship Id="rId2" Type="http://schemas.openxmlformats.org/officeDocument/2006/relationships/slideLayout" Target="../slideLayouts/slideLayout79.xml"/><Relationship Id="rId1" Type="http://schemas.openxmlformats.org/officeDocument/2006/relationships/vmlDrawing" Target="../drawings/vmlDrawing445.vml"/><Relationship Id="rId6" Type="http://schemas.openxmlformats.org/officeDocument/2006/relationships/image" Target="../media/image2322.wmf"/><Relationship Id="rId11" Type="http://schemas.openxmlformats.org/officeDocument/2006/relationships/oleObject" Target="../embeddings/oleObject2713.bin"/><Relationship Id="rId5" Type="http://schemas.openxmlformats.org/officeDocument/2006/relationships/oleObject" Target="../embeddings/oleObject2710.bin"/><Relationship Id="rId10" Type="http://schemas.openxmlformats.org/officeDocument/2006/relationships/image" Target="../media/image2324.wmf"/><Relationship Id="rId4" Type="http://schemas.openxmlformats.org/officeDocument/2006/relationships/image" Target="../media/image2321.wmf"/><Relationship Id="rId9" Type="http://schemas.openxmlformats.org/officeDocument/2006/relationships/oleObject" Target="../embeddings/oleObject2712.bin"/></Relationships>
</file>

<file path=ppt/slides/_rels/slide551.xml.rels><?xml version="1.0" encoding="UTF-8" standalone="yes"?>
<Relationships xmlns="http://schemas.openxmlformats.org/package/2006/relationships"><Relationship Id="rId8" Type="http://schemas.openxmlformats.org/officeDocument/2006/relationships/image" Target="../media/image2328.wmf"/><Relationship Id="rId3" Type="http://schemas.openxmlformats.org/officeDocument/2006/relationships/oleObject" Target="../embeddings/oleObject2714.bin"/><Relationship Id="rId7" Type="http://schemas.openxmlformats.org/officeDocument/2006/relationships/oleObject" Target="../embeddings/oleObject2716.bin"/><Relationship Id="rId2" Type="http://schemas.openxmlformats.org/officeDocument/2006/relationships/slideLayout" Target="../slideLayouts/slideLayout79.xml"/><Relationship Id="rId1" Type="http://schemas.openxmlformats.org/officeDocument/2006/relationships/vmlDrawing" Target="../drawings/vmlDrawing446.vml"/><Relationship Id="rId6" Type="http://schemas.openxmlformats.org/officeDocument/2006/relationships/image" Target="../media/image2327.wmf"/><Relationship Id="rId5" Type="http://schemas.openxmlformats.org/officeDocument/2006/relationships/oleObject" Target="../embeddings/oleObject2715.bin"/><Relationship Id="rId10" Type="http://schemas.openxmlformats.org/officeDocument/2006/relationships/image" Target="../media/image2329.wmf"/><Relationship Id="rId4" Type="http://schemas.openxmlformats.org/officeDocument/2006/relationships/image" Target="../media/image2326.wmf"/><Relationship Id="rId9" Type="http://schemas.openxmlformats.org/officeDocument/2006/relationships/oleObject" Target="../embeddings/oleObject2717.bin"/></Relationships>
</file>

<file path=ppt/slides/_rels/slide552.xml.rels><?xml version="1.0" encoding="UTF-8" standalone="yes"?>
<Relationships xmlns="http://schemas.openxmlformats.org/package/2006/relationships"><Relationship Id="rId3" Type="http://schemas.openxmlformats.org/officeDocument/2006/relationships/oleObject" Target="../embeddings/oleObject2718.bin"/><Relationship Id="rId2" Type="http://schemas.openxmlformats.org/officeDocument/2006/relationships/slideLayout" Target="../slideLayouts/slideLayout79.xml"/><Relationship Id="rId1" Type="http://schemas.openxmlformats.org/officeDocument/2006/relationships/vmlDrawing" Target="../drawings/vmlDrawing447.vml"/><Relationship Id="rId4" Type="http://schemas.openxmlformats.org/officeDocument/2006/relationships/image" Target="../media/image2330.wmf"/></Relationships>
</file>

<file path=ppt/slides/_rels/slide553.xml.rels><?xml version="1.0" encoding="UTF-8" standalone="yes"?>
<Relationships xmlns="http://schemas.openxmlformats.org/package/2006/relationships"><Relationship Id="rId1" Type="http://schemas.openxmlformats.org/officeDocument/2006/relationships/slideLayout" Target="../slideLayouts/slideLayout79.xml"/></Relationships>
</file>

<file path=ppt/slides/_rels/slide554.xml.rels><?xml version="1.0" encoding="UTF-8" standalone="yes"?>
<Relationships xmlns="http://schemas.openxmlformats.org/package/2006/relationships"><Relationship Id="rId8" Type="http://schemas.openxmlformats.org/officeDocument/2006/relationships/image" Target="../media/image2333.wmf"/><Relationship Id="rId13" Type="http://schemas.openxmlformats.org/officeDocument/2006/relationships/oleObject" Target="../embeddings/oleObject2724.bin"/><Relationship Id="rId3" Type="http://schemas.openxmlformats.org/officeDocument/2006/relationships/oleObject" Target="../embeddings/oleObject2719.bin"/><Relationship Id="rId7" Type="http://schemas.openxmlformats.org/officeDocument/2006/relationships/oleObject" Target="../embeddings/oleObject2721.bin"/><Relationship Id="rId12" Type="http://schemas.openxmlformats.org/officeDocument/2006/relationships/image" Target="../media/image2335.wmf"/><Relationship Id="rId17" Type="http://schemas.openxmlformats.org/officeDocument/2006/relationships/image" Target="../media/image2337.wmf"/><Relationship Id="rId2" Type="http://schemas.openxmlformats.org/officeDocument/2006/relationships/slideLayout" Target="../slideLayouts/slideLayout79.xml"/><Relationship Id="rId16" Type="http://schemas.openxmlformats.org/officeDocument/2006/relationships/oleObject" Target="../embeddings/oleObject2726.bin"/><Relationship Id="rId1" Type="http://schemas.openxmlformats.org/officeDocument/2006/relationships/vmlDrawing" Target="../drawings/vmlDrawing448.vml"/><Relationship Id="rId6" Type="http://schemas.openxmlformats.org/officeDocument/2006/relationships/image" Target="../media/image2332.wmf"/><Relationship Id="rId11" Type="http://schemas.openxmlformats.org/officeDocument/2006/relationships/oleObject" Target="../embeddings/oleObject2723.bin"/><Relationship Id="rId5" Type="http://schemas.openxmlformats.org/officeDocument/2006/relationships/oleObject" Target="../embeddings/oleObject2720.bin"/><Relationship Id="rId15" Type="http://schemas.openxmlformats.org/officeDocument/2006/relationships/image" Target="../media/image2336.wmf"/><Relationship Id="rId10" Type="http://schemas.openxmlformats.org/officeDocument/2006/relationships/image" Target="../media/image2334.wmf"/><Relationship Id="rId4" Type="http://schemas.openxmlformats.org/officeDocument/2006/relationships/image" Target="../media/image2331.wmf"/><Relationship Id="rId9" Type="http://schemas.openxmlformats.org/officeDocument/2006/relationships/oleObject" Target="../embeddings/oleObject2722.bin"/><Relationship Id="rId14" Type="http://schemas.openxmlformats.org/officeDocument/2006/relationships/oleObject" Target="../embeddings/oleObject2725.bin"/></Relationships>
</file>

<file path=ppt/slides/_rels/slide555.xml.rels><?xml version="1.0" encoding="UTF-8" standalone="yes"?>
<Relationships xmlns="http://schemas.openxmlformats.org/package/2006/relationships"><Relationship Id="rId8" Type="http://schemas.openxmlformats.org/officeDocument/2006/relationships/image" Target="../media/image2332.wmf"/><Relationship Id="rId3" Type="http://schemas.openxmlformats.org/officeDocument/2006/relationships/oleObject" Target="../embeddings/oleObject2727.bin"/><Relationship Id="rId7" Type="http://schemas.openxmlformats.org/officeDocument/2006/relationships/oleObject" Target="../embeddings/oleObject2729.bin"/><Relationship Id="rId12" Type="http://schemas.openxmlformats.org/officeDocument/2006/relationships/image" Target="../media/image2340.wmf"/><Relationship Id="rId2" Type="http://schemas.openxmlformats.org/officeDocument/2006/relationships/slideLayout" Target="../slideLayouts/slideLayout79.xml"/><Relationship Id="rId1" Type="http://schemas.openxmlformats.org/officeDocument/2006/relationships/vmlDrawing" Target="../drawings/vmlDrawing449.vml"/><Relationship Id="rId6" Type="http://schemas.openxmlformats.org/officeDocument/2006/relationships/image" Target="../media/image2339.wmf"/><Relationship Id="rId11" Type="http://schemas.openxmlformats.org/officeDocument/2006/relationships/oleObject" Target="../embeddings/oleObject2731.bin"/><Relationship Id="rId5" Type="http://schemas.openxmlformats.org/officeDocument/2006/relationships/oleObject" Target="../embeddings/oleObject2728.bin"/><Relationship Id="rId10" Type="http://schemas.openxmlformats.org/officeDocument/2006/relationships/image" Target="../media/image2333.wmf"/><Relationship Id="rId4" Type="http://schemas.openxmlformats.org/officeDocument/2006/relationships/image" Target="../media/image2338.wmf"/><Relationship Id="rId9" Type="http://schemas.openxmlformats.org/officeDocument/2006/relationships/oleObject" Target="../embeddings/oleObject2730.bin"/></Relationships>
</file>

<file path=ppt/slides/_rels/slide556.xml.rels><?xml version="1.0" encoding="UTF-8" standalone="yes"?>
<Relationships xmlns="http://schemas.openxmlformats.org/package/2006/relationships"><Relationship Id="rId8" Type="http://schemas.openxmlformats.org/officeDocument/2006/relationships/oleObject" Target="../embeddings/oleObject2735.bin"/><Relationship Id="rId13" Type="http://schemas.openxmlformats.org/officeDocument/2006/relationships/image" Target="../media/image2344.wmf"/><Relationship Id="rId18" Type="http://schemas.openxmlformats.org/officeDocument/2006/relationships/oleObject" Target="../embeddings/oleObject2741.bin"/><Relationship Id="rId26" Type="http://schemas.openxmlformats.org/officeDocument/2006/relationships/oleObject" Target="../embeddings/oleObject2746.bin"/><Relationship Id="rId3" Type="http://schemas.openxmlformats.org/officeDocument/2006/relationships/oleObject" Target="../embeddings/oleObject2732.bin"/><Relationship Id="rId21" Type="http://schemas.openxmlformats.org/officeDocument/2006/relationships/image" Target="../media/image2346.wmf"/><Relationship Id="rId7" Type="http://schemas.openxmlformats.org/officeDocument/2006/relationships/oleObject" Target="../embeddings/oleObject2734.bin"/><Relationship Id="rId12" Type="http://schemas.openxmlformats.org/officeDocument/2006/relationships/oleObject" Target="../embeddings/oleObject2737.bin"/><Relationship Id="rId17" Type="http://schemas.openxmlformats.org/officeDocument/2006/relationships/oleObject" Target="../embeddings/oleObject2740.bin"/><Relationship Id="rId25" Type="http://schemas.openxmlformats.org/officeDocument/2006/relationships/image" Target="../media/image2348.wmf"/><Relationship Id="rId2" Type="http://schemas.openxmlformats.org/officeDocument/2006/relationships/slideLayout" Target="../slideLayouts/slideLayout79.xml"/><Relationship Id="rId16" Type="http://schemas.openxmlformats.org/officeDocument/2006/relationships/image" Target="../media/image2345.wmf"/><Relationship Id="rId20" Type="http://schemas.openxmlformats.org/officeDocument/2006/relationships/oleObject" Target="../embeddings/oleObject2743.bin"/><Relationship Id="rId1" Type="http://schemas.openxmlformats.org/officeDocument/2006/relationships/vmlDrawing" Target="../drawings/vmlDrawing450.vml"/><Relationship Id="rId6" Type="http://schemas.openxmlformats.org/officeDocument/2006/relationships/image" Target="../media/image2335.wmf"/><Relationship Id="rId11" Type="http://schemas.openxmlformats.org/officeDocument/2006/relationships/image" Target="../media/image2343.wmf"/><Relationship Id="rId24" Type="http://schemas.openxmlformats.org/officeDocument/2006/relationships/oleObject" Target="../embeddings/oleObject2745.bin"/><Relationship Id="rId5" Type="http://schemas.openxmlformats.org/officeDocument/2006/relationships/oleObject" Target="../embeddings/oleObject2733.bin"/><Relationship Id="rId15" Type="http://schemas.openxmlformats.org/officeDocument/2006/relationships/oleObject" Target="../embeddings/oleObject2739.bin"/><Relationship Id="rId23" Type="http://schemas.openxmlformats.org/officeDocument/2006/relationships/image" Target="../media/image2347.wmf"/><Relationship Id="rId10" Type="http://schemas.openxmlformats.org/officeDocument/2006/relationships/oleObject" Target="../embeddings/oleObject2736.bin"/><Relationship Id="rId19" Type="http://schemas.openxmlformats.org/officeDocument/2006/relationships/oleObject" Target="../embeddings/oleObject2742.bin"/><Relationship Id="rId4" Type="http://schemas.openxmlformats.org/officeDocument/2006/relationships/image" Target="../media/image2341.wmf"/><Relationship Id="rId9" Type="http://schemas.openxmlformats.org/officeDocument/2006/relationships/image" Target="../media/image2342.wmf"/><Relationship Id="rId14" Type="http://schemas.openxmlformats.org/officeDocument/2006/relationships/oleObject" Target="../embeddings/oleObject2738.bin"/><Relationship Id="rId22" Type="http://schemas.openxmlformats.org/officeDocument/2006/relationships/oleObject" Target="../embeddings/oleObject2744.bin"/><Relationship Id="rId27" Type="http://schemas.openxmlformats.org/officeDocument/2006/relationships/image" Target="../media/image2349.wmf"/></Relationships>
</file>

<file path=ppt/slides/_rels/slide557.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18.xml"/><Relationship Id="rId1" Type="http://schemas.openxmlformats.org/officeDocument/2006/relationships/slideLayout" Target="../slideLayouts/slideLayout89.xml"/><Relationship Id="rId4" Type="http://schemas.openxmlformats.org/officeDocument/2006/relationships/image" Target="../media/image4.png"/></Relationships>
</file>

<file path=ppt/slides/_rels/slide558.xml.rels><?xml version="1.0" encoding="UTF-8" standalone="yes"?>
<Relationships xmlns="http://schemas.openxmlformats.org/package/2006/relationships"><Relationship Id="rId3" Type="http://schemas.openxmlformats.org/officeDocument/2006/relationships/oleObject" Target="../embeddings/oleObject2747.bin"/><Relationship Id="rId2" Type="http://schemas.openxmlformats.org/officeDocument/2006/relationships/slideLayout" Target="../slideLayouts/slideLayout89.xml"/><Relationship Id="rId1" Type="http://schemas.openxmlformats.org/officeDocument/2006/relationships/vmlDrawing" Target="../drawings/vmlDrawing451.vml"/><Relationship Id="rId5" Type="http://schemas.openxmlformats.org/officeDocument/2006/relationships/image" Target="../media/image2351.png"/><Relationship Id="rId4" Type="http://schemas.openxmlformats.org/officeDocument/2006/relationships/image" Target="../media/image2350.wmf"/></Relationships>
</file>

<file path=ppt/slides/_rels/slide559.xml.rels><?xml version="1.0" encoding="UTF-8" standalone="yes"?>
<Relationships xmlns="http://schemas.openxmlformats.org/package/2006/relationships"><Relationship Id="rId8" Type="http://schemas.openxmlformats.org/officeDocument/2006/relationships/oleObject" Target="../embeddings/oleObject2750.bin"/><Relationship Id="rId13" Type="http://schemas.openxmlformats.org/officeDocument/2006/relationships/image" Target="../media/image2356.wmf"/><Relationship Id="rId18" Type="http://schemas.openxmlformats.org/officeDocument/2006/relationships/oleObject" Target="../embeddings/oleObject2755.bin"/><Relationship Id="rId3" Type="http://schemas.openxmlformats.org/officeDocument/2006/relationships/notesSlide" Target="../notesSlides/notesSlide19.xml"/><Relationship Id="rId7" Type="http://schemas.openxmlformats.org/officeDocument/2006/relationships/image" Target="../media/image2353.wmf"/><Relationship Id="rId12" Type="http://schemas.openxmlformats.org/officeDocument/2006/relationships/oleObject" Target="../embeddings/oleObject2752.bin"/><Relationship Id="rId17" Type="http://schemas.openxmlformats.org/officeDocument/2006/relationships/image" Target="../media/image2358.wmf"/><Relationship Id="rId2" Type="http://schemas.openxmlformats.org/officeDocument/2006/relationships/slideLayout" Target="../slideLayouts/slideLayout90.xml"/><Relationship Id="rId16" Type="http://schemas.openxmlformats.org/officeDocument/2006/relationships/oleObject" Target="../embeddings/oleObject2754.bin"/><Relationship Id="rId1" Type="http://schemas.openxmlformats.org/officeDocument/2006/relationships/vmlDrawing" Target="../drawings/vmlDrawing452.vml"/><Relationship Id="rId6" Type="http://schemas.openxmlformats.org/officeDocument/2006/relationships/oleObject" Target="../embeddings/oleObject2749.bin"/><Relationship Id="rId11" Type="http://schemas.openxmlformats.org/officeDocument/2006/relationships/image" Target="../media/image2355.wmf"/><Relationship Id="rId5" Type="http://schemas.openxmlformats.org/officeDocument/2006/relationships/image" Target="../media/image2352.wmf"/><Relationship Id="rId15" Type="http://schemas.openxmlformats.org/officeDocument/2006/relationships/image" Target="../media/image2357.wmf"/><Relationship Id="rId10" Type="http://schemas.openxmlformats.org/officeDocument/2006/relationships/oleObject" Target="../embeddings/oleObject2751.bin"/><Relationship Id="rId19" Type="http://schemas.openxmlformats.org/officeDocument/2006/relationships/image" Target="../media/image2359.wmf"/><Relationship Id="rId4" Type="http://schemas.openxmlformats.org/officeDocument/2006/relationships/oleObject" Target="../embeddings/oleObject2748.bin"/><Relationship Id="rId9" Type="http://schemas.openxmlformats.org/officeDocument/2006/relationships/image" Target="../media/image2354.wmf"/><Relationship Id="rId14" Type="http://schemas.openxmlformats.org/officeDocument/2006/relationships/oleObject" Target="../embeddings/oleObject2753.bin"/></Relationships>
</file>

<file path=ppt/slides/_rels/slide560.xml.rels><?xml version="1.0" encoding="UTF-8" standalone="yes"?>
<Relationships xmlns="http://schemas.openxmlformats.org/package/2006/relationships"><Relationship Id="rId8" Type="http://schemas.openxmlformats.org/officeDocument/2006/relationships/image" Target="../media/image2362.wmf"/><Relationship Id="rId13" Type="http://schemas.openxmlformats.org/officeDocument/2006/relationships/oleObject" Target="../embeddings/oleObject2761.bin"/><Relationship Id="rId18" Type="http://schemas.openxmlformats.org/officeDocument/2006/relationships/image" Target="../media/image2367.wmf"/><Relationship Id="rId3" Type="http://schemas.openxmlformats.org/officeDocument/2006/relationships/oleObject" Target="../embeddings/oleObject2756.bin"/><Relationship Id="rId7" Type="http://schemas.openxmlformats.org/officeDocument/2006/relationships/oleObject" Target="../embeddings/oleObject2758.bin"/><Relationship Id="rId12" Type="http://schemas.openxmlformats.org/officeDocument/2006/relationships/image" Target="../media/image2364.wmf"/><Relationship Id="rId17" Type="http://schemas.openxmlformats.org/officeDocument/2006/relationships/oleObject" Target="../embeddings/oleObject2763.bin"/><Relationship Id="rId2" Type="http://schemas.openxmlformats.org/officeDocument/2006/relationships/slideLayout" Target="../slideLayouts/slideLayout90.xml"/><Relationship Id="rId16" Type="http://schemas.openxmlformats.org/officeDocument/2006/relationships/image" Target="../media/image2366.wmf"/><Relationship Id="rId20" Type="http://schemas.openxmlformats.org/officeDocument/2006/relationships/image" Target="../media/image2368.wmf"/><Relationship Id="rId1" Type="http://schemas.openxmlformats.org/officeDocument/2006/relationships/vmlDrawing" Target="../drawings/vmlDrawing453.vml"/><Relationship Id="rId6" Type="http://schemas.openxmlformats.org/officeDocument/2006/relationships/image" Target="../media/image2361.wmf"/><Relationship Id="rId11" Type="http://schemas.openxmlformats.org/officeDocument/2006/relationships/oleObject" Target="../embeddings/oleObject2760.bin"/><Relationship Id="rId5" Type="http://schemas.openxmlformats.org/officeDocument/2006/relationships/oleObject" Target="../embeddings/oleObject2757.bin"/><Relationship Id="rId15" Type="http://schemas.openxmlformats.org/officeDocument/2006/relationships/oleObject" Target="../embeddings/oleObject2762.bin"/><Relationship Id="rId10" Type="http://schemas.openxmlformats.org/officeDocument/2006/relationships/image" Target="../media/image2363.wmf"/><Relationship Id="rId19" Type="http://schemas.openxmlformats.org/officeDocument/2006/relationships/oleObject" Target="../embeddings/oleObject2764.bin"/><Relationship Id="rId4" Type="http://schemas.openxmlformats.org/officeDocument/2006/relationships/image" Target="../media/image2360.wmf"/><Relationship Id="rId9" Type="http://schemas.openxmlformats.org/officeDocument/2006/relationships/oleObject" Target="../embeddings/oleObject2759.bin"/><Relationship Id="rId14" Type="http://schemas.openxmlformats.org/officeDocument/2006/relationships/image" Target="../media/image2365.wmf"/></Relationships>
</file>

<file path=ppt/slides/_rels/slide561.xml.rels><?xml version="1.0" encoding="UTF-8" standalone="yes"?>
<Relationships xmlns="http://schemas.openxmlformats.org/package/2006/relationships"><Relationship Id="rId8" Type="http://schemas.openxmlformats.org/officeDocument/2006/relationships/image" Target="../media/image2371.wmf"/><Relationship Id="rId13" Type="http://schemas.openxmlformats.org/officeDocument/2006/relationships/oleObject" Target="../embeddings/oleObject2770.bin"/><Relationship Id="rId18" Type="http://schemas.openxmlformats.org/officeDocument/2006/relationships/oleObject" Target="../embeddings/oleObject2773.bin"/><Relationship Id="rId3" Type="http://schemas.openxmlformats.org/officeDocument/2006/relationships/oleObject" Target="../embeddings/oleObject2765.bin"/><Relationship Id="rId21" Type="http://schemas.openxmlformats.org/officeDocument/2006/relationships/image" Target="../media/image2377.wmf"/><Relationship Id="rId7" Type="http://schemas.openxmlformats.org/officeDocument/2006/relationships/oleObject" Target="../embeddings/oleObject2767.bin"/><Relationship Id="rId12" Type="http://schemas.openxmlformats.org/officeDocument/2006/relationships/image" Target="../media/image2373.wmf"/><Relationship Id="rId17" Type="http://schemas.openxmlformats.org/officeDocument/2006/relationships/image" Target="../media/image2375.wmf"/><Relationship Id="rId25" Type="http://schemas.openxmlformats.org/officeDocument/2006/relationships/image" Target="../media/image2378.wmf"/><Relationship Id="rId2" Type="http://schemas.openxmlformats.org/officeDocument/2006/relationships/slideLayout" Target="../slideLayouts/slideLayout90.xml"/><Relationship Id="rId16" Type="http://schemas.openxmlformats.org/officeDocument/2006/relationships/oleObject" Target="../embeddings/oleObject2772.bin"/><Relationship Id="rId20" Type="http://schemas.openxmlformats.org/officeDocument/2006/relationships/oleObject" Target="../embeddings/oleObject2774.bin"/><Relationship Id="rId1" Type="http://schemas.openxmlformats.org/officeDocument/2006/relationships/vmlDrawing" Target="../drawings/vmlDrawing454.vml"/><Relationship Id="rId6" Type="http://schemas.openxmlformats.org/officeDocument/2006/relationships/image" Target="../media/image2370.wmf"/><Relationship Id="rId11" Type="http://schemas.openxmlformats.org/officeDocument/2006/relationships/oleObject" Target="../embeddings/oleObject2769.bin"/><Relationship Id="rId24" Type="http://schemas.openxmlformats.org/officeDocument/2006/relationships/oleObject" Target="../embeddings/oleObject2777.bin"/><Relationship Id="rId5" Type="http://schemas.openxmlformats.org/officeDocument/2006/relationships/oleObject" Target="../embeddings/oleObject2766.bin"/><Relationship Id="rId15" Type="http://schemas.openxmlformats.org/officeDocument/2006/relationships/oleObject" Target="../embeddings/oleObject2771.bin"/><Relationship Id="rId23" Type="http://schemas.openxmlformats.org/officeDocument/2006/relationships/oleObject" Target="../embeddings/oleObject2776.bin"/><Relationship Id="rId10" Type="http://schemas.openxmlformats.org/officeDocument/2006/relationships/image" Target="../media/image2372.wmf"/><Relationship Id="rId19" Type="http://schemas.openxmlformats.org/officeDocument/2006/relationships/image" Target="../media/image2376.wmf"/><Relationship Id="rId4" Type="http://schemas.openxmlformats.org/officeDocument/2006/relationships/image" Target="../media/image2369.wmf"/><Relationship Id="rId9" Type="http://schemas.openxmlformats.org/officeDocument/2006/relationships/oleObject" Target="../embeddings/oleObject2768.bin"/><Relationship Id="rId14" Type="http://schemas.openxmlformats.org/officeDocument/2006/relationships/image" Target="../media/image2374.wmf"/><Relationship Id="rId22" Type="http://schemas.openxmlformats.org/officeDocument/2006/relationships/oleObject" Target="../embeddings/oleObject2775.bin"/></Relationships>
</file>

<file path=ppt/slides/_rels/slide562.xml.rels><?xml version="1.0" encoding="UTF-8" standalone="yes"?>
<Relationships xmlns="http://schemas.openxmlformats.org/package/2006/relationships"><Relationship Id="rId8" Type="http://schemas.openxmlformats.org/officeDocument/2006/relationships/image" Target="../media/image2381.wmf"/><Relationship Id="rId13" Type="http://schemas.openxmlformats.org/officeDocument/2006/relationships/oleObject" Target="../embeddings/oleObject2783.bin"/><Relationship Id="rId3" Type="http://schemas.openxmlformats.org/officeDocument/2006/relationships/oleObject" Target="../embeddings/oleObject2778.bin"/><Relationship Id="rId7" Type="http://schemas.openxmlformats.org/officeDocument/2006/relationships/oleObject" Target="../embeddings/oleObject2780.bin"/><Relationship Id="rId12" Type="http://schemas.openxmlformats.org/officeDocument/2006/relationships/image" Target="../media/image2383.wmf"/><Relationship Id="rId2" Type="http://schemas.openxmlformats.org/officeDocument/2006/relationships/slideLayout" Target="../slideLayouts/slideLayout90.xml"/><Relationship Id="rId1" Type="http://schemas.openxmlformats.org/officeDocument/2006/relationships/vmlDrawing" Target="../drawings/vmlDrawing455.vml"/><Relationship Id="rId6" Type="http://schemas.openxmlformats.org/officeDocument/2006/relationships/image" Target="../media/image2380.wmf"/><Relationship Id="rId11" Type="http://schemas.openxmlformats.org/officeDocument/2006/relationships/oleObject" Target="../embeddings/oleObject2782.bin"/><Relationship Id="rId5" Type="http://schemas.openxmlformats.org/officeDocument/2006/relationships/oleObject" Target="../embeddings/oleObject2779.bin"/><Relationship Id="rId10" Type="http://schemas.openxmlformats.org/officeDocument/2006/relationships/image" Target="../media/image2382.wmf"/><Relationship Id="rId4" Type="http://schemas.openxmlformats.org/officeDocument/2006/relationships/image" Target="../media/image2379.wmf"/><Relationship Id="rId9" Type="http://schemas.openxmlformats.org/officeDocument/2006/relationships/oleObject" Target="../embeddings/oleObject2781.bin"/><Relationship Id="rId14" Type="http://schemas.openxmlformats.org/officeDocument/2006/relationships/image" Target="../media/image2384.wmf"/></Relationships>
</file>

<file path=ppt/slides/_rels/slide563.xml.rels><?xml version="1.0" encoding="UTF-8" standalone="yes"?>
<Relationships xmlns="http://schemas.openxmlformats.org/package/2006/relationships"><Relationship Id="rId8" Type="http://schemas.openxmlformats.org/officeDocument/2006/relationships/image" Target="../media/image2387.wmf"/><Relationship Id="rId13" Type="http://schemas.openxmlformats.org/officeDocument/2006/relationships/oleObject" Target="../embeddings/oleObject2789.bin"/><Relationship Id="rId18" Type="http://schemas.openxmlformats.org/officeDocument/2006/relationships/image" Target="../media/image2392.wmf"/><Relationship Id="rId3" Type="http://schemas.openxmlformats.org/officeDocument/2006/relationships/oleObject" Target="../embeddings/oleObject2784.bin"/><Relationship Id="rId7" Type="http://schemas.openxmlformats.org/officeDocument/2006/relationships/oleObject" Target="../embeddings/oleObject2786.bin"/><Relationship Id="rId12" Type="http://schemas.openxmlformats.org/officeDocument/2006/relationships/image" Target="../media/image2389.wmf"/><Relationship Id="rId17" Type="http://schemas.openxmlformats.org/officeDocument/2006/relationships/oleObject" Target="../embeddings/oleObject2791.bin"/><Relationship Id="rId2" Type="http://schemas.openxmlformats.org/officeDocument/2006/relationships/slideLayout" Target="../slideLayouts/slideLayout90.xml"/><Relationship Id="rId16" Type="http://schemas.openxmlformats.org/officeDocument/2006/relationships/image" Target="../media/image2391.wmf"/><Relationship Id="rId20" Type="http://schemas.openxmlformats.org/officeDocument/2006/relationships/image" Target="../media/image2393.wmf"/><Relationship Id="rId1" Type="http://schemas.openxmlformats.org/officeDocument/2006/relationships/vmlDrawing" Target="../drawings/vmlDrawing456.vml"/><Relationship Id="rId6" Type="http://schemas.openxmlformats.org/officeDocument/2006/relationships/image" Target="../media/image2386.wmf"/><Relationship Id="rId11" Type="http://schemas.openxmlformats.org/officeDocument/2006/relationships/oleObject" Target="../embeddings/oleObject2788.bin"/><Relationship Id="rId5" Type="http://schemas.openxmlformats.org/officeDocument/2006/relationships/oleObject" Target="../embeddings/oleObject2785.bin"/><Relationship Id="rId15" Type="http://schemas.openxmlformats.org/officeDocument/2006/relationships/oleObject" Target="../embeddings/oleObject2790.bin"/><Relationship Id="rId10" Type="http://schemas.openxmlformats.org/officeDocument/2006/relationships/image" Target="../media/image2388.wmf"/><Relationship Id="rId19" Type="http://schemas.openxmlformats.org/officeDocument/2006/relationships/oleObject" Target="../embeddings/oleObject2792.bin"/><Relationship Id="rId4" Type="http://schemas.openxmlformats.org/officeDocument/2006/relationships/image" Target="../media/image2385.wmf"/><Relationship Id="rId9" Type="http://schemas.openxmlformats.org/officeDocument/2006/relationships/oleObject" Target="../embeddings/oleObject2787.bin"/><Relationship Id="rId14" Type="http://schemas.openxmlformats.org/officeDocument/2006/relationships/image" Target="../media/image2390.wmf"/></Relationships>
</file>

<file path=ppt/slides/_rels/slide564.xml.rels><?xml version="1.0" encoding="UTF-8" standalone="yes"?>
<Relationships xmlns="http://schemas.openxmlformats.org/package/2006/relationships"><Relationship Id="rId8" Type="http://schemas.openxmlformats.org/officeDocument/2006/relationships/image" Target="../media/image2396.wmf"/><Relationship Id="rId13" Type="http://schemas.openxmlformats.org/officeDocument/2006/relationships/oleObject" Target="../embeddings/oleObject2798.bin"/><Relationship Id="rId3" Type="http://schemas.openxmlformats.org/officeDocument/2006/relationships/oleObject" Target="../embeddings/oleObject2793.bin"/><Relationship Id="rId7" Type="http://schemas.openxmlformats.org/officeDocument/2006/relationships/oleObject" Target="../embeddings/oleObject2795.bin"/><Relationship Id="rId12" Type="http://schemas.openxmlformats.org/officeDocument/2006/relationships/image" Target="../media/image2398.wmf"/><Relationship Id="rId2" Type="http://schemas.openxmlformats.org/officeDocument/2006/relationships/slideLayout" Target="../slideLayouts/slideLayout90.xml"/><Relationship Id="rId16" Type="http://schemas.openxmlformats.org/officeDocument/2006/relationships/image" Target="../media/image2400.wmf"/><Relationship Id="rId1" Type="http://schemas.openxmlformats.org/officeDocument/2006/relationships/vmlDrawing" Target="../drawings/vmlDrawing457.vml"/><Relationship Id="rId6" Type="http://schemas.openxmlformats.org/officeDocument/2006/relationships/image" Target="../media/image2395.wmf"/><Relationship Id="rId11" Type="http://schemas.openxmlformats.org/officeDocument/2006/relationships/oleObject" Target="../embeddings/oleObject2797.bin"/><Relationship Id="rId5" Type="http://schemas.openxmlformats.org/officeDocument/2006/relationships/oleObject" Target="../embeddings/oleObject2794.bin"/><Relationship Id="rId15" Type="http://schemas.openxmlformats.org/officeDocument/2006/relationships/oleObject" Target="../embeddings/oleObject2799.bin"/><Relationship Id="rId10" Type="http://schemas.openxmlformats.org/officeDocument/2006/relationships/image" Target="../media/image2397.wmf"/><Relationship Id="rId4" Type="http://schemas.openxmlformats.org/officeDocument/2006/relationships/image" Target="../media/image2394.wmf"/><Relationship Id="rId9" Type="http://schemas.openxmlformats.org/officeDocument/2006/relationships/oleObject" Target="../embeddings/oleObject2796.bin"/><Relationship Id="rId14" Type="http://schemas.openxmlformats.org/officeDocument/2006/relationships/image" Target="../media/image2399.wmf"/></Relationships>
</file>

<file path=ppt/slides/_rels/slide565.xml.rels><?xml version="1.0" encoding="UTF-8" standalone="yes"?>
<Relationships xmlns="http://schemas.openxmlformats.org/package/2006/relationships"><Relationship Id="rId3" Type="http://schemas.openxmlformats.org/officeDocument/2006/relationships/oleObject" Target="../embeddings/oleObject2800.bin"/><Relationship Id="rId2" Type="http://schemas.openxmlformats.org/officeDocument/2006/relationships/slideLayout" Target="../slideLayouts/slideLayout90.xml"/><Relationship Id="rId1" Type="http://schemas.openxmlformats.org/officeDocument/2006/relationships/vmlDrawing" Target="../drawings/vmlDrawing458.vml"/><Relationship Id="rId6" Type="http://schemas.openxmlformats.org/officeDocument/2006/relationships/image" Target="../media/image2403.png"/><Relationship Id="rId5" Type="http://schemas.openxmlformats.org/officeDocument/2006/relationships/image" Target="../media/image2402.jpeg"/><Relationship Id="rId4" Type="http://schemas.openxmlformats.org/officeDocument/2006/relationships/image" Target="../media/image2401.wmf"/></Relationships>
</file>

<file path=ppt/slides/_rels/slide566.xml.rels><?xml version="1.0" encoding="UTF-8" standalone="yes"?>
<Relationships xmlns="http://schemas.openxmlformats.org/package/2006/relationships"><Relationship Id="rId8" Type="http://schemas.openxmlformats.org/officeDocument/2006/relationships/image" Target="../media/image2406.wmf"/><Relationship Id="rId13" Type="http://schemas.openxmlformats.org/officeDocument/2006/relationships/oleObject" Target="../embeddings/oleObject2806.bin"/><Relationship Id="rId18" Type="http://schemas.openxmlformats.org/officeDocument/2006/relationships/image" Target="../media/image2411.wmf"/><Relationship Id="rId3" Type="http://schemas.openxmlformats.org/officeDocument/2006/relationships/oleObject" Target="../embeddings/oleObject2801.bin"/><Relationship Id="rId21" Type="http://schemas.openxmlformats.org/officeDocument/2006/relationships/oleObject" Target="../embeddings/oleObject2810.bin"/><Relationship Id="rId7" Type="http://schemas.openxmlformats.org/officeDocument/2006/relationships/oleObject" Target="../embeddings/oleObject2803.bin"/><Relationship Id="rId12" Type="http://schemas.openxmlformats.org/officeDocument/2006/relationships/image" Target="../media/image2408.wmf"/><Relationship Id="rId17" Type="http://schemas.openxmlformats.org/officeDocument/2006/relationships/oleObject" Target="../embeddings/oleObject2808.bin"/><Relationship Id="rId2" Type="http://schemas.openxmlformats.org/officeDocument/2006/relationships/slideLayout" Target="../slideLayouts/slideLayout90.xml"/><Relationship Id="rId16" Type="http://schemas.openxmlformats.org/officeDocument/2006/relationships/image" Target="../media/image2410.wmf"/><Relationship Id="rId20" Type="http://schemas.openxmlformats.org/officeDocument/2006/relationships/image" Target="../media/image2412.wmf"/><Relationship Id="rId1" Type="http://schemas.openxmlformats.org/officeDocument/2006/relationships/vmlDrawing" Target="../drawings/vmlDrawing459.vml"/><Relationship Id="rId6" Type="http://schemas.openxmlformats.org/officeDocument/2006/relationships/image" Target="../media/image2405.wmf"/><Relationship Id="rId11" Type="http://schemas.openxmlformats.org/officeDocument/2006/relationships/oleObject" Target="../embeddings/oleObject2805.bin"/><Relationship Id="rId24" Type="http://schemas.openxmlformats.org/officeDocument/2006/relationships/image" Target="../media/image2414.wmf"/><Relationship Id="rId5" Type="http://schemas.openxmlformats.org/officeDocument/2006/relationships/oleObject" Target="../embeddings/oleObject2802.bin"/><Relationship Id="rId15" Type="http://schemas.openxmlformats.org/officeDocument/2006/relationships/oleObject" Target="../embeddings/oleObject2807.bin"/><Relationship Id="rId23" Type="http://schemas.openxmlformats.org/officeDocument/2006/relationships/oleObject" Target="../embeddings/oleObject2811.bin"/><Relationship Id="rId10" Type="http://schemas.openxmlformats.org/officeDocument/2006/relationships/image" Target="../media/image2407.wmf"/><Relationship Id="rId19" Type="http://schemas.openxmlformats.org/officeDocument/2006/relationships/oleObject" Target="../embeddings/oleObject2809.bin"/><Relationship Id="rId4" Type="http://schemas.openxmlformats.org/officeDocument/2006/relationships/image" Target="../media/image2404.wmf"/><Relationship Id="rId9" Type="http://schemas.openxmlformats.org/officeDocument/2006/relationships/oleObject" Target="../embeddings/oleObject2804.bin"/><Relationship Id="rId14" Type="http://schemas.openxmlformats.org/officeDocument/2006/relationships/image" Target="../media/image2409.wmf"/><Relationship Id="rId22" Type="http://schemas.openxmlformats.org/officeDocument/2006/relationships/image" Target="../media/image2413.wmf"/></Relationships>
</file>

<file path=ppt/slides/_rels/slide567.xml.rels><?xml version="1.0" encoding="UTF-8" standalone="yes"?>
<Relationships xmlns="http://schemas.openxmlformats.org/package/2006/relationships"><Relationship Id="rId8" Type="http://schemas.openxmlformats.org/officeDocument/2006/relationships/image" Target="../media/image2417.wmf"/><Relationship Id="rId3" Type="http://schemas.openxmlformats.org/officeDocument/2006/relationships/oleObject" Target="../embeddings/oleObject2812.bin"/><Relationship Id="rId7" Type="http://schemas.openxmlformats.org/officeDocument/2006/relationships/oleObject" Target="../embeddings/oleObject2814.bin"/><Relationship Id="rId2" Type="http://schemas.openxmlformats.org/officeDocument/2006/relationships/slideLayout" Target="../slideLayouts/slideLayout90.xml"/><Relationship Id="rId1" Type="http://schemas.openxmlformats.org/officeDocument/2006/relationships/vmlDrawing" Target="../drawings/vmlDrawing460.vml"/><Relationship Id="rId6" Type="http://schemas.openxmlformats.org/officeDocument/2006/relationships/image" Target="../media/image2416.wmf"/><Relationship Id="rId5" Type="http://schemas.openxmlformats.org/officeDocument/2006/relationships/oleObject" Target="../embeddings/oleObject2813.bin"/><Relationship Id="rId10" Type="http://schemas.openxmlformats.org/officeDocument/2006/relationships/image" Target="../media/image2418.wmf"/><Relationship Id="rId4" Type="http://schemas.openxmlformats.org/officeDocument/2006/relationships/image" Target="../media/image2415.wmf"/><Relationship Id="rId9" Type="http://schemas.openxmlformats.org/officeDocument/2006/relationships/oleObject" Target="../embeddings/oleObject2815.bin"/></Relationships>
</file>

<file path=ppt/slides/_rels/slide568.xml.rels><?xml version="1.0" encoding="UTF-8" standalone="yes"?>
<Relationships xmlns="http://schemas.openxmlformats.org/package/2006/relationships"><Relationship Id="rId13" Type="http://schemas.openxmlformats.org/officeDocument/2006/relationships/image" Target="../media/image2423.wmf"/><Relationship Id="rId18" Type="http://schemas.openxmlformats.org/officeDocument/2006/relationships/oleObject" Target="../embeddings/oleObject2824.bin"/><Relationship Id="rId26" Type="http://schemas.openxmlformats.org/officeDocument/2006/relationships/oleObject" Target="../embeddings/oleObject2828.bin"/><Relationship Id="rId3" Type="http://schemas.openxmlformats.org/officeDocument/2006/relationships/oleObject" Target="../embeddings/oleObject2816.bin"/><Relationship Id="rId21" Type="http://schemas.openxmlformats.org/officeDocument/2006/relationships/image" Target="../media/image2427.wmf"/><Relationship Id="rId34" Type="http://schemas.openxmlformats.org/officeDocument/2006/relationships/image" Target="../media/image2433.wmf"/><Relationship Id="rId7" Type="http://schemas.openxmlformats.org/officeDocument/2006/relationships/oleObject" Target="../embeddings/oleObject2818.bin"/><Relationship Id="rId12" Type="http://schemas.openxmlformats.org/officeDocument/2006/relationships/oleObject" Target="../embeddings/oleObject2821.bin"/><Relationship Id="rId17" Type="http://schemas.openxmlformats.org/officeDocument/2006/relationships/image" Target="../media/image2425.wmf"/><Relationship Id="rId25" Type="http://schemas.openxmlformats.org/officeDocument/2006/relationships/image" Target="../media/image2429.wmf"/><Relationship Id="rId33" Type="http://schemas.openxmlformats.org/officeDocument/2006/relationships/oleObject" Target="../embeddings/oleObject2832.bin"/><Relationship Id="rId2" Type="http://schemas.openxmlformats.org/officeDocument/2006/relationships/slideLayout" Target="../slideLayouts/slideLayout90.xml"/><Relationship Id="rId16" Type="http://schemas.openxmlformats.org/officeDocument/2006/relationships/oleObject" Target="../embeddings/oleObject2823.bin"/><Relationship Id="rId20" Type="http://schemas.openxmlformats.org/officeDocument/2006/relationships/oleObject" Target="../embeddings/oleObject2825.bin"/><Relationship Id="rId29" Type="http://schemas.openxmlformats.org/officeDocument/2006/relationships/image" Target="../media/image2431.wmf"/><Relationship Id="rId1" Type="http://schemas.openxmlformats.org/officeDocument/2006/relationships/vmlDrawing" Target="../drawings/vmlDrawing461.vml"/><Relationship Id="rId6" Type="http://schemas.openxmlformats.org/officeDocument/2006/relationships/image" Target="../media/image2420.wmf"/><Relationship Id="rId11" Type="http://schemas.openxmlformats.org/officeDocument/2006/relationships/image" Target="../media/image2422.wmf"/><Relationship Id="rId24" Type="http://schemas.openxmlformats.org/officeDocument/2006/relationships/oleObject" Target="../embeddings/oleObject2827.bin"/><Relationship Id="rId32" Type="http://schemas.openxmlformats.org/officeDocument/2006/relationships/oleObject" Target="../embeddings/oleObject2831.bin"/><Relationship Id="rId5" Type="http://schemas.openxmlformats.org/officeDocument/2006/relationships/oleObject" Target="../embeddings/oleObject2817.bin"/><Relationship Id="rId15" Type="http://schemas.openxmlformats.org/officeDocument/2006/relationships/image" Target="../media/image2424.wmf"/><Relationship Id="rId23" Type="http://schemas.openxmlformats.org/officeDocument/2006/relationships/image" Target="../media/image2428.wmf"/><Relationship Id="rId28" Type="http://schemas.openxmlformats.org/officeDocument/2006/relationships/oleObject" Target="../embeddings/oleObject2829.bin"/><Relationship Id="rId10" Type="http://schemas.openxmlformats.org/officeDocument/2006/relationships/oleObject" Target="../embeddings/oleObject2820.bin"/><Relationship Id="rId19" Type="http://schemas.openxmlformats.org/officeDocument/2006/relationships/image" Target="../media/image2426.wmf"/><Relationship Id="rId31" Type="http://schemas.openxmlformats.org/officeDocument/2006/relationships/image" Target="../media/image2432.wmf"/><Relationship Id="rId4" Type="http://schemas.openxmlformats.org/officeDocument/2006/relationships/image" Target="../media/image2419.wmf"/><Relationship Id="rId9" Type="http://schemas.openxmlformats.org/officeDocument/2006/relationships/image" Target="../media/image2421.wmf"/><Relationship Id="rId14" Type="http://schemas.openxmlformats.org/officeDocument/2006/relationships/oleObject" Target="../embeddings/oleObject2822.bin"/><Relationship Id="rId22" Type="http://schemas.openxmlformats.org/officeDocument/2006/relationships/oleObject" Target="../embeddings/oleObject2826.bin"/><Relationship Id="rId27" Type="http://schemas.openxmlformats.org/officeDocument/2006/relationships/image" Target="../media/image2430.wmf"/><Relationship Id="rId30" Type="http://schemas.openxmlformats.org/officeDocument/2006/relationships/oleObject" Target="../embeddings/oleObject2830.bin"/><Relationship Id="rId8" Type="http://schemas.openxmlformats.org/officeDocument/2006/relationships/oleObject" Target="../embeddings/oleObject2819.bin"/></Relationships>
</file>

<file path=ppt/slides/_rels/slide569.xml.rels><?xml version="1.0" encoding="UTF-8" standalone="yes"?>
<Relationships xmlns="http://schemas.openxmlformats.org/package/2006/relationships"><Relationship Id="rId8" Type="http://schemas.openxmlformats.org/officeDocument/2006/relationships/image" Target="../media/image2436.wmf"/><Relationship Id="rId13" Type="http://schemas.openxmlformats.org/officeDocument/2006/relationships/oleObject" Target="../embeddings/oleObject2838.bin"/><Relationship Id="rId18" Type="http://schemas.openxmlformats.org/officeDocument/2006/relationships/image" Target="../media/image2440.wmf"/><Relationship Id="rId3" Type="http://schemas.openxmlformats.org/officeDocument/2006/relationships/oleObject" Target="../embeddings/oleObject2833.bin"/><Relationship Id="rId7" Type="http://schemas.openxmlformats.org/officeDocument/2006/relationships/oleObject" Target="../embeddings/oleObject2835.bin"/><Relationship Id="rId12" Type="http://schemas.openxmlformats.org/officeDocument/2006/relationships/image" Target="../media/image2438.wmf"/><Relationship Id="rId17" Type="http://schemas.openxmlformats.org/officeDocument/2006/relationships/oleObject" Target="../embeddings/oleObject2841.bin"/><Relationship Id="rId2" Type="http://schemas.openxmlformats.org/officeDocument/2006/relationships/slideLayout" Target="../slideLayouts/slideLayout90.xml"/><Relationship Id="rId16" Type="http://schemas.openxmlformats.org/officeDocument/2006/relationships/image" Target="../media/image2439.wmf"/><Relationship Id="rId20" Type="http://schemas.openxmlformats.org/officeDocument/2006/relationships/image" Target="../media/image2441.wmf"/><Relationship Id="rId1" Type="http://schemas.openxmlformats.org/officeDocument/2006/relationships/vmlDrawing" Target="../drawings/vmlDrawing462.vml"/><Relationship Id="rId6" Type="http://schemas.openxmlformats.org/officeDocument/2006/relationships/image" Target="../media/image2435.wmf"/><Relationship Id="rId11" Type="http://schemas.openxmlformats.org/officeDocument/2006/relationships/oleObject" Target="../embeddings/oleObject2837.bin"/><Relationship Id="rId5" Type="http://schemas.openxmlformats.org/officeDocument/2006/relationships/oleObject" Target="../embeddings/oleObject2834.bin"/><Relationship Id="rId15" Type="http://schemas.openxmlformats.org/officeDocument/2006/relationships/oleObject" Target="../embeddings/oleObject2840.bin"/><Relationship Id="rId10" Type="http://schemas.openxmlformats.org/officeDocument/2006/relationships/image" Target="../media/image2437.wmf"/><Relationship Id="rId19" Type="http://schemas.openxmlformats.org/officeDocument/2006/relationships/oleObject" Target="../embeddings/oleObject2842.bin"/><Relationship Id="rId4" Type="http://schemas.openxmlformats.org/officeDocument/2006/relationships/image" Target="../media/image2434.wmf"/><Relationship Id="rId9" Type="http://schemas.openxmlformats.org/officeDocument/2006/relationships/oleObject" Target="../embeddings/oleObject2836.bin"/><Relationship Id="rId14" Type="http://schemas.openxmlformats.org/officeDocument/2006/relationships/oleObject" Target="../embeddings/oleObject2839.bin"/></Relationships>
</file>

<file path=ppt/slides/_rels/slide570.xml.rels><?xml version="1.0" encoding="UTF-8" standalone="yes"?>
<Relationships xmlns="http://schemas.openxmlformats.org/package/2006/relationships"><Relationship Id="rId8" Type="http://schemas.openxmlformats.org/officeDocument/2006/relationships/oleObject" Target="../embeddings/oleObject2846.bin"/><Relationship Id="rId3" Type="http://schemas.openxmlformats.org/officeDocument/2006/relationships/oleObject" Target="../embeddings/oleObject2843.bin"/><Relationship Id="rId7" Type="http://schemas.openxmlformats.org/officeDocument/2006/relationships/oleObject" Target="../embeddings/oleObject2845.bin"/><Relationship Id="rId2" Type="http://schemas.openxmlformats.org/officeDocument/2006/relationships/slideLayout" Target="../slideLayouts/slideLayout90.xml"/><Relationship Id="rId1" Type="http://schemas.openxmlformats.org/officeDocument/2006/relationships/vmlDrawing" Target="../drawings/vmlDrawing463.vml"/><Relationship Id="rId6" Type="http://schemas.openxmlformats.org/officeDocument/2006/relationships/image" Target="../media/image2438.wmf"/><Relationship Id="rId5" Type="http://schemas.openxmlformats.org/officeDocument/2006/relationships/oleObject" Target="../embeddings/oleObject2844.bin"/><Relationship Id="rId10" Type="http://schemas.openxmlformats.org/officeDocument/2006/relationships/oleObject" Target="../embeddings/oleObject2847.bin"/><Relationship Id="rId4" Type="http://schemas.openxmlformats.org/officeDocument/2006/relationships/image" Target="../media/image2442.wmf"/><Relationship Id="rId9" Type="http://schemas.openxmlformats.org/officeDocument/2006/relationships/image" Target="../media/image2436.wmf"/></Relationships>
</file>

<file path=ppt/slides/_rels/slide571.xml.rels><?xml version="1.0" encoding="UTF-8" standalone="yes"?>
<Relationships xmlns="http://schemas.openxmlformats.org/package/2006/relationships"><Relationship Id="rId8" Type="http://schemas.openxmlformats.org/officeDocument/2006/relationships/image" Target="../media/image2445.wmf"/><Relationship Id="rId13" Type="http://schemas.openxmlformats.org/officeDocument/2006/relationships/oleObject" Target="../embeddings/oleObject2853.bin"/><Relationship Id="rId3" Type="http://schemas.openxmlformats.org/officeDocument/2006/relationships/oleObject" Target="../embeddings/oleObject2848.bin"/><Relationship Id="rId7" Type="http://schemas.openxmlformats.org/officeDocument/2006/relationships/oleObject" Target="../embeddings/oleObject2850.bin"/><Relationship Id="rId12" Type="http://schemas.openxmlformats.org/officeDocument/2006/relationships/image" Target="../media/image2447.wmf"/><Relationship Id="rId2" Type="http://schemas.openxmlformats.org/officeDocument/2006/relationships/slideLayout" Target="../slideLayouts/slideLayout90.xml"/><Relationship Id="rId16" Type="http://schemas.openxmlformats.org/officeDocument/2006/relationships/oleObject" Target="../embeddings/oleObject2855.bin"/><Relationship Id="rId1" Type="http://schemas.openxmlformats.org/officeDocument/2006/relationships/vmlDrawing" Target="../drawings/vmlDrawing464.vml"/><Relationship Id="rId6" Type="http://schemas.openxmlformats.org/officeDocument/2006/relationships/image" Target="../media/image2444.wmf"/><Relationship Id="rId11" Type="http://schemas.openxmlformats.org/officeDocument/2006/relationships/oleObject" Target="../embeddings/oleObject2852.bin"/><Relationship Id="rId5" Type="http://schemas.openxmlformats.org/officeDocument/2006/relationships/oleObject" Target="../embeddings/oleObject2849.bin"/><Relationship Id="rId15" Type="http://schemas.openxmlformats.org/officeDocument/2006/relationships/image" Target="../media/image2448.wmf"/><Relationship Id="rId10" Type="http://schemas.openxmlformats.org/officeDocument/2006/relationships/image" Target="../media/image2446.wmf"/><Relationship Id="rId4" Type="http://schemas.openxmlformats.org/officeDocument/2006/relationships/image" Target="../media/image2443.wmf"/><Relationship Id="rId9" Type="http://schemas.openxmlformats.org/officeDocument/2006/relationships/oleObject" Target="../embeddings/oleObject2851.bin"/><Relationship Id="rId14" Type="http://schemas.openxmlformats.org/officeDocument/2006/relationships/oleObject" Target="../embeddings/oleObject2854.bin"/></Relationships>
</file>

<file path=ppt/slides/_rels/slide572.xml.rels><?xml version="1.0" encoding="UTF-8" standalone="yes"?>
<Relationships xmlns="http://schemas.openxmlformats.org/package/2006/relationships"><Relationship Id="rId3" Type="http://schemas.openxmlformats.org/officeDocument/2006/relationships/oleObject" Target="../embeddings/oleObject2856.bin"/><Relationship Id="rId2" Type="http://schemas.openxmlformats.org/officeDocument/2006/relationships/slideLayout" Target="../slideLayouts/slideLayout90.xml"/><Relationship Id="rId1" Type="http://schemas.openxmlformats.org/officeDocument/2006/relationships/vmlDrawing" Target="../drawings/vmlDrawing465.vml"/><Relationship Id="rId6" Type="http://schemas.openxmlformats.org/officeDocument/2006/relationships/image" Target="../media/image2449.png"/><Relationship Id="rId5" Type="http://schemas.openxmlformats.org/officeDocument/2006/relationships/oleObject" Target="../embeddings/oleObject2857.bin"/><Relationship Id="rId4" Type="http://schemas.openxmlformats.org/officeDocument/2006/relationships/image" Target="../media/image2447.wmf"/></Relationships>
</file>

<file path=ppt/slides/_rels/slide573.xml.rels><?xml version="1.0" encoding="UTF-8" standalone="yes"?>
<Relationships xmlns="http://schemas.openxmlformats.org/package/2006/relationships"><Relationship Id="rId8" Type="http://schemas.openxmlformats.org/officeDocument/2006/relationships/image" Target="../media/image2452.wmf"/><Relationship Id="rId13" Type="http://schemas.openxmlformats.org/officeDocument/2006/relationships/oleObject" Target="../embeddings/oleObject2863.bin"/><Relationship Id="rId18" Type="http://schemas.openxmlformats.org/officeDocument/2006/relationships/image" Target="../media/image2455.wmf"/><Relationship Id="rId3" Type="http://schemas.openxmlformats.org/officeDocument/2006/relationships/oleObject" Target="../embeddings/oleObject2858.bin"/><Relationship Id="rId21" Type="http://schemas.openxmlformats.org/officeDocument/2006/relationships/oleObject" Target="../embeddings/oleObject2869.bin"/><Relationship Id="rId7" Type="http://schemas.openxmlformats.org/officeDocument/2006/relationships/oleObject" Target="../embeddings/oleObject2860.bin"/><Relationship Id="rId12" Type="http://schemas.openxmlformats.org/officeDocument/2006/relationships/image" Target="../media/image2454.wmf"/><Relationship Id="rId17" Type="http://schemas.openxmlformats.org/officeDocument/2006/relationships/oleObject" Target="../embeddings/oleObject2867.bin"/><Relationship Id="rId2" Type="http://schemas.openxmlformats.org/officeDocument/2006/relationships/slideLayout" Target="../slideLayouts/slideLayout90.xml"/><Relationship Id="rId16" Type="http://schemas.openxmlformats.org/officeDocument/2006/relationships/oleObject" Target="../embeddings/oleObject2866.bin"/><Relationship Id="rId20" Type="http://schemas.openxmlformats.org/officeDocument/2006/relationships/image" Target="../media/image2456.wmf"/><Relationship Id="rId1" Type="http://schemas.openxmlformats.org/officeDocument/2006/relationships/vmlDrawing" Target="../drawings/vmlDrawing466.vml"/><Relationship Id="rId6" Type="http://schemas.openxmlformats.org/officeDocument/2006/relationships/image" Target="../media/image2451.wmf"/><Relationship Id="rId11" Type="http://schemas.openxmlformats.org/officeDocument/2006/relationships/oleObject" Target="../embeddings/oleObject2862.bin"/><Relationship Id="rId5" Type="http://schemas.openxmlformats.org/officeDocument/2006/relationships/oleObject" Target="../embeddings/oleObject2859.bin"/><Relationship Id="rId15" Type="http://schemas.openxmlformats.org/officeDocument/2006/relationships/oleObject" Target="../embeddings/oleObject2865.bin"/><Relationship Id="rId10" Type="http://schemas.openxmlformats.org/officeDocument/2006/relationships/image" Target="../media/image2453.wmf"/><Relationship Id="rId19" Type="http://schemas.openxmlformats.org/officeDocument/2006/relationships/oleObject" Target="../embeddings/oleObject2868.bin"/><Relationship Id="rId4" Type="http://schemas.openxmlformats.org/officeDocument/2006/relationships/image" Target="../media/image2450.wmf"/><Relationship Id="rId9" Type="http://schemas.openxmlformats.org/officeDocument/2006/relationships/oleObject" Target="../embeddings/oleObject2861.bin"/><Relationship Id="rId14" Type="http://schemas.openxmlformats.org/officeDocument/2006/relationships/oleObject" Target="../embeddings/oleObject2864.bin"/><Relationship Id="rId22" Type="http://schemas.openxmlformats.org/officeDocument/2006/relationships/image" Target="../media/image2457.wmf"/></Relationships>
</file>

<file path=ppt/slides/_rels/slide574.xml.rels><?xml version="1.0" encoding="UTF-8" standalone="yes"?>
<Relationships xmlns="http://schemas.openxmlformats.org/package/2006/relationships"><Relationship Id="rId1" Type="http://schemas.openxmlformats.org/officeDocument/2006/relationships/slideLayout" Target="../slideLayouts/slideLayout90.xml"/></Relationships>
</file>

<file path=ppt/slides/_rels/slide575.xml.rels><?xml version="1.0" encoding="UTF-8" standalone="yes"?>
<Relationships xmlns="http://schemas.openxmlformats.org/package/2006/relationships"><Relationship Id="rId1" Type="http://schemas.openxmlformats.org/officeDocument/2006/relationships/slideLayout" Target="../slideLayouts/slideLayout90.xml"/></Relationships>
</file>

<file path=ppt/slides/_rels/slide576.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20.xml"/><Relationship Id="rId1" Type="http://schemas.openxmlformats.org/officeDocument/2006/relationships/slideLayout" Target="../slideLayouts/slideLayout100.xml"/><Relationship Id="rId4" Type="http://schemas.openxmlformats.org/officeDocument/2006/relationships/image" Target="../media/image4.png"/></Relationships>
</file>

<file path=ppt/slides/_rels/slide577.xml.rels><?xml version="1.0" encoding="UTF-8" standalone="yes"?>
<Relationships xmlns="http://schemas.openxmlformats.org/package/2006/relationships"><Relationship Id="rId13" Type="http://schemas.openxmlformats.org/officeDocument/2006/relationships/image" Target="../media/image2462.wmf"/><Relationship Id="rId18" Type="http://schemas.openxmlformats.org/officeDocument/2006/relationships/oleObject" Target="../embeddings/oleObject2877.bin"/><Relationship Id="rId26" Type="http://schemas.openxmlformats.org/officeDocument/2006/relationships/oleObject" Target="../embeddings/oleObject2881.bin"/><Relationship Id="rId3" Type="http://schemas.openxmlformats.org/officeDocument/2006/relationships/image" Target="../media/image1.jpg"/><Relationship Id="rId21" Type="http://schemas.openxmlformats.org/officeDocument/2006/relationships/image" Target="../media/image2466.wmf"/><Relationship Id="rId7" Type="http://schemas.openxmlformats.org/officeDocument/2006/relationships/image" Target="../media/image2459.wmf"/><Relationship Id="rId12" Type="http://schemas.openxmlformats.org/officeDocument/2006/relationships/oleObject" Target="../embeddings/oleObject2874.bin"/><Relationship Id="rId17" Type="http://schemas.openxmlformats.org/officeDocument/2006/relationships/image" Target="../media/image2464.wmf"/><Relationship Id="rId25" Type="http://schemas.openxmlformats.org/officeDocument/2006/relationships/image" Target="../media/image2468.wmf"/><Relationship Id="rId33" Type="http://schemas.openxmlformats.org/officeDocument/2006/relationships/image" Target="../media/image2472.wmf"/><Relationship Id="rId2" Type="http://schemas.openxmlformats.org/officeDocument/2006/relationships/slideLayout" Target="../slideLayouts/slideLayout101.xml"/><Relationship Id="rId16" Type="http://schemas.openxmlformats.org/officeDocument/2006/relationships/oleObject" Target="../embeddings/oleObject2876.bin"/><Relationship Id="rId20" Type="http://schemas.openxmlformats.org/officeDocument/2006/relationships/oleObject" Target="../embeddings/oleObject2878.bin"/><Relationship Id="rId29" Type="http://schemas.openxmlformats.org/officeDocument/2006/relationships/image" Target="../media/image2470.wmf"/><Relationship Id="rId1" Type="http://schemas.openxmlformats.org/officeDocument/2006/relationships/vmlDrawing" Target="../drawings/vmlDrawing467.vml"/><Relationship Id="rId6" Type="http://schemas.openxmlformats.org/officeDocument/2006/relationships/oleObject" Target="../embeddings/oleObject2871.bin"/><Relationship Id="rId11" Type="http://schemas.openxmlformats.org/officeDocument/2006/relationships/image" Target="../media/image2461.wmf"/><Relationship Id="rId24" Type="http://schemas.openxmlformats.org/officeDocument/2006/relationships/oleObject" Target="../embeddings/oleObject2880.bin"/><Relationship Id="rId32" Type="http://schemas.openxmlformats.org/officeDocument/2006/relationships/oleObject" Target="../embeddings/oleObject2884.bin"/><Relationship Id="rId5" Type="http://schemas.openxmlformats.org/officeDocument/2006/relationships/image" Target="../media/image2458.wmf"/><Relationship Id="rId15" Type="http://schemas.openxmlformats.org/officeDocument/2006/relationships/image" Target="../media/image2463.wmf"/><Relationship Id="rId23" Type="http://schemas.openxmlformats.org/officeDocument/2006/relationships/image" Target="../media/image2467.wmf"/><Relationship Id="rId28" Type="http://schemas.openxmlformats.org/officeDocument/2006/relationships/oleObject" Target="../embeddings/oleObject2882.bin"/><Relationship Id="rId10" Type="http://schemas.openxmlformats.org/officeDocument/2006/relationships/oleObject" Target="../embeddings/oleObject2873.bin"/><Relationship Id="rId19" Type="http://schemas.openxmlformats.org/officeDocument/2006/relationships/image" Target="../media/image2465.wmf"/><Relationship Id="rId31" Type="http://schemas.openxmlformats.org/officeDocument/2006/relationships/image" Target="../media/image2471.wmf"/><Relationship Id="rId4" Type="http://schemas.openxmlformats.org/officeDocument/2006/relationships/oleObject" Target="../embeddings/oleObject2870.bin"/><Relationship Id="rId9" Type="http://schemas.openxmlformats.org/officeDocument/2006/relationships/image" Target="../media/image2460.wmf"/><Relationship Id="rId14" Type="http://schemas.openxmlformats.org/officeDocument/2006/relationships/oleObject" Target="../embeddings/oleObject2875.bin"/><Relationship Id="rId22" Type="http://schemas.openxmlformats.org/officeDocument/2006/relationships/oleObject" Target="../embeddings/oleObject2879.bin"/><Relationship Id="rId27" Type="http://schemas.openxmlformats.org/officeDocument/2006/relationships/image" Target="../media/image2469.wmf"/><Relationship Id="rId30" Type="http://schemas.openxmlformats.org/officeDocument/2006/relationships/oleObject" Target="../embeddings/oleObject2883.bin"/><Relationship Id="rId8" Type="http://schemas.openxmlformats.org/officeDocument/2006/relationships/oleObject" Target="../embeddings/oleObject2872.bin"/></Relationships>
</file>

<file path=ppt/slides/_rels/slide578.xml.rels><?xml version="1.0" encoding="UTF-8" standalone="yes"?>
<Relationships xmlns="http://schemas.openxmlformats.org/package/2006/relationships"><Relationship Id="rId8" Type="http://schemas.openxmlformats.org/officeDocument/2006/relationships/image" Target="../media/image2475.wmf"/><Relationship Id="rId13" Type="http://schemas.openxmlformats.org/officeDocument/2006/relationships/oleObject" Target="../embeddings/oleObject2890.bin"/><Relationship Id="rId18" Type="http://schemas.openxmlformats.org/officeDocument/2006/relationships/image" Target="../media/image2480.wmf"/><Relationship Id="rId26" Type="http://schemas.openxmlformats.org/officeDocument/2006/relationships/image" Target="../media/image2484.wmf"/><Relationship Id="rId3" Type="http://schemas.openxmlformats.org/officeDocument/2006/relationships/oleObject" Target="../embeddings/oleObject2885.bin"/><Relationship Id="rId21" Type="http://schemas.openxmlformats.org/officeDocument/2006/relationships/oleObject" Target="../embeddings/oleObject2894.bin"/><Relationship Id="rId7" Type="http://schemas.openxmlformats.org/officeDocument/2006/relationships/oleObject" Target="../embeddings/oleObject2887.bin"/><Relationship Id="rId12" Type="http://schemas.openxmlformats.org/officeDocument/2006/relationships/image" Target="../media/image2477.wmf"/><Relationship Id="rId17" Type="http://schemas.openxmlformats.org/officeDocument/2006/relationships/oleObject" Target="../embeddings/oleObject2892.bin"/><Relationship Id="rId25" Type="http://schemas.openxmlformats.org/officeDocument/2006/relationships/oleObject" Target="../embeddings/oleObject2896.bin"/><Relationship Id="rId2" Type="http://schemas.openxmlformats.org/officeDocument/2006/relationships/slideLayout" Target="../slideLayouts/slideLayout100.xml"/><Relationship Id="rId16" Type="http://schemas.openxmlformats.org/officeDocument/2006/relationships/image" Target="../media/image2479.wmf"/><Relationship Id="rId20" Type="http://schemas.openxmlformats.org/officeDocument/2006/relationships/image" Target="../media/image2481.wmf"/><Relationship Id="rId1" Type="http://schemas.openxmlformats.org/officeDocument/2006/relationships/vmlDrawing" Target="../drawings/vmlDrawing468.vml"/><Relationship Id="rId6" Type="http://schemas.openxmlformats.org/officeDocument/2006/relationships/image" Target="../media/image2474.wmf"/><Relationship Id="rId11" Type="http://schemas.openxmlformats.org/officeDocument/2006/relationships/oleObject" Target="../embeddings/oleObject2889.bin"/><Relationship Id="rId24" Type="http://schemas.openxmlformats.org/officeDocument/2006/relationships/image" Target="../media/image2483.wmf"/><Relationship Id="rId5" Type="http://schemas.openxmlformats.org/officeDocument/2006/relationships/oleObject" Target="../embeddings/oleObject2886.bin"/><Relationship Id="rId15" Type="http://schemas.openxmlformats.org/officeDocument/2006/relationships/oleObject" Target="../embeddings/oleObject2891.bin"/><Relationship Id="rId23" Type="http://schemas.openxmlformats.org/officeDocument/2006/relationships/oleObject" Target="../embeddings/oleObject2895.bin"/><Relationship Id="rId10" Type="http://schemas.openxmlformats.org/officeDocument/2006/relationships/image" Target="../media/image2476.wmf"/><Relationship Id="rId19" Type="http://schemas.openxmlformats.org/officeDocument/2006/relationships/oleObject" Target="../embeddings/oleObject2893.bin"/><Relationship Id="rId4" Type="http://schemas.openxmlformats.org/officeDocument/2006/relationships/image" Target="../media/image2473.wmf"/><Relationship Id="rId9" Type="http://schemas.openxmlformats.org/officeDocument/2006/relationships/oleObject" Target="../embeddings/oleObject2888.bin"/><Relationship Id="rId14" Type="http://schemas.openxmlformats.org/officeDocument/2006/relationships/image" Target="../media/image2478.wmf"/><Relationship Id="rId22" Type="http://schemas.openxmlformats.org/officeDocument/2006/relationships/image" Target="../media/image2482.wmf"/></Relationships>
</file>

<file path=ppt/slides/_rels/slide579.xml.rels><?xml version="1.0" encoding="UTF-8" standalone="yes"?>
<Relationships xmlns="http://schemas.openxmlformats.org/package/2006/relationships"><Relationship Id="rId8" Type="http://schemas.openxmlformats.org/officeDocument/2006/relationships/image" Target="../media/image2487.wmf"/><Relationship Id="rId13" Type="http://schemas.openxmlformats.org/officeDocument/2006/relationships/oleObject" Target="../embeddings/oleObject2902.bin"/><Relationship Id="rId18" Type="http://schemas.openxmlformats.org/officeDocument/2006/relationships/image" Target="../media/image2492.wmf"/><Relationship Id="rId3" Type="http://schemas.openxmlformats.org/officeDocument/2006/relationships/oleObject" Target="../embeddings/oleObject2897.bin"/><Relationship Id="rId7" Type="http://schemas.openxmlformats.org/officeDocument/2006/relationships/oleObject" Target="../embeddings/oleObject2899.bin"/><Relationship Id="rId12" Type="http://schemas.openxmlformats.org/officeDocument/2006/relationships/image" Target="../media/image2489.wmf"/><Relationship Id="rId17" Type="http://schemas.openxmlformats.org/officeDocument/2006/relationships/oleObject" Target="../embeddings/oleObject2904.bin"/><Relationship Id="rId2" Type="http://schemas.openxmlformats.org/officeDocument/2006/relationships/slideLayout" Target="../slideLayouts/slideLayout101.xml"/><Relationship Id="rId16" Type="http://schemas.openxmlformats.org/officeDocument/2006/relationships/image" Target="../media/image2491.wmf"/><Relationship Id="rId1" Type="http://schemas.openxmlformats.org/officeDocument/2006/relationships/vmlDrawing" Target="../drawings/vmlDrawing469.vml"/><Relationship Id="rId6" Type="http://schemas.openxmlformats.org/officeDocument/2006/relationships/image" Target="../media/image2486.wmf"/><Relationship Id="rId11" Type="http://schemas.openxmlformats.org/officeDocument/2006/relationships/oleObject" Target="../embeddings/oleObject2901.bin"/><Relationship Id="rId5" Type="http://schemas.openxmlformats.org/officeDocument/2006/relationships/oleObject" Target="../embeddings/oleObject2898.bin"/><Relationship Id="rId15" Type="http://schemas.openxmlformats.org/officeDocument/2006/relationships/oleObject" Target="../embeddings/oleObject2903.bin"/><Relationship Id="rId10" Type="http://schemas.openxmlformats.org/officeDocument/2006/relationships/image" Target="../media/image2488.wmf"/><Relationship Id="rId4" Type="http://schemas.openxmlformats.org/officeDocument/2006/relationships/image" Target="../media/image2485.wmf"/><Relationship Id="rId9" Type="http://schemas.openxmlformats.org/officeDocument/2006/relationships/oleObject" Target="../embeddings/oleObject2900.bin"/><Relationship Id="rId14" Type="http://schemas.openxmlformats.org/officeDocument/2006/relationships/image" Target="../media/image2490.wmf"/></Relationships>
</file>

<file path=ppt/slides/_rels/slide580.xml.rels><?xml version="1.0" encoding="UTF-8" standalone="yes"?>
<Relationships xmlns="http://schemas.openxmlformats.org/package/2006/relationships"><Relationship Id="rId8" Type="http://schemas.openxmlformats.org/officeDocument/2006/relationships/image" Target="../media/image2495.wmf"/><Relationship Id="rId13" Type="http://schemas.openxmlformats.org/officeDocument/2006/relationships/oleObject" Target="../embeddings/oleObject2910.bin"/><Relationship Id="rId3" Type="http://schemas.openxmlformats.org/officeDocument/2006/relationships/oleObject" Target="../embeddings/oleObject2905.bin"/><Relationship Id="rId7" Type="http://schemas.openxmlformats.org/officeDocument/2006/relationships/oleObject" Target="../embeddings/oleObject2907.bin"/><Relationship Id="rId12" Type="http://schemas.openxmlformats.org/officeDocument/2006/relationships/image" Target="../media/image2497.wmf"/><Relationship Id="rId2" Type="http://schemas.openxmlformats.org/officeDocument/2006/relationships/slideLayout" Target="../slideLayouts/slideLayout101.xml"/><Relationship Id="rId16" Type="http://schemas.openxmlformats.org/officeDocument/2006/relationships/image" Target="../media/image2499.wmf"/><Relationship Id="rId1" Type="http://schemas.openxmlformats.org/officeDocument/2006/relationships/vmlDrawing" Target="../drawings/vmlDrawing470.vml"/><Relationship Id="rId6" Type="http://schemas.openxmlformats.org/officeDocument/2006/relationships/image" Target="../media/image2494.wmf"/><Relationship Id="rId11" Type="http://schemas.openxmlformats.org/officeDocument/2006/relationships/oleObject" Target="../embeddings/oleObject2909.bin"/><Relationship Id="rId5" Type="http://schemas.openxmlformats.org/officeDocument/2006/relationships/oleObject" Target="../embeddings/oleObject2906.bin"/><Relationship Id="rId15" Type="http://schemas.openxmlformats.org/officeDocument/2006/relationships/oleObject" Target="../embeddings/oleObject2911.bin"/><Relationship Id="rId10" Type="http://schemas.openxmlformats.org/officeDocument/2006/relationships/image" Target="../media/image2496.wmf"/><Relationship Id="rId4" Type="http://schemas.openxmlformats.org/officeDocument/2006/relationships/image" Target="../media/image2493.wmf"/><Relationship Id="rId9" Type="http://schemas.openxmlformats.org/officeDocument/2006/relationships/oleObject" Target="../embeddings/oleObject2908.bin"/><Relationship Id="rId14" Type="http://schemas.openxmlformats.org/officeDocument/2006/relationships/image" Target="../media/image2498.wmf"/></Relationships>
</file>

<file path=ppt/slides/_rels/slide581.xml.rels><?xml version="1.0" encoding="UTF-8" standalone="yes"?>
<Relationships xmlns="http://schemas.openxmlformats.org/package/2006/relationships"><Relationship Id="rId8" Type="http://schemas.openxmlformats.org/officeDocument/2006/relationships/image" Target="../media/image2502.wmf"/><Relationship Id="rId3" Type="http://schemas.openxmlformats.org/officeDocument/2006/relationships/oleObject" Target="../embeddings/oleObject2912.bin"/><Relationship Id="rId7" Type="http://schemas.openxmlformats.org/officeDocument/2006/relationships/oleObject" Target="../embeddings/oleObject2914.bin"/><Relationship Id="rId12" Type="http://schemas.openxmlformats.org/officeDocument/2006/relationships/image" Target="../media/image2504.wmf"/><Relationship Id="rId2" Type="http://schemas.openxmlformats.org/officeDocument/2006/relationships/slideLayout" Target="../slideLayouts/slideLayout101.xml"/><Relationship Id="rId1" Type="http://schemas.openxmlformats.org/officeDocument/2006/relationships/vmlDrawing" Target="../drawings/vmlDrawing471.vml"/><Relationship Id="rId6" Type="http://schemas.openxmlformats.org/officeDocument/2006/relationships/image" Target="../media/image2501.wmf"/><Relationship Id="rId11" Type="http://schemas.openxmlformats.org/officeDocument/2006/relationships/oleObject" Target="../embeddings/oleObject2916.bin"/><Relationship Id="rId5" Type="http://schemas.openxmlformats.org/officeDocument/2006/relationships/oleObject" Target="../embeddings/oleObject2913.bin"/><Relationship Id="rId10" Type="http://schemas.openxmlformats.org/officeDocument/2006/relationships/image" Target="../media/image2503.wmf"/><Relationship Id="rId4" Type="http://schemas.openxmlformats.org/officeDocument/2006/relationships/image" Target="../media/image2500.wmf"/><Relationship Id="rId9" Type="http://schemas.openxmlformats.org/officeDocument/2006/relationships/oleObject" Target="../embeddings/oleObject2915.bin"/></Relationships>
</file>

<file path=ppt/slides/_rels/slide582.xml.rels><?xml version="1.0" encoding="UTF-8" standalone="yes"?>
<Relationships xmlns="http://schemas.openxmlformats.org/package/2006/relationships"><Relationship Id="rId8" Type="http://schemas.openxmlformats.org/officeDocument/2006/relationships/image" Target="../media/image2507.wmf"/><Relationship Id="rId13" Type="http://schemas.openxmlformats.org/officeDocument/2006/relationships/oleObject" Target="../embeddings/oleObject2922.bin"/><Relationship Id="rId18" Type="http://schemas.openxmlformats.org/officeDocument/2006/relationships/image" Target="../media/image2512.wmf"/><Relationship Id="rId3" Type="http://schemas.openxmlformats.org/officeDocument/2006/relationships/oleObject" Target="../embeddings/oleObject2917.bin"/><Relationship Id="rId7" Type="http://schemas.openxmlformats.org/officeDocument/2006/relationships/oleObject" Target="../embeddings/oleObject2919.bin"/><Relationship Id="rId12" Type="http://schemas.openxmlformats.org/officeDocument/2006/relationships/image" Target="../media/image2509.wmf"/><Relationship Id="rId17" Type="http://schemas.openxmlformats.org/officeDocument/2006/relationships/oleObject" Target="../embeddings/oleObject2924.bin"/><Relationship Id="rId2" Type="http://schemas.openxmlformats.org/officeDocument/2006/relationships/slideLayout" Target="../slideLayouts/slideLayout101.xml"/><Relationship Id="rId16" Type="http://schemas.openxmlformats.org/officeDocument/2006/relationships/image" Target="../media/image2511.wmf"/><Relationship Id="rId20" Type="http://schemas.openxmlformats.org/officeDocument/2006/relationships/image" Target="../media/image2513.wmf"/><Relationship Id="rId1" Type="http://schemas.openxmlformats.org/officeDocument/2006/relationships/vmlDrawing" Target="../drawings/vmlDrawing472.vml"/><Relationship Id="rId6" Type="http://schemas.openxmlformats.org/officeDocument/2006/relationships/image" Target="../media/image2506.wmf"/><Relationship Id="rId11" Type="http://schemas.openxmlformats.org/officeDocument/2006/relationships/oleObject" Target="../embeddings/oleObject2921.bin"/><Relationship Id="rId5" Type="http://schemas.openxmlformats.org/officeDocument/2006/relationships/oleObject" Target="../embeddings/oleObject2918.bin"/><Relationship Id="rId15" Type="http://schemas.openxmlformats.org/officeDocument/2006/relationships/oleObject" Target="../embeddings/oleObject2923.bin"/><Relationship Id="rId10" Type="http://schemas.openxmlformats.org/officeDocument/2006/relationships/image" Target="../media/image2508.wmf"/><Relationship Id="rId19" Type="http://schemas.openxmlformats.org/officeDocument/2006/relationships/oleObject" Target="../embeddings/oleObject2925.bin"/><Relationship Id="rId4" Type="http://schemas.openxmlformats.org/officeDocument/2006/relationships/image" Target="../media/image2505.wmf"/><Relationship Id="rId9" Type="http://schemas.openxmlformats.org/officeDocument/2006/relationships/oleObject" Target="../embeddings/oleObject2920.bin"/><Relationship Id="rId14" Type="http://schemas.openxmlformats.org/officeDocument/2006/relationships/image" Target="../media/image2510.wmf"/></Relationships>
</file>

<file path=ppt/slides/_rels/slide583.xml.rels><?xml version="1.0" encoding="UTF-8" standalone="yes"?>
<Relationships xmlns="http://schemas.openxmlformats.org/package/2006/relationships"><Relationship Id="rId8" Type="http://schemas.openxmlformats.org/officeDocument/2006/relationships/image" Target="../media/image2516.wmf"/><Relationship Id="rId13" Type="http://schemas.openxmlformats.org/officeDocument/2006/relationships/oleObject" Target="../embeddings/oleObject2931.bin"/><Relationship Id="rId18" Type="http://schemas.openxmlformats.org/officeDocument/2006/relationships/image" Target="../media/image2521.wmf"/><Relationship Id="rId3" Type="http://schemas.openxmlformats.org/officeDocument/2006/relationships/oleObject" Target="../embeddings/oleObject2926.bin"/><Relationship Id="rId7" Type="http://schemas.openxmlformats.org/officeDocument/2006/relationships/oleObject" Target="../embeddings/oleObject2928.bin"/><Relationship Id="rId12" Type="http://schemas.openxmlformats.org/officeDocument/2006/relationships/image" Target="../media/image2518.wmf"/><Relationship Id="rId17" Type="http://schemas.openxmlformats.org/officeDocument/2006/relationships/oleObject" Target="../embeddings/oleObject2933.bin"/><Relationship Id="rId2" Type="http://schemas.openxmlformats.org/officeDocument/2006/relationships/slideLayout" Target="../slideLayouts/slideLayout101.xml"/><Relationship Id="rId16" Type="http://schemas.openxmlformats.org/officeDocument/2006/relationships/image" Target="../media/image2520.wmf"/><Relationship Id="rId1" Type="http://schemas.openxmlformats.org/officeDocument/2006/relationships/vmlDrawing" Target="../drawings/vmlDrawing473.vml"/><Relationship Id="rId6" Type="http://schemas.openxmlformats.org/officeDocument/2006/relationships/image" Target="../media/image2515.wmf"/><Relationship Id="rId11" Type="http://schemas.openxmlformats.org/officeDocument/2006/relationships/oleObject" Target="../embeddings/oleObject2930.bin"/><Relationship Id="rId5" Type="http://schemas.openxmlformats.org/officeDocument/2006/relationships/oleObject" Target="../embeddings/oleObject2927.bin"/><Relationship Id="rId15" Type="http://schemas.openxmlformats.org/officeDocument/2006/relationships/oleObject" Target="../embeddings/oleObject2932.bin"/><Relationship Id="rId10" Type="http://schemas.openxmlformats.org/officeDocument/2006/relationships/image" Target="../media/image2517.wmf"/><Relationship Id="rId19" Type="http://schemas.openxmlformats.org/officeDocument/2006/relationships/image" Target="../media/image2522.png"/><Relationship Id="rId4" Type="http://schemas.openxmlformats.org/officeDocument/2006/relationships/image" Target="../media/image2514.wmf"/><Relationship Id="rId9" Type="http://schemas.openxmlformats.org/officeDocument/2006/relationships/oleObject" Target="../embeddings/oleObject2929.bin"/><Relationship Id="rId14" Type="http://schemas.openxmlformats.org/officeDocument/2006/relationships/image" Target="../media/image2519.wmf"/></Relationships>
</file>

<file path=ppt/slides/_rels/slide584.xml.rels><?xml version="1.0" encoding="UTF-8" standalone="yes"?>
<Relationships xmlns="http://schemas.openxmlformats.org/package/2006/relationships"><Relationship Id="rId8" Type="http://schemas.openxmlformats.org/officeDocument/2006/relationships/image" Target="../media/image2525.wmf"/><Relationship Id="rId3" Type="http://schemas.openxmlformats.org/officeDocument/2006/relationships/oleObject" Target="../embeddings/oleObject2934.bin"/><Relationship Id="rId7" Type="http://schemas.openxmlformats.org/officeDocument/2006/relationships/oleObject" Target="../embeddings/oleObject2936.bin"/><Relationship Id="rId2" Type="http://schemas.openxmlformats.org/officeDocument/2006/relationships/slideLayout" Target="../slideLayouts/slideLayout101.xml"/><Relationship Id="rId1" Type="http://schemas.openxmlformats.org/officeDocument/2006/relationships/vmlDrawing" Target="../drawings/vmlDrawing474.vml"/><Relationship Id="rId6" Type="http://schemas.openxmlformats.org/officeDocument/2006/relationships/image" Target="../media/image2524.wmf"/><Relationship Id="rId5" Type="http://schemas.openxmlformats.org/officeDocument/2006/relationships/oleObject" Target="../embeddings/oleObject2935.bin"/><Relationship Id="rId10" Type="http://schemas.openxmlformats.org/officeDocument/2006/relationships/image" Target="../media/image2526.wmf"/><Relationship Id="rId4" Type="http://schemas.openxmlformats.org/officeDocument/2006/relationships/image" Target="../media/image2523.wmf"/><Relationship Id="rId9" Type="http://schemas.openxmlformats.org/officeDocument/2006/relationships/oleObject" Target="../embeddings/oleObject2937.bin"/></Relationships>
</file>

<file path=ppt/slides/_rels/slide585.xml.rels><?xml version="1.0" encoding="UTF-8" standalone="yes"?>
<Relationships xmlns="http://schemas.openxmlformats.org/package/2006/relationships"><Relationship Id="rId8" Type="http://schemas.openxmlformats.org/officeDocument/2006/relationships/oleObject" Target="../embeddings/oleObject2941.bin"/><Relationship Id="rId3" Type="http://schemas.openxmlformats.org/officeDocument/2006/relationships/oleObject" Target="../embeddings/oleObject2938.bin"/><Relationship Id="rId7" Type="http://schemas.openxmlformats.org/officeDocument/2006/relationships/image" Target="../media/image2528.wmf"/><Relationship Id="rId2" Type="http://schemas.openxmlformats.org/officeDocument/2006/relationships/slideLayout" Target="../slideLayouts/slideLayout101.xml"/><Relationship Id="rId1" Type="http://schemas.openxmlformats.org/officeDocument/2006/relationships/vmlDrawing" Target="../drawings/vmlDrawing475.vml"/><Relationship Id="rId6" Type="http://schemas.openxmlformats.org/officeDocument/2006/relationships/oleObject" Target="../embeddings/oleObject2940.bin"/><Relationship Id="rId11" Type="http://schemas.openxmlformats.org/officeDocument/2006/relationships/oleObject" Target="../embeddings/oleObject2943.bin"/><Relationship Id="rId5" Type="http://schemas.openxmlformats.org/officeDocument/2006/relationships/oleObject" Target="../embeddings/oleObject2939.bin"/><Relationship Id="rId10" Type="http://schemas.openxmlformats.org/officeDocument/2006/relationships/image" Target="../media/image2529.wmf"/><Relationship Id="rId4" Type="http://schemas.openxmlformats.org/officeDocument/2006/relationships/image" Target="../media/image2527.wmf"/><Relationship Id="rId9" Type="http://schemas.openxmlformats.org/officeDocument/2006/relationships/oleObject" Target="../embeddings/oleObject2942.bin"/></Relationships>
</file>

<file path=ppt/slides/_rels/slide586.xml.rels><?xml version="1.0" encoding="UTF-8" standalone="yes"?>
<Relationships xmlns="http://schemas.openxmlformats.org/package/2006/relationships"><Relationship Id="rId1" Type="http://schemas.openxmlformats.org/officeDocument/2006/relationships/slideLayout" Target="../slideLayouts/slideLayout101.xml"/></Relationships>
</file>

<file path=ppt/slides/_rels/slide587.xml.rels><?xml version="1.0" encoding="UTF-8" standalone="yes"?>
<Relationships xmlns="http://schemas.openxmlformats.org/package/2006/relationships"><Relationship Id="rId8" Type="http://schemas.openxmlformats.org/officeDocument/2006/relationships/image" Target="../media/image2532.wmf"/><Relationship Id="rId13" Type="http://schemas.openxmlformats.org/officeDocument/2006/relationships/oleObject" Target="../embeddings/oleObject2949.bin"/><Relationship Id="rId18" Type="http://schemas.openxmlformats.org/officeDocument/2006/relationships/image" Target="../media/image2537.wmf"/><Relationship Id="rId3" Type="http://schemas.openxmlformats.org/officeDocument/2006/relationships/oleObject" Target="../embeddings/oleObject2944.bin"/><Relationship Id="rId7" Type="http://schemas.openxmlformats.org/officeDocument/2006/relationships/oleObject" Target="../embeddings/oleObject2946.bin"/><Relationship Id="rId12" Type="http://schemas.openxmlformats.org/officeDocument/2006/relationships/image" Target="../media/image2534.wmf"/><Relationship Id="rId17" Type="http://schemas.openxmlformats.org/officeDocument/2006/relationships/oleObject" Target="../embeddings/oleObject2951.bin"/><Relationship Id="rId2" Type="http://schemas.openxmlformats.org/officeDocument/2006/relationships/slideLayout" Target="../slideLayouts/slideLayout101.xml"/><Relationship Id="rId16" Type="http://schemas.openxmlformats.org/officeDocument/2006/relationships/image" Target="../media/image2536.wmf"/><Relationship Id="rId1" Type="http://schemas.openxmlformats.org/officeDocument/2006/relationships/vmlDrawing" Target="../drawings/vmlDrawing476.vml"/><Relationship Id="rId6" Type="http://schemas.openxmlformats.org/officeDocument/2006/relationships/image" Target="../media/image2531.wmf"/><Relationship Id="rId11" Type="http://schemas.openxmlformats.org/officeDocument/2006/relationships/oleObject" Target="../embeddings/oleObject2948.bin"/><Relationship Id="rId5" Type="http://schemas.openxmlformats.org/officeDocument/2006/relationships/oleObject" Target="../embeddings/oleObject2945.bin"/><Relationship Id="rId15" Type="http://schemas.openxmlformats.org/officeDocument/2006/relationships/oleObject" Target="../embeddings/oleObject2950.bin"/><Relationship Id="rId10" Type="http://schemas.openxmlformats.org/officeDocument/2006/relationships/image" Target="../media/image2533.wmf"/><Relationship Id="rId4" Type="http://schemas.openxmlformats.org/officeDocument/2006/relationships/image" Target="../media/image2530.wmf"/><Relationship Id="rId9" Type="http://schemas.openxmlformats.org/officeDocument/2006/relationships/oleObject" Target="../embeddings/oleObject2947.bin"/><Relationship Id="rId14" Type="http://schemas.openxmlformats.org/officeDocument/2006/relationships/image" Target="../media/image2535.wmf"/></Relationships>
</file>

<file path=ppt/slides/_rels/slide588.xml.rels><?xml version="1.0" encoding="UTF-8" standalone="yes"?>
<Relationships xmlns="http://schemas.openxmlformats.org/package/2006/relationships"><Relationship Id="rId1" Type="http://schemas.openxmlformats.org/officeDocument/2006/relationships/slideLayout" Target="../slideLayouts/slideLayout101.xml"/></Relationships>
</file>

<file path=ppt/slides/_rels/slide589.xml.rels><?xml version="1.0" encoding="UTF-8" standalone="yes"?>
<Relationships xmlns="http://schemas.openxmlformats.org/package/2006/relationships"><Relationship Id="rId8" Type="http://schemas.openxmlformats.org/officeDocument/2006/relationships/image" Target="../media/image2540.wmf"/><Relationship Id="rId3" Type="http://schemas.openxmlformats.org/officeDocument/2006/relationships/oleObject" Target="../embeddings/oleObject2952.bin"/><Relationship Id="rId7" Type="http://schemas.openxmlformats.org/officeDocument/2006/relationships/oleObject" Target="../embeddings/oleObject2954.bin"/><Relationship Id="rId2" Type="http://schemas.openxmlformats.org/officeDocument/2006/relationships/slideLayout" Target="../slideLayouts/slideLayout101.xml"/><Relationship Id="rId1" Type="http://schemas.openxmlformats.org/officeDocument/2006/relationships/vmlDrawing" Target="../drawings/vmlDrawing477.vml"/><Relationship Id="rId6" Type="http://schemas.openxmlformats.org/officeDocument/2006/relationships/image" Target="../media/image2539.wmf"/><Relationship Id="rId5" Type="http://schemas.openxmlformats.org/officeDocument/2006/relationships/oleObject" Target="../embeddings/oleObject2953.bin"/><Relationship Id="rId4" Type="http://schemas.openxmlformats.org/officeDocument/2006/relationships/image" Target="../media/image2538.wmf"/><Relationship Id="rId9" Type="http://schemas.openxmlformats.org/officeDocument/2006/relationships/image" Target="../media/image2541.png"/></Relationships>
</file>

<file path=ppt/slides/_rels/slide590.xml.rels><?xml version="1.0" encoding="UTF-8" standalone="yes"?>
<Relationships xmlns="http://schemas.openxmlformats.org/package/2006/relationships"><Relationship Id="rId8" Type="http://schemas.openxmlformats.org/officeDocument/2006/relationships/image" Target="../media/image2544.wmf"/><Relationship Id="rId3" Type="http://schemas.openxmlformats.org/officeDocument/2006/relationships/oleObject" Target="../embeddings/oleObject2955.bin"/><Relationship Id="rId7" Type="http://schemas.openxmlformats.org/officeDocument/2006/relationships/oleObject" Target="../embeddings/oleObject2957.bin"/><Relationship Id="rId12" Type="http://schemas.openxmlformats.org/officeDocument/2006/relationships/image" Target="../media/image2546.wmf"/><Relationship Id="rId2" Type="http://schemas.openxmlformats.org/officeDocument/2006/relationships/slideLayout" Target="../slideLayouts/slideLayout101.xml"/><Relationship Id="rId1" Type="http://schemas.openxmlformats.org/officeDocument/2006/relationships/vmlDrawing" Target="../drawings/vmlDrawing478.vml"/><Relationship Id="rId6" Type="http://schemas.openxmlformats.org/officeDocument/2006/relationships/image" Target="../media/image2543.wmf"/><Relationship Id="rId11" Type="http://schemas.openxmlformats.org/officeDocument/2006/relationships/oleObject" Target="../embeddings/oleObject2959.bin"/><Relationship Id="rId5" Type="http://schemas.openxmlformats.org/officeDocument/2006/relationships/oleObject" Target="../embeddings/oleObject2956.bin"/><Relationship Id="rId10" Type="http://schemas.openxmlformats.org/officeDocument/2006/relationships/image" Target="../media/image2545.wmf"/><Relationship Id="rId4" Type="http://schemas.openxmlformats.org/officeDocument/2006/relationships/image" Target="../media/image2542.wmf"/><Relationship Id="rId9" Type="http://schemas.openxmlformats.org/officeDocument/2006/relationships/oleObject" Target="../embeddings/oleObject2958.bin"/></Relationships>
</file>

<file path=ppt/slides/_rels/slide591.xml.rels><?xml version="1.0" encoding="UTF-8" standalone="yes"?>
<Relationships xmlns="http://schemas.openxmlformats.org/package/2006/relationships"><Relationship Id="rId8" Type="http://schemas.openxmlformats.org/officeDocument/2006/relationships/image" Target="../media/image2549.wmf"/><Relationship Id="rId13" Type="http://schemas.openxmlformats.org/officeDocument/2006/relationships/oleObject" Target="../embeddings/oleObject2965.bin"/><Relationship Id="rId18" Type="http://schemas.openxmlformats.org/officeDocument/2006/relationships/oleObject" Target="../embeddings/oleObject2968.bin"/><Relationship Id="rId3" Type="http://schemas.openxmlformats.org/officeDocument/2006/relationships/oleObject" Target="../embeddings/oleObject2960.bin"/><Relationship Id="rId7" Type="http://schemas.openxmlformats.org/officeDocument/2006/relationships/oleObject" Target="../embeddings/oleObject2962.bin"/><Relationship Id="rId12" Type="http://schemas.openxmlformats.org/officeDocument/2006/relationships/image" Target="../media/image2551.wmf"/><Relationship Id="rId17" Type="http://schemas.openxmlformats.org/officeDocument/2006/relationships/oleObject" Target="../embeddings/oleObject2967.bin"/><Relationship Id="rId2" Type="http://schemas.openxmlformats.org/officeDocument/2006/relationships/slideLayout" Target="../slideLayouts/slideLayout101.xml"/><Relationship Id="rId16" Type="http://schemas.openxmlformats.org/officeDocument/2006/relationships/image" Target="../media/image2553.wmf"/><Relationship Id="rId1" Type="http://schemas.openxmlformats.org/officeDocument/2006/relationships/vmlDrawing" Target="../drawings/vmlDrawing479.vml"/><Relationship Id="rId6" Type="http://schemas.openxmlformats.org/officeDocument/2006/relationships/image" Target="../media/image2548.wmf"/><Relationship Id="rId11" Type="http://schemas.openxmlformats.org/officeDocument/2006/relationships/oleObject" Target="../embeddings/oleObject2964.bin"/><Relationship Id="rId5" Type="http://schemas.openxmlformats.org/officeDocument/2006/relationships/oleObject" Target="../embeddings/oleObject2961.bin"/><Relationship Id="rId15" Type="http://schemas.openxmlformats.org/officeDocument/2006/relationships/oleObject" Target="../embeddings/oleObject2966.bin"/><Relationship Id="rId10" Type="http://schemas.openxmlformats.org/officeDocument/2006/relationships/image" Target="../media/image2550.wmf"/><Relationship Id="rId4" Type="http://schemas.openxmlformats.org/officeDocument/2006/relationships/image" Target="../media/image2547.wmf"/><Relationship Id="rId9" Type="http://schemas.openxmlformats.org/officeDocument/2006/relationships/oleObject" Target="../embeddings/oleObject2963.bin"/><Relationship Id="rId14" Type="http://schemas.openxmlformats.org/officeDocument/2006/relationships/image" Target="../media/image2552.wmf"/></Relationships>
</file>

<file path=ppt/slides/_rels/slide592.xml.rels><?xml version="1.0" encoding="UTF-8" standalone="yes"?>
<Relationships xmlns="http://schemas.openxmlformats.org/package/2006/relationships"><Relationship Id="rId8" Type="http://schemas.openxmlformats.org/officeDocument/2006/relationships/image" Target="../media/image2556.wmf"/><Relationship Id="rId3" Type="http://schemas.openxmlformats.org/officeDocument/2006/relationships/oleObject" Target="../embeddings/oleObject2969.bin"/><Relationship Id="rId7" Type="http://schemas.openxmlformats.org/officeDocument/2006/relationships/oleObject" Target="../embeddings/oleObject2971.bin"/><Relationship Id="rId12" Type="http://schemas.openxmlformats.org/officeDocument/2006/relationships/image" Target="../media/image2558.wmf"/><Relationship Id="rId2" Type="http://schemas.openxmlformats.org/officeDocument/2006/relationships/slideLayout" Target="../slideLayouts/slideLayout101.xml"/><Relationship Id="rId1" Type="http://schemas.openxmlformats.org/officeDocument/2006/relationships/vmlDrawing" Target="../drawings/vmlDrawing480.vml"/><Relationship Id="rId6" Type="http://schemas.openxmlformats.org/officeDocument/2006/relationships/image" Target="../media/image2555.wmf"/><Relationship Id="rId11" Type="http://schemas.openxmlformats.org/officeDocument/2006/relationships/oleObject" Target="../embeddings/oleObject2973.bin"/><Relationship Id="rId5" Type="http://schemas.openxmlformats.org/officeDocument/2006/relationships/oleObject" Target="../embeddings/oleObject2970.bin"/><Relationship Id="rId10" Type="http://schemas.openxmlformats.org/officeDocument/2006/relationships/image" Target="../media/image2557.wmf"/><Relationship Id="rId4" Type="http://schemas.openxmlformats.org/officeDocument/2006/relationships/image" Target="../media/image2554.wmf"/><Relationship Id="rId9" Type="http://schemas.openxmlformats.org/officeDocument/2006/relationships/oleObject" Target="../embeddings/oleObject2972.bin"/></Relationships>
</file>

<file path=ppt/slides/_rels/slide593.xml.rels><?xml version="1.0" encoding="UTF-8" standalone="yes"?>
<Relationships xmlns="http://schemas.openxmlformats.org/package/2006/relationships"><Relationship Id="rId3" Type="http://schemas.openxmlformats.org/officeDocument/2006/relationships/image" Target="../media/image1294.jpg"/><Relationship Id="rId2" Type="http://schemas.openxmlformats.org/officeDocument/2006/relationships/notesSlide" Target="../notesSlides/notesSlide21.xml"/><Relationship Id="rId1" Type="http://schemas.openxmlformats.org/officeDocument/2006/relationships/slideLayout" Target="../slideLayouts/slideLayout111.xml"/><Relationship Id="rId4" Type="http://schemas.openxmlformats.org/officeDocument/2006/relationships/image" Target="../media/image4.png"/></Relationships>
</file>

<file path=ppt/slides/_rels/slide594.xml.rels><?xml version="1.0" encoding="UTF-8" standalone="yes"?>
<Relationships xmlns="http://schemas.openxmlformats.org/package/2006/relationships"><Relationship Id="rId1" Type="http://schemas.openxmlformats.org/officeDocument/2006/relationships/slideLayout" Target="../slideLayouts/slideLayout111.xml"/></Relationships>
</file>

<file path=ppt/slides/_rels/slide595.xml.rels><?xml version="1.0" encoding="UTF-8" standalone="yes"?>
<Relationships xmlns="http://schemas.openxmlformats.org/package/2006/relationships"><Relationship Id="rId8" Type="http://schemas.openxmlformats.org/officeDocument/2006/relationships/image" Target="../media/image2561.wmf"/><Relationship Id="rId3" Type="http://schemas.openxmlformats.org/officeDocument/2006/relationships/oleObject" Target="../embeddings/oleObject2974.bin"/><Relationship Id="rId7" Type="http://schemas.openxmlformats.org/officeDocument/2006/relationships/oleObject" Target="../embeddings/oleObject2976.bin"/><Relationship Id="rId2" Type="http://schemas.openxmlformats.org/officeDocument/2006/relationships/slideLayout" Target="../slideLayouts/slideLayout112.xml"/><Relationship Id="rId1" Type="http://schemas.openxmlformats.org/officeDocument/2006/relationships/vmlDrawing" Target="../drawings/vmlDrawing481.vml"/><Relationship Id="rId6" Type="http://schemas.openxmlformats.org/officeDocument/2006/relationships/image" Target="../media/image2560.wmf"/><Relationship Id="rId5" Type="http://schemas.openxmlformats.org/officeDocument/2006/relationships/oleObject" Target="../embeddings/oleObject2975.bin"/><Relationship Id="rId10" Type="http://schemas.openxmlformats.org/officeDocument/2006/relationships/image" Target="../media/image2562.wmf"/><Relationship Id="rId4" Type="http://schemas.openxmlformats.org/officeDocument/2006/relationships/image" Target="../media/image2559.wmf"/><Relationship Id="rId9" Type="http://schemas.openxmlformats.org/officeDocument/2006/relationships/oleObject" Target="../embeddings/oleObject2977.bin"/></Relationships>
</file>

<file path=ppt/slides/_rels/slide596.xml.rels><?xml version="1.0" encoding="UTF-8" standalone="yes"?>
<Relationships xmlns="http://schemas.openxmlformats.org/package/2006/relationships"><Relationship Id="rId8" Type="http://schemas.openxmlformats.org/officeDocument/2006/relationships/image" Target="../media/image2565.wmf"/><Relationship Id="rId3" Type="http://schemas.openxmlformats.org/officeDocument/2006/relationships/oleObject" Target="../embeddings/oleObject2978.bin"/><Relationship Id="rId7" Type="http://schemas.openxmlformats.org/officeDocument/2006/relationships/oleObject" Target="../embeddings/oleObject2980.bin"/><Relationship Id="rId12" Type="http://schemas.openxmlformats.org/officeDocument/2006/relationships/image" Target="../media/image2567.wmf"/><Relationship Id="rId2" Type="http://schemas.openxmlformats.org/officeDocument/2006/relationships/slideLayout" Target="../slideLayouts/slideLayout112.xml"/><Relationship Id="rId1" Type="http://schemas.openxmlformats.org/officeDocument/2006/relationships/vmlDrawing" Target="../drawings/vmlDrawing482.vml"/><Relationship Id="rId6" Type="http://schemas.openxmlformats.org/officeDocument/2006/relationships/image" Target="../media/image2564.wmf"/><Relationship Id="rId11" Type="http://schemas.openxmlformats.org/officeDocument/2006/relationships/oleObject" Target="../embeddings/oleObject2982.bin"/><Relationship Id="rId5" Type="http://schemas.openxmlformats.org/officeDocument/2006/relationships/oleObject" Target="../embeddings/oleObject2979.bin"/><Relationship Id="rId10" Type="http://schemas.openxmlformats.org/officeDocument/2006/relationships/image" Target="../media/image2566.wmf"/><Relationship Id="rId4" Type="http://schemas.openxmlformats.org/officeDocument/2006/relationships/image" Target="../media/image2563.wmf"/><Relationship Id="rId9" Type="http://schemas.openxmlformats.org/officeDocument/2006/relationships/oleObject" Target="../embeddings/oleObject2981.bin"/></Relationships>
</file>

<file path=ppt/slides/_rels/slide597.xml.rels><?xml version="1.0" encoding="UTF-8" standalone="yes"?>
<Relationships xmlns="http://schemas.openxmlformats.org/package/2006/relationships"><Relationship Id="rId8" Type="http://schemas.openxmlformats.org/officeDocument/2006/relationships/image" Target="../media/image2570.wmf"/><Relationship Id="rId13" Type="http://schemas.openxmlformats.org/officeDocument/2006/relationships/oleObject" Target="../embeddings/oleObject2988.bin"/><Relationship Id="rId3" Type="http://schemas.openxmlformats.org/officeDocument/2006/relationships/oleObject" Target="../embeddings/oleObject2983.bin"/><Relationship Id="rId7" Type="http://schemas.openxmlformats.org/officeDocument/2006/relationships/oleObject" Target="../embeddings/oleObject2985.bin"/><Relationship Id="rId12" Type="http://schemas.openxmlformats.org/officeDocument/2006/relationships/image" Target="../media/image2572.wmf"/><Relationship Id="rId2" Type="http://schemas.openxmlformats.org/officeDocument/2006/relationships/slideLayout" Target="../slideLayouts/slideLayout112.xml"/><Relationship Id="rId16" Type="http://schemas.openxmlformats.org/officeDocument/2006/relationships/image" Target="../media/image2574.wmf"/><Relationship Id="rId1" Type="http://schemas.openxmlformats.org/officeDocument/2006/relationships/vmlDrawing" Target="../drawings/vmlDrawing483.vml"/><Relationship Id="rId6" Type="http://schemas.openxmlformats.org/officeDocument/2006/relationships/image" Target="../media/image2569.wmf"/><Relationship Id="rId11" Type="http://schemas.openxmlformats.org/officeDocument/2006/relationships/oleObject" Target="../embeddings/oleObject2987.bin"/><Relationship Id="rId5" Type="http://schemas.openxmlformats.org/officeDocument/2006/relationships/oleObject" Target="../embeddings/oleObject2984.bin"/><Relationship Id="rId15" Type="http://schemas.openxmlformats.org/officeDocument/2006/relationships/oleObject" Target="../embeddings/oleObject2989.bin"/><Relationship Id="rId10" Type="http://schemas.openxmlformats.org/officeDocument/2006/relationships/image" Target="../media/image2571.wmf"/><Relationship Id="rId4" Type="http://schemas.openxmlformats.org/officeDocument/2006/relationships/image" Target="../media/image2568.wmf"/><Relationship Id="rId9" Type="http://schemas.openxmlformats.org/officeDocument/2006/relationships/oleObject" Target="../embeddings/oleObject2986.bin"/><Relationship Id="rId14" Type="http://schemas.openxmlformats.org/officeDocument/2006/relationships/image" Target="../media/image2573.wmf"/></Relationships>
</file>

<file path=ppt/slides/_rels/slide598.xml.rels><?xml version="1.0" encoding="UTF-8" standalone="yes"?>
<Relationships xmlns="http://schemas.openxmlformats.org/package/2006/relationships"><Relationship Id="rId8" Type="http://schemas.openxmlformats.org/officeDocument/2006/relationships/image" Target="../media/image2577.wmf"/><Relationship Id="rId13" Type="http://schemas.openxmlformats.org/officeDocument/2006/relationships/image" Target="../media/image2579.wmf"/><Relationship Id="rId18" Type="http://schemas.openxmlformats.org/officeDocument/2006/relationships/oleObject" Target="../embeddings/oleObject2998.bin"/><Relationship Id="rId3" Type="http://schemas.openxmlformats.org/officeDocument/2006/relationships/oleObject" Target="../embeddings/oleObject2990.bin"/><Relationship Id="rId7" Type="http://schemas.openxmlformats.org/officeDocument/2006/relationships/oleObject" Target="../embeddings/oleObject2992.bin"/><Relationship Id="rId12" Type="http://schemas.openxmlformats.org/officeDocument/2006/relationships/oleObject" Target="../embeddings/oleObject2995.bin"/><Relationship Id="rId17" Type="http://schemas.openxmlformats.org/officeDocument/2006/relationships/image" Target="../media/image2581.wmf"/><Relationship Id="rId2" Type="http://schemas.openxmlformats.org/officeDocument/2006/relationships/slideLayout" Target="../slideLayouts/slideLayout112.xml"/><Relationship Id="rId16" Type="http://schemas.openxmlformats.org/officeDocument/2006/relationships/oleObject" Target="../embeddings/oleObject2997.bin"/><Relationship Id="rId20" Type="http://schemas.openxmlformats.org/officeDocument/2006/relationships/oleObject" Target="../embeddings/oleObject3000.bin"/><Relationship Id="rId1" Type="http://schemas.openxmlformats.org/officeDocument/2006/relationships/vmlDrawing" Target="../drawings/vmlDrawing484.vml"/><Relationship Id="rId6" Type="http://schemas.openxmlformats.org/officeDocument/2006/relationships/image" Target="../media/image2576.wmf"/><Relationship Id="rId11" Type="http://schemas.openxmlformats.org/officeDocument/2006/relationships/image" Target="../media/image2578.wmf"/><Relationship Id="rId5" Type="http://schemas.openxmlformats.org/officeDocument/2006/relationships/oleObject" Target="../embeddings/oleObject2991.bin"/><Relationship Id="rId15" Type="http://schemas.openxmlformats.org/officeDocument/2006/relationships/image" Target="../media/image2580.wmf"/><Relationship Id="rId10" Type="http://schemas.openxmlformats.org/officeDocument/2006/relationships/oleObject" Target="../embeddings/oleObject2994.bin"/><Relationship Id="rId19" Type="http://schemas.openxmlformats.org/officeDocument/2006/relationships/oleObject" Target="../embeddings/oleObject2999.bin"/><Relationship Id="rId4" Type="http://schemas.openxmlformats.org/officeDocument/2006/relationships/image" Target="../media/image2575.wmf"/><Relationship Id="rId9" Type="http://schemas.openxmlformats.org/officeDocument/2006/relationships/oleObject" Target="../embeddings/oleObject2993.bin"/><Relationship Id="rId14" Type="http://schemas.openxmlformats.org/officeDocument/2006/relationships/oleObject" Target="../embeddings/oleObject2996.bin"/></Relationships>
</file>

<file path=ppt/slides/_rels/slide599.xml.rels><?xml version="1.0" encoding="UTF-8" standalone="yes"?>
<Relationships xmlns="http://schemas.openxmlformats.org/package/2006/relationships"><Relationship Id="rId1" Type="http://schemas.openxmlformats.org/officeDocument/2006/relationships/slideLayout" Target="../slideLayouts/slideLayout112.xml"/></Relationships>
</file>

<file path=ppt/slides/_rels/slide600.xml.rels><?xml version="1.0" encoding="UTF-8" standalone="yes"?>
<Relationships xmlns="http://schemas.openxmlformats.org/package/2006/relationships"><Relationship Id="rId8" Type="http://schemas.openxmlformats.org/officeDocument/2006/relationships/oleObject" Target="../embeddings/oleObject3004.bin"/><Relationship Id="rId3" Type="http://schemas.openxmlformats.org/officeDocument/2006/relationships/oleObject" Target="../embeddings/oleObject3001.bin"/><Relationship Id="rId7" Type="http://schemas.openxmlformats.org/officeDocument/2006/relationships/oleObject" Target="../embeddings/oleObject3003.bin"/><Relationship Id="rId2" Type="http://schemas.openxmlformats.org/officeDocument/2006/relationships/slideLayout" Target="../slideLayouts/slideLayout112.xml"/><Relationship Id="rId1" Type="http://schemas.openxmlformats.org/officeDocument/2006/relationships/vmlDrawing" Target="../drawings/vmlDrawing485.vml"/><Relationship Id="rId6" Type="http://schemas.openxmlformats.org/officeDocument/2006/relationships/image" Target="../media/image2583.wmf"/><Relationship Id="rId5" Type="http://schemas.openxmlformats.org/officeDocument/2006/relationships/oleObject" Target="../embeddings/oleObject3002.bin"/><Relationship Id="rId4" Type="http://schemas.openxmlformats.org/officeDocument/2006/relationships/image" Target="../media/image2582.wmf"/><Relationship Id="rId9" Type="http://schemas.openxmlformats.org/officeDocument/2006/relationships/image" Target="../media/image2584.wmf"/></Relationships>
</file>

<file path=ppt/slides/_rels/slide601.xml.rels><?xml version="1.0" encoding="UTF-8" standalone="yes"?>
<Relationships xmlns="http://schemas.openxmlformats.org/package/2006/relationships"><Relationship Id="rId8" Type="http://schemas.openxmlformats.org/officeDocument/2006/relationships/image" Target="../media/image2587.wmf"/><Relationship Id="rId13" Type="http://schemas.openxmlformats.org/officeDocument/2006/relationships/oleObject" Target="../embeddings/oleObject3010.bin"/><Relationship Id="rId18" Type="http://schemas.openxmlformats.org/officeDocument/2006/relationships/image" Target="../media/image2592.wmf"/><Relationship Id="rId26" Type="http://schemas.openxmlformats.org/officeDocument/2006/relationships/image" Target="../media/image2596.wmf"/><Relationship Id="rId3" Type="http://schemas.openxmlformats.org/officeDocument/2006/relationships/oleObject" Target="../embeddings/oleObject3005.bin"/><Relationship Id="rId21" Type="http://schemas.openxmlformats.org/officeDocument/2006/relationships/oleObject" Target="../embeddings/oleObject3014.bin"/><Relationship Id="rId7" Type="http://schemas.openxmlformats.org/officeDocument/2006/relationships/oleObject" Target="../embeddings/oleObject3007.bin"/><Relationship Id="rId12" Type="http://schemas.openxmlformats.org/officeDocument/2006/relationships/image" Target="../media/image2589.wmf"/><Relationship Id="rId17" Type="http://schemas.openxmlformats.org/officeDocument/2006/relationships/oleObject" Target="../embeddings/oleObject3012.bin"/><Relationship Id="rId25" Type="http://schemas.openxmlformats.org/officeDocument/2006/relationships/oleObject" Target="../embeddings/oleObject3016.bin"/><Relationship Id="rId2" Type="http://schemas.openxmlformats.org/officeDocument/2006/relationships/slideLayout" Target="../slideLayouts/slideLayout112.xml"/><Relationship Id="rId16" Type="http://schemas.openxmlformats.org/officeDocument/2006/relationships/image" Target="../media/image2591.wmf"/><Relationship Id="rId20" Type="http://schemas.openxmlformats.org/officeDocument/2006/relationships/image" Target="../media/image2593.wmf"/><Relationship Id="rId1" Type="http://schemas.openxmlformats.org/officeDocument/2006/relationships/vmlDrawing" Target="../drawings/vmlDrawing486.vml"/><Relationship Id="rId6" Type="http://schemas.openxmlformats.org/officeDocument/2006/relationships/image" Target="../media/image2586.wmf"/><Relationship Id="rId11" Type="http://schemas.openxmlformats.org/officeDocument/2006/relationships/oleObject" Target="../embeddings/oleObject3009.bin"/><Relationship Id="rId24" Type="http://schemas.openxmlformats.org/officeDocument/2006/relationships/image" Target="../media/image2595.wmf"/><Relationship Id="rId5" Type="http://schemas.openxmlformats.org/officeDocument/2006/relationships/oleObject" Target="../embeddings/oleObject3006.bin"/><Relationship Id="rId15" Type="http://schemas.openxmlformats.org/officeDocument/2006/relationships/oleObject" Target="../embeddings/oleObject3011.bin"/><Relationship Id="rId23" Type="http://schemas.openxmlformats.org/officeDocument/2006/relationships/oleObject" Target="../embeddings/oleObject3015.bin"/><Relationship Id="rId10" Type="http://schemas.openxmlformats.org/officeDocument/2006/relationships/image" Target="../media/image2588.wmf"/><Relationship Id="rId19" Type="http://schemas.openxmlformats.org/officeDocument/2006/relationships/oleObject" Target="../embeddings/oleObject3013.bin"/><Relationship Id="rId4" Type="http://schemas.openxmlformats.org/officeDocument/2006/relationships/image" Target="../media/image2585.wmf"/><Relationship Id="rId9" Type="http://schemas.openxmlformats.org/officeDocument/2006/relationships/oleObject" Target="../embeddings/oleObject3008.bin"/><Relationship Id="rId14" Type="http://schemas.openxmlformats.org/officeDocument/2006/relationships/image" Target="../media/image2590.wmf"/><Relationship Id="rId22" Type="http://schemas.openxmlformats.org/officeDocument/2006/relationships/image" Target="../media/image2594.wmf"/></Relationships>
</file>

<file path=ppt/slides/_rels/slide602.xml.rels><?xml version="1.0" encoding="UTF-8" standalone="yes"?>
<Relationships xmlns="http://schemas.openxmlformats.org/package/2006/relationships"><Relationship Id="rId1" Type="http://schemas.openxmlformats.org/officeDocument/2006/relationships/slideLayout" Target="../slideLayouts/slideLayout112.xml"/></Relationships>
</file>

<file path=ppt/slides/_rels/slide603.xml.rels><?xml version="1.0" encoding="UTF-8" standalone="yes"?>
<Relationships xmlns="http://schemas.openxmlformats.org/package/2006/relationships"><Relationship Id="rId1" Type="http://schemas.openxmlformats.org/officeDocument/2006/relationships/slideLayout" Target="../slideLayouts/slideLayout112.xml"/></Relationships>
</file>

<file path=ppt/slides/_rels/slide604.xml.rels><?xml version="1.0" encoding="UTF-8" standalone="yes"?>
<Relationships xmlns="http://schemas.openxmlformats.org/package/2006/relationships"><Relationship Id="rId8" Type="http://schemas.openxmlformats.org/officeDocument/2006/relationships/image" Target="../media/image2599.wmf"/><Relationship Id="rId13" Type="http://schemas.openxmlformats.org/officeDocument/2006/relationships/oleObject" Target="../embeddings/oleObject3023.bin"/><Relationship Id="rId3" Type="http://schemas.openxmlformats.org/officeDocument/2006/relationships/oleObject" Target="../embeddings/oleObject3017.bin"/><Relationship Id="rId7" Type="http://schemas.openxmlformats.org/officeDocument/2006/relationships/oleObject" Target="../embeddings/oleObject3019.bin"/><Relationship Id="rId12" Type="http://schemas.openxmlformats.org/officeDocument/2006/relationships/oleObject" Target="../embeddings/oleObject3022.bin"/><Relationship Id="rId2" Type="http://schemas.openxmlformats.org/officeDocument/2006/relationships/slideLayout" Target="../slideLayouts/slideLayout112.xml"/><Relationship Id="rId16" Type="http://schemas.openxmlformats.org/officeDocument/2006/relationships/image" Target="../media/image2602.wmf"/><Relationship Id="rId1" Type="http://schemas.openxmlformats.org/officeDocument/2006/relationships/vmlDrawing" Target="../drawings/vmlDrawing487.vml"/><Relationship Id="rId6" Type="http://schemas.openxmlformats.org/officeDocument/2006/relationships/image" Target="../media/image2598.wmf"/><Relationship Id="rId11" Type="http://schemas.openxmlformats.org/officeDocument/2006/relationships/oleObject" Target="../embeddings/oleObject3021.bin"/><Relationship Id="rId5" Type="http://schemas.openxmlformats.org/officeDocument/2006/relationships/oleObject" Target="../embeddings/oleObject3018.bin"/><Relationship Id="rId15" Type="http://schemas.openxmlformats.org/officeDocument/2006/relationships/oleObject" Target="../embeddings/oleObject3024.bin"/><Relationship Id="rId10" Type="http://schemas.openxmlformats.org/officeDocument/2006/relationships/image" Target="../media/image2600.wmf"/><Relationship Id="rId4" Type="http://schemas.openxmlformats.org/officeDocument/2006/relationships/image" Target="../media/image2597.wmf"/><Relationship Id="rId9" Type="http://schemas.openxmlformats.org/officeDocument/2006/relationships/oleObject" Target="../embeddings/oleObject3020.bin"/><Relationship Id="rId14" Type="http://schemas.openxmlformats.org/officeDocument/2006/relationships/image" Target="../media/image2601.wmf"/></Relationships>
</file>

<file path=ppt/slides/_rels/slide605.xml.rels><?xml version="1.0" encoding="UTF-8" standalone="yes"?>
<Relationships xmlns="http://schemas.openxmlformats.org/package/2006/relationships"><Relationship Id="rId8" Type="http://schemas.openxmlformats.org/officeDocument/2006/relationships/oleObject" Target="../embeddings/oleObject3028.bin"/><Relationship Id="rId13" Type="http://schemas.openxmlformats.org/officeDocument/2006/relationships/image" Target="../media/image2605.wmf"/><Relationship Id="rId18" Type="http://schemas.openxmlformats.org/officeDocument/2006/relationships/image" Target="../media/image2606.wmf"/><Relationship Id="rId3" Type="http://schemas.openxmlformats.org/officeDocument/2006/relationships/oleObject" Target="../embeddings/oleObject3025.bin"/><Relationship Id="rId21" Type="http://schemas.openxmlformats.org/officeDocument/2006/relationships/oleObject" Target="../embeddings/oleObject3036.bin"/><Relationship Id="rId7" Type="http://schemas.openxmlformats.org/officeDocument/2006/relationships/oleObject" Target="../embeddings/oleObject3027.bin"/><Relationship Id="rId12" Type="http://schemas.openxmlformats.org/officeDocument/2006/relationships/oleObject" Target="../embeddings/oleObject3030.bin"/><Relationship Id="rId17" Type="http://schemas.openxmlformats.org/officeDocument/2006/relationships/oleObject" Target="../embeddings/oleObject3034.bin"/><Relationship Id="rId2" Type="http://schemas.openxmlformats.org/officeDocument/2006/relationships/slideLayout" Target="../slideLayouts/slideLayout112.xml"/><Relationship Id="rId16" Type="http://schemas.openxmlformats.org/officeDocument/2006/relationships/oleObject" Target="../embeddings/oleObject3033.bin"/><Relationship Id="rId20" Type="http://schemas.openxmlformats.org/officeDocument/2006/relationships/image" Target="../media/image2607.wmf"/><Relationship Id="rId1" Type="http://schemas.openxmlformats.org/officeDocument/2006/relationships/vmlDrawing" Target="../drawings/vmlDrawing488.vml"/><Relationship Id="rId6" Type="http://schemas.openxmlformats.org/officeDocument/2006/relationships/image" Target="../media/image2600.wmf"/><Relationship Id="rId11" Type="http://schemas.openxmlformats.org/officeDocument/2006/relationships/image" Target="../media/image2604.wmf"/><Relationship Id="rId5" Type="http://schemas.openxmlformats.org/officeDocument/2006/relationships/oleObject" Target="../embeddings/oleObject3026.bin"/><Relationship Id="rId15" Type="http://schemas.openxmlformats.org/officeDocument/2006/relationships/oleObject" Target="../embeddings/oleObject3032.bin"/><Relationship Id="rId23" Type="http://schemas.openxmlformats.org/officeDocument/2006/relationships/image" Target="../media/image2608.wmf"/><Relationship Id="rId10" Type="http://schemas.openxmlformats.org/officeDocument/2006/relationships/oleObject" Target="../embeddings/oleObject3029.bin"/><Relationship Id="rId19" Type="http://schemas.openxmlformats.org/officeDocument/2006/relationships/oleObject" Target="../embeddings/oleObject3035.bin"/><Relationship Id="rId4" Type="http://schemas.openxmlformats.org/officeDocument/2006/relationships/image" Target="../media/image2599.wmf"/><Relationship Id="rId9" Type="http://schemas.openxmlformats.org/officeDocument/2006/relationships/image" Target="../media/image2603.wmf"/><Relationship Id="rId14" Type="http://schemas.openxmlformats.org/officeDocument/2006/relationships/oleObject" Target="../embeddings/oleObject3031.bin"/><Relationship Id="rId22" Type="http://schemas.openxmlformats.org/officeDocument/2006/relationships/oleObject" Target="../embeddings/oleObject3037.bin"/></Relationships>
</file>

<file path=ppt/slides/_rels/slide606.xml.rels><?xml version="1.0" encoding="UTF-8" standalone="yes"?>
<Relationships xmlns="http://schemas.openxmlformats.org/package/2006/relationships"><Relationship Id="rId8" Type="http://schemas.openxmlformats.org/officeDocument/2006/relationships/image" Target="../media/image2611.wmf"/><Relationship Id="rId13" Type="http://schemas.openxmlformats.org/officeDocument/2006/relationships/oleObject" Target="../embeddings/oleObject3043.bin"/><Relationship Id="rId3" Type="http://schemas.openxmlformats.org/officeDocument/2006/relationships/oleObject" Target="../embeddings/oleObject3038.bin"/><Relationship Id="rId7" Type="http://schemas.openxmlformats.org/officeDocument/2006/relationships/oleObject" Target="../embeddings/oleObject3040.bin"/><Relationship Id="rId12" Type="http://schemas.openxmlformats.org/officeDocument/2006/relationships/image" Target="../media/image2613.wmf"/><Relationship Id="rId2" Type="http://schemas.openxmlformats.org/officeDocument/2006/relationships/slideLayout" Target="../slideLayouts/slideLayout112.xml"/><Relationship Id="rId16" Type="http://schemas.openxmlformats.org/officeDocument/2006/relationships/image" Target="../media/image2615.wmf"/><Relationship Id="rId1" Type="http://schemas.openxmlformats.org/officeDocument/2006/relationships/vmlDrawing" Target="../drawings/vmlDrawing489.vml"/><Relationship Id="rId6" Type="http://schemas.openxmlformats.org/officeDocument/2006/relationships/image" Target="../media/image2610.wmf"/><Relationship Id="rId11" Type="http://schemas.openxmlformats.org/officeDocument/2006/relationships/oleObject" Target="../embeddings/oleObject3042.bin"/><Relationship Id="rId5" Type="http://schemas.openxmlformats.org/officeDocument/2006/relationships/oleObject" Target="../embeddings/oleObject3039.bin"/><Relationship Id="rId15" Type="http://schemas.openxmlformats.org/officeDocument/2006/relationships/oleObject" Target="../embeddings/oleObject3044.bin"/><Relationship Id="rId10" Type="http://schemas.openxmlformats.org/officeDocument/2006/relationships/image" Target="../media/image2612.wmf"/><Relationship Id="rId4" Type="http://schemas.openxmlformats.org/officeDocument/2006/relationships/image" Target="../media/image2609.wmf"/><Relationship Id="rId9" Type="http://schemas.openxmlformats.org/officeDocument/2006/relationships/oleObject" Target="../embeddings/oleObject3041.bin"/><Relationship Id="rId14" Type="http://schemas.openxmlformats.org/officeDocument/2006/relationships/image" Target="../media/image2614.wmf"/></Relationships>
</file>

<file path=ppt/slides/_rels/slide607.xml.rels><?xml version="1.0" encoding="UTF-8" standalone="yes"?>
<Relationships xmlns="http://schemas.openxmlformats.org/package/2006/relationships"><Relationship Id="rId8" Type="http://schemas.openxmlformats.org/officeDocument/2006/relationships/image" Target="../media/image2618.wmf"/><Relationship Id="rId13" Type="http://schemas.openxmlformats.org/officeDocument/2006/relationships/oleObject" Target="../embeddings/oleObject3050.bin"/><Relationship Id="rId18" Type="http://schemas.openxmlformats.org/officeDocument/2006/relationships/image" Target="../media/image2622.wmf"/><Relationship Id="rId26" Type="http://schemas.openxmlformats.org/officeDocument/2006/relationships/image" Target="../media/image2624.wmf"/><Relationship Id="rId3" Type="http://schemas.openxmlformats.org/officeDocument/2006/relationships/oleObject" Target="../embeddings/oleObject3045.bin"/><Relationship Id="rId21" Type="http://schemas.openxmlformats.org/officeDocument/2006/relationships/oleObject" Target="../embeddings/oleObject3055.bin"/><Relationship Id="rId7" Type="http://schemas.openxmlformats.org/officeDocument/2006/relationships/oleObject" Target="../embeddings/oleObject3047.bin"/><Relationship Id="rId12" Type="http://schemas.openxmlformats.org/officeDocument/2006/relationships/image" Target="../media/image2620.wmf"/><Relationship Id="rId17" Type="http://schemas.openxmlformats.org/officeDocument/2006/relationships/oleObject" Target="../embeddings/oleObject3052.bin"/><Relationship Id="rId25" Type="http://schemas.openxmlformats.org/officeDocument/2006/relationships/oleObject" Target="../embeddings/oleObject3057.bin"/><Relationship Id="rId2" Type="http://schemas.openxmlformats.org/officeDocument/2006/relationships/slideLayout" Target="../slideLayouts/slideLayout112.xml"/><Relationship Id="rId16" Type="http://schemas.openxmlformats.org/officeDocument/2006/relationships/image" Target="../media/image2575.wmf"/><Relationship Id="rId20" Type="http://schemas.openxmlformats.org/officeDocument/2006/relationships/oleObject" Target="../embeddings/oleObject3054.bin"/><Relationship Id="rId1" Type="http://schemas.openxmlformats.org/officeDocument/2006/relationships/vmlDrawing" Target="../drawings/vmlDrawing490.vml"/><Relationship Id="rId6" Type="http://schemas.openxmlformats.org/officeDocument/2006/relationships/image" Target="../media/image2617.wmf"/><Relationship Id="rId11" Type="http://schemas.openxmlformats.org/officeDocument/2006/relationships/oleObject" Target="../embeddings/oleObject3049.bin"/><Relationship Id="rId24" Type="http://schemas.openxmlformats.org/officeDocument/2006/relationships/image" Target="../media/image2623.wmf"/><Relationship Id="rId5" Type="http://schemas.openxmlformats.org/officeDocument/2006/relationships/oleObject" Target="../embeddings/oleObject3046.bin"/><Relationship Id="rId15" Type="http://schemas.openxmlformats.org/officeDocument/2006/relationships/oleObject" Target="../embeddings/oleObject3051.bin"/><Relationship Id="rId23" Type="http://schemas.openxmlformats.org/officeDocument/2006/relationships/oleObject" Target="../embeddings/oleObject3056.bin"/><Relationship Id="rId28" Type="http://schemas.openxmlformats.org/officeDocument/2006/relationships/image" Target="../media/image2625.wmf"/><Relationship Id="rId10" Type="http://schemas.openxmlformats.org/officeDocument/2006/relationships/image" Target="../media/image2619.wmf"/><Relationship Id="rId19" Type="http://schemas.openxmlformats.org/officeDocument/2006/relationships/oleObject" Target="../embeddings/oleObject3053.bin"/><Relationship Id="rId4" Type="http://schemas.openxmlformats.org/officeDocument/2006/relationships/image" Target="../media/image2616.wmf"/><Relationship Id="rId9" Type="http://schemas.openxmlformats.org/officeDocument/2006/relationships/oleObject" Target="../embeddings/oleObject3048.bin"/><Relationship Id="rId14" Type="http://schemas.openxmlformats.org/officeDocument/2006/relationships/image" Target="../media/image2621.wmf"/><Relationship Id="rId22" Type="http://schemas.openxmlformats.org/officeDocument/2006/relationships/image" Target="../media/image2599.wmf"/><Relationship Id="rId27" Type="http://schemas.openxmlformats.org/officeDocument/2006/relationships/oleObject" Target="../embeddings/oleObject3058.bin"/></Relationships>
</file>

<file path=ppt/slides/_rels/slide608.xml.rels><?xml version="1.0" encoding="UTF-8" standalone="yes"?>
<Relationships xmlns="http://schemas.openxmlformats.org/package/2006/relationships"><Relationship Id="rId8" Type="http://schemas.openxmlformats.org/officeDocument/2006/relationships/image" Target="../media/image2599.wmf"/><Relationship Id="rId13" Type="http://schemas.openxmlformats.org/officeDocument/2006/relationships/oleObject" Target="../embeddings/oleObject3064.bin"/><Relationship Id="rId18" Type="http://schemas.openxmlformats.org/officeDocument/2006/relationships/oleObject" Target="../embeddings/oleObject3066.bin"/><Relationship Id="rId3" Type="http://schemas.openxmlformats.org/officeDocument/2006/relationships/oleObject" Target="../embeddings/oleObject3059.bin"/><Relationship Id="rId21" Type="http://schemas.openxmlformats.org/officeDocument/2006/relationships/oleObject" Target="../embeddings/oleObject3068.bin"/><Relationship Id="rId7" Type="http://schemas.openxmlformats.org/officeDocument/2006/relationships/oleObject" Target="../embeddings/oleObject3061.bin"/><Relationship Id="rId12" Type="http://schemas.openxmlformats.org/officeDocument/2006/relationships/image" Target="../media/image2629.wmf"/><Relationship Id="rId17" Type="http://schemas.openxmlformats.org/officeDocument/2006/relationships/image" Target="../media/image2631.wmf"/><Relationship Id="rId2" Type="http://schemas.openxmlformats.org/officeDocument/2006/relationships/slideLayout" Target="../slideLayouts/slideLayout112.xml"/><Relationship Id="rId16" Type="http://schemas.openxmlformats.org/officeDocument/2006/relationships/oleObject" Target="../embeddings/oleObject3065.bin"/><Relationship Id="rId20" Type="http://schemas.openxmlformats.org/officeDocument/2006/relationships/oleObject" Target="../embeddings/oleObject3067.bin"/><Relationship Id="rId1" Type="http://schemas.openxmlformats.org/officeDocument/2006/relationships/vmlDrawing" Target="../drawings/vmlDrawing491.vml"/><Relationship Id="rId6" Type="http://schemas.openxmlformats.org/officeDocument/2006/relationships/image" Target="../media/image2627.wmf"/><Relationship Id="rId11" Type="http://schemas.openxmlformats.org/officeDocument/2006/relationships/oleObject" Target="../embeddings/oleObject3063.bin"/><Relationship Id="rId24" Type="http://schemas.openxmlformats.org/officeDocument/2006/relationships/image" Target="../media/image2621.wmf"/><Relationship Id="rId5" Type="http://schemas.openxmlformats.org/officeDocument/2006/relationships/oleObject" Target="../embeddings/oleObject3060.bin"/><Relationship Id="rId15" Type="http://schemas.openxmlformats.org/officeDocument/2006/relationships/image" Target="../media/image2633.png"/><Relationship Id="rId23" Type="http://schemas.openxmlformats.org/officeDocument/2006/relationships/oleObject" Target="../embeddings/oleObject3069.bin"/><Relationship Id="rId10" Type="http://schemas.openxmlformats.org/officeDocument/2006/relationships/image" Target="../media/image2628.wmf"/><Relationship Id="rId19" Type="http://schemas.openxmlformats.org/officeDocument/2006/relationships/image" Target="../media/image2632.wmf"/><Relationship Id="rId4" Type="http://schemas.openxmlformats.org/officeDocument/2006/relationships/image" Target="../media/image2626.wmf"/><Relationship Id="rId9" Type="http://schemas.openxmlformats.org/officeDocument/2006/relationships/oleObject" Target="../embeddings/oleObject3062.bin"/><Relationship Id="rId14" Type="http://schemas.openxmlformats.org/officeDocument/2006/relationships/image" Target="../media/image2630.wmf"/><Relationship Id="rId22" Type="http://schemas.openxmlformats.org/officeDocument/2006/relationships/image" Target="../media/image2620.wmf"/></Relationships>
</file>

<file path=ppt/slides/_rels/slide609.xml.rels><?xml version="1.0" encoding="UTF-8" standalone="yes"?>
<Relationships xmlns="http://schemas.openxmlformats.org/package/2006/relationships"><Relationship Id="rId8" Type="http://schemas.openxmlformats.org/officeDocument/2006/relationships/image" Target="../media/image2621.wmf"/><Relationship Id="rId13" Type="http://schemas.openxmlformats.org/officeDocument/2006/relationships/image" Target="../media/image2634.wmf"/><Relationship Id="rId3" Type="http://schemas.openxmlformats.org/officeDocument/2006/relationships/oleObject" Target="../embeddings/oleObject3070.bin"/><Relationship Id="rId7" Type="http://schemas.openxmlformats.org/officeDocument/2006/relationships/oleObject" Target="../embeddings/oleObject3072.bin"/><Relationship Id="rId12" Type="http://schemas.openxmlformats.org/officeDocument/2006/relationships/oleObject" Target="../embeddings/oleObject3074.bin"/><Relationship Id="rId2" Type="http://schemas.openxmlformats.org/officeDocument/2006/relationships/slideLayout" Target="../slideLayouts/slideLayout112.xml"/><Relationship Id="rId1" Type="http://schemas.openxmlformats.org/officeDocument/2006/relationships/vmlDrawing" Target="../drawings/vmlDrawing492.vml"/><Relationship Id="rId6" Type="http://schemas.openxmlformats.org/officeDocument/2006/relationships/image" Target="../media/image2620.wmf"/><Relationship Id="rId11" Type="http://schemas.openxmlformats.org/officeDocument/2006/relationships/image" Target="../media/image2631.wmf"/><Relationship Id="rId5" Type="http://schemas.openxmlformats.org/officeDocument/2006/relationships/oleObject" Target="../embeddings/oleObject3071.bin"/><Relationship Id="rId10" Type="http://schemas.openxmlformats.org/officeDocument/2006/relationships/oleObject" Target="../embeddings/oleObject3073.bin"/><Relationship Id="rId4" Type="http://schemas.openxmlformats.org/officeDocument/2006/relationships/image" Target="../media/image2623.wmf"/><Relationship Id="rId9" Type="http://schemas.openxmlformats.org/officeDocument/2006/relationships/image" Target="../media/image2635.png"/></Relationships>
</file>

<file path=ppt/slides/_rels/slide610.xml.rels><?xml version="1.0" encoding="UTF-8" standalone="yes"?>
<Relationships xmlns="http://schemas.openxmlformats.org/package/2006/relationships"><Relationship Id="rId8" Type="http://schemas.openxmlformats.org/officeDocument/2006/relationships/image" Target="../media/image2638.wmf"/><Relationship Id="rId13" Type="http://schemas.openxmlformats.org/officeDocument/2006/relationships/oleObject" Target="../embeddings/oleObject3081.bin"/><Relationship Id="rId18" Type="http://schemas.openxmlformats.org/officeDocument/2006/relationships/oleObject" Target="../embeddings/oleObject3084.bin"/><Relationship Id="rId3" Type="http://schemas.openxmlformats.org/officeDocument/2006/relationships/oleObject" Target="../embeddings/oleObject3075.bin"/><Relationship Id="rId21" Type="http://schemas.openxmlformats.org/officeDocument/2006/relationships/image" Target="../media/image2642.wmf"/><Relationship Id="rId7" Type="http://schemas.openxmlformats.org/officeDocument/2006/relationships/oleObject" Target="../embeddings/oleObject3077.bin"/><Relationship Id="rId12" Type="http://schemas.openxmlformats.org/officeDocument/2006/relationships/image" Target="../media/image2639.wmf"/><Relationship Id="rId17" Type="http://schemas.openxmlformats.org/officeDocument/2006/relationships/oleObject" Target="../embeddings/oleObject3083.bin"/><Relationship Id="rId2" Type="http://schemas.openxmlformats.org/officeDocument/2006/relationships/slideLayout" Target="../slideLayouts/slideLayout112.xml"/><Relationship Id="rId16" Type="http://schemas.openxmlformats.org/officeDocument/2006/relationships/oleObject" Target="../embeddings/oleObject3082.bin"/><Relationship Id="rId20" Type="http://schemas.openxmlformats.org/officeDocument/2006/relationships/oleObject" Target="../embeddings/oleObject3085.bin"/><Relationship Id="rId1" Type="http://schemas.openxmlformats.org/officeDocument/2006/relationships/vmlDrawing" Target="../drawings/vmlDrawing493.vml"/><Relationship Id="rId6" Type="http://schemas.openxmlformats.org/officeDocument/2006/relationships/image" Target="../media/image2637.wmf"/><Relationship Id="rId11" Type="http://schemas.openxmlformats.org/officeDocument/2006/relationships/oleObject" Target="../embeddings/oleObject3080.bin"/><Relationship Id="rId5" Type="http://schemas.openxmlformats.org/officeDocument/2006/relationships/oleObject" Target="../embeddings/oleObject3076.bin"/><Relationship Id="rId15" Type="http://schemas.openxmlformats.org/officeDocument/2006/relationships/image" Target="../media/image2644.png"/><Relationship Id="rId23" Type="http://schemas.openxmlformats.org/officeDocument/2006/relationships/image" Target="../media/image2643.wmf"/><Relationship Id="rId10" Type="http://schemas.openxmlformats.org/officeDocument/2006/relationships/oleObject" Target="../embeddings/oleObject3079.bin"/><Relationship Id="rId19" Type="http://schemas.openxmlformats.org/officeDocument/2006/relationships/image" Target="../media/image2641.wmf"/><Relationship Id="rId4" Type="http://schemas.openxmlformats.org/officeDocument/2006/relationships/image" Target="../media/image2636.wmf"/><Relationship Id="rId9" Type="http://schemas.openxmlformats.org/officeDocument/2006/relationships/oleObject" Target="../embeddings/oleObject3078.bin"/><Relationship Id="rId14" Type="http://schemas.openxmlformats.org/officeDocument/2006/relationships/image" Target="../media/image2640.wmf"/><Relationship Id="rId22" Type="http://schemas.openxmlformats.org/officeDocument/2006/relationships/oleObject" Target="../embeddings/oleObject3086.bin"/></Relationships>
</file>

<file path=ppt/slides/_rels/slide611.xml.rels><?xml version="1.0" encoding="UTF-8" standalone="yes"?>
<Relationships xmlns="http://schemas.openxmlformats.org/package/2006/relationships"><Relationship Id="rId8" Type="http://schemas.openxmlformats.org/officeDocument/2006/relationships/oleObject" Target="../embeddings/oleObject3090.bin"/><Relationship Id="rId13" Type="http://schemas.openxmlformats.org/officeDocument/2006/relationships/image" Target="../media/image2649.wmf"/><Relationship Id="rId3" Type="http://schemas.openxmlformats.org/officeDocument/2006/relationships/oleObject" Target="../embeddings/oleObject3087.bin"/><Relationship Id="rId7" Type="http://schemas.openxmlformats.org/officeDocument/2006/relationships/image" Target="../media/image2646.wmf"/><Relationship Id="rId12" Type="http://schemas.openxmlformats.org/officeDocument/2006/relationships/oleObject" Target="../embeddings/oleObject3092.bin"/><Relationship Id="rId17" Type="http://schemas.openxmlformats.org/officeDocument/2006/relationships/image" Target="../media/image2651.wmf"/><Relationship Id="rId2" Type="http://schemas.openxmlformats.org/officeDocument/2006/relationships/slideLayout" Target="../slideLayouts/slideLayout112.xml"/><Relationship Id="rId16" Type="http://schemas.openxmlformats.org/officeDocument/2006/relationships/oleObject" Target="../embeddings/oleObject3094.bin"/><Relationship Id="rId1" Type="http://schemas.openxmlformats.org/officeDocument/2006/relationships/vmlDrawing" Target="../drawings/vmlDrawing494.vml"/><Relationship Id="rId6" Type="http://schemas.openxmlformats.org/officeDocument/2006/relationships/oleObject" Target="../embeddings/oleObject3089.bin"/><Relationship Id="rId11" Type="http://schemas.openxmlformats.org/officeDocument/2006/relationships/image" Target="../media/image2648.wmf"/><Relationship Id="rId5" Type="http://schemas.openxmlformats.org/officeDocument/2006/relationships/oleObject" Target="../embeddings/oleObject3088.bin"/><Relationship Id="rId15" Type="http://schemas.openxmlformats.org/officeDocument/2006/relationships/image" Target="../media/image2650.wmf"/><Relationship Id="rId10" Type="http://schemas.openxmlformats.org/officeDocument/2006/relationships/oleObject" Target="../embeddings/oleObject3091.bin"/><Relationship Id="rId4" Type="http://schemas.openxmlformats.org/officeDocument/2006/relationships/image" Target="../media/image2645.wmf"/><Relationship Id="rId9" Type="http://schemas.openxmlformats.org/officeDocument/2006/relationships/image" Target="../media/image2647.wmf"/><Relationship Id="rId14" Type="http://schemas.openxmlformats.org/officeDocument/2006/relationships/oleObject" Target="../embeddings/oleObject3093.bin"/></Relationships>
</file>

<file path=ppt/slides/_rels/slide612.xml.rels><?xml version="1.0" encoding="UTF-8" standalone="yes"?>
<Relationships xmlns="http://schemas.openxmlformats.org/package/2006/relationships"><Relationship Id="rId1" Type="http://schemas.openxmlformats.org/officeDocument/2006/relationships/slideLayout" Target="../slideLayouts/slideLayout112.xml"/></Relationships>
</file>

<file path=ppt/slides/_rels/slide613.xml.rels><?xml version="1.0" encoding="UTF-8" standalone="yes"?>
<Relationships xmlns="http://schemas.openxmlformats.org/package/2006/relationships"><Relationship Id="rId8" Type="http://schemas.openxmlformats.org/officeDocument/2006/relationships/image" Target="../media/image2652.wmf"/><Relationship Id="rId13" Type="http://schemas.openxmlformats.org/officeDocument/2006/relationships/oleObject" Target="../embeddings/oleObject3100.bin"/><Relationship Id="rId3" Type="http://schemas.openxmlformats.org/officeDocument/2006/relationships/oleObject" Target="../embeddings/oleObject3095.bin"/><Relationship Id="rId7" Type="http://schemas.openxmlformats.org/officeDocument/2006/relationships/oleObject" Target="../embeddings/oleObject3097.bin"/><Relationship Id="rId12" Type="http://schemas.openxmlformats.org/officeDocument/2006/relationships/image" Target="../media/image2654.wmf"/><Relationship Id="rId2" Type="http://schemas.openxmlformats.org/officeDocument/2006/relationships/slideLayout" Target="../slideLayouts/slideLayout112.xml"/><Relationship Id="rId16" Type="http://schemas.openxmlformats.org/officeDocument/2006/relationships/image" Target="../media/image2656.wmf"/><Relationship Id="rId1" Type="http://schemas.openxmlformats.org/officeDocument/2006/relationships/vmlDrawing" Target="../drawings/vmlDrawing495.vml"/><Relationship Id="rId6" Type="http://schemas.openxmlformats.org/officeDocument/2006/relationships/image" Target="../media/image2583.wmf"/><Relationship Id="rId11" Type="http://schemas.openxmlformats.org/officeDocument/2006/relationships/oleObject" Target="../embeddings/oleObject3099.bin"/><Relationship Id="rId5" Type="http://schemas.openxmlformats.org/officeDocument/2006/relationships/oleObject" Target="../embeddings/oleObject3096.bin"/><Relationship Id="rId15" Type="http://schemas.openxmlformats.org/officeDocument/2006/relationships/oleObject" Target="../embeddings/oleObject3101.bin"/><Relationship Id="rId10" Type="http://schemas.openxmlformats.org/officeDocument/2006/relationships/image" Target="../media/image2653.wmf"/><Relationship Id="rId4" Type="http://schemas.openxmlformats.org/officeDocument/2006/relationships/image" Target="../media/image2568.wmf"/><Relationship Id="rId9" Type="http://schemas.openxmlformats.org/officeDocument/2006/relationships/oleObject" Target="../embeddings/oleObject3098.bin"/><Relationship Id="rId14" Type="http://schemas.openxmlformats.org/officeDocument/2006/relationships/image" Target="../media/image2655.wmf"/></Relationships>
</file>

<file path=ppt/slides/_rels/slide614.xml.rels><?xml version="1.0" encoding="UTF-8" standalone="yes"?>
<Relationships xmlns="http://schemas.openxmlformats.org/package/2006/relationships"><Relationship Id="rId8" Type="http://schemas.openxmlformats.org/officeDocument/2006/relationships/image" Target="../media/image2568.wmf"/><Relationship Id="rId13" Type="http://schemas.openxmlformats.org/officeDocument/2006/relationships/oleObject" Target="../embeddings/oleObject3107.bin"/><Relationship Id="rId18" Type="http://schemas.openxmlformats.org/officeDocument/2006/relationships/image" Target="../media/image2660.wmf"/><Relationship Id="rId3" Type="http://schemas.openxmlformats.org/officeDocument/2006/relationships/oleObject" Target="../embeddings/oleObject3102.bin"/><Relationship Id="rId7" Type="http://schemas.openxmlformats.org/officeDocument/2006/relationships/oleObject" Target="../embeddings/oleObject3104.bin"/><Relationship Id="rId12" Type="http://schemas.openxmlformats.org/officeDocument/2006/relationships/image" Target="../media/image2652.wmf"/><Relationship Id="rId17" Type="http://schemas.openxmlformats.org/officeDocument/2006/relationships/oleObject" Target="../embeddings/oleObject3109.bin"/><Relationship Id="rId2" Type="http://schemas.openxmlformats.org/officeDocument/2006/relationships/slideLayout" Target="../slideLayouts/slideLayout112.xml"/><Relationship Id="rId16" Type="http://schemas.openxmlformats.org/officeDocument/2006/relationships/image" Target="../media/image2659.wmf"/><Relationship Id="rId1" Type="http://schemas.openxmlformats.org/officeDocument/2006/relationships/vmlDrawing" Target="../drawings/vmlDrawing496.vml"/><Relationship Id="rId6" Type="http://schemas.openxmlformats.org/officeDocument/2006/relationships/image" Target="../media/image2619.wmf"/><Relationship Id="rId11" Type="http://schemas.openxmlformats.org/officeDocument/2006/relationships/oleObject" Target="../embeddings/oleObject3106.bin"/><Relationship Id="rId5" Type="http://schemas.openxmlformats.org/officeDocument/2006/relationships/oleObject" Target="../embeddings/oleObject3103.bin"/><Relationship Id="rId15" Type="http://schemas.openxmlformats.org/officeDocument/2006/relationships/oleObject" Target="../embeddings/oleObject3108.bin"/><Relationship Id="rId10" Type="http://schemas.openxmlformats.org/officeDocument/2006/relationships/image" Target="../media/image2583.wmf"/><Relationship Id="rId19" Type="http://schemas.openxmlformats.org/officeDocument/2006/relationships/oleObject" Target="../embeddings/oleObject3110.bin"/><Relationship Id="rId4" Type="http://schemas.openxmlformats.org/officeDocument/2006/relationships/image" Target="../media/image2657.wmf"/><Relationship Id="rId9" Type="http://schemas.openxmlformats.org/officeDocument/2006/relationships/oleObject" Target="../embeddings/oleObject3105.bin"/><Relationship Id="rId14" Type="http://schemas.openxmlformats.org/officeDocument/2006/relationships/image" Target="../media/image2658.wmf"/></Relationships>
</file>

<file path=ppt/slides/_rels/slide615.xml.rels><?xml version="1.0" encoding="UTF-8" standalone="yes"?>
<Relationships xmlns="http://schemas.openxmlformats.org/package/2006/relationships"><Relationship Id="rId8" Type="http://schemas.openxmlformats.org/officeDocument/2006/relationships/image" Target="../media/image2663.wmf"/><Relationship Id="rId13" Type="http://schemas.openxmlformats.org/officeDocument/2006/relationships/oleObject" Target="../embeddings/oleObject3116.bin"/><Relationship Id="rId3" Type="http://schemas.openxmlformats.org/officeDocument/2006/relationships/oleObject" Target="../embeddings/oleObject3111.bin"/><Relationship Id="rId7" Type="http://schemas.openxmlformats.org/officeDocument/2006/relationships/oleObject" Target="../embeddings/oleObject3113.bin"/><Relationship Id="rId12" Type="http://schemas.openxmlformats.org/officeDocument/2006/relationships/image" Target="../media/image2665.wmf"/><Relationship Id="rId2" Type="http://schemas.openxmlformats.org/officeDocument/2006/relationships/slideLayout" Target="../slideLayouts/slideLayout112.xml"/><Relationship Id="rId16" Type="http://schemas.openxmlformats.org/officeDocument/2006/relationships/image" Target="../media/image2667.wmf"/><Relationship Id="rId1" Type="http://schemas.openxmlformats.org/officeDocument/2006/relationships/vmlDrawing" Target="../drawings/vmlDrawing497.vml"/><Relationship Id="rId6" Type="http://schemas.openxmlformats.org/officeDocument/2006/relationships/image" Target="../media/image2662.wmf"/><Relationship Id="rId11" Type="http://schemas.openxmlformats.org/officeDocument/2006/relationships/oleObject" Target="../embeddings/oleObject3115.bin"/><Relationship Id="rId5" Type="http://schemas.openxmlformats.org/officeDocument/2006/relationships/oleObject" Target="../embeddings/oleObject3112.bin"/><Relationship Id="rId15" Type="http://schemas.openxmlformats.org/officeDocument/2006/relationships/oleObject" Target="../embeddings/oleObject3117.bin"/><Relationship Id="rId10" Type="http://schemas.openxmlformats.org/officeDocument/2006/relationships/image" Target="../media/image2664.wmf"/><Relationship Id="rId4" Type="http://schemas.openxmlformats.org/officeDocument/2006/relationships/image" Target="../media/image2661.wmf"/><Relationship Id="rId9" Type="http://schemas.openxmlformats.org/officeDocument/2006/relationships/oleObject" Target="../embeddings/oleObject3114.bin"/><Relationship Id="rId14" Type="http://schemas.openxmlformats.org/officeDocument/2006/relationships/image" Target="../media/image2666.wmf"/></Relationships>
</file>

<file path=ppt/slides/_rels/slide616.xml.rels><?xml version="1.0" encoding="UTF-8" standalone="yes"?>
<Relationships xmlns="http://schemas.openxmlformats.org/package/2006/relationships"><Relationship Id="rId8" Type="http://schemas.openxmlformats.org/officeDocument/2006/relationships/image" Target="../media/image2670.wmf"/><Relationship Id="rId3" Type="http://schemas.openxmlformats.org/officeDocument/2006/relationships/oleObject" Target="../embeddings/oleObject3118.bin"/><Relationship Id="rId7" Type="http://schemas.openxmlformats.org/officeDocument/2006/relationships/oleObject" Target="../embeddings/oleObject3120.bin"/><Relationship Id="rId2" Type="http://schemas.openxmlformats.org/officeDocument/2006/relationships/slideLayout" Target="../slideLayouts/slideLayout112.xml"/><Relationship Id="rId1" Type="http://schemas.openxmlformats.org/officeDocument/2006/relationships/vmlDrawing" Target="../drawings/vmlDrawing498.vml"/><Relationship Id="rId6" Type="http://schemas.openxmlformats.org/officeDocument/2006/relationships/image" Target="../media/image2669.wmf"/><Relationship Id="rId5" Type="http://schemas.openxmlformats.org/officeDocument/2006/relationships/oleObject" Target="../embeddings/oleObject3119.bin"/><Relationship Id="rId4" Type="http://schemas.openxmlformats.org/officeDocument/2006/relationships/image" Target="../media/image2668.wmf"/></Relationships>
</file>

<file path=ppt/slides/_rels/slide617.xml.rels><?xml version="1.0" encoding="UTF-8" standalone="yes"?>
<Relationships xmlns="http://schemas.openxmlformats.org/package/2006/relationships"><Relationship Id="rId1" Type="http://schemas.openxmlformats.org/officeDocument/2006/relationships/slideLayout" Target="../slideLayouts/slideLayout112.xml"/></Relationships>
</file>

<file path=ppt/slides/_rels/slide618.xml.rels><?xml version="1.0" encoding="UTF-8" standalone="yes"?>
<Relationships xmlns="http://schemas.openxmlformats.org/package/2006/relationships"><Relationship Id="rId8" Type="http://schemas.openxmlformats.org/officeDocument/2006/relationships/image" Target="../media/image2652.wmf"/><Relationship Id="rId3" Type="http://schemas.openxmlformats.org/officeDocument/2006/relationships/oleObject" Target="../embeddings/oleObject3121.bin"/><Relationship Id="rId7" Type="http://schemas.openxmlformats.org/officeDocument/2006/relationships/oleObject" Target="../embeddings/oleObject3123.bin"/><Relationship Id="rId12" Type="http://schemas.openxmlformats.org/officeDocument/2006/relationships/image" Target="../media/image2671.wmf"/><Relationship Id="rId2" Type="http://schemas.openxmlformats.org/officeDocument/2006/relationships/slideLayout" Target="../slideLayouts/slideLayout112.xml"/><Relationship Id="rId1" Type="http://schemas.openxmlformats.org/officeDocument/2006/relationships/vmlDrawing" Target="../drawings/vmlDrawing499.vml"/><Relationship Id="rId6" Type="http://schemas.openxmlformats.org/officeDocument/2006/relationships/image" Target="../media/image2583.wmf"/><Relationship Id="rId11" Type="http://schemas.openxmlformats.org/officeDocument/2006/relationships/oleObject" Target="../embeddings/oleObject3125.bin"/><Relationship Id="rId5" Type="http://schemas.openxmlformats.org/officeDocument/2006/relationships/oleObject" Target="../embeddings/oleObject3122.bin"/><Relationship Id="rId10" Type="http://schemas.openxmlformats.org/officeDocument/2006/relationships/image" Target="../media/image2658.wmf"/><Relationship Id="rId4" Type="http://schemas.openxmlformats.org/officeDocument/2006/relationships/image" Target="../media/image2568.wmf"/><Relationship Id="rId9" Type="http://schemas.openxmlformats.org/officeDocument/2006/relationships/oleObject" Target="../embeddings/oleObject3124.bin"/></Relationships>
</file>

<file path=ppt/slides/_rels/slide619.xml.rels><?xml version="1.0" encoding="UTF-8" standalone="yes"?>
<Relationships xmlns="http://schemas.openxmlformats.org/package/2006/relationships"><Relationship Id="rId8" Type="http://schemas.openxmlformats.org/officeDocument/2006/relationships/image" Target="../media/image2660.wmf"/><Relationship Id="rId13" Type="http://schemas.openxmlformats.org/officeDocument/2006/relationships/oleObject" Target="../embeddings/oleObject3131.bin"/><Relationship Id="rId18" Type="http://schemas.openxmlformats.org/officeDocument/2006/relationships/image" Target="../media/image2673.wmf"/><Relationship Id="rId3" Type="http://schemas.openxmlformats.org/officeDocument/2006/relationships/oleObject" Target="../embeddings/oleObject3126.bin"/><Relationship Id="rId21" Type="http://schemas.openxmlformats.org/officeDocument/2006/relationships/oleObject" Target="../embeddings/oleObject3135.bin"/><Relationship Id="rId7" Type="http://schemas.openxmlformats.org/officeDocument/2006/relationships/oleObject" Target="../embeddings/oleObject3128.bin"/><Relationship Id="rId12" Type="http://schemas.openxmlformats.org/officeDocument/2006/relationships/image" Target="../media/image2664.wmf"/><Relationship Id="rId17" Type="http://schemas.openxmlformats.org/officeDocument/2006/relationships/oleObject" Target="../embeddings/oleObject3133.bin"/><Relationship Id="rId2" Type="http://schemas.openxmlformats.org/officeDocument/2006/relationships/slideLayout" Target="../slideLayouts/slideLayout112.xml"/><Relationship Id="rId16" Type="http://schemas.openxmlformats.org/officeDocument/2006/relationships/image" Target="../media/image2662.wmf"/><Relationship Id="rId20" Type="http://schemas.openxmlformats.org/officeDocument/2006/relationships/image" Target="../media/image2674.wmf"/><Relationship Id="rId1" Type="http://schemas.openxmlformats.org/officeDocument/2006/relationships/vmlDrawing" Target="../drawings/vmlDrawing500.vml"/><Relationship Id="rId6" Type="http://schemas.openxmlformats.org/officeDocument/2006/relationships/image" Target="../media/image2659.wmf"/><Relationship Id="rId11" Type="http://schemas.openxmlformats.org/officeDocument/2006/relationships/oleObject" Target="../embeddings/oleObject3130.bin"/><Relationship Id="rId24" Type="http://schemas.openxmlformats.org/officeDocument/2006/relationships/image" Target="../media/image2676.wmf"/><Relationship Id="rId5" Type="http://schemas.openxmlformats.org/officeDocument/2006/relationships/oleObject" Target="../embeddings/oleObject3127.bin"/><Relationship Id="rId15" Type="http://schemas.openxmlformats.org/officeDocument/2006/relationships/oleObject" Target="../embeddings/oleObject3132.bin"/><Relationship Id="rId23" Type="http://schemas.openxmlformats.org/officeDocument/2006/relationships/oleObject" Target="../embeddings/oleObject3136.bin"/><Relationship Id="rId10" Type="http://schemas.openxmlformats.org/officeDocument/2006/relationships/image" Target="../media/image2619.wmf"/><Relationship Id="rId19" Type="http://schemas.openxmlformats.org/officeDocument/2006/relationships/oleObject" Target="../embeddings/oleObject3134.bin"/><Relationship Id="rId4" Type="http://schemas.openxmlformats.org/officeDocument/2006/relationships/image" Target="../media/image2657.wmf"/><Relationship Id="rId9" Type="http://schemas.openxmlformats.org/officeDocument/2006/relationships/oleObject" Target="../embeddings/oleObject3129.bin"/><Relationship Id="rId14" Type="http://schemas.openxmlformats.org/officeDocument/2006/relationships/image" Target="../media/image2672.wmf"/><Relationship Id="rId22" Type="http://schemas.openxmlformats.org/officeDocument/2006/relationships/image" Target="../media/image2675.wmf"/></Relationships>
</file>

<file path=ppt/slides/_rels/slide620.xml.rels><?xml version="1.0" encoding="UTF-8" standalone="yes"?>
<Relationships xmlns="http://schemas.openxmlformats.org/package/2006/relationships"><Relationship Id="rId1" Type="http://schemas.openxmlformats.org/officeDocument/2006/relationships/slideLayout" Target="../slideLayouts/slideLayout112.xml"/></Relationships>
</file>

<file path=ppt/slides/_rels/slide621.xml.rels><?xml version="1.0" encoding="UTF-8" standalone="yes"?>
<Relationships xmlns="http://schemas.openxmlformats.org/package/2006/relationships"><Relationship Id="rId1" Type="http://schemas.openxmlformats.org/officeDocument/2006/relationships/slideLayout" Target="../slideLayouts/slideLayout112.xml"/></Relationships>
</file>

<file path=ppt/slides/_rels/slide622.xml.rels><?xml version="1.0" encoding="UTF-8" standalone="yes"?>
<Relationships xmlns="http://schemas.openxmlformats.org/package/2006/relationships"><Relationship Id="rId8" Type="http://schemas.openxmlformats.org/officeDocument/2006/relationships/image" Target="../media/image2679.wmf"/><Relationship Id="rId13" Type="http://schemas.openxmlformats.org/officeDocument/2006/relationships/oleObject" Target="../embeddings/oleObject3142.bin"/><Relationship Id="rId18" Type="http://schemas.openxmlformats.org/officeDocument/2006/relationships/oleObject" Target="../embeddings/oleObject3145.bin"/><Relationship Id="rId3" Type="http://schemas.openxmlformats.org/officeDocument/2006/relationships/oleObject" Target="../embeddings/oleObject3137.bin"/><Relationship Id="rId7" Type="http://schemas.openxmlformats.org/officeDocument/2006/relationships/oleObject" Target="../embeddings/oleObject3139.bin"/><Relationship Id="rId12" Type="http://schemas.openxmlformats.org/officeDocument/2006/relationships/image" Target="../media/image2681.wmf"/><Relationship Id="rId17" Type="http://schemas.openxmlformats.org/officeDocument/2006/relationships/image" Target="../media/image2683.wmf"/><Relationship Id="rId2" Type="http://schemas.openxmlformats.org/officeDocument/2006/relationships/slideLayout" Target="../slideLayouts/slideLayout112.xml"/><Relationship Id="rId16" Type="http://schemas.openxmlformats.org/officeDocument/2006/relationships/oleObject" Target="../embeddings/oleObject3144.bin"/><Relationship Id="rId1" Type="http://schemas.openxmlformats.org/officeDocument/2006/relationships/vmlDrawing" Target="../drawings/vmlDrawing501.vml"/><Relationship Id="rId6" Type="http://schemas.openxmlformats.org/officeDocument/2006/relationships/image" Target="../media/image2678.wmf"/><Relationship Id="rId11" Type="http://schemas.openxmlformats.org/officeDocument/2006/relationships/oleObject" Target="../embeddings/oleObject3141.bin"/><Relationship Id="rId5" Type="http://schemas.openxmlformats.org/officeDocument/2006/relationships/oleObject" Target="../embeddings/oleObject3138.bin"/><Relationship Id="rId15" Type="http://schemas.openxmlformats.org/officeDocument/2006/relationships/oleObject" Target="../embeddings/oleObject3143.bin"/><Relationship Id="rId10" Type="http://schemas.openxmlformats.org/officeDocument/2006/relationships/image" Target="../media/image2680.wmf"/><Relationship Id="rId19" Type="http://schemas.openxmlformats.org/officeDocument/2006/relationships/oleObject" Target="../embeddings/oleObject3146.bin"/><Relationship Id="rId4" Type="http://schemas.openxmlformats.org/officeDocument/2006/relationships/image" Target="../media/image2677.wmf"/><Relationship Id="rId9" Type="http://schemas.openxmlformats.org/officeDocument/2006/relationships/oleObject" Target="../embeddings/oleObject3140.bin"/><Relationship Id="rId14" Type="http://schemas.openxmlformats.org/officeDocument/2006/relationships/image" Target="../media/image2682.wmf"/></Relationships>
</file>

<file path=ppt/slides/_rels/slide623.xml.rels><?xml version="1.0" encoding="UTF-8" standalone="yes"?>
<Relationships xmlns="http://schemas.openxmlformats.org/package/2006/relationships"><Relationship Id="rId8" Type="http://schemas.openxmlformats.org/officeDocument/2006/relationships/image" Target="../media/image2686.wmf"/><Relationship Id="rId3" Type="http://schemas.openxmlformats.org/officeDocument/2006/relationships/oleObject" Target="../embeddings/oleObject3147.bin"/><Relationship Id="rId7" Type="http://schemas.openxmlformats.org/officeDocument/2006/relationships/oleObject" Target="../embeddings/oleObject3149.bin"/><Relationship Id="rId2" Type="http://schemas.openxmlformats.org/officeDocument/2006/relationships/slideLayout" Target="../slideLayouts/slideLayout112.xml"/><Relationship Id="rId1" Type="http://schemas.openxmlformats.org/officeDocument/2006/relationships/vmlDrawing" Target="../drawings/vmlDrawing502.vml"/><Relationship Id="rId6" Type="http://schemas.openxmlformats.org/officeDocument/2006/relationships/image" Target="../media/image2685.wmf"/><Relationship Id="rId5" Type="http://schemas.openxmlformats.org/officeDocument/2006/relationships/oleObject" Target="../embeddings/oleObject3148.bin"/><Relationship Id="rId10" Type="http://schemas.openxmlformats.org/officeDocument/2006/relationships/image" Target="../media/image2687.wmf"/><Relationship Id="rId4" Type="http://schemas.openxmlformats.org/officeDocument/2006/relationships/image" Target="../media/image2684.wmf"/><Relationship Id="rId9" Type="http://schemas.openxmlformats.org/officeDocument/2006/relationships/oleObject" Target="../embeddings/oleObject3150.bin"/></Relationships>
</file>

<file path=ppt/slides/_rels/slide624.xml.rels><?xml version="1.0" encoding="UTF-8" standalone="yes"?>
<Relationships xmlns="http://schemas.openxmlformats.org/package/2006/relationships"><Relationship Id="rId3" Type="http://schemas.openxmlformats.org/officeDocument/2006/relationships/oleObject" Target="../embeddings/oleObject3151.bin"/><Relationship Id="rId2" Type="http://schemas.openxmlformats.org/officeDocument/2006/relationships/slideLayout" Target="../slideLayouts/slideLayout112.xml"/><Relationship Id="rId1" Type="http://schemas.openxmlformats.org/officeDocument/2006/relationships/vmlDrawing" Target="../drawings/vmlDrawing503.vml"/><Relationship Id="rId4" Type="http://schemas.openxmlformats.org/officeDocument/2006/relationships/image" Target="../media/image2688.wmf"/></Relationships>
</file>

<file path=ppt/slides/_rels/slide625.xml.rels><?xml version="1.0" encoding="UTF-8" standalone="yes"?>
<Relationships xmlns="http://schemas.openxmlformats.org/package/2006/relationships"><Relationship Id="rId8" Type="http://schemas.openxmlformats.org/officeDocument/2006/relationships/image" Target="../media/image2691.wmf"/><Relationship Id="rId13" Type="http://schemas.openxmlformats.org/officeDocument/2006/relationships/oleObject" Target="../embeddings/oleObject3157.bin"/><Relationship Id="rId18" Type="http://schemas.openxmlformats.org/officeDocument/2006/relationships/image" Target="../media/image2696.wmf"/><Relationship Id="rId3" Type="http://schemas.openxmlformats.org/officeDocument/2006/relationships/oleObject" Target="../embeddings/oleObject3152.bin"/><Relationship Id="rId7" Type="http://schemas.openxmlformats.org/officeDocument/2006/relationships/oleObject" Target="../embeddings/oleObject3154.bin"/><Relationship Id="rId12" Type="http://schemas.openxmlformats.org/officeDocument/2006/relationships/image" Target="../media/image2693.wmf"/><Relationship Id="rId17" Type="http://schemas.openxmlformats.org/officeDocument/2006/relationships/oleObject" Target="../embeddings/oleObject3159.bin"/><Relationship Id="rId2" Type="http://schemas.openxmlformats.org/officeDocument/2006/relationships/slideLayout" Target="../slideLayouts/slideLayout112.xml"/><Relationship Id="rId16" Type="http://schemas.openxmlformats.org/officeDocument/2006/relationships/image" Target="../media/image2695.wmf"/><Relationship Id="rId1" Type="http://schemas.openxmlformats.org/officeDocument/2006/relationships/vmlDrawing" Target="../drawings/vmlDrawing504.vml"/><Relationship Id="rId6" Type="http://schemas.openxmlformats.org/officeDocument/2006/relationships/image" Target="../media/image2690.wmf"/><Relationship Id="rId11" Type="http://schemas.openxmlformats.org/officeDocument/2006/relationships/oleObject" Target="../embeddings/oleObject3156.bin"/><Relationship Id="rId5" Type="http://schemas.openxmlformats.org/officeDocument/2006/relationships/oleObject" Target="../embeddings/oleObject3153.bin"/><Relationship Id="rId15" Type="http://schemas.openxmlformats.org/officeDocument/2006/relationships/oleObject" Target="../embeddings/oleObject3158.bin"/><Relationship Id="rId10" Type="http://schemas.openxmlformats.org/officeDocument/2006/relationships/image" Target="../media/image2692.wmf"/><Relationship Id="rId4" Type="http://schemas.openxmlformats.org/officeDocument/2006/relationships/image" Target="../media/image2689.wmf"/><Relationship Id="rId9" Type="http://schemas.openxmlformats.org/officeDocument/2006/relationships/oleObject" Target="../embeddings/oleObject3155.bin"/><Relationship Id="rId14" Type="http://schemas.openxmlformats.org/officeDocument/2006/relationships/image" Target="../media/image2694.wmf"/></Relationships>
</file>

<file path=ppt/slides/_rels/slide626.xml.rels><?xml version="1.0" encoding="UTF-8" standalone="yes"?>
<Relationships xmlns="http://schemas.openxmlformats.org/package/2006/relationships"><Relationship Id="rId8" Type="http://schemas.openxmlformats.org/officeDocument/2006/relationships/image" Target="../media/image2699.wmf"/><Relationship Id="rId13" Type="http://schemas.openxmlformats.org/officeDocument/2006/relationships/oleObject" Target="../embeddings/oleObject3165.bin"/><Relationship Id="rId18" Type="http://schemas.openxmlformats.org/officeDocument/2006/relationships/image" Target="../media/image2704.wmf"/><Relationship Id="rId3" Type="http://schemas.openxmlformats.org/officeDocument/2006/relationships/oleObject" Target="../embeddings/oleObject3160.bin"/><Relationship Id="rId7" Type="http://schemas.openxmlformats.org/officeDocument/2006/relationships/oleObject" Target="../embeddings/oleObject3162.bin"/><Relationship Id="rId12" Type="http://schemas.openxmlformats.org/officeDocument/2006/relationships/image" Target="../media/image2701.wmf"/><Relationship Id="rId17" Type="http://schemas.openxmlformats.org/officeDocument/2006/relationships/oleObject" Target="../embeddings/oleObject3167.bin"/><Relationship Id="rId2" Type="http://schemas.openxmlformats.org/officeDocument/2006/relationships/slideLayout" Target="../slideLayouts/slideLayout112.xml"/><Relationship Id="rId16" Type="http://schemas.openxmlformats.org/officeDocument/2006/relationships/image" Target="../media/image2703.wmf"/><Relationship Id="rId1" Type="http://schemas.openxmlformats.org/officeDocument/2006/relationships/vmlDrawing" Target="../drawings/vmlDrawing505.vml"/><Relationship Id="rId6" Type="http://schemas.openxmlformats.org/officeDocument/2006/relationships/image" Target="../media/image2698.wmf"/><Relationship Id="rId11" Type="http://schemas.openxmlformats.org/officeDocument/2006/relationships/oleObject" Target="../embeddings/oleObject3164.bin"/><Relationship Id="rId5" Type="http://schemas.openxmlformats.org/officeDocument/2006/relationships/oleObject" Target="../embeddings/oleObject3161.bin"/><Relationship Id="rId15" Type="http://schemas.openxmlformats.org/officeDocument/2006/relationships/oleObject" Target="../embeddings/oleObject3166.bin"/><Relationship Id="rId10" Type="http://schemas.openxmlformats.org/officeDocument/2006/relationships/image" Target="../media/image2700.wmf"/><Relationship Id="rId19" Type="http://schemas.openxmlformats.org/officeDocument/2006/relationships/oleObject" Target="../embeddings/oleObject3168.bin"/><Relationship Id="rId4" Type="http://schemas.openxmlformats.org/officeDocument/2006/relationships/image" Target="../media/image2697.wmf"/><Relationship Id="rId9" Type="http://schemas.openxmlformats.org/officeDocument/2006/relationships/oleObject" Target="../embeddings/oleObject3163.bin"/><Relationship Id="rId14" Type="http://schemas.openxmlformats.org/officeDocument/2006/relationships/image" Target="../media/image2702.wmf"/></Relationships>
</file>

<file path=ppt/slides/_rels/slide627.xml.rels><?xml version="1.0" encoding="UTF-8" standalone="yes"?>
<Relationships xmlns="http://schemas.openxmlformats.org/package/2006/relationships"><Relationship Id="rId8" Type="http://schemas.openxmlformats.org/officeDocument/2006/relationships/image" Target="../media/image2707.wmf"/><Relationship Id="rId13" Type="http://schemas.openxmlformats.org/officeDocument/2006/relationships/oleObject" Target="../embeddings/oleObject3174.bin"/><Relationship Id="rId3" Type="http://schemas.openxmlformats.org/officeDocument/2006/relationships/oleObject" Target="../embeddings/oleObject3169.bin"/><Relationship Id="rId7" Type="http://schemas.openxmlformats.org/officeDocument/2006/relationships/oleObject" Target="../embeddings/oleObject3171.bin"/><Relationship Id="rId12" Type="http://schemas.openxmlformats.org/officeDocument/2006/relationships/image" Target="../media/image2709.wmf"/><Relationship Id="rId2" Type="http://schemas.openxmlformats.org/officeDocument/2006/relationships/slideLayout" Target="../slideLayouts/slideLayout112.xml"/><Relationship Id="rId16" Type="http://schemas.openxmlformats.org/officeDocument/2006/relationships/image" Target="../media/image2711.wmf"/><Relationship Id="rId1" Type="http://schemas.openxmlformats.org/officeDocument/2006/relationships/vmlDrawing" Target="../drawings/vmlDrawing506.vml"/><Relationship Id="rId6" Type="http://schemas.openxmlformats.org/officeDocument/2006/relationships/image" Target="../media/image2706.wmf"/><Relationship Id="rId11" Type="http://schemas.openxmlformats.org/officeDocument/2006/relationships/oleObject" Target="../embeddings/oleObject3173.bin"/><Relationship Id="rId5" Type="http://schemas.openxmlformats.org/officeDocument/2006/relationships/oleObject" Target="../embeddings/oleObject3170.bin"/><Relationship Id="rId15" Type="http://schemas.openxmlformats.org/officeDocument/2006/relationships/oleObject" Target="../embeddings/oleObject3175.bin"/><Relationship Id="rId10" Type="http://schemas.openxmlformats.org/officeDocument/2006/relationships/image" Target="../media/image2708.wmf"/><Relationship Id="rId4" Type="http://schemas.openxmlformats.org/officeDocument/2006/relationships/image" Target="../media/image2705.wmf"/><Relationship Id="rId9" Type="http://schemas.openxmlformats.org/officeDocument/2006/relationships/oleObject" Target="../embeddings/oleObject3172.bin"/><Relationship Id="rId14" Type="http://schemas.openxmlformats.org/officeDocument/2006/relationships/image" Target="../media/image2710.wmf"/></Relationships>
</file>

<file path=ppt/slides/_rels/slide628.xml.rels><?xml version="1.0" encoding="UTF-8" standalone="yes"?>
<Relationships xmlns="http://schemas.openxmlformats.org/package/2006/relationships"><Relationship Id="rId8" Type="http://schemas.openxmlformats.org/officeDocument/2006/relationships/image" Target="../media/image2714.wmf"/><Relationship Id="rId3" Type="http://schemas.openxmlformats.org/officeDocument/2006/relationships/oleObject" Target="../embeddings/oleObject3176.bin"/><Relationship Id="rId7" Type="http://schemas.openxmlformats.org/officeDocument/2006/relationships/oleObject" Target="../embeddings/oleObject3178.bin"/><Relationship Id="rId12" Type="http://schemas.openxmlformats.org/officeDocument/2006/relationships/image" Target="../media/image2716.png"/><Relationship Id="rId2" Type="http://schemas.openxmlformats.org/officeDocument/2006/relationships/slideLayout" Target="../slideLayouts/slideLayout112.xml"/><Relationship Id="rId1" Type="http://schemas.openxmlformats.org/officeDocument/2006/relationships/vmlDrawing" Target="../drawings/vmlDrawing507.vml"/><Relationship Id="rId6" Type="http://schemas.openxmlformats.org/officeDocument/2006/relationships/image" Target="../media/image2713.wmf"/><Relationship Id="rId11" Type="http://schemas.openxmlformats.org/officeDocument/2006/relationships/image" Target="../media/image2715.wmf"/><Relationship Id="rId5" Type="http://schemas.openxmlformats.org/officeDocument/2006/relationships/oleObject" Target="../embeddings/oleObject3177.bin"/><Relationship Id="rId10" Type="http://schemas.openxmlformats.org/officeDocument/2006/relationships/oleObject" Target="../embeddings/oleObject3180.bin"/><Relationship Id="rId4" Type="http://schemas.openxmlformats.org/officeDocument/2006/relationships/image" Target="../media/image2712.wmf"/><Relationship Id="rId9" Type="http://schemas.openxmlformats.org/officeDocument/2006/relationships/oleObject" Target="../embeddings/oleObject3179.bin"/></Relationships>
</file>

<file path=ppt/slides/_rels/slide629.xml.rels><?xml version="1.0" encoding="UTF-8" standalone="yes"?>
<Relationships xmlns="http://schemas.openxmlformats.org/package/2006/relationships"><Relationship Id="rId8" Type="http://schemas.openxmlformats.org/officeDocument/2006/relationships/image" Target="../media/image2719.wmf"/><Relationship Id="rId13" Type="http://schemas.openxmlformats.org/officeDocument/2006/relationships/oleObject" Target="../embeddings/oleObject3186.bin"/><Relationship Id="rId18" Type="http://schemas.openxmlformats.org/officeDocument/2006/relationships/image" Target="../media/image2724.wmf"/><Relationship Id="rId3" Type="http://schemas.openxmlformats.org/officeDocument/2006/relationships/oleObject" Target="../embeddings/oleObject3181.bin"/><Relationship Id="rId7" Type="http://schemas.openxmlformats.org/officeDocument/2006/relationships/oleObject" Target="../embeddings/oleObject3183.bin"/><Relationship Id="rId12" Type="http://schemas.openxmlformats.org/officeDocument/2006/relationships/image" Target="../media/image2721.wmf"/><Relationship Id="rId17" Type="http://schemas.openxmlformats.org/officeDocument/2006/relationships/oleObject" Target="../embeddings/oleObject3188.bin"/><Relationship Id="rId2" Type="http://schemas.openxmlformats.org/officeDocument/2006/relationships/slideLayout" Target="../slideLayouts/slideLayout112.xml"/><Relationship Id="rId16" Type="http://schemas.openxmlformats.org/officeDocument/2006/relationships/image" Target="../media/image2723.wmf"/><Relationship Id="rId20" Type="http://schemas.openxmlformats.org/officeDocument/2006/relationships/image" Target="../media/image2725.wmf"/><Relationship Id="rId1" Type="http://schemas.openxmlformats.org/officeDocument/2006/relationships/vmlDrawing" Target="../drawings/vmlDrawing508.vml"/><Relationship Id="rId6" Type="http://schemas.openxmlformats.org/officeDocument/2006/relationships/image" Target="../media/image2718.wmf"/><Relationship Id="rId11" Type="http://schemas.openxmlformats.org/officeDocument/2006/relationships/oleObject" Target="../embeddings/oleObject3185.bin"/><Relationship Id="rId5" Type="http://schemas.openxmlformats.org/officeDocument/2006/relationships/oleObject" Target="../embeddings/oleObject3182.bin"/><Relationship Id="rId15" Type="http://schemas.openxmlformats.org/officeDocument/2006/relationships/oleObject" Target="../embeddings/oleObject3187.bin"/><Relationship Id="rId10" Type="http://schemas.openxmlformats.org/officeDocument/2006/relationships/image" Target="../media/image2720.wmf"/><Relationship Id="rId19" Type="http://schemas.openxmlformats.org/officeDocument/2006/relationships/oleObject" Target="../embeddings/oleObject3189.bin"/><Relationship Id="rId4" Type="http://schemas.openxmlformats.org/officeDocument/2006/relationships/image" Target="../media/image2717.wmf"/><Relationship Id="rId9" Type="http://schemas.openxmlformats.org/officeDocument/2006/relationships/oleObject" Target="../embeddings/oleObject3184.bin"/><Relationship Id="rId14" Type="http://schemas.openxmlformats.org/officeDocument/2006/relationships/image" Target="../media/image2722.wmf"/></Relationships>
</file>

<file path=ppt/slides/_rels/slide630.xml.rels><?xml version="1.0" encoding="UTF-8" standalone="yes"?>
<Relationships xmlns="http://schemas.openxmlformats.org/package/2006/relationships"><Relationship Id="rId8" Type="http://schemas.openxmlformats.org/officeDocument/2006/relationships/image" Target="../media/image2728.wmf"/><Relationship Id="rId3" Type="http://schemas.openxmlformats.org/officeDocument/2006/relationships/oleObject" Target="../embeddings/oleObject3190.bin"/><Relationship Id="rId7" Type="http://schemas.openxmlformats.org/officeDocument/2006/relationships/oleObject" Target="../embeddings/oleObject3192.bin"/><Relationship Id="rId2" Type="http://schemas.openxmlformats.org/officeDocument/2006/relationships/slideLayout" Target="../slideLayouts/slideLayout112.xml"/><Relationship Id="rId1" Type="http://schemas.openxmlformats.org/officeDocument/2006/relationships/vmlDrawing" Target="../drawings/vmlDrawing509.vml"/><Relationship Id="rId6" Type="http://schemas.openxmlformats.org/officeDocument/2006/relationships/image" Target="../media/image2727.wmf"/><Relationship Id="rId5" Type="http://schemas.openxmlformats.org/officeDocument/2006/relationships/oleObject" Target="../embeddings/oleObject3191.bin"/><Relationship Id="rId4" Type="http://schemas.openxmlformats.org/officeDocument/2006/relationships/image" Target="../media/image2726.wmf"/></Relationships>
</file>

<file path=ppt/slides/_rels/slide631.xml.rels><?xml version="1.0" encoding="UTF-8" standalone="yes"?>
<Relationships xmlns="http://schemas.openxmlformats.org/package/2006/relationships"><Relationship Id="rId1" Type="http://schemas.openxmlformats.org/officeDocument/2006/relationships/slideLayout" Target="../slideLayouts/slideLayout112.xml"/></Relationships>
</file>

<file path=ppt/slides/_rels/slide632.xml.rels><?xml version="1.0" encoding="UTF-8" standalone="yes"?>
<Relationships xmlns="http://schemas.openxmlformats.org/package/2006/relationships"><Relationship Id="rId8" Type="http://schemas.openxmlformats.org/officeDocument/2006/relationships/image" Target="../media/image2616.wmf"/><Relationship Id="rId13" Type="http://schemas.openxmlformats.org/officeDocument/2006/relationships/oleObject" Target="../embeddings/oleObject3198.bin"/><Relationship Id="rId18" Type="http://schemas.openxmlformats.org/officeDocument/2006/relationships/image" Target="../media/image2733.wmf"/><Relationship Id="rId3" Type="http://schemas.openxmlformats.org/officeDocument/2006/relationships/oleObject" Target="../embeddings/oleObject3193.bin"/><Relationship Id="rId7" Type="http://schemas.openxmlformats.org/officeDocument/2006/relationships/oleObject" Target="../embeddings/oleObject3195.bin"/><Relationship Id="rId12" Type="http://schemas.openxmlformats.org/officeDocument/2006/relationships/image" Target="../media/image2631.wmf"/><Relationship Id="rId17" Type="http://schemas.openxmlformats.org/officeDocument/2006/relationships/oleObject" Target="../embeddings/oleObject3200.bin"/><Relationship Id="rId2" Type="http://schemas.openxmlformats.org/officeDocument/2006/relationships/slideLayout" Target="../slideLayouts/slideLayout112.xml"/><Relationship Id="rId16" Type="http://schemas.openxmlformats.org/officeDocument/2006/relationships/image" Target="../media/image2732.wmf"/><Relationship Id="rId1" Type="http://schemas.openxmlformats.org/officeDocument/2006/relationships/vmlDrawing" Target="../drawings/vmlDrawing510.vml"/><Relationship Id="rId6" Type="http://schemas.openxmlformats.org/officeDocument/2006/relationships/image" Target="../media/image2730.wmf"/><Relationship Id="rId11" Type="http://schemas.openxmlformats.org/officeDocument/2006/relationships/oleObject" Target="../embeddings/oleObject3197.bin"/><Relationship Id="rId5" Type="http://schemas.openxmlformats.org/officeDocument/2006/relationships/oleObject" Target="../embeddings/oleObject3194.bin"/><Relationship Id="rId15" Type="http://schemas.openxmlformats.org/officeDocument/2006/relationships/oleObject" Target="../embeddings/oleObject3199.bin"/><Relationship Id="rId10" Type="http://schemas.openxmlformats.org/officeDocument/2006/relationships/image" Target="../media/image2617.wmf"/><Relationship Id="rId4" Type="http://schemas.openxmlformats.org/officeDocument/2006/relationships/image" Target="../media/image2729.wmf"/><Relationship Id="rId9" Type="http://schemas.openxmlformats.org/officeDocument/2006/relationships/oleObject" Target="../embeddings/oleObject3196.bin"/><Relationship Id="rId14" Type="http://schemas.openxmlformats.org/officeDocument/2006/relationships/image" Target="../media/image2731.wmf"/></Relationships>
</file>

<file path=ppt/slides/_rels/slide633.xml.rels><?xml version="1.0" encoding="UTF-8" standalone="yes"?>
<Relationships xmlns="http://schemas.openxmlformats.org/package/2006/relationships"><Relationship Id="rId8" Type="http://schemas.openxmlformats.org/officeDocument/2006/relationships/image" Target="../media/image2735.wmf"/><Relationship Id="rId3" Type="http://schemas.openxmlformats.org/officeDocument/2006/relationships/oleObject" Target="../embeddings/oleObject3201.bin"/><Relationship Id="rId7" Type="http://schemas.openxmlformats.org/officeDocument/2006/relationships/oleObject" Target="../embeddings/oleObject3203.bin"/><Relationship Id="rId2" Type="http://schemas.openxmlformats.org/officeDocument/2006/relationships/slideLayout" Target="../slideLayouts/slideLayout112.xml"/><Relationship Id="rId1" Type="http://schemas.openxmlformats.org/officeDocument/2006/relationships/vmlDrawing" Target="../drawings/vmlDrawing511.vml"/><Relationship Id="rId6" Type="http://schemas.openxmlformats.org/officeDocument/2006/relationships/image" Target="../media/image2673.wmf"/><Relationship Id="rId5" Type="http://schemas.openxmlformats.org/officeDocument/2006/relationships/oleObject" Target="../embeddings/oleObject3202.bin"/><Relationship Id="rId4" Type="http://schemas.openxmlformats.org/officeDocument/2006/relationships/image" Target="../media/image2734.wmf"/></Relationships>
</file>

<file path=ppt/slides/slide1.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sp>
        <p:nvSpPr>
          <p:cNvPr id="5" name="矩形 4"/>
          <p:cNvSpPr/>
          <p:nvPr/>
        </p:nvSpPr>
        <p:spPr>
          <a:xfrm>
            <a:off x="2952310" y="3055570"/>
            <a:ext cx="2981907" cy="553998"/>
          </a:xfrm>
          <a:prstGeom prst="rect">
            <a:avLst/>
          </a:prstGeom>
        </p:spPr>
        <p:txBody>
          <a:bodyPr wrap="none">
            <a:spAutoFit/>
          </a:bodyPr>
          <a:lstStyle/>
          <a:p>
            <a:pPr algn="ctr"/>
            <a:r>
              <a:rPr lang="zh-CN" altLang="zh-CN" sz="3000" b="1" kern="100" dirty="0">
                <a:latin typeface="Times New Roman" panose="02020603050405020304" pitchFamily="18" charset="0"/>
              </a:rPr>
              <a:t>第一章</a:t>
            </a:r>
            <a:r>
              <a:rPr lang="en-US" altLang="zh-CN" sz="3000" b="1" kern="100" dirty="0">
                <a:latin typeface="Times New Roman" panose="02020603050405020304" pitchFamily="18" charset="0"/>
              </a:rPr>
              <a:t>     </a:t>
            </a:r>
            <a:r>
              <a:rPr lang="zh-CN" altLang="zh-CN" sz="3000" b="1" kern="100" dirty="0">
                <a:latin typeface="Times New Roman" panose="02020603050405020304" pitchFamily="18" charset="0"/>
              </a:rPr>
              <a:t>前</a:t>
            </a:r>
            <a:r>
              <a:rPr lang="en-US" altLang="zh-CN" sz="3000" b="1" kern="100" dirty="0">
                <a:latin typeface="Times New Roman" panose="02020603050405020304" pitchFamily="18" charset="0"/>
              </a:rPr>
              <a:t>    </a:t>
            </a:r>
            <a:r>
              <a:rPr lang="zh-CN" altLang="zh-CN" sz="3000" b="1" kern="100" dirty="0">
                <a:latin typeface="Times New Roman" panose="02020603050405020304" pitchFamily="18" charset="0"/>
              </a:rPr>
              <a:t>言</a:t>
            </a:r>
            <a:endParaRPr lang="zh-CN" altLang="zh-CN" sz="1500" kern="100" dirty="0">
              <a:latin typeface="Times New Roman" panose="02020603050405020304" pitchFamily="18" charset="0"/>
            </a:endParaRPr>
          </a:p>
        </p:txBody>
      </p:sp>
      <p:pic>
        <p:nvPicPr>
          <p:cNvPr id="6" name="图片 5"/>
          <p:cNvPicPr>
            <a:picLocks noChangeAspect="1"/>
          </p:cNvPicPr>
          <p:nvPr/>
        </p:nvPicPr>
        <p:blipFill>
          <a:blip r:embed="rId4"/>
          <a:stretch>
            <a:fillRect/>
          </a:stretch>
        </p:blipFill>
        <p:spPr>
          <a:xfrm>
            <a:off x="3286059" y="2481403"/>
            <a:ext cx="2624072" cy="446837"/>
          </a:xfrm>
          <a:prstGeom prst="rect">
            <a:avLst/>
          </a:prstGeom>
        </p:spPr>
      </p:pic>
      <p:sp>
        <p:nvSpPr>
          <p:cNvPr id="7" name="文本框 6"/>
          <p:cNvSpPr txBox="1"/>
          <p:nvPr/>
        </p:nvSpPr>
        <p:spPr>
          <a:xfrm>
            <a:off x="3429559" y="4953436"/>
            <a:ext cx="2337074" cy="369332"/>
          </a:xfrm>
          <a:prstGeom prst="rect">
            <a:avLst/>
          </a:prstGeom>
          <a:noFill/>
        </p:spPr>
        <p:txBody>
          <a:bodyPr wrap="square" rtlCol="0">
            <a:spAutoFit/>
          </a:bodyPr>
          <a:lstStyle/>
          <a:p>
            <a:r>
              <a:rPr lang="zh-CN" altLang="en-US" dirty="0"/>
              <a:t>主讲人：屈胜利</a:t>
            </a:r>
          </a:p>
        </p:txBody>
      </p:sp>
    </p:spTree>
    <p:extLst>
      <p:ext uri="{BB962C8B-B14F-4D97-AF65-F5344CB8AC3E}">
        <p14:creationId xmlns:p14="http://schemas.microsoft.com/office/powerpoint/2010/main" val="384340116"/>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55859" y="1326238"/>
            <a:ext cx="1811714" cy="415498"/>
          </a:xfrm>
          <a:prstGeom prst="rect">
            <a:avLst/>
          </a:prstGeom>
        </p:spPr>
        <p:txBody>
          <a:bodyPr wrap="none">
            <a:spAutoFit/>
          </a:bodyPr>
          <a:lstStyle/>
          <a:p>
            <a:r>
              <a:rPr lang="en-US" altLang="zh-CN" sz="2100" b="1" kern="100" dirty="0">
                <a:latin typeface="宋体" panose="02010600030101010101" pitchFamily="2" charset="-122"/>
                <a:cs typeface="Courier New" panose="02070309020205020404" pitchFamily="49" charset="0"/>
              </a:rPr>
              <a:t>1.</a:t>
            </a:r>
            <a:r>
              <a:rPr lang="zh-CN" altLang="zh-CN" sz="2100" b="1" kern="100" dirty="0">
                <a:cs typeface="Courier New" panose="02070309020205020404" pitchFamily="49" charset="0"/>
              </a:rPr>
              <a:t>课程任务：</a:t>
            </a:r>
            <a:endParaRPr lang="zh-CN" altLang="en-US" sz="2100" dirty="0"/>
          </a:p>
        </p:txBody>
      </p:sp>
      <p:sp>
        <p:nvSpPr>
          <p:cNvPr id="5" name="矩形 4"/>
          <p:cNvSpPr/>
          <p:nvPr/>
        </p:nvSpPr>
        <p:spPr>
          <a:xfrm>
            <a:off x="1121814" y="1735374"/>
            <a:ext cx="6858000" cy="2031325"/>
          </a:xfrm>
          <a:prstGeom prst="rect">
            <a:avLst/>
          </a:prstGeom>
        </p:spPr>
        <p:txBody>
          <a:bodyPr wrap="square">
            <a:spAutoFit/>
          </a:bodyPr>
          <a:lstStyle/>
          <a:p>
            <a:pPr indent="228600" algn="just">
              <a:lnSpc>
                <a:spcPct val="150000"/>
              </a:lnSpc>
            </a:pPr>
            <a:r>
              <a:rPr lang="zh-CN" altLang="zh-CN" sz="2100" kern="100" dirty="0">
                <a:latin typeface="Times New Roman" panose="02020603050405020304" pitchFamily="18" charset="0"/>
                <a:cs typeface="Courier New" panose="02070309020205020404" pitchFamily="49" charset="0"/>
              </a:rPr>
              <a:t>本课程的任务是使学生掌握线性控制系统</a:t>
            </a:r>
            <a:r>
              <a:rPr lang="zh-CN" altLang="zh-CN" sz="2100" b="1" kern="100" dirty="0">
                <a:latin typeface="Times New Roman" panose="02020603050405020304" pitchFamily="18" charset="0"/>
                <a:cs typeface="Courier New" panose="02070309020205020404" pitchFamily="49" charset="0"/>
              </a:rPr>
              <a:t>状态空间方法</a:t>
            </a:r>
            <a:r>
              <a:rPr lang="zh-CN" altLang="zh-CN" sz="2100" kern="100" dirty="0">
                <a:latin typeface="Times New Roman" panose="02020603050405020304" pitchFamily="18" charset="0"/>
                <a:cs typeface="Courier New" panose="02070309020205020404" pitchFamily="49" charset="0"/>
              </a:rPr>
              <a:t>的基本概念、基本分析和设计方法，以及掌握</a:t>
            </a:r>
            <a:r>
              <a:rPr lang="zh-CN" altLang="zh-CN" sz="2100" b="1" kern="100" dirty="0">
                <a:latin typeface="Times New Roman" panose="02020603050405020304" pitchFamily="18" charset="0"/>
                <a:cs typeface="Courier New" panose="02070309020205020404" pitchFamily="49" charset="0"/>
              </a:rPr>
              <a:t>抗外扰鲁棒控制器设计</a:t>
            </a:r>
            <a:r>
              <a:rPr lang="zh-CN" altLang="zh-CN" sz="2100" kern="100" dirty="0">
                <a:latin typeface="Times New Roman" panose="02020603050405020304" pitchFamily="18" charset="0"/>
                <a:cs typeface="Courier New" panose="02070309020205020404" pitchFamily="49" charset="0"/>
              </a:rPr>
              <a:t>和</a:t>
            </a:r>
            <a:r>
              <a:rPr lang="zh-CN" altLang="zh-CN" sz="2100" b="1" kern="100" dirty="0">
                <a:latin typeface="Times New Roman" panose="02020603050405020304" pitchFamily="18" charset="0"/>
                <a:cs typeface="Courier New" panose="02070309020205020404" pitchFamily="49" charset="0"/>
              </a:rPr>
              <a:t>最优控制</a:t>
            </a:r>
            <a:r>
              <a:rPr lang="zh-CN" altLang="zh-CN" sz="2100" kern="100" dirty="0">
                <a:latin typeface="Times New Roman" panose="02020603050405020304" pitchFamily="18" charset="0"/>
                <a:cs typeface="Courier New" panose="02070309020205020404" pitchFamily="49" charset="0"/>
              </a:rPr>
              <a:t>的基本理论，为更深入的学习现代控制策略和研究各种自动控制系统打下理论基础。</a:t>
            </a:r>
            <a:endParaRPr lang="zh-CN" altLang="zh-CN" sz="1500" kern="100" dirty="0">
              <a:latin typeface="Times New Roman" panose="02020603050405020304" pitchFamily="18" charset="0"/>
            </a:endParaRPr>
          </a:p>
        </p:txBody>
      </p:sp>
      <p:sp>
        <p:nvSpPr>
          <p:cNvPr id="6" name="矩形 5"/>
          <p:cNvSpPr/>
          <p:nvPr/>
        </p:nvSpPr>
        <p:spPr>
          <a:xfrm>
            <a:off x="331373" y="3815898"/>
            <a:ext cx="1811714" cy="271869"/>
          </a:xfrm>
          <a:prstGeom prst="rect">
            <a:avLst/>
          </a:prstGeom>
        </p:spPr>
        <p:txBody>
          <a:bodyPr wrap="none">
            <a:spAutoFit/>
          </a:bodyPr>
          <a:lstStyle/>
          <a:p>
            <a:pPr algn="just">
              <a:lnSpc>
                <a:spcPts val="1350"/>
              </a:lnSpc>
            </a:pPr>
            <a:r>
              <a:rPr lang="en-US" altLang="zh-CN" sz="2100" b="1" kern="100" dirty="0">
                <a:latin typeface="宋体" panose="02010600030101010101" pitchFamily="2" charset="-122"/>
                <a:cs typeface="Courier New" panose="02070309020205020404" pitchFamily="49" charset="0"/>
              </a:rPr>
              <a:t>2.</a:t>
            </a:r>
            <a:r>
              <a:rPr lang="zh-CN" altLang="zh-CN" sz="2100" b="1" kern="100" dirty="0">
                <a:latin typeface="Times New Roman" panose="02020603050405020304" pitchFamily="18" charset="0"/>
                <a:cs typeface="Courier New" panose="02070309020205020404" pitchFamily="49" charset="0"/>
              </a:rPr>
              <a:t>课程定位：</a:t>
            </a:r>
            <a:endParaRPr lang="zh-CN" altLang="zh-CN" sz="1500" kern="100" dirty="0">
              <a:latin typeface="Times New Roman" panose="02020603050405020304" pitchFamily="18" charset="0"/>
            </a:endParaRPr>
          </a:p>
        </p:txBody>
      </p:sp>
      <p:sp>
        <p:nvSpPr>
          <p:cNvPr id="7" name="矩形 6"/>
          <p:cNvSpPr/>
          <p:nvPr/>
        </p:nvSpPr>
        <p:spPr>
          <a:xfrm>
            <a:off x="917657" y="4322761"/>
            <a:ext cx="6340197" cy="271869"/>
          </a:xfrm>
          <a:prstGeom prst="rect">
            <a:avLst/>
          </a:prstGeom>
        </p:spPr>
        <p:txBody>
          <a:bodyPr wrap="none">
            <a:spAutoFit/>
          </a:bodyPr>
          <a:lstStyle/>
          <a:p>
            <a:pPr indent="228600" algn="just">
              <a:lnSpc>
                <a:spcPts val="1350"/>
              </a:lnSpc>
            </a:pPr>
            <a:r>
              <a:rPr lang="zh-CN" altLang="zh-CN" sz="2100" kern="100" dirty="0">
                <a:latin typeface="Times New Roman" panose="02020603050405020304" pitchFamily="18" charset="0"/>
                <a:cs typeface="Courier New" panose="02070309020205020404" pitchFamily="49" charset="0"/>
              </a:rPr>
              <a:t>专业基础课。二、三十年前，可以定位为专业课。</a:t>
            </a:r>
            <a:endParaRPr lang="zh-CN" altLang="zh-CN" sz="1500" kern="100" dirty="0">
              <a:latin typeface="Times New Roman" panose="02020603050405020304" pitchFamily="18" charset="0"/>
            </a:endParaRPr>
          </a:p>
        </p:txBody>
      </p:sp>
      <p:sp>
        <p:nvSpPr>
          <p:cNvPr id="2" name="页脚占位符 1"/>
          <p:cNvSpPr>
            <a:spLocks noGrp="1"/>
          </p:cNvSpPr>
          <p:nvPr>
            <p:ph type="ftr" sz="quarter" idx="11"/>
          </p:nvPr>
        </p:nvSpPr>
        <p:spPr>
          <a:xfrm>
            <a:off x="3007764" y="6401991"/>
            <a:ext cx="3086100" cy="273844"/>
          </a:xfrm>
        </p:spPr>
        <p:txBody>
          <a:bodyPr/>
          <a:lstStyle/>
          <a:p>
            <a:r>
              <a:rPr lang="zh-CN" altLang="en-US" sz="1050" dirty="0"/>
              <a:t>第一章前言</a:t>
            </a:r>
            <a:endParaRPr lang="en-US" altLang="zh-CN" sz="1050" dirty="0"/>
          </a:p>
        </p:txBody>
      </p:sp>
      <p:sp>
        <p:nvSpPr>
          <p:cNvPr id="3" name="灯片编号占位符 2"/>
          <p:cNvSpPr>
            <a:spLocks noGrp="1"/>
          </p:cNvSpPr>
          <p:nvPr>
            <p:ph type="sldNum" sz="quarter" idx="12"/>
          </p:nvPr>
        </p:nvSpPr>
        <p:spPr/>
        <p:txBody>
          <a:bodyPr/>
          <a:lstStyle/>
          <a:p>
            <a:fld id="{44F1BA1C-2CD2-4C25-8CDD-76B697D7E56A}" type="slidenum">
              <a:rPr lang="zh-CN" altLang="en-US" smtClean="0"/>
              <a:t>2</a:t>
            </a:fld>
            <a:endParaRPr lang="zh-CN" altLang="en-US"/>
          </a:p>
        </p:txBody>
      </p:sp>
    </p:spTree>
    <p:extLst>
      <p:ext uri="{BB962C8B-B14F-4D97-AF65-F5344CB8AC3E}">
        <p14:creationId xmlns:p14="http://schemas.microsoft.com/office/powerpoint/2010/main" val="10401325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45770" y="1878918"/>
            <a:ext cx="8229600" cy="3485570"/>
          </a:xfrm>
          <a:prstGeom prst="rect">
            <a:avLst/>
          </a:prstGeom>
        </p:spPr>
        <p:txBody>
          <a:bodyPr wrap="square">
            <a:spAutoFit/>
          </a:bodyPr>
          <a:lstStyle/>
          <a:p>
            <a:pPr indent="171450" algn="just">
              <a:lnSpc>
                <a:spcPct val="150000"/>
              </a:lnSpc>
            </a:pPr>
            <a:r>
              <a:rPr lang="zh-CN" altLang="zh-CN" sz="2100" kern="0" dirty="0">
                <a:solidFill>
                  <a:srgbClr val="000000"/>
                </a:solidFill>
                <a:latin typeface="Times New Roman" panose="02020603050405020304" pitchFamily="18" charset="0"/>
                <a:cs typeface="宋体" panose="02010600030101010101" pitchFamily="2" charset="-122"/>
              </a:rPr>
              <a:t>“现代控制理论”是一门理论性和实践性都很强的课程。</a:t>
            </a:r>
            <a:endParaRPr lang="zh-CN" altLang="zh-CN" sz="2100" kern="100" dirty="0">
              <a:latin typeface="Times New Roman" panose="02020603050405020304" pitchFamily="18" charset="0"/>
            </a:endParaRPr>
          </a:p>
          <a:p>
            <a:pPr indent="171450" algn="just">
              <a:lnSpc>
                <a:spcPct val="150000"/>
              </a:lnSpc>
            </a:pPr>
            <a:r>
              <a:rPr lang="zh-CN" altLang="zh-CN" sz="2100" kern="0" dirty="0">
                <a:solidFill>
                  <a:srgbClr val="000000"/>
                </a:solidFill>
                <a:latin typeface="Times New Roman" panose="02020603050405020304" pitchFamily="18" charset="0"/>
                <a:cs typeface="宋体" panose="02010600030101010101" pitchFamily="2" charset="-122"/>
              </a:rPr>
              <a:t>理论性强，指的是其概念多、抽象，理论分析和数学计算比重大，理解有一定难度。</a:t>
            </a:r>
            <a:endParaRPr lang="zh-CN" altLang="zh-CN" sz="2100" kern="100" dirty="0">
              <a:latin typeface="Times New Roman" panose="02020603050405020304" pitchFamily="18" charset="0"/>
            </a:endParaRPr>
          </a:p>
          <a:p>
            <a:pPr indent="171450" algn="just">
              <a:lnSpc>
                <a:spcPct val="150000"/>
              </a:lnSpc>
            </a:pPr>
            <a:r>
              <a:rPr lang="zh-CN" altLang="zh-CN" sz="2100" kern="0" dirty="0">
                <a:solidFill>
                  <a:srgbClr val="000000"/>
                </a:solidFill>
                <a:latin typeface="Times New Roman" panose="02020603050405020304" pitchFamily="18" charset="0"/>
                <a:cs typeface="宋体" panose="02010600030101010101" pitchFamily="2" charset="-122"/>
              </a:rPr>
              <a:t>实践性强，指的是其涉及数学、物理、电子、电机、机械等多个学科领域，涉及各类实际工程系统的控制问题。为了研究多学科不同控制系统的一般性规律，就要求学生具有一定的抽象思维和逻辑组织能力，需要学生有较好的数理素养。</a:t>
            </a:r>
            <a:endParaRPr lang="zh-CN" altLang="zh-CN" sz="2100" kern="100" dirty="0">
              <a:latin typeface="Times New Roman" panose="02020603050405020304" pitchFamily="18" charset="0"/>
            </a:endParaRPr>
          </a:p>
        </p:txBody>
      </p:sp>
      <p:sp>
        <p:nvSpPr>
          <p:cNvPr id="5" name="矩形 4"/>
          <p:cNvSpPr/>
          <p:nvPr/>
        </p:nvSpPr>
        <p:spPr>
          <a:xfrm>
            <a:off x="213880" y="1524734"/>
            <a:ext cx="6064481" cy="271869"/>
          </a:xfrm>
          <a:prstGeom prst="rect">
            <a:avLst/>
          </a:prstGeom>
        </p:spPr>
        <p:txBody>
          <a:bodyPr wrap="none">
            <a:spAutoFit/>
          </a:bodyPr>
          <a:lstStyle/>
          <a:p>
            <a:pPr algn="just">
              <a:lnSpc>
                <a:spcPts val="1350"/>
              </a:lnSpc>
            </a:pPr>
            <a:r>
              <a:rPr lang="en-US" altLang="zh-CN" sz="2400" b="1" kern="100" dirty="0">
                <a:latin typeface="宋体" panose="02010600030101010101" pitchFamily="2" charset="-122"/>
              </a:rPr>
              <a:t>3.</a:t>
            </a:r>
            <a:r>
              <a:rPr lang="zh-CN" altLang="zh-CN" sz="2400" b="1" kern="100" dirty="0">
                <a:latin typeface="Times New Roman" panose="02020603050405020304" pitchFamily="18" charset="0"/>
              </a:rPr>
              <a:t>教学思想、教学内容优化及教学方式研究</a:t>
            </a:r>
            <a:endParaRPr lang="zh-CN" altLang="zh-CN" kern="100" dirty="0">
              <a:latin typeface="Times New Roman" panose="02020603050405020304" pitchFamily="18" charset="0"/>
            </a:endParaRPr>
          </a:p>
        </p:txBody>
      </p:sp>
      <p:sp>
        <p:nvSpPr>
          <p:cNvPr id="2" name="页脚占位符 1"/>
          <p:cNvSpPr>
            <a:spLocks noGrp="1"/>
          </p:cNvSpPr>
          <p:nvPr>
            <p:ph type="ftr" sz="quarter" idx="11"/>
          </p:nvPr>
        </p:nvSpPr>
        <p:spPr/>
        <p:txBody>
          <a:bodyPr/>
          <a:lstStyle/>
          <a:p>
            <a:r>
              <a:rPr lang="zh-CN" altLang="en-US" sz="1050" dirty="0"/>
              <a:t>第一章前言</a:t>
            </a:r>
          </a:p>
        </p:txBody>
      </p:sp>
      <p:sp>
        <p:nvSpPr>
          <p:cNvPr id="3" name="灯片编号占位符 2"/>
          <p:cNvSpPr>
            <a:spLocks noGrp="1"/>
          </p:cNvSpPr>
          <p:nvPr>
            <p:ph type="sldNum" sz="quarter" idx="12"/>
          </p:nvPr>
        </p:nvSpPr>
        <p:spPr/>
        <p:txBody>
          <a:bodyPr/>
          <a:lstStyle/>
          <a:p>
            <a:fld id="{44F1BA1C-2CD2-4C25-8CDD-76B697D7E56A}" type="slidenum">
              <a:rPr lang="zh-CN" altLang="en-US" smtClean="0"/>
              <a:t>3</a:t>
            </a:fld>
            <a:endParaRPr lang="zh-CN" altLang="en-US"/>
          </a:p>
        </p:txBody>
      </p:sp>
    </p:spTree>
    <p:extLst>
      <p:ext uri="{BB962C8B-B14F-4D97-AF65-F5344CB8AC3E}">
        <p14:creationId xmlns:p14="http://schemas.microsoft.com/office/powerpoint/2010/main" val="4171430206"/>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82930" y="1399528"/>
            <a:ext cx="7898130" cy="2031325"/>
          </a:xfrm>
          <a:prstGeom prst="rect">
            <a:avLst/>
          </a:prstGeom>
        </p:spPr>
        <p:txBody>
          <a:bodyPr wrap="square">
            <a:spAutoFit/>
          </a:bodyPr>
          <a:lstStyle/>
          <a:p>
            <a:pPr indent="171450" algn="just">
              <a:lnSpc>
                <a:spcPct val="150000"/>
              </a:lnSpc>
            </a:pPr>
            <a:r>
              <a:rPr lang="zh-CN" altLang="zh-CN" sz="2100" kern="0" dirty="0">
                <a:solidFill>
                  <a:srgbClr val="000000"/>
                </a:solidFill>
                <a:latin typeface="Times New Roman" panose="02020603050405020304" pitchFamily="18" charset="0"/>
                <a:cs typeface="宋体" panose="02010600030101010101" pitchFamily="2" charset="-122"/>
              </a:rPr>
              <a:t>在课程讲授过程中，若不注重授课方式的改进，就会让学生感觉似乎在学一门“数学”课，跳不出抽象的理论框架，不知道如何把该课程的理论知识应用于工程实践中，那么，这门课程的讲授就是失败的。</a:t>
            </a:r>
            <a:endParaRPr lang="zh-CN" altLang="zh-CN" sz="1500" kern="100" dirty="0">
              <a:latin typeface="Times New Roman" panose="02020603050405020304" pitchFamily="18" charset="0"/>
            </a:endParaRPr>
          </a:p>
        </p:txBody>
      </p:sp>
      <p:sp>
        <p:nvSpPr>
          <p:cNvPr id="5" name="矩形 4"/>
          <p:cNvSpPr/>
          <p:nvPr/>
        </p:nvSpPr>
        <p:spPr>
          <a:xfrm>
            <a:off x="582930" y="3296908"/>
            <a:ext cx="7898130" cy="2031325"/>
          </a:xfrm>
          <a:prstGeom prst="rect">
            <a:avLst/>
          </a:prstGeom>
        </p:spPr>
        <p:txBody>
          <a:bodyPr wrap="square">
            <a:spAutoFit/>
          </a:bodyPr>
          <a:lstStyle/>
          <a:p>
            <a:pPr indent="171450" algn="just">
              <a:lnSpc>
                <a:spcPct val="150000"/>
              </a:lnSpc>
            </a:pPr>
            <a:r>
              <a:rPr lang="zh-CN" altLang="zh-CN" sz="2100" kern="0" dirty="0">
                <a:solidFill>
                  <a:srgbClr val="000000"/>
                </a:solidFill>
                <a:latin typeface="Times New Roman" panose="02020603050405020304" pitchFamily="18" charset="0"/>
                <a:cs typeface="宋体" panose="02010600030101010101" pitchFamily="2" charset="-122"/>
              </a:rPr>
              <a:t>因此，在授课过程中，要求教师</a:t>
            </a:r>
            <a:r>
              <a:rPr lang="zh-CN" altLang="zh-CN" sz="2100" b="1" kern="0" dirty="0">
                <a:solidFill>
                  <a:srgbClr val="000000"/>
                </a:solidFill>
                <a:latin typeface="Times New Roman" panose="02020603050405020304" pitchFamily="18" charset="0"/>
                <a:cs typeface="宋体" panose="02010600030101010101" pitchFamily="2" charset="-122"/>
              </a:rPr>
              <a:t>全课程加强“概念与说理”</a:t>
            </a:r>
            <a:r>
              <a:rPr lang="zh-CN" altLang="zh-CN" sz="2100" kern="0" dirty="0">
                <a:solidFill>
                  <a:srgbClr val="000000"/>
                </a:solidFill>
                <a:latin typeface="Times New Roman" panose="02020603050405020304" pitchFamily="18" charset="0"/>
                <a:cs typeface="宋体" panose="02010600030101010101" pitchFamily="2" charset="-122"/>
              </a:rPr>
              <a:t>，这是培养学生理解现代控制理论、掌握扎实基础理论、思维清晰，从而能够将其应用于工程实践的关键。这是总的教学思想。简而言之，就是要学懂。</a:t>
            </a:r>
            <a:endParaRPr lang="zh-CN" altLang="zh-CN" sz="1500" kern="100" dirty="0">
              <a:latin typeface="Times New Roman" panose="02020603050405020304" pitchFamily="18" charset="0"/>
            </a:endParaRPr>
          </a:p>
        </p:txBody>
      </p:sp>
      <p:sp>
        <p:nvSpPr>
          <p:cNvPr id="2" name="页脚占位符 1"/>
          <p:cNvSpPr>
            <a:spLocks noGrp="1"/>
          </p:cNvSpPr>
          <p:nvPr>
            <p:ph type="ftr" sz="quarter" idx="11"/>
          </p:nvPr>
        </p:nvSpPr>
        <p:spPr/>
        <p:txBody>
          <a:bodyPr/>
          <a:lstStyle/>
          <a:p>
            <a:r>
              <a:rPr lang="zh-CN" altLang="en-US" sz="1050" dirty="0"/>
              <a:t>第一章前言</a:t>
            </a:r>
          </a:p>
        </p:txBody>
      </p:sp>
      <p:sp>
        <p:nvSpPr>
          <p:cNvPr id="3" name="灯片编号占位符 2"/>
          <p:cNvSpPr>
            <a:spLocks noGrp="1"/>
          </p:cNvSpPr>
          <p:nvPr>
            <p:ph type="sldNum" sz="quarter" idx="12"/>
          </p:nvPr>
        </p:nvSpPr>
        <p:spPr/>
        <p:txBody>
          <a:bodyPr/>
          <a:lstStyle/>
          <a:p>
            <a:fld id="{44F1BA1C-2CD2-4C25-8CDD-76B697D7E56A}" type="slidenum">
              <a:rPr lang="zh-CN" altLang="en-US" smtClean="0"/>
              <a:t>4</a:t>
            </a:fld>
            <a:endParaRPr lang="zh-CN" altLang="en-US"/>
          </a:p>
        </p:txBody>
      </p:sp>
    </p:spTree>
    <p:extLst>
      <p:ext uri="{BB962C8B-B14F-4D97-AF65-F5344CB8AC3E}">
        <p14:creationId xmlns:p14="http://schemas.microsoft.com/office/powerpoint/2010/main" val="2744055190"/>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37210" y="1200937"/>
            <a:ext cx="8161020" cy="1338828"/>
          </a:xfrm>
          <a:prstGeom prst="rect">
            <a:avLst/>
          </a:prstGeom>
        </p:spPr>
        <p:txBody>
          <a:bodyPr wrap="square">
            <a:spAutoFit/>
          </a:bodyPr>
          <a:lstStyle/>
          <a:p>
            <a:pPr indent="228600" algn="just">
              <a:lnSpc>
                <a:spcPct val="150000"/>
              </a:lnSpc>
            </a:pPr>
            <a:r>
              <a:rPr lang="zh-CN" altLang="zh-CN" kern="0" dirty="0">
                <a:solidFill>
                  <a:srgbClr val="000000"/>
                </a:solidFill>
                <a:latin typeface="Times New Roman" panose="02020603050405020304" pitchFamily="18" charset="0"/>
                <a:cs typeface="宋体" panose="02010600030101010101" pitchFamily="2" charset="-122"/>
              </a:rPr>
              <a:t>加强对控制历史、控制范围、先进的控制方法方面的介绍，开阔学生的视野。让学生清楚地认识到控制不是万能的，控制不是想做多好就能做多好，它会受到很多限制，必修弄清限制的因素。</a:t>
            </a:r>
            <a:endParaRPr lang="zh-CN" altLang="zh-CN" sz="1350" kern="100" dirty="0">
              <a:latin typeface="Times New Roman" panose="02020603050405020304" pitchFamily="18" charset="0"/>
            </a:endParaRPr>
          </a:p>
        </p:txBody>
      </p:sp>
      <p:sp>
        <p:nvSpPr>
          <p:cNvPr id="5" name="矩形 4"/>
          <p:cNvSpPr/>
          <p:nvPr/>
        </p:nvSpPr>
        <p:spPr>
          <a:xfrm>
            <a:off x="537210" y="2464120"/>
            <a:ext cx="8161020" cy="1338828"/>
          </a:xfrm>
          <a:prstGeom prst="rect">
            <a:avLst/>
          </a:prstGeom>
        </p:spPr>
        <p:txBody>
          <a:bodyPr wrap="square">
            <a:spAutoFit/>
          </a:bodyPr>
          <a:lstStyle/>
          <a:p>
            <a:pPr indent="228600" algn="just">
              <a:lnSpc>
                <a:spcPct val="150000"/>
              </a:lnSpc>
            </a:pPr>
            <a:r>
              <a:rPr lang="zh-CN" altLang="zh-CN" kern="0" dirty="0">
                <a:solidFill>
                  <a:srgbClr val="000000"/>
                </a:solidFill>
                <a:latin typeface="Times New Roman" panose="02020603050405020304" pitchFamily="18" charset="0"/>
                <a:cs typeface="宋体" panose="02010600030101010101" pitchFamily="2" charset="-122"/>
              </a:rPr>
              <a:t>在授课过程中，对于难以理解的数学推导不仅介绍推导思路，更注重数学推导结论的应用，使复杂问题简单化，突出控制理论的工程应用背景，强调控制理论的实践性，注重培养学生的工程意识。</a:t>
            </a:r>
            <a:endParaRPr lang="zh-CN" altLang="zh-CN" sz="1350" kern="100" dirty="0">
              <a:latin typeface="Times New Roman" panose="02020603050405020304" pitchFamily="18" charset="0"/>
            </a:endParaRPr>
          </a:p>
        </p:txBody>
      </p:sp>
      <p:sp>
        <p:nvSpPr>
          <p:cNvPr id="6" name="矩形 5"/>
          <p:cNvSpPr/>
          <p:nvPr/>
        </p:nvSpPr>
        <p:spPr>
          <a:xfrm>
            <a:off x="445770" y="3727303"/>
            <a:ext cx="8252460" cy="2169825"/>
          </a:xfrm>
          <a:prstGeom prst="rect">
            <a:avLst/>
          </a:prstGeom>
        </p:spPr>
        <p:txBody>
          <a:bodyPr wrap="square">
            <a:spAutoFit/>
          </a:bodyPr>
          <a:lstStyle/>
          <a:p>
            <a:pPr indent="228600" algn="just">
              <a:lnSpc>
                <a:spcPct val="150000"/>
              </a:lnSpc>
            </a:pPr>
            <a:r>
              <a:rPr lang="zh-CN" altLang="zh-CN" kern="0" dirty="0">
                <a:solidFill>
                  <a:srgbClr val="000000"/>
                </a:solidFill>
                <a:latin typeface="Times New Roman" panose="02020603050405020304" pitchFamily="18" charset="0"/>
                <a:cs typeface="宋体" panose="02010600030101010101" pitchFamily="2" charset="-122"/>
              </a:rPr>
              <a:t>采用仿真手段，既降低控制理论的抽象性，增强该课程的直观性。</a:t>
            </a:r>
            <a:endParaRPr lang="zh-CN" altLang="zh-CN" kern="100" dirty="0">
              <a:latin typeface="Times New Roman" panose="02020603050405020304" pitchFamily="18" charset="0"/>
            </a:endParaRPr>
          </a:p>
          <a:p>
            <a:pPr indent="228600" algn="just">
              <a:lnSpc>
                <a:spcPct val="150000"/>
              </a:lnSpc>
            </a:pPr>
            <a:r>
              <a:rPr lang="zh-CN" altLang="zh-CN" kern="0" dirty="0">
                <a:solidFill>
                  <a:srgbClr val="000000"/>
                </a:solidFill>
                <a:latin typeface="Times New Roman" panose="02020603050405020304" pitchFamily="18" charset="0"/>
                <a:cs typeface="宋体" panose="02010600030101010101" pitchFamily="2" charset="-122"/>
              </a:rPr>
              <a:t>结合科研和工程实践，通过一些合适的工程实例，及工程实际控制系统运行的视频，增强学生对知识和概念的理解和掌握，清楚地看到“控制”的运用和效果，扩大视野，加强学生对控制系统的感性认识</a:t>
            </a:r>
            <a:r>
              <a:rPr lang="en-US" altLang="zh-CN" kern="0" dirty="0">
                <a:solidFill>
                  <a:srgbClr val="000000"/>
                </a:solidFill>
                <a:latin typeface="Times New Roman" panose="02020603050405020304" pitchFamily="18" charset="0"/>
                <a:cs typeface="宋体" panose="02010600030101010101" pitchFamily="2" charset="-122"/>
              </a:rPr>
              <a:t>,</a:t>
            </a:r>
            <a:r>
              <a:rPr lang="zh-CN" altLang="zh-CN" kern="0" dirty="0">
                <a:solidFill>
                  <a:srgbClr val="000000"/>
                </a:solidFill>
                <a:latin typeface="Times New Roman" panose="02020603050405020304" pitchFamily="18" charset="0"/>
                <a:cs typeface="宋体" panose="02010600030101010101" pitchFamily="2" charset="-122"/>
              </a:rPr>
              <a:t>激发学生进一步探索控制系统设计方法和分析方法的动力。</a:t>
            </a:r>
            <a:endParaRPr lang="zh-CN" altLang="zh-CN" kern="100" dirty="0">
              <a:latin typeface="Times New Roman" panose="02020603050405020304" pitchFamily="18" charset="0"/>
            </a:endParaRPr>
          </a:p>
        </p:txBody>
      </p:sp>
      <p:sp>
        <p:nvSpPr>
          <p:cNvPr id="2" name="页脚占位符 1"/>
          <p:cNvSpPr>
            <a:spLocks noGrp="1"/>
          </p:cNvSpPr>
          <p:nvPr>
            <p:ph type="ftr" sz="quarter" idx="11"/>
          </p:nvPr>
        </p:nvSpPr>
        <p:spPr>
          <a:xfrm>
            <a:off x="3028950" y="6356350"/>
            <a:ext cx="3086100" cy="365125"/>
          </a:xfrm>
        </p:spPr>
        <p:txBody>
          <a:bodyPr/>
          <a:lstStyle/>
          <a:p>
            <a:r>
              <a:rPr lang="zh-CN" altLang="en-US" sz="1050" dirty="0"/>
              <a:t>第一章前言</a:t>
            </a:r>
          </a:p>
        </p:txBody>
      </p:sp>
      <p:sp>
        <p:nvSpPr>
          <p:cNvPr id="3" name="灯片编号占位符 2"/>
          <p:cNvSpPr>
            <a:spLocks noGrp="1"/>
          </p:cNvSpPr>
          <p:nvPr>
            <p:ph type="sldNum" sz="quarter" idx="12"/>
          </p:nvPr>
        </p:nvSpPr>
        <p:spPr/>
        <p:txBody>
          <a:bodyPr/>
          <a:lstStyle/>
          <a:p>
            <a:fld id="{44F1BA1C-2CD2-4C25-8CDD-76B697D7E56A}" type="slidenum">
              <a:rPr lang="zh-CN" altLang="en-US" smtClean="0"/>
              <a:t>5</a:t>
            </a:fld>
            <a:endParaRPr lang="zh-CN" altLang="en-US"/>
          </a:p>
        </p:txBody>
      </p:sp>
    </p:spTree>
    <p:extLst>
      <p:ext uri="{BB962C8B-B14F-4D97-AF65-F5344CB8AC3E}">
        <p14:creationId xmlns:p14="http://schemas.microsoft.com/office/powerpoint/2010/main" val="728262396"/>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604426" y="1404550"/>
            <a:ext cx="4770858" cy="415498"/>
          </a:xfrm>
          <a:prstGeom prst="rect">
            <a:avLst/>
          </a:prstGeom>
        </p:spPr>
        <p:txBody>
          <a:bodyPr wrap="none">
            <a:spAutoFit/>
          </a:bodyPr>
          <a:lstStyle/>
          <a:p>
            <a:r>
              <a:rPr lang="zh-CN" altLang="zh-CN" sz="2100" b="1" kern="100" dirty="0">
                <a:latin typeface="Times New Roman" panose="02020603050405020304" pitchFamily="18" charset="0"/>
                <a:cs typeface="Times New Roman" panose="02020603050405020304" pitchFamily="18" charset="0"/>
              </a:rPr>
              <a:t>斯坦福大学凯拉斯（</a:t>
            </a:r>
            <a:r>
              <a:rPr lang="en-US" altLang="zh-CN" sz="2100" b="1" kern="100" dirty="0" err="1">
                <a:latin typeface="Times New Roman" panose="02020603050405020304" pitchFamily="18" charset="0"/>
              </a:rPr>
              <a:t>Kalath</a:t>
            </a:r>
            <a:r>
              <a:rPr lang="zh-CN" altLang="zh-CN" sz="2100" b="1" kern="100" dirty="0">
                <a:latin typeface="Times New Roman" panose="02020603050405020304" pitchFamily="18" charset="0"/>
                <a:cs typeface="Times New Roman" panose="02020603050405020304" pitchFamily="18" charset="0"/>
              </a:rPr>
              <a:t>）的前言：</a:t>
            </a:r>
            <a:endParaRPr lang="zh-CN" altLang="en-US" sz="2100" dirty="0"/>
          </a:p>
        </p:txBody>
      </p:sp>
      <p:sp>
        <p:nvSpPr>
          <p:cNvPr id="5" name="矩形 4"/>
          <p:cNvSpPr/>
          <p:nvPr/>
        </p:nvSpPr>
        <p:spPr>
          <a:xfrm>
            <a:off x="604426" y="1895226"/>
            <a:ext cx="8070944" cy="1754326"/>
          </a:xfrm>
          <a:prstGeom prst="rect">
            <a:avLst/>
          </a:prstGeom>
        </p:spPr>
        <p:txBody>
          <a:bodyPr wrap="square">
            <a:spAutoFit/>
          </a:bodyPr>
          <a:lstStyle/>
          <a:p>
            <a:pPr indent="228600" algn="just">
              <a:lnSpc>
                <a:spcPct val="150000"/>
              </a:lnSpc>
            </a:pPr>
            <a:r>
              <a:rPr lang="zh-CN" altLang="zh-CN" kern="100" dirty="0">
                <a:latin typeface="Times New Roman" panose="02020603050405020304" pitchFamily="18" charset="0"/>
              </a:rPr>
              <a:t>在物理学、数学、工程学以及其他许多学术领域中，人们从各种不同的角度出发，对线性系统已经进行了长时期的研究。但由于这个课题是那样的基本和如此的深刻，所以毫无疑问，在今后一个可以预见的长时间里，线性系统仍将是人们继续研究的对象。</a:t>
            </a:r>
            <a:endParaRPr lang="zh-CN" altLang="zh-CN" sz="1350" kern="100" dirty="0">
              <a:latin typeface="Times New Roman" panose="02020603050405020304" pitchFamily="18" charset="0"/>
            </a:endParaRPr>
          </a:p>
        </p:txBody>
      </p:sp>
      <p:sp>
        <p:nvSpPr>
          <p:cNvPr id="6" name="矩形 5"/>
          <p:cNvSpPr/>
          <p:nvPr/>
        </p:nvSpPr>
        <p:spPr>
          <a:xfrm>
            <a:off x="604426" y="3912219"/>
            <a:ext cx="8070944" cy="923330"/>
          </a:xfrm>
          <a:prstGeom prst="rect">
            <a:avLst/>
          </a:prstGeom>
        </p:spPr>
        <p:txBody>
          <a:bodyPr wrap="square">
            <a:spAutoFit/>
          </a:bodyPr>
          <a:lstStyle/>
          <a:p>
            <a:pPr indent="228600" algn="just">
              <a:lnSpc>
                <a:spcPct val="150000"/>
              </a:lnSpc>
            </a:pPr>
            <a:r>
              <a:rPr lang="zh-CN" altLang="zh-CN" kern="100" dirty="0">
                <a:latin typeface="Times New Roman" panose="02020603050405020304" pitchFamily="18" charset="0"/>
              </a:rPr>
              <a:t>近代工程学研究侧重于有限维线性系统的结构。因此，这也是本课程的中心内容。</a:t>
            </a:r>
            <a:r>
              <a:rPr lang="zh-CN" altLang="zh-CN" kern="100" dirty="0">
                <a:solidFill>
                  <a:srgbClr val="FF0000"/>
                </a:solidFill>
                <a:latin typeface="Times New Roman" panose="02020603050405020304" pitchFamily="18" charset="0"/>
              </a:rPr>
              <a:t>为什么侧重于有限维线性系统，道理何在？</a:t>
            </a:r>
            <a:endParaRPr lang="zh-CN" altLang="zh-CN" sz="1350" kern="100" dirty="0">
              <a:latin typeface="Times New Roman" panose="02020603050405020304" pitchFamily="18" charset="0"/>
            </a:endParaRPr>
          </a:p>
        </p:txBody>
      </p:sp>
      <p:sp>
        <p:nvSpPr>
          <p:cNvPr id="2" name="页脚占位符 1"/>
          <p:cNvSpPr>
            <a:spLocks noGrp="1"/>
          </p:cNvSpPr>
          <p:nvPr>
            <p:ph type="ftr" sz="quarter" idx="11"/>
          </p:nvPr>
        </p:nvSpPr>
        <p:spPr/>
        <p:txBody>
          <a:bodyPr/>
          <a:lstStyle/>
          <a:p>
            <a:r>
              <a:rPr lang="zh-CN" altLang="en-US" sz="1050" dirty="0"/>
              <a:t>第一章前言</a:t>
            </a:r>
          </a:p>
        </p:txBody>
      </p:sp>
      <p:sp>
        <p:nvSpPr>
          <p:cNvPr id="3" name="灯片编号占位符 2"/>
          <p:cNvSpPr>
            <a:spLocks noGrp="1"/>
          </p:cNvSpPr>
          <p:nvPr>
            <p:ph type="sldNum" sz="quarter" idx="12"/>
          </p:nvPr>
        </p:nvSpPr>
        <p:spPr/>
        <p:txBody>
          <a:bodyPr/>
          <a:lstStyle/>
          <a:p>
            <a:fld id="{44F1BA1C-2CD2-4C25-8CDD-76B697D7E56A}" type="slidenum">
              <a:rPr lang="zh-CN" altLang="en-US" smtClean="0"/>
              <a:t>6</a:t>
            </a:fld>
            <a:endParaRPr lang="zh-CN" altLang="en-US"/>
          </a:p>
        </p:txBody>
      </p:sp>
    </p:spTree>
    <p:extLst>
      <p:ext uri="{BB962C8B-B14F-4D97-AF65-F5344CB8AC3E}">
        <p14:creationId xmlns:p14="http://schemas.microsoft.com/office/powerpoint/2010/main" val="2872561573"/>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42900" y="1194357"/>
            <a:ext cx="8503920" cy="4662815"/>
          </a:xfrm>
          <a:prstGeom prst="rect">
            <a:avLst/>
          </a:prstGeom>
        </p:spPr>
        <p:txBody>
          <a:bodyPr wrap="square">
            <a:spAutoFit/>
          </a:bodyPr>
          <a:lstStyle/>
          <a:p>
            <a:pPr indent="228600" algn="just">
              <a:lnSpc>
                <a:spcPct val="150000"/>
              </a:lnSpc>
            </a:pPr>
            <a:r>
              <a:rPr lang="zh-CN" altLang="zh-CN" kern="100" dirty="0">
                <a:latin typeface="Times New Roman" panose="02020603050405020304" pitchFamily="18" charset="0"/>
              </a:rPr>
              <a:t>从三十年代初期以来，虽然人们已对这类有限维线性系统进行了广泛的研究，几乎所有的这种工作都是针对单输入—单独出</a:t>
            </a:r>
            <a:r>
              <a:rPr lang="en-US" altLang="zh-CN" kern="100" dirty="0">
                <a:latin typeface="Times New Roman" panose="02020603050405020304" pitchFamily="18" charset="0"/>
              </a:rPr>
              <a:t>(</a:t>
            </a:r>
            <a:r>
              <a:rPr lang="zh-CN" altLang="zh-CN" kern="100" dirty="0">
                <a:latin typeface="Times New Roman" panose="02020603050405020304" pitchFamily="18" charset="0"/>
              </a:rPr>
              <a:t>即标量，</a:t>
            </a:r>
            <a:r>
              <a:rPr lang="en-US" altLang="zh-CN" kern="100" dirty="0">
                <a:latin typeface="Times New Roman" panose="02020603050405020304" pitchFamily="18" charset="0"/>
              </a:rPr>
              <a:t>SISO)</a:t>
            </a:r>
            <a:r>
              <a:rPr lang="zh-CN" altLang="zh-CN" kern="100" dirty="0">
                <a:latin typeface="Times New Roman" panose="02020603050405020304" pitchFamily="18" charset="0"/>
              </a:rPr>
              <a:t>系统的，还没有满意地扩展到多输入—多输出</a:t>
            </a:r>
            <a:r>
              <a:rPr lang="en-US" altLang="zh-CN" kern="100" dirty="0">
                <a:latin typeface="Times New Roman" panose="02020603050405020304" pitchFamily="18" charset="0"/>
              </a:rPr>
              <a:t>(</a:t>
            </a:r>
            <a:r>
              <a:rPr lang="zh-CN" altLang="zh-CN" kern="100" dirty="0">
                <a:latin typeface="Times New Roman" panose="02020603050405020304" pitchFamily="18" charset="0"/>
              </a:rPr>
              <a:t>即多变量，</a:t>
            </a:r>
            <a:r>
              <a:rPr lang="en-US" altLang="zh-CN" kern="100" dirty="0">
                <a:latin typeface="Times New Roman" panose="02020603050405020304" pitchFamily="18" charset="0"/>
              </a:rPr>
              <a:t>MIMO)</a:t>
            </a:r>
            <a:r>
              <a:rPr lang="zh-CN" altLang="zh-CN" kern="100" dirty="0">
                <a:latin typeface="Times New Roman" panose="02020603050405020304" pitchFamily="18" charset="0"/>
              </a:rPr>
              <a:t>系统。但后者到了五十年代后期，在航空航天、过程控制和计量经济学等的应用中，已开始日益显得重要。这一事实，再加上航空航天问题中的时变系统和时域特性的重要性，于是在贝尔曼</a:t>
            </a:r>
            <a:r>
              <a:rPr lang="en-US" altLang="zh-CN" kern="100" dirty="0">
                <a:latin typeface="Times New Roman" panose="02020603050405020304" pitchFamily="18" charset="0"/>
              </a:rPr>
              <a:t>(Bellman)</a:t>
            </a:r>
            <a:r>
              <a:rPr lang="zh-CN" altLang="zh-CN" kern="100" dirty="0">
                <a:latin typeface="Times New Roman" panose="02020603050405020304" pitchFamily="18" charset="0"/>
              </a:rPr>
              <a:t>和卡尔曼（</a:t>
            </a:r>
            <a:r>
              <a:rPr lang="en-US" altLang="zh-CN" kern="100" dirty="0" err="1">
                <a:latin typeface="Times New Roman" panose="02020603050405020304" pitchFamily="18" charset="0"/>
              </a:rPr>
              <a:t>Kalman</a:t>
            </a:r>
            <a:r>
              <a:rPr lang="zh-CN" altLang="zh-CN" kern="100" dirty="0">
                <a:latin typeface="Times New Roman" panose="02020603050405020304" pitchFamily="18" charset="0"/>
              </a:rPr>
              <a:t>）两人工作的鼓舞下，又重新激起了人们对线性系统状态空间描述方法的兴趣。这种状态空间描述方法自然导致更加详细地考察有限维线性系统</a:t>
            </a:r>
            <a:r>
              <a:rPr lang="en-US" altLang="zh-CN" kern="100" dirty="0">
                <a:latin typeface="Times New Roman" panose="02020603050405020304" pitchFamily="18" charset="0"/>
              </a:rPr>
              <a:t>(</a:t>
            </a:r>
            <a:r>
              <a:rPr lang="zh-CN" altLang="zh-CN" kern="100" dirty="0">
                <a:latin typeface="Times New Roman" panose="02020603050405020304" pitchFamily="18" charset="0"/>
              </a:rPr>
              <a:t>或通常所说的线性动力学系统</a:t>
            </a:r>
            <a:r>
              <a:rPr lang="en-US" altLang="zh-CN" kern="100" dirty="0">
                <a:latin typeface="Times New Roman" panose="02020603050405020304" pitchFamily="18" charset="0"/>
              </a:rPr>
              <a:t>)</a:t>
            </a:r>
            <a:r>
              <a:rPr lang="zh-CN" altLang="zh-CN" kern="100" dirty="0">
                <a:latin typeface="Times New Roman" panose="02020603050405020304" pitchFamily="18" charset="0"/>
              </a:rPr>
              <a:t>的结构，并且必然引出冗余度、最小性、能控性和能观测性等等概念问题。关于</a:t>
            </a:r>
            <a:r>
              <a:rPr lang="en-US" altLang="zh-CN" kern="100" dirty="0">
                <a:latin typeface="Times New Roman" panose="02020603050405020304" pitchFamily="18" charset="0"/>
              </a:rPr>
              <a:t>1960</a:t>
            </a:r>
            <a:r>
              <a:rPr lang="zh-CN" altLang="zh-CN" kern="100" dirty="0">
                <a:latin typeface="Times New Roman" panose="02020603050405020304" pitchFamily="18" charset="0"/>
              </a:rPr>
              <a:t>年前后的情况，在系统设计和反馈补偿方面包括极点配置的控制器、二次型调节器综合、状态观测器和估计器，状态空间表示法都提出了若干新的建议。</a:t>
            </a:r>
            <a:r>
              <a:rPr lang="en-US" altLang="zh-CN" kern="100" dirty="0">
                <a:latin typeface="Times New Roman" panose="02020603050405020304" pitchFamily="18" charset="0"/>
              </a:rPr>
              <a:t>  </a:t>
            </a:r>
            <a:endParaRPr lang="zh-CN" altLang="zh-CN" sz="1350" kern="100" dirty="0">
              <a:latin typeface="Times New Roman" panose="02020603050405020304" pitchFamily="18" charset="0"/>
            </a:endParaRPr>
          </a:p>
        </p:txBody>
      </p:sp>
      <p:sp>
        <p:nvSpPr>
          <p:cNvPr id="2" name="页脚占位符 1"/>
          <p:cNvSpPr>
            <a:spLocks noGrp="1"/>
          </p:cNvSpPr>
          <p:nvPr>
            <p:ph type="ftr" sz="quarter" idx="11"/>
          </p:nvPr>
        </p:nvSpPr>
        <p:spPr/>
        <p:txBody>
          <a:bodyPr/>
          <a:lstStyle/>
          <a:p>
            <a:r>
              <a:rPr lang="zh-CN" altLang="en-US" sz="1050" dirty="0"/>
              <a:t>第一章前言</a:t>
            </a:r>
          </a:p>
        </p:txBody>
      </p:sp>
      <p:sp>
        <p:nvSpPr>
          <p:cNvPr id="3" name="灯片编号占位符 2"/>
          <p:cNvSpPr>
            <a:spLocks noGrp="1"/>
          </p:cNvSpPr>
          <p:nvPr>
            <p:ph type="sldNum" sz="quarter" idx="12"/>
          </p:nvPr>
        </p:nvSpPr>
        <p:spPr/>
        <p:txBody>
          <a:bodyPr/>
          <a:lstStyle/>
          <a:p>
            <a:fld id="{44F1BA1C-2CD2-4C25-8CDD-76B697D7E56A}" type="slidenum">
              <a:rPr lang="zh-CN" altLang="en-US" smtClean="0"/>
              <a:t>7</a:t>
            </a:fld>
            <a:endParaRPr lang="zh-CN" altLang="en-US"/>
          </a:p>
        </p:txBody>
      </p:sp>
    </p:spTree>
    <p:extLst>
      <p:ext uri="{BB962C8B-B14F-4D97-AF65-F5344CB8AC3E}">
        <p14:creationId xmlns:p14="http://schemas.microsoft.com/office/powerpoint/2010/main" val="235919524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25780" y="1990875"/>
            <a:ext cx="8241030" cy="2516073"/>
          </a:xfrm>
          <a:prstGeom prst="rect">
            <a:avLst/>
          </a:prstGeom>
        </p:spPr>
        <p:txBody>
          <a:bodyPr wrap="square">
            <a:spAutoFit/>
          </a:bodyPr>
          <a:lstStyle/>
          <a:p>
            <a:pPr indent="228600" algn="just">
              <a:lnSpc>
                <a:spcPct val="150000"/>
              </a:lnSpc>
            </a:pPr>
            <a:r>
              <a:rPr lang="zh-CN" altLang="zh-CN" sz="2100" kern="100" dirty="0">
                <a:latin typeface="Times New Roman" panose="02020603050405020304" pitchFamily="18" charset="0"/>
              </a:rPr>
              <a:t>正当人们刚刚把状态空间描述方法编入教科书的时候，波波夫</a:t>
            </a:r>
            <a:r>
              <a:rPr lang="en-US" altLang="zh-CN" sz="2100" kern="100" dirty="0">
                <a:latin typeface="Times New Roman" panose="02020603050405020304" pitchFamily="18" charset="0"/>
              </a:rPr>
              <a:t>(Popov)</a:t>
            </a:r>
            <a:r>
              <a:rPr lang="zh-CN" altLang="zh-CN" sz="2100" kern="100" dirty="0">
                <a:latin typeface="Times New Roman" panose="02020603050405020304" pitchFamily="18" charset="0"/>
              </a:rPr>
              <a:t>和罗森布罗克</a:t>
            </a:r>
            <a:r>
              <a:rPr lang="en-US" altLang="zh-CN" sz="2100" kern="100" dirty="0">
                <a:latin typeface="Times New Roman" panose="02020603050405020304" pitchFamily="18" charset="0"/>
              </a:rPr>
              <a:t>(</a:t>
            </a:r>
            <a:r>
              <a:rPr lang="en-US" altLang="zh-CN" sz="2100" kern="100" dirty="0" err="1">
                <a:latin typeface="Times New Roman" panose="02020603050405020304" pitchFamily="18" charset="0"/>
              </a:rPr>
              <a:t>Rosenbrook</a:t>
            </a:r>
            <a:r>
              <a:rPr lang="en-US" altLang="zh-CN" sz="2100" kern="100" dirty="0">
                <a:latin typeface="Times New Roman" panose="02020603050405020304" pitchFamily="18" charset="0"/>
              </a:rPr>
              <a:t>)</a:t>
            </a:r>
            <a:r>
              <a:rPr lang="zh-CN" altLang="zh-CN" sz="2100" kern="100" dirty="0">
                <a:latin typeface="Times New Roman" panose="02020603050405020304" pitchFamily="18" charset="0"/>
              </a:rPr>
              <a:t>就及时地指明了在标量有理传递函数的概念中，有哪些能自然地推广到矩阵传递函效和多变量系统，以及如何容易用这些概念来提出问题和解决问题。从那时起这些概念又由几个研究工作者有效地继续进行了研究。</a:t>
            </a:r>
            <a:r>
              <a:rPr lang="zh-CN" altLang="zh-CN" sz="2100" kern="100" dirty="0">
                <a:solidFill>
                  <a:srgbClr val="FF0000"/>
                </a:solidFill>
                <a:latin typeface="Times New Roman" panose="02020603050405020304" pitchFamily="18" charset="0"/>
              </a:rPr>
              <a:t>多变量频域方法</a:t>
            </a:r>
            <a:r>
              <a:rPr lang="zh-CN" altLang="zh-CN" sz="2100" kern="100" dirty="0">
                <a:latin typeface="Times New Roman" panose="02020603050405020304" pitchFamily="18" charset="0"/>
              </a:rPr>
              <a:t>。</a:t>
            </a:r>
            <a:endParaRPr lang="zh-CN" altLang="zh-CN" sz="1500" kern="100" dirty="0">
              <a:latin typeface="Times New Roman" panose="02020603050405020304" pitchFamily="18" charset="0"/>
            </a:endParaRPr>
          </a:p>
        </p:txBody>
      </p:sp>
      <p:sp>
        <p:nvSpPr>
          <p:cNvPr id="2" name="页脚占位符 1"/>
          <p:cNvSpPr>
            <a:spLocks noGrp="1"/>
          </p:cNvSpPr>
          <p:nvPr>
            <p:ph type="ftr" sz="quarter" idx="11"/>
          </p:nvPr>
        </p:nvSpPr>
        <p:spPr/>
        <p:txBody>
          <a:bodyPr/>
          <a:lstStyle/>
          <a:p>
            <a:r>
              <a:rPr lang="zh-CN" altLang="en-US" sz="1050" dirty="0"/>
              <a:t>第一章前言</a:t>
            </a:r>
          </a:p>
        </p:txBody>
      </p:sp>
      <p:sp>
        <p:nvSpPr>
          <p:cNvPr id="3" name="灯片编号占位符 2"/>
          <p:cNvSpPr>
            <a:spLocks noGrp="1"/>
          </p:cNvSpPr>
          <p:nvPr>
            <p:ph type="sldNum" sz="quarter" idx="12"/>
          </p:nvPr>
        </p:nvSpPr>
        <p:spPr/>
        <p:txBody>
          <a:bodyPr/>
          <a:lstStyle/>
          <a:p>
            <a:fld id="{44F1BA1C-2CD2-4C25-8CDD-76B697D7E56A}" type="slidenum">
              <a:rPr lang="zh-CN" altLang="en-US" smtClean="0"/>
              <a:t>8</a:t>
            </a:fld>
            <a:endParaRPr lang="zh-CN" altLang="en-US"/>
          </a:p>
        </p:txBody>
      </p:sp>
    </p:spTree>
    <p:extLst>
      <p:ext uri="{BB962C8B-B14F-4D97-AF65-F5344CB8AC3E}">
        <p14:creationId xmlns:p14="http://schemas.microsoft.com/office/powerpoint/2010/main" val="2843691642"/>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45770" y="1029705"/>
            <a:ext cx="8241030" cy="4939814"/>
          </a:xfrm>
          <a:prstGeom prst="rect">
            <a:avLst/>
          </a:prstGeom>
        </p:spPr>
        <p:txBody>
          <a:bodyPr wrap="square">
            <a:spAutoFit/>
          </a:bodyPr>
          <a:lstStyle/>
          <a:p>
            <a:pPr indent="229553" algn="just">
              <a:lnSpc>
                <a:spcPct val="150000"/>
              </a:lnSpc>
            </a:pPr>
            <a:r>
              <a:rPr lang="zh-CN" altLang="zh-CN" sz="2100" b="1" kern="100" dirty="0">
                <a:solidFill>
                  <a:srgbClr val="FF0000"/>
                </a:solidFill>
                <a:latin typeface="Times New Roman" panose="02020603050405020304" pitchFamily="18" charset="0"/>
              </a:rPr>
              <a:t>本课程从标量</a:t>
            </a:r>
            <a:r>
              <a:rPr lang="en-US" altLang="zh-CN" sz="2100" b="1" kern="100" dirty="0">
                <a:solidFill>
                  <a:srgbClr val="FF0000"/>
                </a:solidFill>
                <a:latin typeface="Times New Roman" panose="02020603050405020304" pitchFamily="18" charset="0"/>
              </a:rPr>
              <a:t>(</a:t>
            </a:r>
            <a:r>
              <a:rPr lang="zh-CN" altLang="zh-CN" sz="2100" b="1" kern="100" dirty="0">
                <a:solidFill>
                  <a:srgbClr val="FF0000"/>
                </a:solidFill>
                <a:latin typeface="Times New Roman" panose="02020603050405020304" pitchFamily="18" charset="0"/>
              </a:rPr>
              <a:t>单输入—单输出</a:t>
            </a:r>
            <a:r>
              <a:rPr lang="en-US" altLang="zh-CN" sz="2100" b="1" kern="100" dirty="0">
                <a:solidFill>
                  <a:srgbClr val="FF0000"/>
                </a:solidFill>
                <a:latin typeface="Times New Roman" panose="02020603050405020304" pitchFamily="18" charset="0"/>
              </a:rPr>
              <a:t>)</a:t>
            </a:r>
            <a:r>
              <a:rPr lang="zh-CN" altLang="zh-CN" sz="2100" b="1" kern="100" dirty="0">
                <a:solidFill>
                  <a:srgbClr val="FF0000"/>
                </a:solidFill>
                <a:latin typeface="Times New Roman" panose="02020603050405020304" pitchFamily="18" charset="0"/>
              </a:rPr>
              <a:t>系统着手引出状态空间实现、内部和外部描述、能控性和能观测性等概念以及这些概念在最小实现、状态反馈控制器和观测器等中的应用。与此同时，还把这些状态空间结果和更为经典的传递函数概念进行比较</a:t>
            </a:r>
            <a:r>
              <a:rPr lang="zh-CN" altLang="zh-CN" sz="2100" kern="100" dirty="0">
                <a:solidFill>
                  <a:srgbClr val="FF0000"/>
                </a:solidFill>
                <a:latin typeface="Times New Roman" panose="02020603050405020304" pitchFamily="18" charset="0"/>
              </a:rPr>
              <a:t>，</a:t>
            </a:r>
            <a:r>
              <a:rPr lang="zh-CN" altLang="zh-CN" sz="2100" kern="100" dirty="0">
                <a:latin typeface="Times New Roman" panose="02020603050405020304" pitchFamily="18" charset="0"/>
              </a:rPr>
              <a:t>并逐步树立起这样一种认识：只要细心地使用传递函数描述，而无需依靠状态变量、能控性或能观性等概念，也能得到与状态空间结果相等价的结果。</a:t>
            </a:r>
            <a:r>
              <a:rPr lang="zh-CN" altLang="zh-CN" sz="2100" b="1" kern="100" dirty="0">
                <a:solidFill>
                  <a:srgbClr val="FF0000"/>
                </a:solidFill>
                <a:latin typeface="Times New Roman" panose="02020603050405020304" pitchFamily="18" charset="0"/>
              </a:rPr>
              <a:t>然后，非常快地向多变量系统过渡，</a:t>
            </a:r>
            <a:r>
              <a:rPr lang="zh-CN" altLang="zh-CN" sz="2100" kern="100" dirty="0">
                <a:latin typeface="Times New Roman" panose="02020603050405020304" pitchFamily="18" charset="0"/>
              </a:rPr>
              <a:t>为学生在线性系统理论起重要作用的领域里进行新的研究和应用作好准备。这些新的研究领域有：信号检测和估计、系统辨识、过程控制、数字滤波和通讯系统，一般地论就是广泛而激动人心的信号处理领域。</a:t>
            </a:r>
            <a:endParaRPr lang="zh-CN" altLang="zh-CN" sz="1500" kern="100" dirty="0">
              <a:latin typeface="Times New Roman" panose="02020603050405020304" pitchFamily="18" charset="0"/>
            </a:endParaRPr>
          </a:p>
        </p:txBody>
      </p:sp>
      <p:sp>
        <p:nvSpPr>
          <p:cNvPr id="2" name="页脚占位符 1"/>
          <p:cNvSpPr>
            <a:spLocks noGrp="1"/>
          </p:cNvSpPr>
          <p:nvPr>
            <p:ph type="ftr" sz="quarter" idx="11"/>
          </p:nvPr>
        </p:nvSpPr>
        <p:spPr/>
        <p:txBody>
          <a:bodyPr/>
          <a:lstStyle/>
          <a:p>
            <a:r>
              <a:rPr lang="zh-CN" altLang="en-US" sz="1050" dirty="0"/>
              <a:t>第一章前言</a:t>
            </a:r>
          </a:p>
        </p:txBody>
      </p:sp>
      <p:sp>
        <p:nvSpPr>
          <p:cNvPr id="3" name="灯片编号占位符 2"/>
          <p:cNvSpPr>
            <a:spLocks noGrp="1"/>
          </p:cNvSpPr>
          <p:nvPr>
            <p:ph type="sldNum" sz="quarter" idx="12"/>
          </p:nvPr>
        </p:nvSpPr>
        <p:spPr/>
        <p:txBody>
          <a:bodyPr/>
          <a:lstStyle/>
          <a:p>
            <a:fld id="{44F1BA1C-2CD2-4C25-8CDD-76B697D7E56A}" type="slidenum">
              <a:rPr lang="zh-CN" altLang="en-US" smtClean="0"/>
              <a:t>9</a:t>
            </a:fld>
            <a:endParaRPr lang="zh-CN" altLang="en-US"/>
          </a:p>
        </p:txBody>
      </p:sp>
    </p:spTree>
    <p:extLst>
      <p:ext uri="{BB962C8B-B14F-4D97-AF65-F5344CB8AC3E}">
        <p14:creationId xmlns:p14="http://schemas.microsoft.com/office/powerpoint/2010/main" val="1210163987"/>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640080" y="1462080"/>
            <a:ext cx="7852410" cy="3970318"/>
          </a:xfrm>
          <a:prstGeom prst="rect">
            <a:avLst/>
          </a:prstGeom>
        </p:spPr>
        <p:txBody>
          <a:bodyPr wrap="square">
            <a:spAutoFit/>
          </a:bodyPr>
          <a:lstStyle/>
          <a:p>
            <a:pPr indent="228600" algn="just">
              <a:lnSpc>
                <a:spcPct val="150000"/>
              </a:lnSpc>
            </a:pPr>
            <a:r>
              <a:rPr lang="zh-CN" altLang="zh-CN" sz="2100" kern="100" dirty="0">
                <a:latin typeface="Times New Roman" panose="02020603050405020304" pitchFamily="18" charset="0"/>
              </a:rPr>
              <a:t>为了真正发挥状态空间法的效力，还必须具备更探一些的知识。</a:t>
            </a:r>
            <a:r>
              <a:rPr lang="zh-CN" altLang="zh-CN" sz="2100" b="1" kern="100" dirty="0">
                <a:latin typeface="Times New Roman" panose="02020603050405020304" pitchFamily="18" charset="0"/>
              </a:rPr>
              <a:t>现有的许多教科书的体系都侧重于微分方程和线性代数方面的基础数学，而对系统理论所特有的那些概念的工程意义和应用却注意不够</a:t>
            </a:r>
            <a:r>
              <a:rPr lang="zh-CN" altLang="zh-CN" sz="2100" kern="100" dirty="0">
                <a:latin typeface="Times New Roman" panose="02020603050405020304" pitchFamily="18" charset="0"/>
              </a:rPr>
              <a:t>，例如这些教科书过多地把注意力集中在约当</a:t>
            </a:r>
            <a:r>
              <a:rPr lang="en-US" altLang="zh-CN" sz="2100" kern="100" dirty="0">
                <a:latin typeface="Times New Roman" panose="02020603050405020304" pitchFamily="18" charset="0"/>
              </a:rPr>
              <a:t>(Jordan)</a:t>
            </a:r>
            <a:r>
              <a:rPr lang="zh-CN" altLang="zh-CN" sz="2100" kern="100" dirty="0">
                <a:latin typeface="Times New Roman" panose="02020603050405020304" pitchFamily="18" charset="0"/>
              </a:rPr>
              <a:t>标准形、各种计算矩阵指数的方法以及能控性和能观测性的种种定义上。所有这些方面的数学问题早巳十分清楚了，但这些教科书实质上都没有阐明，这些数学为什么对工程师或数学家都是那么有用的。</a:t>
            </a:r>
            <a:endParaRPr lang="zh-CN" altLang="zh-CN" sz="1500" kern="100" dirty="0">
              <a:latin typeface="Times New Roman" panose="02020603050405020304" pitchFamily="18" charset="0"/>
            </a:endParaRPr>
          </a:p>
        </p:txBody>
      </p:sp>
      <p:sp>
        <p:nvSpPr>
          <p:cNvPr id="2" name="页脚占位符 1"/>
          <p:cNvSpPr>
            <a:spLocks noGrp="1"/>
          </p:cNvSpPr>
          <p:nvPr>
            <p:ph type="ftr" sz="quarter" idx="11"/>
          </p:nvPr>
        </p:nvSpPr>
        <p:spPr/>
        <p:txBody>
          <a:bodyPr/>
          <a:lstStyle/>
          <a:p>
            <a:r>
              <a:rPr lang="zh-CN" altLang="en-US" sz="1050" dirty="0"/>
              <a:t>第一章前言</a:t>
            </a:r>
          </a:p>
        </p:txBody>
      </p:sp>
      <p:sp>
        <p:nvSpPr>
          <p:cNvPr id="3" name="灯片编号占位符 2"/>
          <p:cNvSpPr>
            <a:spLocks noGrp="1"/>
          </p:cNvSpPr>
          <p:nvPr>
            <p:ph type="sldNum" sz="quarter" idx="12"/>
          </p:nvPr>
        </p:nvSpPr>
        <p:spPr/>
        <p:txBody>
          <a:bodyPr/>
          <a:lstStyle/>
          <a:p>
            <a:fld id="{44F1BA1C-2CD2-4C25-8CDD-76B697D7E56A}" type="slidenum">
              <a:rPr lang="zh-CN" altLang="en-US" smtClean="0"/>
              <a:t>10</a:t>
            </a:fld>
            <a:endParaRPr lang="zh-CN" altLang="en-US"/>
          </a:p>
        </p:txBody>
      </p:sp>
    </p:spTree>
    <p:extLst>
      <p:ext uri="{BB962C8B-B14F-4D97-AF65-F5344CB8AC3E}">
        <p14:creationId xmlns:p14="http://schemas.microsoft.com/office/powerpoint/2010/main" val="441991193"/>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54330" y="1497330"/>
            <a:ext cx="8389620" cy="3831818"/>
          </a:xfrm>
          <a:prstGeom prst="rect">
            <a:avLst/>
          </a:prstGeom>
        </p:spPr>
        <p:txBody>
          <a:bodyPr wrap="square">
            <a:spAutoFit/>
          </a:bodyPr>
          <a:lstStyle/>
          <a:p>
            <a:pPr indent="229553" algn="just">
              <a:lnSpc>
                <a:spcPct val="150000"/>
              </a:lnSpc>
            </a:pPr>
            <a:r>
              <a:rPr lang="zh-CN" altLang="zh-CN" b="1" kern="100" dirty="0">
                <a:latin typeface="Times New Roman" panose="02020603050405020304" pitchFamily="18" charset="0"/>
              </a:rPr>
              <a:t>最先向</a:t>
            </a:r>
            <a:r>
              <a:rPr lang="zh-CN" altLang="zh-CN" kern="100" dirty="0">
                <a:latin typeface="Times New Roman" panose="02020603050405020304" pitchFamily="18" charset="0"/>
              </a:rPr>
              <a:t>我们深刻表明能控性和能观性等概念的重要性，就是能控性在对线性时不变（</a:t>
            </a:r>
            <a:r>
              <a:rPr lang="en-US" altLang="zh-CN" kern="100" dirty="0">
                <a:latin typeface="Times New Roman" panose="02020603050405020304" pitchFamily="18" charset="0"/>
              </a:rPr>
              <a:t>LTI</a:t>
            </a:r>
            <a:r>
              <a:rPr lang="zh-CN" altLang="zh-CN" kern="100" dirty="0">
                <a:latin typeface="Times New Roman" panose="02020603050405020304" pitchFamily="18" charset="0"/>
              </a:rPr>
              <a:t>）系统极点移动（配置）问题中所起的作用，以及能观测性在渐近观测器设计中所起的作用。随后，这些概念在为二次型调节器和最优滤波器提供稳定性结论中所起的作用。这种稳定性的意义在于计算中的数值误差效应</a:t>
            </a:r>
            <a:r>
              <a:rPr lang="en-US" altLang="zh-CN" kern="100" dirty="0">
                <a:latin typeface="Times New Roman" panose="02020603050405020304" pitchFamily="18" charset="0"/>
              </a:rPr>
              <a:t>(</a:t>
            </a:r>
            <a:r>
              <a:rPr lang="zh-CN" altLang="zh-CN" kern="100" dirty="0">
                <a:latin typeface="Times New Roman" panose="02020603050405020304" pitchFamily="18" charset="0"/>
              </a:rPr>
              <a:t>例如，舍入误差</a:t>
            </a:r>
            <a:r>
              <a:rPr lang="en-US" altLang="zh-CN" kern="100" dirty="0">
                <a:latin typeface="Times New Roman" panose="02020603050405020304" pitchFamily="18" charset="0"/>
              </a:rPr>
              <a:t>)</a:t>
            </a:r>
            <a:r>
              <a:rPr lang="zh-CN" altLang="zh-CN" kern="100" dirty="0">
                <a:latin typeface="Times New Roman" panose="02020603050405020304" pitchFamily="18" charset="0"/>
              </a:rPr>
              <a:t>不会发生累积，也不会使计算失效，这显然是十分重要的需要实际考虑的问题。在求解某些最优控制和估计问题的存在性和唯一性条件时，作为必然的技术条件，能控性和能观性首先提了出来，这早已是十分清楚的了。稍后不久卡尔曼借助于某些理想化问题把能控性和能观测性分离开来，并对它们下了定义，由于多方面的原因，这些极念就逐渐在许多论述中受到了过分的重视。</a:t>
            </a:r>
            <a:endParaRPr lang="zh-CN" altLang="zh-CN" sz="1350" kern="100" dirty="0">
              <a:latin typeface="Times New Roman" panose="02020603050405020304" pitchFamily="18" charset="0"/>
            </a:endParaRPr>
          </a:p>
        </p:txBody>
      </p:sp>
      <p:sp>
        <p:nvSpPr>
          <p:cNvPr id="2" name="页脚占位符 1"/>
          <p:cNvSpPr>
            <a:spLocks noGrp="1"/>
          </p:cNvSpPr>
          <p:nvPr>
            <p:ph type="ftr" sz="quarter" idx="11"/>
          </p:nvPr>
        </p:nvSpPr>
        <p:spPr/>
        <p:txBody>
          <a:bodyPr/>
          <a:lstStyle/>
          <a:p>
            <a:r>
              <a:rPr lang="zh-CN" altLang="en-US" sz="1050" dirty="0"/>
              <a:t>第一章前言</a:t>
            </a:r>
          </a:p>
        </p:txBody>
      </p:sp>
      <p:sp>
        <p:nvSpPr>
          <p:cNvPr id="3" name="灯片编号占位符 2"/>
          <p:cNvSpPr>
            <a:spLocks noGrp="1"/>
          </p:cNvSpPr>
          <p:nvPr>
            <p:ph type="sldNum" sz="quarter" idx="12"/>
          </p:nvPr>
        </p:nvSpPr>
        <p:spPr/>
        <p:txBody>
          <a:bodyPr/>
          <a:lstStyle/>
          <a:p>
            <a:fld id="{44F1BA1C-2CD2-4C25-8CDD-76B697D7E56A}" type="slidenum">
              <a:rPr lang="zh-CN" altLang="en-US" smtClean="0"/>
              <a:t>11</a:t>
            </a:fld>
            <a:endParaRPr lang="zh-CN" altLang="en-US"/>
          </a:p>
        </p:txBody>
      </p:sp>
    </p:spTree>
    <p:extLst>
      <p:ext uri="{BB962C8B-B14F-4D97-AF65-F5344CB8AC3E}">
        <p14:creationId xmlns:p14="http://schemas.microsoft.com/office/powerpoint/2010/main" val="444090930"/>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720090" y="1340559"/>
            <a:ext cx="7692390" cy="3970318"/>
          </a:xfrm>
          <a:prstGeom prst="rect">
            <a:avLst/>
          </a:prstGeom>
        </p:spPr>
        <p:txBody>
          <a:bodyPr wrap="square">
            <a:spAutoFit/>
          </a:bodyPr>
          <a:lstStyle/>
          <a:p>
            <a:pPr indent="228600" algn="just">
              <a:lnSpc>
                <a:spcPct val="150000"/>
              </a:lnSpc>
            </a:pPr>
            <a:r>
              <a:rPr lang="zh-CN" altLang="zh-CN" sz="2100" kern="100" dirty="0">
                <a:latin typeface="Times New Roman" panose="02020603050405020304" pitchFamily="18" charset="0"/>
              </a:rPr>
              <a:t>此外当通过把状态空间观点用于各种检测、估计和控制问题，从而对它开始有了更好的了解的时候，罗森布罗克以他的开创而广泛的研究，其后还有波波夫、福尼</a:t>
            </a:r>
            <a:r>
              <a:rPr lang="en-US" altLang="zh-CN" sz="2100" kern="100" dirty="0">
                <a:latin typeface="Times New Roman" panose="02020603050405020304" pitchFamily="18" charset="0"/>
              </a:rPr>
              <a:t>(Forney)</a:t>
            </a:r>
            <a:r>
              <a:rPr lang="zh-CN" altLang="zh-CN" sz="2100" kern="100" dirty="0">
                <a:latin typeface="Times New Roman" panose="02020603050405020304" pitchFamily="18" charset="0"/>
              </a:rPr>
              <a:t>、沃洛维奇</a:t>
            </a:r>
            <a:r>
              <a:rPr lang="en-US" altLang="zh-CN" sz="2100" kern="100" dirty="0">
                <a:latin typeface="Times New Roman" panose="02020603050405020304" pitchFamily="18" charset="0"/>
              </a:rPr>
              <a:t>(</a:t>
            </a:r>
            <a:r>
              <a:rPr lang="en-US" altLang="zh-CN" sz="2100" kern="100" dirty="0" err="1">
                <a:latin typeface="Times New Roman" panose="02020603050405020304" pitchFamily="18" charset="0"/>
              </a:rPr>
              <a:t>Wolovich</a:t>
            </a:r>
            <a:r>
              <a:rPr lang="en-US" altLang="zh-CN" sz="2100" kern="100" dirty="0">
                <a:latin typeface="Times New Roman" panose="02020603050405020304" pitchFamily="18" charset="0"/>
              </a:rPr>
              <a:t>)</a:t>
            </a:r>
            <a:r>
              <a:rPr lang="zh-CN" altLang="zh-CN" sz="2100" kern="100" dirty="0">
                <a:latin typeface="Times New Roman" panose="02020603050405020304" pitchFamily="18" charset="0"/>
              </a:rPr>
              <a:t>和其他一些人，阐明了传递函数的威力，并指明了</a:t>
            </a:r>
            <a:r>
              <a:rPr lang="zh-CN" altLang="zh-CN" sz="2100" b="1" kern="100" dirty="0">
                <a:latin typeface="Times New Roman" panose="02020603050405020304" pitchFamily="18" charset="0"/>
              </a:rPr>
              <a:t>通过更好地理解传递函数法和状态空间法两者之间的关系所带来的裨益</a:t>
            </a:r>
            <a:r>
              <a:rPr lang="zh-CN" altLang="zh-CN" sz="2100" kern="100" dirty="0">
                <a:latin typeface="Times New Roman" panose="02020603050405020304" pitchFamily="18" charset="0"/>
              </a:rPr>
              <a:t>。本课程打算对线性系统理论中这些有效的、强有力的观点做一综合研究，这样的综合研究工作的优越性早已在各个方面显现出来，因此相信利用它还能做出更多的成绩。</a:t>
            </a:r>
            <a:endParaRPr lang="zh-CN" altLang="zh-CN" sz="1500" kern="100" dirty="0">
              <a:latin typeface="Times New Roman" panose="02020603050405020304" pitchFamily="18" charset="0"/>
            </a:endParaRPr>
          </a:p>
        </p:txBody>
      </p:sp>
      <p:sp>
        <p:nvSpPr>
          <p:cNvPr id="2" name="页脚占位符 1"/>
          <p:cNvSpPr>
            <a:spLocks noGrp="1"/>
          </p:cNvSpPr>
          <p:nvPr>
            <p:ph type="ftr" sz="quarter" idx="11"/>
          </p:nvPr>
        </p:nvSpPr>
        <p:spPr/>
        <p:txBody>
          <a:bodyPr/>
          <a:lstStyle/>
          <a:p>
            <a:r>
              <a:rPr lang="zh-CN" altLang="en-US" sz="1050" dirty="0"/>
              <a:t>第一章前言</a:t>
            </a:r>
          </a:p>
        </p:txBody>
      </p:sp>
      <p:sp>
        <p:nvSpPr>
          <p:cNvPr id="3" name="灯片编号占位符 2"/>
          <p:cNvSpPr>
            <a:spLocks noGrp="1"/>
          </p:cNvSpPr>
          <p:nvPr>
            <p:ph type="sldNum" sz="quarter" idx="12"/>
          </p:nvPr>
        </p:nvSpPr>
        <p:spPr/>
        <p:txBody>
          <a:bodyPr/>
          <a:lstStyle/>
          <a:p>
            <a:fld id="{44F1BA1C-2CD2-4C25-8CDD-76B697D7E56A}" type="slidenum">
              <a:rPr lang="zh-CN" altLang="en-US" smtClean="0"/>
              <a:t>12</a:t>
            </a:fld>
            <a:endParaRPr lang="zh-CN" altLang="en-US"/>
          </a:p>
        </p:txBody>
      </p:sp>
    </p:spTree>
    <p:extLst>
      <p:ext uri="{BB962C8B-B14F-4D97-AF65-F5344CB8AC3E}">
        <p14:creationId xmlns:p14="http://schemas.microsoft.com/office/powerpoint/2010/main" val="792307921"/>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65760" y="987423"/>
            <a:ext cx="8423910" cy="4939814"/>
          </a:xfrm>
          <a:prstGeom prst="rect">
            <a:avLst/>
          </a:prstGeom>
        </p:spPr>
        <p:txBody>
          <a:bodyPr wrap="square">
            <a:spAutoFit/>
          </a:bodyPr>
          <a:lstStyle/>
          <a:p>
            <a:pPr indent="228600" algn="just">
              <a:lnSpc>
                <a:spcPct val="150000"/>
              </a:lnSpc>
            </a:pPr>
            <a:r>
              <a:rPr lang="zh-CN" altLang="zh-CN" sz="2100" kern="100" dirty="0">
                <a:latin typeface="Times New Roman" panose="02020603050405020304" pitchFamily="18" charset="0"/>
              </a:rPr>
              <a:t>在传统的大多数教科书里，一个得意的课题是状态空间方程的时域解。这是一个有趣的课题，它能满意地依靠先前的线性微分方程知识加以解决。不过，学生在掌握这部分内容的过程中所达到的见解却多少有点儿错觉。首先，如果的确需要求解某些方程，那么完全可用为此目的编制的几个简便有效的计算机程序。但是应该要求学生“理解”正在计算的是什么东西。的确，这种理解除了来源于数值分析、系统仿真外，绝不会来源于线性系统课程中所学到的那些漂亮而特殊的数学。实际上，</a:t>
            </a:r>
            <a:r>
              <a:rPr lang="zh-CN" altLang="zh-CN" sz="2100" b="1" kern="100" dirty="0">
                <a:latin typeface="Times New Roman" panose="02020603050405020304" pitchFamily="18" charset="0"/>
              </a:rPr>
              <a:t>许多能用状态空间方程处理的问题并不真正需要状态方程的显式时域解</a:t>
            </a:r>
            <a:r>
              <a:rPr lang="zh-CN" altLang="zh-CN" sz="2100" kern="100" dirty="0">
                <a:latin typeface="Times New Roman" panose="02020603050405020304" pitchFamily="18" charset="0"/>
              </a:rPr>
              <a:t>。</a:t>
            </a:r>
            <a:r>
              <a:rPr lang="zh-CN" altLang="zh-CN" sz="2100" kern="100" dirty="0">
                <a:solidFill>
                  <a:srgbClr val="FF0000"/>
                </a:solidFill>
                <a:latin typeface="Times New Roman" panose="02020603050405020304" pitchFamily="18" charset="0"/>
              </a:rPr>
              <a:t>为什么？</a:t>
            </a:r>
            <a:r>
              <a:rPr lang="zh-CN" altLang="zh-CN" sz="2100" kern="100" dirty="0">
                <a:latin typeface="Times New Roman" panose="02020603050405020304" pitchFamily="18" charset="0"/>
              </a:rPr>
              <a:t>另一放面，一个给定系统方程组</a:t>
            </a:r>
            <a:r>
              <a:rPr lang="en-US" altLang="zh-CN" sz="2100" kern="100" dirty="0">
                <a:latin typeface="Times New Roman" panose="02020603050405020304" pitchFamily="18" charset="0"/>
              </a:rPr>
              <a:t>(</a:t>
            </a:r>
            <a:r>
              <a:rPr lang="zh-CN" altLang="zh-CN" sz="2100" kern="100" dirty="0">
                <a:latin typeface="Times New Roman" panose="02020603050405020304" pitchFamily="18" charset="0"/>
              </a:rPr>
              <a:t>或传递函数</a:t>
            </a:r>
            <a:r>
              <a:rPr lang="en-US" altLang="zh-CN" sz="2100" kern="100" dirty="0">
                <a:latin typeface="Times New Roman" panose="02020603050405020304" pitchFamily="18" charset="0"/>
              </a:rPr>
              <a:t>)</a:t>
            </a:r>
            <a:r>
              <a:rPr lang="zh-CN" altLang="zh-CN" sz="2100" kern="100" dirty="0">
                <a:latin typeface="Times New Roman" panose="02020603050405020304" pitchFamily="18" charset="0"/>
              </a:rPr>
              <a:t>的显式实现概念能最有力地帮助人们理解和使用线性系统。</a:t>
            </a:r>
            <a:endParaRPr lang="zh-CN" altLang="zh-CN" sz="1500" kern="100" dirty="0">
              <a:latin typeface="Times New Roman" panose="02020603050405020304" pitchFamily="18" charset="0"/>
            </a:endParaRPr>
          </a:p>
        </p:txBody>
      </p:sp>
      <p:sp>
        <p:nvSpPr>
          <p:cNvPr id="2" name="页脚占位符 1"/>
          <p:cNvSpPr>
            <a:spLocks noGrp="1"/>
          </p:cNvSpPr>
          <p:nvPr>
            <p:ph type="ftr" sz="quarter" idx="11"/>
          </p:nvPr>
        </p:nvSpPr>
        <p:spPr>
          <a:xfrm>
            <a:off x="3034665" y="6401991"/>
            <a:ext cx="3086100" cy="273844"/>
          </a:xfrm>
        </p:spPr>
        <p:txBody>
          <a:bodyPr/>
          <a:lstStyle/>
          <a:p>
            <a:r>
              <a:rPr lang="zh-CN" altLang="en-US" sz="1050" dirty="0"/>
              <a:t>第一章前言</a:t>
            </a:r>
          </a:p>
        </p:txBody>
      </p:sp>
      <p:sp>
        <p:nvSpPr>
          <p:cNvPr id="3" name="灯片编号占位符 2"/>
          <p:cNvSpPr>
            <a:spLocks noGrp="1"/>
          </p:cNvSpPr>
          <p:nvPr>
            <p:ph type="sldNum" sz="quarter" idx="12"/>
          </p:nvPr>
        </p:nvSpPr>
        <p:spPr/>
        <p:txBody>
          <a:bodyPr/>
          <a:lstStyle/>
          <a:p>
            <a:fld id="{44F1BA1C-2CD2-4C25-8CDD-76B697D7E56A}" type="slidenum">
              <a:rPr lang="zh-CN" altLang="en-US" smtClean="0"/>
              <a:t>13</a:t>
            </a:fld>
            <a:endParaRPr lang="zh-CN" altLang="en-US"/>
          </a:p>
        </p:txBody>
      </p:sp>
    </p:spTree>
    <p:extLst>
      <p:ext uri="{BB962C8B-B14F-4D97-AF65-F5344CB8AC3E}">
        <p14:creationId xmlns:p14="http://schemas.microsoft.com/office/powerpoint/2010/main" val="2842729039"/>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22910" y="1219036"/>
            <a:ext cx="7978140" cy="4455066"/>
          </a:xfrm>
          <a:prstGeom prst="rect">
            <a:avLst/>
          </a:prstGeom>
        </p:spPr>
        <p:txBody>
          <a:bodyPr wrap="square">
            <a:spAutoFit/>
          </a:bodyPr>
          <a:lstStyle/>
          <a:p>
            <a:pPr indent="228600" algn="just">
              <a:lnSpc>
                <a:spcPct val="150000"/>
              </a:lnSpc>
            </a:pPr>
            <a:r>
              <a:rPr lang="zh-CN" altLang="zh-CN" sz="2100" kern="100" dirty="0">
                <a:latin typeface="Times New Roman" panose="02020603050405020304" pitchFamily="18" charset="0"/>
              </a:rPr>
              <a:t>在学习本学科并试图得知</a:t>
            </a:r>
            <a:r>
              <a:rPr lang="zh-CN" altLang="zh-CN" sz="2100" b="1" kern="100" dirty="0">
                <a:latin typeface="Times New Roman" panose="02020603050405020304" pitchFamily="18" charset="0"/>
              </a:rPr>
              <a:t>什么样的观点是有生命力的，什么样的观点是短暂即逝的</a:t>
            </a:r>
            <a:r>
              <a:rPr lang="zh-CN" altLang="zh-CN" sz="2100" kern="100" dirty="0">
                <a:latin typeface="Times New Roman" panose="02020603050405020304" pitchFamily="18" charset="0"/>
              </a:rPr>
              <a:t>时候，我从追溯原始资料中得到了很大的帮助。因为，正如伍德豪斯</a:t>
            </a:r>
            <a:r>
              <a:rPr lang="en-US" altLang="zh-CN" sz="2100" kern="100" dirty="0">
                <a:latin typeface="Times New Roman" panose="02020603050405020304" pitchFamily="18" charset="0"/>
              </a:rPr>
              <a:t>(Woodhouse)</a:t>
            </a:r>
            <a:r>
              <a:rPr lang="zh-CN" altLang="zh-CN" sz="2100" kern="100" dirty="0">
                <a:latin typeface="Times New Roman" panose="02020603050405020304" pitchFamily="18" charset="0"/>
              </a:rPr>
              <a:t>于</a:t>
            </a:r>
            <a:r>
              <a:rPr lang="en-US" altLang="zh-CN" sz="2100" kern="100" dirty="0">
                <a:latin typeface="Times New Roman" panose="02020603050405020304" pitchFamily="18" charset="0"/>
              </a:rPr>
              <a:t>18l0</a:t>
            </a:r>
            <a:r>
              <a:rPr lang="zh-CN" altLang="zh-CN" sz="2100" kern="100" dirty="0">
                <a:latin typeface="Times New Roman" panose="02020603050405020304" pitchFamily="18" charset="0"/>
              </a:rPr>
              <a:t>年在他的第一本关于变分学的英文书中所指出的那样：“一般地讲，那些在学科初创阶段进行写作的作者是最富有启发性的。他们最能带领读者和他们一道前进，向读者讲明实质性的难点，更重要的是用他们自己学习本学科的方法，将这个课题的内容和方法传授给读者。”所以，根据上述这些注释，我通常要做特别的努力来指出有关各种概念的最早论文以鼓励有积极性的读者去独立地钻研它们。</a:t>
            </a:r>
            <a:endParaRPr lang="zh-CN" altLang="zh-CN" sz="1500" kern="100" dirty="0">
              <a:latin typeface="Times New Roman" panose="02020603050405020304" pitchFamily="18" charset="0"/>
            </a:endParaRPr>
          </a:p>
        </p:txBody>
      </p:sp>
      <p:sp>
        <p:nvSpPr>
          <p:cNvPr id="2" name="页脚占位符 1"/>
          <p:cNvSpPr>
            <a:spLocks noGrp="1"/>
          </p:cNvSpPr>
          <p:nvPr>
            <p:ph type="ftr" sz="quarter" idx="11"/>
          </p:nvPr>
        </p:nvSpPr>
        <p:spPr/>
        <p:txBody>
          <a:bodyPr/>
          <a:lstStyle/>
          <a:p>
            <a:r>
              <a:rPr lang="zh-CN" altLang="en-US" sz="1050" dirty="0"/>
              <a:t>第一章前言</a:t>
            </a:r>
          </a:p>
        </p:txBody>
      </p:sp>
      <p:sp>
        <p:nvSpPr>
          <p:cNvPr id="3" name="灯片编号占位符 2"/>
          <p:cNvSpPr>
            <a:spLocks noGrp="1"/>
          </p:cNvSpPr>
          <p:nvPr>
            <p:ph type="sldNum" sz="quarter" idx="12"/>
          </p:nvPr>
        </p:nvSpPr>
        <p:spPr/>
        <p:txBody>
          <a:bodyPr/>
          <a:lstStyle/>
          <a:p>
            <a:fld id="{44F1BA1C-2CD2-4C25-8CDD-76B697D7E56A}" type="slidenum">
              <a:rPr lang="zh-CN" altLang="en-US" smtClean="0"/>
              <a:t>14</a:t>
            </a:fld>
            <a:endParaRPr lang="zh-CN" altLang="en-US"/>
          </a:p>
        </p:txBody>
      </p:sp>
    </p:spTree>
    <p:extLst>
      <p:ext uri="{BB962C8B-B14F-4D97-AF65-F5344CB8AC3E}">
        <p14:creationId xmlns:p14="http://schemas.microsoft.com/office/powerpoint/2010/main" val="3314818945"/>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77190" y="1413347"/>
            <a:ext cx="8458200" cy="3970318"/>
          </a:xfrm>
          <a:prstGeom prst="rect">
            <a:avLst/>
          </a:prstGeom>
        </p:spPr>
        <p:txBody>
          <a:bodyPr wrap="square">
            <a:spAutoFit/>
          </a:bodyPr>
          <a:lstStyle/>
          <a:p>
            <a:pPr indent="228600" algn="just">
              <a:lnSpc>
                <a:spcPct val="150000"/>
              </a:lnSpc>
            </a:pPr>
            <a:r>
              <a:rPr lang="zh-CN" altLang="zh-CN" sz="2100" kern="100" dirty="0">
                <a:latin typeface="Times New Roman" panose="02020603050405020304" pitchFamily="18" charset="0"/>
              </a:rPr>
              <a:t>努力使证明尽可能地简单和直观。不可能有那种线性代数</a:t>
            </a:r>
            <a:r>
              <a:rPr lang="en-US" altLang="zh-CN" sz="2100" kern="100" dirty="0">
                <a:latin typeface="Times New Roman" panose="02020603050405020304" pitchFamily="18" charset="0"/>
              </a:rPr>
              <a:t>(</a:t>
            </a:r>
            <a:r>
              <a:rPr lang="zh-CN" altLang="zh-CN" sz="2100" kern="100" dirty="0">
                <a:latin typeface="Times New Roman" panose="02020603050405020304" pitchFamily="18" charset="0"/>
              </a:rPr>
              <a:t>事实上也是任何数学科目</a:t>
            </a:r>
            <a:r>
              <a:rPr lang="en-US" altLang="zh-CN" sz="2100" kern="100" dirty="0">
                <a:latin typeface="Times New Roman" panose="02020603050405020304" pitchFamily="18" charset="0"/>
              </a:rPr>
              <a:t>)</a:t>
            </a:r>
            <a:r>
              <a:rPr lang="zh-CN" altLang="zh-CN" sz="2100" kern="100" dirty="0">
                <a:latin typeface="Times New Roman" panose="02020603050405020304" pitchFamily="18" charset="0"/>
              </a:rPr>
              <a:t>课程或教科书，能作为工程课程的理想的或完全的预备知识——</a:t>
            </a:r>
            <a:r>
              <a:rPr lang="zh-CN" altLang="zh-CN" sz="2100" b="1" kern="100" dirty="0">
                <a:latin typeface="Times New Roman" panose="02020603050405020304" pitchFamily="18" charset="0"/>
              </a:rPr>
              <a:t>没有任何东西能代替经过自己充分努力才能弄清楚的事情</a:t>
            </a:r>
            <a:r>
              <a:rPr lang="zh-CN" altLang="zh-CN" sz="2100" kern="100" dirty="0">
                <a:latin typeface="Times New Roman" panose="02020603050405020304" pitchFamily="18" charset="0"/>
              </a:rPr>
              <a:t>。</a:t>
            </a:r>
            <a:r>
              <a:rPr lang="zh-CN" altLang="zh-CN" sz="2100" b="1" kern="100" dirty="0">
                <a:latin typeface="Times New Roman" panose="02020603050405020304" pitchFamily="18" charset="0"/>
              </a:rPr>
              <a:t>更加重要的是</a:t>
            </a:r>
            <a:r>
              <a:rPr lang="zh-CN" altLang="zh-CN" sz="2100" kern="100" dirty="0">
                <a:latin typeface="Times New Roman" panose="02020603050405020304" pitchFamily="18" charset="0"/>
              </a:rPr>
              <a:t>，学生可由此预测自己在试图解决今后工作中可能碰到的具体问题时，挑选和学习有关某个具体数学课题的能力。现代工程问题所用的数学范围是如此广泛，为了获取“预备知识”，人们可能要耗费他的全部时间，这主要是因为与冒险</a:t>
            </a:r>
            <a:r>
              <a:rPr lang="en-US" altLang="zh-CN" sz="2100" kern="100" dirty="0">
                <a:latin typeface="Times New Roman" panose="02020603050405020304" pitchFamily="18" charset="0"/>
              </a:rPr>
              <a:t>(</a:t>
            </a:r>
            <a:r>
              <a:rPr lang="zh-CN" altLang="zh-CN" sz="2100" kern="100" dirty="0">
                <a:latin typeface="Times New Roman" panose="02020603050405020304" pitchFamily="18" charset="0"/>
              </a:rPr>
              <a:t>那怕只有一点点</a:t>
            </a:r>
            <a:r>
              <a:rPr lang="en-US" altLang="zh-CN" sz="2100" kern="100" dirty="0">
                <a:latin typeface="Times New Roman" panose="02020603050405020304" pitchFamily="18" charset="0"/>
              </a:rPr>
              <a:t>)</a:t>
            </a:r>
            <a:r>
              <a:rPr lang="zh-CN" altLang="zh-CN" sz="2100" kern="100" dirty="0">
                <a:latin typeface="Times New Roman" panose="02020603050405020304" pitchFamily="18" charset="0"/>
              </a:rPr>
              <a:t>涉及某个意义不太明确的领域相比，研究非常确切的内容要省时间很多。</a:t>
            </a:r>
            <a:endParaRPr lang="zh-CN" altLang="zh-CN" sz="1500" kern="100" dirty="0">
              <a:latin typeface="Times New Roman" panose="02020603050405020304" pitchFamily="18" charset="0"/>
            </a:endParaRPr>
          </a:p>
        </p:txBody>
      </p:sp>
      <p:sp>
        <p:nvSpPr>
          <p:cNvPr id="2" name="页脚占位符 1"/>
          <p:cNvSpPr>
            <a:spLocks noGrp="1"/>
          </p:cNvSpPr>
          <p:nvPr>
            <p:ph type="ftr" sz="quarter" idx="11"/>
          </p:nvPr>
        </p:nvSpPr>
        <p:spPr/>
        <p:txBody>
          <a:bodyPr/>
          <a:lstStyle/>
          <a:p>
            <a:r>
              <a:rPr lang="zh-CN" altLang="en-US" sz="1050" dirty="0"/>
              <a:t>第一章前言</a:t>
            </a:r>
          </a:p>
        </p:txBody>
      </p:sp>
      <p:sp>
        <p:nvSpPr>
          <p:cNvPr id="3" name="灯片编号占位符 2"/>
          <p:cNvSpPr>
            <a:spLocks noGrp="1"/>
          </p:cNvSpPr>
          <p:nvPr>
            <p:ph type="sldNum" sz="quarter" idx="12"/>
          </p:nvPr>
        </p:nvSpPr>
        <p:spPr/>
        <p:txBody>
          <a:bodyPr/>
          <a:lstStyle/>
          <a:p>
            <a:fld id="{44F1BA1C-2CD2-4C25-8CDD-76B697D7E56A}" type="slidenum">
              <a:rPr lang="zh-CN" altLang="en-US" smtClean="0"/>
              <a:t>15</a:t>
            </a:fld>
            <a:endParaRPr lang="zh-CN" altLang="en-US"/>
          </a:p>
        </p:txBody>
      </p:sp>
    </p:spTree>
    <p:extLst>
      <p:ext uri="{BB962C8B-B14F-4D97-AF65-F5344CB8AC3E}">
        <p14:creationId xmlns:p14="http://schemas.microsoft.com/office/powerpoint/2010/main" val="4062029821"/>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02920" y="1656390"/>
            <a:ext cx="7932420" cy="3485570"/>
          </a:xfrm>
          <a:prstGeom prst="rect">
            <a:avLst/>
          </a:prstGeom>
        </p:spPr>
        <p:txBody>
          <a:bodyPr wrap="square">
            <a:spAutoFit/>
          </a:bodyPr>
          <a:lstStyle/>
          <a:p>
            <a:pPr indent="228600" algn="just">
              <a:lnSpc>
                <a:spcPct val="150000"/>
              </a:lnSpc>
            </a:pPr>
            <a:r>
              <a:rPr lang="zh-CN" altLang="zh-CN" sz="2100" kern="100" dirty="0">
                <a:latin typeface="Times New Roman" panose="02020603050405020304" pitchFamily="18" charset="0"/>
              </a:rPr>
              <a:t>因此，</a:t>
            </a:r>
            <a:r>
              <a:rPr lang="zh-CN" altLang="zh-CN" sz="2100" b="1" kern="100" dirty="0">
                <a:latin typeface="Times New Roman" panose="02020603050405020304" pitchFamily="18" charset="0"/>
              </a:rPr>
              <a:t>尽力把数学概念从属于系统概念</a:t>
            </a:r>
            <a:r>
              <a:rPr lang="zh-CN" altLang="zh-CN" sz="2100" kern="100" dirty="0">
                <a:latin typeface="Times New Roman" panose="02020603050405020304" pitchFamily="18" charset="0"/>
              </a:rPr>
              <a:t>。若要沿着十分有趣但终究还是非常无益的数学方向来引导读者，那实在太容易了，但遗憾地这的确也太平庸了。我的目的不是阐述或发展“数学式”的系统理论，而是致力于适当引进和使用尽可能少的数学来考察系统理论的某些基本概念。数学的目的在于发现，而不在于‘证明’。或许用另外一种方式来说明这个论点：</a:t>
            </a:r>
            <a:r>
              <a:rPr lang="zh-CN" altLang="zh-CN" sz="2100" b="1" kern="100" dirty="0">
                <a:latin typeface="Times New Roman" panose="02020603050405020304" pitchFamily="18" charset="0"/>
              </a:rPr>
              <a:t>我属于这样的学派，它把概念和说理看得比单纯的结论更为重要</a:t>
            </a:r>
            <a:r>
              <a:rPr lang="zh-CN" altLang="zh-CN" sz="2100" kern="100" dirty="0">
                <a:latin typeface="Times New Roman" panose="02020603050405020304" pitchFamily="18" charset="0"/>
              </a:rPr>
              <a:t>。</a:t>
            </a:r>
            <a:endParaRPr lang="zh-CN" altLang="zh-CN" sz="1500" kern="100" dirty="0">
              <a:latin typeface="Times New Roman" panose="02020603050405020304" pitchFamily="18" charset="0"/>
            </a:endParaRPr>
          </a:p>
        </p:txBody>
      </p:sp>
      <p:sp>
        <p:nvSpPr>
          <p:cNvPr id="2" name="页脚占位符 1"/>
          <p:cNvSpPr>
            <a:spLocks noGrp="1"/>
          </p:cNvSpPr>
          <p:nvPr>
            <p:ph type="ftr" sz="quarter" idx="11"/>
          </p:nvPr>
        </p:nvSpPr>
        <p:spPr/>
        <p:txBody>
          <a:bodyPr/>
          <a:lstStyle/>
          <a:p>
            <a:r>
              <a:rPr lang="zh-CN" altLang="en-US" sz="1050" dirty="0"/>
              <a:t>第一章前言</a:t>
            </a:r>
          </a:p>
        </p:txBody>
      </p:sp>
      <p:sp>
        <p:nvSpPr>
          <p:cNvPr id="3" name="灯片编号占位符 2"/>
          <p:cNvSpPr>
            <a:spLocks noGrp="1"/>
          </p:cNvSpPr>
          <p:nvPr>
            <p:ph type="sldNum" sz="quarter" idx="12"/>
          </p:nvPr>
        </p:nvSpPr>
        <p:spPr/>
        <p:txBody>
          <a:bodyPr/>
          <a:lstStyle/>
          <a:p>
            <a:fld id="{44F1BA1C-2CD2-4C25-8CDD-76B697D7E56A}" type="slidenum">
              <a:rPr lang="zh-CN" altLang="en-US" smtClean="0"/>
              <a:t>16</a:t>
            </a:fld>
            <a:endParaRPr lang="zh-CN" altLang="en-US"/>
          </a:p>
        </p:txBody>
      </p:sp>
    </p:spTree>
    <p:extLst>
      <p:ext uri="{BB962C8B-B14F-4D97-AF65-F5344CB8AC3E}">
        <p14:creationId xmlns:p14="http://schemas.microsoft.com/office/powerpoint/2010/main" val="806498402"/>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91490" y="1542090"/>
            <a:ext cx="8161020" cy="3485570"/>
          </a:xfrm>
          <a:prstGeom prst="rect">
            <a:avLst/>
          </a:prstGeom>
        </p:spPr>
        <p:txBody>
          <a:bodyPr wrap="square">
            <a:spAutoFit/>
          </a:bodyPr>
          <a:lstStyle/>
          <a:p>
            <a:pPr indent="228600" algn="just">
              <a:lnSpc>
                <a:spcPct val="150000"/>
              </a:lnSpc>
            </a:pPr>
            <a:r>
              <a:rPr lang="zh-CN" altLang="zh-CN" sz="2100" kern="100" dirty="0">
                <a:latin typeface="Times New Roman" panose="02020603050405020304" pitchFamily="18" charset="0"/>
              </a:rPr>
              <a:t>还应当提醒读者，由于知识上不完善的限制、非数学的性能指标、经济条件的约束和灵活的可接受准则等等原因，会</a:t>
            </a:r>
            <a:r>
              <a:rPr lang="zh-CN" altLang="zh-CN" sz="2100" b="1" kern="100" dirty="0">
                <a:latin typeface="Times New Roman" panose="02020603050405020304" pitchFamily="18" charset="0"/>
              </a:rPr>
              <a:t>不可避免地使实际问题带上一定的含糊性</a:t>
            </a:r>
            <a:r>
              <a:rPr lang="zh-CN" altLang="zh-CN" sz="2100" kern="100" dirty="0">
                <a:latin typeface="Times New Roman" panose="02020603050405020304" pitchFamily="18" charset="0"/>
              </a:rPr>
              <a:t>。所以，</a:t>
            </a:r>
            <a:r>
              <a:rPr lang="zh-CN" altLang="zh-CN" sz="2100" b="1" kern="100" dirty="0">
                <a:latin typeface="Times New Roman" panose="02020603050405020304" pitchFamily="18" charset="0"/>
              </a:rPr>
              <a:t>任何理论的十分明确而具体的数学问题的答案，对于任何工程问题的实际“解决”，毕竟只能起“指南”的作用</a:t>
            </a:r>
            <a:r>
              <a:rPr lang="zh-CN" altLang="zh-CN" sz="2100" kern="100" dirty="0">
                <a:latin typeface="Times New Roman" panose="02020603050405020304" pitchFamily="18" charset="0"/>
              </a:rPr>
              <a:t>。不幸得很，这种差别的确不可能由一本教科书来表述，这也说明为什么绝不可能用一本书或一个计算机程序来代替那些好的教师或工程师。</a:t>
            </a:r>
            <a:endParaRPr lang="zh-CN" altLang="zh-CN" sz="1500" kern="100" dirty="0">
              <a:latin typeface="Times New Roman" panose="02020603050405020304" pitchFamily="18" charset="0"/>
            </a:endParaRPr>
          </a:p>
        </p:txBody>
      </p:sp>
      <p:sp>
        <p:nvSpPr>
          <p:cNvPr id="2" name="页脚占位符 1"/>
          <p:cNvSpPr>
            <a:spLocks noGrp="1"/>
          </p:cNvSpPr>
          <p:nvPr>
            <p:ph type="ftr" sz="quarter" idx="11"/>
          </p:nvPr>
        </p:nvSpPr>
        <p:spPr/>
        <p:txBody>
          <a:bodyPr/>
          <a:lstStyle/>
          <a:p>
            <a:r>
              <a:rPr lang="zh-CN" altLang="en-US" sz="1050" dirty="0"/>
              <a:t>第一章前言</a:t>
            </a:r>
          </a:p>
        </p:txBody>
      </p:sp>
      <p:sp>
        <p:nvSpPr>
          <p:cNvPr id="3" name="灯片编号占位符 2"/>
          <p:cNvSpPr>
            <a:spLocks noGrp="1"/>
          </p:cNvSpPr>
          <p:nvPr>
            <p:ph type="sldNum" sz="quarter" idx="12"/>
          </p:nvPr>
        </p:nvSpPr>
        <p:spPr/>
        <p:txBody>
          <a:bodyPr/>
          <a:lstStyle/>
          <a:p>
            <a:fld id="{44F1BA1C-2CD2-4C25-8CDD-76B697D7E56A}" type="slidenum">
              <a:rPr lang="zh-CN" altLang="en-US" smtClean="0"/>
              <a:t>17</a:t>
            </a:fld>
            <a:endParaRPr lang="zh-CN" altLang="en-US"/>
          </a:p>
        </p:txBody>
      </p:sp>
    </p:spTree>
    <p:extLst>
      <p:ext uri="{BB962C8B-B14F-4D97-AF65-F5344CB8AC3E}">
        <p14:creationId xmlns:p14="http://schemas.microsoft.com/office/powerpoint/2010/main" val="3522101519"/>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20040" y="1254521"/>
            <a:ext cx="8583930" cy="3831818"/>
          </a:xfrm>
          <a:prstGeom prst="rect">
            <a:avLst/>
          </a:prstGeom>
        </p:spPr>
        <p:txBody>
          <a:bodyPr wrap="square">
            <a:spAutoFit/>
          </a:bodyPr>
          <a:lstStyle/>
          <a:p>
            <a:pPr indent="228600" algn="just">
              <a:lnSpc>
                <a:spcPct val="150000"/>
              </a:lnSpc>
            </a:pPr>
            <a:r>
              <a:rPr lang="zh-CN" altLang="zh-CN" kern="100" dirty="0">
                <a:latin typeface="Times New Roman" panose="02020603050405020304" pitchFamily="18" charset="0"/>
              </a:rPr>
              <a:t>侧重于讨论式和启发式而不强调形式推导．几个主要论题是按螺旋方式逐步展开的。因此，读者不应在课题首次提出时，就期望回答所有的问题．学生们将会发现，当他们从课程的各个方面对主要概念、结果和相互联系有了体会时，若随时把它们组成一些自用表格和图表，那将是很有帮助的．</a:t>
            </a:r>
            <a:r>
              <a:rPr lang="zh-CN" altLang="zh-CN" b="1" kern="100" dirty="0">
                <a:latin typeface="Times New Roman" panose="02020603050405020304" pitchFamily="18" charset="0"/>
              </a:rPr>
              <a:t>在学习上任何有成效的努力，都必然会不断地引起技能和知识之间的相互作用。一个科学的学科不是“知识碎片的堆积和技能的堆积”，而是“这些技能必须能深化知认同时这个知识又必须能改进技能”。</a:t>
            </a:r>
            <a:r>
              <a:rPr lang="zh-CN" altLang="zh-CN" kern="100" dirty="0">
                <a:latin typeface="Times New Roman" panose="02020603050405020304" pitchFamily="18" charset="0"/>
              </a:rPr>
              <a:t>所以，为了真正了解一门学科，人们总要通过自己的基础和其他知识，对指定的任何一本书籍或一门课程的内容，进行个人的选择和再综合。我的希望在于，本书能为通过自学和</a:t>
            </a:r>
            <a:r>
              <a:rPr lang="en-US" altLang="zh-CN" kern="100" dirty="0">
                <a:latin typeface="Times New Roman" panose="02020603050405020304" pitchFamily="18" charset="0"/>
              </a:rPr>
              <a:t>(</a:t>
            </a:r>
            <a:r>
              <a:rPr lang="zh-CN" altLang="zh-CN" kern="100" dirty="0">
                <a:latin typeface="Times New Roman" panose="02020603050405020304" pitchFamily="18" charset="0"/>
              </a:rPr>
              <a:t>或</a:t>
            </a:r>
            <a:r>
              <a:rPr lang="en-US" altLang="zh-CN" kern="100" dirty="0">
                <a:latin typeface="Times New Roman" panose="02020603050405020304" pitchFamily="18" charset="0"/>
              </a:rPr>
              <a:t>)</a:t>
            </a:r>
            <a:r>
              <a:rPr lang="zh-CN" altLang="zh-CN" kern="100" dirty="0">
                <a:latin typeface="Times New Roman" panose="02020603050405020304" pitchFamily="18" charset="0"/>
              </a:rPr>
              <a:t>课堂讲授这样的教育经历提供足够的内容和机会。</a:t>
            </a:r>
            <a:endParaRPr lang="zh-CN" altLang="zh-CN" sz="1350" kern="100" dirty="0">
              <a:latin typeface="Times New Roman" panose="02020603050405020304" pitchFamily="18" charset="0"/>
            </a:endParaRPr>
          </a:p>
        </p:txBody>
      </p:sp>
      <p:sp>
        <p:nvSpPr>
          <p:cNvPr id="2" name="页脚占位符 1"/>
          <p:cNvSpPr>
            <a:spLocks noGrp="1"/>
          </p:cNvSpPr>
          <p:nvPr>
            <p:ph type="ftr" sz="quarter" idx="11"/>
          </p:nvPr>
        </p:nvSpPr>
        <p:spPr/>
        <p:txBody>
          <a:bodyPr/>
          <a:lstStyle/>
          <a:p>
            <a:r>
              <a:rPr lang="zh-CN" altLang="en-US" sz="1050" dirty="0"/>
              <a:t>第一章前言</a:t>
            </a:r>
          </a:p>
        </p:txBody>
      </p:sp>
      <p:sp>
        <p:nvSpPr>
          <p:cNvPr id="3" name="灯片编号占位符 2"/>
          <p:cNvSpPr>
            <a:spLocks noGrp="1"/>
          </p:cNvSpPr>
          <p:nvPr>
            <p:ph type="sldNum" sz="quarter" idx="12"/>
          </p:nvPr>
        </p:nvSpPr>
        <p:spPr/>
        <p:txBody>
          <a:bodyPr/>
          <a:lstStyle/>
          <a:p>
            <a:fld id="{44F1BA1C-2CD2-4C25-8CDD-76B697D7E56A}" type="slidenum">
              <a:rPr lang="zh-CN" altLang="en-US" smtClean="0"/>
              <a:t>18</a:t>
            </a:fld>
            <a:endParaRPr lang="zh-CN" altLang="en-US"/>
          </a:p>
        </p:txBody>
      </p:sp>
    </p:spTree>
    <p:extLst>
      <p:ext uri="{BB962C8B-B14F-4D97-AF65-F5344CB8AC3E}">
        <p14:creationId xmlns:p14="http://schemas.microsoft.com/office/powerpoint/2010/main" val="2833539695"/>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286000" y="1089098"/>
            <a:ext cx="4572000" cy="4455066"/>
          </a:xfrm>
          <a:prstGeom prst="rect">
            <a:avLst/>
          </a:prstGeom>
        </p:spPr>
        <p:txBody>
          <a:bodyPr>
            <a:spAutoFit/>
          </a:bodyPr>
          <a:lstStyle/>
          <a:p>
            <a:pPr algn="just">
              <a:lnSpc>
                <a:spcPct val="150000"/>
              </a:lnSpc>
            </a:pPr>
            <a:r>
              <a:rPr lang="zh-CN" altLang="zh-CN" sz="2100" kern="100" dirty="0">
                <a:latin typeface="Times New Roman" panose="02020603050405020304" pitchFamily="18" charset="0"/>
              </a:rPr>
              <a:t>所有这一切—</a:t>
            </a:r>
          </a:p>
          <a:p>
            <a:pPr indent="228600" algn="just">
              <a:lnSpc>
                <a:spcPct val="150000"/>
              </a:lnSpc>
            </a:pPr>
            <a:r>
              <a:rPr lang="zh-CN" altLang="zh-CN" sz="2100" kern="100" dirty="0">
                <a:latin typeface="Times New Roman" panose="02020603050405020304" pitchFamily="18" charset="0"/>
              </a:rPr>
              <a:t>都是献给您的，“亲爱的读者”</a:t>
            </a:r>
          </a:p>
          <a:p>
            <a:pPr algn="just">
              <a:lnSpc>
                <a:spcPct val="150000"/>
              </a:lnSpc>
            </a:pPr>
            <a:r>
              <a:rPr lang="zh-CN" altLang="zh-CN" sz="2100" kern="100" dirty="0">
                <a:latin typeface="Times New Roman" panose="02020603050405020304" pitchFamily="18" charset="0"/>
              </a:rPr>
              <a:t>我希望撰写一本“书”，</a:t>
            </a:r>
          </a:p>
          <a:p>
            <a:pPr algn="just">
              <a:lnSpc>
                <a:spcPct val="150000"/>
              </a:lnSpc>
            </a:pPr>
            <a:r>
              <a:rPr lang="zh-CN" altLang="zh-CN" sz="2100" kern="100" dirty="0">
                <a:latin typeface="Times New Roman" panose="02020603050405020304" pitchFamily="18" charset="0"/>
              </a:rPr>
              <a:t>它正是您渴望通晓的，</a:t>
            </a:r>
          </a:p>
          <a:p>
            <a:pPr algn="just">
              <a:lnSpc>
                <a:spcPct val="150000"/>
              </a:lnSpc>
            </a:pPr>
            <a:r>
              <a:rPr lang="zh-CN" altLang="zh-CN" sz="2100" kern="100" dirty="0">
                <a:latin typeface="Times New Roman" panose="02020603050405020304" pitchFamily="18" charset="0"/>
              </a:rPr>
              <a:t>这对我有何益处，</a:t>
            </a:r>
          </a:p>
          <a:p>
            <a:pPr algn="just">
              <a:lnSpc>
                <a:spcPct val="150000"/>
              </a:lnSpc>
            </a:pPr>
            <a:r>
              <a:rPr lang="zh-CN" altLang="zh-CN" sz="2100" kern="100" dirty="0">
                <a:latin typeface="Times New Roman" panose="02020603050405020304" pitchFamily="18" charset="0"/>
              </a:rPr>
              <a:t>如果您不能读懂它</a:t>
            </a:r>
          </a:p>
          <a:p>
            <a:pPr indent="228600" algn="just">
              <a:lnSpc>
                <a:spcPct val="150000"/>
              </a:lnSpc>
            </a:pPr>
            <a:r>
              <a:rPr lang="zh-CN" altLang="zh-CN" sz="2100" kern="100" dirty="0">
                <a:latin typeface="Times New Roman" panose="02020603050405020304" pitchFamily="18" charset="0"/>
              </a:rPr>
              <a:t>不过，您得顽强地试试——</a:t>
            </a:r>
          </a:p>
          <a:p>
            <a:pPr algn="just">
              <a:lnSpc>
                <a:spcPct val="150000"/>
              </a:lnSpc>
            </a:pPr>
            <a:r>
              <a:rPr lang="zh-CN" altLang="zh-CN" sz="2100" kern="100" dirty="0">
                <a:latin typeface="Times New Roman" panose="02020603050405020304" pitchFamily="18" charset="0"/>
              </a:rPr>
              <a:t>凯拉斯</a:t>
            </a:r>
          </a:p>
          <a:p>
            <a:pPr indent="228600" algn="just">
              <a:lnSpc>
                <a:spcPct val="150000"/>
              </a:lnSpc>
            </a:pPr>
            <a:r>
              <a:rPr lang="zh-CN" altLang="zh-CN" sz="2100" kern="100" dirty="0">
                <a:latin typeface="Times New Roman" panose="02020603050405020304" pitchFamily="18" charset="0"/>
              </a:rPr>
              <a:t>加利福尼亚州，斯坦福</a:t>
            </a:r>
          </a:p>
        </p:txBody>
      </p:sp>
      <p:sp>
        <p:nvSpPr>
          <p:cNvPr id="2" name="页脚占位符 1"/>
          <p:cNvSpPr>
            <a:spLocks noGrp="1"/>
          </p:cNvSpPr>
          <p:nvPr>
            <p:ph type="ftr" sz="quarter" idx="11"/>
          </p:nvPr>
        </p:nvSpPr>
        <p:spPr/>
        <p:txBody>
          <a:bodyPr/>
          <a:lstStyle/>
          <a:p>
            <a:r>
              <a:rPr lang="zh-CN" altLang="en-US" sz="1050" dirty="0"/>
              <a:t>第一章前言</a:t>
            </a:r>
          </a:p>
        </p:txBody>
      </p:sp>
      <p:sp>
        <p:nvSpPr>
          <p:cNvPr id="3" name="灯片编号占位符 2"/>
          <p:cNvSpPr>
            <a:spLocks noGrp="1"/>
          </p:cNvSpPr>
          <p:nvPr>
            <p:ph type="sldNum" sz="quarter" idx="12"/>
          </p:nvPr>
        </p:nvSpPr>
        <p:spPr/>
        <p:txBody>
          <a:bodyPr/>
          <a:lstStyle/>
          <a:p>
            <a:fld id="{44F1BA1C-2CD2-4C25-8CDD-76B697D7E56A}" type="slidenum">
              <a:rPr lang="zh-CN" altLang="en-US" smtClean="0"/>
              <a:t>19</a:t>
            </a:fld>
            <a:endParaRPr lang="zh-CN" altLang="en-US"/>
          </a:p>
        </p:txBody>
      </p:sp>
    </p:spTree>
    <p:extLst>
      <p:ext uri="{BB962C8B-B14F-4D97-AF65-F5344CB8AC3E}">
        <p14:creationId xmlns:p14="http://schemas.microsoft.com/office/powerpoint/2010/main" val="1618947001"/>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82423" y="1078294"/>
            <a:ext cx="2069797" cy="577081"/>
          </a:xfrm>
          <a:prstGeom prst="rect">
            <a:avLst/>
          </a:prstGeom>
        </p:spPr>
        <p:txBody>
          <a:bodyPr wrap="none">
            <a:spAutoFit/>
          </a:bodyPr>
          <a:lstStyle/>
          <a:p>
            <a:pPr algn="just">
              <a:lnSpc>
                <a:spcPct val="150000"/>
              </a:lnSpc>
            </a:pPr>
            <a:r>
              <a:rPr lang="zh-CN" altLang="zh-CN" sz="2100" kern="100" dirty="0">
                <a:latin typeface="Times New Roman" panose="02020603050405020304" pitchFamily="18" charset="0"/>
                <a:ea typeface="黑体" panose="02010609060101010101" pitchFamily="49" charset="-122"/>
              </a:rPr>
              <a:t>课程主要内容：</a:t>
            </a:r>
            <a:endParaRPr lang="zh-CN" altLang="zh-CN" sz="1500" kern="100" dirty="0">
              <a:latin typeface="Times New Roman" panose="02020603050405020304" pitchFamily="18" charset="0"/>
            </a:endParaRPr>
          </a:p>
        </p:txBody>
      </p:sp>
      <p:sp>
        <p:nvSpPr>
          <p:cNvPr id="5" name="矩形 4"/>
          <p:cNvSpPr/>
          <p:nvPr/>
        </p:nvSpPr>
        <p:spPr>
          <a:xfrm>
            <a:off x="405505" y="1720763"/>
            <a:ext cx="8441315" cy="2169825"/>
          </a:xfrm>
          <a:prstGeom prst="rect">
            <a:avLst/>
          </a:prstGeom>
        </p:spPr>
        <p:txBody>
          <a:bodyPr wrap="square">
            <a:spAutoFit/>
          </a:bodyPr>
          <a:lstStyle/>
          <a:p>
            <a:pPr algn="just">
              <a:lnSpc>
                <a:spcPct val="150000"/>
              </a:lnSpc>
            </a:pPr>
            <a:r>
              <a:rPr lang="en-US" altLang="zh-CN" b="1" kern="100" dirty="0">
                <a:latin typeface="Times New Roman" panose="02020603050405020304" pitchFamily="18" charset="0"/>
                <a:cs typeface="Courier New" panose="02070309020205020404" pitchFamily="49" charset="0"/>
              </a:rPr>
              <a:t>1</a:t>
            </a:r>
            <a:r>
              <a:rPr lang="zh-CN" altLang="zh-CN" b="1" kern="100" dirty="0">
                <a:latin typeface="Times New Roman" panose="02020603050405020304" pitchFamily="18" charset="0"/>
                <a:cs typeface="Times New Roman" panose="02020603050405020304" pitchFamily="18" charset="0"/>
              </a:rPr>
              <a:t>．控制系统简介</a:t>
            </a:r>
            <a:r>
              <a:rPr lang="en-US" altLang="zh-CN" b="1" kern="100" dirty="0">
                <a:latin typeface="Times New Roman" panose="02020603050405020304" pitchFamily="18" charset="0"/>
                <a:cs typeface="Courier New" panose="02070309020205020404" pitchFamily="49" charset="0"/>
              </a:rPr>
              <a:t>     			                                                                   2</a:t>
            </a:r>
            <a:r>
              <a:rPr lang="zh-CN" altLang="zh-CN" b="1" kern="100" dirty="0">
                <a:latin typeface="Times New Roman" panose="02020603050405020304" pitchFamily="18" charset="0"/>
                <a:cs typeface="Times New Roman" panose="02020603050405020304" pitchFamily="18" charset="0"/>
              </a:rPr>
              <a:t>学时</a:t>
            </a:r>
            <a:endParaRPr lang="zh-CN" altLang="zh-CN" kern="100" dirty="0">
              <a:latin typeface="宋体" panose="02010600030101010101" pitchFamily="2" charset="-122"/>
              <a:cs typeface="Courier New" panose="02070309020205020404" pitchFamily="49" charset="0"/>
            </a:endParaRPr>
          </a:p>
          <a:p>
            <a:pPr indent="200025" algn="just">
              <a:lnSpc>
                <a:spcPct val="150000"/>
              </a:lnSpc>
            </a:pPr>
            <a:r>
              <a:rPr lang="zh-CN" altLang="zh-CN" kern="100" dirty="0">
                <a:latin typeface="Times New Roman" panose="02020603050405020304" pitchFamily="18" charset="0"/>
                <a:cs typeface="Times New Roman" panose="02020603050405020304" pitchFamily="18" charset="0"/>
              </a:rPr>
              <a:t>系统、环境、不确定性、模型、控制和自动控制；控制系统举例；控制理论基本任务；控制系统中的信号模型和性能指标；控制的多样性（历史、现状和趋势）；</a:t>
            </a:r>
            <a:r>
              <a:rPr lang="zh-CN" altLang="zh-CN" kern="100" dirty="0">
                <a:latin typeface="宋体" panose="02010600030101010101" pitchFamily="2" charset="-122"/>
                <a:ea typeface="Times New Roman" panose="02020603050405020304" pitchFamily="18" charset="0"/>
                <a:cs typeface="Courier New" panose="02070309020205020404" pitchFamily="49" charset="0"/>
              </a:rPr>
              <a:t> </a:t>
            </a:r>
            <a:r>
              <a:rPr lang="zh-CN" altLang="zh-CN" kern="100" dirty="0">
                <a:latin typeface="Times New Roman" panose="02020603050405020304" pitchFamily="18" charset="0"/>
                <a:cs typeface="Times New Roman" panose="02020603050405020304" pitchFamily="18" charset="0"/>
              </a:rPr>
              <a:t>本课概貌。</a:t>
            </a:r>
            <a:endParaRPr lang="zh-CN" altLang="zh-CN" kern="100" dirty="0">
              <a:latin typeface="宋体" panose="02010600030101010101" pitchFamily="2" charset="-122"/>
              <a:cs typeface="Courier New" panose="02070309020205020404" pitchFamily="49" charset="0"/>
            </a:endParaRPr>
          </a:p>
        </p:txBody>
      </p:sp>
      <p:sp>
        <p:nvSpPr>
          <p:cNvPr id="6" name="矩形 5"/>
          <p:cNvSpPr/>
          <p:nvPr/>
        </p:nvSpPr>
        <p:spPr>
          <a:xfrm>
            <a:off x="405505" y="3601840"/>
            <a:ext cx="8526780" cy="2169825"/>
          </a:xfrm>
          <a:prstGeom prst="rect">
            <a:avLst/>
          </a:prstGeom>
        </p:spPr>
        <p:txBody>
          <a:bodyPr wrap="square">
            <a:spAutoFit/>
          </a:bodyPr>
          <a:lstStyle/>
          <a:p>
            <a:pPr algn="just">
              <a:lnSpc>
                <a:spcPct val="150000"/>
              </a:lnSpc>
            </a:pPr>
            <a:r>
              <a:rPr lang="en-US" altLang="zh-CN" b="1" kern="100" dirty="0">
                <a:latin typeface="Times New Roman" panose="02020603050405020304" pitchFamily="18" charset="0"/>
                <a:cs typeface="Courier New" panose="02070309020205020404" pitchFamily="49" charset="0"/>
              </a:rPr>
              <a:t>2  </a:t>
            </a:r>
            <a:r>
              <a:rPr lang="zh-CN" altLang="zh-CN" b="1" kern="100" dirty="0">
                <a:latin typeface="Times New Roman" panose="02020603050405020304" pitchFamily="18" charset="0"/>
                <a:cs typeface="Times New Roman" panose="02020603050405020304" pitchFamily="18" charset="0"/>
              </a:rPr>
              <a:t>系统的状态空间描述及线性系统的运动分析：</a:t>
            </a:r>
            <a:r>
              <a:rPr lang="en-US" altLang="zh-CN" b="1" kern="100" dirty="0">
                <a:latin typeface="Times New Roman" panose="02020603050405020304" pitchFamily="18" charset="0"/>
                <a:cs typeface="Courier New" panose="02070309020205020404" pitchFamily="49" charset="0"/>
              </a:rPr>
              <a:t>		                   6</a:t>
            </a:r>
            <a:r>
              <a:rPr lang="zh-CN" altLang="zh-CN" b="1" kern="100" dirty="0">
                <a:latin typeface="Times New Roman" panose="02020603050405020304" pitchFamily="18" charset="0"/>
                <a:cs typeface="Times New Roman" panose="02020603050405020304" pitchFamily="18" charset="0"/>
              </a:rPr>
              <a:t>学时</a:t>
            </a:r>
            <a:endParaRPr lang="zh-CN" altLang="zh-CN" kern="100" dirty="0">
              <a:latin typeface="宋体" panose="02010600030101010101" pitchFamily="2" charset="-122"/>
              <a:cs typeface="Courier New" panose="02070309020205020404" pitchFamily="49" charset="0"/>
            </a:endParaRPr>
          </a:p>
          <a:p>
            <a:pPr indent="200025" algn="just">
              <a:lnSpc>
                <a:spcPct val="150000"/>
              </a:lnSpc>
            </a:pPr>
            <a:r>
              <a:rPr lang="zh-CN" altLang="zh-CN" kern="100" dirty="0">
                <a:latin typeface="Times New Roman" panose="02020603050405020304" pitchFamily="18" charset="0"/>
                <a:cs typeface="Times New Roman" panose="02020603050405020304" pitchFamily="18" charset="0"/>
              </a:rPr>
              <a:t>系统的状态空间描述；非线性系统线性化；输入</a:t>
            </a:r>
            <a:r>
              <a:rPr lang="en-US" altLang="zh-CN" kern="100" dirty="0">
                <a:latin typeface="Times New Roman" panose="02020603050405020304" pitchFamily="18" charset="0"/>
                <a:cs typeface="Courier New" panose="02070309020205020404" pitchFamily="49" charset="0"/>
              </a:rPr>
              <a:t>-</a:t>
            </a:r>
            <a:r>
              <a:rPr lang="zh-CN" altLang="zh-CN" kern="100" dirty="0">
                <a:latin typeface="Times New Roman" panose="02020603050405020304" pitchFamily="18" charset="0"/>
                <a:cs typeface="Times New Roman" panose="02020603050405020304" pitchFamily="18" charset="0"/>
              </a:rPr>
              <a:t>输出描述与状态空间描述的相互转换；线性系统的坐标变换；组合系统的状态空间方程与传递矩阵；线性定常系统的运动分析；线性定常系统的状态转移矩阵及脉冲响应矩阵；线性离散时间系统及其运动分析。</a:t>
            </a:r>
            <a:endParaRPr lang="zh-CN" altLang="zh-CN" kern="100" dirty="0">
              <a:latin typeface="宋体" panose="02010600030101010101" pitchFamily="2" charset="-122"/>
              <a:cs typeface="Courier New" panose="02070309020205020404" pitchFamily="49" charset="0"/>
            </a:endParaRPr>
          </a:p>
        </p:txBody>
      </p:sp>
      <p:sp>
        <p:nvSpPr>
          <p:cNvPr id="2" name="页脚占位符 1"/>
          <p:cNvSpPr>
            <a:spLocks noGrp="1"/>
          </p:cNvSpPr>
          <p:nvPr>
            <p:ph type="ftr" sz="quarter" idx="11"/>
          </p:nvPr>
        </p:nvSpPr>
        <p:spPr/>
        <p:txBody>
          <a:bodyPr/>
          <a:lstStyle/>
          <a:p>
            <a:r>
              <a:rPr lang="zh-CN" altLang="en-US" sz="1050" dirty="0"/>
              <a:t>第一章前言</a:t>
            </a:r>
          </a:p>
        </p:txBody>
      </p:sp>
      <p:sp>
        <p:nvSpPr>
          <p:cNvPr id="3" name="灯片编号占位符 2"/>
          <p:cNvSpPr>
            <a:spLocks noGrp="1"/>
          </p:cNvSpPr>
          <p:nvPr>
            <p:ph type="sldNum" sz="quarter" idx="12"/>
          </p:nvPr>
        </p:nvSpPr>
        <p:spPr/>
        <p:txBody>
          <a:bodyPr/>
          <a:lstStyle/>
          <a:p>
            <a:fld id="{44F1BA1C-2CD2-4C25-8CDD-76B697D7E56A}" type="slidenum">
              <a:rPr lang="zh-CN" altLang="en-US" smtClean="0"/>
              <a:t>20</a:t>
            </a:fld>
            <a:endParaRPr lang="zh-CN" altLang="en-US"/>
          </a:p>
        </p:txBody>
      </p:sp>
    </p:spTree>
    <p:extLst>
      <p:ext uri="{BB962C8B-B14F-4D97-AF65-F5344CB8AC3E}">
        <p14:creationId xmlns:p14="http://schemas.microsoft.com/office/powerpoint/2010/main" val="6649182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20040" y="1240703"/>
            <a:ext cx="8572500" cy="1754326"/>
          </a:xfrm>
          <a:prstGeom prst="rect">
            <a:avLst/>
          </a:prstGeom>
        </p:spPr>
        <p:txBody>
          <a:bodyPr wrap="square">
            <a:spAutoFit/>
          </a:bodyPr>
          <a:lstStyle/>
          <a:p>
            <a:pPr algn="just">
              <a:lnSpc>
                <a:spcPct val="150000"/>
              </a:lnSpc>
            </a:pPr>
            <a:r>
              <a:rPr lang="en-US" altLang="zh-CN" b="1" kern="100" dirty="0">
                <a:latin typeface="Times New Roman" panose="02020603050405020304" pitchFamily="18" charset="0"/>
                <a:cs typeface="Courier New" panose="02070309020205020404" pitchFamily="49" charset="0"/>
              </a:rPr>
              <a:t>3 </a:t>
            </a:r>
            <a:r>
              <a:rPr lang="zh-CN" altLang="zh-CN" b="1" kern="100" dirty="0">
                <a:latin typeface="Times New Roman" panose="02020603050405020304" pitchFamily="18" charset="0"/>
                <a:cs typeface="Times New Roman" panose="02020603050405020304" pitchFamily="18" charset="0"/>
              </a:rPr>
              <a:t>线性系统的结构分析</a:t>
            </a:r>
            <a:r>
              <a:rPr lang="en-US" altLang="zh-CN" b="1" kern="100" dirty="0">
                <a:latin typeface="Times New Roman" panose="02020603050405020304" pitchFamily="18" charset="0"/>
                <a:cs typeface="Courier New" panose="02070309020205020404" pitchFamily="49" charset="0"/>
              </a:rPr>
              <a:t>  					                 10</a:t>
            </a:r>
            <a:r>
              <a:rPr lang="zh-CN" altLang="zh-CN" b="1" kern="100" dirty="0">
                <a:latin typeface="Times New Roman" panose="02020603050405020304" pitchFamily="18" charset="0"/>
                <a:cs typeface="Times New Roman" panose="02020603050405020304" pitchFamily="18" charset="0"/>
              </a:rPr>
              <a:t>学时</a:t>
            </a:r>
            <a:endParaRPr lang="zh-CN" altLang="zh-CN" kern="100" dirty="0">
              <a:latin typeface="宋体" panose="02010600030101010101" pitchFamily="2" charset="-122"/>
              <a:cs typeface="Courier New" panose="02070309020205020404" pitchFamily="49" charset="0"/>
            </a:endParaRPr>
          </a:p>
          <a:p>
            <a:pPr indent="200025" algn="just">
              <a:lnSpc>
                <a:spcPct val="150000"/>
              </a:lnSpc>
            </a:pPr>
            <a:r>
              <a:rPr lang="zh-CN" altLang="zh-CN" kern="100" dirty="0">
                <a:latin typeface="Times New Roman" panose="02020603050405020304" pitchFamily="18" charset="0"/>
                <a:cs typeface="Times New Roman" panose="02020603050405020304" pitchFamily="18" charset="0"/>
              </a:rPr>
              <a:t>线性连续时间系统的能控性、能观性；线性离散时间系统的能控性和能观性；对偶原理；能控性、能观性与传递矩阵的关系；</a:t>
            </a:r>
            <a:r>
              <a:rPr lang="en-US" altLang="zh-CN" kern="100" dirty="0">
                <a:latin typeface="Times New Roman" panose="02020603050405020304" pitchFamily="18" charset="0"/>
                <a:cs typeface="Courier New" panose="02070309020205020404" pitchFamily="49" charset="0"/>
              </a:rPr>
              <a:t>SISO</a:t>
            </a:r>
            <a:r>
              <a:rPr lang="zh-CN" altLang="zh-CN" kern="100" dirty="0">
                <a:latin typeface="Times New Roman" panose="02020603050405020304" pitchFamily="18" charset="0"/>
                <a:cs typeface="Times New Roman" panose="02020603050405020304" pitchFamily="18" charset="0"/>
              </a:rPr>
              <a:t>系统能控规范型和能观规范型，</a:t>
            </a:r>
            <a:r>
              <a:rPr lang="en-US" altLang="zh-CN" kern="100" dirty="0">
                <a:latin typeface="Times New Roman" panose="02020603050405020304" pitchFamily="18" charset="0"/>
                <a:cs typeface="Courier New" panose="02070309020205020404" pitchFamily="49" charset="0"/>
              </a:rPr>
              <a:t>MIMO</a:t>
            </a:r>
            <a:r>
              <a:rPr lang="zh-CN" altLang="zh-CN" kern="100" dirty="0">
                <a:latin typeface="Times New Roman" panose="02020603050405020304" pitchFamily="18" charset="0"/>
                <a:cs typeface="Times New Roman" panose="02020603050405020304" pitchFamily="18" charset="0"/>
              </a:rPr>
              <a:t>系统能控规范型和能观规范型；线性系统的结构分解。</a:t>
            </a:r>
            <a:endParaRPr lang="zh-CN" altLang="zh-CN" kern="100" dirty="0">
              <a:latin typeface="宋体" panose="02010600030101010101" pitchFamily="2" charset="-122"/>
              <a:cs typeface="Courier New" panose="02070309020205020404" pitchFamily="49" charset="0"/>
            </a:endParaRPr>
          </a:p>
        </p:txBody>
      </p:sp>
      <p:sp>
        <p:nvSpPr>
          <p:cNvPr id="5" name="矩形 4"/>
          <p:cNvSpPr/>
          <p:nvPr/>
        </p:nvSpPr>
        <p:spPr>
          <a:xfrm>
            <a:off x="320040" y="3087362"/>
            <a:ext cx="8572500" cy="1338828"/>
          </a:xfrm>
          <a:prstGeom prst="rect">
            <a:avLst/>
          </a:prstGeom>
        </p:spPr>
        <p:txBody>
          <a:bodyPr wrap="square">
            <a:spAutoFit/>
          </a:bodyPr>
          <a:lstStyle/>
          <a:p>
            <a:pPr algn="just">
              <a:lnSpc>
                <a:spcPct val="150000"/>
              </a:lnSpc>
            </a:pPr>
            <a:r>
              <a:rPr lang="en-US" altLang="zh-CN" b="1" kern="100" dirty="0">
                <a:latin typeface="Times New Roman" panose="02020603050405020304" pitchFamily="18" charset="0"/>
                <a:cs typeface="Courier New" panose="02070309020205020404" pitchFamily="49" charset="0"/>
              </a:rPr>
              <a:t>4 </a:t>
            </a:r>
            <a:r>
              <a:rPr lang="zh-CN" altLang="zh-CN" b="1" kern="100" dirty="0">
                <a:latin typeface="Times New Roman" panose="02020603050405020304" pitchFamily="18" charset="0"/>
                <a:cs typeface="Times New Roman" panose="02020603050405020304" pitchFamily="18" charset="0"/>
              </a:rPr>
              <a:t>传递矩阵的状态空间实现</a:t>
            </a:r>
            <a:r>
              <a:rPr lang="en-US" altLang="zh-CN" b="1" kern="100" dirty="0">
                <a:latin typeface="Times New Roman" panose="02020603050405020304" pitchFamily="18" charset="0"/>
                <a:cs typeface="Courier New" panose="02070309020205020404" pitchFamily="49" charset="0"/>
              </a:rPr>
              <a:t>                                                                               4</a:t>
            </a:r>
            <a:r>
              <a:rPr lang="zh-CN" altLang="zh-CN" b="1" kern="100" dirty="0">
                <a:latin typeface="Times New Roman" panose="02020603050405020304" pitchFamily="18" charset="0"/>
                <a:cs typeface="Times New Roman" panose="02020603050405020304" pitchFamily="18" charset="0"/>
              </a:rPr>
              <a:t>学时</a:t>
            </a:r>
            <a:endParaRPr lang="zh-CN" altLang="zh-CN" kern="100" dirty="0">
              <a:latin typeface="宋体" panose="02010600030101010101" pitchFamily="2" charset="-122"/>
              <a:cs typeface="Courier New" panose="02070309020205020404" pitchFamily="49" charset="0"/>
            </a:endParaRPr>
          </a:p>
          <a:p>
            <a:pPr indent="200025" algn="just">
              <a:lnSpc>
                <a:spcPct val="150000"/>
              </a:lnSpc>
            </a:pPr>
            <a:r>
              <a:rPr lang="zh-CN" altLang="zh-CN" kern="100" dirty="0">
                <a:latin typeface="Times New Roman" panose="02020603050405020304" pitchFamily="18" charset="0"/>
                <a:cs typeface="Times New Roman" panose="02020603050405020304" pitchFamily="18" charset="0"/>
              </a:rPr>
              <a:t>实现问题的基本概念；传递矩阵的能控规范型和能观规范型实现；最小实现及其特性；多变量系统最小实现的求法。</a:t>
            </a:r>
            <a:endParaRPr lang="zh-CN" altLang="zh-CN" kern="100" dirty="0">
              <a:latin typeface="宋体" panose="02010600030101010101" pitchFamily="2" charset="-122"/>
              <a:cs typeface="Courier New" panose="02070309020205020404" pitchFamily="49" charset="0"/>
            </a:endParaRPr>
          </a:p>
        </p:txBody>
      </p:sp>
      <p:sp>
        <p:nvSpPr>
          <p:cNvPr id="6" name="矩形 5"/>
          <p:cNvSpPr/>
          <p:nvPr/>
        </p:nvSpPr>
        <p:spPr>
          <a:xfrm>
            <a:off x="285750" y="4518523"/>
            <a:ext cx="8572500" cy="1338828"/>
          </a:xfrm>
          <a:prstGeom prst="rect">
            <a:avLst/>
          </a:prstGeom>
        </p:spPr>
        <p:txBody>
          <a:bodyPr wrap="square">
            <a:spAutoFit/>
          </a:bodyPr>
          <a:lstStyle/>
          <a:p>
            <a:pPr algn="just">
              <a:lnSpc>
                <a:spcPct val="150000"/>
              </a:lnSpc>
            </a:pPr>
            <a:r>
              <a:rPr lang="en-US" altLang="zh-CN" b="1" kern="100" dirty="0">
                <a:latin typeface="Times New Roman" panose="02020603050405020304" pitchFamily="18" charset="0"/>
                <a:cs typeface="Courier New" panose="02070309020205020404" pitchFamily="49" charset="0"/>
              </a:rPr>
              <a:t>5 </a:t>
            </a:r>
            <a:r>
              <a:rPr lang="zh-CN" altLang="zh-CN" b="1" kern="100" dirty="0">
                <a:latin typeface="Times New Roman" panose="02020603050405020304" pitchFamily="18" charset="0"/>
                <a:cs typeface="Times New Roman" panose="02020603050405020304" pitchFamily="18" charset="0"/>
              </a:rPr>
              <a:t>稳定性理论</a:t>
            </a:r>
            <a:r>
              <a:rPr lang="en-US" altLang="zh-CN" b="1" kern="100" dirty="0">
                <a:latin typeface="Times New Roman" panose="02020603050405020304" pitchFamily="18" charset="0"/>
                <a:cs typeface="Courier New" panose="02070309020205020404" pitchFamily="49" charset="0"/>
              </a:rPr>
              <a:t>                                                                                                        6</a:t>
            </a:r>
            <a:r>
              <a:rPr lang="zh-CN" altLang="zh-CN" b="1" kern="100" dirty="0">
                <a:latin typeface="Times New Roman" panose="02020603050405020304" pitchFamily="18" charset="0"/>
                <a:cs typeface="Times New Roman" panose="02020603050405020304" pitchFamily="18" charset="0"/>
              </a:rPr>
              <a:t>学时</a:t>
            </a:r>
            <a:endParaRPr lang="zh-CN" altLang="zh-CN" kern="100" dirty="0">
              <a:latin typeface="宋体" panose="02010600030101010101" pitchFamily="2" charset="-122"/>
              <a:cs typeface="Courier New" panose="02070309020205020404" pitchFamily="49" charset="0"/>
            </a:endParaRPr>
          </a:p>
          <a:p>
            <a:pPr indent="200025" algn="just">
              <a:lnSpc>
                <a:spcPct val="150000"/>
              </a:lnSpc>
            </a:pPr>
            <a:r>
              <a:rPr lang="zh-CN" altLang="zh-CN" kern="100" dirty="0">
                <a:latin typeface="Times New Roman" panose="02020603050405020304" pitchFamily="18" charset="0"/>
                <a:cs typeface="Times New Roman" panose="02020603050405020304" pitchFamily="18" charset="0"/>
              </a:rPr>
              <a:t>外部稳定性和内部稳定性；</a:t>
            </a:r>
            <a:r>
              <a:rPr lang="en-US" altLang="zh-CN" kern="100" dirty="0" err="1">
                <a:latin typeface="Times New Roman" panose="02020603050405020304" pitchFamily="18" charset="0"/>
                <a:cs typeface="Courier New" panose="02070309020205020404" pitchFamily="49" charset="0"/>
              </a:rPr>
              <a:t>Liyapunov</a:t>
            </a:r>
            <a:r>
              <a:rPr lang="zh-CN" altLang="zh-CN" kern="100" dirty="0">
                <a:latin typeface="Times New Roman" panose="02020603050405020304" pitchFamily="18" charset="0"/>
                <a:cs typeface="Times New Roman" panose="02020603050405020304" pitchFamily="18" charset="0"/>
              </a:rPr>
              <a:t>稳定性理论；线性系统的稳定性判据；非线性系统的线性化及有关结果；</a:t>
            </a:r>
            <a:r>
              <a:rPr lang="en-US" altLang="zh-CN" kern="100" dirty="0" err="1">
                <a:latin typeface="Times New Roman" panose="02020603050405020304" pitchFamily="18" charset="0"/>
                <a:cs typeface="Courier New" panose="02070309020205020404" pitchFamily="49" charset="0"/>
              </a:rPr>
              <a:t>Liyapunov</a:t>
            </a:r>
            <a:r>
              <a:rPr lang="zh-CN" altLang="zh-CN" kern="100" dirty="0">
                <a:latin typeface="Times New Roman" panose="02020603050405020304" pitchFamily="18" charset="0"/>
                <a:cs typeface="Times New Roman" panose="02020603050405020304" pitchFamily="18" charset="0"/>
              </a:rPr>
              <a:t>直接法在线性定常系统中的应用。</a:t>
            </a:r>
            <a:endParaRPr lang="zh-CN" altLang="zh-CN" kern="100" dirty="0">
              <a:latin typeface="宋体" panose="02010600030101010101" pitchFamily="2" charset="-122"/>
              <a:cs typeface="Courier New" panose="02070309020205020404" pitchFamily="49" charset="0"/>
            </a:endParaRPr>
          </a:p>
        </p:txBody>
      </p:sp>
      <p:sp>
        <p:nvSpPr>
          <p:cNvPr id="2" name="页脚占位符 1"/>
          <p:cNvSpPr>
            <a:spLocks noGrp="1"/>
          </p:cNvSpPr>
          <p:nvPr>
            <p:ph type="ftr" sz="quarter" idx="11"/>
          </p:nvPr>
        </p:nvSpPr>
        <p:spPr/>
        <p:txBody>
          <a:bodyPr/>
          <a:lstStyle/>
          <a:p>
            <a:r>
              <a:rPr lang="zh-CN" altLang="en-US" sz="1050" dirty="0"/>
              <a:t>第一章前言</a:t>
            </a:r>
          </a:p>
        </p:txBody>
      </p:sp>
      <p:sp>
        <p:nvSpPr>
          <p:cNvPr id="3" name="灯片编号占位符 2"/>
          <p:cNvSpPr>
            <a:spLocks noGrp="1"/>
          </p:cNvSpPr>
          <p:nvPr>
            <p:ph type="sldNum" sz="quarter" idx="12"/>
          </p:nvPr>
        </p:nvSpPr>
        <p:spPr/>
        <p:txBody>
          <a:bodyPr/>
          <a:lstStyle/>
          <a:p>
            <a:fld id="{44F1BA1C-2CD2-4C25-8CDD-76B697D7E56A}" type="slidenum">
              <a:rPr lang="zh-CN" altLang="en-US" smtClean="0"/>
              <a:t>21</a:t>
            </a:fld>
            <a:endParaRPr lang="zh-CN" altLang="en-US"/>
          </a:p>
        </p:txBody>
      </p:sp>
    </p:spTree>
    <p:extLst>
      <p:ext uri="{BB962C8B-B14F-4D97-AF65-F5344CB8AC3E}">
        <p14:creationId xmlns:p14="http://schemas.microsoft.com/office/powerpoint/2010/main" val="14977105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57200" y="1024537"/>
            <a:ext cx="8115300" cy="1338828"/>
          </a:xfrm>
          <a:prstGeom prst="rect">
            <a:avLst/>
          </a:prstGeom>
        </p:spPr>
        <p:txBody>
          <a:bodyPr wrap="square">
            <a:spAutoFit/>
          </a:bodyPr>
          <a:lstStyle/>
          <a:p>
            <a:pPr algn="just">
              <a:lnSpc>
                <a:spcPct val="150000"/>
              </a:lnSpc>
            </a:pPr>
            <a:r>
              <a:rPr lang="en-US" altLang="zh-CN" b="1" kern="100" dirty="0">
                <a:latin typeface="Times New Roman" panose="02020603050405020304" pitchFamily="18" charset="0"/>
                <a:cs typeface="Courier New" panose="02070309020205020404" pitchFamily="49" charset="0"/>
              </a:rPr>
              <a:t>6 </a:t>
            </a:r>
            <a:r>
              <a:rPr lang="zh-CN" altLang="zh-CN" b="1" kern="100" dirty="0">
                <a:latin typeface="Times New Roman" panose="02020603050405020304" pitchFamily="18" charset="0"/>
                <a:cs typeface="Times New Roman" panose="02020603050405020304" pitchFamily="18" charset="0"/>
              </a:rPr>
              <a:t>线性反馈系统的状态空间综合</a:t>
            </a:r>
            <a:r>
              <a:rPr lang="en-US" altLang="zh-CN" b="1" kern="100" dirty="0">
                <a:latin typeface="Times New Roman" panose="02020603050405020304" pitchFamily="18" charset="0"/>
                <a:cs typeface="Courier New" panose="02070309020205020404" pitchFamily="49" charset="0"/>
              </a:rPr>
              <a:t>                                                                    8</a:t>
            </a:r>
            <a:r>
              <a:rPr lang="zh-CN" altLang="zh-CN" b="1" kern="100" dirty="0">
                <a:latin typeface="Times New Roman" panose="02020603050405020304" pitchFamily="18" charset="0"/>
                <a:cs typeface="Times New Roman" panose="02020603050405020304" pitchFamily="18" charset="0"/>
              </a:rPr>
              <a:t>学时</a:t>
            </a:r>
            <a:endParaRPr lang="zh-CN" altLang="zh-CN" kern="100" dirty="0">
              <a:latin typeface="宋体" panose="02010600030101010101" pitchFamily="2" charset="-122"/>
              <a:cs typeface="Courier New" panose="02070309020205020404" pitchFamily="49" charset="0"/>
            </a:endParaRPr>
          </a:p>
          <a:p>
            <a:pPr indent="200025" algn="just">
              <a:lnSpc>
                <a:spcPct val="150000"/>
              </a:lnSpc>
            </a:pPr>
            <a:r>
              <a:rPr lang="zh-CN" altLang="zh-CN" kern="100" dirty="0">
                <a:latin typeface="Times New Roman" panose="02020603050405020304" pitchFamily="18" charset="0"/>
                <a:cs typeface="Times New Roman" panose="02020603050405020304" pitchFamily="18" charset="0"/>
              </a:rPr>
              <a:t>常用的反馈结构及其对系统特性的影响；</a:t>
            </a:r>
            <a:r>
              <a:rPr lang="en-US" altLang="zh-CN" kern="100" dirty="0">
                <a:latin typeface="Times New Roman" panose="02020603050405020304" pitchFamily="18" charset="0"/>
                <a:cs typeface="Courier New" panose="02070309020205020404" pitchFamily="49" charset="0"/>
              </a:rPr>
              <a:t>SISO</a:t>
            </a:r>
            <a:r>
              <a:rPr lang="zh-CN" altLang="zh-CN" kern="100" dirty="0">
                <a:latin typeface="Times New Roman" panose="02020603050405020304" pitchFamily="18" charset="0"/>
                <a:cs typeface="Times New Roman" panose="02020603050405020304" pitchFamily="18" charset="0"/>
              </a:rPr>
              <a:t>和</a:t>
            </a:r>
            <a:r>
              <a:rPr lang="en-US" altLang="zh-CN" kern="100" dirty="0">
                <a:latin typeface="Times New Roman" panose="02020603050405020304" pitchFamily="18" charset="0"/>
                <a:cs typeface="Courier New" panose="02070309020205020404" pitchFamily="49" charset="0"/>
              </a:rPr>
              <a:t>MIMO</a:t>
            </a:r>
            <a:r>
              <a:rPr lang="zh-CN" altLang="zh-CN" kern="100" dirty="0">
                <a:latin typeface="Times New Roman" panose="02020603050405020304" pitchFamily="18" charset="0"/>
                <a:cs typeface="Times New Roman" panose="02020603050405020304" pitchFamily="18" charset="0"/>
              </a:rPr>
              <a:t>系统的极点配置；一种鲁棒控制器设计；系统解耦；状态观测器。</a:t>
            </a:r>
            <a:endParaRPr lang="zh-CN" altLang="zh-CN" kern="100" dirty="0">
              <a:latin typeface="宋体" panose="02010600030101010101" pitchFamily="2" charset="-122"/>
              <a:cs typeface="Courier New" panose="02070309020205020404" pitchFamily="49" charset="0"/>
            </a:endParaRPr>
          </a:p>
        </p:txBody>
      </p:sp>
      <p:sp>
        <p:nvSpPr>
          <p:cNvPr id="5" name="矩形 4"/>
          <p:cNvSpPr/>
          <p:nvPr/>
        </p:nvSpPr>
        <p:spPr>
          <a:xfrm>
            <a:off x="457200" y="2340281"/>
            <a:ext cx="8115300" cy="1754326"/>
          </a:xfrm>
          <a:prstGeom prst="rect">
            <a:avLst/>
          </a:prstGeom>
        </p:spPr>
        <p:txBody>
          <a:bodyPr wrap="square">
            <a:spAutoFit/>
          </a:bodyPr>
          <a:lstStyle/>
          <a:p>
            <a:pPr algn="just">
              <a:lnSpc>
                <a:spcPct val="150000"/>
              </a:lnSpc>
            </a:pPr>
            <a:r>
              <a:rPr lang="en-US" altLang="zh-CN" b="1" kern="100" dirty="0">
                <a:latin typeface="Times New Roman" panose="02020603050405020304" pitchFamily="18" charset="0"/>
                <a:cs typeface="Courier New" panose="02070309020205020404" pitchFamily="49" charset="0"/>
              </a:rPr>
              <a:t>7</a:t>
            </a:r>
            <a:r>
              <a:rPr lang="zh-CN" altLang="zh-CN" b="1" kern="100" dirty="0">
                <a:latin typeface="Times New Roman" panose="02020603050405020304" pitchFamily="18" charset="0"/>
                <a:cs typeface="Times New Roman" panose="02020603050405020304" pitchFamily="18" charset="0"/>
              </a:rPr>
              <a:t>采样控制系统</a:t>
            </a:r>
            <a:r>
              <a:rPr lang="en-US" altLang="zh-CN" b="1" kern="100" dirty="0">
                <a:latin typeface="Times New Roman" panose="02020603050405020304" pitchFamily="18" charset="0"/>
                <a:cs typeface="Courier New" panose="02070309020205020404" pitchFamily="49" charset="0"/>
              </a:rPr>
              <a:t>						            2 </a:t>
            </a:r>
            <a:r>
              <a:rPr lang="zh-CN" altLang="zh-CN" b="1" kern="100" dirty="0">
                <a:latin typeface="Times New Roman" panose="02020603050405020304" pitchFamily="18" charset="0"/>
                <a:cs typeface="Times New Roman" panose="02020603050405020304" pitchFamily="18" charset="0"/>
              </a:rPr>
              <a:t>学时</a:t>
            </a:r>
            <a:endParaRPr lang="zh-CN" altLang="zh-CN" kern="100" dirty="0">
              <a:latin typeface="宋体" panose="02010600030101010101" pitchFamily="2" charset="-122"/>
              <a:cs typeface="Courier New" panose="02070309020205020404" pitchFamily="49" charset="0"/>
            </a:endParaRPr>
          </a:p>
          <a:p>
            <a:pPr indent="200025" algn="just">
              <a:lnSpc>
                <a:spcPct val="150000"/>
              </a:lnSpc>
            </a:pPr>
            <a:r>
              <a:rPr lang="zh-CN" altLang="zh-CN" kern="100" dirty="0">
                <a:latin typeface="Times New Roman" panose="02020603050405020304" pitchFamily="18" charset="0"/>
                <a:cs typeface="Times New Roman" panose="02020603050405020304" pitchFamily="18" charset="0"/>
              </a:rPr>
              <a:t>采样控制系统基本概念；采样系统的状态空间分析；稳定性分析；能控性、能达性、能观性、能构造性；离散时间系统的</a:t>
            </a:r>
            <a:r>
              <a:rPr lang="en-US" altLang="zh-CN" kern="100" dirty="0" err="1">
                <a:latin typeface="Times New Roman" panose="02020603050405020304" pitchFamily="18" charset="0"/>
                <a:cs typeface="Courier New" panose="02070309020205020404" pitchFamily="49" charset="0"/>
              </a:rPr>
              <a:t>Liyapunov</a:t>
            </a:r>
            <a:r>
              <a:rPr lang="zh-CN" altLang="zh-CN" kern="100" dirty="0">
                <a:latin typeface="Times New Roman" panose="02020603050405020304" pitchFamily="18" charset="0"/>
                <a:cs typeface="Times New Roman" panose="02020603050405020304" pitchFamily="18" charset="0"/>
              </a:rPr>
              <a:t>稳定性判据；连续系统离散化后能控能观性的保持。</a:t>
            </a:r>
            <a:endParaRPr lang="zh-CN" altLang="zh-CN" kern="100" dirty="0">
              <a:latin typeface="宋体" panose="02010600030101010101" pitchFamily="2" charset="-122"/>
              <a:cs typeface="Courier New" panose="02070309020205020404" pitchFamily="49" charset="0"/>
            </a:endParaRPr>
          </a:p>
        </p:txBody>
      </p:sp>
      <p:sp>
        <p:nvSpPr>
          <p:cNvPr id="6" name="矩形 5"/>
          <p:cNvSpPr/>
          <p:nvPr/>
        </p:nvSpPr>
        <p:spPr>
          <a:xfrm>
            <a:off x="457200" y="4094049"/>
            <a:ext cx="8115300" cy="1338828"/>
          </a:xfrm>
          <a:prstGeom prst="rect">
            <a:avLst/>
          </a:prstGeom>
        </p:spPr>
        <p:txBody>
          <a:bodyPr wrap="square">
            <a:spAutoFit/>
          </a:bodyPr>
          <a:lstStyle/>
          <a:p>
            <a:pPr algn="just">
              <a:lnSpc>
                <a:spcPct val="150000"/>
              </a:lnSpc>
            </a:pPr>
            <a:r>
              <a:rPr lang="en-US" altLang="zh-CN" b="1" kern="100" dirty="0">
                <a:latin typeface="Times New Roman" panose="02020603050405020304" pitchFamily="18" charset="0"/>
              </a:rPr>
              <a:t>8 </a:t>
            </a:r>
            <a:r>
              <a:rPr lang="zh-CN" altLang="zh-CN" b="1" kern="100" dirty="0">
                <a:latin typeface="Times New Roman" panose="02020603050405020304" pitchFamily="18" charset="0"/>
              </a:rPr>
              <a:t>最优控制</a:t>
            </a:r>
            <a:r>
              <a:rPr lang="en-US" altLang="zh-CN" b="1" kern="100" dirty="0">
                <a:latin typeface="Times New Roman" panose="02020603050405020304" pitchFamily="18" charset="0"/>
              </a:rPr>
              <a:t>   			    	                                             6</a:t>
            </a:r>
            <a:r>
              <a:rPr lang="zh-CN" altLang="zh-CN" b="1" kern="100" dirty="0">
                <a:latin typeface="Times New Roman" panose="02020603050405020304" pitchFamily="18" charset="0"/>
              </a:rPr>
              <a:t>学时</a:t>
            </a:r>
            <a:endParaRPr lang="zh-CN" altLang="zh-CN" kern="100" dirty="0">
              <a:latin typeface="Times New Roman" panose="02020603050405020304" pitchFamily="18" charset="0"/>
            </a:endParaRPr>
          </a:p>
          <a:p>
            <a:pPr algn="just">
              <a:lnSpc>
                <a:spcPct val="150000"/>
              </a:lnSpc>
            </a:pPr>
            <a:r>
              <a:rPr lang="zh-CN" altLang="zh-CN" kern="100" dirty="0">
                <a:latin typeface="Times New Roman" panose="02020603050405020304" pitchFamily="18" charset="0"/>
              </a:rPr>
              <a:t>最优控制的基本理论：古典变分法、极小值原理、动态规划及最优线性控制系统设计等。</a:t>
            </a:r>
          </a:p>
        </p:txBody>
      </p:sp>
      <p:sp>
        <p:nvSpPr>
          <p:cNvPr id="8" name="矩形 7"/>
          <p:cNvSpPr/>
          <p:nvPr/>
        </p:nvSpPr>
        <p:spPr>
          <a:xfrm>
            <a:off x="365760" y="5379578"/>
            <a:ext cx="8206740" cy="507831"/>
          </a:xfrm>
          <a:prstGeom prst="rect">
            <a:avLst/>
          </a:prstGeom>
        </p:spPr>
        <p:txBody>
          <a:bodyPr wrap="square">
            <a:spAutoFit/>
          </a:bodyPr>
          <a:lstStyle/>
          <a:p>
            <a:pPr algn="just">
              <a:lnSpc>
                <a:spcPct val="150000"/>
              </a:lnSpc>
            </a:pPr>
            <a:r>
              <a:rPr lang="zh-CN" altLang="zh-CN" sz="1350" b="1" kern="0" dirty="0">
                <a:latin typeface="Times New Roman" panose="02020603050405020304" pitchFamily="18" charset="0"/>
                <a:cs typeface="宋体" panose="02010600030101010101" pitchFamily="2" charset="-122"/>
              </a:rPr>
              <a:t> </a:t>
            </a:r>
            <a:r>
              <a:rPr lang="en-US" altLang="zh-CN" sz="1350" kern="0" dirty="0">
                <a:latin typeface="宋体" panose="02010600030101010101" pitchFamily="2" charset="-122"/>
                <a:cs typeface="宋体" panose="02010600030101010101" pitchFamily="2" charset="-122"/>
              </a:rPr>
              <a:t> </a:t>
            </a:r>
            <a:r>
              <a:rPr lang="en-US" altLang="zh-CN" b="1" dirty="0"/>
              <a:t>9</a:t>
            </a:r>
            <a:r>
              <a:rPr lang="zh-CN" altLang="zh-CN" b="1" dirty="0"/>
              <a:t>上机大作业 </a:t>
            </a:r>
            <a:r>
              <a:rPr lang="en-US" altLang="zh-CN" dirty="0"/>
              <a:t>                                                     </a:t>
            </a:r>
            <a:r>
              <a:rPr lang="en-US" altLang="zh-CN" b="1" dirty="0"/>
              <a:t>                                                          4</a:t>
            </a:r>
            <a:r>
              <a:rPr lang="zh-CN" altLang="zh-CN" b="1" dirty="0"/>
              <a:t>学时</a:t>
            </a:r>
            <a:endParaRPr lang="zh-CN" altLang="zh-CN" dirty="0"/>
          </a:p>
        </p:txBody>
      </p:sp>
      <p:sp>
        <p:nvSpPr>
          <p:cNvPr id="2" name="页脚占位符 1"/>
          <p:cNvSpPr>
            <a:spLocks noGrp="1"/>
          </p:cNvSpPr>
          <p:nvPr>
            <p:ph type="ftr" sz="quarter" idx="11"/>
          </p:nvPr>
        </p:nvSpPr>
        <p:spPr/>
        <p:txBody>
          <a:bodyPr/>
          <a:lstStyle/>
          <a:p>
            <a:r>
              <a:rPr lang="zh-CN" altLang="en-US" sz="1050" dirty="0"/>
              <a:t>第一章前言</a:t>
            </a:r>
          </a:p>
        </p:txBody>
      </p:sp>
      <p:sp>
        <p:nvSpPr>
          <p:cNvPr id="3" name="灯片编号占位符 2"/>
          <p:cNvSpPr>
            <a:spLocks noGrp="1"/>
          </p:cNvSpPr>
          <p:nvPr>
            <p:ph type="sldNum" sz="quarter" idx="12"/>
          </p:nvPr>
        </p:nvSpPr>
        <p:spPr/>
        <p:txBody>
          <a:bodyPr/>
          <a:lstStyle/>
          <a:p>
            <a:fld id="{44F1BA1C-2CD2-4C25-8CDD-76B697D7E56A}" type="slidenum">
              <a:rPr lang="zh-CN" altLang="en-US" smtClean="0"/>
              <a:t>22</a:t>
            </a:fld>
            <a:endParaRPr lang="zh-CN" altLang="en-US"/>
          </a:p>
        </p:txBody>
      </p:sp>
    </p:spTree>
    <p:extLst>
      <p:ext uri="{BB962C8B-B14F-4D97-AF65-F5344CB8AC3E}">
        <p14:creationId xmlns:p14="http://schemas.microsoft.com/office/powerpoint/2010/main" val="20900530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8"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31470" y="1356197"/>
            <a:ext cx="8115300" cy="3000821"/>
          </a:xfrm>
          <a:prstGeom prst="rect">
            <a:avLst/>
          </a:prstGeom>
        </p:spPr>
        <p:txBody>
          <a:bodyPr wrap="square">
            <a:spAutoFit/>
          </a:bodyPr>
          <a:lstStyle/>
          <a:p>
            <a:pPr indent="200025" algn="just">
              <a:lnSpc>
                <a:spcPct val="150000"/>
              </a:lnSpc>
            </a:pPr>
            <a:r>
              <a:rPr lang="zh-CN" altLang="zh-CN" dirty="0">
                <a:latin typeface="Times New Roman" panose="02020603050405020304" pitchFamily="18" charset="0"/>
                <a:cs typeface="Times New Roman" panose="02020603050405020304" pitchFamily="18" charset="0"/>
              </a:rPr>
              <a:t>最终成绩由平时作业成绩、期末考试成绩及上机大作业成绩组成。各部分所占比例如下：</a:t>
            </a:r>
            <a:endParaRPr lang="zh-CN" altLang="zh-CN" dirty="0">
              <a:latin typeface="宋体" panose="02010600030101010101" pitchFamily="2" charset="-122"/>
              <a:cs typeface="Symeteo"/>
            </a:endParaRPr>
          </a:p>
          <a:p>
            <a:pPr indent="196691" algn="just">
              <a:lnSpc>
                <a:spcPct val="150000"/>
              </a:lnSpc>
            </a:pPr>
            <a:r>
              <a:rPr lang="zh-CN" altLang="zh-CN" b="1" dirty="0">
                <a:latin typeface="Times New Roman" panose="02020603050405020304" pitchFamily="18" charset="0"/>
                <a:cs typeface="Times New Roman" panose="02020603050405020304" pitchFamily="18" charset="0"/>
              </a:rPr>
              <a:t>平时作业成绩：</a:t>
            </a:r>
            <a:r>
              <a:rPr lang="en-US" altLang="zh-CN" dirty="0">
                <a:latin typeface="Times New Roman" panose="02020603050405020304" pitchFamily="18" charset="0"/>
                <a:cs typeface="Symeteo"/>
              </a:rPr>
              <a:t>10%</a:t>
            </a:r>
            <a:r>
              <a:rPr lang="zh-CN" altLang="zh-CN" dirty="0">
                <a:latin typeface="Times New Roman" panose="02020603050405020304" pitchFamily="18" charset="0"/>
                <a:cs typeface="Times New Roman" panose="02020603050405020304" pitchFamily="18" charset="0"/>
              </a:rPr>
              <a:t>。主要考核对每堂课知识点的复习、理解和掌握程度。</a:t>
            </a:r>
            <a:endParaRPr lang="zh-CN" altLang="zh-CN" dirty="0">
              <a:latin typeface="宋体" panose="02010600030101010101" pitchFamily="2" charset="-122"/>
              <a:cs typeface="Symeteo"/>
            </a:endParaRPr>
          </a:p>
          <a:p>
            <a:pPr indent="196691" algn="just">
              <a:lnSpc>
                <a:spcPct val="150000"/>
              </a:lnSpc>
            </a:pPr>
            <a:r>
              <a:rPr lang="zh-CN" altLang="zh-CN" b="1" dirty="0">
                <a:latin typeface="Times New Roman" panose="02020603050405020304" pitchFamily="18" charset="0"/>
                <a:cs typeface="Times New Roman" panose="02020603050405020304" pitchFamily="18" charset="0"/>
              </a:rPr>
              <a:t>期末考试成绩：</a:t>
            </a:r>
            <a:r>
              <a:rPr lang="en-US" altLang="zh-CN" b="1" dirty="0">
                <a:latin typeface="Times New Roman" panose="02020603050405020304" pitchFamily="18" charset="0"/>
                <a:cs typeface="Symeteo"/>
              </a:rPr>
              <a:t>8</a:t>
            </a:r>
            <a:r>
              <a:rPr lang="en-US" altLang="zh-CN" dirty="0">
                <a:latin typeface="Times New Roman" panose="02020603050405020304" pitchFamily="18" charset="0"/>
                <a:cs typeface="Symeteo"/>
              </a:rPr>
              <a:t>0%</a:t>
            </a:r>
            <a:r>
              <a:rPr lang="zh-CN" altLang="zh-CN" dirty="0">
                <a:latin typeface="Times New Roman" panose="02020603050405020304" pitchFamily="18" charset="0"/>
                <a:cs typeface="Times New Roman" panose="02020603050405020304" pitchFamily="18" charset="0"/>
              </a:rPr>
              <a:t>。主要考核对基本概念、原理及</a:t>
            </a:r>
            <a:r>
              <a:rPr lang="zh-CN" altLang="zh-CN" dirty="0">
                <a:solidFill>
                  <a:srgbClr val="000000"/>
                </a:solidFill>
                <a:latin typeface="Times New Roman" panose="02020603050405020304" pitchFamily="18" charset="0"/>
                <a:cs typeface="Times New Roman" panose="02020603050405020304" pitchFamily="18" charset="0"/>
              </a:rPr>
              <a:t>主要方法</a:t>
            </a:r>
            <a:r>
              <a:rPr lang="zh-CN" altLang="zh-CN" dirty="0">
                <a:latin typeface="Times New Roman" panose="02020603050405020304" pitchFamily="18" charset="0"/>
                <a:cs typeface="Times New Roman" panose="02020603050405020304" pitchFamily="18" charset="0"/>
              </a:rPr>
              <a:t>的掌握程度。题型为：选择题、填空题、问答题、证明题和计算题等。</a:t>
            </a:r>
            <a:endParaRPr lang="zh-CN" altLang="zh-CN" dirty="0">
              <a:latin typeface="宋体" panose="02010600030101010101" pitchFamily="2" charset="-122"/>
              <a:cs typeface="Symeteo"/>
            </a:endParaRPr>
          </a:p>
          <a:p>
            <a:pPr indent="196691" algn="just">
              <a:lnSpc>
                <a:spcPct val="150000"/>
              </a:lnSpc>
            </a:pPr>
            <a:r>
              <a:rPr lang="zh-CN" altLang="zh-CN" b="1" dirty="0">
                <a:latin typeface="Times New Roman" panose="02020603050405020304" pitchFamily="18" charset="0"/>
                <a:cs typeface="Times New Roman" panose="02020603050405020304" pitchFamily="18" charset="0"/>
              </a:rPr>
              <a:t>上机大作业成绩：</a:t>
            </a:r>
            <a:r>
              <a:rPr lang="en-US" altLang="zh-CN" b="1" dirty="0">
                <a:latin typeface="Times New Roman" panose="02020603050405020304" pitchFamily="18" charset="0"/>
                <a:cs typeface="Symeteo"/>
              </a:rPr>
              <a:t>1</a:t>
            </a:r>
            <a:r>
              <a:rPr lang="en-US" altLang="zh-CN" dirty="0">
                <a:latin typeface="Times New Roman" panose="02020603050405020304" pitchFamily="18" charset="0"/>
                <a:cs typeface="Symeteo"/>
              </a:rPr>
              <a:t>0%</a:t>
            </a:r>
            <a:r>
              <a:rPr lang="zh-CN" altLang="zh-CN" dirty="0">
                <a:latin typeface="Times New Roman" panose="02020603050405020304" pitchFamily="18" charset="0"/>
                <a:cs typeface="Times New Roman" panose="02020603050405020304" pitchFamily="18" charset="0"/>
              </a:rPr>
              <a:t>。主要考核学生综合运用所学知识解决实际问题的能力以及文字表达能力，并熟悉仿真软件。</a:t>
            </a:r>
            <a:endParaRPr lang="zh-CN" altLang="zh-CN" dirty="0">
              <a:latin typeface="宋体" panose="02010600030101010101" pitchFamily="2" charset="-122"/>
              <a:cs typeface="Symeteo"/>
            </a:endParaRPr>
          </a:p>
        </p:txBody>
      </p:sp>
      <p:sp>
        <p:nvSpPr>
          <p:cNvPr id="2" name="页脚占位符 1"/>
          <p:cNvSpPr>
            <a:spLocks noGrp="1"/>
          </p:cNvSpPr>
          <p:nvPr>
            <p:ph type="ftr" sz="quarter" idx="11"/>
          </p:nvPr>
        </p:nvSpPr>
        <p:spPr/>
        <p:txBody>
          <a:bodyPr/>
          <a:lstStyle/>
          <a:p>
            <a:r>
              <a:rPr lang="zh-CN" altLang="en-US" sz="1050" dirty="0"/>
              <a:t>第一章前言</a:t>
            </a:r>
          </a:p>
        </p:txBody>
      </p:sp>
      <p:sp>
        <p:nvSpPr>
          <p:cNvPr id="3" name="灯片编号占位符 2"/>
          <p:cNvSpPr>
            <a:spLocks noGrp="1"/>
          </p:cNvSpPr>
          <p:nvPr>
            <p:ph type="sldNum" sz="quarter" idx="12"/>
          </p:nvPr>
        </p:nvSpPr>
        <p:spPr/>
        <p:txBody>
          <a:bodyPr/>
          <a:lstStyle/>
          <a:p>
            <a:fld id="{44F1BA1C-2CD2-4C25-8CDD-76B697D7E56A}" type="slidenum">
              <a:rPr lang="zh-CN" altLang="en-US" smtClean="0"/>
              <a:t>23</a:t>
            </a:fld>
            <a:endParaRPr lang="zh-CN" altLang="en-US"/>
          </a:p>
        </p:txBody>
      </p:sp>
    </p:spTree>
    <p:extLst>
      <p:ext uri="{BB962C8B-B14F-4D97-AF65-F5344CB8AC3E}">
        <p14:creationId xmlns:p14="http://schemas.microsoft.com/office/powerpoint/2010/main" val="4022195061"/>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sp>
        <p:nvSpPr>
          <p:cNvPr id="6" name="标题 1"/>
          <p:cNvSpPr>
            <a:spLocks noGrp="1"/>
          </p:cNvSpPr>
          <p:nvPr>
            <p:ph type="ctrTitle"/>
          </p:nvPr>
        </p:nvSpPr>
        <p:spPr>
          <a:xfrm>
            <a:off x="891540" y="2533650"/>
            <a:ext cx="6858000" cy="1790700"/>
          </a:xfrm>
        </p:spPr>
        <p:txBody>
          <a:bodyPr>
            <a:normAutofit/>
          </a:bodyPr>
          <a:lstStyle/>
          <a:p>
            <a:pPr lvl="0"/>
            <a:r>
              <a:rPr lang="zh-CN" altLang="en-US" sz="3300" b="1" dirty="0"/>
              <a:t>第一篇 </a:t>
            </a:r>
            <a:r>
              <a:rPr lang="zh-CN" altLang="zh-CN" sz="3300" b="1" dirty="0"/>
              <a:t>线性系统分析和综合</a:t>
            </a:r>
            <a:br>
              <a:rPr lang="zh-CN" altLang="zh-CN" dirty="0"/>
            </a:br>
            <a:endParaRPr lang="zh-CN" altLang="en-US" dirty="0"/>
          </a:p>
        </p:txBody>
      </p:sp>
      <p:pic>
        <p:nvPicPr>
          <p:cNvPr id="7" name="图片 6"/>
          <p:cNvPicPr>
            <a:picLocks noChangeAspect="1"/>
          </p:cNvPicPr>
          <p:nvPr/>
        </p:nvPicPr>
        <p:blipFill>
          <a:blip r:embed="rId4"/>
          <a:stretch>
            <a:fillRect/>
          </a:stretch>
        </p:blipFill>
        <p:spPr>
          <a:xfrm>
            <a:off x="3286059" y="2481403"/>
            <a:ext cx="2624072" cy="446837"/>
          </a:xfrm>
          <a:prstGeom prst="rect">
            <a:avLst/>
          </a:prstGeom>
        </p:spPr>
      </p:pic>
      <p:sp>
        <p:nvSpPr>
          <p:cNvPr id="8" name="文本框 7"/>
          <p:cNvSpPr txBox="1"/>
          <p:nvPr/>
        </p:nvSpPr>
        <p:spPr>
          <a:xfrm>
            <a:off x="3429559" y="4953436"/>
            <a:ext cx="2337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主讲人：屈胜利</a:t>
            </a:r>
          </a:p>
        </p:txBody>
      </p:sp>
    </p:spTree>
    <p:extLst>
      <p:ext uri="{BB962C8B-B14F-4D97-AF65-F5344CB8AC3E}">
        <p14:creationId xmlns:p14="http://schemas.microsoft.com/office/powerpoint/2010/main" val="102546831"/>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1"/>
          </p:nvPr>
        </p:nvSpPr>
        <p:spPr>
          <a:xfrm>
            <a:off x="617220" y="1497331"/>
            <a:ext cx="7886700" cy="4255532"/>
          </a:xfrm>
        </p:spPr>
        <p:txBody>
          <a:bodyPr>
            <a:normAutofit fontScale="92500" lnSpcReduction="20000"/>
          </a:bodyPr>
          <a:lstStyle/>
          <a:p>
            <a:pPr marL="0" indent="0">
              <a:buNone/>
            </a:pPr>
            <a:r>
              <a:rPr lang="en-US" altLang="zh-CN" b="1" dirty="0"/>
              <a:t>          </a:t>
            </a:r>
            <a:r>
              <a:rPr lang="zh-CN" altLang="zh-CN" b="1" dirty="0"/>
              <a:t>状态空间与状态方程的基本概念</a:t>
            </a:r>
            <a:endParaRPr lang="en-US" altLang="zh-CN" dirty="0"/>
          </a:p>
          <a:p>
            <a:pPr marL="0" indent="0">
              <a:buNone/>
            </a:pPr>
            <a:r>
              <a:rPr lang="en-US" altLang="zh-CN" b="1" dirty="0"/>
              <a:t>          </a:t>
            </a:r>
            <a:r>
              <a:rPr lang="zh-CN" altLang="zh-CN" b="1" dirty="0"/>
              <a:t>由状态方程到传递矩阵的数学模型转换</a:t>
            </a:r>
            <a:endParaRPr lang="zh-CN" altLang="zh-CN" dirty="0"/>
          </a:p>
          <a:p>
            <a:pPr marL="0" indent="0">
              <a:buNone/>
            </a:pPr>
            <a:r>
              <a:rPr lang="en-US" altLang="zh-CN" b="1" dirty="0"/>
              <a:t>          </a:t>
            </a:r>
            <a:r>
              <a:rPr lang="zh-CN" altLang="zh-CN" b="1" dirty="0"/>
              <a:t>由传递矩阵到状态方程的数学模型转换</a:t>
            </a:r>
            <a:endParaRPr lang="zh-CN" altLang="zh-CN" dirty="0"/>
          </a:p>
          <a:p>
            <a:pPr marL="0" indent="0">
              <a:buNone/>
            </a:pPr>
            <a:r>
              <a:rPr lang="en-US" altLang="zh-CN" b="1" dirty="0"/>
              <a:t>          </a:t>
            </a:r>
            <a:r>
              <a:rPr lang="zh-CN" altLang="zh-CN" b="1" dirty="0"/>
              <a:t>状态方程的求解</a:t>
            </a:r>
            <a:endParaRPr lang="zh-CN" altLang="zh-CN" dirty="0"/>
          </a:p>
          <a:p>
            <a:pPr marL="0" indent="0">
              <a:buNone/>
            </a:pPr>
            <a:r>
              <a:rPr lang="en-US" altLang="zh-CN" b="1" dirty="0"/>
              <a:t>          </a:t>
            </a:r>
            <a:r>
              <a:rPr lang="zh-CN" altLang="zh-CN" b="1" dirty="0"/>
              <a:t>系统的能控性</a:t>
            </a:r>
            <a:endParaRPr lang="zh-CN" altLang="zh-CN" dirty="0"/>
          </a:p>
          <a:p>
            <a:pPr marL="0" indent="0">
              <a:buNone/>
            </a:pPr>
            <a:r>
              <a:rPr lang="en-US" altLang="zh-CN" b="1" dirty="0"/>
              <a:t>          </a:t>
            </a:r>
            <a:r>
              <a:rPr lang="zh-CN" altLang="zh-CN" b="1" dirty="0"/>
              <a:t>系统的能观性</a:t>
            </a:r>
            <a:endParaRPr lang="zh-CN" altLang="zh-CN" dirty="0"/>
          </a:p>
          <a:p>
            <a:pPr marL="0" indent="0">
              <a:buNone/>
            </a:pPr>
            <a:r>
              <a:rPr lang="en-US" altLang="zh-CN" b="1" dirty="0"/>
              <a:t>          </a:t>
            </a:r>
            <a:r>
              <a:rPr lang="zh-CN" altLang="zh-CN" b="1" dirty="0"/>
              <a:t>系统结构分析</a:t>
            </a:r>
            <a:endParaRPr lang="zh-CN" altLang="zh-CN" dirty="0"/>
          </a:p>
          <a:p>
            <a:pPr marL="0" indent="0">
              <a:buNone/>
            </a:pPr>
            <a:r>
              <a:rPr lang="en-US" altLang="zh-CN" b="1" dirty="0"/>
              <a:t>          </a:t>
            </a:r>
            <a:r>
              <a:rPr lang="zh-CN" altLang="zh-CN" b="1" dirty="0"/>
              <a:t>李雅普诺夫稳定性分析</a:t>
            </a:r>
            <a:endParaRPr lang="zh-CN" altLang="zh-CN" dirty="0"/>
          </a:p>
          <a:p>
            <a:pPr marL="0" indent="0">
              <a:buNone/>
            </a:pPr>
            <a:r>
              <a:rPr lang="en-US" altLang="zh-CN" b="1" dirty="0"/>
              <a:t>          </a:t>
            </a:r>
            <a:r>
              <a:rPr lang="zh-CN" altLang="zh-CN" b="1" dirty="0"/>
              <a:t>状态反馈</a:t>
            </a:r>
            <a:endParaRPr lang="zh-CN" altLang="zh-CN" dirty="0"/>
          </a:p>
          <a:p>
            <a:pPr marL="0" indent="0">
              <a:buNone/>
            </a:pPr>
            <a:r>
              <a:rPr lang="en-US" altLang="zh-CN" b="1" dirty="0"/>
              <a:t>          </a:t>
            </a:r>
            <a:r>
              <a:rPr lang="zh-CN" altLang="zh-CN" b="1" dirty="0"/>
              <a:t>状态观测器</a:t>
            </a:r>
            <a:endParaRPr lang="zh-CN" altLang="zh-CN" dirty="0"/>
          </a:p>
          <a:p>
            <a:endParaRPr lang="zh-CN" altLang="en-US" dirty="0"/>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5" name="灯片编号占位符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
        <p:nvSpPr>
          <p:cNvPr id="4" name="文本框 3"/>
          <p:cNvSpPr txBox="1"/>
          <p:nvPr/>
        </p:nvSpPr>
        <p:spPr>
          <a:xfrm>
            <a:off x="617220" y="857251"/>
            <a:ext cx="1771650" cy="5078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700" b="1"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主要内容：</a:t>
            </a:r>
            <a:endParaRPr kumimoji="0" lang="en-US" altLang="zh-CN" sz="27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6338272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fade">
                                      <p:cBhvr>
                                        <p:cTn id="10" dur="500"/>
                                        <p:tgtEl>
                                          <p:spTgt spid="3">
                                            <p:txEl>
                                              <p:pRg st="1" end="1"/>
                                            </p:txEl>
                                          </p:spTgt>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fade">
                                      <p:cBhvr>
                                        <p:cTn id="13" dur="500"/>
                                        <p:tgtEl>
                                          <p:spTgt spid="3">
                                            <p:txEl>
                                              <p:pRg st="2" end="2"/>
                                            </p:txEl>
                                          </p:spTgt>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3">
                                            <p:txEl>
                                              <p:pRg st="3" end="3"/>
                                            </p:txEl>
                                          </p:spTgt>
                                        </p:tgtEl>
                                        <p:attrNameLst>
                                          <p:attrName>style.visibility</p:attrName>
                                        </p:attrNameLst>
                                      </p:cBhvr>
                                      <p:to>
                                        <p:strVal val="visible"/>
                                      </p:to>
                                    </p:set>
                                    <p:animEffect transition="in" filter="fade">
                                      <p:cBhvr>
                                        <p:cTn id="16" dur="500"/>
                                        <p:tgtEl>
                                          <p:spTgt spid="3">
                                            <p:txEl>
                                              <p:pRg st="3" end="3"/>
                                            </p:txEl>
                                          </p:spTgt>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animEffect transition="in" filter="fade">
                                      <p:cBhvr>
                                        <p:cTn id="19" dur="500"/>
                                        <p:tgtEl>
                                          <p:spTgt spid="3">
                                            <p:txEl>
                                              <p:pRg st="4" end="4"/>
                                            </p:txEl>
                                          </p:spTgt>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3">
                                            <p:txEl>
                                              <p:pRg st="5" end="5"/>
                                            </p:txEl>
                                          </p:spTgt>
                                        </p:tgtEl>
                                        <p:attrNameLst>
                                          <p:attrName>style.visibility</p:attrName>
                                        </p:attrNameLst>
                                      </p:cBhvr>
                                      <p:to>
                                        <p:strVal val="visible"/>
                                      </p:to>
                                    </p:set>
                                    <p:animEffect transition="in" filter="fade">
                                      <p:cBhvr>
                                        <p:cTn id="22" dur="500"/>
                                        <p:tgtEl>
                                          <p:spTgt spid="3">
                                            <p:txEl>
                                              <p:pRg st="5" end="5"/>
                                            </p:txEl>
                                          </p:spTgt>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3">
                                            <p:txEl>
                                              <p:pRg st="6" end="6"/>
                                            </p:txEl>
                                          </p:spTgt>
                                        </p:tgtEl>
                                        <p:attrNameLst>
                                          <p:attrName>style.visibility</p:attrName>
                                        </p:attrNameLst>
                                      </p:cBhvr>
                                      <p:to>
                                        <p:strVal val="visible"/>
                                      </p:to>
                                    </p:set>
                                    <p:animEffect transition="in" filter="fade">
                                      <p:cBhvr>
                                        <p:cTn id="25" dur="500"/>
                                        <p:tgtEl>
                                          <p:spTgt spid="3">
                                            <p:txEl>
                                              <p:pRg st="6" end="6"/>
                                            </p:txEl>
                                          </p:spTgt>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3">
                                            <p:txEl>
                                              <p:pRg st="7" end="7"/>
                                            </p:txEl>
                                          </p:spTgt>
                                        </p:tgtEl>
                                        <p:attrNameLst>
                                          <p:attrName>style.visibility</p:attrName>
                                        </p:attrNameLst>
                                      </p:cBhvr>
                                      <p:to>
                                        <p:strVal val="visible"/>
                                      </p:to>
                                    </p:set>
                                    <p:animEffect transition="in" filter="fade">
                                      <p:cBhvr>
                                        <p:cTn id="28" dur="500"/>
                                        <p:tgtEl>
                                          <p:spTgt spid="3">
                                            <p:txEl>
                                              <p:pRg st="7" end="7"/>
                                            </p:txEl>
                                          </p:spTgt>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3">
                                            <p:txEl>
                                              <p:pRg st="8" end="8"/>
                                            </p:txEl>
                                          </p:spTgt>
                                        </p:tgtEl>
                                        <p:attrNameLst>
                                          <p:attrName>style.visibility</p:attrName>
                                        </p:attrNameLst>
                                      </p:cBhvr>
                                      <p:to>
                                        <p:strVal val="visible"/>
                                      </p:to>
                                    </p:set>
                                    <p:animEffect transition="in" filter="fade">
                                      <p:cBhvr>
                                        <p:cTn id="31" dur="500"/>
                                        <p:tgtEl>
                                          <p:spTgt spid="3">
                                            <p:txEl>
                                              <p:pRg st="8" end="8"/>
                                            </p:txEl>
                                          </p:spTgt>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3">
                                            <p:txEl>
                                              <p:pRg st="9" end="9"/>
                                            </p:txEl>
                                          </p:spTgt>
                                        </p:tgtEl>
                                        <p:attrNameLst>
                                          <p:attrName>style.visibility</p:attrName>
                                        </p:attrNameLst>
                                      </p:cBhvr>
                                      <p:to>
                                        <p:strVal val="visible"/>
                                      </p:to>
                                    </p:set>
                                    <p:animEffect transition="in" filter="fade">
                                      <p:cBhvr>
                                        <p:cTn id="34" dur="500"/>
                                        <p:tgtEl>
                                          <p:spTgt spid="3">
                                            <p:txEl>
                                              <p:pRg st="9" end="9"/>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页脚占位符 2"/>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5" name="灯片编号占位符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
        <p:nvSpPr>
          <p:cNvPr id="4" name="矩形 3"/>
          <p:cNvSpPr/>
          <p:nvPr/>
        </p:nvSpPr>
        <p:spPr>
          <a:xfrm>
            <a:off x="2145766" y="3023751"/>
            <a:ext cx="4645824" cy="600164"/>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3300" b="1"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第二章 状态空间分析法</a:t>
            </a:r>
            <a:endParaRPr kumimoji="0" lang="zh-CN" altLang="en-US" sz="33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endParaRPr>
          </a:p>
        </p:txBody>
      </p:sp>
    </p:spTree>
    <p:extLst>
      <p:ext uri="{BB962C8B-B14F-4D97-AF65-F5344CB8AC3E}">
        <p14:creationId xmlns:p14="http://schemas.microsoft.com/office/powerpoint/2010/main" val="39600979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561742" y="983455"/>
            <a:ext cx="7886700" cy="1325563"/>
          </a:xfrm>
        </p:spPr>
        <p:txBody>
          <a:bodyPr/>
          <a:lstStyle/>
          <a:p>
            <a:r>
              <a:rPr lang="en-US" altLang="zh-CN" sz="3600" b="1" dirty="0"/>
              <a:t>2.1 </a:t>
            </a:r>
            <a:r>
              <a:rPr lang="zh-CN" altLang="zh-CN" sz="3600" b="1" dirty="0"/>
              <a:t>基本概念</a:t>
            </a:r>
            <a:br>
              <a:rPr lang="zh-CN" altLang="zh-CN" dirty="0"/>
            </a:br>
            <a:endParaRPr lang="zh-CN" altLang="en-US" dirty="0"/>
          </a:p>
        </p:txBody>
      </p:sp>
      <p:sp>
        <p:nvSpPr>
          <p:cNvPr id="3" name="内容占位符 2"/>
          <p:cNvSpPr>
            <a:spLocks noGrp="1"/>
          </p:cNvSpPr>
          <p:nvPr>
            <p:ph idx="1"/>
          </p:nvPr>
        </p:nvSpPr>
        <p:spPr/>
        <p:txBody>
          <a:bodyPr/>
          <a:lstStyle/>
          <a:p>
            <a:r>
              <a:rPr lang="en-US" altLang="zh-CN" dirty="0"/>
              <a:t>60s'</a:t>
            </a:r>
            <a:r>
              <a:rPr lang="zh-CN" altLang="zh-CN" dirty="0"/>
              <a:t>以前</a:t>
            </a:r>
            <a:r>
              <a:rPr lang="en-US" altLang="zh-CN" dirty="0"/>
              <a:t>,</a:t>
            </a:r>
            <a:r>
              <a:rPr lang="zh-CN" altLang="zh-CN" dirty="0"/>
              <a:t>研究自动控制系统的传统方法主要使用传递函数作为系统的数学描述</a:t>
            </a:r>
            <a:r>
              <a:rPr lang="en-US" altLang="zh-CN" dirty="0"/>
              <a:t>,</a:t>
            </a:r>
            <a:r>
              <a:rPr lang="zh-CN" altLang="zh-CN" dirty="0"/>
              <a:t>研究对象是</a:t>
            </a:r>
            <a:r>
              <a:rPr lang="en-US" altLang="zh-CN" dirty="0"/>
              <a:t>SISO</a:t>
            </a:r>
            <a:r>
              <a:rPr lang="zh-CN" altLang="zh-CN" dirty="0"/>
              <a:t>系统，这样建立起来的理论就是现在所说的“古典控制理论”。随着宇航和生产技术的发展及电子计算机的出现</a:t>
            </a:r>
            <a:r>
              <a:rPr lang="en-US" altLang="zh-CN" dirty="0"/>
              <a:t>,</a:t>
            </a:r>
            <a:r>
              <a:rPr lang="zh-CN" altLang="zh-CN" dirty="0"/>
              <a:t>控制系统日渐复杂（</a:t>
            </a:r>
            <a:r>
              <a:rPr lang="en-US" altLang="zh-CN" dirty="0"/>
              <a:t>MIMO</a:t>
            </a:r>
            <a:r>
              <a:rPr lang="zh-CN" altLang="zh-CN" dirty="0"/>
              <a:t>，时变，不确定，耦合，大规模）</a:t>
            </a:r>
            <a:r>
              <a:rPr lang="en-US" altLang="zh-CN" dirty="0"/>
              <a:t>,</a:t>
            </a:r>
            <a:r>
              <a:rPr lang="zh-CN" altLang="zh-CN" dirty="0"/>
              <a:t>传统的研究方法难以适应新的形势。在</a:t>
            </a:r>
            <a:r>
              <a:rPr lang="en-US" altLang="zh-CN" dirty="0"/>
              <a:t>50s'</a:t>
            </a:r>
            <a:r>
              <a:rPr lang="zh-CN" altLang="zh-CN" dirty="0"/>
              <a:t>后期</a:t>
            </a:r>
            <a:r>
              <a:rPr lang="en-US" altLang="zh-CN" dirty="0"/>
              <a:t>,</a:t>
            </a:r>
            <a:r>
              <a:rPr lang="en-US" altLang="zh-CN" i="1" dirty="0"/>
              <a:t>Bellman</a:t>
            </a:r>
            <a:r>
              <a:rPr lang="zh-CN" altLang="zh-CN" dirty="0"/>
              <a:t>等人提议使用状态变量法</a:t>
            </a:r>
            <a:r>
              <a:rPr lang="en-US" altLang="zh-CN" dirty="0"/>
              <a:t>,</a:t>
            </a:r>
            <a:r>
              <a:rPr lang="zh-CN" altLang="zh-CN" dirty="0"/>
              <a:t>即状态空间法来描述系统</a:t>
            </a:r>
            <a:r>
              <a:rPr lang="en-US" altLang="zh-CN" dirty="0"/>
              <a:t>,</a:t>
            </a:r>
            <a:r>
              <a:rPr lang="zh-CN" altLang="zh-CN" dirty="0"/>
              <a:t>时至今日</a:t>
            </a:r>
            <a:r>
              <a:rPr lang="en-US" altLang="zh-CN" dirty="0"/>
              <a:t>,</a:t>
            </a:r>
            <a:r>
              <a:rPr lang="zh-CN" altLang="zh-CN" dirty="0"/>
              <a:t>这种方法已成为现代控制理论的基本模型和数学工具。</a:t>
            </a:r>
          </a:p>
          <a:p>
            <a:endParaRPr lang="zh-CN" altLang="en-US" dirty="0"/>
          </a:p>
        </p:txBody>
      </p:sp>
      <p:sp>
        <p:nvSpPr>
          <p:cNvPr id="4" name="页脚占位符 3"/>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5" name="灯片编号占位符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6016426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1000"/>
                                        <p:tgtEl>
                                          <p:spTgt spid="3">
                                            <p:txEl>
                                              <p:pRg st="0" end="0"/>
                                            </p:txEl>
                                          </p:spTgt>
                                        </p:tgtEl>
                                      </p:cBhvr>
                                    </p:animEffect>
                                    <p:anim calcmode="lin" valueType="num">
                                      <p:cBhvr>
                                        <p:cTn id="8" dur="1000" fill="hold"/>
                                        <p:tgtEl>
                                          <p:spTgt spid="3">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3">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628650" y="744268"/>
            <a:ext cx="7886700" cy="1325563"/>
          </a:xfrm>
        </p:spPr>
        <p:txBody>
          <a:bodyPr>
            <a:normAutofit/>
          </a:bodyPr>
          <a:lstStyle/>
          <a:p>
            <a:r>
              <a:rPr lang="zh-CN" altLang="en-US" sz="3600" dirty="0"/>
              <a:t>状态空间法的优点</a:t>
            </a:r>
          </a:p>
        </p:txBody>
      </p:sp>
      <p:sp>
        <p:nvSpPr>
          <p:cNvPr id="3" name="内容占位符 2"/>
          <p:cNvSpPr>
            <a:spLocks noGrp="1"/>
          </p:cNvSpPr>
          <p:nvPr>
            <p:ph idx="1"/>
          </p:nvPr>
        </p:nvSpPr>
        <p:spPr>
          <a:xfrm>
            <a:off x="628650" y="1954530"/>
            <a:ext cx="7886700" cy="3726180"/>
          </a:xfrm>
        </p:spPr>
        <p:txBody>
          <a:bodyPr>
            <a:normAutofit fontScale="55000" lnSpcReduction="20000"/>
          </a:bodyPr>
          <a:lstStyle/>
          <a:p>
            <a:pPr>
              <a:lnSpc>
                <a:spcPct val="170000"/>
              </a:lnSpc>
            </a:pPr>
            <a:r>
              <a:rPr lang="en-US" altLang="zh-CN" b="1" dirty="0"/>
              <a:t>1</a:t>
            </a:r>
            <a:r>
              <a:rPr lang="zh-CN" altLang="zh-CN" b="1" dirty="0"/>
              <a:t>、适用面广</a:t>
            </a:r>
            <a:r>
              <a:rPr lang="zh-CN" altLang="zh-CN" dirty="0"/>
              <a:t>：适用于</a:t>
            </a:r>
            <a:r>
              <a:rPr lang="en-US" altLang="zh-CN" dirty="0"/>
              <a:t>MIMO</a:t>
            </a:r>
            <a:r>
              <a:rPr lang="zh-CN" altLang="zh-CN" dirty="0"/>
              <a:t>、时变、非线性、随机、采样等各种各样的系统</a:t>
            </a:r>
            <a:r>
              <a:rPr lang="en-US" altLang="zh-CN" dirty="0"/>
              <a:t>,</a:t>
            </a:r>
            <a:r>
              <a:rPr lang="zh-CN" altLang="zh-CN" dirty="0"/>
              <a:t>而经典法主要适用于线性定常的</a:t>
            </a:r>
            <a:r>
              <a:rPr lang="en-US" altLang="zh-CN" dirty="0"/>
              <a:t>SISO</a:t>
            </a:r>
            <a:r>
              <a:rPr lang="zh-CN" altLang="zh-CN" dirty="0"/>
              <a:t>系统。</a:t>
            </a:r>
          </a:p>
          <a:p>
            <a:pPr>
              <a:lnSpc>
                <a:spcPct val="170000"/>
              </a:lnSpc>
            </a:pPr>
            <a:r>
              <a:rPr lang="en-US" altLang="zh-CN" b="1" dirty="0"/>
              <a:t>2</a:t>
            </a:r>
            <a:r>
              <a:rPr lang="zh-CN" altLang="zh-CN" b="1" dirty="0"/>
              <a:t>、简化描述，便于计算机处理</a:t>
            </a:r>
            <a:r>
              <a:rPr lang="zh-CN" altLang="zh-CN" dirty="0"/>
              <a:t>：可将一阶微分方程组写成向量矩阵方程</a:t>
            </a:r>
            <a:r>
              <a:rPr lang="en-US" altLang="zh-CN" dirty="0"/>
              <a:t>,</a:t>
            </a:r>
            <a:r>
              <a:rPr lang="zh-CN" altLang="zh-CN" dirty="0"/>
              <a:t>因而简化数学符号</a:t>
            </a:r>
            <a:r>
              <a:rPr lang="en-US" altLang="zh-CN" dirty="0"/>
              <a:t>,</a:t>
            </a:r>
            <a:r>
              <a:rPr lang="zh-CN" altLang="zh-CN" dirty="0"/>
              <a:t>方便推导</a:t>
            </a:r>
            <a:r>
              <a:rPr lang="en-US" altLang="zh-CN" dirty="0"/>
              <a:t>,</a:t>
            </a:r>
            <a:r>
              <a:rPr lang="zh-CN" altLang="zh-CN" dirty="0"/>
              <a:t>并很适合于计算机的处理</a:t>
            </a:r>
            <a:r>
              <a:rPr lang="en-US" altLang="zh-CN" dirty="0"/>
              <a:t>,</a:t>
            </a:r>
            <a:r>
              <a:rPr lang="zh-CN" altLang="zh-CN" dirty="0"/>
              <a:t>而古典法是拉氏变换法，用计算机不太好处理。</a:t>
            </a:r>
          </a:p>
          <a:p>
            <a:pPr>
              <a:lnSpc>
                <a:spcPct val="170000"/>
              </a:lnSpc>
            </a:pPr>
            <a:r>
              <a:rPr lang="en-US" altLang="zh-CN" b="1" dirty="0"/>
              <a:t>3</a:t>
            </a:r>
            <a:r>
              <a:rPr lang="zh-CN" altLang="zh-CN" b="1" dirty="0"/>
              <a:t>、内部描述</a:t>
            </a:r>
            <a:r>
              <a:rPr lang="zh-CN" altLang="zh-CN" dirty="0"/>
              <a:t>：不仅清楚表明</a:t>
            </a:r>
            <a:r>
              <a:rPr lang="en-US" altLang="zh-CN" dirty="0"/>
              <a:t>I-O</a:t>
            </a:r>
            <a:r>
              <a:rPr lang="zh-CN" altLang="zh-CN" dirty="0"/>
              <a:t>关系</a:t>
            </a:r>
            <a:r>
              <a:rPr lang="en-US" altLang="zh-CN" dirty="0"/>
              <a:t>,</a:t>
            </a:r>
            <a:r>
              <a:rPr lang="zh-CN" altLang="zh-CN" dirty="0"/>
              <a:t>还精确揭示了系统内部有关变量及初始条件同输出的关系。</a:t>
            </a:r>
          </a:p>
          <a:p>
            <a:pPr>
              <a:lnSpc>
                <a:spcPct val="170000"/>
              </a:lnSpc>
            </a:pPr>
            <a:r>
              <a:rPr lang="en-US" altLang="zh-CN" b="1" dirty="0"/>
              <a:t>4</a:t>
            </a:r>
            <a:r>
              <a:rPr lang="zh-CN" altLang="zh-CN" b="1" dirty="0"/>
              <a:t>、先进（新型）控制策略</a:t>
            </a:r>
            <a:r>
              <a:rPr lang="zh-CN" altLang="zh-CN" dirty="0"/>
              <a:t>：如自适应控制、最优控制、</a:t>
            </a:r>
            <a:r>
              <a:rPr lang="en-US" altLang="zh-CN" dirty="0"/>
              <a:t>MPC</a:t>
            </a:r>
            <a:r>
              <a:rPr lang="zh-CN" altLang="zh-CN" dirty="0"/>
              <a:t>、</a:t>
            </a:r>
            <a:r>
              <a:rPr lang="en-US" altLang="zh-CN" dirty="0"/>
              <a:t>VSC</a:t>
            </a:r>
            <a:r>
              <a:rPr lang="zh-CN" altLang="zh-CN" dirty="0"/>
              <a:t>、状态反馈线性化等。</a:t>
            </a:r>
          </a:p>
          <a:p>
            <a:pPr marL="0" indent="0">
              <a:lnSpc>
                <a:spcPct val="170000"/>
              </a:lnSpc>
              <a:buNone/>
            </a:pPr>
            <a:r>
              <a:rPr lang="en-US" altLang="zh-CN" dirty="0"/>
              <a:t>   </a:t>
            </a:r>
            <a:r>
              <a:rPr lang="zh-CN" altLang="zh-CN" dirty="0"/>
              <a:t>上述优点便使现代控制理论获得了广泛应用，尤其在空间技术方面还有极大成功。</a:t>
            </a:r>
          </a:p>
          <a:p>
            <a:endParaRPr lang="zh-CN" altLang="en-US" dirty="0"/>
          </a:p>
        </p:txBody>
      </p:sp>
      <p:sp>
        <p:nvSpPr>
          <p:cNvPr id="4" name="页脚占位符 3"/>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5" name="灯片编号占位符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7795641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fade">
                                      <p:cBhvr>
                                        <p:cTn id="12" dur="500"/>
                                        <p:tgtEl>
                                          <p:spTgt spid="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Effect transition="in" filter="fade">
                                      <p:cBhvr>
                                        <p:cTn id="17" dur="500"/>
                                        <p:tgtEl>
                                          <p:spTgt spid="3">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3">
                                            <p:txEl>
                                              <p:pRg st="3" end="3"/>
                                            </p:txEl>
                                          </p:spTgt>
                                        </p:tgtEl>
                                        <p:attrNameLst>
                                          <p:attrName>style.visibility</p:attrName>
                                        </p:attrNameLst>
                                      </p:cBhvr>
                                      <p:to>
                                        <p:strVal val="visible"/>
                                      </p:to>
                                    </p:set>
                                    <p:animEffect transition="in" filter="fade">
                                      <p:cBhvr>
                                        <p:cTn id="22" dur="500"/>
                                        <p:tgtEl>
                                          <p:spTgt spid="3">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3">
                                            <p:txEl>
                                              <p:pRg st="4" end="4"/>
                                            </p:txEl>
                                          </p:spTgt>
                                        </p:tgtEl>
                                        <p:attrNameLst>
                                          <p:attrName>style.visibility</p:attrName>
                                        </p:attrNameLst>
                                      </p:cBhvr>
                                      <p:to>
                                        <p:strVal val="visible"/>
                                      </p:to>
                                    </p:set>
                                    <p:animEffect transition="in" filter="fade">
                                      <p:cBhvr>
                                        <p:cTn id="27" dur="500"/>
                                        <p:tgtEl>
                                          <p:spTgt spid="3">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577215" y="965516"/>
            <a:ext cx="7886700" cy="1325563"/>
          </a:xfrm>
        </p:spPr>
        <p:txBody>
          <a:bodyPr/>
          <a:lstStyle/>
          <a:p>
            <a:r>
              <a:rPr lang="zh-CN" altLang="zh-CN" sz="3600" b="1" dirty="0"/>
              <a:t>状态空间法的缺点</a:t>
            </a:r>
            <a:r>
              <a:rPr lang="en-US" altLang="zh-CN" sz="3600" b="1" dirty="0"/>
              <a:t>:</a:t>
            </a:r>
            <a:br>
              <a:rPr lang="zh-CN" altLang="zh-CN" dirty="0"/>
            </a:br>
            <a:endParaRPr lang="zh-CN" altLang="en-US" dirty="0"/>
          </a:p>
        </p:txBody>
      </p:sp>
      <p:sp>
        <p:nvSpPr>
          <p:cNvPr id="5" name="页脚占位符 4"/>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6" name="灯片编号占位符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
        <p:nvSpPr>
          <p:cNvPr id="4" name="文本框 3"/>
          <p:cNvSpPr txBox="1"/>
          <p:nvPr/>
        </p:nvSpPr>
        <p:spPr>
          <a:xfrm>
            <a:off x="577215" y="4172624"/>
            <a:ext cx="7783830" cy="1886286"/>
          </a:xfrm>
          <a:prstGeom prst="rect">
            <a:avLst/>
          </a:prstGeom>
          <a:noFill/>
        </p:spPr>
        <p:txBody>
          <a:bodyPr wrap="square" rtlCol="0">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zh-CN" sz="20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         </a:t>
            </a:r>
            <a:r>
              <a:rPr kumimoji="0" lang="zh-CN" altLang="zh-CN" sz="20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综上</a:t>
            </a:r>
            <a:r>
              <a:rPr kumimoji="0" lang="en-US" altLang="zh-CN" sz="20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a:t>
            </a:r>
            <a:r>
              <a:rPr kumimoji="0" lang="zh-CN" altLang="zh-CN" sz="20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现代控制理论并不能完全取代经典法，而是各有长短，互相补充。目前国外工业控制中，</a:t>
            </a:r>
            <a:r>
              <a:rPr kumimoji="0" lang="en-US" altLang="zh-CN" sz="20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90</a:t>
            </a:r>
            <a:r>
              <a:rPr kumimoji="0" lang="zh-CN" altLang="zh-CN" sz="20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％是</a:t>
            </a:r>
            <a:r>
              <a:rPr kumimoji="0" lang="en-US" altLang="zh-CN" sz="20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PID</a:t>
            </a:r>
            <a:r>
              <a:rPr kumimoji="0" lang="zh-CN" altLang="zh-CN" sz="20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控制器。</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zh-CN" sz="20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         </a:t>
            </a:r>
            <a:r>
              <a:rPr kumimoji="0" lang="zh-CN" altLang="zh-CN" sz="20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在现代控制理论中，可控性、可观性和稳定性是系统的三个重要属性和基本概念。</a:t>
            </a:r>
          </a:p>
        </p:txBody>
      </p:sp>
      <p:sp>
        <p:nvSpPr>
          <p:cNvPr id="8" name="矩形 7"/>
          <p:cNvSpPr/>
          <p:nvPr/>
        </p:nvSpPr>
        <p:spPr>
          <a:xfrm>
            <a:off x="654367" y="1464190"/>
            <a:ext cx="7835265" cy="2708434"/>
          </a:xfrm>
          <a:prstGeom prst="rect">
            <a:avLst/>
          </a:prstGeom>
        </p:spPr>
        <p:txBody>
          <a:bodyPr wrap="square">
            <a:spAutoFit/>
          </a:bodyPr>
          <a:lstStyle/>
          <a:p>
            <a:pPr marL="0" marR="0" lvl="0" indent="0" algn="l" defTabSz="914400" rtl="0" eaLnBrk="1" fontAlgn="auto" latinLnBrk="0" hangingPunct="1">
              <a:lnSpc>
                <a:spcPct val="170000"/>
              </a:lnSpc>
              <a:spcBef>
                <a:spcPts val="0"/>
              </a:spcBef>
              <a:spcAft>
                <a:spcPts val="0"/>
              </a:spcAft>
              <a:buClrTx/>
              <a:buSzTx/>
              <a:buFontTx/>
              <a:buNone/>
              <a:tabLst/>
              <a:defRPr/>
            </a:pPr>
            <a:r>
              <a:rPr kumimoji="0" lang="en-US" altLang="zh-CN" sz="2000" b="1"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1</a:t>
            </a:r>
            <a:r>
              <a:rPr kumimoji="0" lang="zh-CN" altLang="zh-CN" sz="2000" b="1"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、不直观，几何、物理意义不明显</a:t>
            </a:r>
            <a:r>
              <a:rPr kumimoji="0" lang="zh-CN" altLang="zh-CN" sz="20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：不像经典法那样</a:t>
            </a:r>
            <a:r>
              <a:rPr kumimoji="0" lang="en-US" altLang="zh-CN" sz="20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 </a:t>
            </a:r>
            <a:r>
              <a:rPr kumimoji="0" lang="zh-CN" altLang="zh-CN" sz="20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能用</a:t>
            </a:r>
            <a:r>
              <a:rPr kumimoji="0" lang="en-US" altLang="zh-CN" sz="20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Bode</a:t>
            </a:r>
            <a:r>
              <a:rPr kumimoji="0" lang="zh-CN" altLang="zh-CN" sz="20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图及根轨迹进行直观的描述。对于简单问题</a:t>
            </a:r>
            <a:r>
              <a:rPr kumimoji="0" lang="en-US" altLang="zh-CN" sz="20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a:t>
            </a:r>
            <a:r>
              <a:rPr kumimoji="0" lang="zh-CN" altLang="zh-CN" sz="20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显得有点烦琐。</a:t>
            </a:r>
          </a:p>
          <a:p>
            <a:pPr marL="0" marR="0" lvl="0" indent="0" algn="l" defTabSz="914400" rtl="0" eaLnBrk="1" fontAlgn="auto" latinLnBrk="0" hangingPunct="1">
              <a:lnSpc>
                <a:spcPct val="170000"/>
              </a:lnSpc>
              <a:spcBef>
                <a:spcPts val="0"/>
              </a:spcBef>
              <a:spcAft>
                <a:spcPts val="0"/>
              </a:spcAft>
              <a:buClrTx/>
              <a:buSzTx/>
              <a:buFontTx/>
              <a:buNone/>
              <a:tabLst/>
              <a:defRPr/>
            </a:pPr>
            <a:r>
              <a:rPr kumimoji="0" lang="en-US" altLang="zh-CN" sz="2000" b="1"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2</a:t>
            </a:r>
            <a:r>
              <a:rPr kumimoji="0" lang="zh-CN" altLang="zh-CN" sz="2000" b="1"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、对数学模型要求很高</a:t>
            </a:r>
            <a:r>
              <a:rPr kumimoji="0" lang="zh-CN" altLang="zh-CN" sz="20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：而实际中往往难以获得高精度的模型</a:t>
            </a:r>
            <a:r>
              <a:rPr kumimoji="0" lang="en-US" altLang="zh-CN" sz="20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a:t>
            </a:r>
            <a:r>
              <a:rPr kumimoji="0" lang="zh-CN" altLang="zh-CN" sz="20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这妨碍了它的推广和应用。―――继续发展：鲁棒控制、不确定系统控制理论。</a:t>
            </a:r>
          </a:p>
        </p:txBody>
      </p:sp>
    </p:spTree>
    <p:extLst>
      <p:ext uri="{BB962C8B-B14F-4D97-AF65-F5344CB8AC3E}">
        <p14:creationId xmlns:p14="http://schemas.microsoft.com/office/powerpoint/2010/main" val="14203754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628650" y="1131094"/>
            <a:ext cx="7886700" cy="960596"/>
          </a:xfrm>
        </p:spPr>
        <p:txBody>
          <a:bodyPr>
            <a:normAutofit fontScale="90000"/>
          </a:bodyPr>
          <a:lstStyle/>
          <a:p>
            <a:r>
              <a:rPr lang="en-US" altLang="zh-CN" sz="4000" b="1" dirty="0"/>
              <a:t>2.2  </a:t>
            </a:r>
            <a:r>
              <a:rPr lang="zh-CN" altLang="zh-CN" sz="4000" b="1" dirty="0"/>
              <a:t>状态空间与状态方程</a:t>
            </a:r>
            <a:br>
              <a:rPr lang="zh-CN" altLang="zh-CN" dirty="0"/>
            </a:br>
            <a:endParaRPr lang="zh-CN" altLang="en-US" dirty="0"/>
          </a:p>
        </p:txBody>
      </p:sp>
      <p:sp>
        <p:nvSpPr>
          <p:cNvPr id="3" name="内容占位符 2"/>
          <p:cNvSpPr>
            <a:spLocks noGrp="1"/>
          </p:cNvSpPr>
          <p:nvPr>
            <p:ph idx="1"/>
          </p:nvPr>
        </p:nvSpPr>
        <p:spPr>
          <a:xfrm>
            <a:off x="628650" y="2348626"/>
            <a:ext cx="7886700" cy="3263504"/>
          </a:xfrm>
        </p:spPr>
        <p:txBody>
          <a:bodyPr>
            <a:normAutofit fontScale="92500" lnSpcReduction="10000"/>
          </a:bodyPr>
          <a:lstStyle/>
          <a:p>
            <a:r>
              <a:rPr lang="en-US" altLang="zh-CN" b="1" dirty="0"/>
              <a:t>(1)</a:t>
            </a:r>
            <a:r>
              <a:rPr lang="zh-CN" altLang="zh-CN" b="1" dirty="0"/>
              <a:t>系统的状态</a:t>
            </a:r>
            <a:endParaRPr lang="en-US" altLang="zh-CN" dirty="0"/>
          </a:p>
          <a:p>
            <a:pPr marL="0" indent="0">
              <a:buNone/>
            </a:pPr>
            <a:r>
              <a:rPr lang="zh-CN" altLang="zh-CN" dirty="0"/>
              <a:t>系统时域行为或运动信息的集合，即系统的状况，称为系统的状态。比如，直线运动中的位置、速度是其运动状况；电路网络中的回路电流、节点电压是其运动状况。</a:t>
            </a:r>
            <a:r>
              <a:rPr lang="en-US" altLang="zh-CN" dirty="0"/>
              <a:t>                                                       </a:t>
            </a:r>
            <a:r>
              <a:rPr lang="en-US" altLang="zh-CN" dirty="0" err="1"/>
              <a:t>Astrom</a:t>
            </a:r>
            <a:r>
              <a:rPr lang="zh-CN" altLang="zh-CN" dirty="0"/>
              <a:t>：</a:t>
            </a:r>
            <a:r>
              <a:rPr lang="en-US" altLang="zh-CN" dirty="0"/>
              <a:t>The state of a dynamical system is a collection of variables that permits prediction of the future development of a system. It is therefore very natural to base control on the state. </a:t>
            </a:r>
            <a:endParaRPr lang="zh-CN" altLang="zh-CN" dirty="0"/>
          </a:p>
          <a:p>
            <a:endParaRPr lang="zh-CN" altLang="en-US" dirty="0"/>
          </a:p>
        </p:txBody>
      </p:sp>
      <p:sp>
        <p:nvSpPr>
          <p:cNvPr id="5" name="页脚占位符 4"/>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6" name="灯片编号占位符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
        <p:nvSpPr>
          <p:cNvPr id="4" name="标题 1"/>
          <p:cNvSpPr txBox="1">
            <a:spLocks/>
          </p:cNvSpPr>
          <p:nvPr/>
        </p:nvSpPr>
        <p:spPr>
          <a:xfrm>
            <a:off x="628650" y="1631871"/>
            <a:ext cx="7886700" cy="960596"/>
          </a:xfrm>
          <a:prstGeom prst="rect">
            <a:avLst/>
          </a:prstGeom>
        </p:spPr>
        <p:txBody>
          <a:bodyPr vert="horz" lIns="68580" tIns="34290" rIns="68580" bIns="34290" rtlCol="0" anchor="ctr">
            <a:normAutofit fontScale="975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altLang="zh-CN" sz="2775" b="1" i="0" u="none" strike="noStrike" kern="1200" cap="none" spc="0" normalizeH="0" baseline="0" noProof="0" dirty="0">
                <a:ln>
                  <a:noFill/>
                </a:ln>
                <a:solidFill>
                  <a:prstClr val="black"/>
                </a:solidFill>
                <a:effectLst/>
                <a:uLnTx/>
                <a:uFillTx/>
                <a:latin typeface="Calibri Light" panose="020F0302020204030204"/>
                <a:ea typeface="宋体" panose="02010600030101010101" pitchFamily="2" charset="-122"/>
                <a:cs typeface="+mj-cs"/>
              </a:rPr>
              <a:t>1</a:t>
            </a:r>
            <a:r>
              <a:rPr kumimoji="0" lang="zh-CN" altLang="zh-CN" sz="2775" b="1" i="0" u="none" strike="noStrike" kern="1200" cap="none" spc="0" normalizeH="0" baseline="0" noProof="0" dirty="0">
                <a:ln>
                  <a:noFill/>
                </a:ln>
                <a:solidFill>
                  <a:prstClr val="black"/>
                </a:solidFill>
                <a:effectLst/>
                <a:uLnTx/>
                <a:uFillTx/>
                <a:latin typeface="Calibri Light" panose="020F0302020204030204"/>
                <a:ea typeface="宋体" panose="02010600030101010101" pitchFamily="2" charset="-122"/>
                <a:cs typeface="+mj-cs"/>
              </a:rPr>
              <a:t>．状态空间与状态方程的有关概念和定义</a:t>
            </a:r>
            <a:endParaRPr kumimoji="0" lang="zh-CN" altLang="zh-CN" sz="2775" b="0" i="0" u="none" strike="noStrike" kern="1200" cap="none" spc="0" normalizeH="0" baseline="0" noProof="0" dirty="0">
              <a:ln>
                <a:noFill/>
              </a:ln>
              <a:solidFill>
                <a:prstClr val="black"/>
              </a:solidFill>
              <a:effectLst/>
              <a:uLnTx/>
              <a:uFillTx/>
              <a:latin typeface="Calibri Light" panose="020F0302020204030204"/>
              <a:ea typeface="宋体" panose="02010600030101010101" pitchFamily="2" charset="-122"/>
              <a:cs typeface="+mj-cs"/>
            </a:endParaRPr>
          </a:p>
          <a:p>
            <a:pPr marL="0" marR="0" lvl="0" indent="0" algn="l" defTabSz="914400" rtl="0" eaLnBrk="1" fontAlgn="auto" latinLnBrk="0" hangingPunct="1">
              <a:lnSpc>
                <a:spcPct val="90000"/>
              </a:lnSpc>
              <a:spcBef>
                <a:spcPct val="0"/>
              </a:spcBef>
              <a:spcAft>
                <a:spcPts val="0"/>
              </a:spcAft>
              <a:buClrTx/>
              <a:buSzTx/>
              <a:buFontTx/>
              <a:buNone/>
              <a:tabLst/>
              <a:defRPr/>
            </a:pPr>
            <a:endParaRPr kumimoji="0" lang="zh-CN" altLang="en-US" sz="3300" b="0" i="0" u="none" strike="noStrike" kern="1200" cap="none" spc="0" normalizeH="0" baseline="0" noProof="0" dirty="0">
              <a:ln>
                <a:noFill/>
              </a:ln>
              <a:solidFill>
                <a:prstClr val="black"/>
              </a:solidFill>
              <a:effectLst/>
              <a:uLnTx/>
              <a:uFillTx/>
              <a:latin typeface="Calibri Light" panose="020F0302020204030204"/>
              <a:ea typeface="宋体" panose="02010600030101010101" pitchFamily="2" charset="-122"/>
              <a:cs typeface="+mj-cs"/>
            </a:endParaRPr>
          </a:p>
        </p:txBody>
      </p:sp>
    </p:spTree>
    <p:extLst>
      <p:ext uri="{BB962C8B-B14F-4D97-AF65-F5344CB8AC3E}">
        <p14:creationId xmlns:p14="http://schemas.microsoft.com/office/powerpoint/2010/main" val="27764906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grpId="0" nodeType="clickEffect">
                                  <p:stCondLst>
                                    <p:cond delay="0"/>
                                  </p:stCondLst>
                                  <p:childTnLst>
                                    <p:set>
                                      <p:cBhvr>
                                        <p:cTn id="15"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4"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Rectangle 23"/>
          <p:cNvSpPr>
            <a:spLocks noChangeArrowheads="1"/>
          </p:cNvSpPr>
          <p:nvPr/>
        </p:nvSpPr>
        <p:spPr bwMode="auto">
          <a:xfrm>
            <a:off x="342900" y="1538563"/>
            <a:ext cx="8614286" cy="3924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80" tIns="34290" rIns="68580" bIns="34290" numCol="1" anchor="ctr" anchorCtr="0" compatLnSpc="1">
            <a:prstTxWarp prst="textNoShape">
              <a:avLst/>
            </a:prstTxWarp>
            <a:spAutoFit/>
          </a:bodyPr>
          <a:lstStyle/>
          <a:p>
            <a:pPr marL="0" marR="0" lvl="0" indent="0" algn="l" defTabSz="685800" rtl="0" eaLnBrk="0" fontAlgn="base" latinLnBrk="0" hangingPunct="0">
              <a:lnSpc>
                <a:spcPct val="100000"/>
              </a:lnSpc>
              <a:spcBef>
                <a:spcPct val="0"/>
              </a:spcBef>
              <a:spcAft>
                <a:spcPct val="0"/>
              </a:spcAft>
              <a:buClrTx/>
              <a:buSzTx/>
              <a:buFontTx/>
              <a:buNone/>
              <a:tabLst/>
              <a:defRPr/>
            </a:pPr>
            <a:r>
              <a:rPr kumimoji="0" lang="zh-CN" altLang="en-US" sz="21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能完全确定（或代表）系统状态的最小一组变量 </a:t>
            </a:r>
            <a:endParaRPr kumimoji="0" lang="zh-CN" altLang="en-US" sz="2100" b="0" i="0" u="none" strike="noStrike" kern="1200" cap="none" spc="0" normalizeH="0" baseline="0" noProof="0" dirty="0">
              <a:ln>
                <a:noFill/>
              </a:ln>
              <a:solidFill>
                <a:prstClr val="black"/>
              </a:solidFill>
              <a:effectLst/>
              <a:uLnTx/>
              <a:uFillTx/>
              <a:latin typeface="Arial" panose="020B0604020202020204" pitchFamily="34" charset="0"/>
              <a:ea typeface="宋体" panose="02010600030101010101" pitchFamily="2" charset="-122"/>
              <a:cs typeface="+mn-cs"/>
            </a:endParaRPr>
          </a:p>
        </p:txBody>
      </p:sp>
      <p:graphicFrame>
        <p:nvGraphicFramePr>
          <p:cNvPr id="27" name="对象 26"/>
          <p:cNvGraphicFramePr>
            <a:graphicFrameLocks noChangeAspect="1"/>
          </p:cNvGraphicFramePr>
          <p:nvPr>
            <p:extLst/>
          </p:nvPr>
        </p:nvGraphicFramePr>
        <p:xfrm>
          <a:off x="2068830" y="2017936"/>
          <a:ext cx="3783330" cy="713251"/>
        </p:xfrm>
        <a:graphic>
          <a:graphicData uri="http://schemas.openxmlformats.org/presentationml/2006/ole">
            <mc:AlternateContent xmlns:mc="http://schemas.openxmlformats.org/markup-compatibility/2006">
              <mc:Choice xmlns:v="urn:schemas-microsoft-com:vml" Requires="v">
                <p:oleObj spid="_x0000_s1028" name="Equation" r:id="rId3" imgW="1219200" imgH="228600" progId="Equation.DSMT4">
                  <p:embed/>
                </p:oleObj>
              </mc:Choice>
              <mc:Fallback>
                <p:oleObj name="Equation" r:id="rId3" imgW="1219200" imgH="228600" progId="Equation.DSMT4">
                  <p:embed/>
                  <p:pic>
                    <p:nvPicPr>
                      <p:cNvPr id="27" name="对象 2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68830" y="2017936"/>
                        <a:ext cx="3783330" cy="713251"/>
                      </a:xfrm>
                      <a:prstGeom prst="rect">
                        <a:avLst/>
                      </a:prstGeom>
                      <a:noFill/>
                    </p:spPr>
                  </p:pic>
                </p:oleObj>
              </mc:Fallback>
            </mc:AlternateContent>
          </a:graphicData>
        </a:graphic>
      </p:graphicFrame>
      <p:sp>
        <p:nvSpPr>
          <p:cNvPr id="28" name="Rectangle 24"/>
          <p:cNvSpPr>
            <a:spLocks noChangeArrowheads="1"/>
          </p:cNvSpPr>
          <p:nvPr/>
        </p:nvSpPr>
        <p:spPr bwMode="auto">
          <a:xfrm>
            <a:off x="342901" y="2896330"/>
            <a:ext cx="8614286" cy="7155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80" tIns="34290" rIns="68580" bIns="34290" numCol="1" anchor="ctr" anchorCtr="0" compatLnSpc="1">
            <a:prstTxWarp prst="textNoShape">
              <a:avLst/>
            </a:prstTxWarp>
            <a:spAutoFit/>
          </a:bodyPr>
          <a:lstStyle/>
          <a:p>
            <a:pPr marL="0" marR="0" lvl="0" indent="0" algn="l" defTabSz="685800" rtl="0" eaLnBrk="0" fontAlgn="base" latinLnBrk="0" hangingPunct="0">
              <a:lnSpc>
                <a:spcPct val="100000"/>
              </a:lnSpc>
              <a:spcBef>
                <a:spcPct val="0"/>
              </a:spcBef>
              <a:spcAft>
                <a:spcPct val="0"/>
              </a:spcAft>
              <a:buClrTx/>
              <a:buSzTx/>
              <a:buFontTx/>
              <a:buNone/>
              <a:tabLst/>
              <a:defRPr/>
            </a:pPr>
            <a:r>
              <a:rPr kumimoji="0" lang="en-US" altLang="zh-CN" sz="21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a:t>
            </a:r>
            <a:r>
              <a:rPr kumimoji="0" lang="zh-CN" altLang="en-US" sz="21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称为系统的状态变量。这意味着状态变量可以完全表征（描述、刻画）</a:t>
            </a:r>
            <a:endParaRPr kumimoji="0" lang="en-US" altLang="zh-CN" sz="21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endParaRPr>
          </a:p>
          <a:p>
            <a:pPr marL="0" marR="0" lvl="0" indent="0" algn="l" defTabSz="685800" rtl="0" eaLnBrk="0" fontAlgn="base" latinLnBrk="0" hangingPunct="0">
              <a:lnSpc>
                <a:spcPct val="100000"/>
              </a:lnSpc>
              <a:spcBef>
                <a:spcPct val="0"/>
              </a:spcBef>
              <a:spcAft>
                <a:spcPct val="0"/>
              </a:spcAft>
              <a:buClrTx/>
              <a:buSzTx/>
              <a:buFontTx/>
              <a:buNone/>
              <a:tabLst/>
              <a:defRPr/>
            </a:pPr>
            <a:r>
              <a:rPr kumimoji="0" lang="zh-CN" altLang="en-US" sz="21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系统的状况</a:t>
            </a:r>
            <a:r>
              <a:rPr kumimoji="0" lang="zh-CN" altLang="en-US" sz="9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a:t>
            </a:r>
            <a:endParaRPr kumimoji="0" lang="zh-CN" altLang="en-US" sz="1350" b="0" i="0" u="none" strike="noStrike" kern="1200" cap="none" spc="0" normalizeH="0" baseline="0" noProof="0" dirty="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32" name="Rectangle 28"/>
          <p:cNvSpPr>
            <a:spLocks noChangeArrowheads="1"/>
          </p:cNvSpPr>
          <p:nvPr/>
        </p:nvSpPr>
        <p:spPr bwMode="auto">
          <a:xfrm>
            <a:off x="449705" y="3895076"/>
            <a:ext cx="3600986" cy="3924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228600" algn="l" defTabSz="685800" rtl="0" eaLnBrk="0" fontAlgn="base" latinLnBrk="0" hangingPunct="0">
              <a:lnSpc>
                <a:spcPct val="100000"/>
              </a:lnSpc>
              <a:spcBef>
                <a:spcPct val="0"/>
              </a:spcBef>
              <a:spcAft>
                <a:spcPct val="0"/>
              </a:spcAft>
              <a:buClrTx/>
              <a:buSzTx/>
              <a:buFontTx/>
              <a:buNone/>
              <a:tabLst/>
              <a:defRPr/>
            </a:pPr>
            <a:r>
              <a:rPr kumimoji="0" lang="zh-CN" altLang="en-US" sz="21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即状态需要用变量来表示。</a:t>
            </a:r>
            <a:endParaRPr kumimoji="0" lang="zh-CN" altLang="en-US" sz="2100" b="0" i="0" u="none" strike="noStrike" kern="1200" cap="none" spc="0" normalizeH="0" baseline="0" noProof="0" dirty="0">
              <a:ln>
                <a:noFill/>
              </a:ln>
              <a:solidFill>
                <a:prstClr val="black"/>
              </a:solidFill>
              <a:effectLst/>
              <a:uLnTx/>
              <a:uFillTx/>
              <a:latin typeface="Arial" panose="020B0604020202020204" pitchFamily="34" charset="0"/>
              <a:ea typeface="宋体" panose="02010600030101010101" pitchFamily="2" charset="-122"/>
              <a:cs typeface="+mn-cs"/>
            </a:endParaRPr>
          </a:p>
        </p:txBody>
      </p:sp>
      <p:graphicFrame>
        <p:nvGraphicFramePr>
          <p:cNvPr id="33" name="对象 32"/>
          <p:cNvGraphicFramePr>
            <a:graphicFrameLocks noChangeAspect="1"/>
          </p:cNvGraphicFramePr>
          <p:nvPr>
            <p:extLst/>
          </p:nvPr>
        </p:nvGraphicFramePr>
        <p:xfrm>
          <a:off x="342900" y="4524333"/>
          <a:ext cx="8614286" cy="1156377"/>
        </p:xfrm>
        <a:graphic>
          <a:graphicData uri="http://schemas.openxmlformats.org/presentationml/2006/ole">
            <mc:AlternateContent xmlns:mc="http://schemas.openxmlformats.org/markup-compatibility/2006">
              <mc:Choice xmlns:v="urn:schemas-microsoft-com:vml" Requires="v">
                <p:oleObj spid="_x0000_s1029" name="公式" r:id="rId5" imgW="4991100" imgH="660400" progId="Equation.3">
                  <p:embed/>
                </p:oleObj>
              </mc:Choice>
              <mc:Fallback>
                <p:oleObj name="公式" r:id="rId5" imgW="4991100" imgH="660400" progId="Equation.3">
                  <p:embed/>
                  <p:pic>
                    <p:nvPicPr>
                      <p:cNvPr id="33" name="对象 3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2900" y="4524333"/>
                        <a:ext cx="8614286" cy="1156377"/>
                      </a:xfrm>
                      <a:prstGeom prst="rect">
                        <a:avLst/>
                      </a:prstGeom>
                      <a:noFill/>
                    </p:spPr>
                  </p:pic>
                </p:oleObj>
              </mc:Fallback>
            </mc:AlternateContent>
          </a:graphicData>
        </a:graphic>
      </p:graphicFrame>
      <p:sp>
        <p:nvSpPr>
          <p:cNvPr id="34" name="文本框 33"/>
          <p:cNvSpPr txBox="1"/>
          <p:nvPr/>
        </p:nvSpPr>
        <p:spPr>
          <a:xfrm>
            <a:off x="342900" y="935394"/>
            <a:ext cx="2339216" cy="507831"/>
          </a:xfrm>
          <a:prstGeom prst="rect">
            <a:avLst/>
          </a:prstGeom>
          <a:noFill/>
        </p:spPr>
        <p:txBody>
          <a:bodyPr wrap="squar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700" b="1"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a:t>
            </a:r>
            <a:r>
              <a:rPr kumimoji="0" lang="en-US" altLang="zh-CN" sz="2400" b="1"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2)</a:t>
            </a:r>
            <a:r>
              <a:rPr kumimoji="0" lang="zh-CN" altLang="en-US" sz="2400" b="1"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状态变量</a:t>
            </a:r>
            <a:endParaRPr kumimoji="0" lang="en-US" altLang="zh-CN" sz="27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9483677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500"/>
                                        <p:tgtEl>
                                          <p:spTgt spid="2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7"/>
                                        </p:tgtEl>
                                        <p:attrNameLst>
                                          <p:attrName>style.visibility</p:attrName>
                                        </p:attrNameLst>
                                      </p:cBhvr>
                                      <p:to>
                                        <p:strVal val="visible"/>
                                      </p:to>
                                    </p:set>
                                    <p:animEffect transition="in" filter="fade">
                                      <p:cBhvr>
                                        <p:cTn id="12" dur="500"/>
                                        <p:tgtEl>
                                          <p:spTgt spid="2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8"/>
                                        </p:tgtEl>
                                        <p:attrNameLst>
                                          <p:attrName>style.visibility</p:attrName>
                                        </p:attrNameLst>
                                      </p:cBhvr>
                                      <p:to>
                                        <p:strVal val="visible"/>
                                      </p:to>
                                    </p:set>
                                    <p:animEffect transition="in" filter="fade">
                                      <p:cBhvr>
                                        <p:cTn id="17" dur="500"/>
                                        <p:tgtEl>
                                          <p:spTgt spid="2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32"/>
                                        </p:tgtEl>
                                        <p:attrNameLst>
                                          <p:attrName>style.visibility</p:attrName>
                                        </p:attrNameLst>
                                      </p:cBhvr>
                                      <p:to>
                                        <p:strVal val="visible"/>
                                      </p:to>
                                    </p:set>
                                    <p:animEffect transition="in" filter="fade">
                                      <p:cBhvr>
                                        <p:cTn id="22" dur="500"/>
                                        <p:tgtEl>
                                          <p:spTgt spid="3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33"/>
                                        </p:tgtEl>
                                        <p:attrNameLst>
                                          <p:attrName>style.visibility</p:attrName>
                                        </p:attrNameLst>
                                      </p:cBhvr>
                                      <p:to>
                                        <p:strVal val="visible"/>
                                      </p:to>
                                    </p:set>
                                    <p:animEffect transition="in" filter="fade">
                                      <p:cBhvr>
                                        <p:cTn id="27"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28" grpId="0"/>
      <p:bldP spid="32"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628650" y="2864049"/>
            <a:ext cx="7886700" cy="994172"/>
          </a:xfrm>
        </p:spPr>
        <p:txBody>
          <a:bodyPr>
            <a:normAutofit fontScale="90000"/>
          </a:bodyPr>
          <a:lstStyle/>
          <a:p>
            <a:r>
              <a:rPr lang="zh-CN" altLang="zh-CN" b="1" dirty="0"/>
              <a:t>思考题</a:t>
            </a:r>
            <a:r>
              <a:rPr lang="en-US" altLang="zh-CN" b="1" dirty="0"/>
              <a:t>1</a:t>
            </a:r>
            <a:r>
              <a:rPr lang="zh-CN" altLang="zh-CN" dirty="0"/>
              <a:t>：“完全确定（或代表）系统状态”，是什么意思？</a:t>
            </a:r>
            <a:br>
              <a:rPr lang="zh-CN" altLang="zh-CN" dirty="0"/>
            </a:br>
            <a:endParaRPr lang="zh-CN" altLang="en-US" dirty="0"/>
          </a:p>
        </p:txBody>
      </p:sp>
      <p:sp>
        <p:nvSpPr>
          <p:cNvPr id="4" name="页脚占位符 3"/>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5" name="灯片编号占位符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078288153"/>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628650" y="721569"/>
            <a:ext cx="7886700" cy="1325563"/>
          </a:xfrm>
        </p:spPr>
        <p:txBody>
          <a:bodyPr>
            <a:normAutofit/>
          </a:bodyPr>
          <a:lstStyle/>
          <a:p>
            <a:r>
              <a:rPr lang="en-US" altLang="zh-CN" sz="2400" b="1" dirty="0"/>
              <a:t>(3)</a:t>
            </a:r>
            <a:r>
              <a:rPr lang="zh-CN" altLang="zh-CN" sz="2400" b="1" dirty="0"/>
              <a:t>状态向量</a:t>
            </a:r>
            <a:endParaRPr lang="zh-CN" altLang="en-US" sz="2400" dirty="0"/>
          </a:p>
        </p:txBody>
      </p:sp>
      <p:sp>
        <p:nvSpPr>
          <p:cNvPr id="3" name="页脚占位符 2"/>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9" name="灯片编号占位符 8"/>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graphicFrame>
        <p:nvGraphicFramePr>
          <p:cNvPr id="4" name="对象 3"/>
          <p:cNvGraphicFramePr>
            <a:graphicFrameLocks noChangeAspect="1"/>
          </p:cNvGraphicFramePr>
          <p:nvPr>
            <p:extLst/>
          </p:nvPr>
        </p:nvGraphicFramePr>
        <p:xfrm>
          <a:off x="3998804" y="2189717"/>
          <a:ext cx="2308860" cy="502920"/>
        </p:xfrm>
        <a:graphic>
          <a:graphicData uri="http://schemas.openxmlformats.org/presentationml/2006/ole">
            <mc:AlternateContent xmlns:mc="http://schemas.openxmlformats.org/markup-compatibility/2006">
              <mc:Choice xmlns:v="urn:schemas-microsoft-com:vml" Requires="v">
                <p:oleObj spid="_x0000_s2052" name="Equation" r:id="rId3" imgW="1219200" imgH="228600" progId="Equation.DSMT4">
                  <p:embed/>
                </p:oleObj>
              </mc:Choice>
              <mc:Fallback>
                <p:oleObj name="Equation" r:id="rId3" imgW="1219200" imgH="228600" progId="Equation.DSMT4">
                  <p:embed/>
                  <p:pic>
                    <p:nvPicPr>
                      <p:cNvPr id="4" name="对象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98804" y="2189717"/>
                        <a:ext cx="2308860" cy="502920"/>
                      </a:xfrm>
                      <a:prstGeom prst="rect">
                        <a:avLst/>
                      </a:prstGeom>
                      <a:noFill/>
                    </p:spPr>
                  </p:pic>
                </p:oleObj>
              </mc:Fallback>
            </mc:AlternateContent>
          </a:graphicData>
        </a:graphic>
      </p:graphicFrame>
      <p:graphicFrame>
        <p:nvGraphicFramePr>
          <p:cNvPr id="5" name="对象 4"/>
          <p:cNvGraphicFramePr>
            <a:graphicFrameLocks noChangeAspect="1"/>
          </p:cNvGraphicFramePr>
          <p:nvPr>
            <p:extLst/>
          </p:nvPr>
        </p:nvGraphicFramePr>
        <p:xfrm>
          <a:off x="2767698" y="2686162"/>
          <a:ext cx="997766" cy="2349578"/>
        </p:xfrm>
        <a:graphic>
          <a:graphicData uri="http://schemas.openxmlformats.org/presentationml/2006/ole">
            <mc:AlternateContent xmlns:mc="http://schemas.openxmlformats.org/markup-compatibility/2006">
              <mc:Choice xmlns:v="urn:schemas-microsoft-com:vml" Requires="v">
                <p:oleObj spid="_x0000_s2053" name="Equation" r:id="rId5" imgW="482391" imgH="710891" progId="Equation.DSMT4">
                  <p:embed/>
                </p:oleObj>
              </mc:Choice>
              <mc:Fallback>
                <p:oleObj name="Equation" r:id="rId5" imgW="482391" imgH="710891" progId="Equation.DSMT4">
                  <p:embed/>
                  <p:pic>
                    <p:nvPicPr>
                      <p:cNvPr id="5" name="对象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67698" y="2686162"/>
                        <a:ext cx="997766" cy="2349578"/>
                      </a:xfrm>
                      <a:prstGeom prst="rect">
                        <a:avLst/>
                      </a:prstGeom>
                      <a:noFill/>
                    </p:spPr>
                  </p:pic>
                </p:oleObj>
              </mc:Fallback>
            </mc:AlternateContent>
          </a:graphicData>
        </a:graphic>
      </p:graphicFrame>
      <p:sp>
        <p:nvSpPr>
          <p:cNvPr id="6" name="Rectangle 3"/>
          <p:cNvSpPr>
            <a:spLocks noChangeArrowheads="1"/>
          </p:cNvSpPr>
          <p:nvPr/>
        </p:nvSpPr>
        <p:spPr bwMode="auto">
          <a:xfrm>
            <a:off x="628650" y="2215300"/>
            <a:ext cx="3370153" cy="4385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685800" rtl="0" eaLnBrk="0" fontAlgn="base" latinLnBrk="0" hangingPunct="0">
              <a:lnSpc>
                <a:spcPct val="100000"/>
              </a:lnSpc>
              <a:spcBef>
                <a:spcPct val="0"/>
              </a:spcBef>
              <a:spcAft>
                <a:spcPct val="0"/>
              </a:spcAft>
              <a:buClrTx/>
              <a:buSzTx/>
              <a:buFontTx/>
              <a:buNone/>
              <a:tabLst/>
              <a:defRPr/>
            </a:pPr>
            <a:r>
              <a:rPr kumimoji="0" lang="zh-CN" altLang="en-US" sz="24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设一系统有</a:t>
            </a:r>
            <a:r>
              <a:rPr kumimoji="0" lang="en-US" altLang="zh-CN" sz="24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n</a:t>
            </a:r>
            <a:r>
              <a:rPr kumimoji="0" lang="zh-CN" altLang="en-US" sz="24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个状态变量</a:t>
            </a:r>
            <a:endParaRPr kumimoji="0" lang="zh-CN" altLang="en-US" sz="2400" b="0" i="0" u="none" strike="noStrike" kern="1200" cap="none" spc="0" normalizeH="0" baseline="0" noProof="0" dirty="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7" name="Rectangle 4"/>
          <p:cNvSpPr>
            <a:spLocks noChangeArrowheads="1"/>
          </p:cNvSpPr>
          <p:nvPr/>
        </p:nvSpPr>
        <p:spPr bwMode="auto">
          <a:xfrm>
            <a:off x="628650" y="3422371"/>
            <a:ext cx="2139047" cy="4385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685800" rtl="0" eaLnBrk="0" fontAlgn="base" latinLnBrk="0" hangingPunct="0">
              <a:lnSpc>
                <a:spcPct val="100000"/>
              </a:lnSpc>
              <a:spcBef>
                <a:spcPct val="0"/>
              </a:spcBef>
              <a:spcAft>
                <a:spcPct val="0"/>
              </a:spcAft>
              <a:buClrTx/>
              <a:buSzTx/>
              <a:buFontTx/>
              <a:buNone/>
              <a:tabLst/>
              <a:defRPr/>
            </a:pPr>
            <a:r>
              <a:rPr kumimoji="0" lang="zh-CN" altLang="en-US" sz="24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，则向量</a:t>
            </a:r>
            <a:r>
              <a:rPr kumimoji="0" lang="en-US" altLang="zh-CN" sz="2400" b="0" i="1"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X</a:t>
            </a:r>
            <a:r>
              <a:rPr kumimoji="0" lang="en-US" altLang="zh-CN" sz="24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(t)=</a:t>
            </a:r>
            <a:endParaRPr kumimoji="0" lang="en-US" altLang="zh-CN" sz="2400" b="0" i="0" u="none" strike="noStrike" kern="1200" cap="none" spc="0" normalizeH="0" baseline="0" noProof="0" dirty="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8" name="Rectangle 5"/>
          <p:cNvSpPr>
            <a:spLocks noChangeArrowheads="1"/>
          </p:cNvSpPr>
          <p:nvPr/>
        </p:nvSpPr>
        <p:spPr bwMode="auto">
          <a:xfrm>
            <a:off x="772921" y="5139013"/>
            <a:ext cx="3023905" cy="4385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685800" rtl="0" eaLnBrk="0" fontAlgn="base" latinLnBrk="0" hangingPunct="0">
              <a:lnSpc>
                <a:spcPct val="100000"/>
              </a:lnSpc>
              <a:spcBef>
                <a:spcPct val="0"/>
              </a:spcBef>
              <a:spcAft>
                <a:spcPct val="0"/>
              </a:spcAft>
              <a:buClrTx/>
              <a:buSzTx/>
              <a:buFontTx/>
              <a:buNone/>
              <a:tabLst/>
              <a:defRPr/>
            </a:pPr>
            <a:r>
              <a:rPr kumimoji="0" lang="zh-CN" altLang="en-US" sz="24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称为系统的状态向量</a:t>
            </a:r>
            <a:r>
              <a:rPr kumimoji="0" lang="zh-CN" altLang="en-US" sz="9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a:t>
            </a:r>
            <a:endParaRPr kumimoji="0" lang="zh-CN" altLang="en-US" sz="1350" b="0" i="0" u="none" strike="noStrike" kern="1200" cap="none" spc="0" normalizeH="0" baseline="0" noProof="0" dirty="0">
              <a:ln>
                <a:noFill/>
              </a:ln>
              <a:solidFill>
                <a:prstClr val="black"/>
              </a:solidFill>
              <a:effectLst/>
              <a:uLnTx/>
              <a:uFillTx/>
              <a:latin typeface="Arial" panose="020B0604020202020204" pitchFamily="34" charset="0"/>
              <a:ea typeface="宋体" panose="02010600030101010101" pitchFamily="2" charset="-122"/>
              <a:cs typeface="+mn-cs"/>
            </a:endParaRPr>
          </a:p>
        </p:txBody>
      </p:sp>
    </p:spTree>
    <p:extLst>
      <p:ext uri="{BB962C8B-B14F-4D97-AF65-F5344CB8AC3E}">
        <p14:creationId xmlns:p14="http://schemas.microsoft.com/office/powerpoint/2010/main" val="37096360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par>
                                <p:cTn id="16" presetID="10" presetClass="entr" presetSubtype="0" fill="hold" nodeType="with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fade">
                                      <p:cBhvr>
                                        <p:cTn id="18" dur="500"/>
                                        <p:tgtEl>
                                          <p:spTgt spid="5"/>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628650" y="671237"/>
            <a:ext cx="7886700" cy="1325563"/>
          </a:xfrm>
        </p:spPr>
        <p:txBody>
          <a:bodyPr>
            <a:normAutofit/>
          </a:bodyPr>
          <a:lstStyle/>
          <a:p>
            <a:r>
              <a:rPr lang="en-US" altLang="zh-CN" sz="2400" b="1" dirty="0"/>
              <a:t>(4)</a:t>
            </a:r>
            <a:r>
              <a:rPr lang="zh-CN" altLang="zh-CN" sz="2400" b="1" dirty="0"/>
              <a:t>状态空间</a:t>
            </a:r>
            <a:endParaRPr lang="zh-CN" altLang="en-US" sz="2400" dirty="0"/>
          </a:p>
        </p:txBody>
      </p:sp>
      <p:sp>
        <p:nvSpPr>
          <p:cNvPr id="3" name="页脚占位符 2"/>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9" name="灯片编号占位符 8"/>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graphicFrame>
        <p:nvGraphicFramePr>
          <p:cNvPr id="4" name="对象 3"/>
          <p:cNvGraphicFramePr>
            <a:graphicFrameLocks noChangeAspect="1"/>
          </p:cNvGraphicFramePr>
          <p:nvPr>
            <p:extLst/>
          </p:nvPr>
        </p:nvGraphicFramePr>
        <p:xfrm>
          <a:off x="6764731" y="2115862"/>
          <a:ext cx="2104949" cy="396835"/>
        </p:xfrm>
        <a:graphic>
          <a:graphicData uri="http://schemas.openxmlformats.org/presentationml/2006/ole">
            <mc:AlternateContent xmlns:mc="http://schemas.openxmlformats.org/markup-compatibility/2006">
              <mc:Choice xmlns:v="urn:schemas-microsoft-com:vml" Requires="v">
                <p:oleObj spid="_x0000_s3076" name="Equation" r:id="rId3" imgW="1219200" imgH="228600" progId="Equation.DSMT4">
                  <p:embed/>
                </p:oleObj>
              </mc:Choice>
              <mc:Fallback>
                <p:oleObj name="Equation" r:id="rId3" imgW="1219200" imgH="228600" progId="Equation.DSMT4">
                  <p:embed/>
                  <p:pic>
                    <p:nvPicPr>
                      <p:cNvPr id="4" name="对象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64731" y="2115862"/>
                        <a:ext cx="2104949" cy="396835"/>
                      </a:xfrm>
                      <a:prstGeom prst="rect">
                        <a:avLst/>
                      </a:prstGeom>
                      <a:noFill/>
                    </p:spPr>
                  </p:pic>
                </p:oleObj>
              </mc:Fallback>
            </mc:AlternateContent>
          </a:graphicData>
        </a:graphic>
      </p:graphicFrame>
      <p:graphicFrame>
        <p:nvGraphicFramePr>
          <p:cNvPr id="5" name="对象 4"/>
          <p:cNvGraphicFramePr>
            <a:graphicFrameLocks noChangeAspect="1"/>
          </p:cNvGraphicFramePr>
          <p:nvPr>
            <p:extLst/>
          </p:nvPr>
        </p:nvGraphicFramePr>
        <p:xfrm>
          <a:off x="548640" y="3462340"/>
          <a:ext cx="2000250" cy="377096"/>
        </p:xfrm>
        <a:graphic>
          <a:graphicData uri="http://schemas.openxmlformats.org/presentationml/2006/ole">
            <mc:AlternateContent xmlns:mc="http://schemas.openxmlformats.org/markup-compatibility/2006">
              <mc:Choice xmlns:v="urn:schemas-microsoft-com:vml" Requires="v">
                <p:oleObj spid="_x0000_s3077" name="Equation" r:id="rId5" imgW="1219200" imgH="228600" progId="Equation.DSMT4">
                  <p:embed/>
                </p:oleObj>
              </mc:Choice>
              <mc:Fallback>
                <p:oleObj name="Equation" r:id="rId5" imgW="1219200" imgH="228600" progId="Equation.DSMT4">
                  <p:embed/>
                  <p:pic>
                    <p:nvPicPr>
                      <p:cNvPr id="5" name="对象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8640" y="3462340"/>
                        <a:ext cx="2000250" cy="377096"/>
                      </a:xfrm>
                      <a:prstGeom prst="rect">
                        <a:avLst/>
                      </a:prstGeom>
                      <a:noFill/>
                    </p:spPr>
                  </p:pic>
                </p:oleObj>
              </mc:Fallback>
            </mc:AlternateContent>
          </a:graphicData>
        </a:graphic>
      </p:graphicFrame>
      <p:sp>
        <p:nvSpPr>
          <p:cNvPr id="6" name="Rectangle 3"/>
          <p:cNvSpPr>
            <a:spLocks noChangeArrowheads="1"/>
          </p:cNvSpPr>
          <p:nvPr/>
        </p:nvSpPr>
        <p:spPr bwMode="auto">
          <a:xfrm>
            <a:off x="354330" y="2077426"/>
            <a:ext cx="6601807" cy="4385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685800" rtl="0" eaLnBrk="0" fontAlgn="base" latinLnBrk="0" hangingPunct="0">
              <a:lnSpc>
                <a:spcPct val="100000"/>
              </a:lnSpc>
              <a:spcBef>
                <a:spcPct val="0"/>
              </a:spcBef>
              <a:spcAft>
                <a:spcPct val="0"/>
              </a:spcAft>
              <a:buClrTx/>
              <a:buSzTx/>
              <a:buFontTx/>
              <a:buNone/>
              <a:tabLst/>
              <a:defRPr/>
            </a:pPr>
            <a:r>
              <a:rPr kumimoji="0" lang="zh-CN" altLang="en-US" sz="24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状态向量</a:t>
            </a:r>
            <a:r>
              <a:rPr kumimoji="0" lang="en-US" altLang="zh-CN" sz="2400" b="0" i="1"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X</a:t>
            </a:r>
            <a:r>
              <a:rPr kumimoji="0" lang="en-US" altLang="zh-CN" sz="24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(t)</a:t>
            </a:r>
            <a:r>
              <a:rPr kumimoji="0" lang="zh-CN" altLang="en-US" sz="24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所有可能值的集合，或以状态变量</a:t>
            </a:r>
            <a:endParaRPr kumimoji="0" lang="zh-CN" altLang="en-US" sz="2400" b="0" i="0" u="none" strike="noStrike" kern="1200" cap="none" spc="0" normalizeH="0" baseline="0" noProof="0" dirty="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7" name="Rectangle 4"/>
          <p:cNvSpPr>
            <a:spLocks noChangeArrowheads="1"/>
          </p:cNvSpPr>
          <p:nvPr/>
        </p:nvSpPr>
        <p:spPr bwMode="auto">
          <a:xfrm>
            <a:off x="354331" y="2750821"/>
            <a:ext cx="7063472" cy="4385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685800" rtl="0" eaLnBrk="0" fontAlgn="base" latinLnBrk="0" hangingPunct="0">
              <a:lnSpc>
                <a:spcPct val="100000"/>
              </a:lnSpc>
              <a:spcBef>
                <a:spcPct val="0"/>
              </a:spcBef>
              <a:spcAft>
                <a:spcPct val="0"/>
              </a:spcAft>
              <a:buClrTx/>
              <a:buSzTx/>
              <a:buFontTx/>
              <a:buNone/>
              <a:tabLst/>
              <a:defRPr/>
            </a:pPr>
            <a:r>
              <a:rPr kumimoji="0" lang="zh-CN" altLang="en-US" sz="24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为坐标轴所形成的</a:t>
            </a:r>
            <a:r>
              <a:rPr kumimoji="0" lang="en-US" altLang="zh-CN" sz="24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n</a:t>
            </a:r>
            <a:r>
              <a:rPr kumimoji="0" lang="zh-CN" altLang="en-US" sz="24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维空间，称为系统的状态空间。</a:t>
            </a:r>
            <a:endParaRPr kumimoji="0" lang="zh-CN" altLang="en-US" sz="2400" b="0" i="0" u="none" strike="noStrike" kern="1200" cap="none" spc="0" normalizeH="0" baseline="0" noProof="0" dirty="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8" name="Rectangle 5"/>
          <p:cNvSpPr>
            <a:spLocks noChangeArrowheads="1"/>
          </p:cNvSpPr>
          <p:nvPr/>
        </p:nvSpPr>
        <p:spPr bwMode="auto">
          <a:xfrm>
            <a:off x="199028" y="3424217"/>
            <a:ext cx="8179162" cy="807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lvl1pPr indent="304800"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228600" algn="l" defTabSz="685800" rtl="0" eaLnBrk="0" fontAlgn="base" latinLnBrk="0" hangingPunct="0">
              <a:lnSpc>
                <a:spcPct val="100000"/>
              </a:lnSpc>
              <a:spcBef>
                <a:spcPct val="0"/>
              </a:spcBef>
              <a:spcAft>
                <a:spcPct val="0"/>
              </a:spcAft>
              <a:buClrTx/>
              <a:buSzTx/>
              <a:buFontTx/>
              <a:buNone/>
              <a:tabLst/>
              <a:defRPr/>
            </a:pPr>
            <a:r>
              <a:rPr kumimoji="0" lang="en-US" altLang="zh-CN" sz="24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en-US" sz="24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线性无关。</a:t>
            </a:r>
            <a:endParaRPr kumimoji="0" lang="zh-CN" altLang="en-US" sz="2400" b="0" i="0" u="none" strike="noStrike" kern="1200" cap="none" spc="0" normalizeH="0" baseline="0" noProof="0" dirty="0">
              <a:ln>
                <a:noFill/>
              </a:ln>
              <a:solidFill>
                <a:prstClr val="black"/>
              </a:solidFill>
              <a:effectLst/>
              <a:uLnTx/>
              <a:uFillTx/>
              <a:latin typeface="Arial" panose="020B0604020202020204" pitchFamily="34" charset="0"/>
              <a:ea typeface="宋体" panose="02010600030101010101" pitchFamily="2" charset="-122"/>
              <a:cs typeface="+mn-cs"/>
            </a:endParaRPr>
          </a:p>
          <a:p>
            <a:pPr marL="0" marR="0" lvl="0" indent="228600" algn="l" defTabSz="685800" rtl="0" eaLnBrk="0" fontAlgn="base" latinLnBrk="0" hangingPunct="0">
              <a:lnSpc>
                <a:spcPct val="100000"/>
              </a:lnSpc>
              <a:spcBef>
                <a:spcPct val="0"/>
              </a:spcBef>
              <a:spcAft>
                <a:spcPct val="0"/>
              </a:spcAft>
              <a:buClrTx/>
              <a:buSzTx/>
              <a:buFontTx/>
              <a:buNone/>
              <a:tabLst/>
              <a:defRPr/>
            </a:pPr>
            <a:r>
              <a:rPr kumimoji="0" lang="zh-CN" altLang="en-US" sz="24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系统在任一时刻的状态，可以用状态空间中的一点来表示</a:t>
            </a:r>
            <a:r>
              <a:rPr kumimoji="0" lang="zh-CN" altLang="en-US" sz="9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a:t>
            </a:r>
            <a:endParaRPr kumimoji="0" lang="zh-CN" altLang="en-US" sz="1350" b="0" i="0" u="none" strike="noStrike" kern="1200" cap="none" spc="0" normalizeH="0" baseline="0" noProof="0" dirty="0">
              <a:ln>
                <a:noFill/>
              </a:ln>
              <a:solidFill>
                <a:prstClr val="black"/>
              </a:solidFill>
              <a:effectLst/>
              <a:uLnTx/>
              <a:uFillTx/>
              <a:latin typeface="Arial" panose="020B0604020202020204" pitchFamily="34" charset="0"/>
              <a:ea typeface="宋体" panose="02010600030101010101" pitchFamily="2" charset="-122"/>
              <a:cs typeface="+mn-cs"/>
            </a:endParaRPr>
          </a:p>
        </p:txBody>
      </p:sp>
    </p:spTree>
    <p:extLst>
      <p:ext uri="{BB962C8B-B14F-4D97-AF65-F5344CB8AC3E}">
        <p14:creationId xmlns:p14="http://schemas.microsoft.com/office/powerpoint/2010/main" val="32015431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fade">
                                      <p:cBhvr>
                                        <p:cTn id="13" dur="500"/>
                                        <p:tgtEl>
                                          <p:spTgt spid="7"/>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fade">
                                      <p:cBhvr>
                                        <p:cTn id="18" dur="500"/>
                                        <p:tgtEl>
                                          <p:spTgt spid="5"/>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fade">
                                      <p:cBhvr>
                                        <p:cTn id="21"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725294" y="982160"/>
            <a:ext cx="7886700" cy="1325563"/>
          </a:xfrm>
        </p:spPr>
        <p:txBody>
          <a:bodyPr>
            <a:normAutofit/>
          </a:bodyPr>
          <a:lstStyle/>
          <a:p>
            <a:r>
              <a:rPr lang="en-US" altLang="zh-CN" sz="2400" b="1" dirty="0"/>
              <a:t>(5)</a:t>
            </a:r>
            <a:r>
              <a:rPr lang="zh-CN" altLang="zh-CN" sz="2400" b="1" dirty="0"/>
              <a:t>状态方程</a:t>
            </a:r>
            <a:endParaRPr lang="zh-CN" altLang="en-US" sz="2400" dirty="0"/>
          </a:p>
        </p:txBody>
      </p:sp>
      <p:sp>
        <p:nvSpPr>
          <p:cNvPr id="3" name="内容占位符 2"/>
          <p:cNvSpPr>
            <a:spLocks noGrp="1"/>
          </p:cNvSpPr>
          <p:nvPr>
            <p:ph idx="1"/>
          </p:nvPr>
        </p:nvSpPr>
        <p:spPr>
          <a:xfrm>
            <a:off x="628650" y="2523649"/>
            <a:ext cx="7886700" cy="3263504"/>
          </a:xfrm>
        </p:spPr>
        <p:txBody>
          <a:bodyPr/>
          <a:lstStyle/>
          <a:p>
            <a:r>
              <a:rPr lang="zh-CN" altLang="zh-CN" sz="2400" dirty="0"/>
              <a:t>描述系统的状态变量与其输入之间关系的一阶微（差）分方程组，称为系统的状态方程。状态方程是一阶动力学方程组，或称一阶动态方程组。</a:t>
            </a:r>
          </a:p>
          <a:p>
            <a:endParaRPr lang="zh-CN" altLang="en-US" dirty="0"/>
          </a:p>
        </p:txBody>
      </p:sp>
      <p:sp>
        <p:nvSpPr>
          <p:cNvPr id="4" name="页脚占位符 3"/>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5" name="灯片编号占位符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8265894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688124" y="811609"/>
            <a:ext cx="7886700" cy="1325563"/>
          </a:xfrm>
        </p:spPr>
        <p:txBody>
          <a:bodyPr>
            <a:normAutofit/>
          </a:bodyPr>
          <a:lstStyle/>
          <a:p>
            <a:r>
              <a:rPr lang="en-US" altLang="zh-CN" sz="2400" b="1" dirty="0"/>
              <a:t>(6)</a:t>
            </a:r>
            <a:r>
              <a:rPr lang="zh-CN" altLang="zh-CN" sz="2400" b="1" dirty="0"/>
              <a:t>状态轨线</a:t>
            </a:r>
            <a:endParaRPr lang="zh-CN" altLang="en-US" sz="2400" dirty="0"/>
          </a:p>
        </p:txBody>
      </p:sp>
      <p:sp>
        <p:nvSpPr>
          <p:cNvPr id="3" name="内容占位符 2"/>
          <p:cNvSpPr>
            <a:spLocks noGrp="1"/>
          </p:cNvSpPr>
          <p:nvPr>
            <p:ph idx="1"/>
          </p:nvPr>
        </p:nvSpPr>
        <p:spPr>
          <a:xfrm>
            <a:off x="628650" y="2283619"/>
            <a:ext cx="7886700" cy="3263504"/>
          </a:xfrm>
        </p:spPr>
        <p:txBody>
          <a:bodyPr>
            <a:normAutofit/>
          </a:bodyPr>
          <a:lstStyle/>
          <a:p>
            <a:r>
              <a:rPr lang="zh-CN" altLang="zh-CN" sz="2400" dirty="0"/>
              <a:t>状态向量</a:t>
            </a:r>
            <a:r>
              <a:rPr lang="en-US" altLang="zh-CN" sz="2400" i="1" dirty="0"/>
              <a:t>X</a:t>
            </a:r>
            <a:r>
              <a:rPr lang="en-US" altLang="zh-CN" sz="2400" dirty="0"/>
              <a:t>(t)</a:t>
            </a:r>
            <a:r>
              <a:rPr lang="zh-CN" altLang="zh-CN" sz="2400" dirty="0"/>
              <a:t>随时间</a:t>
            </a:r>
            <a:r>
              <a:rPr lang="en-US" altLang="zh-CN" sz="2400" dirty="0"/>
              <a:t>t</a:t>
            </a:r>
            <a:r>
              <a:rPr lang="zh-CN" altLang="zh-CN" sz="2400" dirty="0"/>
              <a:t>的增大而在状态空间中形成的曲线，称为系统的状态轨线。</a:t>
            </a:r>
            <a:endParaRPr lang="zh-CN" altLang="en-US" sz="2400" dirty="0"/>
          </a:p>
        </p:txBody>
      </p:sp>
      <p:sp>
        <p:nvSpPr>
          <p:cNvPr id="4" name="页脚占位符 3"/>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5" name="灯片编号占位符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0313151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1"/>
          </p:nvPr>
        </p:nvSpPr>
        <p:spPr>
          <a:xfrm>
            <a:off x="628650" y="1417321"/>
            <a:ext cx="7886700" cy="4072652"/>
          </a:xfrm>
        </p:spPr>
        <p:txBody>
          <a:bodyPr/>
          <a:lstStyle/>
          <a:p>
            <a:r>
              <a:rPr lang="zh-CN" altLang="zh-CN" b="1" dirty="0"/>
              <a:t>例</a:t>
            </a:r>
            <a:r>
              <a:rPr lang="en-US" altLang="zh-CN" b="1" dirty="0"/>
              <a:t>2</a:t>
            </a:r>
            <a:r>
              <a:rPr lang="zh-CN" altLang="zh-CN" b="1" dirty="0"/>
              <a:t>－</a:t>
            </a:r>
            <a:r>
              <a:rPr lang="en-US" altLang="zh-CN" b="1" dirty="0"/>
              <a:t>1</a:t>
            </a:r>
            <a:r>
              <a:rPr lang="en-US" altLang="zh-CN" dirty="0"/>
              <a:t> </a:t>
            </a:r>
            <a:r>
              <a:rPr lang="zh-CN" altLang="zh-CN" dirty="0"/>
              <a:t>试确定图</a:t>
            </a:r>
            <a:r>
              <a:rPr lang="en-US" altLang="zh-CN" dirty="0"/>
              <a:t>2</a:t>
            </a:r>
            <a:r>
              <a:rPr lang="zh-CN" altLang="zh-CN" dirty="0"/>
              <a:t>－</a:t>
            </a:r>
            <a:r>
              <a:rPr lang="en-US" altLang="zh-CN" dirty="0"/>
              <a:t>1</a:t>
            </a:r>
            <a:r>
              <a:rPr lang="zh-CN" altLang="zh-CN" dirty="0"/>
              <a:t>所示</a:t>
            </a:r>
            <a:r>
              <a:rPr lang="en-US" altLang="zh-CN" i="1" dirty="0"/>
              <a:t>RLC</a:t>
            </a:r>
            <a:r>
              <a:rPr lang="zh-CN" altLang="zh-CN" dirty="0"/>
              <a:t>直流电路的状态变量与状态方程。</a:t>
            </a:r>
          </a:p>
          <a:p>
            <a:endParaRPr lang="zh-CN" altLang="en-US" dirty="0"/>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5" name="灯片编号占位符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pic>
        <p:nvPicPr>
          <p:cNvPr id="4" name="图片 3"/>
          <p:cNvPicPr>
            <a:picLocks noChangeAspect="1"/>
          </p:cNvPicPr>
          <p:nvPr/>
        </p:nvPicPr>
        <p:blipFill>
          <a:blip r:embed="rId2"/>
          <a:stretch>
            <a:fillRect/>
          </a:stretch>
        </p:blipFill>
        <p:spPr>
          <a:xfrm>
            <a:off x="2125423" y="3089768"/>
            <a:ext cx="3825284" cy="1813141"/>
          </a:xfrm>
          <a:prstGeom prst="rect">
            <a:avLst/>
          </a:prstGeom>
        </p:spPr>
      </p:pic>
    </p:spTree>
    <p:extLst>
      <p:ext uri="{BB962C8B-B14F-4D97-AF65-F5344CB8AC3E}">
        <p14:creationId xmlns:p14="http://schemas.microsoft.com/office/powerpoint/2010/main" val="4084228379"/>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1"/>
          </p:nvPr>
        </p:nvSpPr>
        <p:spPr>
          <a:xfrm>
            <a:off x="628650" y="1234440"/>
            <a:ext cx="7886700" cy="1315860"/>
          </a:xfrm>
        </p:spPr>
        <p:txBody>
          <a:bodyPr/>
          <a:lstStyle/>
          <a:p>
            <a:r>
              <a:rPr lang="zh-CN" altLang="zh-CN" dirty="0"/>
              <a:t>解：由基尔霍夫电压定律可知闭合电路的电压降为</a:t>
            </a:r>
            <a:r>
              <a:rPr lang="en-US" altLang="zh-CN" dirty="0"/>
              <a:t>0</a:t>
            </a:r>
            <a:r>
              <a:rPr lang="zh-CN" altLang="zh-CN" dirty="0"/>
              <a:t>，得</a:t>
            </a:r>
          </a:p>
          <a:p>
            <a:endParaRPr lang="zh-CN" altLang="en-US" dirty="0"/>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4" name="灯片编号占位符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graphicFrame>
        <p:nvGraphicFramePr>
          <p:cNvPr id="5" name="对象 4"/>
          <p:cNvGraphicFramePr>
            <a:graphicFrameLocks noChangeAspect="1"/>
          </p:cNvGraphicFramePr>
          <p:nvPr>
            <p:extLst/>
          </p:nvPr>
        </p:nvGraphicFramePr>
        <p:xfrm>
          <a:off x="3562997" y="2830386"/>
          <a:ext cx="530300" cy="343958"/>
        </p:xfrm>
        <a:graphic>
          <a:graphicData uri="http://schemas.openxmlformats.org/presentationml/2006/ole">
            <mc:AlternateContent xmlns:mc="http://schemas.openxmlformats.org/markup-compatibility/2006">
              <mc:Choice xmlns:v="urn:schemas-microsoft-com:vml" Requires="v">
                <p:oleObj spid="_x0000_s4105" name="公式" r:id="rId3" imgW="241195" imgH="203112" progId="Equation.3">
                  <p:embed/>
                </p:oleObj>
              </mc:Choice>
              <mc:Fallback>
                <p:oleObj name="公式" r:id="rId3" imgW="241195" imgH="203112" progId="Equation.3">
                  <p:embed/>
                  <p:pic>
                    <p:nvPicPr>
                      <p:cNvPr id="5" name="对象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562997" y="2830386"/>
                        <a:ext cx="530300" cy="343958"/>
                      </a:xfrm>
                      <a:prstGeom prst="rect">
                        <a:avLst/>
                      </a:prstGeom>
                      <a:noFill/>
                    </p:spPr>
                  </p:pic>
                </p:oleObj>
              </mc:Fallback>
            </mc:AlternateContent>
          </a:graphicData>
        </a:graphic>
      </p:graphicFrame>
      <p:graphicFrame>
        <p:nvGraphicFramePr>
          <p:cNvPr id="6" name="对象 5"/>
          <p:cNvGraphicFramePr>
            <a:graphicFrameLocks noChangeAspect="1"/>
          </p:cNvGraphicFramePr>
          <p:nvPr>
            <p:extLst/>
          </p:nvPr>
        </p:nvGraphicFramePr>
        <p:xfrm>
          <a:off x="5375497" y="2780853"/>
          <a:ext cx="1115225" cy="383418"/>
        </p:xfrm>
        <a:graphic>
          <a:graphicData uri="http://schemas.openxmlformats.org/presentationml/2006/ole">
            <mc:AlternateContent xmlns:mc="http://schemas.openxmlformats.org/markup-compatibility/2006">
              <mc:Choice xmlns:v="urn:schemas-microsoft-com:vml" Requires="v">
                <p:oleObj spid="_x0000_s4106" name="公式" r:id="rId5" imgW="698500" imgH="279400" progId="Equation.3">
                  <p:embed/>
                </p:oleObj>
              </mc:Choice>
              <mc:Fallback>
                <p:oleObj name="公式" r:id="rId5" imgW="698500" imgH="279400" progId="Equation.3">
                  <p:embed/>
                  <p:pic>
                    <p:nvPicPr>
                      <p:cNvPr id="6" name="对象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375497" y="2780853"/>
                        <a:ext cx="1115225" cy="383418"/>
                      </a:xfrm>
                      <a:prstGeom prst="rect">
                        <a:avLst/>
                      </a:prstGeom>
                      <a:noFill/>
                    </p:spPr>
                  </p:pic>
                </p:oleObj>
              </mc:Fallback>
            </mc:AlternateContent>
          </a:graphicData>
        </a:graphic>
      </p:graphicFrame>
      <p:graphicFrame>
        <p:nvGraphicFramePr>
          <p:cNvPr id="7" name="对象 6"/>
          <p:cNvGraphicFramePr>
            <a:graphicFrameLocks noChangeAspect="1"/>
          </p:cNvGraphicFramePr>
          <p:nvPr>
            <p:extLst/>
          </p:nvPr>
        </p:nvGraphicFramePr>
        <p:xfrm>
          <a:off x="1349991" y="3405972"/>
          <a:ext cx="1530370" cy="315008"/>
        </p:xfrm>
        <a:graphic>
          <a:graphicData uri="http://schemas.openxmlformats.org/presentationml/2006/ole">
            <mc:AlternateContent xmlns:mc="http://schemas.openxmlformats.org/markup-compatibility/2006">
              <mc:Choice xmlns:v="urn:schemas-microsoft-com:vml" Requires="v">
                <p:oleObj spid="_x0000_s4107" name="公式" r:id="rId7" imgW="926698" imgH="215806" progId="Equation.3">
                  <p:embed/>
                </p:oleObj>
              </mc:Choice>
              <mc:Fallback>
                <p:oleObj name="公式" r:id="rId7" imgW="926698" imgH="215806" progId="Equation.3">
                  <p:embed/>
                  <p:pic>
                    <p:nvPicPr>
                      <p:cNvPr id="7" name="对象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9991" y="3405972"/>
                        <a:ext cx="1530370" cy="315008"/>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3797025" y="3385547"/>
          <a:ext cx="1056122" cy="332626"/>
        </p:xfrm>
        <a:graphic>
          <a:graphicData uri="http://schemas.openxmlformats.org/presentationml/2006/ole">
            <mc:AlternateContent xmlns:mc="http://schemas.openxmlformats.org/markup-compatibility/2006">
              <mc:Choice xmlns:v="urn:schemas-microsoft-com:vml" Requires="v">
                <p:oleObj spid="_x0000_s4108" name="公式" r:id="rId9" imgW="609600" imgH="228600" progId="Equation.3">
                  <p:embed/>
                </p:oleObj>
              </mc:Choice>
              <mc:Fallback>
                <p:oleObj name="公式" r:id="rId9" imgW="609600" imgH="228600" progId="Equation.3">
                  <p:embed/>
                  <p:pic>
                    <p:nvPicPr>
                      <p:cNvPr id="8" name="对象 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797025" y="3385547"/>
                        <a:ext cx="1056122" cy="332626"/>
                      </a:xfrm>
                      <a:prstGeom prst="rect">
                        <a:avLst/>
                      </a:prstGeom>
                      <a:noFill/>
                    </p:spPr>
                  </p:pic>
                </p:oleObj>
              </mc:Fallback>
            </mc:AlternateContent>
          </a:graphicData>
        </a:graphic>
      </p:graphicFrame>
      <p:sp>
        <p:nvSpPr>
          <p:cNvPr id="9" name="Rectangle 5"/>
          <p:cNvSpPr>
            <a:spLocks noChangeArrowheads="1"/>
          </p:cNvSpPr>
          <p:nvPr/>
        </p:nvSpPr>
        <p:spPr bwMode="auto">
          <a:xfrm>
            <a:off x="706789" y="2781929"/>
            <a:ext cx="2927725" cy="3924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228600" algn="l" defTabSz="685800" rtl="0" eaLnBrk="0" fontAlgn="base" latinLnBrk="0" hangingPunct="0">
              <a:lnSpc>
                <a:spcPct val="100000"/>
              </a:lnSpc>
              <a:spcBef>
                <a:spcPct val="0"/>
              </a:spcBef>
              <a:spcAft>
                <a:spcPct val="0"/>
              </a:spcAft>
              <a:buClrTx/>
              <a:buSzTx/>
              <a:buFontTx/>
              <a:buNone/>
              <a:tabLst/>
              <a:defRPr/>
            </a:pPr>
            <a:r>
              <a:rPr kumimoji="0" lang="en-US" altLang="zh-CN" sz="21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1</a:t>
            </a:r>
            <a:r>
              <a:rPr kumimoji="0" lang="zh-CN" altLang="en-US" sz="21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．现在选取回路电流</a:t>
            </a:r>
            <a:endParaRPr kumimoji="0" lang="zh-CN" altLang="en-US" sz="2100" b="0" i="0" u="none" strike="noStrike" kern="1200" cap="none" spc="0" normalizeH="0" baseline="0" noProof="0" dirty="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0" name="Rectangle 6"/>
          <p:cNvSpPr>
            <a:spLocks noChangeArrowheads="1"/>
          </p:cNvSpPr>
          <p:nvPr/>
        </p:nvSpPr>
        <p:spPr bwMode="auto">
          <a:xfrm>
            <a:off x="3797025" y="2781929"/>
            <a:ext cx="1715854" cy="3924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228600" algn="l" defTabSz="685800" rtl="0" eaLnBrk="0" fontAlgn="base" latinLnBrk="0" hangingPunct="0">
              <a:lnSpc>
                <a:spcPct val="100000"/>
              </a:lnSpc>
              <a:spcBef>
                <a:spcPct val="0"/>
              </a:spcBef>
              <a:spcAft>
                <a:spcPct val="0"/>
              </a:spcAft>
              <a:buClrTx/>
              <a:buSzTx/>
              <a:buFontTx/>
              <a:buNone/>
              <a:tabLst/>
              <a:defRPr/>
            </a:pPr>
            <a:r>
              <a:rPr kumimoji="0" lang="zh-CN" altLang="en-US" sz="21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和电容电荷</a:t>
            </a:r>
            <a:endParaRPr kumimoji="0" lang="zh-CN" altLang="en-US" sz="2100" b="0" i="0" u="none" strike="noStrike" kern="1200" cap="none" spc="0" normalizeH="0" baseline="0" noProof="0" dirty="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1" name="Rectangle 7"/>
          <p:cNvSpPr>
            <a:spLocks noChangeArrowheads="1"/>
          </p:cNvSpPr>
          <p:nvPr/>
        </p:nvSpPr>
        <p:spPr bwMode="auto">
          <a:xfrm>
            <a:off x="6174462" y="2759403"/>
            <a:ext cx="2523768" cy="3924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228600" algn="l" defTabSz="685800" rtl="0" eaLnBrk="0" fontAlgn="base" latinLnBrk="0" hangingPunct="0">
              <a:lnSpc>
                <a:spcPct val="100000"/>
              </a:lnSpc>
              <a:spcBef>
                <a:spcPct val="0"/>
              </a:spcBef>
              <a:spcAft>
                <a:spcPct val="0"/>
              </a:spcAft>
              <a:buClrTx/>
              <a:buSzTx/>
              <a:buFontTx/>
              <a:buNone/>
              <a:tabLst/>
              <a:defRPr/>
            </a:pPr>
            <a:r>
              <a:rPr kumimoji="0" lang="zh-CN" altLang="en-US" sz="21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作为状态变量，即</a:t>
            </a:r>
            <a:endParaRPr kumimoji="0" lang="zh-CN" altLang="en-US" sz="2100" b="0" i="0" u="none" strike="noStrike" kern="1200" cap="none" spc="0" normalizeH="0" baseline="0" noProof="0" dirty="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2" name="Rectangle 8"/>
          <p:cNvSpPr>
            <a:spLocks noChangeArrowheads="1"/>
          </p:cNvSpPr>
          <p:nvPr/>
        </p:nvSpPr>
        <p:spPr bwMode="auto">
          <a:xfrm>
            <a:off x="2619779" y="3328565"/>
            <a:ext cx="1177245" cy="3924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228600" algn="l" defTabSz="914400" rtl="0" eaLnBrk="0" fontAlgn="base" latinLnBrk="0" hangingPunct="0">
              <a:lnSpc>
                <a:spcPct val="100000"/>
              </a:lnSpc>
              <a:spcBef>
                <a:spcPct val="0"/>
              </a:spcBef>
              <a:spcAft>
                <a:spcPct val="0"/>
              </a:spcAft>
              <a:buClrTx/>
              <a:buSzTx/>
              <a:buFontTx/>
              <a:buNone/>
              <a:tabLst/>
              <a:defRPr/>
            </a:pPr>
            <a:r>
              <a:rPr kumimoji="0" lang="zh-CN" altLang="en-US" sz="21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；输出</a:t>
            </a:r>
            <a:endParaRPr kumimoji="0" lang="zh-CN" altLang="en-US" sz="2100" b="0" i="0" u="none" strike="noStrike" kern="1200" cap="none" spc="0" normalizeH="0" baseline="0" noProof="0" dirty="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3" name="Rectangle 9"/>
          <p:cNvSpPr>
            <a:spLocks noChangeArrowheads="1"/>
          </p:cNvSpPr>
          <p:nvPr/>
        </p:nvSpPr>
        <p:spPr bwMode="auto">
          <a:xfrm>
            <a:off x="4592566" y="3330832"/>
            <a:ext cx="1177245" cy="3924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228600" algn="l" defTabSz="685800" rtl="0" eaLnBrk="0" fontAlgn="base" latinLnBrk="0" hangingPunct="0">
              <a:lnSpc>
                <a:spcPct val="100000"/>
              </a:lnSpc>
              <a:spcBef>
                <a:spcPct val="0"/>
              </a:spcBef>
              <a:spcAft>
                <a:spcPct val="0"/>
              </a:spcAft>
              <a:buClrTx/>
              <a:buSzTx/>
              <a:buFontTx/>
              <a:buNone/>
              <a:tabLst/>
              <a:defRPr/>
            </a:pPr>
            <a:r>
              <a:rPr kumimoji="0" lang="zh-CN" altLang="en-US" sz="21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。则有</a:t>
            </a:r>
            <a:endParaRPr kumimoji="0" lang="zh-CN" altLang="en-US" sz="2100" b="0" i="0" u="none" strike="noStrike" kern="1200" cap="none" spc="0" normalizeH="0" baseline="0" noProof="0" dirty="0">
              <a:ln>
                <a:noFill/>
              </a:ln>
              <a:solidFill>
                <a:prstClr val="black"/>
              </a:solidFill>
              <a:effectLst/>
              <a:uLnTx/>
              <a:uFillTx/>
              <a:latin typeface="Arial" panose="020B0604020202020204" pitchFamily="34" charset="0"/>
              <a:ea typeface="宋体" panose="02010600030101010101" pitchFamily="2" charset="-122"/>
              <a:cs typeface="+mn-cs"/>
            </a:endParaRPr>
          </a:p>
        </p:txBody>
      </p:sp>
      <p:graphicFrame>
        <p:nvGraphicFramePr>
          <p:cNvPr id="15" name="对象 14"/>
          <p:cNvGraphicFramePr>
            <a:graphicFrameLocks noChangeAspect="1"/>
          </p:cNvGraphicFramePr>
          <p:nvPr>
            <p:extLst/>
          </p:nvPr>
        </p:nvGraphicFramePr>
        <p:xfrm>
          <a:off x="1580046" y="3875200"/>
          <a:ext cx="3273101" cy="559640"/>
        </p:xfrm>
        <a:graphic>
          <a:graphicData uri="http://schemas.openxmlformats.org/presentationml/2006/ole">
            <mc:AlternateContent xmlns:mc="http://schemas.openxmlformats.org/markup-compatibility/2006">
              <mc:Choice xmlns:v="urn:schemas-microsoft-com:vml" Requires="v">
                <p:oleObj spid="_x0000_s4109" name="Equation" r:id="rId11" imgW="2336800" imgH="393700" progId="Equation.DSMT4">
                  <p:embed/>
                </p:oleObj>
              </mc:Choice>
              <mc:Fallback>
                <p:oleObj name="Equation" r:id="rId11" imgW="2336800" imgH="393700" progId="Equation.DSMT4">
                  <p:embed/>
                  <p:pic>
                    <p:nvPicPr>
                      <p:cNvPr id="15" name="对象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580046" y="3875200"/>
                        <a:ext cx="3273101" cy="559640"/>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5512878" y="3875201"/>
          <a:ext cx="1413702" cy="563701"/>
        </p:xfrm>
        <a:graphic>
          <a:graphicData uri="http://schemas.openxmlformats.org/presentationml/2006/ole">
            <mc:AlternateContent xmlns:mc="http://schemas.openxmlformats.org/markup-compatibility/2006">
              <mc:Choice xmlns:v="urn:schemas-microsoft-com:vml" Requires="v">
                <p:oleObj spid="_x0000_s4110" name="公式" r:id="rId13" imgW="837836" imgH="393529" progId="Equation.3">
                  <p:embed/>
                </p:oleObj>
              </mc:Choice>
              <mc:Fallback>
                <p:oleObj name="公式" r:id="rId13" imgW="837836" imgH="393529" progId="Equation.3">
                  <p:embed/>
                  <p:pic>
                    <p:nvPicPr>
                      <p:cNvPr id="17" name="对象 1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512878" y="3875201"/>
                        <a:ext cx="1413702" cy="563701"/>
                      </a:xfrm>
                      <a:prstGeom prst="rect">
                        <a:avLst/>
                      </a:prstGeom>
                      <a:noFill/>
                    </p:spPr>
                  </p:pic>
                </p:oleObj>
              </mc:Fallback>
            </mc:AlternateContent>
          </a:graphicData>
        </a:graphic>
      </p:graphicFrame>
      <p:graphicFrame>
        <p:nvGraphicFramePr>
          <p:cNvPr id="21" name="对象 20"/>
          <p:cNvGraphicFramePr>
            <a:graphicFrameLocks noChangeAspect="1"/>
          </p:cNvGraphicFramePr>
          <p:nvPr>
            <p:extLst/>
          </p:nvPr>
        </p:nvGraphicFramePr>
        <p:xfrm>
          <a:off x="2583245" y="1770972"/>
          <a:ext cx="2792252" cy="702346"/>
        </p:xfrm>
        <a:graphic>
          <a:graphicData uri="http://schemas.openxmlformats.org/presentationml/2006/ole">
            <mc:AlternateContent xmlns:mc="http://schemas.openxmlformats.org/markup-compatibility/2006">
              <mc:Choice xmlns:v="urn:schemas-microsoft-com:vml" Requires="v">
                <p:oleObj spid="_x0000_s4111" name="公式" r:id="rId15" imgW="1548728" imgH="393529" progId="Equation.3">
                  <p:embed/>
                </p:oleObj>
              </mc:Choice>
              <mc:Fallback>
                <p:oleObj name="公式" r:id="rId15" imgW="1548728" imgH="393529" progId="Equation.3">
                  <p:embed/>
                  <p:pic>
                    <p:nvPicPr>
                      <p:cNvPr id="21" name="对象 2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583245" y="1770972"/>
                        <a:ext cx="2792252" cy="702346"/>
                      </a:xfrm>
                      <a:prstGeom prst="rect">
                        <a:avLst/>
                      </a:prstGeom>
                      <a:noFill/>
                    </p:spPr>
                  </p:pic>
                </p:oleObj>
              </mc:Fallback>
            </mc:AlternateContent>
          </a:graphicData>
        </a:graphic>
      </p:graphicFrame>
    </p:spTree>
    <p:extLst>
      <p:ext uri="{BB962C8B-B14F-4D97-AF65-F5344CB8AC3E}">
        <p14:creationId xmlns:p14="http://schemas.microsoft.com/office/powerpoint/2010/main" val="14323282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1"/>
                                        </p:tgtEl>
                                        <p:attrNameLst>
                                          <p:attrName>style.visibility</p:attrName>
                                        </p:attrNameLst>
                                      </p:cBhvr>
                                      <p:to>
                                        <p:strVal val="visible"/>
                                      </p:to>
                                    </p:set>
                                    <p:animEffect transition="in" filter="fade">
                                      <p:cBhvr>
                                        <p:cTn id="12" dur="500"/>
                                        <p:tgtEl>
                                          <p:spTgt spid="2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par>
                                <p:cTn id="18" presetID="10" presetClass="entr" presetSubtype="0" fill="hold" nodeType="withEffect">
                                  <p:stCondLst>
                                    <p:cond delay="0"/>
                                  </p:stCondLst>
                                  <p:childTnLst>
                                    <p:set>
                                      <p:cBhvr>
                                        <p:cTn id="19" dur="1" fill="hold">
                                          <p:stCondLst>
                                            <p:cond delay="0"/>
                                          </p:stCondLst>
                                        </p:cTn>
                                        <p:tgtEl>
                                          <p:spTgt spid="5"/>
                                        </p:tgtEl>
                                        <p:attrNameLst>
                                          <p:attrName>style.visibility</p:attrName>
                                        </p:attrNameLst>
                                      </p:cBhvr>
                                      <p:to>
                                        <p:strVal val="visible"/>
                                      </p:to>
                                    </p:set>
                                    <p:animEffect transition="in" filter="fade">
                                      <p:cBhvr>
                                        <p:cTn id="20" dur="500"/>
                                        <p:tgtEl>
                                          <p:spTgt spid="5"/>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par>
                                <p:cTn id="24" presetID="10" presetClass="entr" presetSubtype="0" fill="hold" nodeType="withEffect">
                                  <p:stCondLst>
                                    <p:cond delay="0"/>
                                  </p:stCondLst>
                                  <p:childTnLst>
                                    <p:set>
                                      <p:cBhvr>
                                        <p:cTn id="25" dur="1" fill="hold">
                                          <p:stCondLst>
                                            <p:cond delay="0"/>
                                          </p:stCondLst>
                                        </p:cTn>
                                        <p:tgtEl>
                                          <p:spTgt spid="6"/>
                                        </p:tgtEl>
                                        <p:attrNameLst>
                                          <p:attrName>style.visibility</p:attrName>
                                        </p:attrNameLst>
                                      </p:cBhvr>
                                      <p:to>
                                        <p:strVal val="visible"/>
                                      </p:to>
                                    </p:set>
                                    <p:animEffect transition="in" filter="fade">
                                      <p:cBhvr>
                                        <p:cTn id="26" dur="500"/>
                                        <p:tgtEl>
                                          <p:spTgt spid="6"/>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11"/>
                                        </p:tgtEl>
                                        <p:attrNameLst>
                                          <p:attrName>style.visibility</p:attrName>
                                        </p:attrNameLst>
                                      </p:cBhvr>
                                      <p:to>
                                        <p:strVal val="visible"/>
                                      </p:to>
                                    </p:set>
                                    <p:animEffect transition="in" filter="fade">
                                      <p:cBhvr>
                                        <p:cTn id="29" dur="500"/>
                                        <p:tgtEl>
                                          <p:spTgt spid="11"/>
                                        </p:tgtEl>
                                      </p:cBhvr>
                                    </p:animEffect>
                                  </p:childTnLst>
                                </p:cTn>
                              </p:par>
                              <p:par>
                                <p:cTn id="30" presetID="10" presetClass="entr" presetSubtype="0" fill="hold" nodeType="with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fade">
                                      <p:cBhvr>
                                        <p:cTn id="32" dur="500"/>
                                        <p:tgtEl>
                                          <p:spTgt spid="8"/>
                                        </p:tgtEl>
                                      </p:cBhvr>
                                    </p:animEffect>
                                  </p:childTnLst>
                                </p:cTn>
                              </p:par>
                              <p:par>
                                <p:cTn id="33" presetID="10" presetClass="entr" presetSubtype="0" fill="hold" nodeType="with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fade">
                                      <p:cBhvr>
                                        <p:cTn id="35" dur="500"/>
                                        <p:tgtEl>
                                          <p:spTgt spid="7"/>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12"/>
                                        </p:tgtEl>
                                        <p:attrNameLst>
                                          <p:attrName>style.visibility</p:attrName>
                                        </p:attrNameLst>
                                      </p:cBhvr>
                                      <p:to>
                                        <p:strVal val="visible"/>
                                      </p:to>
                                    </p:set>
                                    <p:animEffect transition="in" filter="fade">
                                      <p:cBhvr>
                                        <p:cTn id="38" dur="500"/>
                                        <p:tgtEl>
                                          <p:spTgt spid="12"/>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13"/>
                                        </p:tgtEl>
                                        <p:attrNameLst>
                                          <p:attrName>style.visibility</p:attrName>
                                        </p:attrNameLst>
                                      </p:cBhvr>
                                      <p:to>
                                        <p:strVal val="visible"/>
                                      </p:to>
                                    </p:set>
                                    <p:animEffect transition="in" filter="fade">
                                      <p:cBhvr>
                                        <p:cTn id="41" dur="500"/>
                                        <p:tgtEl>
                                          <p:spTgt spid="13"/>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nodeType="clickEffect">
                                  <p:stCondLst>
                                    <p:cond delay="0"/>
                                  </p:stCondLst>
                                  <p:childTnLst>
                                    <p:set>
                                      <p:cBhvr>
                                        <p:cTn id="45" dur="1" fill="hold">
                                          <p:stCondLst>
                                            <p:cond delay="0"/>
                                          </p:stCondLst>
                                        </p:cTn>
                                        <p:tgtEl>
                                          <p:spTgt spid="15"/>
                                        </p:tgtEl>
                                        <p:attrNameLst>
                                          <p:attrName>style.visibility</p:attrName>
                                        </p:attrNameLst>
                                      </p:cBhvr>
                                      <p:to>
                                        <p:strVal val="visible"/>
                                      </p:to>
                                    </p:set>
                                    <p:animEffect transition="in" filter="fade">
                                      <p:cBhvr>
                                        <p:cTn id="46" dur="500"/>
                                        <p:tgtEl>
                                          <p:spTgt spid="15"/>
                                        </p:tgtEl>
                                      </p:cBhvr>
                                    </p:animEffect>
                                  </p:childTnLst>
                                </p:cTn>
                              </p:par>
                              <p:par>
                                <p:cTn id="47" presetID="10" presetClass="entr" presetSubtype="0" fill="hold" nodeType="withEffect">
                                  <p:stCondLst>
                                    <p:cond delay="0"/>
                                  </p:stCondLst>
                                  <p:childTnLst>
                                    <p:set>
                                      <p:cBhvr>
                                        <p:cTn id="48" dur="1" fill="hold">
                                          <p:stCondLst>
                                            <p:cond delay="0"/>
                                          </p:stCondLst>
                                        </p:cTn>
                                        <p:tgtEl>
                                          <p:spTgt spid="17"/>
                                        </p:tgtEl>
                                        <p:attrNameLst>
                                          <p:attrName>style.visibility</p:attrName>
                                        </p:attrNameLst>
                                      </p:cBhvr>
                                      <p:to>
                                        <p:strVal val="visible"/>
                                      </p:to>
                                    </p:set>
                                    <p:animEffect transition="in" filter="fade">
                                      <p:cBhvr>
                                        <p:cTn id="49"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9" grpId="0"/>
      <p:bldP spid="10" grpId="0"/>
      <p:bldP spid="11" grpId="0"/>
      <p:bldP spid="12" grpId="0"/>
      <p:bldP spid="13"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1"/>
          </p:nvPr>
        </p:nvSpPr>
        <p:spPr>
          <a:xfrm>
            <a:off x="628650" y="1428751"/>
            <a:ext cx="7886700" cy="4061222"/>
          </a:xfrm>
        </p:spPr>
        <p:txBody>
          <a:bodyPr/>
          <a:lstStyle/>
          <a:p>
            <a:pPr marL="0" indent="0">
              <a:buNone/>
            </a:pPr>
            <a:r>
              <a:rPr lang="zh-CN" altLang="zh-CN" dirty="0"/>
              <a:t>将上面的三个方程写成向量形式如下</a:t>
            </a:r>
          </a:p>
          <a:p>
            <a:endParaRPr lang="zh-CN" altLang="en-US" dirty="0"/>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4" name="灯片编号占位符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graphicFrame>
        <p:nvGraphicFramePr>
          <p:cNvPr id="5" name="对象 4"/>
          <p:cNvGraphicFramePr>
            <a:graphicFrameLocks noChangeAspect="1"/>
          </p:cNvGraphicFramePr>
          <p:nvPr>
            <p:extLst/>
          </p:nvPr>
        </p:nvGraphicFramePr>
        <p:xfrm>
          <a:off x="1211580" y="2171700"/>
          <a:ext cx="3172501" cy="948690"/>
        </p:xfrm>
        <a:graphic>
          <a:graphicData uri="http://schemas.openxmlformats.org/presentationml/2006/ole">
            <mc:AlternateContent xmlns:mc="http://schemas.openxmlformats.org/markup-compatibility/2006">
              <mc:Choice xmlns:v="urn:schemas-microsoft-com:vml" Requires="v">
                <p:oleObj spid="_x0000_s5124" name="公式" r:id="rId3" imgW="2336800" imgH="660400" progId="Equation.3">
                  <p:embed/>
                </p:oleObj>
              </mc:Choice>
              <mc:Fallback>
                <p:oleObj name="公式" r:id="rId3" imgW="2336800" imgH="660400" progId="Equation.3">
                  <p:embed/>
                  <p:pic>
                    <p:nvPicPr>
                      <p:cNvPr id="5" name="对象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11580" y="2171700"/>
                        <a:ext cx="3172501" cy="948690"/>
                      </a:xfrm>
                      <a:prstGeom prst="rect">
                        <a:avLst/>
                      </a:prstGeom>
                      <a:noFill/>
                    </p:spPr>
                  </p:pic>
                </p:oleObj>
              </mc:Fallback>
            </mc:AlternateContent>
          </a:graphicData>
        </a:graphic>
      </p:graphicFrame>
      <p:graphicFrame>
        <p:nvGraphicFramePr>
          <p:cNvPr id="7" name="对象 6"/>
          <p:cNvGraphicFramePr>
            <a:graphicFrameLocks noChangeAspect="1"/>
          </p:cNvGraphicFramePr>
          <p:nvPr>
            <p:extLst/>
          </p:nvPr>
        </p:nvGraphicFramePr>
        <p:xfrm>
          <a:off x="1211580" y="3459351"/>
          <a:ext cx="1825588" cy="754376"/>
        </p:xfrm>
        <a:graphic>
          <a:graphicData uri="http://schemas.openxmlformats.org/presentationml/2006/ole">
            <mc:AlternateContent xmlns:mc="http://schemas.openxmlformats.org/markup-compatibility/2006">
              <mc:Choice xmlns:v="urn:schemas-microsoft-com:vml" Requires="v">
                <p:oleObj spid="_x0000_s5125" name="公式" r:id="rId5" imgW="1244600" imgH="482600" progId="Equation.3">
                  <p:embed/>
                </p:oleObj>
              </mc:Choice>
              <mc:Fallback>
                <p:oleObj name="公式" r:id="rId5" imgW="1244600" imgH="482600" progId="Equation.3">
                  <p:embed/>
                  <p:pic>
                    <p:nvPicPr>
                      <p:cNvPr id="7" name="对象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11580" y="3459351"/>
                        <a:ext cx="1825588" cy="754376"/>
                      </a:xfrm>
                      <a:prstGeom prst="rect">
                        <a:avLst/>
                      </a:prstGeom>
                      <a:noFill/>
                    </p:spPr>
                  </p:pic>
                </p:oleObj>
              </mc:Fallback>
            </mc:AlternateContent>
          </a:graphicData>
        </a:graphic>
      </p:graphicFrame>
      <p:sp>
        <p:nvSpPr>
          <p:cNvPr id="8" name="矩形 7"/>
          <p:cNvSpPr/>
          <p:nvPr/>
        </p:nvSpPr>
        <p:spPr>
          <a:xfrm>
            <a:off x="628651" y="4655641"/>
            <a:ext cx="3147015"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这就是系统的状态方程。</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40769191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1"/>
          </p:nvPr>
        </p:nvSpPr>
        <p:spPr>
          <a:xfrm>
            <a:off x="594360" y="2215039"/>
            <a:ext cx="7886700" cy="3263504"/>
          </a:xfrm>
        </p:spPr>
        <p:txBody>
          <a:bodyPr>
            <a:normAutofit/>
          </a:bodyPr>
          <a:lstStyle/>
          <a:p>
            <a:r>
              <a:rPr lang="zh-CN" altLang="zh-CN" sz="2400" dirty="0"/>
              <a:t>原因如下：若已知</a:t>
            </a:r>
            <a:r>
              <a:rPr lang="en-US" altLang="zh-CN" sz="2400" dirty="0"/>
              <a:t>                 </a:t>
            </a:r>
            <a:r>
              <a:rPr lang="zh-CN" altLang="en-US" sz="2400" dirty="0"/>
              <a:t>，</a:t>
            </a:r>
            <a:r>
              <a:rPr lang="zh-CN" altLang="zh-CN" sz="2400" dirty="0"/>
              <a:t>则</a:t>
            </a:r>
            <a:r>
              <a:rPr lang="en-US" altLang="zh-CN" sz="2400" dirty="0"/>
              <a:t>t</a:t>
            </a:r>
            <a:r>
              <a:rPr lang="zh-CN" altLang="zh-CN" sz="2400" dirty="0"/>
              <a:t>时刻网络中各点的电流、电压均知道，所以</a:t>
            </a:r>
            <a:r>
              <a:rPr lang="en-US" altLang="zh-CN" sz="2400" dirty="0"/>
              <a:t>                  </a:t>
            </a:r>
            <a:r>
              <a:rPr lang="zh-CN" altLang="zh-CN" sz="2400" dirty="0"/>
              <a:t>可以完全表征系统；又因为缺少任一</a:t>
            </a:r>
            <a:r>
              <a:rPr lang="en-US" altLang="zh-CN" sz="2400" dirty="0"/>
              <a:t>     </a:t>
            </a:r>
            <a:r>
              <a:rPr lang="zh-CN" altLang="zh-CN" sz="2400" dirty="0"/>
              <a:t>时，则不能完全表征系统。所以，</a:t>
            </a:r>
            <a:r>
              <a:rPr lang="en-US" altLang="zh-CN" sz="2400" dirty="0"/>
              <a:t>                 </a:t>
            </a:r>
            <a:r>
              <a:rPr lang="zh-CN" altLang="zh-CN" sz="2400" dirty="0"/>
              <a:t>确实为系统的状态变量。</a:t>
            </a:r>
            <a:endParaRPr lang="zh-CN" altLang="en-US" sz="2400" dirty="0"/>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4" name="灯片编号占位符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
        <p:nvSpPr>
          <p:cNvPr id="24" name="矩形 23"/>
          <p:cNvSpPr/>
          <p:nvPr/>
        </p:nvSpPr>
        <p:spPr>
          <a:xfrm>
            <a:off x="360045" y="4341056"/>
            <a:ext cx="8355330" cy="830997"/>
          </a:xfrm>
          <a:prstGeom prst="rect">
            <a:avLst/>
          </a:prstGeom>
        </p:spPr>
        <p:txBody>
          <a:bodyPr wrap="square">
            <a:spAutoFit/>
          </a:bodyPr>
          <a:lstStyle/>
          <a:p>
            <a:pPr marL="0" marR="0" lvl="0" indent="229553" algn="just" defTabSz="914400" rtl="0" eaLnBrk="1" fontAlgn="auto" latinLnBrk="0" hangingPunct="1">
              <a:lnSpc>
                <a:spcPct val="100000"/>
              </a:lnSpc>
              <a:spcBef>
                <a:spcPts val="0"/>
              </a:spcBef>
              <a:spcAft>
                <a:spcPts val="0"/>
              </a:spcAft>
              <a:buClrTx/>
              <a:buSzTx/>
              <a:buFontTx/>
              <a:buNone/>
              <a:tabLst/>
              <a:defRPr/>
            </a:pPr>
            <a:r>
              <a:rPr kumimoji="0" lang="zh-CN" altLang="zh-CN" sz="24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判断一组变量是否是系统的状态变量：最小数目，完全表征</a:t>
            </a:r>
            <a:r>
              <a:rPr kumimoji="0" lang="zh-CN" altLang="zh-CN" sz="24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a:t>
            </a:r>
          </a:p>
        </p:txBody>
      </p:sp>
      <p:graphicFrame>
        <p:nvGraphicFramePr>
          <p:cNvPr id="26" name="对象 25"/>
          <p:cNvGraphicFramePr>
            <a:graphicFrameLocks noChangeAspect="1"/>
          </p:cNvGraphicFramePr>
          <p:nvPr>
            <p:extLst/>
          </p:nvPr>
        </p:nvGraphicFramePr>
        <p:xfrm>
          <a:off x="3327263" y="2194859"/>
          <a:ext cx="1133618" cy="366246"/>
        </p:xfrm>
        <a:graphic>
          <a:graphicData uri="http://schemas.openxmlformats.org/presentationml/2006/ole">
            <mc:AlternateContent xmlns:mc="http://schemas.openxmlformats.org/markup-compatibility/2006">
              <mc:Choice xmlns:v="urn:schemas-microsoft-com:vml" Requires="v">
                <p:oleObj spid="_x0000_s6150" name="公式" r:id="rId3" imgW="622030" imgH="203112" progId="Equation.3">
                  <p:embed/>
                </p:oleObj>
              </mc:Choice>
              <mc:Fallback>
                <p:oleObj name="公式" r:id="rId3" imgW="622030" imgH="203112" progId="Equation.3">
                  <p:embed/>
                  <p:pic>
                    <p:nvPicPr>
                      <p:cNvPr id="26" name="对象 2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27263" y="2194859"/>
                        <a:ext cx="1133618" cy="366246"/>
                      </a:xfrm>
                      <a:prstGeom prst="rect">
                        <a:avLst/>
                      </a:prstGeom>
                      <a:noFill/>
                    </p:spPr>
                  </p:pic>
                </p:oleObj>
              </mc:Fallback>
            </mc:AlternateContent>
          </a:graphicData>
        </a:graphic>
      </p:graphicFrame>
      <p:graphicFrame>
        <p:nvGraphicFramePr>
          <p:cNvPr id="28" name="对象 27"/>
          <p:cNvGraphicFramePr>
            <a:graphicFrameLocks noChangeAspect="1"/>
          </p:cNvGraphicFramePr>
          <p:nvPr>
            <p:extLst/>
          </p:nvPr>
        </p:nvGraphicFramePr>
        <p:xfrm>
          <a:off x="3299011" y="2526058"/>
          <a:ext cx="1190120" cy="384500"/>
        </p:xfrm>
        <a:graphic>
          <a:graphicData uri="http://schemas.openxmlformats.org/presentationml/2006/ole">
            <mc:AlternateContent xmlns:mc="http://schemas.openxmlformats.org/markup-compatibility/2006">
              <mc:Choice xmlns:v="urn:schemas-microsoft-com:vml" Requires="v">
                <p:oleObj spid="_x0000_s6151" name="公式" r:id="rId5" imgW="622030" imgH="203112" progId="Equation.3">
                  <p:embed/>
                </p:oleObj>
              </mc:Choice>
              <mc:Fallback>
                <p:oleObj name="公式" r:id="rId5" imgW="622030" imgH="203112" progId="Equation.3">
                  <p:embed/>
                  <p:pic>
                    <p:nvPicPr>
                      <p:cNvPr id="28" name="对象 2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99011" y="2526058"/>
                        <a:ext cx="1190120" cy="384500"/>
                      </a:xfrm>
                      <a:prstGeom prst="rect">
                        <a:avLst/>
                      </a:prstGeom>
                      <a:noFill/>
                    </p:spPr>
                  </p:pic>
                </p:oleObj>
              </mc:Fallback>
            </mc:AlternateContent>
          </a:graphicData>
        </a:graphic>
      </p:graphicFrame>
      <p:graphicFrame>
        <p:nvGraphicFramePr>
          <p:cNvPr id="30" name="对象 29"/>
          <p:cNvGraphicFramePr>
            <a:graphicFrameLocks noChangeAspect="1"/>
          </p:cNvGraphicFramePr>
          <p:nvPr>
            <p:extLst/>
          </p:nvPr>
        </p:nvGraphicFramePr>
        <p:xfrm>
          <a:off x="6877795" y="2875620"/>
          <a:ext cx="1245609" cy="402428"/>
        </p:xfrm>
        <a:graphic>
          <a:graphicData uri="http://schemas.openxmlformats.org/presentationml/2006/ole">
            <mc:AlternateContent xmlns:mc="http://schemas.openxmlformats.org/markup-compatibility/2006">
              <mc:Choice xmlns:v="urn:schemas-microsoft-com:vml" Requires="v">
                <p:oleObj spid="_x0000_s6152" name="公式" r:id="rId6" imgW="622030" imgH="203112" progId="Equation.3">
                  <p:embed/>
                </p:oleObj>
              </mc:Choice>
              <mc:Fallback>
                <p:oleObj name="公式" r:id="rId6" imgW="622030" imgH="203112" progId="Equation.3">
                  <p:embed/>
                  <p:pic>
                    <p:nvPicPr>
                      <p:cNvPr id="30" name="对象 2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77795" y="2875620"/>
                        <a:ext cx="1245609" cy="402428"/>
                      </a:xfrm>
                      <a:prstGeom prst="rect">
                        <a:avLst/>
                      </a:prstGeom>
                      <a:noFill/>
                    </p:spPr>
                  </p:pic>
                </p:oleObj>
              </mc:Fallback>
            </mc:AlternateContent>
          </a:graphicData>
        </a:graphic>
      </p:graphicFrame>
      <p:graphicFrame>
        <p:nvGraphicFramePr>
          <p:cNvPr id="32" name="对象 31"/>
          <p:cNvGraphicFramePr>
            <a:graphicFrameLocks noChangeAspect="1"/>
          </p:cNvGraphicFramePr>
          <p:nvPr>
            <p:extLst/>
          </p:nvPr>
        </p:nvGraphicFramePr>
        <p:xfrm>
          <a:off x="2057400" y="2815133"/>
          <a:ext cx="308610" cy="462915"/>
        </p:xfrm>
        <a:graphic>
          <a:graphicData uri="http://schemas.openxmlformats.org/presentationml/2006/ole">
            <mc:AlternateContent xmlns:mc="http://schemas.openxmlformats.org/markup-compatibility/2006">
              <mc:Choice xmlns:v="urn:schemas-microsoft-com:vml" Requires="v">
                <p:oleObj spid="_x0000_s6153" name="Equation" r:id="rId7" imgW="152334" imgH="228501" progId="Equation.DSMT4">
                  <p:embed/>
                </p:oleObj>
              </mc:Choice>
              <mc:Fallback>
                <p:oleObj name="Equation" r:id="rId7" imgW="152334" imgH="228501" progId="Equation.DSMT4">
                  <p:embed/>
                  <p:pic>
                    <p:nvPicPr>
                      <p:cNvPr id="32" name="对象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057400" y="2815133"/>
                        <a:ext cx="308610" cy="462915"/>
                      </a:xfrm>
                      <a:prstGeom prst="rect">
                        <a:avLst/>
                      </a:prstGeom>
                      <a:noFill/>
                    </p:spPr>
                  </p:pic>
                </p:oleObj>
              </mc:Fallback>
            </mc:AlternateContent>
          </a:graphicData>
        </a:graphic>
      </p:graphicFrame>
    </p:spTree>
    <p:extLst>
      <p:ext uri="{BB962C8B-B14F-4D97-AF65-F5344CB8AC3E}">
        <p14:creationId xmlns:p14="http://schemas.microsoft.com/office/powerpoint/2010/main" val="23975377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fade">
                                      <p:cBhvr>
                                        <p:cTn id="7"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1"/>
          </p:nvPr>
        </p:nvSpPr>
        <p:spPr>
          <a:xfrm>
            <a:off x="262890" y="1426369"/>
            <a:ext cx="7886700" cy="2313848"/>
          </a:xfrm>
        </p:spPr>
        <p:txBody>
          <a:bodyPr/>
          <a:lstStyle/>
          <a:p>
            <a:r>
              <a:rPr lang="en-US" altLang="zh-CN" dirty="0"/>
              <a:t>2.</a:t>
            </a:r>
            <a:r>
              <a:rPr lang="zh-CN" altLang="en-US" dirty="0"/>
              <a:t>若选        和      </a:t>
            </a:r>
            <a:r>
              <a:rPr lang="zh-CN" altLang="zh-CN" dirty="0"/>
              <a:t>为状态变量</a:t>
            </a:r>
            <a:r>
              <a:rPr lang="zh-CN" altLang="en-US" dirty="0"/>
              <a:t>，</a:t>
            </a:r>
            <a:r>
              <a:rPr lang="zh-CN" altLang="zh-CN" dirty="0"/>
              <a:t>即</a:t>
            </a:r>
            <a:r>
              <a:rPr lang="en-US" altLang="zh-CN" dirty="0"/>
              <a:t>                 </a:t>
            </a:r>
            <a:r>
              <a:rPr lang="zh-CN" altLang="en-US" dirty="0"/>
              <a:t>，            ，</a:t>
            </a:r>
            <a:r>
              <a:rPr lang="zh-CN" altLang="zh-CN" dirty="0"/>
              <a:t>则有</a:t>
            </a:r>
            <a:endParaRPr lang="zh-CN" altLang="en-US" dirty="0"/>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4" name="灯片编号占位符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
        <p:nvSpPr>
          <p:cNvPr id="13" name="文本框 12"/>
          <p:cNvSpPr txBox="1"/>
          <p:nvPr/>
        </p:nvSpPr>
        <p:spPr>
          <a:xfrm>
            <a:off x="451485" y="4290755"/>
            <a:ext cx="7509510" cy="10618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从本例可以看出，同一系统的状态变量并不是唯一的。但对一个具体系统而言</a:t>
            </a: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a:t>
            </a: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不论如何选择</a:t>
            </a: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a:t>
            </a: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状态变量的数目总是相等的（等于系统阶数，或电路中独立的</a:t>
            </a: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L</a:t>
            </a: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a:t>
            </a: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C</a:t>
            </a: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数目）。</a:t>
            </a:r>
          </a:p>
        </p:txBody>
      </p:sp>
      <p:graphicFrame>
        <p:nvGraphicFramePr>
          <p:cNvPr id="15" name="对象 14"/>
          <p:cNvGraphicFramePr>
            <a:graphicFrameLocks noChangeAspect="1"/>
          </p:cNvGraphicFramePr>
          <p:nvPr>
            <p:extLst/>
          </p:nvPr>
        </p:nvGraphicFramePr>
        <p:xfrm>
          <a:off x="2652315" y="2487635"/>
          <a:ext cx="2846771" cy="1615735"/>
        </p:xfrm>
        <a:graphic>
          <a:graphicData uri="http://schemas.openxmlformats.org/presentationml/2006/ole">
            <mc:AlternateContent xmlns:mc="http://schemas.openxmlformats.org/markup-compatibility/2006">
              <mc:Choice xmlns:v="urn:schemas-microsoft-com:vml" Requires="v">
                <p:oleObj spid="_x0000_s7175" name="Equation" r:id="rId3" imgW="2463800" imgH="1397000" progId="Equation.DSMT4">
                  <p:embed/>
                </p:oleObj>
              </mc:Choice>
              <mc:Fallback>
                <p:oleObj name="Equation" r:id="rId3" imgW="2463800" imgH="1397000" progId="Equation.DSMT4">
                  <p:embed/>
                  <p:pic>
                    <p:nvPicPr>
                      <p:cNvPr id="15" name="对象 1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52315" y="2487635"/>
                        <a:ext cx="2846771" cy="1615735"/>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1687341" y="1426369"/>
          <a:ext cx="490052" cy="498991"/>
        </p:xfrm>
        <a:graphic>
          <a:graphicData uri="http://schemas.openxmlformats.org/presentationml/2006/ole">
            <mc:AlternateContent xmlns:mc="http://schemas.openxmlformats.org/markup-compatibility/2006">
              <mc:Choice xmlns:v="urn:schemas-microsoft-com:vml" Requires="v">
                <p:oleObj spid="_x0000_s7176" name="Equation" r:id="rId5" imgW="330057" imgH="304668" progId="Equation.DSMT4">
                  <p:embed/>
                </p:oleObj>
              </mc:Choice>
              <mc:Fallback>
                <p:oleObj name="Equation" r:id="rId5" imgW="330057" imgH="304668" progId="Equation.DSMT4">
                  <p:embed/>
                  <p:pic>
                    <p:nvPicPr>
                      <p:cNvPr id="17" name="对象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687341" y="1426369"/>
                        <a:ext cx="490052" cy="498991"/>
                      </a:xfrm>
                      <a:prstGeom prst="rect">
                        <a:avLst/>
                      </a:prstGeom>
                      <a:noFill/>
                    </p:spPr>
                  </p:pic>
                </p:oleObj>
              </mc:Fallback>
            </mc:AlternateContent>
          </a:graphicData>
        </a:graphic>
      </p:graphicFrame>
      <p:graphicFrame>
        <p:nvGraphicFramePr>
          <p:cNvPr id="19" name="对象 18"/>
          <p:cNvGraphicFramePr>
            <a:graphicFrameLocks noChangeAspect="1"/>
          </p:cNvGraphicFramePr>
          <p:nvPr>
            <p:extLst/>
          </p:nvPr>
        </p:nvGraphicFramePr>
        <p:xfrm>
          <a:off x="2545292" y="1461534"/>
          <a:ext cx="521966" cy="367309"/>
        </p:xfrm>
        <a:graphic>
          <a:graphicData uri="http://schemas.openxmlformats.org/presentationml/2006/ole">
            <mc:AlternateContent xmlns:mc="http://schemas.openxmlformats.org/markup-compatibility/2006">
              <mc:Choice xmlns:v="urn:schemas-microsoft-com:vml" Requires="v">
                <p:oleObj spid="_x0000_s7177" name="Equation" r:id="rId7" imgW="253670" imgH="177569" progId="Equation.DSMT4">
                  <p:embed/>
                </p:oleObj>
              </mc:Choice>
              <mc:Fallback>
                <p:oleObj name="Equation" r:id="rId7" imgW="253670" imgH="177569" progId="Equation.DSMT4">
                  <p:embed/>
                  <p:pic>
                    <p:nvPicPr>
                      <p:cNvPr id="19" name="对象 1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545292" y="1461534"/>
                        <a:ext cx="521966" cy="367309"/>
                      </a:xfrm>
                      <a:prstGeom prst="rect">
                        <a:avLst/>
                      </a:prstGeom>
                      <a:noFill/>
                    </p:spPr>
                  </p:pic>
                </p:oleObj>
              </mc:Fallback>
            </mc:AlternateContent>
          </a:graphicData>
        </a:graphic>
      </p:graphicFrame>
      <p:graphicFrame>
        <p:nvGraphicFramePr>
          <p:cNvPr id="21" name="对象 20"/>
          <p:cNvGraphicFramePr>
            <a:graphicFrameLocks noChangeAspect="1"/>
          </p:cNvGraphicFramePr>
          <p:nvPr>
            <p:extLst/>
          </p:nvPr>
        </p:nvGraphicFramePr>
        <p:xfrm>
          <a:off x="1078635" y="1828843"/>
          <a:ext cx="1098758" cy="477215"/>
        </p:xfrm>
        <a:graphic>
          <a:graphicData uri="http://schemas.openxmlformats.org/presentationml/2006/ole">
            <mc:AlternateContent xmlns:mc="http://schemas.openxmlformats.org/markup-compatibility/2006">
              <mc:Choice xmlns:v="urn:schemas-microsoft-com:vml" Requires="v">
                <p:oleObj spid="_x0000_s7178" name="Equation" r:id="rId9" imgW="520474" imgH="241195" progId="Equation.DSMT4">
                  <p:embed/>
                </p:oleObj>
              </mc:Choice>
              <mc:Fallback>
                <p:oleObj name="Equation" r:id="rId9" imgW="520474" imgH="241195" progId="Equation.DSMT4">
                  <p:embed/>
                  <p:pic>
                    <p:nvPicPr>
                      <p:cNvPr id="21" name="对象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078635" y="1828843"/>
                        <a:ext cx="1098758" cy="477215"/>
                      </a:xfrm>
                      <a:prstGeom prst="rect">
                        <a:avLst/>
                      </a:prstGeom>
                      <a:noFill/>
                    </p:spPr>
                  </p:pic>
                </p:oleObj>
              </mc:Fallback>
            </mc:AlternateContent>
          </a:graphicData>
        </a:graphic>
      </p:graphicFrame>
      <p:graphicFrame>
        <p:nvGraphicFramePr>
          <p:cNvPr id="23" name="对象 22"/>
          <p:cNvGraphicFramePr>
            <a:graphicFrameLocks noChangeAspect="1"/>
          </p:cNvGraphicFramePr>
          <p:nvPr>
            <p:extLst/>
          </p:nvPr>
        </p:nvGraphicFramePr>
        <p:xfrm>
          <a:off x="2664046" y="1846354"/>
          <a:ext cx="937798" cy="459704"/>
        </p:xfrm>
        <a:graphic>
          <a:graphicData uri="http://schemas.openxmlformats.org/presentationml/2006/ole">
            <mc:AlternateContent xmlns:mc="http://schemas.openxmlformats.org/markup-compatibility/2006">
              <mc:Choice xmlns:v="urn:schemas-microsoft-com:vml" Requires="v">
                <p:oleObj spid="_x0000_s7179" name="Equation" r:id="rId11" imgW="482391" imgH="241195" progId="Equation.DSMT4">
                  <p:embed/>
                </p:oleObj>
              </mc:Choice>
              <mc:Fallback>
                <p:oleObj name="Equation" r:id="rId11" imgW="482391" imgH="241195" progId="Equation.DSMT4">
                  <p:embed/>
                  <p:pic>
                    <p:nvPicPr>
                      <p:cNvPr id="23" name="对象 2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664046" y="1846354"/>
                        <a:ext cx="937798" cy="459704"/>
                      </a:xfrm>
                      <a:prstGeom prst="rect">
                        <a:avLst/>
                      </a:prstGeom>
                      <a:noFill/>
                    </p:spPr>
                  </p:pic>
                </p:oleObj>
              </mc:Fallback>
            </mc:AlternateContent>
          </a:graphicData>
        </a:graphic>
      </p:graphicFrame>
    </p:spTree>
    <p:extLst>
      <p:ext uri="{BB962C8B-B14F-4D97-AF65-F5344CB8AC3E}">
        <p14:creationId xmlns:p14="http://schemas.microsoft.com/office/powerpoint/2010/main" val="10921746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fade">
                                      <p:cBhvr>
                                        <p:cTn id="12"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355875" y="1105539"/>
            <a:ext cx="7886700" cy="1325563"/>
          </a:xfrm>
        </p:spPr>
        <p:txBody>
          <a:bodyPr>
            <a:normAutofit fontScale="90000"/>
          </a:bodyPr>
          <a:lstStyle/>
          <a:p>
            <a:r>
              <a:rPr lang="en-US" altLang="zh-CN" b="1" dirty="0"/>
              <a:t>2</a:t>
            </a:r>
            <a:r>
              <a:rPr lang="zh-CN" altLang="zh-CN" b="1" dirty="0"/>
              <a:t>．线性系统状态方程的一般形式</a:t>
            </a:r>
            <a:br>
              <a:rPr lang="zh-CN" altLang="zh-CN" dirty="0"/>
            </a:br>
            <a:endParaRPr lang="zh-CN" altLang="en-US" dirty="0"/>
          </a:p>
        </p:txBody>
      </p:sp>
      <p:sp>
        <p:nvSpPr>
          <p:cNvPr id="3" name="内容占位符 2"/>
          <p:cNvSpPr>
            <a:spLocks noGrp="1"/>
          </p:cNvSpPr>
          <p:nvPr>
            <p:ph idx="1"/>
          </p:nvPr>
        </p:nvSpPr>
        <p:spPr>
          <a:xfrm>
            <a:off x="376349" y="1994345"/>
            <a:ext cx="8391302" cy="2768441"/>
          </a:xfrm>
        </p:spPr>
        <p:txBody>
          <a:bodyPr>
            <a:normAutofit fontScale="25000" lnSpcReduction="20000"/>
          </a:bodyPr>
          <a:lstStyle/>
          <a:p>
            <a:pPr marL="0" indent="0">
              <a:lnSpc>
                <a:spcPct val="120000"/>
              </a:lnSpc>
              <a:buNone/>
            </a:pPr>
            <a:r>
              <a:rPr lang="en-US" altLang="zh-CN" sz="9600" dirty="0"/>
              <a:t>(1) </a:t>
            </a:r>
            <a:r>
              <a:rPr lang="zh-CN" altLang="zh-CN" sz="9600" dirty="0"/>
              <a:t>线性系统状态方程的一般形式为：</a:t>
            </a:r>
            <a:endParaRPr lang="en-US" altLang="zh-CN" sz="9600" dirty="0"/>
          </a:p>
          <a:p>
            <a:pPr marL="0" indent="0">
              <a:lnSpc>
                <a:spcPct val="120000"/>
              </a:lnSpc>
              <a:buNone/>
            </a:pPr>
            <a:r>
              <a:rPr lang="zh-CN" altLang="zh-CN" sz="9600" dirty="0"/>
              <a:t>其中：</a:t>
            </a:r>
            <a:endParaRPr lang="en-US" altLang="zh-CN" sz="9600" dirty="0"/>
          </a:p>
          <a:p>
            <a:pPr marL="0" indent="0">
              <a:lnSpc>
                <a:spcPct val="120000"/>
              </a:lnSpc>
              <a:buNone/>
            </a:pPr>
            <a:r>
              <a:rPr lang="en-US" altLang="zh-CN" sz="9600" dirty="0"/>
              <a:t>         A,           </a:t>
            </a:r>
            <a:r>
              <a:rPr lang="zh-CN" altLang="zh-CN" sz="9600" dirty="0"/>
              <a:t>方阵，称为系数（系统）矩阵。对于时变系统，</a:t>
            </a:r>
          </a:p>
          <a:p>
            <a:pPr marL="0" indent="0">
              <a:lnSpc>
                <a:spcPct val="120000"/>
              </a:lnSpc>
              <a:buNone/>
            </a:pPr>
            <a:r>
              <a:rPr lang="zh-CN" altLang="zh-CN" sz="9600" dirty="0"/>
              <a:t>对于非时变系统，</a:t>
            </a:r>
            <a:r>
              <a:rPr lang="en-US" altLang="zh-CN" sz="9600" dirty="0"/>
              <a:t>A</a:t>
            </a:r>
            <a:r>
              <a:rPr lang="zh-CN" altLang="en-US" sz="9600" dirty="0"/>
              <a:t>为常数阵。</a:t>
            </a:r>
            <a:endParaRPr lang="en-US" altLang="zh-CN" sz="9600" dirty="0"/>
          </a:p>
          <a:p>
            <a:pPr marL="0" indent="0">
              <a:lnSpc>
                <a:spcPct val="120000"/>
              </a:lnSpc>
              <a:buNone/>
            </a:pPr>
            <a:r>
              <a:rPr lang="en-US" altLang="zh-CN" sz="9600" dirty="0"/>
              <a:t>         B ,            </a:t>
            </a:r>
            <a:r>
              <a:rPr lang="zh-CN" altLang="zh-CN" sz="9600" dirty="0"/>
              <a:t>阵，称为驱动或控制矩阵。对于时变系统</a:t>
            </a:r>
            <a:r>
              <a:rPr lang="zh-CN" altLang="en-US" sz="9600" dirty="0"/>
              <a:t>，</a:t>
            </a:r>
            <a:r>
              <a:rPr lang="en-US" altLang="zh-CN" sz="9600" dirty="0"/>
              <a:t>            </a:t>
            </a:r>
            <a:r>
              <a:rPr lang="zh-CN" altLang="zh-CN" sz="9600" dirty="0"/>
              <a:t>；对于非时变系统，</a:t>
            </a:r>
            <a:r>
              <a:rPr lang="en-US" altLang="zh-CN" sz="9600" dirty="0"/>
              <a:t>B</a:t>
            </a:r>
            <a:r>
              <a:rPr lang="zh-CN" altLang="en-US" sz="9600" dirty="0"/>
              <a:t>为常数阵。</a:t>
            </a:r>
            <a:endParaRPr lang="en-US" altLang="zh-CN" sz="9600" dirty="0"/>
          </a:p>
          <a:p>
            <a:pPr marL="0" indent="0">
              <a:lnSpc>
                <a:spcPct val="120000"/>
              </a:lnSpc>
              <a:buNone/>
            </a:pPr>
            <a:r>
              <a:rPr lang="en-US" altLang="zh-CN" sz="9600" dirty="0"/>
              <a:t>         U</a:t>
            </a:r>
            <a:r>
              <a:rPr lang="zh-CN" altLang="zh-CN" sz="9600" dirty="0"/>
              <a:t>：控制作用</a:t>
            </a:r>
          </a:p>
          <a:p>
            <a:pPr marL="0" indent="0">
              <a:buNone/>
            </a:pPr>
            <a:endParaRPr lang="zh-CN" altLang="en-US" b="1" dirty="0"/>
          </a:p>
        </p:txBody>
      </p:sp>
      <p:sp>
        <p:nvSpPr>
          <p:cNvPr id="4" name="页脚占位符 3"/>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5" name="灯片编号占位符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pic>
        <p:nvPicPr>
          <p:cNvPr id="19" name="图片 18"/>
          <p:cNvPicPr>
            <a:picLocks noChangeAspect="1"/>
          </p:cNvPicPr>
          <p:nvPr/>
        </p:nvPicPr>
        <p:blipFill>
          <a:blip r:embed="rId3"/>
          <a:stretch>
            <a:fillRect/>
          </a:stretch>
        </p:blipFill>
        <p:spPr>
          <a:xfrm>
            <a:off x="1475551" y="2967725"/>
            <a:ext cx="11745452" cy="442826"/>
          </a:xfrm>
          <a:prstGeom prst="rect">
            <a:avLst/>
          </a:prstGeom>
        </p:spPr>
      </p:pic>
      <p:pic>
        <p:nvPicPr>
          <p:cNvPr id="20" name="图片 19"/>
          <p:cNvPicPr>
            <a:picLocks noChangeAspect="1"/>
          </p:cNvPicPr>
          <p:nvPr/>
        </p:nvPicPr>
        <p:blipFill>
          <a:blip r:embed="rId4"/>
          <a:stretch>
            <a:fillRect/>
          </a:stretch>
        </p:blipFill>
        <p:spPr>
          <a:xfrm>
            <a:off x="8242575" y="3025627"/>
            <a:ext cx="8378190" cy="378855"/>
          </a:xfrm>
          <a:prstGeom prst="rect">
            <a:avLst/>
          </a:prstGeom>
        </p:spPr>
      </p:pic>
      <p:pic>
        <p:nvPicPr>
          <p:cNvPr id="21" name="图片 20"/>
          <p:cNvPicPr>
            <a:picLocks noChangeAspect="1"/>
          </p:cNvPicPr>
          <p:nvPr/>
        </p:nvPicPr>
        <p:blipFill>
          <a:blip r:embed="rId5"/>
          <a:stretch>
            <a:fillRect/>
          </a:stretch>
        </p:blipFill>
        <p:spPr>
          <a:xfrm>
            <a:off x="1574263" y="3960443"/>
            <a:ext cx="10466930" cy="394623"/>
          </a:xfrm>
          <a:prstGeom prst="rect">
            <a:avLst/>
          </a:prstGeom>
        </p:spPr>
      </p:pic>
      <p:pic>
        <p:nvPicPr>
          <p:cNvPr id="22" name="图片 21"/>
          <p:cNvPicPr>
            <a:picLocks noChangeAspect="1"/>
          </p:cNvPicPr>
          <p:nvPr/>
        </p:nvPicPr>
        <p:blipFill>
          <a:blip r:embed="rId6"/>
          <a:stretch>
            <a:fillRect/>
          </a:stretch>
        </p:blipFill>
        <p:spPr>
          <a:xfrm>
            <a:off x="1059293" y="4392763"/>
            <a:ext cx="8557649" cy="322640"/>
          </a:xfrm>
          <a:prstGeom prst="rect">
            <a:avLst/>
          </a:prstGeom>
        </p:spPr>
      </p:pic>
      <p:graphicFrame>
        <p:nvGraphicFramePr>
          <p:cNvPr id="30" name="对象 29"/>
          <p:cNvGraphicFramePr>
            <a:graphicFrameLocks noChangeAspect="1"/>
          </p:cNvGraphicFramePr>
          <p:nvPr>
            <p:extLst/>
          </p:nvPr>
        </p:nvGraphicFramePr>
        <p:xfrm>
          <a:off x="5498756" y="2029709"/>
          <a:ext cx="1665137" cy="360494"/>
        </p:xfrm>
        <a:graphic>
          <a:graphicData uri="http://schemas.openxmlformats.org/presentationml/2006/ole">
            <mc:AlternateContent xmlns:mc="http://schemas.openxmlformats.org/markup-compatibility/2006">
              <mc:Choice xmlns:v="urn:schemas-microsoft-com:vml" Requires="v">
                <p:oleObj spid="_x0000_s8195" name="Equation" r:id="rId7" imgW="926698" imgH="203112" progId="Equation.DSMT4">
                  <p:embed/>
                </p:oleObj>
              </mc:Choice>
              <mc:Fallback>
                <p:oleObj name="Equation" r:id="rId7" imgW="926698" imgH="203112" progId="Equation.DSMT4">
                  <p:embed/>
                  <p:pic>
                    <p:nvPicPr>
                      <p:cNvPr id="30" name="对象 2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498756" y="2029709"/>
                        <a:ext cx="1665137" cy="360494"/>
                      </a:xfrm>
                      <a:prstGeom prst="rect">
                        <a:avLst/>
                      </a:prstGeom>
                      <a:noFill/>
                    </p:spPr>
                  </p:pic>
                </p:oleObj>
              </mc:Fallback>
            </mc:AlternateContent>
          </a:graphicData>
        </a:graphic>
      </p:graphicFrame>
    </p:spTree>
    <p:extLst>
      <p:ext uri="{BB962C8B-B14F-4D97-AF65-F5344CB8AC3E}">
        <p14:creationId xmlns:p14="http://schemas.microsoft.com/office/powerpoint/2010/main" val="25685230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fade">
                                      <p:cBhvr>
                                        <p:cTn id="7" dur="500"/>
                                        <p:tgtEl>
                                          <p:spTgt spid="30"/>
                                        </p:tgtEl>
                                      </p:cBhvr>
                                    </p:animEffect>
                                  </p:childTnLst>
                                </p:cTn>
                              </p:par>
                              <p:par>
                                <p:cTn id="8" presetID="10" presetClass="entr" presetSubtype="0" fill="hold" nodeType="withEffect">
                                  <p:stCondLst>
                                    <p:cond delay="0"/>
                                  </p:stCondLst>
                                  <p:childTnLst>
                                    <p:set>
                                      <p:cBhvr>
                                        <p:cTn id="9" dur="1" fill="hold">
                                          <p:stCondLst>
                                            <p:cond delay="0"/>
                                          </p:stCondLst>
                                        </p:cTn>
                                        <p:tgtEl>
                                          <p:spTgt spid="20"/>
                                        </p:tgtEl>
                                        <p:attrNameLst>
                                          <p:attrName>style.visibility</p:attrName>
                                        </p:attrNameLst>
                                      </p:cBhvr>
                                      <p:to>
                                        <p:strVal val="visible"/>
                                      </p:to>
                                    </p:set>
                                    <p:animEffect transition="in" filter="fade">
                                      <p:cBhvr>
                                        <p:cTn id="10" dur="500"/>
                                        <p:tgtEl>
                                          <p:spTgt spid="20"/>
                                        </p:tgtEl>
                                      </p:cBhvr>
                                    </p:animEffect>
                                  </p:childTnLst>
                                </p:cTn>
                              </p:par>
                              <p:par>
                                <p:cTn id="11" presetID="10" presetClass="entr" presetSubtype="0" fill="hold" nodeType="withEffect">
                                  <p:stCondLst>
                                    <p:cond delay="0"/>
                                  </p:stCondLst>
                                  <p:childTnLst>
                                    <p:set>
                                      <p:cBhvr>
                                        <p:cTn id="12" dur="1" fill="hold">
                                          <p:stCondLst>
                                            <p:cond delay="0"/>
                                          </p:stCondLst>
                                        </p:cTn>
                                        <p:tgtEl>
                                          <p:spTgt spid="22"/>
                                        </p:tgtEl>
                                        <p:attrNameLst>
                                          <p:attrName>style.visibility</p:attrName>
                                        </p:attrNameLst>
                                      </p:cBhvr>
                                      <p:to>
                                        <p:strVal val="visible"/>
                                      </p:to>
                                    </p:set>
                                    <p:animEffect transition="in" filter="fade">
                                      <p:cBhvr>
                                        <p:cTn id="13" dur="500"/>
                                        <p:tgtEl>
                                          <p:spTgt spid="22"/>
                                        </p:tgtEl>
                                      </p:cBhvr>
                                    </p:animEffect>
                                  </p:childTnLst>
                                </p:cTn>
                              </p:par>
                              <p:par>
                                <p:cTn id="14" presetID="10" presetClass="entr" presetSubtype="0" fill="hold" nodeType="withEffect">
                                  <p:stCondLst>
                                    <p:cond delay="0"/>
                                  </p:stCondLst>
                                  <p:childTnLst>
                                    <p:set>
                                      <p:cBhvr>
                                        <p:cTn id="15" dur="1" fill="hold">
                                          <p:stCondLst>
                                            <p:cond delay="0"/>
                                          </p:stCondLst>
                                        </p:cTn>
                                        <p:tgtEl>
                                          <p:spTgt spid="21"/>
                                        </p:tgtEl>
                                        <p:attrNameLst>
                                          <p:attrName>style.visibility</p:attrName>
                                        </p:attrNameLst>
                                      </p:cBhvr>
                                      <p:to>
                                        <p:strVal val="visible"/>
                                      </p:to>
                                    </p:set>
                                    <p:animEffect transition="in" filter="fade">
                                      <p:cBhvr>
                                        <p:cTn id="16" dur="500"/>
                                        <p:tgtEl>
                                          <p:spTgt spid="21"/>
                                        </p:tgtEl>
                                      </p:cBhvr>
                                    </p:animEffect>
                                  </p:childTnLst>
                                </p:cTn>
                              </p:par>
                              <p:par>
                                <p:cTn id="17" presetID="10" presetClass="entr" presetSubtype="0" fill="hold" nodeType="withEffect">
                                  <p:stCondLst>
                                    <p:cond delay="0"/>
                                  </p:stCondLst>
                                  <p:childTnLst>
                                    <p:set>
                                      <p:cBhvr>
                                        <p:cTn id="18" dur="1" fill="hold">
                                          <p:stCondLst>
                                            <p:cond delay="0"/>
                                          </p:stCondLst>
                                        </p:cTn>
                                        <p:tgtEl>
                                          <p:spTgt spid="19"/>
                                        </p:tgtEl>
                                        <p:attrNameLst>
                                          <p:attrName>style.visibility</p:attrName>
                                        </p:attrNameLst>
                                      </p:cBhvr>
                                      <p:to>
                                        <p:strVal val="visible"/>
                                      </p:to>
                                    </p:set>
                                    <p:animEffect transition="in" filter="fade">
                                      <p:cBhvr>
                                        <p:cTn id="19"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1"/>
          </p:nvPr>
        </p:nvSpPr>
        <p:spPr>
          <a:xfrm>
            <a:off x="628650" y="1291591"/>
            <a:ext cx="7886700" cy="4198382"/>
          </a:xfrm>
        </p:spPr>
        <p:txBody>
          <a:bodyPr>
            <a:normAutofit/>
          </a:bodyPr>
          <a:lstStyle/>
          <a:p>
            <a:r>
              <a:rPr lang="zh-CN" altLang="zh-CN" sz="2400" dirty="0"/>
              <a:t>线性系统的输出方程为</a:t>
            </a:r>
            <a:r>
              <a:rPr lang="en-US" altLang="zh-CN" sz="2400" dirty="0"/>
              <a:t>                                </a:t>
            </a:r>
          </a:p>
          <a:p>
            <a:pPr marL="0" indent="0">
              <a:buNone/>
            </a:pPr>
            <a:r>
              <a:rPr lang="en-US" altLang="zh-CN" sz="2400" dirty="0"/>
              <a:t>  </a:t>
            </a:r>
            <a:r>
              <a:rPr lang="zh-CN" altLang="zh-CN" sz="2400" dirty="0"/>
              <a:t>其中：</a:t>
            </a:r>
            <a:r>
              <a:rPr lang="en-US" altLang="zh-CN" sz="2400" dirty="0"/>
              <a:t>             </a:t>
            </a:r>
          </a:p>
          <a:p>
            <a:pPr marL="0" indent="0">
              <a:buNone/>
            </a:pPr>
            <a:r>
              <a:rPr lang="en-US" altLang="zh-CN" sz="2400" dirty="0"/>
              <a:t>            </a:t>
            </a:r>
          </a:p>
          <a:p>
            <a:pPr marL="0" indent="0">
              <a:buNone/>
            </a:pPr>
            <a:r>
              <a:rPr lang="en-US" altLang="zh-CN" sz="2400" dirty="0"/>
              <a:t>                    </a:t>
            </a:r>
            <a:r>
              <a:rPr lang="zh-CN" altLang="zh-CN" sz="2400" dirty="0"/>
              <a:t>为系统的输出向量；</a:t>
            </a:r>
            <a:r>
              <a:rPr lang="en-US" altLang="zh-CN" sz="2400" dirty="0"/>
              <a:t>               </a:t>
            </a:r>
            <a:r>
              <a:rPr lang="zh-CN" altLang="zh-CN" sz="2400" dirty="0"/>
              <a:t>称为输出矩阵；</a:t>
            </a:r>
            <a:r>
              <a:rPr lang="en-US" altLang="zh-CN" sz="2400" dirty="0"/>
              <a:t>   </a:t>
            </a:r>
          </a:p>
          <a:p>
            <a:pPr marL="0" indent="0">
              <a:buNone/>
            </a:pPr>
            <a:endParaRPr lang="en-US" altLang="zh-CN" sz="2400" dirty="0"/>
          </a:p>
          <a:p>
            <a:pPr marL="0" indent="0">
              <a:buNone/>
            </a:pPr>
            <a:r>
              <a:rPr lang="en-US" altLang="zh-CN" sz="2400" dirty="0"/>
              <a:t>                   </a:t>
            </a:r>
            <a:r>
              <a:rPr lang="zh-CN" altLang="zh-CN" sz="2400" dirty="0"/>
              <a:t>称为直接传递矩阵，通常为零。</a:t>
            </a:r>
          </a:p>
          <a:p>
            <a:pPr marL="0" indent="0">
              <a:buNone/>
            </a:pPr>
            <a:endParaRPr lang="zh-CN" altLang="zh-CN" sz="2400" dirty="0"/>
          </a:p>
          <a:p>
            <a:endParaRPr lang="zh-CN" altLang="en-US" dirty="0"/>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4" name="灯片编号占位符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4149090" y="1291590"/>
          <a:ext cx="1908811" cy="377786"/>
        </p:xfrm>
        <a:graphic>
          <a:graphicData uri="http://schemas.openxmlformats.org/presentationml/2006/ole">
            <mc:AlternateContent xmlns:mc="http://schemas.openxmlformats.org/markup-compatibility/2006">
              <mc:Choice xmlns:v="urn:schemas-microsoft-com:vml" Requires="v">
                <p:oleObj spid="_x0000_s9222" name="公式" r:id="rId3" imgW="914003" imgH="177723" progId="Equation.3">
                  <p:embed/>
                </p:oleObj>
              </mc:Choice>
              <mc:Fallback>
                <p:oleObj name="公式" r:id="rId3" imgW="914003" imgH="177723" progId="Equation.3">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49090" y="1291590"/>
                        <a:ext cx="1908811" cy="377786"/>
                      </a:xfrm>
                      <a:prstGeom prst="rect">
                        <a:avLst/>
                      </a:prstGeom>
                      <a:noFill/>
                    </p:spPr>
                  </p:pic>
                </p:oleObj>
              </mc:Fallback>
            </mc:AlternateContent>
          </a:graphicData>
        </a:graphic>
      </p:graphicFrame>
      <p:graphicFrame>
        <p:nvGraphicFramePr>
          <p:cNvPr id="9" name="对象 8"/>
          <p:cNvGraphicFramePr>
            <a:graphicFrameLocks noChangeAspect="1"/>
          </p:cNvGraphicFramePr>
          <p:nvPr>
            <p:extLst/>
          </p:nvPr>
        </p:nvGraphicFramePr>
        <p:xfrm>
          <a:off x="1177290" y="2240279"/>
          <a:ext cx="845820" cy="1057275"/>
        </p:xfrm>
        <a:graphic>
          <a:graphicData uri="http://schemas.openxmlformats.org/presentationml/2006/ole">
            <mc:AlternateContent xmlns:mc="http://schemas.openxmlformats.org/markup-compatibility/2006">
              <mc:Choice xmlns:v="urn:schemas-microsoft-com:vml" Requires="v">
                <p:oleObj spid="_x0000_s9223" name="Equation" r:id="rId5" imgW="571252" imgH="710891" progId="Equation.DSMT4">
                  <p:embed/>
                </p:oleObj>
              </mc:Choice>
              <mc:Fallback>
                <p:oleObj name="Equation" r:id="rId5" imgW="571252" imgH="710891"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177290" y="2240279"/>
                        <a:ext cx="845820" cy="1057275"/>
                      </a:xfrm>
                      <a:prstGeom prst="rect">
                        <a:avLst/>
                      </a:prstGeom>
                      <a:noFill/>
                    </p:spPr>
                  </p:pic>
                </p:oleObj>
              </mc:Fallback>
            </mc:AlternateContent>
          </a:graphicData>
        </a:graphic>
      </p:graphicFrame>
      <p:graphicFrame>
        <p:nvGraphicFramePr>
          <p:cNvPr id="11" name="对象 10"/>
          <p:cNvGraphicFramePr>
            <a:graphicFrameLocks noChangeAspect="1"/>
          </p:cNvGraphicFramePr>
          <p:nvPr>
            <p:extLst/>
          </p:nvPr>
        </p:nvGraphicFramePr>
        <p:xfrm>
          <a:off x="4800771" y="2583716"/>
          <a:ext cx="1033222" cy="370400"/>
        </p:xfrm>
        <a:graphic>
          <a:graphicData uri="http://schemas.openxmlformats.org/presentationml/2006/ole">
            <mc:AlternateContent xmlns:mc="http://schemas.openxmlformats.org/markup-compatibility/2006">
              <mc:Choice xmlns:v="urn:schemas-microsoft-com:vml" Requires="v">
                <p:oleObj spid="_x0000_s9224" name="公式" r:id="rId7" imgW="507780" imgH="177723" progId="Equation.3">
                  <p:embed/>
                </p:oleObj>
              </mc:Choice>
              <mc:Fallback>
                <p:oleObj name="公式" r:id="rId7" imgW="507780" imgH="177723" progId="Equation.3">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800771" y="2583716"/>
                        <a:ext cx="1033222" cy="370400"/>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937260" y="3454000"/>
          <a:ext cx="972959" cy="324320"/>
        </p:xfrm>
        <a:graphic>
          <a:graphicData uri="http://schemas.openxmlformats.org/presentationml/2006/ole">
            <mc:AlternateContent xmlns:mc="http://schemas.openxmlformats.org/markup-compatibility/2006">
              <mc:Choice xmlns:v="urn:schemas-microsoft-com:vml" Requires="v">
                <p:oleObj spid="_x0000_s9225" name="公式" r:id="rId9" imgW="545626" imgH="177646" progId="Equation.3">
                  <p:embed/>
                </p:oleObj>
              </mc:Choice>
              <mc:Fallback>
                <p:oleObj name="公式" r:id="rId9" imgW="545626" imgH="177646" progId="Equation.3">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37260" y="3454000"/>
                        <a:ext cx="972959" cy="324320"/>
                      </a:xfrm>
                      <a:prstGeom prst="rect">
                        <a:avLst/>
                      </a:prstGeom>
                      <a:noFill/>
                    </p:spPr>
                  </p:pic>
                </p:oleObj>
              </mc:Fallback>
            </mc:AlternateContent>
          </a:graphicData>
        </a:graphic>
      </p:graphicFrame>
    </p:spTree>
    <p:extLst>
      <p:ext uri="{BB962C8B-B14F-4D97-AF65-F5344CB8AC3E}">
        <p14:creationId xmlns:p14="http://schemas.microsoft.com/office/powerpoint/2010/main" val="2557316326"/>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80060" y="2697004"/>
            <a:ext cx="7886700" cy="994172"/>
          </a:xfrm>
        </p:spPr>
        <p:txBody>
          <a:bodyPr>
            <a:normAutofit fontScale="90000"/>
          </a:bodyPr>
          <a:lstStyle/>
          <a:p>
            <a:r>
              <a:rPr lang="zh-CN" altLang="zh-CN" b="1" dirty="0"/>
              <a:t>思考题</a:t>
            </a:r>
            <a:r>
              <a:rPr lang="en-US" altLang="zh-CN" b="1" dirty="0"/>
              <a:t>2</a:t>
            </a:r>
            <a:r>
              <a:rPr lang="zh-CN" altLang="zh-CN" dirty="0"/>
              <a:t>：为什么是静态方程，且为</a:t>
            </a:r>
            <a:r>
              <a:rPr lang="en-US" altLang="zh-CN" dirty="0"/>
              <a:t>X</a:t>
            </a:r>
            <a:r>
              <a:rPr lang="zh-CN" altLang="zh-CN" dirty="0"/>
              <a:t>的线性组合？</a:t>
            </a:r>
            <a:br>
              <a:rPr lang="zh-CN" altLang="zh-CN" dirty="0"/>
            </a:br>
            <a:endParaRPr lang="zh-CN" altLang="en-US" dirty="0"/>
          </a:p>
        </p:txBody>
      </p:sp>
      <p:sp>
        <p:nvSpPr>
          <p:cNvPr id="3" name="页脚占位符 2"/>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4" name="灯片编号占位符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020961280"/>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91490" y="1359694"/>
            <a:ext cx="7886700" cy="994172"/>
          </a:xfrm>
        </p:spPr>
        <p:txBody>
          <a:bodyPr>
            <a:normAutofit fontScale="90000"/>
          </a:bodyPr>
          <a:lstStyle/>
          <a:p>
            <a:r>
              <a:rPr lang="zh-CN" altLang="zh-CN" sz="2400" dirty="0">
                <a:latin typeface="+mn-ea"/>
                <a:ea typeface="+mn-ea"/>
              </a:rPr>
              <a:t>（</a:t>
            </a:r>
            <a:r>
              <a:rPr lang="en-US" altLang="zh-CN" sz="2400" dirty="0">
                <a:latin typeface="+mn-ea"/>
                <a:ea typeface="+mn-ea"/>
              </a:rPr>
              <a:t>2</a:t>
            </a:r>
            <a:r>
              <a:rPr lang="zh-CN" altLang="zh-CN" sz="2400" dirty="0">
                <a:latin typeface="+mn-ea"/>
                <a:ea typeface="+mn-ea"/>
              </a:rPr>
              <a:t>）系统框图，如图</a:t>
            </a:r>
            <a:r>
              <a:rPr lang="en-US" altLang="zh-CN" sz="2400" dirty="0">
                <a:latin typeface="+mn-ea"/>
                <a:ea typeface="+mn-ea"/>
              </a:rPr>
              <a:t>2-2</a:t>
            </a:r>
            <a:r>
              <a:rPr lang="zh-CN" altLang="zh-CN" sz="2400" dirty="0">
                <a:latin typeface="+mn-ea"/>
                <a:ea typeface="+mn-ea"/>
              </a:rPr>
              <a:t>所示。</a:t>
            </a:r>
            <a:br>
              <a:rPr lang="zh-CN" altLang="zh-CN" dirty="0"/>
            </a:br>
            <a:endParaRPr lang="zh-CN" altLang="en-US" dirty="0"/>
          </a:p>
        </p:txBody>
      </p:sp>
      <p:sp>
        <p:nvSpPr>
          <p:cNvPr id="3" name="页脚占位符 2"/>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4" name="灯片编号占位符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pic>
        <p:nvPicPr>
          <p:cNvPr id="11266" name="Picture 2" descr="9-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46622" y="2571750"/>
            <a:ext cx="5595909" cy="182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697621328"/>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628650" y="1315621"/>
            <a:ext cx="7886700" cy="1325563"/>
          </a:xfrm>
        </p:spPr>
        <p:txBody>
          <a:bodyPr/>
          <a:lstStyle/>
          <a:p>
            <a:r>
              <a:rPr lang="en-US" altLang="zh-CN" b="1" dirty="0"/>
              <a:t>3</a:t>
            </a:r>
            <a:r>
              <a:rPr lang="zh-CN" altLang="zh-CN" b="1" dirty="0"/>
              <a:t>．状态变量的相似变换</a:t>
            </a:r>
            <a:br>
              <a:rPr lang="zh-CN" altLang="zh-CN" dirty="0"/>
            </a:br>
            <a:endParaRPr lang="zh-CN" altLang="en-US" dirty="0"/>
          </a:p>
        </p:txBody>
      </p:sp>
      <p:sp>
        <p:nvSpPr>
          <p:cNvPr id="3" name="内容占位符 2"/>
          <p:cNvSpPr>
            <a:spLocks noGrp="1"/>
          </p:cNvSpPr>
          <p:nvPr>
            <p:ph idx="1"/>
          </p:nvPr>
        </p:nvSpPr>
        <p:spPr>
          <a:xfrm>
            <a:off x="628650" y="2420779"/>
            <a:ext cx="7886700" cy="2574131"/>
          </a:xfrm>
        </p:spPr>
        <p:txBody>
          <a:bodyPr/>
          <a:lstStyle/>
          <a:p>
            <a:r>
              <a:rPr lang="zh-CN" altLang="zh-CN" dirty="0"/>
              <a:t>对同一系统而言</a:t>
            </a:r>
            <a:r>
              <a:rPr lang="en-US" altLang="zh-CN" dirty="0"/>
              <a:t>,</a:t>
            </a:r>
            <a:r>
              <a:rPr lang="zh-CN" altLang="zh-CN" dirty="0"/>
              <a:t>可以选取不同的状态变量</a:t>
            </a:r>
            <a:r>
              <a:rPr lang="en-US" altLang="zh-CN" dirty="0"/>
              <a:t>,</a:t>
            </a:r>
            <a:r>
              <a:rPr lang="zh-CN" altLang="zh-CN" dirty="0"/>
              <a:t>从而得到不同的动态方程。因为他们都能完全表征系统状态，所以系统的状态方程不是唯一的</a:t>
            </a:r>
            <a:r>
              <a:rPr lang="en-US" altLang="zh-CN" dirty="0"/>
              <a:t>,</a:t>
            </a:r>
            <a:r>
              <a:rPr lang="zh-CN" altLang="zh-CN" dirty="0"/>
              <a:t>即这些状态向量之间存在着某种关系。若将线性代数中的坐标变换方法用于系统动态方程中的状态变量变换</a:t>
            </a:r>
            <a:r>
              <a:rPr lang="en-US" altLang="zh-CN" dirty="0"/>
              <a:t>,</a:t>
            </a:r>
            <a:r>
              <a:rPr lang="zh-CN" altLang="zh-CN" dirty="0"/>
              <a:t>就可把问题一般化。</a:t>
            </a:r>
          </a:p>
          <a:p>
            <a:endParaRPr lang="zh-CN" altLang="en-US" dirty="0"/>
          </a:p>
        </p:txBody>
      </p:sp>
      <p:sp>
        <p:nvSpPr>
          <p:cNvPr id="4" name="页脚占位符 3"/>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5" name="灯片编号占位符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472865170"/>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1"/>
          </p:nvPr>
        </p:nvSpPr>
        <p:spPr>
          <a:xfrm>
            <a:off x="548640" y="1337311"/>
            <a:ext cx="7886700" cy="4084082"/>
          </a:xfrm>
        </p:spPr>
        <p:txBody>
          <a:bodyPr>
            <a:normAutofit fontScale="85000" lnSpcReduction="10000"/>
          </a:bodyPr>
          <a:lstStyle/>
          <a:p>
            <a:r>
              <a:rPr lang="zh-CN" altLang="zh-CN" dirty="0"/>
              <a:t>对于同一个系统的两个状态向量</a:t>
            </a:r>
            <a:r>
              <a:rPr lang="en-US" altLang="zh-CN" dirty="0"/>
              <a:t>    </a:t>
            </a:r>
            <a:r>
              <a:rPr lang="zh-CN" altLang="zh-CN" dirty="0"/>
              <a:t>和</a:t>
            </a:r>
            <a:r>
              <a:rPr lang="en-US" altLang="zh-CN" dirty="0"/>
              <a:t>     </a:t>
            </a:r>
            <a:r>
              <a:rPr lang="zh-CN" altLang="en-US" dirty="0"/>
              <a:t>，设                ，</a:t>
            </a:r>
            <a:r>
              <a:rPr lang="zh-CN" altLang="zh-CN" dirty="0"/>
              <a:t>其中</a:t>
            </a:r>
            <a:r>
              <a:rPr lang="en-US" altLang="zh-CN" dirty="0"/>
              <a:t>      </a:t>
            </a:r>
            <a:r>
              <a:rPr lang="zh-CN" altLang="en-US" dirty="0"/>
              <a:t>为             </a:t>
            </a:r>
            <a:r>
              <a:rPr lang="zh-CN" altLang="zh-CN" dirty="0"/>
              <a:t>非奇异方阵。则系统的两组状态方程为</a:t>
            </a:r>
          </a:p>
          <a:p>
            <a:pPr marL="0" indent="0">
              <a:buNone/>
            </a:pPr>
            <a:endParaRPr lang="en-US" altLang="zh-CN" dirty="0"/>
          </a:p>
          <a:p>
            <a:pPr marL="0" indent="0">
              <a:buNone/>
            </a:pPr>
            <a:r>
              <a:rPr lang="en-US" altLang="zh-CN" dirty="0"/>
              <a:t>                                                                                                  (2-1) </a:t>
            </a:r>
          </a:p>
          <a:p>
            <a:pPr marL="0" indent="0">
              <a:buNone/>
            </a:pPr>
            <a:endParaRPr lang="en-US" altLang="zh-CN" dirty="0"/>
          </a:p>
          <a:p>
            <a:pPr marL="0" indent="0">
              <a:buNone/>
            </a:pPr>
            <a:r>
              <a:rPr lang="en-US" altLang="zh-CN" dirty="0"/>
              <a:t>                                                                                                  (2-2)</a:t>
            </a:r>
          </a:p>
          <a:p>
            <a:pPr marL="0" indent="0">
              <a:buNone/>
            </a:pPr>
            <a:endParaRPr lang="en-US" altLang="zh-CN" dirty="0"/>
          </a:p>
          <a:p>
            <a:pPr marL="0" indent="0">
              <a:buNone/>
            </a:pPr>
            <a:r>
              <a:rPr lang="en-US" altLang="zh-CN" dirty="0"/>
              <a:t>      </a:t>
            </a:r>
            <a:r>
              <a:rPr lang="zh-CN" altLang="en-US" dirty="0"/>
              <a:t>将             </a:t>
            </a:r>
            <a:r>
              <a:rPr lang="zh-CN" altLang="zh-CN" dirty="0"/>
              <a:t>代入式</a:t>
            </a:r>
            <a:r>
              <a:rPr lang="en-US" altLang="zh-CN" dirty="0"/>
              <a:t>(2-1)</a:t>
            </a:r>
            <a:r>
              <a:rPr lang="zh-CN" altLang="zh-CN" dirty="0"/>
              <a:t>，并经整理可得</a:t>
            </a:r>
          </a:p>
          <a:p>
            <a:pPr marL="0" indent="0">
              <a:buNone/>
            </a:pPr>
            <a:endParaRPr lang="en-US" altLang="zh-CN" dirty="0"/>
          </a:p>
          <a:p>
            <a:pPr marL="0" indent="0">
              <a:buNone/>
            </a:pPr>
            <a:r>
              <a:rPr lang="en-US" altLang="zh-CN" dirty="0"/>
              <a:t>                                                                                                   (2-3)</a:t>
            </a:r>
            <a:endParaRPr lang="zh-CN" altLang="zh-CN" dirty="0"/>
          </a:p>
          <a:p>
            <a:endParaRPr lang="zh-CN" altLang="en-US" dirty="0"/>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4" name="灯片编号占位符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5109233" y="1322457"/>
          <a:ext cx="354330" cy="317032"/>
        </p:xfrm>
        <a:graphic>
          <a:graphicData uri="http://schemas.openxmlformats.org/presentationml/2006/ole">
            <mc:AlternateContent xmlns:mc="http://schemas.openxmlformats.org/markup-compatibility/2006">
              <mc:Choice xmlns:v="urn:schemas-microsoft-com:vml" Requires="v">
                <p:oleObj spid="_x0000_s10251" name="公式" r:id="rId3" imgW="177492" imgH="164814" progId="Equation.3">
                  <p:embed/>
                </p:oleObj>
              </mc:Choice>
              <mc:Fallback>
                <p:oleObj name="公式" r:id="rId3" imgW="177492" imgH="164814" progId="Equation.3">
                  <p:embed/>
                  <p:pic>
                    <p:nvPicPr>
                      <p:cNvPr id="16" name="对象 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09233" y="1322457"/>
                        <a:ext cx="354330" cy="317032"/>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5686270" y="1266208"/>
          <a:ext cx="363080" cy="382190"/>
        </p:xfrm>
        <a:graphic>
          <a:graphicData uri="http://schemas.openxmlformats.org/presentationml/2006/ole">
            <mc:AlternateContent xmlns:mc="http://schemas.openxmlformats.org/markup-compatibility/2006">
              <mc:Choice xmlns:v="urn:schemas-microsoft-com:vml" Requires="v">
                <p:oleObj spid="_x0000_s10252" name="公式" r:id="rId5" imgW="177646" imgH="190335" progId="Equation.3">
                  <p:embed/>
                </p:oleObj>
              </mc:Choice>
              <mc:Fallback>
                <p:oleObj name="公式" r:id="rId5" imgW="177646" imgH="190335" progId="Equation.3">
                  <p:embed/>
                  <p:pic>
                    <p:nvPicPr>
                      <p:cNvPr id="18" name="对象 1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686270" y="1266208"/>
                        <a:ext cx="363080" cy="382190"/>
                      </a:xfrm>
                      <a:prstGeom prst="rect">
                        <a:avLst/>
                      </a:prstGeom>
                      <a:noFill/>
                    </p:spPr>
                  </p:pic>
                </p:oleObj>
              </mc:Fallback>
            </mc:AlternateContent>
          </a:graphicData>
        </a:graphic>
      </p:graphicFrame>
      <p:graphicFrame>
        <p:nvGraphicFramePr>
          <p:cNvPr id="20" name="对象 19"/>
          <p:cNvGraphicFramePr>
            <a:graphicFrameLocks noChangeAspect="1"/>
          </p:cNvGraphicFramePr>
          <p:nvPr>
            <p:extLst/>
          </p:nvPr>
        </p:nvGraphicFramePr>
        <p:xfrm>
          <a:off x="6739689" y="1322457"/>
          <a:ext cx="846098" cy="302178"/>
        </p:xfrm>
        <a:graphic>
          <a:graphicData uri="http://schemas.openxmlformats.org/presentationml/2006/ole">
            <mc:AlternateContent xmlns:mc="http://schemas.openxmlformats.org/markup-compatibility/2006">
              <mc:Choice xmlns:v="urn:schemas-microsoft-com:vml" Requires="v">
                <p:oleObj spid="_x0000_s10253" name="公式" r:id="rId7" imgW="533169" imgH="190417" progId="Equation.3">
                  <p:embed/>
                </p:oleObj>
              </mc:Choice>
              <mc:Fallback>
                <p:oleObj name="公式" r:id="rId7" imgW="533169" imgH="190417" progId="Equation.3">
                  <p:embed/>
                  <p:pic>
                    <p:nvPicPr>
                      <p:cNvPr id="20" name="对象 1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739689" y="1322457"/>
                        <a:ext cx="846098" cy="302178"/>
                      </a:xfrm>
                      <a:prstGeom prst="rect">
                        <a:avLst/>
                      </a:prstGeom>
                      <a:noFill/>
                    </p:spPr>
                  </p:pic>
                </p:oleObj>
              </mc:Fallback>
            </mc:AlternateContent>
          </a:graphicData>
        </a:graphic>
      </p:graphicFrame>
      <p:graphicFrame>
        <p:nvGraphicFramePr>
          <p:cNvPr id="22" name="对象 21"/>
          <p:cNvGraphicFramePr>
            <a:graphicFrameLocks noChangeAspect="1"/>
          </p:cNvGraphicFramePr>
          <p:nvPr>
            <p:extLst/>
          </p:nvPr>
        </p:nvGraphicFramePr>
        <p:xfrm>
          <a:off x="1564576" y="1582892"/>
          <a:ext cx="251461" cy="355427"/>
        </p:xfrm>
        <a:graphic>
          <a:graphicData uri="http://schemas.openxmlformats.org/presentationml/2006/ole">
            <mc:AlternateContent xmlns:mc="http://schemas.openxmlformats.org/markup-compatibility/2006">
              <mc:Choice xmlns:v="urn:schemas-microsoft-com:vml" Requires="v">
                <p:oleObj spid="_x0000_s10254" name="公式" r:id="rId9" imgW="139579" imgH="164957" progId="Equation.3">
                  <p:embed/>
                </p:oleObj>
              </mc:Choice>
              <mc:Fallback>
                <p:oleObj name="公式" r:id="rId9" imgW="139579" imgH="164957" progId="Equation.3">
                  <p:embed/>
                  <p:pic>
                    <p:nvPicPr>
                      <p:cNvPr id="22" name="对象 2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564576" y="1582892"/>
                        <a:ext cx="251461" cy="355427"/>
                      </a:xfrm>
                      <a:prstGeom prst="rect">
                        <a:avLst/>
                      </a:prstGeom>
                      <a:noFill/>
                    </p:spPr>
                  </p:pic>
                </p:oleObj>
              </mc:Fallback>
            </mc:AlternateContent>
          </a:graphicData>
        </a:graphic>
      </p:graphicFrame>
      <p:graphicFrame>
        <p:nvGraphicFramePr>
          <p:cNvPr id="24" name="对象 23"/>
          <p:cNvGraphicFramePr>
            <a:graphicFrameLocks noChangeAspect="1"/>
          </p:cNvGraphicFramePr>
          <p:nvPr>
            <p:extLst/>
          </p:nvPr>
        </p:nvGraphicFramePr>
        <p:xfrm>
          <a:off x="2153186" y="1648398"/>
          <a:ext cx="872966" cy="379303"/>
        </p:xfrm>
        <a:graphic>
          <a:graphicData uri="http://schemas.openxmlformats.org/presentationml/2006/ole">
            <mc:AlternateContent xmlns:mc="http://schemas.openxmlformats.org/markup-compatibility/2006">
              <mc:Choice xmlns:v="urn:schemas-microsoft-com:vml" Requires="v">
                <p:oleObj spid="_x0000_s10255" name="公式" r:id="rId11" imgW="330200" imgH="139700" progId="Equation.3">
                  <p:embed/>
                </p:oleObj>
              </mc:Choice>
              <mc:Fallback>
                <p:oleObj name="公式" r:id="rId11" imgW="330200" imgH="139700" progId="Equation.3">
                  <p:embed/>
                  <p:pic>
                    <p:nvPicPr>
                      <p:cNvPr id="24" name="对象 2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153186" y="1648398"/>
                        <a:ext cx="872966" cy="379303"/>
                      </a:xfrm>
                      <a:prstGeom prst="rect">
                        <a:avLst/>
                      </a:prstGeom>
                      <a:noFill/>
                    </p:spPr>
                  </p:pic>
                </p:oleObj>
              </mc:Fallback>
            </mc:AlternateContent>
          </a:graphicData>
        </a:graphic>
      </p:graphicFrame>
      <p:graphicFrame>
        <p:nvGraphicFramePr>
          <p:cNvPr id="26" name="对象 25"/>
          <p:cNvGraphicFramePr>
            <a:graphicFrameLocks noChangeAspect="1"/>
          </p:cNvGraphicFramePr>
          <p:nvPr>
            <p:extLst/>
          </p:nvPr>
        </p:nvGraphicFramePr>
        <p:xfrm>
          <a:off x="1215510" y="2261277"/>
          <a:ext cx="1586627" cy="756243"/>
        </p:xfrm>
        <a:graphic>
          <a:graphicData uri="http://schemas.openxmlformats.org/presentationml/2006/ole">
            <mc:AlternateContent xmlns:mc="http://schemas.openxmlformats.org/markup-compatibility/2006">
              <mc:Choice xmlns:v="urn:schemas-microsoft-com:vml" Requires="v">
                <p:oleObj spid="_x0000_s10256" name="Equation" r:id="rId13" imgW="1016000" imgH="482600" progId="Equation.DSMT4">
                  <p:embed/>
                </p:oleObj>
              </mc:Choice>
              <mc:Fallback>
                <p:oleObj name="Equation" r:id="rId13" imgW="1016000" imgH="482600" progId="Equation.DSMT4">
                  <p:embed/>
                  <p:pic>
                    <p:nvPicPr>
                      <p:cNvPr id="26" name="对象 2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215510" y="2261277"/>
                        <a:ext cx="1586627" cy="756243"/>
                      </a:xfrm>
                      <a:prstGeom prst="rect">
                        <a:avLst/>
                      </a:prstGeom>
                      <a:noFill/>
                    </p:spPr>
                  </p:pic>
                </p:oleObj>
              </mc:Fallback>
            </mc:AlternateContent>
          </a:graphicData>
        </a:graphic>
      </p:graphicFrame>
      <p:graphicFrame>
        <p:nvGraphicFramePr>
          <p:cNvPr id="28" name="对象 27"/>
          <p:cNvGraphicFramePr>
            <a:graphicFrameLocks noChangeAspect="1"/>
          </p:cNvGraphicFramePr>
          <p:nvPr>
            <p:extLst/>
          </p:nvPr>
        </p:nvGraphicFramePr>
        <p:xfrm>
          <a:off x="1215509" y="3145873"/>
          <a:ext cx="1520190" cy="795614"/>
        </p:xfrm>
        <a:graphic>
          <a:graphicData uri="http://schemas.openxmlformats.org/presentationml/2006/ole">
            <mc:AlternateContent xmlns:mc="http://schemas.openxmlformats.org/markup-compatibility/2006">
              <mc:Choice xmlns:v="urn:schemas-microsoft-com:vml" Requires="v">
                <p:oleObj spid="_x0000_s10257" name="Equation" r:id="rId15" imgW="1016000" imgH="533400" progId="Equation.DSMT4">
                  <p:embed/>
                </p:oleObj>
              </mc:Choice>
              <mc:Fallback>
                <p:oleObj name="Equation" r:id="rId15" imgW="1016000" imgH="533400" progId="Equation.DSMT4">
                  <p:embed/>
                  <p:pic>
                    <p:nvPicPr>
                      <p:cNvPr id="28" name="对象 2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215509" y="3145873"/>
                        <a:ext cx="1520190" cy="795614"/>
                      </a:xfrm>
                      <a:prstGeom prst="rect">
                        <a:avLst/>
                      </a:prstGeom>
                      <a:noFill/>
                    </p:spPr>
                  </p:pic>
                </p:oleObj>
              </mc:Fallback>
            </mc:AlternateContent>
          </a:graphicData>
        </a:graphic>
      </p:graphicFrame>
      <p:graphicFrame>
        <p:nvGraphicFramePr>
          <p:cNvPr id="30" name="对象 29"/>
          <p:cNvGraphicFramePr>
            <a:graphicFrameLocks noChangeAspect="1"/>
          </p:cNvGraphicFramePr>
          <p:nvPr>
            <p:extLst/>
          </p:nvPr>
        </p:nvGraphicFramePr>
        <p:xfrm>
          <a:off x="1395984" y="4115274"/>
          <a:ext cx="840106" cy="303383"/>
        </p:xfrm>
        <a:graphic>
          <a:graphicData uri="http://schemas.openxmlformats.org/presentationml/2006/ole">
            <mc:AlternateContent xmlns:mc="http://schemas.openxmlformats.org/markup-compatibility/2006">
              <mc:Choice xmlns:v="urn:schemas-microsoft-com:vml" Requires="v">
                <p:oleObj spid="_x0000_s10258" name="公式" r:id="rId17" imgW="533169" imgH="190417" progId="Equation.3">
                  <p:embed/>
                </p:oleObj>
              </mc:Choice>
              <mc:Fallback>
                <p:oleObj name="公式" r:id="rId17" imgW="533169" imgH="190417" progId="Equation.3">
                  <p:embed/>
                  <p:pic>
                    <p:nvPicPr>
                      <p:cNvPr id="30" name="对象 2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95984" y="4115274"/>
                        <a:ext cx="840106" cy="303383"/>
                      </a:xfrm>
                      <a:prstGeom prst="rect">
                        <a:avLst/>
                      </a:prstGeom>
                      <a:noFill/>
                    </p:spPr>
                  </p:pic>
                </p:oleObj>
              </mc:Fallback>
            </mc:AlternateContent>
          </a:graphicData>
        </a:graphic>
      </p:graphicFrame>
      <p:graphicFrame>
        <p:nvGraphicFramePr>
          <p:cNvPr id="32" name="对象 31"/>
          <p:cNvGraphicFramePr>
            <a:graphicFrameLocks noChangeAspect="1"/>
          </p:cNvGraphicFramePr>
          <p:nvPr>
            <p:extLst/>
          </p:nvPr>
        </p:nvGraphicFramePr>
        <p:xfrm>
          <a:off x="1215510" y="4577775"/>
          <a:ext cx="2303108" cy="826757"/>
        </p:xfrm>
        <a:graphic>
          <a:graphicData uri="http://schemas.openxmlformats.org/presentationml/2006/ole">
            <mc:AlternateContent xmlns:mc="http://schemas.openxmlformats.org/markup-compatibility/2006">
              <mc:Choice xmlns:v="urn:schemas-microsoft-com:vml" Requires="v">
                <p:oleObj spid="_x0000_s10259" name="Equation" r:id="rId18" imgW="1485900" imgH="533400" progId="Equation.DSMT4">
                  <p:embed/>
                </p:oleObj>
              </mc:Choice>
              <mc:Fallback>
                <p:oleObj name="Equation" r:id="rId18" imgW="1485900" imgH="533400" progId="Equation.DSMT4">
                  <p:embed/>
                  <p:pic>
                    <p:nvPicPr>
                      <p:cNvPr id="32" name="对象 31"/>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215510" y="4577775"/>
                        <a:ext cx="2303108" cy="826757"/>
                      </a:xfrm>
                      <a:prstGeom prst="rect">
                        <a:avLst/>
                      </a:prstGeom>
                      <a:noFill/>
                    </p:spPr>
                  </p:pic>
                </p:oleObj>
              </mc:Fallback>
            </mc:AlternateContent>
          </a:graphicData>
        </a:graphic>
      </p:graphicFrame>
    </p:spTree>
    <p:extLst>
      <p:ext uri="{BB962C8B-B14F-4D97-AF65-F5344CB8AC3E}">
        <p14:creationId xmlns:p14="http://schemas.microsoft.com/office/powerpoint/2010/main" val="3149937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fade">
                                      <p:cBhvr>
                                        <p:cTn id="7"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1"/>
          </p:nvPr>
        </p:nvSpPr>
        <p:spPr>
          <a:xfrm>
            <a:off x="628650" y="1245871"/>
            <a:ext cx="7886700" cy="4244102"/>
          </a:xfrm>
        </p:spPr>
        <p:txBody>
          <a:bodyPr/>
          <a:lstStyle/>
          <a:p>
            <a:r>
              <a:rPr lang="zh-CN" altLang="zh-CN" dirty="0"/>
              <a:t>式</a:t>
            </a:r>
            <a:r>
              <a:rPr lang="en-US" altLang="zh-CN" dirty="0"/>
              <a:t>(2-2)</a:t>
            </a:r>
            <a:r>
              <a:rPr lang="zh-CN" altLang="zh-CN" dirty="0"/>
              <a:t>和 式</a:t>
            </a:r>
            <a:r>
              <a:rPr lang="en-US" altLang="zh-CN" dirty="0"/>
              <a:t>(2-3)</a:t>
            </a:r>
            <a:r>
              <a:rPr lang="zh-CN" altLang="zh-CN" dirty="0"/>
              <a:t>比较，得</a:t>
            </a: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4" name="灯片编号占位符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graphicFrame>
        <p:nvGraphicFramePr>
          <p:cNvPr id="5" name="对象 4"/>
          <p:cNvGraphicFramePr>
            <a:graphicFrameLocks noChangeAspect="1"/>
          </p:cNvGraphicFramePr>
          <p:nvPr>
            <p:extLst/>
          </p:nvPr>
        </p:nvGraphicFramePr>
        <p:xfrm>
          <a:off x="1062990" y="2083117"/>
          <a:ext cx="1931670" cy="2392637"/>
        </p:xfrm>
        <a:graphic>
          <a:graphicData uri="http://schemas.openxmlformats.org/presentationml/2006/ole">
            <mc:AlternateContent xmlns:mc="http://schemas.openxmlformats.org/markup-compatibility/2006">
              <mc:Choice xmlns:v="urn:schemas-microsoft-com:vml" Requires="v">
                <p:oleObj spid="_x0000_s11267" name="公式" r:id="rId3" imgW="838200" imgH="1041400" progId="Equation.3">
                  <p:embed/>
                </p:oleObj>
              </mc:Choice>
              <mc:Fallback>
                <p:oleObj name="公式" r:id="rId3" imgW="838200" imgH="1041400" progId="Equation.3">
                  <p:embed/>
                  <p:pic>
                    <p:nvPicPr>
                      <p:cNvPr id="5" name="对象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62990" y="2083117"/>
                        <a:ext cx="1931670" cy="2392637"/>
                      </a:xfrm>
                      <a:prstGeom prst="rect">
                        <a:avLst/>
                      </a:prstGeom>
                      <a:noFill/>
                    </p:spPr>
                  </p:pic>
                </p:oleObj>
              </mc:Fallback>
            </mc:AlternateContent>
          </a:graphicData>
        </a:graphic>
      </p:graphicFrame>
    </p:spTree>
    <p:extLst>
      <p:ext uri="{BB962C8B-B14F-4D97-AF65-F5344CB8AC3E}">
        <p14:creationId xmlns:p14="http://schemas.microsoft.com/office/powerpoint/2010/main" val="34451705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1"/>
          </p:nvPr>
        </p:nvSpPr>
        <p:spPr>
          <a:xfrm>
            <a:off x="400050" y="1177291"/>
            <a:ext cx="7886700" cy="3375422"/>
          </a:xfrm>
        </p:spPr>
        <p:txBody>
          <a:bodyPr>
            <a:normAutofit fontScale="25000" lnSpcReduction="20000"/>
          </a:bodyPr>
          <a:lstStyle/>
          <a:p>
            <a:r>
              <a:rPr lang="zh-CN" altLang="zh-CN" sz="11200" b="1" dirty="0"/>
              <a:t>例子 </a:t>
            </a:r>
            <a:endParaRPr lang="zh-CN" altLang="zh-CN" sz="11200" dirty="0"/>
          </a:p>
          <a:p>
            <a:pPr marL="0" indent="0">
              <a:lnSpc>
                <a:spcPct val="170000"/>
              </a:lnSpc>
              <a:buNone/>
            </a:pPr>
            <a:r>
              <a:rPr lang="zh-CN" altLang="zh-CN" sz="9600" dirty="0"/>
              <a:t>在实践中</a:t>
            </a:r>
            <a:r>
              <a:rPr lang="en-US" altLang="zh-CN" sz="9600" dirty="0"/>
              <a:t>,</a:t>
            </a:r>
            <a:r>
              <a:rPr lang="zh-CN" altLang="zh-CN" sz="9600" dirty="0"/>
              <a:t>经常选择一些能够测量的量</a:t>
            </a:r>
            <a:r>
              <a:rPr lang="en-US" altLang="zh-CN" sz="9600" dirty="0"/>
              <a:t>(</a:t>
            </a:r>
            <a:r>
              <a:rPr lang="zh-CN" altLang="zh-CN" sz="9600" dirty="0"/>
              <a:t>如电容电压、电机转速等</a:t>
            </a:r>
            <a:r>
              <a:rPr lang="en-US" altLang="zh-CN" sz="9600" dirty="0"/>
              <a:t>)</a:t>
            </a:r>
            <a:r>
              <a:rPr lang="zh-CN" altLang="zh-CN" sz="9600" dirty="0"/>
              <a:t>作为状态变量。但是基于系统分析的需要</a:t>
            </a:r>
            <a:r>
              <a:rPr lang="en-US" altLang="zh-CN" sz="9600" dirty="0"/>
              <a:t>,</a:t>
            </a:r>
            <a:r>
              <a:rPr lang="zh-CN" altLang="zh-CN" sz="9600" dirty="0"/>
              <a:t>也可以选择系统中一些不容易观测的物理量</a:t>
            </a:r>
            <a:r>
              <a:rPr lang="en-US" altLang="zh-CN" sz="9600" dirty="0"/>
              <a:t>(</a:t>
            </a:r>
            <a:r>
              <a:rPr lang="zh-CN" altLang="zh-CN" sz="9600" dirty="0"/>
              <a:t>如电容电荷</a:t>
            </a:r>
            <a:r>
              <a:rPr lang="en-US" altLang="zh-CN" sz="9600" dirty="0"/>
              <a:t>,</a:t>
            </a:r>
            <a:r>
              <a:rPr lang="zh-CN" altLang="zh-CN" sz="9600" dirty="0"/>
              <a:t>电机磁通等</a:t>
            </a:r>
            <a:r>
              <a:rPr lang="en-US" altLang="zh-CN" sz="9600" dirty="0"/>
              <a:t>)</a:t>
            </a:r>
            <a:r>
              <a:rPr lang="zh-CN" altLang="zh-CN" sz="9600" dirty="0"/>
              <a:t>或不具有任何物理意义的某种数学表示</a:t>
            </a:r>
            <a:r>
              <a:rPr lang="en-US" altLang="zh-CN" sz="9600" dirty="0"/>
              <a:t>(</a:t>
            </a:r>
            <a:r>
              <a:rPr lang="zh-CN" altLang="en-US" sz="9600" dirty="0"/>
              <a:t>如</a:t>
            </a:r>
            <a:r>
              <a:rPr lang="en-US" altLang="zh-CN" sz="9600" dirty="0"/>
              <a:t>                     )</a:t>
            </a:r>
            <a:r>
              <a:rPr lang="zh-CN" altLang="zh-CN" sz="9600" dirty="0"/>
              <a:t>作为系统的状态变量。</a:t>
            </a:r>
          </a:p>
          <a:p>
            <a:pPr marL="0" indent="0">
              <a:buNone/>
            </a:pPr>
            <a:endParaRPr lang="en-US" altLang="zh-CN" sz="7000" b="1" dirty="0"/>
          </a:p>
          <a:p>
            <a:pPr marL="0" indent="0">
              <a:buNone/>
            </a:pPr>
            <a:r>
              <a:rPr lang="zh-CN" altLang="zh-CN" sz="9600" b="1" dirty="0"/>
              <a:t>思</a:t>
            </a:r>
            <a:r>
              <a:rPr lang="zh-CN" altLang="en-US" sz="9600" b="1" dirty="0"/>
              <a:t>考题</a:t>
            </a:r>
            <a:r>
              <a:rPr lang="en-US" altLang="zh-CN" sz="9600" b="1" dirty="0"/>
              <a:t>3</a:t>
            </a:r>
            <a:r>
              <a:rPr lang="zh-CN" altLang="zh-CN" sz="9600" dirty="0"/>
              <a:t>：对同</a:t>
            </a:r>
            <a:r>
              <a:rPr lang="zh-CN" altLang="en-US" sz="9600" dirty="0"/>
              <a:t>一</a:t>
            </a:r>
            <a:r>
              <a:rPr lang="zh-CN" altLang="zh-CN" sz="9600" dirty="0"/>
              <a:t>系统轨线（运动）而言，相似变换的实质是什么？ </a:t>
            </a:r>
          </a:p>
          <a:p>
            <a:pPr marL="0" indent="0">
              <a:buNone/>
            </a:pPr>
            <a:r>
              <a:rPr lang="en-US" altLang="zh-CN" sz="7000" dirty="0"/>
              <a:t>          </a:t>
            </a:r>
          </a:p>
          <a:p>
            <a:pPr marL="0" indent="0">
              <a:buNone/>
            </a:pPr>
            <a:r>
              <a:rPr lang="en-US" altLang="zh-CN" sz="9600" dirty="0"/>
              <a:t>                              </a:t>
            </a:r>
            <a:r>
              <a:rPr lang="zh-CN" altLang="zh-CN" sz="9600" dirty="0"/>
              <a:t>换基底，换坐标系</a:t>
            </a:r>
          </a:p>
          <a:p>
            <a:pPr marL="0" indent="0">
              <a:buNone/>
            </a:pPr>
            <a:endParaRPr lang="zh-CN" altLang="en-US" dirty="0"/>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4" name="灯片编号占位符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1023286" y="3985518"/>
          <a:ext cx="1189741" cy="287179"/>
        </p:xfrm>
        <a:graphic>
          <a:graphicData uri="http://schemas.openxmlformats.org/presentationml/2006/ole">
            <mc:AlternateContent xmlns:mc="http://schemas.openxmlformats.org/markup-compatibility/2006">
              <mc:Choice xmlns:v="urn:schemas-microsoft-com:vml" Requires="v">
                <p:oleObj spid="_x0000_s12291" name="Equation" r:id="rId3" imgW="825500" imgH="203200" progId="Equation.DSMT4">
                  <p:embed/>
                </p:oleObj>
              </mc:Choice>
              <mc:Fallback>
                <p:oleObj name="Equation" r:id="rId3" imgW="825500" imgH="203200" progId="Equation.DSMT4">
                  <p:embed/>
                  <p:pic>
                    <p:nvPicPr>
                      <p:cNvPr id="8" name="对象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3286" y="3985518"/>
                        <a:ext cx="1189741" cy="287179"/>
                      </a:xfrm>
                      <a:prstGeom prst="rect">
                        <a:avLst/>
                      </a:prstGeom>
                      <a:noFill/>
                    </p:spPr>
                  </p:pic>
                </p:oleObj>
              </mc:Fallback>
            </mc:AlternateContent>
          </a:graphicData>
        </a:graphic>
      </p:graphicFrame>
    </p:spTree>
    <p:extLst>
      <p:ext uri="{BB962C8B-B14F-4D97-AF65-F5344CB8AC3E}">
        <p14:creationId xmlns:p14="http://schemas.microsoft.com/office/powerpoint/2010/main" val="13652054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animEffect transition="in" filter="fade">
                                      <p:cBhvr>
                                        <p:cTn id="7" dur="500"/>
                                        <p:tgtEl>
                                          <p:spTgt spid="3">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3">
                                            <p:txEl>
                                              <p:pRg st="3" end="3"/>
                                            </p:txEl>
                                          </p:spTgt>
                                        </p:tgtEl>
                                        <p:attrNameLst>
                                          <p:attrName>style.visibility</p:attrName>
                                        </p:attrNameLst>
                                      </p:cBhvr>
                                      <p:to>
                                        <p:strVal val="visible"/>
                                      </p:to>
                                    </p:set>
                                    <p:animEffect transition="in" filter="fade">
                                      <p:cBhvr>
                                        <p:cTn id="12" dur="500"/>
                                        <p:tgtEl>
                                          <p:spTgt spid="3">
                                            <p:txEl>
                                              <p:pRg st="3" end="3"/>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3">
                                            <p:txEl>
                                              <p:pRg st="5" end="5"/>
                                            </p:txEl>
                                          </p:spTgt>
                                        </p:tgtEl>
                                        <p:attrNameLst>
                                          <p:attrName>style.visibility</p:attrName>
                                        </p:attrNameLst>
                                      </p:cBhvr>
                                      <p:to>
                                        <p:strVal val="visible"/>
                                      </p:to>
                                    </p:set>
                                    <p:animEffect transition="in" filter="fade">
                                      <p:cBhvr>
                                        <p:cTn id="17" dur="500"/>
                                        <p:tgtEl>
                                          <p:spTgt spid="3">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544429" y="966705"/>
            <a:ext cx="7886700" cy="1325563"/>
          </a:xfrm>
        </p:spPr>
        <p:txBody>
          <a:bodyPr/>
          <a:lstStyle/>
          <a:p>
            <a:r>
              <a:rPr lang="en-US" altLang="zh-CN" b="1" dirty="0"/>
              <a:t>2.3  </a:t>
            </a:r>
            <a:r>
              <a:rPr lang="zh-CN" altLang="zh-CN" b="1" dirty="0"/>
              <a:t>数学模型的转换</a:t>
            </a:r>
            <a:br>
              <a:rPr lang="zh-CN" altLang="zh-CN" dirty="0"/>
            </a:br>
            <a:endParaRPr lang="zh-CN" altLang="en-US" dirty="0"/>
          </a:p>
        </p:txBody>
      </p:sp>
      <p:sp>
        <p:nvSpPr>
          <p:cNvPr id="3" name="内容占位符 2"/>
          <p:cNvSpPr>
            <a:spLocks noGrp="1"/>
          </p:cNvSpPr>
          <p:nvPr>
            <p:ph idx="1"/>
          </p:nvPr>
        </p:nvSpPr>
        <p:spPr>
          <a:xfrm>
            <a:off x="628650" y="1894999"/>
            <a:ext cx="7886700" cy="3263504"/>
          </a:xfrm>
        </p:spPr>
        <p:txBody>
          <a:bodyPr>
            <a:normAutofit fontScale="92500" lnSpcReduction="10000"/>
          </a:bodyPr>
          <a:lstStyle/>
          <a:p>
            <a:r>
              <a:rPr lang="zh-CN" altLang="zh-CN" b="1" dirty="0"/>
              <a:t>系统数学描述的两种基本类型</a:t>
            </a:r>
            <a:endParaRPr lang="en-US" altLang="zh-CN" dirty="0"/>
          </a:p>
          <a:p>
            <a:pPr marL="0" indent="0">
              <a:buNone/>
            </a:pPr>
            <a:r>
              <a:rPr lang="zh-CN" altLang="zh-CN" dirty="0"/>
              <a:t>系统的数学描述有两种基本类型。一是反映系统</a:t>
            </a:r>
            <a:r>
              <a:rPr lang="en-US" altLang="zh-CN" dirty="0"/>
              <a:t>I-O</a:t>
            </a:r>
            <a:r>
              <a:rPr lang="zh-CN" altLang="zh-CN" dirty="0"/>
              <a:t>关系的外部描述，它是系统的不完全描述；二是反映系统内部状态变量之间关系的内部描述，它是系统的完全描述，能完全表示系统的一切动态特性。以上两种数学描述有着内在的联系，并且可以相互转换。</a:t>
            </a:r>
            <a:endParaRPr lang="en-US" altLang="zh-CN" dirty="0"/>
          </a:p>
          <a:p>
            <a:pPr marL="0" indent="0">
              <a:buNone/>
            </a:pPr>
            <a:endParaRPr lang="en-US" altLang="zh-CN" dirty="0"/>
          </a:p>
          <a:p>
            <a:pPr marL="0" indent="0">
              <a:buNone/>
            </a:pPr>
            <a:r>
              <a:rPr lang="zh-CN" altLang="zh-CN" b="1" dirty="0"/>
              <a:t>思考题</a:t>
            </a:r>
            <a:r>
              <a:rPr lang="en-US" altLang="zh-CN" b="1" dirty="0"/>
              <a:t>4</a:t>
            </a:r>
            <a:r>
              <a:rPr lang="zh-CN" altLang="zh-CN" dirty="0"/>
              <a:t>：信息量一样多吗？</a:t>
            </a:r>
          </a:p>
          <a:p>
            <a:pPr marL="0" indent="0">
              <a:buNone/>
            </a:pPr>
            <a:endParaRPr lang="zh-CN" altLang="zh-CN" dirty="0"/>
          </a:p>
          <a:p>
            <a:endParaRPr lang="zh-CN" altLang="en-US" dirty="0"/>
          </a:p>
        </p:txBody>
      </p:sp>
      <p:sp>
        <p:nvSpPr>
          <p:cNvPr id="4" name="页脚占位符 3"/>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5" name="灯片编号占位符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9250084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fade">
                                      <p:cBhvr>
                                        <p:cTn id="12" dur="500"/>
                                        <p:tgtEl>
                                          <p:spTgt spid="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3">
                                            <p:txEl>
                                              <p:pRg st="3" end="3"/>
                                            </p:txEl>
                                          </p:spTgt>
                                        </p:tgtEl>
                                        <p:attrNameLst>
                                          <p:attrName>style.visibility</p:attrName>
                                        </p:attrNameLst>
                                      </p:cBhvr>
                                      <p:to>
                                        <p:strVal val="visible"/>
                                      </p:to>
                                    </p:set>
                                    <p:animEffect transition="in" filter="fade">
                                      <p:cBhvr>
                                        <p:cTn id="17" dur="500"/>
                                        <p:tgtEl>
                                          <p:spTgt spid="3">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525780" y="1229538"/>
            <a:ext cx="7886700" cy="538053"/>
          </a:xfrm>
        </p:spPr>
        <p:txBody>
          <a:bodyPr>
            <a:normAutofit fontScale="90000"/>
          </a:bodyPr>
          <a:lstStyle/>
          <a:p>
            <a:r>
              <a:rPr lang="en-US" altLang="zh-CN" sz="2700" b="1" dirty="0"/>
              <a:t>2.3.2 </a:t>
            </a:r>
            <a:r>
              <a:rPr lang="zh-CN" altLang="zh-CN" sz="2700" b="1" dirty="0"/>
              <a:t>由状态方程到传递矩阵的数学模型的转换</a:t>
            </a:r>
            <a:br>
              <a:rPr lang="zh-CN" altLang="zh-CN" dirty="0"/>
            </a:br>
            <a:endParaRPr lang="zh-CN" altLang="en-US" dirty="0"/>
          </a:p>
        </p:txBody>
      </p:sp>
      <p:sp>
        <p:nvSpPr>
          <p:cNvPr id="3" name="内容占位符 2"/>
          <p:cNvSpPr>
            <a:spLocks noGrp="1"/>
          </p:cNvSpPr>
          <p:nvPr>
            <p:ph idx="1"/>
          </p:nvPr>
        </p:nvSpPr>
        <p:spPr>
          <a:xfrm>
            <a:off x="525780" y="2572885"/>
            <a:ext cx="7886700" cy="2834139"/>
          </a:xfrm>
        </p:spPr>
        <p:txBody>
          <a:bodyPr>
            <a:normAutofit fontScale="77500" lnSpcReduction="20000"/>
          </a:bodyPr>
          <a:lstStyle/>
          <a:p>
            <a:pPr marL="0" indent="0">
              <a:buNone/>
            </a:pPr>
            <a:endParaRPr lang="en-US" altLang="zh-CN" dirty="0"/>
          </a:p>
          <a:p>
            <a:pPr marL="0" indent="0">
              <a:buNone/>
            </a:pPr>
            <a:endParaRPr lang="en-US" altLang="zh-CN" dirty="0"/>
          </a:p>
          <a:p>
            <a:pPr marL="0" indent="0">
              <a:buNone/>
            </a:pPr>
            <a:r>
              <a:rPr lang="en-US" altLang="zh-CN" dirty="0"/>
              <a:t>       </a:t>
            </a:r>
            <a:r>
              <a:rPr lang="zh-CN" altLang="zh-CN" dirty="0"/>
              <a:t>在上式中令</a:t>
            </a:r>
            <a:r>
              <a:rPr lang="en-US" altLang="zh-CN" dirty="0"/>
              <a:t>               </a:t>
            </a:r>
            <a:r>
              <a:rPr lang="zh-CN" altLang="zh-CN" dirty="0"/>
              <a:t>，并经整理可得</a:t>
            </a:r>
            <a:endParaRPr lang="en-US" altLang="zh-CN" dirty="0"/>
          </a:p>
          <a:p>
            <a:pPr marL="0" indent="0">
              <a:buNone/>
            </a:pPr>
            <a:endParaRPr lang="en-US" altLang="zh-CN" dirty="0"/>
          </a:p>
          <a:p>
            <a:pPr marL="0" indent="0">
              <a:buNone/>
            </a:pPr>
            <a:endParaRPr lang="en-US" altLang="zh-CN" dirty="0"/>
          </a:p>
          <a:p>
            <a:pPr marL="0" indent="0">
              <a:buNone/>
            </a:pPr>
            <a:r>
              <a:rPr lang="zh-CN" altLang="en-US" dirty="0"/>
              <a:t>其中                                     </a:t>
            </a:r>
            <a:r>
              <a:rPr lang="zh-CN" altLang="zh-CN" dirty="0"/>
              <a:t>称为线性时不变</a:t>
            </a:r>
            <a:r>
              <a:rPr lang="en-US" altLang="zh-CN" i="1" dirty="0"/>
              <a:t>MIMO</a:t>
            </a:r>
            <a:r>
              <a:rPr lang="zh-CN" altLang="zh-CN" dirty="0"/>
              <a:t>系统的传递函数矩阵。</a:t>
            </a:r>
          </a:p>
          <a:p>
            <a:pPr marL="0" indent="0">
              <a:buNone/>
            </a:pPr>
            <a:r>
              <a:rPr lang="zh-CN" altLang="en-US" dirty="0"/>
              <a:t>        为        矩阵，    </a:t>
            </a:r>
            <a:r>
              <a:rPr lang="zh-CN" altLang="zh-CN" dirty="0"/>
              <a:t>为输入向量</a:t>
            </a:r>
            <a:r>
              <a:rPr lang="en-US" altLang="zh-CN" i="1" dirty="0"/>
              <a:t>U</a:t>
            </a:r>
            <a:r>
              <a:rPr lang="zh-CN" altLang="zh-CN" dirty="0"/>
              <a:t>的维数，为输出向量</a:t>
            </a:r>
            <a:r>
              <a:rPr lang="en-US" altLang="zh-CN" i="1" dirty="0"/>
              <a:t>Y</a:t>
            </a:r>
            <a:r>
              <a:rPr lang="zh-CN" altLang="zh-CN" dirty="0"/>
              <a:t>的维数。</a:t>
            </a:r>
          </a:p>
          <a:p>
            <a:endParaRPr lang="zh-CN" altLang="en-US" dirty="0"/>
          </a:p>
        </p:txBody>
      </p:sp>
      <p:sp>
        <p:nvSpPr>
          <p:cNvPr id="4" name="页脚占位符 3"/>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5" name="灯片编号占位符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2457449" y="3298355"/>
          <a:ext cx="937260" cy="312420"/>
        </p:xfrm>
        <a:graphic>
          <a:graphicData uri="http://schemas.openxmlformats.org/presentationml/2006/ole">
            <mc:AlternateContent xmlns:mc="http://schemas.openxmlformats.org/markup-compatibility/2006">
              <mc:Choice xmlns:v="urn:schemas-microsoft-com:vml" Requires="v">
                <p:oleObj spid="_x0000_s13323" name="公式" r:id="rId3" imgW="596641" imgH="203112" progId="Equation.3">
                  <p:embed/>
                </p:oleObj>
              </mc:Choice>
              <mc:Fallback>
                <p:oleObj name="公式" r:id="rId3" imgW="596641" imgH="203112" progId="Equation.3">
                  <p:embed/>
                  <p:pic>
                    <p:nvPicPr>
                      <p:cNvPr id="10" name="对象 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57449" y="3298355"/>
                        <a:ext cx="937260" cy="312420"/>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2382651" y="3652213"/>
          <a:ext cx="3316050" cy="679330"/>
        </p:xfrm>
        <a:graphic>
          <a:graphicData uri="http://schemas.openxmlformats.org/presentationml/2006/ole">
            <mc:AlternateContent xmlns:mc="http://schemas.openxmlformats.org/markup-compatibility/2006">
              <mc:Choice xmlns:v="urn:schemas-microsoft-com:vml" Requires="v">
                <p:oleObj spid="_x0000_s13324" name="公式" r:id="rId5" imgW="2743200" imgH="558800" progId="Equation.3">
                  <p:embed/>
                </p:oleObj>
              </mc:Choice>
              <mc:Fallback>
                <p:oleObj name="公式" r:id="rId5" imgW="2743200" imgH="558800" progId="Equation.3">
                  <p:embed/>
                  <p:pic>
                    <p:nvPicPr>
                      <p:cNvPr id="12" name="对象 1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382651" y="3652213"/>
                        <a:ext cx="3316050" cy="679330"/>
                      </a:xfrm>
                      <a:prstGeom prst="rect">
                        <a:avLst/>
                      </a:prstGeom>
                      <a:noFill/>
                    </p:spPr>
                  </p:pic>
                </p:oleObj>
              </mc:Fallback>
            </mc:AlternateContent>
          </a:graphicData>
        </a:graphic>
      </p:graphicFrame>
      <p:sp>
        <p:nvSpPr>
          <p:cNvPr id="13" name="Rectangle 14"/>
          <p:cNvSpPr>
            <a:spLocks noChangeArrowheads="1"/>
          </p:cNvSpPr>
          <p:nvPr/>
        </p:nvSpPr>
        <p:spPr bwMode="auto">
          <a:xfrm>
            <a:off x="-434340" y="361650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1216791" y="4306357"/>
          <a:ext cx="2331720" cy="374741"/>
        </p:xfrm>
        <a:graphic>
          <a:graphicData uri="http://schemas.openxmlformats.org/presentationml/2006/ole">
            <mc:AlternateContent xmlns:mc="http://schemas.openxmlformats.org/markup-compatibility/2006">
              <mc:Choice xmlns:v="urn:schemas-microsoft-com:vml" Requires="v">
                <p:oleObj spid="_x0000_s13325" name="公式" r:id="rId7" imgW="1600200" imgH="254000" progId="Equation.3">
                  <p:embed/>
                </p:oleObj>
              </mc:Choice>
              <mc:Fallback>
                <p:oleObj name="公式" r:id="rId7" imgW="1600200" imgH="254000" progId="Equation.3">
                  <p:embed/>
                  <p:pic>
                    <p:nvPicPr>
                      <p:cNvPr id="14" name="对象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216791" y="4306357"/>
                        <a:ext cx="2331720" cy="374741"/>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669312" y="4977074"/>
          <a:ext cx="445770" cy="271151"/>
        </p:xfrm>
        <a:graphic>
          <a:graphicData uri="http://schemas.openxmlformats.org/presentationml/2006/ole">
            <mc:AlternateContent xmlns:mc="http://schemas.openxmlformats.org/markup-compatibility/2006">
              <mc:Choice xmlns:v="urn:schemas-microsoft-com:vml" Requires="v">
                <p:oleObj spid="_x0000_s13326" name="公式" r:id="rId9" imgW="330057" imgH="203112" progId="Equation.3">
                  <p:embed/>
                </p:oleObj>
              </mc:Choice>
              <mc:Fallback>
                <p:oleObj name="公式" r:id="rId9" imgW="330057" imgH="203112" progId="Equation.3">
                  <p:embed/>
                  <p:pic>
                    <p:nvPicPr>
                      <p:cNvPr id="17" name="对象 1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69312" y="4977074"/>
                        <a:ext cx="445770" cy="271151"/>
                      </a:xfrm>
                      <a:prstGeom prst="rect">
                        <a:avLst/>
                      </a:prstGeom>
                      <a:noFill/>
                    </p:spPr>
                  </p:pic>
                </p:oleObj>
              </mc:Fallback>
            </mc:AlternateContent>
          </a:graphicData>
        </a:graphic>
      </p:graphicFrame>
      <p:graphicFrame>
        <p:nvGraphicFramePr>
          <p:cNvPr id="19" name="对象 18"/>
          <p:cNvGraphicFramePr>
            <a:graphicFrameLocks noChangeAspect="1"/>
          </p:cNvGraphicFramePr>
          <p:nvPr>
            <p:extLst/>
          </p:nvPr>
        </p:nvGraphicFramePr>
        <p:xfrm>
          <a:off x="1419155" y="4968133"/>
          <a:ext cx="482761" cy="262070"/>
        </p:xfrm>
        <a:graphic>
          <a:graphicData uri="http://schemas.openxmlformats.org/presentationml/2006/ole">
            <mc:AlternateContent xmlns:mc="http://schemas.openxmlformats.org/markup-compatibility/2006">
              <mc:Choice xmlns:v="urn:schemas-microsoft-com:vml" Requires="v">
                <p:oleObj spid="_x0000_s13327" name="公式" r:id="rId11" imgW="329914" imgH="177646" progId="Equation.3">
                  <p:embed/>
                </p:oleObj>
              </mc:Choice>
              <mc:Fallback>
                <p:oleObj name="公式" r:id="rId11" imgW="329914" imgH="177646" progId="Equation.3">
                  <p:embed/>
                  <p:pic>
                    <p:nvPicPr>
                      <p:cNvPr id="19" name="对象 1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419155" y="4968133"/>
                        <a:ext cx="482761" cy="262070"/>
                      </a:xfrm>
                      <a:prstGeom prst="rect">
                        <a:avLst/>
                      </a:prstGeom>
                      <a:noFill/>
                    </p:spPr>
                  </p:pic>
                </p:oleObj>
              </mc:Fallback>
            </mc:AlternateContent>
          </a:graphicData>
        </a:graphic>
      </p:graphicFrame>
      <p:sp>
        <p:nvSpPr>
          <p:cNvPr id="20" name="Rectangle 20"/>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1" name="对象 20"/>
          <p:cNvGraphicFramePr>
            <a:graphicFrameLocks noChangeAspect="1"/>
          </p:cNvGraphicFramePr>
          <p:nvPr>
            <p:extLst/>
          </p:nvPr>
        </p:nvGraphicFramePr>
        <p:xfrm>
          <a:off x="2718746" y="5008567"/>
          <a:ext cx="308610" cy="272303"/>
        </p:xfrm>
        <a:graphic>
          <a:graphicData uri="http://schemas.openxmlformats.org/presentationml/2006/ole">
            <mc:AlternateContent xmlns:mc="http://schemas.openxmlformats.org/markup-compatibility/2006">
              <mc:Choice xmlns:v="urn:schemas-microsoft-com:vml" Requires="v">
                <p:oleObj spid="_x0000_s13328" name="公式" r:id="rId13" imgW="164957" imgH="139579" progId="Equation.3">
                  <p:embed/>
                </p:oleObj>
              </mc:Choice>
              <mc:Fallback>
                <p:oleObj name="公式" r:id="rId13" imgW="164957" imgH="139579" progId="Equation.3">
                  <p:embed/>
                  <p:pic>
                    <p:nvPicPr>
                      <p:cNvPr id="21" name="对象 2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718746" y="5008567"/>
                        <a:ext cx="308610" cy="272303"/>
                      </a:xfrm>
                      <a:prstGeom prst="rect">
                        <a:avLst/>
                      </a:prstGeom>
                      <a:noFill/>
                    </p:spPr>
                  </p:pic>
                </p:oleObj>
              </mc:Fallback>
            </mc:AlternateContent>
          </a:graphicData>
        </a:graphic>
      </p:graphicFrame>
      <p:graphicFrame>
        <p:nvGraphicFramePr>
          <p:cNvPr id="30" name="对象 29"/>
          <p:cNvGraphicFramePr>
            <a:graphicFrameLocks noChangeAspect="1"/>
          </p:cNvGraphicFramePr>
          <p:nvPr>
            <p:extLst/>
          </p:nvPr>
        </p:nvGraphicFramePr>
        <p:xfrm>
          <a:off x="5537418" y="5000939"/>
          <a:ext cx="158670" cy="264450"/>
        </p:xfrm>
        <a:graphic>
          <a:graphicData uri="http://schemas.openxmlformats.org/presentationml/2006/ole">
            <mc:AlternateContent xmlns:mc="http://schemas.openxmlformats.org/markup-compatibility/2006">
              <mc:Choice xmlns:v="urn:schemas-microsoft-com:vml" Requires="v">
                <p:oleObj spid="_x0000_s13329" name="公式" r:id="rId15" imgW="88669" imgH="177338" progId="Equation.3">
                  <p:embed/>
                </p:oleObj>
              </mc:Choice>
              <mc:Fallback>
                <p:oleObj name="公式" r:id="rId15" imgW="88669" imgH="177338" progId="Equation.3">
                  <p:embed/>
                  <p:pic>
                    <p:nvPicPr>
                      <p:cNvPr id="30" name="对象 2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537418" y="5000939"/>
                        <a:ext cx="158670" cy="264450"/>
                      </a:xfrm>
                      <a:prstGeom prst="rect">
                        <a:avLst/>
                      </a:prstGeom>
                      <a:noFill/>
                    </p:spPr>
                  </p:pic>
                </p:oleObj>
              </mc:Fallback>
            </mc:AlternateContent>
          </a:graphicData>
        </a:graphic>
      </p:graphicFrame>
      <p:graphicFrame>
        <p:nvGraphicFramePr>
          <p:cNvPr id="33" name="对象 32"/>
          <p:cNvGraphicFramePr>
            <a:graphicFrameLocks noChangeAspect="1"/>
          </p:cNvGraphicFramePr>
          <p:nvPr>
            <p:extLst/>
          </p:nvPr>
        </p:nvGraphicFramePr>
        <p:xfrm>
          <a:off x="1040095" y="5251966"/>
          <a:ext cx="652895" cy="398107"/>
        </p:xfrm>
        <a:graphic>
          <a:graphicData uri="http://schemas.openxmlformats.org/presentationml/2006/ole">
            <mc:AlternateContent xmlns:mc="http://schemas.openxmlformats.org/markup-compatibility/2006">
              <mc:Choice xmlns:v="urn:schemas-microsoft-com:vml" Requires="v">
                <p:oleObj spid="_x0000_s13330" name="Equation" r:id="rId17" imgW="393529" imgH="241195" progId="Equation.DSMT4">
                  <p:embed/>
                </p:oleObj>
              </mc:Choice>
              <mc:Fallback>
                <p:oleObj name="Equation" r:id="rId17" imgW="393529" imgH="241195" progId="Equation.DSMT4">
                  <p:embed/>
                  <p:pic>
                    <p:nvPicPr>
                      <p:cNvPr id="33" name="对象 3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040095" y="5251966"/>
                        <a:ext cx="652895" cy="398107"/>
                      </a:xfrm>
                      <a:prstGeom prst="rect">
                        <a:avLst/>
                      </a:prstGeom>
                      <a:noFill/>
                    </p:spPr>
                  </p:pic>
                </p:oleObj>
              </mc:Fallback>
            </mc:AlternateContent>
          </a:graphicData>
        </a:graphic>
      </p:graphicFrame>
      <p:sp>
        <p:nvSpPr>
          <p:cNvPr id="34" name="文本框 33"/>
          <p:cNvSpPr txBox="1"/>
          <p:nvPr/>
        </p:nvSpPr>
        <p:spPr>
          <a:xfrm>
            <a:off x="1635839" y="5208439"/>
            <a:ext cx="3243419" cy="41549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的含义：</a:t>
            </a:r>
            <a:r>
              <a:rPr kumimoji="0" lang="en-US" altLang="zh-CN" sz="2100" b="0" i="0" u="none" strike="noStrike" kern="1200" cap="none" spc="0" normalizeH="0" baseline="0" noProof="0" dirty="0" err="1">
                <a:ln>
                  <a:noFill/>
                </a:ln>
                <a:solidFill>
                  <a:prstClr val="black"/>
                </a:solidFill>
                <a:effectLst/>
                <a:uLnTx/>
                <a:uFillTx/>
                <a:latin typeface="Calibri" panose="020F0502020204030204"/>
                <a:ea typeface="宋体" panose="02010600030101010101" pitchFamily="2" charset="-122"/>
                <a:cs typeface="+mn-cs"/>
              </a:rPr>
              <a:t>Uj</a:t>
            </a: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对</a:t>
            </a: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Yi</a:t>
            </a: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的影响</a:t>
            </a:r>
            <a:r>
              <a:rPr kumimoji="0" lang="zh-CN" altLang="zh-CN" sz="135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a:t>
            </a:r>
            <a:endParaRPr kumimoji="0" lang="zh-CN" altLang="en-US" sz="135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41" name="文本框 40"/>
          <p:cNvSpPr txBox="1"/>
          <p:nvPr/>
        </p:nvSpPr>
        <p:spPr>
          <a:xfrm>
            <a:off x="525780" y="1609965"/>
            <a:ext cx="7315202" cy="73866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100" b="1"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1</a:t>
            </a:r>
            <a:r>
              <a:rPr kumimoji="0" lang="zh-CN" altLang="zh-CN" sz="2100" b="1"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a:t>
            </a:r>
            <a:r>
              <a:rPr kumimoji="0" lang="en-US" altLang="zh-CN" sz="2100" b="1" i="1"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MIMO</a:t>
            </a:r>
            <a:r>
              <a:rPr kumimoji="0" lang="zh-CN" altLang="zh-CN" sz="2100" b="1"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线性定常系统的传递函数矩阵</a:t>
            </a:r>
            <a:r>
              <a:rPr kumimoji="0" lang="en-US" altLang="zh-CN" sz="2100" b="1" i="1"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G(S)</a:t>
            </a:r>
            <a:r>
              <a:rPr kumimoji="0" lang="zh-CN" altLang="zh-CN" sz="2100" b="1" i="1"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a:t>
            </a:r>
            <a:r>
              <a:rPr kumimoji="0" lang="en-US" altLang="zh-CN" sz="2100" b="1" i="1"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U-Y</a:t>
            </a:r>
            <a:r>
              <a:rPr kumimoji="0" lang="zh-CN" altLang="zh-CN" sz="2100" b="1" i="1"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关系</a:t>
            </a:r>
            <a:endPar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     </a:t>
            </a: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对系统的状态方程</a:t>
            </a: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(2-1)</a:t>
            </a: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式进行拉氏变换，得</a:t>
            </a:r>
            <a:endPar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42" name="对象 41"/>
          <p:cNvGraphicFramePr>
            <a:graphicFrameLocks noChangeAspect="1"/>
          </p:cNvGraphicFramePr>
          <p:nvPr>
            <p:extLst/>
          </p:nvPr>
        </p:nvGraphicFramePr>
        <p:xfrm>
          <a:off x="2103119" y="2485270"/>
          <a:ext cx="3074670" cy="686438"/>
        </p:xfrm>
        <a:graphic>
          <a:graphicData uri="http://schemas.openxmlformats.org/presentationml/2006/ole">
            <mc:AlternateContent xmlns:mc="http://schemas.openxmlformats.org/markup-compatibility/2006">
              <mc:Choice xmlns:v="urn:schemas-microsoft-com:vml" Requires="v">
                <p:oleObj spid="_x0000_s13331" name="公式" r:id="rId19" imgW="2044700" imgH="457200" progId="Equation.3">
                  <p:embed/>
                </p:oleObj>
              </mc:Choice>
              <mc:Fallback>
                <p:oleObj name="公式" r:id="rId19" imgW="2044700" imgH="457200" progId="Equation.3">
                  <p:embed/>
                  <p:pic>
                    <p:nvPicPr>
                      <p:cNvPr id="42" name="对象 41"/>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103119" y="2485270"/>
                        <a:ext cx="3074670" cy="686438"/>
                      </a:xfrm>
                      <a:prstGeom prst="rect">
                        <a:avLst/>
                      </a:prstGeom>
                      <a:noFill/>
                    </p:spPr>
                  </p:pic>
                </p:oleObj>
              </mc:Fallback>
            </mc:AlternateContent>
          </a:graphicData>
        </a:graphic>
      </p:graphicFrame>
    </p:spTree>
    <p:extLst>
      <p:ext uri="{BB962C8B-B14F-4D97-AF65-F5344CB8AC3E}">
        <p14:creationId xmlns:p14="http://schemas.microsoft.com/office/powerpoint/2010/main" val="1401622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1"/>
                                        </p:tgtEl>
                                        <p:attrNameLst>
                                          <p:attrName>style.visibility</p:attrName>
                                        </p:attrNameLst>
                                      </p:cBhvr>
                                      <p:to>
                                        <p:strVal val="visible"/>
                                      </p:to>
                                    </p:set>
                                    <p:animEffect transition="in" filter="fade">
                                      <p:cBhvr>
                                        <p:cTn id="7" dur="500"/>
                                        <p:tgtEl>
                                          <p:spTgt spid="4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2"/>
                                        </p:tgtEl>
                                        <p:attrNameLst>
                                          <p:attrName>style.visibility</p:attrName>
                                        </p:attrNameLst>
                                      </p:cBhvr>
                                      <p:to>
                                        <p:strVal val="visible"/>
                                      </p:to>
                                    </p:set>
                                    <p:animEffect transition="in" filter="fade">
                                      <p:cBhvr>
                                        <p:cTn id="12" dur="500"/>
                                        <p:tgtEl>
                                          <p:spTgt spid="42"/>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3">
                                            <p:txEl>
                                              <p:pRg st="2" end="2"/>
                                            </p:txEl>
                                          </p:spTgt>
                                        </p:tgtEl>
                                        <p:attrNameLst>
                                          <p:attrName>style.visibility</p:attrName>
                                        </p:attrNameLst>
                                      </p:cBhvr>
                                      <p:to>
                                        <p:strVal val="visible"/>
                                      </p:to>
                                    </p:set>
                                    <p:animEffect transition="in" filter="fade">
                                      <p:cBhvr>
                                        <p:cTn id="20" dur="500"/>
                                        <p:tgtEl>
                                          <p:spTgt spid="3">
                                            <p:txEl>
                                              <p:pRg st="2" end="2"/>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3">
                                            <p:txEl>
                                              <p:pRg st="5" end="5"/>
                                            </p:txEl>
                                          </p:spTgt>
                                        </p:tgtEl>
                                        <p:attrNameLst>
                                          <p:attrName>style.visibility</p:attrName>
                                        </p:attrNameLst>
                                      </p:cBhvr>
                                      <p:to>
                                        <p:strVal val="visible"/>
                                      </p:to>
                                    </p:set>
                                    <p:animEffect transition="in" filter="fade">
                                      <p:cBhvr>
                                        <p:cTn id="25" dur="500"/>
                                        <p:tgtEl>
                                          <p:spTgt spid="3">
                                            <p:txEl>
                                              <p:pRg st="5" end="5"/>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3">
                                            <p:txEl>
                                              <p:pRg st="6" end="6"/>
                                            </p:txEl>
                                          </p:spTgt>
                                        </p:tgtEl>
                                        <p:attrNameLst>
                                          <p:attrName>style.visibility</p:attrName>
                                        </p:attrNameLst>
                                      </p:cBhvr>
                                      <p:to>
                                        <p:strVal val="visible"/>
                                      </p:to>
                                    </p:set>
                                    <p:animEffect transition="in" filter="fade">
                                      <p:cBhvr>
                                        <p:cTn id="30" dur="500"/>
                                        <p:tgtEl>
                                          <p:spTgt spid="3">
                                            <p:txEl>
                                              <p:pRg st="6" end="6"/>
                                            </p:txEl>
                                          </p:spTgt>
                                        </p:tgtEl>
                                      </p:cBhvr>
                                    </p:animEffect>
                                  </p:childTnLst>
                                </p:cTn>
                              </p:par>
                              <p:par>
                                <p:cTn id="31" presetID="10" presetClass="entr" presetSubtype="0" fill="hold" nodeType="withEffect">
                                  <p:stCondLst>
                                    <p:cond delay="0"/>
                                  </p:stCondLst>
                                  <p:childTnLst>
                                    <p:set>
                                      <p:cBhvr>
                                        <p:cTn id="32" dur="1" fill="hold">
                                          <p:stCondLst>
                                            <p:cond delay="0"/>
                                          </p:stCondLst>
                                        </p:cTn>
                                        <p:tgtEl>
                                          <p:spTgt spid="12"/>
                                        </p:tgtEl>
                                        <p:attrNameLst>
                                          <p:attrName>style.visibility</p:attrName>
                                        </p:attrNameLst>
                                      </p:cBhvr>
                                      <p:to>
                                        <p:strVal val="visible"/>
                                      </p:to>
                                    </p:set>
                                    <p:animEffect transition="in" filter="fade">
                                      <p:cBhvr>
                                        <p:cTn id="33" dur="500"/>
                                        <p:tgtEl>
                                          <p:spTgt spid="12"/>
                                        </p:tgtEl>
                                      </p:cBhvr>
                                    </p:animEffect>
                                  </p:childTnLst>
                                </p:cTn>
                              </p:par>
                              <p:par>
                                <p:cTn id="34" presetID="10" presetClass="entr" presetSubtype="0" fill="hold" nodeType="withEffect">
                                  <p:stCondLst>
                                    <p:cond delay="0"/>
                                  </p:stCondLst>
                                  <p:childTnLst>
                                    <p:set>
                                      <p:cBhvr>
                                        <p:cTn id="35" dur="1" fill="hold">
                                          <p:stCondLst>
                                            <p:cond delay="0"/>
                                          </p:stCondLst>
                                        </p:cTn>
                                        <p:tgtEl>
                                          <p:spTgt spid="14"/>
                                        </p:tgtEl>
                                        <p:attrNameLst>
                                          <p:attrName>style.visibility</p:attrName>
                                        </p:attrNameLst>
                                      </p:cBhvr>
                                      <p:to>
                                        <p:strVal val="visible"/>
                                      </p:to>
                                    </p:set>
                                    <p:animEffect transition="in" filter="fade">
                                      <p:cBhvr>
                                        <p:cTn id="36" dur="500"/>
                                        <p:tgtEl>
                                          <p:spTgt spid="14"/>
                                        </p:tgtEl>
                                      </p:cBhvr>
                                    </p:animEffect>
                                  </p:childTnLst>
                                </p:cTn>
                              </p:par>
                              <p:par>
                                <p:cTn id="37" presetID="10" presetClass="entr" presetSubtype="0" fill="hold" nodeType="withEffect">
                                  <p:stCondLst>
                                    <p:cond delay="0"/>
                                  </p:stCondLst>
                                  <p:childTnLst>
                                    <p:set>
                                      <p:cBhvr>
                                        <p:cTn id="38" dur="1" fill="hold">
                                          <p:stCondLst>
                                            <p:cond delay="0"/>
                                          </p:stCondLst>
                                        </p:cTn>
                                        <p:tgtEl>
                                          <p:spTgt spid="17"/>
                                        </p:tgtEl>
                                        <p:attrNameLst>
                                          <p:attrName>style.visibility</p:attrName>
                                        </p:attrNameLst>
                                      </p:cBhvr>
                                      <p:to>
                                        <p:strVal val="visible"/>
                                      </p:to>
                                    </p:set>
                                    <p:animEffect transition="in" filter="fade">
                                      <p:cBhvr>
                                        <p:cTn id="39" dur="500"/>
                                        <p:tgtEl>
                                          <p:spTgt spid="17"/>
                                        </p:tgtEl>
                                      </p:cBhvr>
                                    </p:animEffect>
                                  </p:childTnLst>
                                </p:cTn>
                              </p:par>
                              <p:par>
                                <p:cTn id="40" presetID="10" presetClass="entr" presetSubtype="0" fill="hold" nodeType="withEffect">
                                  <p:stCondLst>
                                    <p:cond delay="0"/>
                                  </p:stCondLst>
                                  <p:childTnLst>
                                    <p:set>
                                      <p:cBhvr>
                                        <p:cTn id="41" dur="1" fill="hold">
                                          <p:stCondLst>
                                            <p:cond delay="0"/>
                                          </p:stCondLst>
                                        </p:cTn>
                                        <p:tgtEl>
                                          <p:spTgt spid="19"/>
                                        </p:tgtEl>
                                        <p:attrNameLst>
                                          <p:attrName>style.visibility</p:attrName>
                                        </p:attrNameLst>
                                      </p:cBhvr>
                                      <p:to>
                                        <p:strVal val="visible"/>
                                      </p:to>
                                    </p:set>
                                    <p:animEffect transition="in" filter="fade">
                                      <p:cBhvr>
                                        <p:cTn id="42" dur="500"/>
                                        <p:tgtEl>
                                          <p:spTgt spid="19"/>
                                        </p:tgtEl>
                                      </p:cBhvr>
                                    </p:animEffect>
                                  </p:childTnLst>
                                </p:cTn>
                              </p:par>
                              <p:par>
                                <p:cTn id="43" presetID="10" presetClass="entr" presetSubtype="0" fill="hold" nodeType="withEffect">
                                  <p:stCondLst>
                                    <p:cond delay="0"/>
                                  </p:stCondLst>
                                  <p:childTnLst>
                                    <p:set>
                                      <p:cBhvr>
                                        <p:cTn id="44" dur="1" fill="hold">
                                          <p:stCondLst>
                                            <p:cond delay="0"/>
                                          </p:stCondLst>
                                        </p:cTn>
                                        <p:tgtEl>
                                          <p:spTgt spid="21"/>
                                        </p:tgtEl>
                                        <p:attrNameLst>
                                          <p:attrName>style.visibility</p:attrName>
                                        </p:attrNameLst>
                                      </p:cBhvr>
                                      <p:to>
                                        <p:strVal val="visible"/>
                                      </p:to>
                                    </p:set>
                                    <p:animEffect transition="in" filter="fade">
                                      <p:cBhvr>
                                        <p:cTn id="45" dur="500"/>
                                        <p:tgtEl>
                                          <p:spTgt spid="21"/>
                                        </p:tgtEl>
                                      </p:cBhvr>
                                    </p:animEffect>
                                  </p:childTnLst>
                                </p:cTn>
                              </p:par>
                              <p:par>
                                <p:cTn id="46" presetID="10" presetClass="entr" presetSubtype="0" fill="hold" nodeType="withEffect">
                                  <p:stCondLst>
                                    <p:cond delay="0"/>
                                  </p:stCondLst>
                                  <p:childTnLst>
                                    <p:set>
                                      <p:cBhvr>
                                        <p:cTn id="47" dur="1" fill="hold">
                                          <p:stCondLst>
                                            <p:cond delay="0"/>
                                          </p:stCondLst>
                                        </p:cTn>
                                        <p:tgtEl>
                                          <p:spTgt spid="30"/>
                                        </p:tgtEl>
                                        <p:attrNameLst>
                                          <p:attrName>style.visibility</p:attrName>
                                        </p:attrNameLst>
                                      </p:cBhvr>
                                      <p:to>
                                        <p:strVal val="visible"/>
                                      </p:to>
                                    </p:set>
                                    <p:animEffect transition="in" filter="fade">
                                      <p:cBhvr>
                                        <p:cTn id="48" dur="500"/>
                                        <p:tgtEl>
                                          <p:spTgt spid="30"/>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34"/>
                                        </p:tgtEl>
                                        <p:attrNameLst>
                                          <p:attrName>style.visibility</p:attrName>
                                        </p:attrNameLst>
                                      </p:cBhvr>
                                      <p:to>
                                        <p:strVal val="visible"/>
                                      </p:to>
                                    </p:set>
                                    <p:animEffect transition="in" filter="fade">
                                      <p:cBhvr>
                                        <p:cTn id="53" dur="500"/>
                                        <p:tgtEl>
                                          <p:spTgt spid="34"/>
                                        </p:tgtEl>
                                      </p:cBhvr>
                                    </p:animEffect>
                                  </p:childTnLst>
                                </p:cTn>
                              </p:par>
                              <p:par>
                                <p:cTn id="54" presetID="10" presetClass="entr" presetSubtype="0" fill="hold" nodeType="withEffect">
                                  <p:stCondLst>
                                    <p:cond delay="0"/>
                                  </p:stCondLst>
                                  <p:childTnLst>
                                    <p:set>
                                      <p:cBhvr>
                                        <p:cTn id="55" dur="1" fill="hold">
                                          <p:stCondLst>
                                            <p:cond delay="0"/>
                                          </p:stCondLst>
                                        </p:cTn>
                                        <p:tgtEl>
                                          <p:spTgt spid="33"/>
                                        </p:tgtEl>
                                        <p:attrNameLst>
                                          <p:attrName>style.visibility</p:attrName>
                                        </p:attrNameLst>
                                      </p:cBhvr>
                                      <p:to>
                                        <p:strVal val="visible"/>
                                      </p:to>
                                    </p:set>
                                    <p:animEffect transition="in" filter="fade">
                                      <p:cBhvr>
                                        <p:cTn id="56"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34" grpId="0"/>
      <p:bldP spid="41"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1"/>
          </p:nvPr>
        </p:nvSpPr>
        <p:spPr>
          <a:xfrm>
            <a:off x="331470" y="1577341"/>
            <a:ext cx="7886700" cy="3569732"/>
          </a:xfrm>
        </p:spPr>
        <p:txBody>
          <a:bodyPr/>
          <a:lstStyle/>
          <a:p>
            <a:r>
              <a:rPr lang="zh-CN" altLang="zh-CN" b="1" dirty="0"/>
              <a:t>思</a:t>
            </a:r>
            <a:r>
              <a:rPr lang="en-US" altLang="zh-CN" b="1" dirty="0"/>
              <a:t>5</a:t>
            </a:r>
            <a:r>
              <a:rPr lang="zh-CN" altLang="zh-CN" dirty="0"/>
              <a:t>：耦合是什么意思？在此用</a:t>
            </a:r>
            <a:r>
              <a:rPr lang="en-US" altLang="zh-CN" dirty="0"/>
              <a:t>G</a:t>
            </a:r>
            <a:r>
              <a:rPr lang="zh-CN" altLang="zh-CN" dirty="0"/>
              <a:t>阵解释其含义。</a:t>
            </a:r>
          </a:p>
          <a:p>
            <a:r>
              <a:rPr lang="zh-CN" altLang="zh-CN" b="1" dirty="0"/>
              <a:t>思</a:t>
            </a:r>
            <a:r>
              <a:rPr lang="en-US" altLang="zh-CN" b="1" dirty="0"/>
              <a:t>6</a:t>
            </a:r>
            <a:r>
              <a:rPr lang="zh-CN" altLang="zh-CN" dirty="0"/>
              <a:t>：耦合在什么情况下可以忽略？这个问题涉及控制系统的能力，或者说，控制系统可以对付什么样的外扰。</a:t>
            </a:r>
          </a:p>
          <a:p>
            <a:pPr marL="0" indent="0">
              <a:buNone/>
            </a:pPr>
            <a:r>
              <a:rPr lang="zh-CN" altLang="zh-CN" dirty="0"/>
              <a:t>耦合如果不能忽略，系统就是</a:t>
            </a:r>
            <a:r>
              <a:rPr lang="en-US" altLang="zh-CN" dirty="0"/>
              <a:t>MIMO</a:t>
            </a:r>
            <a:r>
              <a:rPr lang="zh-CN" altLang="zh-CN" dirty="0"/>
              <a:t>的；否则，可以看作多个</a:t>
            </a:r>
            <a:r>
              <a:rPr lang="en-US" altLang="zh-CN" dirty="0"/>
              <a:t>   SISO</a:t>
            </a:r>
            <a:r>
              <a:rPr lang="zh-CN" altLang="zh-CN" dirty="0"/>
              <a:t>系统的组合。这对控制来说，复杂度、难度是不同的。</a:t>
            </a:r>
          </a:p>
          <a:p>
            <a:endParaRPr lang="zh-CN" altLang="en-US" dirty="0"/>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4" name="灯片编号占位符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6624851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fade">
                                      <p:cBhvr>
                                        <p:cTn id="12" dur="500"/>
                                        <p:tgtEl>
                                          <p:spTgt spid="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Effect transition="in" filter="fade">
                                      <p:cBhvr>
                                        <p:cTn id="17" dur="500"/>
                                        <p:tgtEl>
                                          <p:spTgt spid="3">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628650" y="1060767"/>
            <a:ext cx="7886700" cy="1325563"/>
          </a:xfrm>
        </p:spPr>
        <p:txBody>
          <a:bodyPr/>
          <a:lstStyle/>
          <a:p>
            <a:r>
              <a:rPr lang="en-US" altLang="zh-CN" sz="2700" b="1" dirty="0"/>
              <a:t>2</a:t>
            </a:r>
            <a:r>
              <a:rPr lang="zh-CN" altLang="zh-CN" sz="2700" b="1" dirty="0"/>
              <a:t>．传递矩阵的不变性</a:t>
            </a:r>
            <a:br>
              <a:rPr lang="zh-CN" altLang="zh-CN" dirty="0"/>
            </a:br>
            <a:endParaRPr lang="zh-CN" altLang="en-US" dirty="0"/>
          </a:p>
        </p:txBody>
      </p:sp>
      <p:sp>
        <p:nvSpPr>
          <p:cNvPr id="4" name="页脚占位符 3"/>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5" name="灯片编号占位符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
        <p:nvSpPr>
          <p:cNvPr id="7" name="Rectangle 5"/>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7840378" y="1966484"/>
          <a:ext cx="891540" cy="318407"/>
        </p:xfrm>
        <a:graphic>
          <a:graphicData uri="http://schemas.openxmlformats.org/presentationml/2006/ole">
            <mc:AlternateContent xmlns:mc="http://schemas.openxmlformats.org/markup-compatibility/2006">
              <mc:Choice xmlns:v="urn:schemas-microsoft-com:vml" Requires="v">
                <p:oleObj spid="_x0000_s14339" name="公式" r:id="rId3" imgW="533169" imgH="190417" progId="Equation.3">
                  <p:embed/>
                </p:oleObj>
              </mc:Choice>
              <mc:Fallback>
                <p:oleObj name="公式" r:id="rId3" imgW="533169" imgH="190417" progId="Equation.3">
                  <p:embed/>
                  <p:pic>
                    <p:nvPicPr>
                      <p:cNvPr id="8" name="对象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840378" y="1966484"/>
                        <a:ext cx="891540" cy="318407"/>
                      </a:xfrm>
                      <a:prstGeom prst="rect">
                        <a:avLst/>
                      </a:prstGeom>
                      <a:noFill/>
                    </p:spPr>
                  </p:pic>
                </p:oleObj>
              </mc:Fallback>
            </mc:AlternateContent>
          </a:graphicData>
        </a:graphic>
      </p:graphicFrame>
      <p:sp>
        <p:nvSpPr>
          <p:cNvPr id="9" name="文本框 8"/>
          <p:cNvSpPr txBox="1"/>
          <p:nvPr/>
        </p:nvSpPr>
        <p:spPr>
          <a:xfrm>
            <a:off x="712871" y="4048413"/>
            <a:ext cx="5280660" cy="66941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4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证明：请学生当堂证明。</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0" name="矩形 9"/>
          <p:cNvSpPr/>
          <p:nvPr/>
        </p:nvSpPr>
        <p:spPr>
          <a:xfrm>
            <a:off x="628651" y="1722439"/>
            <a:ext cx="7973928" cy="1975926"/>
          </a:xfrm>
          <a:prstGeom prst="rect">
            <a:avLst/>
          </a:prstGeom>
        </p:spPr>
        <p:txBody>
          <a:bodyPr wrap="square">
            <a:spAutoFit/>
          </a:bodyPr>
          <a:lstStyle/>
          <a:p>
            <a:pPr marL="0" marR="0" lvl="0" indent="0" algn="l" defTabSz="914400" rtl="0" eaLnBrk="1" fontAlgn="auto" latinLnBrk="0" hangingPunct="1">
              <a:lnSpc>
                <a:spcPct val="170000"/>
              </a:lnSpc>
              <a:spcBef>
                <a:spcPts val="0"/>
              </a:spcBef>
              <a:spcAft>
                <a:spcPts val="0"/>
              </a:spcAft>
              <a:buClrTx/>
              <a:buSzTx/>
              <a:buFontTx/>
              <a:buNone/>
              <a:tabLst/>
              <a:defRPr/>
            </a:pPr>
            <a:r>
              <a:rPr kumimoji="0" lang="zh-CN" altLang="zh-CN" sz="24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相似变换不改变系统的传递函数矩阵</a:t>
            </a:r>
            <a:r>
              <a:rPr kumimoji="0" lang="en-US" altLang="zh-CN" sz="24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a:t>
            </a:r>
            <a:r>
              <a:rPr kumimoji="0" lang="zh-CN" altLang="zh-CN" sz="24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即经过线性变换</a:t>
            </a:r>
            <a:r>
              <a:rPr kumimoji="0" lang="en-US" altLang="zh-CN" sz="24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                </a:t>
            </a:r>
            <a:r>
              <a:rPr kumimoji="0" lang="zh-CN" altLang="zh-CN" sz="24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之后，系统传递函数矩阵不变。所以，系统的状态方程可以不同，但系统的传递函数矩阵必唯一。</a:t>
            </a:r>
            <a:endParaRPr kumimoji="0" lang="en-US" altLang="zh-CN" sz="24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9451431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
                                            <p:txEl>
                                              <p:pRg st="0" end="0"/>
                                            </p:txEl>
                                          </p:spTgt>
                                        </p:tgtEl>
                                        <p:attrNameLst>
                                          <p:attrName>style.visibility</p:attrName>
                                        </p:attrNameLst>
                                      </p:cBhvr>
                                      <p:to>
                                        <p:strVal val="visible"/>
                                      </p:to>
                                    </p:set>
                                    <p:animEffect transition="in" filter="fade">
                                      <p:cBhvr>
                                        <p:cTn id="12" dur="500"/>
                                        <p:tgtEl>
                                          <p:spTgt spid="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573971" y="689020"/>
            <a:ext cx="7886700" cy="1325563"/>
          </a:xfrm>
        </p:spPr>
        <p:txBody>
          <a:bodyPr>
            <a:normAutofit/>
          </a:bodyPr>
          <a:lstStyle/>
          <a:p>
            <a:r>
              <a:rPr lang="en-US" altLang="zh-CN" sz="2700" b="1" dirty="0"/>
              <a:t>3</a:t>
            </a:r>
            <a:r>
              <a:rPr lang="zh-CN" altLang="zh-CN" sz="2700" b="1" dirty="0"/>
              <a:t>．</a:t>
            </a:r>
            <a:r>
              <a:rPr lang="en-US" altLang="zh-CN" sz="2700" b="1" i="1" dirty="0"/>
              <a:t>SISO</a:t>
            </a:r>
            <a:r>
              <a:rPr lang="zh-CN" altLang="zh-CN" sz="2700" b="1" dirty="0"/>
              <a:t>线性时不变系统的传递函数</a:t>
            </a:r>
            <a:r>
              <a:rPr lang="en-US" altLang="zh-CN" sz="2700" b="1" i="1" dirty="0"/>
              <a:t>G(S)</a:t>
            </a:r>
            <a:endParaRPr lang="zh-CN" altLang="en-US" sz="2700" dirty="0"/>
          </a:p>
        </p:txBody>
      </p:sp>
      <p:sp>
        <p:nvSpPr>
          <p:cNvPr id="3" name="内容占位符 2"/>
          <p:cNvSpPr>
            <a:spLocks noGrp="1"/>
          </p:cNvSpPr>
          <p:nvPr>
            <p:ph idx="1"/>
          </p:nvPr>
        </p:nvSpPr>
        <p:spPr>
          <a:xfrm>
            <a:off x="593373" y="1704086"/>
            <a:ext cx="8056364" cy="848432"/>
          </a:xfrm>
        </p:spPr>
        <p:txBody>
          <a:bodyPr>
            <a:normAutofit/>
          </a:bodyPr>
          <a:lstStyle/>
          <a:p>
            <a:pPr lvl="0"/>
            <a:r>
              <a:rPr lang="en-US" altLang="zh-CN" sz="2400" i="1" dirty="0">
                <a:latin typeface="宋体" panose="02010600030101010101" pitchFamily="2" charset="-122"/>
                <a:cs typeface="Courier New" panose="02070309020205020404" pitchFamily="49" charset="0"/>
              </a:rPr>
              <a:t>SISO</a:t>
            </a:r>
            <a:r>
              <a:rPr lang="zh-CN" altLang="en-US" sz="2400" dirty="0">
                <a:latin typeface="宋体" panose="02010600030101010101" pitchFamily="2" charset="-122"/>
                <a:cs typeface="Courier New" panose="02070309020205020404" pitchFamily="49" charset="0"/>
              </a:rPr>
              <a:t>系统的输入</a:t>
            </a:r>
            <a:r>
              <a:rPr lang="en-US" altLang="zh-CN" sz="2400" dirty="0">
                <a:latin typeface="宋体" panose="02010600030101010101" pitchFamily="2" charset="-122"/>
                <a:cs typeface="Courier New" panose="02070309020205020404" pitchFamily="49" charset="0"/>
              </a:rPr>
              <a:t>-</a:t>
            </a:r>
            <a:r>
              <a:rPr lang="zh-CN" altLang="en-US" sz="2400" dirty="0">
                <a:latin typeface="宋体" panose="02010600030101010101" pitchFamily="2" charset="-122"/>
                <a:cs typeface="Courier New" panose="02070309020205020404" pitchFamily="49" charset="0"/>
              </a:rPr>
              <a:t>输出均为标量函数</a:t>
            </a:r>
            <a:r>
              <a:rPr lang="en-US" altLang="zh-CN" sz="2400" dirty="0">
                <a:latin typeface="宋体" panose="02010600030101010101" pitchFamily="2" charset="-122"/>
                <a:cs typeface="Courier New" panose="02070309020205020404" pitchFamily="49" charset="0"/>
              </a:rPr>
              <a:t>,</a:t>
            </a:r>
            <a:r>
              <a:rPr lang="zh-CN" altLang="en-US" sz="2400" dirty="0">
                <a:latin typeface="宋体" panose="02010600030101010101" pitchFamily="2" charset="-122"/>
                <a:cs typeface="Courier New" panose="02070309020205020404" pitchFamily="49" charset="0"/>
              </a:rPr>
              <a:t>此时系统的传递函数矩阵</a:t>
            </a:r>
            <a:endParaRPr lang="zh-CN" altLang="en-US" sz="2400" dirty="0">
              <a:latin typeface="Arial" panose="020B0604020202020204" pitchFamily="34" charset="0"/>
            </a:endParaRPr>
          </a:p>
          <a:p>
            <a:pPr marL="0" indent="0">
              <a:buNone/>
            </a:pPr>
            <a:endParaRPr lang="zh-CN" altLang="en-US" dirty="0"/>
          </a:p>
        </p:txBody>
      </p:sp>
      <p:sp>
        <p:nvSpPr>
          <p:cNvPr id="6" name="页脚占位符 5"/>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9" name="灯片编号占位符 8"/>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graphicFrame>
        <p:nvGraphicFramePr>
          <p:cNvPr id="4" name="对象 3"/>
          <p:cNvGraphicFramePr>
            <a:graphicFrameLocks noChangeAspect="1"/>
          </p:cNvGraphicFramePr>
          <p:nvPr>
            <p:extLst/>
          </p:nvPr>
        </p:nvGraphicFramePr>
        <p:xfrm>
          <a:off x="1555056" y="2111038"/>
          <a:ext cx="548640" cy="329184"/>
        </p:xfrm>
        <a:graphic>
          <a:graphicData uri="http://schemas.openxmlformats.org/presentationml/2006/ole">
            <mc:AlternateContent xmlns:mc="http://schemas.openxmlformats.org/markup-compatibility/2006">
              <mc:Choice xmlns:v="urn:schemas-microsoft-com:vml" Requires="v">
                <p:oleObj spid="_x0000_s15368" name="公式" r:id="rId3" imgW="330057" imgH="203112" progId="Equation.3">
                  <p:embed/>
                </p:oleObj>
              </mc:Choice>
              <mc:Fallback>
                <p:oleObj name="公式" r:id="rId3" imgW="330057" imgH="203112" progId="Equation.3">
                  <p:embed/>
                  <p:pic>
                    <p:nvPicPr>
                      <p:cNvPr id="4" name="对象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55056" y="2111038"/>
                        <a:ext cx="548640" cy="329184"/>
                      </a:xfrm>
                      <a:prstGeom prst="rect">
                        <a:avLst/>
                      </a:prstGeom>
                      <a:noFill/>
                    </p:spPr>
                  </p:pic>
                </p:oleObj>
              </mc:Fallback>
            </mc:AlternateContent>
          </a:graphicData>
        </a:graphic>
      </p:graphicFrame>
      <p:graphicFrame>
        <p:nvGraphicFramePr>
          <p:cNvPr id="5" name="对象 4"/>
          <p:cNvGraphicFramePr>
            <a:graphicFrameLocks noChangeAspect="1"/>
          </p:cNvGraphicFramePr>
          <p:nvPr>
            <p:extLst/>
          </p:nvPr>
        </p:nvGraphicFramePr>
        <p:xfrm>
          <a:off x="2529315" y="2182878"/>
          <a:ext cx="185504" cy="185504"/>
        </p:xfrm>
        <a:graphic>
          <a:graphicData uri="http://schemas.openxmlformats.org/presentationml/2006/ole">
            <mc:AlternateContent xmlns:mc="http://schemas.openxmlformats.org/markup-compatibility/2006">
              <mc:Choice xmlns:v="urn:schemas-microsoft-com:vml" Requires="v">
                <p:oleObj spid="_x0000_s15369" name="公式" r:id="rId5" imgW="139700" imgH="139700" progId="Equation.3">
                  <p:embed/>
                </p:oleObj>
              </mc:Choice>
              <mc:Fallback>
                <p:oleObj name="公式" r:id="rId5" imgW="139700" imgH="139700" progId="Equation.3">
                  <p:embed/>
                  <p:pic>
                    <p:nvPicPr>
                      <p:cNvPr id="5" name="对象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29315" y="2182878"/>
                        <a:ext cx="185504" cy="185504"/>
                      </a:xfrm>
                      <a:prstGeom prst="rect">
                        <a:avLst/>
                      </a:prstGeom>
                      <a:noFill/>
                    </p:spPr>
                  </p:pic>
                </p:oleObj>
              </mc:Fallback>
            </mc:AlternateContent>
          </a:graphicData>
        </a:graphic>
      </p:graphicFrame>
      <p:sp>
        <p:nvSpPr>
          <p:cNvPr id="7" name="Rectangle 4"/>
          <p:cNvSpPr>
            <a:spLocks noChangeArrowheads="1"/>
          </p:cNvSpPr>
          <p:nvPr/>
        </p:nvSpPr>
        <p:spPr bwMode="auto">
          <a:xfrm>
            <a:off x="1829376" y="2062552"/>
            <a:ext cx="773289" cy="3924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228600" algn="l" defTabSz="685800" rtl="0" eaLnBrk="0" fontAlgn="base" latinLnBrk="0" hangingPunct="0">
              <a:lnSpc>
                <a:spcPct val="100000"/>
              </a:lnSpc>
              <a:spcBef>
                <a:spcPct val="0"/>
              </a:spcBef>
              <a:spcAft>
                <a:spcPct val="0"/>
              </a:spcAft>
              <a:buClrTx/>
              <a:buSzTx/>
              <a:buFontTx/>
              <a:buNone/>
              <a:tabLst/>
              <a:defRPr/>
            </a:pPr>
            <a:r>
              <a:rPr kumimoji="0" lang="zh-CN" altLang="en-US" sz="21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为</a:t>
            </a:r>
            <a:r>
              <a:rPr kumimoji="0" lang="en-US" altLang="zh-CN" sz="21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1</a:t>
            </a:r>
            <a:endParaRPr kumimoji="0" lang="en-US" altLang="zh-CN" sz="2100" b="0" i="0" u="none" strike="noStrike" kern="1200" cap="none" spc="0" normalizeH="0" baseline="0" noProof="0" dirty="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8" name="Rectangle 5"/>
          <p:cNvSpPr>
            <a:spLocks noChangeArrowheads="1"/>
          </p:cNvSpPr>
          <p:nvPr/>
        </p:nvSpPr>
        <p:spPr bwMode="auto">
          <a:xfrm>
            <a:off x="2414445" y="2056312"/>
            <a:ext cx="1850507" cy="3924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228600" algn="l" defTabSz="685800" rtl="0" eaLnBrk="0" fontAlgn="base" latinLnBrk="0" hangingPunct="0">
              <a:lnSpc>
                <a:spcPct val="100000"/>
              </a:lnSpc>
              <a:spcBef>
                <a:spcPct val="0"/>
              </a:spcBef>
              <a:spcAft>
                <a:spcPct val="0"/>
              </a:spcAft>
              <a:buClrTx/>
              <a:buSzTx/>
              <a:buFontTx/>
              <a:buNone/>
              <a:tabLst/>
              <a:defRPr/>
            </a:pPr>
            <a:r>
              <a:rPr kumimoji="0" lang="en-US" altLang="zh-CN" sz="21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1</a:t>
            </a:r>
            <a:r>
              <a:rPr kumimoji="0" lang="zh-CN" altLang="en-US" sz="21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标量函数。</a:t>
            </a:r>
            <a:endParaRPr kumimoji="0" lang="zh-CN" altLang="en-US" sz="2100" b="0" i="0" u="none" strike="noStrike" kern="1200" cap="none" spc="0" normalizeH="0" baseline="0" noProof="0" dirty="0">
              <a:ln>
                <a:noFill/>
              </a:ln>
              <a:solidFill>
                <a:prstClr val="black"/>
              </a:solidFill>
              <a:effectLst/>
              <a:uLnTx/>
              <a:uFillTx/>
              <a:latin typeface="Arial" panose="020B0604020202020204" pitchFamily="34" charset="0"/>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1246126" y="2829306"/>
          <a:ext cx="6037651" cy="749198"/>
        </p:xfrm>
        <a:graphic>
          <a:graphicData uri="http://schemas.openxmlformats.org/presentationml/2006/ole">
            <mc:AlternateContent xmlns:mc="http://schemas.openxmlformats.org/markup-compatibility/2006">
              <mc:Choice xmlns:v="urn:schemas-microsoft-com:vml" Requires="v">
                <p:oleObj spid="_x0000_s15370" name="公式" r:id="rId7" imgW="3911600" imgH="482600" progId="Equation.3">
                  <p:embed/>
                </p:oleObj>
              </mc:Choice>
              <mc:Fallback>
                <p:oleObj name="公式" r:id="rId7" imgW="3911600" imgH="482600" progId="Equation.3">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246126" y="2829306"/>
                        <a:ext cx="6037651" cy="749198"/>
                      </a:xfrm>
                      <a:prstGeom prst="rect">
                        <a:avLst/>
                      </a:prstGeom>
                      <a:noFill/>
                    </p:spPr>
                  </p:pic>
                </p:oleObj>
              </mc:Fallback>
            </mc:AlternateContent>
          </a:graphicData>
        </a:graphic>
      </p:graphicFrame>
      <p:sp>
        <p:nvSpPr>
          <p:cNvPr id="11" name="文本框 10"/>
          <p:cNvSpPr txBox="1"/>
          <p:nvPr/>
        </p:nvSpPr>
        <p:spPr>
          <a:xfrm>
            <a:off x="7714596" y="2946739"/>
            <a:ext cx="1191160" cy="41549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(2-4)</a:t>
            </a:r>
            <a:endPar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2" name="文本框 11"/>
          <p:cNvSpPr txBox="1"/>
          <p:nvPr/>
        </p:nvSpPr>
        <p:spPr>
          <a:xfrm>
            <a:off x="445770" y="4046221"/>
            <a:ext cx="8231386" cy="17081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将（</a:t>
            </a: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2-4</a:t>
            </a: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）式与古典控制理论定义的传递函数</a:t>
            </a: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                                </a:t>
            </a: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相比，</a:t>
            </a:r>
            <a:endPar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可知系统矩阵的行列式</a:t>
            </a: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            </a:t>
            </a: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与极点（特征）多项式</a:t>
            </a: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       </a:t>
            </a: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相对应。这表明</a:t>
            </a:r>
            <a:r>
              <a:rPr kumimoji="0" lang="en-US" altLang="zh-CN" sz="2100" b="0" i="1"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A</a:t>
            </a: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阵的特征值与传递函数的极点相等，这结论在稳定性判别时很重要。</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3" name="Rectangle 11"/>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5746254" y="3894958"/>
          <a:ext cx="1739742" cy="550710"/>
        </p:xfrm>
        <a:graphic>
          <a:graphicData uri="http://schemas.openxmlformats.org/presentationml/2006/ole">
            <mc:AlternateContent xmlns:mc="http://schemas.openxmlformats.org/markup-compatibility/2006">
              <mc:Choice xmlns:v="urn:schemas-microsoft-com:vml" Requires="v">
                <p:oleObj spid="_x0000_s15371" name="公式" r:id="rId9" imgW="1320227" imgH="418918" progId="Equation.3">
                  <p:embed/>
                </p:oleObj>
              </mc:Choice>
              <mc:Fallback>
                <p:oleObj name="公式" r:id="rId9" imgW="1320227" imgH="418918" progId="Equation.3">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746254" y="3894958"/>
                        <a:ext cx="1739742" cy="550710"/>
                      </a:xfrm>
                      <a:prstGeom prst="rect">
                        <a:avLst/>
                      </a:prstGeom>
                      <a:noFill/>
                    </p:spPr>
                  </p:pic>
                </p:oleObj>
              </mc:Fallback>
            </mc:AlternateContent>
          </a:graphicData>
        </a:graphic>
      </p:graphicFrame>
      <p:sp>
        <p:nvSpPr>
          <p:cNvPr id="15" name="Rectangle 13"/>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3246121" y="4383025"/>
          <a:ext cx="641384" cy="353416"/>
        </p:xfrm>
        <a:graphic>
          <a:graphicData uri="http://schemas.openxmlformats.org/presentationml/2006/ole">
            <mc:AlternateContent xmlns:mc="http://schemas.openxmlformats.org/markup-compatibility/2006">
              <mc:Choice xmlns:v="urn:schemas-microsoft-com:vml" Requires="v">
                <p:oleObj spid="_x0000_s15372" name="公式" r:id="rId11" imgW="469696" imgH="253890" progId="Equation.3">
                  <p:embed/>
                </p:oleObj>
              </mc:Choice>
              <mc:Fallback>
                <p:oleObj name="公式" r:id="rId11" imgW="469696" imgH="253890" progId="Equation.3">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246121" y="4383025"/>
                        <a:ext cx="641384" cy="353416"/>
                      </a:xfrm>
                      <a:prstGeom prst="rect">
                        <a:avLst/>
                      </a:prstGeom>
                      <a:noFill/>
                    </p:spPr>
                  </p:pic>
                </p:oleObj>
              </mc:Fallback>
            </mc:AlternateContent>
          </a:graphicData>
        </a:graphic>
      </p:graphicFrame>
      <p:sp>
        <p:nvSpPr>
          <p:cNvPr id="17" name="Rectangle 15"/>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8" name="对象 17"/>
          <p:cNvGraphicFramePr>
            <a:graphicFrameLocks noChangeAspect="1"/>
          </p:cNvGraphicFramePr>
          <p:nvPr>
            <p:extLst/>
          </p:nvPr>
        </p:nvGraphicFramePr>
        <p:xfrm>
          <a:off x="6580874" y="4415124"/>
          <a:ext cx="387452" cy="301555"/>
        </p:xfrm>
        <a:graphic>
          <a:graphicData uri="http://schemas.openxmlformats.org/presentationml/2006/ole">
            <mc:AlternateContent xmlns:mc="http://schemas.openxmlformats.org/markup-compatibility/2006">
              <mc:Choice xmlns:v="urn:schemas-microsoft-com:vml" Requires="v">
                <p:oleObj spid="_x0000_s15373" name="公式" r:id="rId13" imgW="342751" imgH="203112" progId="Equation.3">
                  <p:embed/>
                </p:oleObj>
              </mc:Choice>
              <mc:Fallback>
                <p:oleObj name="公式" r:id="rId13" imgW="342751" imgH="203112" progId="Equation.3">
                  <p:embed/>
                  <p:pic>
                    <p:nvPicPr>
                      <p:cNvPr id="18" name="对象 1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580874" y="4415124"/>
                        <a:ext cx="387452" cy="301555"/>
                      </a:xfrm>
                      <a:prstGeom prst="rect">
                        <a:avLst/>
                      </a:prstGeom>
                      <a:noFill/>
                    </p:spPr>
                  </p:pic>
                </p:oleObj>
              </mc:Fallback>
            </mc:AlternateContent>
          </a:graphicData>
        </a:graphic>
      </p:graphicFrame>
    </p:spTree>
    <p:extLst>
      <p:ext uri="{BB962C8B-B14F-4D97-AF65-F5344CB8AC3E}">
        <p14:creationId xmlns:p14="http://schemas.microsoft.com/office/powerpoint/2010/main" val="140237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fade">
                                      <p:cBhvr>
                                        <p:cTn id="13" dur="500"/>
                                        <p:tgtEl>
                                          <p:spTgt spid="8"/>
                                        </p:tgtEl>
                                      </p:cBhvr>
                                    </p:animEffect>
                                  </p:childTnLst>
                                </p:cTn>
                              </p:par>
                              <p:par>
                                <p:cTn id="14" presetID="10" presetClass="entr" presetSubtype="0" fill="hold" nodeType="withEffect">
                                  <p:stCondLst>
                                    <p:cond delay="0"/>
                                  </p:stCondLst>
                                  <p:childTnLst>
                                    <p:set>
                                      <p:cBhvr>
                                        <p:cTn id="15" dur="1" fill="hold">
                                          <p:stCondLst>
                                            <p:cond delay="0"/>
                                          </p:stCondLst>
                                        </p:cTn>
                                        <p:tgtEl>
                                          <p:spTgt spid="4"/>
                                        </p:tgtEl>
                                        <p:attrNameLst>
                                          <p:attrName>style.visibility</p:attrName>
                                        </p:attrNameLst>
                                      </p:cBhvr>
                                      <p:to>
                                        <p:strVal val="visible"/>
                                      </p:to>
                                    </p:set>
                                    <p:animEffect transition="in" filter="fade">
                                      <p:cBhvr>
                                        <p:cTn id="16" dur="500"/>
                                        <p:tgtEl>
                                          <p:spTgt spid="4"/>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
                                            <p:txEl>
                                              <p:pRg st="0" end="0"/>
                                            </p:txEl>
                                          </p:spTgt>
                                        </p:tgtEl>
                                        <p:attrNameLst>
                                          <p:attrName>style.visibility</p:attrName>
                                        </p:attrNameLst>
                                      </p:cBhvr>
                                      <p:to>
                                        <p:strVal val="visible"/>
                                      </p:to>
                                    </p:set>
                                    <p:animEffect transition="in" filter="fade">
                                      <p:cBhvr>
                                        <p:cTn id="19" dur="500"/>
                                        <p:tgtEl>
                                          <p:spTgt spid="3">
                                            <p:txEl>
                                              <p:pRg st="0" end="0"/>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nodeType="clickEffect">
                                  <p:stCondLst>
                                    <p:cond delay="0"/>
                                  </p:stCondLst>
                                  <p:childTnLst>
                                    <p:set>
                                      <p:cBhvr>
                                        <p:cTn id="23" dur="1" fill="hold">
                                          <p:stCondLst>
                                            <p:cond delay="0"/>
                                          </p:stCondLst>
                                        </p:cTn>
                                        <p:tgtEl>
                                          <p:spTgt spid="10"/>
                                        </p:tgtEl>
                                        <p:attrNameLst>
                                          <p:attrName>style.visibility</p:attrName>
                                        </p:attrNameLst>
                                      </p:cBhvr>
                                      <p:to>
                                        <p:strVal val="visible"/>
                                      </p:to>
                                    </p:set>
                                    <p:animEffect transition="in" filter="fade">
                                      <p:cBhvr>
                                        <p:cTn id="24" dur="500"/>
                                        <p:tgtEl>
                                          <p:spTgt spid="10"/>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fade">
                                      <p:cBhvr>
                                        <p:cTn id="32" dur="500"/>
                                        <p:tgtEl>
                                          <p:spTgt spid="12"/>
                                        </p:tgtEl>
                                      </p:cBhvr>
                                    </p:animEffect>
                                  </p:childTnLst>
                                </p:cTn>
                              </p:par>
                              <p:par>
                                <p:cTn id="33" presetID="10" presetClass="entr" presetSubtype="0" fill="hold" nodeType="withEffect">
                                  <p:stCondLst>
                                    <p:cond delay="0"/>
                                  </p:stCondLst>
                                  <p:childTnLst>
                                    <p:set>
                                      <p:cBhvr>
                                        <p:cTn id="34" dur="1" fill="hold">
                                          <p:stCondLst>
                                            <p:cond delay="0"/>
                                          </p:stCondLst>
                                        </p:cTn>
                                        <p:tgtEl>
                                          <p:spTgt spid="14"/>
                                        </p:tgtEl>
                                        <p:attrNameLst>
                                          <p:attrName>style.visibility</p:attrName>
                                        </p:attrNameLst>
                                      </p:cBhvr>
                                      <p:to>
                                        <p:strVal val="visible"/>
                                      </p:to>
                                    </p:set>
                                    <p:animEffect transition="in" filter="fade">
                                      <p:cBhvr>
                                        <p:cTn id="35" dur="500"/>
                                        <p:tgtEl>
                                          <p:spTgt spid="14"/>
                                        </p:tgtEl>
                                      </p:cBhvr>
                                    </p:animEffect>
                                  </p:childTnLst>
                                </p:cTn>
                              </p:par>
                              <p:par>
                                <p:cTn id="36" presetID="10" presetClass="entr" presetSubtype="0" fill="hold" nodeType="withEffect">
                                  <p:stCondLst>
                                    <p:cond delay="0"/>
                                  </p:stCondLst>
                                  <p:childTnLst>
                                    <p:set>
                                      <p:cBhvr>
                                        <p:cTn id="37" dur="1" fill="hold">
                                          <p:stCondLst>
                                            <p:cond delay="0"/>
                                          </p:stCondLst>
                                        </p:cTn>
                                        <p:tgtEl>
                                          <p:spTgt spid="16"/>
                                        </p:tgtEl>
                                        <p:attrNameLst>
                                          <p:attrName>style.visibility</p:attrName>
                                        </p:attrNameLst>
                                      </p:cBhvr>
                                      <p:to>
                                        <p:strVal val="visible"/>
                                      </p:to>
                                    </p:set>
                                    <p:animEffect transition="in" filter="fade">
                                      <p:cBhvr>
                                        <p:cTn id="38" dur="500"/>
                                        <p:tgtEl>
                                          <p:spTgt spid="16"/>
                                        </p:tgtEl>
                                      </p:cBhvr>
                                    </p:animEffect>
                                  </p:childTnLst>
                                </p:cTn>
                              </p:par>
                              <p:par>
                                <p:cTn id="39" presetID="10" presetClass="entr" presetSubtype="0" fill="hold" nodeType="withEffect">
                                  <p:stCondLst>
                                    <p:cond delay="0"/>
                                  </p:stCondLst>
                                  <p:childTnLst>
                                    <p:set>
                                      <p:cBhvr>
                                        <p:cTn id="40" dur="1" fill="hold">
                                          <p:stCondLst>
                                            <p:cond delay="0"/>
                                          </p:stCondLst>
                                        </p:cTn>
                                        <p:tgtEl>
                                          <p:spTgt spid="18"/>
                                        </p:tgtEl>
                                        <p:attrNameLst>
                                          <p:attrName>style.visibility</p:attrName>
                                        </p:attrNameLst>
                                      </p:cBhvr>
                                      <p:to>
                                        <p:strVal val="visible"/>
                                      </p:to>
                                    </p:set>
                                    <p:animEffect transition="in" filter="fade">
                                      <p:cBhvr>
                                        <p:cTn id="41"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7" grpId="0"/>
      <p:bldP spid="8" grpId="0"/>
      <p:bldP spid="11" grpId="0"/>
      <p:bldP spid="12" grpId="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72239" y="990768"/>
            <a:ext cx="7886700" cy="1325563"/>
          </a:xfrm>
        </p:spPr>
        <p:txBody>
          <a:bodyPr>
            <a:normAutofit/>
          </a:bodyPr>
          <a:lstStyle/>
          <a:p>
            <a:r>
              <a:rPr lang="en-US" altLang="zh-CN" sz="2700" b="1" dirty="0"/>
              <a:t>4</a:t>
            </a:r>
            <a:r>
              <a:rPr lang="zh-CN" altLang="zh-CN" sz="2700" b="1" dirty="0"/>
              <a:t>．闭环系统的传递矩阵</a:t>
            </a:r>
            <a:endParaRPr lang="zh-CN" altLang="en-US" sz="2700" dirty="0"/>
          </a:p>
        </p:txBody>
      </p:sp>
      <p:sp>
        <p:nvSpPr>
          <p:cNvPr id="3" name="内容占位符 2"/>
          <p:cNvSpPr>
            <a:spLocks noGrp="1"/>
          </p:cNvSpPr>
          <p:nvPr>
            <p:ph idx="1"/>
          </p:nvPr>
        </p:nvSpPr>
        <p:spPr>
          <a:xfrm>
            <a:off x="472239" y="2418348"/>
            <a:ext cx="7886700" cy="2903288"/>
          </a:xfrm>
        </p:spPr>
        <p:txBody>
          <a:bodyPr>
            <a:normAutofit/>
          </a:bodyPr>
          <a:lstStyle/>
          <a:p>
            <a:r>
              <a:rPr lang="zh-CN" altLang="zh-CN" sz="2400" b="1" dirty="0"/>
              <a:t>刘豹</a:t>
            </a:r>
            <a:r>
              <a:rPr lang="en-US" altLang="zh-CN" sz="2400" b="1" dirty="0"/>
              <a:t>P40</a:t>
            </a:r>
            <a:r>
              <a:rPr lang="zh-CN" altLang="zh-CN" sz="2400" b="1" dirty="0"/>
              <a:t>，或讲义，自学。</a:t>
            </a:r>
            <a:endParaRPr lang="zh-CN" altLang="en-US" sz="2400" dirty="0"/>
          </a:p>
        </p:txBody>
      </p:sp>
      <p:sp>
        <p:nvSpPr>
          <p:cNvPr id="4" name="页脚占位符 3"/>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5" name="灯片编号占位符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438617634"/>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628650" y="689978"/>
            <a:ext cx="7886700" cy="1325563"/>
          </a:xfrm>
        </p:spPr>
        <p:txBody>
          <a:bodyPr>
            <a:normAutofit/>
          </a:bodyPr>
          <a:lstStyle/>
          <a:p>
            <a:r>
              <a:rPr lang="en-US" altLang="zh-CN" sz="2700" b="1" dirty="0"/>
              <a:t>2.3.3</a:t>
            </a:r>
            <a:r>
              <a:rPr lang="zh-CN" altLang="zh-CN" sz="2700" b="1" dirty="0"/>
              <a:t>由传递函数到状态方程的数学模型转换</a:t>
            </a:r>
            <a:endParaRPr lang="zh-CN" altLang="zh-CN" sz="2700" dirty="0"/>
          </a:p>
        </p:txBody>
      </p:sp>
      <p:sp>
        <p:nvSpPr>
          <p:cNvPr id="3" name="内容占位符 2"/>
          <p:cNvSpPr>
            <a:spLocks noGrp="1"/>
          </p:cNvSpPr>
          <p:nvPr>
            <p:ph idx="1"/>
          </p:nvPr>
        </p:nvSpPr>
        <p:spPr/>
        <p:txBody>
          <a:bodyPr/>
          <a:lstStyle/>
          <a:p>
            <a:r>
              <a:rPr lang="zh-CN" altLang="zh-CN" dirty="0"/>
              <a:t>实现问题：因为</a:t>
            </a:r>
            <a:r>
              <a:rPr lang="en-US" altLang="zh-CN" dirty="0"/>
              <a:t>I</a:t>
            </a:r>
            <a:r>
              <a:rPr lang="zh-CN" altLang="zh-CN" dirty="0"/>
              <a:t>－</a:t>
            </a:r>
            <a:r>
              <a:rPr lang="en-US" altLang="zh-CN" dirty="0"/>
              <a:t>O</a:t>
            </a:r>
            <a:r>
              <a:rPr lang="zh-CN" altLang="zh-CN" dirty="0"/>
              <a:t>描述是黑箱，状态方程是白盒，所以，从</a:t>
            </a:r>
            <a:r>
              <a:rPr lang="en-US" altLang="zh-CN" dirty="0"/>
              <a:t>I-O</a:t>
            </a:r>
            <a:r>
              <a:rPr lang="zh-CN" altLang="zh-CN" dirty="0"/>
              <a:t>模型――》状态方程，相当于对黑盒系统用一个白盒进行了构造，二者</a:t>
            </a:r>
            <a:r>
              <a:rPr lang="en-US" altLang="zh-CN" dirty="0"/>
              <a:t>I-O</a:t>
            </a:r>
            <a:r>
              <a:rPr lang="zh-CN" altLang="zh-CN" dirty="0"/>
              <a:t>特性相同，称为实现。</a:t>
            </a:r>
          </a:p>
          <a:p>
            <a:r>
              <a:rPr lang="zh-CN" altLang="zh-CN" dirty="0"/>
              <a:t>由传递函数到状态方程的数学模型转换，讨论的是系统的传递矩阵变换到以</a:t>
            </a:r>
            <a:r>
              <a:rPr lang="en-US" altLang="zh-CN" i="1" dirty="0"/>
              <a:t>A</a:t>
            </a:r>
            <a:r>
              <a:rPr lang="zh-CN" altLang="zh-CN" i="1" dirty="0"/>
              <a:t>、</a:t>
            </a:r>
            <a:r>
              <a:rPr lang="en-US" altLang="zh-CN" i="1" dirty="0"/>
              <a:t>B</a:t>
            </a:r>
            <a:r>
              <a:rPr lang="zh-CN" altLang="zh-CN" i="1" dirty="0"/>
              <a:t>、</a:t>
            </a:r>
            <a:r>
              <a:rPr lang="en-US" altLang="zh-CN" i="1" dirty="0"/>
              <a:t>C</a:t>
            </a:r>
            <a:r>
              <a:rPr lang="zh-CN" altLang="zh-CN" i="1" dirty="0"/>
              <a:t>、</a:t>
            </a:r>
            <a:r>
              <a:rPr lang="en-US" altLang="zh-CN" i="1" dirty="0"/>
              <a:t>D</a:t>
            </a:r>
            <a:r>
              <a:rPr lang="zh-CN" altLang="zh-CN" dirty="0"/>
              <a:t>阵表征的状态方程的问题。给定一个系统的传递矩阵</a:t>
            </a:r>
            <a:r>
              <a:rPr lang="en-US" altLang="zh-CN" dirty="0"/>
              <a:t>,</a:t>
            </a:r>
            <a:r>
              <a:rPr lang="zh-CN" altLang="zh-CN" dirty="0"/>
              <a:t>若存在一个线性常系数的状态方程</a:t>
            </a:r>
            <a:r>
              <a:rPr lang="en-US" altLang="zh-CN" dirty="0"/>
              <a:t>,</a:t>
            </a:r>
            <a:r>
              <a:rPr lang="zh-CN" altLang="zh-CN" dirty="0"/>
              <a:t>使之具有原来的传递矩阵</a:t>
            </a:r>
            <a:r>
              <a:rPr lang="en-US" altLang="zh-CN" dirty="0"/>
              <a:t>,</a:t>
            </a:r>
            <a:r>
              <a:rPr lang="zh-CN" altLang="zh-CN" dirty="0"/>
              <a:t>则称此传递矩阵是可实现的，或者说</a:t>
            </a:r>
            <a:r>
              <a:rPr lang="en-US" altLang="zh-CN" dirty="0"/>
              <a:t>,</a:t>
            </a:r>
            <a:r>
              <a:rPr lang="zh-CN" altLang="zh-CN" dirty="0"/>
              <a:t>该状态方程是此传递函数的一个实现。</a:t>
            </a:r>
          </a:p>
          <a:p>
            <a:endParaRPr lang="zh-CN" altLang="en-US" dirty="0"/>
          </a:p>
        </p:txBody>
      </p:sp>
      <p:sp>
        <p:nvSpPr>
          <p:cNvPr id="4" name="页脚占位符 3"/>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5" name="灯片编号占位符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5581165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1"/>
          </p:nvPr>
        </p:nvSpPr>
        <p:spPr>
          <a:xfrm>
            <a:off x="468630" y="1474471"/>
            <a:ext cx="7886700" cy="3901202"/>
          </a:xfrm>
        </p:spPr>
        <p:txBody>
          <a:bodyPr/>
          <a:lstStyle/>
          <a:p>
            <a:r>
              <a:rPr lang="zh-CN" altLang="zh-CN" b="1" dirty="0"/>
              <a:t>思</a:t>
            </a:r>
            <a:r>
              <a:rPr lang="zh-CN" altLang="en-US" b="1" dirty="0"/>
              <a:t>考题</a:t>
            </a:r>
            <a:r>
              <a:rPr lang="en-US" altLang="zh-CN" b="1" dirty="0"/>
              <a:t>7</a:t>
            </a:r>
            <a:r>
              <a:rPr lang="zh-CN" altLang="zh-CN" dirty="0"/>
              <a:t>：什么样的传递函数是不可实现的？</a:t>
            </a:r>
          </a:p>
          <a:p>
            <a:r>
              <a:rPr lang="zh-CN" altLang="zh-CN" dirty="0"/>
              <a:t>传递函数可以实现的充分必要条件是其为真有理分式。同一个传递函数的实现并不是唯一的</a:t>
            </a:r>
            <a:r>
              <a:rPr lang="en-US" altLang="zh-CN" dirty="0"/>
              <a:t>,</a:t>
            </a:r>
            <a:r>
              <a:rPr lang="zh-CN" altLang="zh-CN" dirty="0"/>
              <a:t>它具有无限多个实现。无限多个实现有两方面的含义，一是实现的形式不同（比如，相似变换），二是实现的维数不同。传递函数的维数最小的实现称为最小实现。</a:t>
            </a:r>
          </a:p>
          <a:p>
            <a:r>
              <a:rPr lang="zh-CN" altLang="zh-CN" dirty="0"/>
              <a:t>最小实现：维数再不能小了。</a:t>
            </a:r>
          </a:p>
          <a:p>
            <a:endParaRPr lang="zh-CN" altLang="en-US" dirty="0"/>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4" name="灯片编号占位符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4145601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fade">
                                      <p:cBhvr>
                                        <p:cTn id="12" dur="500"/>
                                        <p:tgtEl>
                                          <p:spTgt spid="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Effect transition="in" filter="fade">
                                      <p:cBhvr>
                                        <p:cTn id="17" dur="500"/>
                                        <p:tgtEl>
                                          <p:spTgt spid="3">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1"/>
          </p:nvPr>
        </p:nvSpPr>
        <p:spPr>
          <a:xfrm>
            <a:off x="377310" y="1317094"/>
            <a:ext cx="8526660" cy="1826156"/>
          </a:xfrm>
        </p:spPr>
        <p:txBody>
          <a:bodyPr/>
          <a:lstStyle/>
          <a:p>
            <a:r>
              <a:rPr lang="zh-CN" altLang="zh-CN" dirty="0"/>
              <a:t>设</a:t>
            </a:r>
            <a:r>
              <a:rPr lang="en-US" altLang="zh-CN" dirty="0"/>
              <a:t>SISO</a:t>
            </a:r>
            <a:r>
              <a:rPr lang="zh-CN" altLang="zh-CN" dirty="0"/>
              <a:t>系统的传递函数为（有理分式标准型） </a:t>
            </a:r>
          </a:p>
          <a:p>
            <a:endParaRPr lang="zh-CN" altLang="en-US" dirty="0"/>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4" name="灯片编号占位符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graphicFrame>
        <p:nvGraphicFramePr>
          <p:cNvPr id="5" name="对象 4"/>
          <p:cNvGraphicFramePr>
            <a:graphicFrameLocks noChangeAspect="1"/>
          </p:cNvGraphicFramePr>
          <p:nvPr>
            <p:extLst/>
          </p:nvPr>
        </p:nvGraphicFramePr>
        <p:xfrm>
          <a:off x="1136576" y="2109209"/>
          <a:ext cx="5332804" cy="898156"/>
        </p:xfrm>
        <a:graphic>
          <a:graphicData uri="http://schemas.openxmlformats.org/presentationml/2006/ole">
            <mc:AlternateContent xmlns:mc="http://schemas.openxmlformats.org/markup-compatibility/2006">
              <mc:Choice xmlns:v="urn:schemas-microsoft-com:vml" Requires="v">
                <p:oleObj spid="_x0000_s16387" name="Equation" r:id="rId3" imgW="2717800" imgH="457200" progId="Equation.DSMT4">
                  <p:embed/>
                </p:oleObj>
              </mc:Choice>
              <mc:Fallback>
                <p:oleObj name="Equation" r:id="rId3" imgW="2717800" imgH="457200" progId="Equation.DSMT4">
                  <p:embed/>
                  <p:pic>
                    <p:nvPicPr>
                      <p:cNvPr id="5" name="对象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36576" y="2109209"/>
                        <a:ext cx="5332804" cy="898156"/>
                      </a:xfrm>
                      <a:prstGeom prst="rect">
                        <a:avLst/>
                      </a:prstGeom>
                      <a:noFill/>
                    </p:spPr>
                  </p:pic>
                </p:oleObj>
              </mc:Fallback>
            </mc:AlternateContent>
          </a:graphicData>
        </a:graphic>
      </p:graphicFrame>
      <p:sp>
        <p:nvSpPr>
          <p:cNvPr id="6" name="文本框 5"/>
          <p:cNvSpPr txBox="1"/>
          <p:nvPr/>
        </p:nvSpPr>
        <p:spPr>
          <a:xfrm>
            <a:off x="7228646" y="2246663"/>
            <a:ext cx="1336936" cy="62324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(2-5)</a:t>
            </a:r>
            <a:endPar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7" name="文本框 6"/>
          <p:cNvSpPr txBox="1"/>
          <p:nvPr/>
        </p:nvSpPr>
        <p:spPr>
          <a:xfrm>
            <a:off x="560070" y="3817620"/>
            <a:ext cx="7680960" cy="94641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1"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思</a:t>
            </a:r>
            <a:r>
              <a:rPr kumimoji="0" lang="zh-CN" altLang="en-US" sz="2100" b="1"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考题</a:t>
            </a:r>
            <a:r>
              <a:rPr kumimoji="0" lang="en-US" altLang="zh-CN" sz="2100" b="1"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8</a:t>
            </a: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：讨论传递函数的几个标准型。传递函数有哪些标准型，用在什么场合，相互之间如何转换？</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6920703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628650" y="1211581"/>
            <a:ext cx="7886700" cy="537210"/>
          </a:xfrm>
        </p:spPr>
        <p:txBody>
          <a:bodyPr>
            <a:normAutofit fontScale="90000"/>
          </a:bodyPr>
          <a:lstStyle/>
          <a:p>
            <a:pPr lvl="0"/>
            <a:r>
              <a:rPr lang="en-US" altLang="zh-CN" b="1" dirty="0"/>
              <a:t>1 </a:t>
            </a:r>
            <a:r>
              <a:rPr lang="zh-CN" altLang="zh-CN" sz="2700" b="1" dirty="0"/>
              <a:t>能控标准型实现</a:t>
            </a:r>
            <a:br>
              <a:rPr lang="zh-CN" altLang="zh-CN" dirty="0"/>
            </a:br>
            <a:endParaRPr lang="zh-CN" altLang="en-US" dirty="0"/>
          </a:p>
        </p:txBody>
      </p:sp>
      <p:sp>
        <p:nvSpPr>
          <p:cNvPr id="3" name="内容占位符 2"/>
          <p:cNvSpPr>
            <a:spLocks noGrp="1"/>
          </p:cNvSpPr>
          <p:nvPr>
            <p:ph idx="1"/>
          </p:nvPr>
        </p:nvSpPr>
        <p:spPr>
          <a:xfrm>
            <a:off x="449979" y="1582288"/>
            <a:ext cx="7886700" cy="711041"/>
          </a:xfrm>
        </p:spPr>
        <p:txBody>
          <a:bodyPr>
            <a:normAutofit fontScale="85000" lnSpcReduction="10000"/>
          </a:bodyPr>
          <a:lstStyle/>
          <a:p>
            <a:pPr>
              <a:lnSpc>
                <a:spcPct val="170000"/>
              </a:lnSpc>
            </a:pPr>
            <a:r>
              <a:rPr lang="zh-CN" altLang="zh-CN" dirty="0"/>
              <a:t>将</a:t>
            </a:r>
            <a:r>
              <a:rPr lang="en-US" altLang="zh-CN" dirty="0"/>
              <a:t>(2-5)</a:t>
            </a:r>
            <a:r>
              <a:rPr lang="zh-CN" altLang="zh-CN" dirty="0"/>
              <a:t>式的分子、分母均除以</a:t>
            </a:r>
            <a:r>
              <a:rPr lang="en-US" altLang="zh-CN" dirty="0"/>
              <a:t>      </a:t>
            </a:r>
            <a:r>
              <a:rPr lang="zh-CN" altLang="zh-CN" dirty="0"/>
              <a:t>，并引入误差传递函数</a:t>
            </a:r>
            <a:endParaRPr lang="zh-CN" altLang="en-US" dirty="0"/>
          </a:p>
        </p:txBody>
      </p:sp>
      <p:sp>
        <p:nvSpPr>
          <p:cNvPr id="4" name="页脚占位符 3"/>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6" name="灯片编号占位符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graphicFrame>
        <p:nvGraphicFramePr>
          <p:cNvPr id="5" name="对象 4"/>
          <p:cNvGraphicFramePr>
            <a:graphicFrameLocks noChangeAspect="1"/>
          </p:cNvGraphicFramePr>
          <p:nvPr>
            <p:extLst/>
          </p:nvPr>
        </p:nvGraphicFramePr>
        <p:xfrm>
          <a:off x="4703880" y="1699115"/>
          <a:ext cx="411712" cy="415769"/>
        </p:xfrm>
        <a:graphic>
          <a:graphicData uri="http://schemas.openxmlformats.org/presentationml/2006/ole">
            <mc:AlternateContent xmlns:mc="http://schemas.openxmlformats.org/markup-compatibility/2006">
              <mc:Choice xmlns:v="urn:schemas-microsoft-com:vml" Requires="v">
                <p:oleObj spid="_x0000_s17415" name="公式" r:id="rId3" imgW="190500" imgH="228600" progId="Equation.3">
                  <p:embed/>
                </p:oleObj>
              </mc:Choice>
              <mc:Fallback>
                <p:oleObj name="公式" r:id="rId3" imgW="190500" imgH="228600" progId="Equation.3">
                  <p:embed/>
                  <p:pic>
                    <p:nvPicPr>
                      <p:cNvPr id="5" name="对象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03880" y="1699115"/>
                        <a:ext cx="411712" cy="415769"/>
                      </a:xfrm>
                      <a:prstGeom prst="rect">
                        <a:avLst/>
                      </a:prstGeom>
                      <a:noFill/>
                    </p:spPr>
                  </p:pic>
                </p:oleObj>
              </mc:Fallback>
            </mc:AlternateContent>
          </a:graphicData>
        </a:graphic>
      </p:graphicFrame>
      <p:graphicFrame>
        <p:nvGraphicFramePr>
          <p:cNvPr id="7" name="对象 6"/>
          <p:cNvGraphicFramePr>
            <a:graphicFrameLocks noChangeAspect="1"/>
          </p:cNvGraphicFramePr>
          <p:nvPr>
            <p:extLst/>
          </p:nvPr>
        </p:nvGraphicFramePr>
        <p:xfrm>
          <a:off x="8174068" y="1785801"/>
          <a:ext cx="605314" cy="354330"/>
        </p:xfrm>
        <a:graphic>
          <a:graphicData uri="http://schemas.openxmlformats.org/presentationml/2006/ole">
            <mc:AlternateContent xmlns:mc="http://schemas.openxmlformats.org/markup-compatibility/2006">
              <mc:Choice xmlns:v="urn:schemas-microsoft-com:vml" Requires="v">
                <p:oleObj spid="_x0000_s17416" name="公式" r:id="rId5" imgW="393529" imgH="228501" progId="Equation.3">
                  <p:embed/>
                </p:oleObj>
              </mc:Choice>
              <mc:Fallback>
                <p:oleObj name="公式" r:id="rId5" imgW="393529" imgH="228501" progId="Equation.3">
                  <p:embed/>
                  <p:pic>
                    <p:nvPicPr>
                      <p:cNvPr id="7" name="对象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174068" y="1785801"/>
                        <a:ext cx="605314" cy="354330"/>
                      </a:xfrm>
                      <a:prstGeom prst="rect">
                        <a:avLst/>
                      </a:prstGeom>
                      <a:noFill/>
                    </p:spPr>
                  </p:pic>
                </p:oleObj>
              </mc:Fallback>
            </mc:AlternateContent>
          </a:graphicData>
        </a:graphic>
      </p:graphicFrame>
      <p:graphicFrame>
        <p:nvGraphicFramePr>
          <p:cNvPr id="9" name="对象 8"/>
          <p:cNvGraphicFramePr>
            <a:graphicFrameLocks noChangeAspect="1"/>
          </p:cNvGraphicFramePr>
          <p:nvPr>
            <p:extLst/>
          </p:nvPr>
        </p:nvGraphicFramePr>
        <p:xfrm>
          <a:off x="2068677" y="2267256"/>
          <a:ext cx="4498372" cy="812959"/>
        </p:xfrm>
        <a:graphic>
          <a:graphicData uri="http://schemas.openxmlformats.org/presentationml/2006/ole">
            <mc:AlternateContent xmlns:mc="http://schemas.openxmlformats.org/markup-compatibility/2006">
              <mc:Choice xmlns:v="urn:schemas-microsoft-com:vml" Requires="v">
                <p:oleObj spid="_x0000_s17417" name="Equation" r:id="rId7" imgW="2374900" imgH="431800" progId="Equation.DSMT4">
                  <p:embed/>
                </p:oleObj>
              </mc:Choice>
              <mc:Fallback>
                <p:oleObj name="Equation" r:id="rId7" imgW="2374900" imgH="431800" progId="Equation.DSMT4">
                  <p:embed/>
                  <p:pic>
                    <p:nvPicPr>
                      <p:cNvPr id="9" name="对象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068677" y="2267256"/>
                        <a:ext cx="4498372" cy="812959"/>
                      </a:xfrm>
                      <a:prstGeom prst="rect">
                        <a:avLst/>
                      </a:prstGeom>
                      <a:noFill/>
                    </p:spPr>
                  </p:pic>
                </p:oleObj>
              </mc:Fallback>
            </mc:AlternateContent>
          </a:graphicData>
        </a:graphic>
      </p:graphicFrame>
      <p:sp>
        <p:nvSpPr>
          <p:cNvPr id="10" name="文本框 9"/>
          <p:cNvSpPr txBox="1"/>
          <p:nvPr/>
        </p:nvSpPr>
        <p:spPr>
          <a:xfrm>
            <a:off x="7200423" y="2362112"/>
            <a:ext cx="1394460" cy="62324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(2-6)</a:t>
            </a:r>
            <a:endPar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1" name="文本框 10"/>
          <p:cNvSpPr txBox="1"/>
          <p:nvPr/>
        </p:nvSpPr>
        <p:spPr>
          <a:xfrm>
            <a:off x="628650" y="3076010"/>
            <a:ext cx="3943350" cy="62324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由式</a:t>
            </a: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(2-5)</a:t>
            </a: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和 式</a:t>
            </a: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(2-6)</a:t>
            </a: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可得</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1074420" y="3606465"/>
          <a:ext cx="5909062" cy="473483"/>
        </p:xfrm>
        <a:graphic>
          <a:graphicData uri="http://schemas.openxmlformats.org/presentationml/2006/ole">
            <mc:AlternateContent xmlns:mc="http://schemas.openxmlformats.org/markup-compatibility/2006">
              <mc:Choice xmlns:v="urn:schemas-microsoft-com:vml" Requires="v">
                <p:oleObj spid="_x0000_s17418" name="Equation" r:id="rId9" imgW="2971800" imgH="241300" progId="Equation.DSMT4">
                  <p:embed/>
                </p:oleObj>
              </mc:Choice>
              <mc:Fallback>
                <p:oleObj name="Equation" r:id="rId9" imgW="2971800" imgH="241300"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074420" y="3606465"/>
                        <a:ext cx="5909062" cy="473483"/>
                      </a:xfrm>
                      <a:prstGeom prst="rect">
                        <a:avLst/>
                      </a:prstGeom>
                      <a:noFill/>
                    </p:spPr>
                  </p:pic>
                </p:oleObj>
              </mc:Fallback>
            </mc:AlternateContent>
          </a:graphicData>
        </a:graphic>
      </p:graphicFrame>
      <p:sp>
        <p:nvSpPr>
          <p:cNvPr id="14" name="文本框 13"/>
          <p:cNvSpPr txBox="1"/>
          <p:nvPr/>
        </p:nvSpPr>
        <p:spPr>
          <a:xfrm>
            <a:off x="7200423" y="3614161"/>
            <a:ext cx="982981" cy="41549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(2-7)</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5" name="文本框 14"/>
          <p:cNvSpPr txBox="1"/>
          <p:nvPr/>
        </p:nvSpPr>
        <p:spPr>
          <a:xfrm>
            <a:off x="628650" y="4251829"/>
            <a:ext cx="3844689" cy="62324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式</a:t>
            </a: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(2-6)</a:t>
            </a: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又可写为</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7" name="对象 16"/>
          <p:cNvGraphicFramePr>
            <a:graphicFrameLocks noChangeAspect="1"/>
          </p:cNvGraphicFramePr>
          <p:nvPr>
            <p:extLst/>
          </p:nvPr>
        </p:nvGraphicFramePr>
        <p:xfrm>
          <a:off x="1074420" y="4731833"/>
          <a:ext cx="5634126" cy="452904"/>
        </p:xfrm>
        <a:graphic>
          <a:graphicData uri="http://schemas.openxmlformats.org/presentationml/2006/ole">
            <mc:AlternateContent xmlns:mc="http://schemas.openxmlformats.org/markup-compatibility/2006">
              <mc:Choice xmlns:v="urn:schemas-microsoft-com:vml" Requires="v">
                <p:oleObj spid="_x0000_s17419" name="Equation" r:id="rId11" imgW="2959100" imgH="241300" progId="Equation.DSMT4">
                  <p:embed/>
                </p:oleObj>
              </mc:Choice>
              <mc:Fallback>
                <p:oleObj name="Equation" r:id="rId11" imgW="2959100" imgH="241300" progId="Equation.DSMT4">
                  <p:embed/>
                  <p:pic>
                    <p:nvPicPr>
                      <p:cNvPr id="17" name="对象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074420" y="4731833"/>
                        <a:ext cx="5634126" cy="452904"/>
                      </a:xfrm>
                      <a:prstGeom prst="rect">
                        <a:avLst/>
                      </a:prstGeom>
                      <a:noFill/>
                    </p:spPr>
                  </p:pic>
                </p:oleObj>
              </mc:Fallback>
            </mc:AlternateContent>
          </a:graphicData>
        </a:graphic>
      </p:graphicFrame>
      <p:sp>
        <p:nvSpPr>
          <p:cNvPr id="18" name="文本框 17"/>
          <p:cNvSpPr txBox="1"/>
          <p:nvPr/>
        </p:nvSpPr>
        <p:spPr>
          <a:xfrm>
            <a:off x="7235418" y="4667505"/>
            <a:ext cx="1199922" cy="41549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(2-8)</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7819800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par>
                                <p:cTn id="11" presetID="10" presetClass="entr" presetSubtype="0" fill="hold" nodeType="with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fade">
                                      <p:cBhvr>
                                        <p:cTn id="13" dur="500"/>
                                        <p:tgtEl>
                                          <p:spTgt spid="7"/>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fade">
                                      <p:cBhvr>
                                        <p:cTn id="18" dur="500"/>
                                        <p:tgtEl>
                                          <p:spTgt spid="9"/>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fade">
                                      <p:cBhvr>
                                        <p:cTn id="21" dur="500"/>
                                        <p:tgtEl>
                                          <p:spTgt spid="10"/>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1"/>
                                        </p:tgtEl>
                                        <p:attrNameLst>
                                          <p:attrName>style.visibility</p:attrName>
                                        </p:attrNameLst>
                                      </p:cBhvr>
                                      <p:to>
                                        <p:strVal val="visible"/>
                                      </p:to>
                                    </p:set>
                                    <p:animEffect transition="in" filter="fade">
                                      <p:cBhvr>
                                        <p:cTn id="26" dur="500"/>
                                        <p:tgtEl>
                                          <p:spTgt spid="11"/>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13"/>
                                        </p:tgtEl>
                                        <p:attrNameLst>
                                          <p:attrName>style.visibility</p:attrName>
                                        </p:attrNameLst>
                                      </p:cBhvr>
                                      <p:to>
                                        <p:strVal val="visible"/>
                                      </p:to>
                                    </p:set>
                                    <p:animEffect transition="in" filter="fade">
                                      <p:cBhvr>
                                        <p:cTn id="31" dur="500"/>
                                        <p:tgtEl>
                                          <p:spTgt spid="13"/>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14"/>
                                        </p:tgtEl>
                                        <p:attrNameLst>
                                          <p:attrName>style.visibility</p:attrName>
                                        </p:attrNameLst>
                                      </p:cBhvr>
                                      <p:to>
                                        <p:strVal val="visible"/>
                                      </p:to>
                                    </p:set>
                                    <p:animEffect transition="in" filter="fade">
                                      <p:cBhvr>
                                        <p:cTn id="34" dur="500"/>
                                        <p:tgtEl>
                                          <p:spTgt spid="14"/>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15"/>
                                        </p:tgtEl>
                                        <p:attrNameLst>
                                          <p:attrName>style.visibility</p:attrName>
                                        </p:attrNameLst>
                                      </p:cBhvr>
                                      <p:to>
                                        <p:strVal val="visible"/>
                                      </p:to>
                                    </p:set>
                                    <p:animEffect transition="in" filter="fade">
                                      <p:cBhvr>
                                        <p:cTn id="39" dur="500"/>
                                        <p:tgtEl>
                                          <p:spTgt spid="15"/>
                                        </p:tgtEl>
                                      </p:cBhvr>
                                    </p:animEffect>
                                  </p:childTnLst>
                                </p:cTn>
                              </p:par>
                              <p:par>
                                <p:cTn id="40" presetID="10" presetClass="entr" presetSubtype="0" fill="hold" nodeType="withEffect">
                                  <p:stCondLst>
                                    <p:cond delay="0"/>
                                  </p:stCondLst>
                                  <p:childTnLst>
                                    <p:set>
                                      <p:cBhvr>
                                        <p:cTn id="41" dur="1" fill="hold">
                                          <p:stCondLst>
                                            <p:cond delay="0"/>
                                          </p:stCondLst>
                                        </p:cTn>
                                        <p:tgtEl>
                                          <p:spTgt spid="17"/>
                                        </p:tgtEl>
                                        <p:attrNameLst>
                                          <p:attrName>style.visibility</p:attrName>
                                        </p:attrNameLst>
                                      </p:cBhvr>
                                      <p:to>
                                        <p:strVal val="visible"/>
                                      </p:to>
                                    </p:set>
                                    <p:animEffect transition="in" filter="fade">
                                      <p:cBhvr>
                                        <p:cTn id="42" dur="500"/>
                                        <p:tgtEl>
                                          <p:spTgt spid="17"/>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18"/>
                                        </p:tgtEl>
                                        <p:attrNameLst>
                                          <p:attrName>style.visibility</p:attrName>
                                        </p:attrNameLst>
                                      </p:cBhvr>
                                      <p:to>
                                        <p:strVal val="visible"/>
                                      </p:to>
                                    </p:set>
                                    <p:animEffect transition="in" filter="fade">
                                      <p:cBhvr>
                                        <p:cTn id="45"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10" grpId="0"/>
      <p:bldP spid="11" grpId="0"/>
      <p:bldP spid="14" grpId="0"/>
      <p:bldP spid="15" grpId="0"/>
      <p:bldP spid="18"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1"/>
          </p:nvPr>
        </p:nvSpPr>
        <p:spPr>
          <a:xfrm>
            <a:off x="628650" y="1177291"/>
            <a:ext cx="7886700" cy="4312682"/>
          </a:xfrm>
        </p:spPr>
        <p:txBody>
          <a:bodyPr/>
          <a:lstStyle/>
          <a:p>
            <a:r>
              <a:rPr lang="zh-CN" altLang="zh-CN" dirty="0"/>
              <a:t>将式</a:t>
            </a:r>
            <a:r>
              <a:rPr lang="en-US" altLang="zh-CN" dirty="0"/>
              <a:t>(2-8)</a:t>
            </a:r>
            <a:r>
              <a:rPr lang="zh-CN" altLang="zh-CN" dirty="0"/>
              <a:t>、</a:t>
            </a:r>
            <a:r>
              <a:rPr lang="en-US" altLang="zh-CN" dirty="0"/>
              <a:t>(2-7)</a:t>
            </a:r>
            <a:r>
              <a:rPr lang="zh-CN" altLang="zh-CN" dirty="0"/>
              <a:t>画成模拟图，见图</a:t>
            </a:r>
            <a:r>
              <a:rPr lang="en-US" altLang="zh-CN" dirty="0"/>
              <a:t>2-3</a:t>
            </a:r>
            <a:r>
              <a:rPr lang="zh-CN" altLang="zh-CN" dirty="0"/>
              <a:t>所示。</a:t>
            </a:r>
            <a:endParaRPr lang="zh-CN" altLang="en-US" dirty="0"/>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6" name="灯片编号占位符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pic>
        <p:nvPicPr>
          <p:cNvPr id="4" name="图片 3"/>
          <p:cNvPicPr>
            <a:picLocks noChangeAspect="1"/>
          </p:cNvPicPr>
          <p:nvPr/>
        </p:nvPicPr>
        <p:blipFill>
          <a:blip r:embed="rId2"/>
          <a:stretch>
            <a:fillRect/>
          </a:stretch>
        </p:blipFill>
        <p:spPr>
          <a:xfrm>
            <a:off x="983252" y="1708785"/>
            <a:ext cx="6284952" cy="2594610"/>
          </a:xfrm>
          <a:prstGeom prst="rect">
            <a:avLst/>
          </a:prstGeom>
        </p:spPr>
      </p:pic>
      <p:sp>
        <p:nvSpPr>
          <p:cNvPr id="5" name="文本框 4"/>
          <p:cNvSpPr txBox="1"/>
          <p:nvPr/>
        </p:nvSpPr>
        <p:spPr>
          <a:xfrm>
            <a:off x="434340" y="4513600"/>
            <a:ext cx="8081010" cy="159274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1"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模拟图的定义：</a:t>
            </a:r>
            <a:endPar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系统的模拟图（状态图）</a:t>
            </a: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a:t>
            </a: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根据系统的数学模型来选择运算部件</a:t>
            </a: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a:t>
            </a: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然后把这些部件合理地连接起来</a:t>
            </a: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a:t>
            </a: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使其构成的图所对应的数学模型与该系统的数学模型一致，则此图称为系统的模拟图。</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3804371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1"/>
          </p:nvPr>
        </p:nvSpPr>
        <p:spPr>
          <a:xfrm>
            <a:off x="628650" y="1223011"/>
            <a:ext cx="7886700" cy="2583180"/>
          </a:xfrm>
        </p:spPr>
        <p:txBody>
          <a:bodyPr/>
          <a:lstStyle/>
          <a:p>
            <a:r>
              <a:rPr lang="zh-CN" altLang="zh-CN" dirty="0"/>
              <a:t>根据上面的模拟图</a:t>
            </a:r>
            <a:r>
              <a:rPr lang="en-US" altLang="zh-CN" dirty="0"/>
              <a:t>2</a:t>
            </a:r>
            <a:r>
              <a:rPr lang="zh-CN" altLang="zh-CN" dirty="0"/>
              <a:t>－</a:t>
            </a:r>
            <a:r>
              <a:rPr lang="en-US" altLang="zh-CN" dirty="0"/>
              <a:t>3</a:t>
            </a:r>
            <a:r>
              <a:rPr lang="zh-CN" altLang="zh-CN" dirty="0"/>
              <a:t>可知</a:t>
            </a: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4" name="灯片编号占位符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graphicFrame>
        <p:nvGraphicFramePr>
          <p:cNvPr id="5" name="对象 4"/>
          <p:cNvGraphicFramePr>
            <a:graphicFrameLocks noChangeAspect="1"/>
          </p:cNvGraphicFramePr>
          <p:nvPr>
            <p:extLst/>
          </p:nvPr>
        </p:nvGraphicFramePr>
        <p:xfrm>
          <a:off x="971549" y="1664394"/>
          <a:ext cx="2537460" cy="1874520"/>
        </p:xfrm>
        <a:graphic>
          <a:graphicData uri="http://schemas.openxmlformats.org/presentationml/2006/ole">
            <mc:AlternateContent xmlns:mc="http://schemas.openxmlformats.org/markup-compatibility/2006">
              <mc:Choice xmlns:v="urn:schemas-microsoft-com:vml" Requires="v">
                <p:oleObj spid="_x0000_s18439" name="Equation" r:id="rId3" imgW="1955800" imgH="1168400" progId="Equation.DSMT4">
                  <p:embed/>
                </p:oleObj>
              </mc:Choice>
              <mc:Fallback>
                <p:oleObj name="Equation" r:id="rId3" imgW="1955800" imgH="1168400" progId="Equation.DSMT4">
                  <p:embed/>
                  <p:pic>
                    <p:nvPicPr>
                      <p:cNvPr id="5" name="对象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71549" y="1664394"/>
                        <a:ext cx="2537460" cy="1874520"/>
                      </a:xfrm>
                      <a:prstGeom prst="rect">
                        <a:avLst/>
                      </a:prstGeom>
                      <a:noFill/>
                    </p:spPr>
                  </p:pic>
                </p:oleObj>
              </mc:Fallback>
            </mc:AlternateContent>
          </a:graphicData>
        </a:graphic>
      </p:graphicFrame>
      <p:sp>
        <p:nvSpPr>
          <p:cNvPr id="6" name="文本框 5"/>
          <p:cNvSpPr txBox="1"/>
          <p:nvPr/>
        </p:nvSpPr>
        <p:spPr>
          <a:xfrm>
            <a:off x="480060" y="3727802"/>
            <a:ext cx="5737860" cy="41549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所以，系统的状态方程</a:t>
            </a: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                      </a:t>
            </a:r>
            <a:r>
              <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的           阵为：</a:t>
            </a:r>
          </a:p>
        </p:txBody>
      </p:sp>
      <p:graphicFrame>
        <p:nvGraphicFramePr>
          <p:cNvPr id="8" name="对象 7"/>
          <p:cNvGraphicFramePr>
            <a:graphicFrameLocks noChangeAspect="1"/>
          </p:cNvGraphicFramePr>
          <p:nvPr>
            <p:extLst/>
          </p:nvPr>
        </p:nvGraphicFramePr>
        <p:xfrm>
          <a:off x="3218620" y="3759901"/>
          <a:ext cx="1353380" cy="308924"/>
        </p:xfrm>
        <a:graphic>
          <a:graphicData uri="http://schemas.openxmlformats.org/presentationml/2006/ole">
            <mc:AlternateContent xmlns:mc="http://schemas.openxmlformats.org/markup-compatibility/2006">
              <mc:Choice xmlns:v="urn:schemas-microsoft-com:vml" Requires="v">
                <p:oleObj spid="_x0000_s18440" name="Equation" r:id="rId5" imgW="876300" imgH="203200" progId="Equation.DSMT4">
                  <p:embed/>
                </p:oleObj>
              </mc:Choice>
              <mc:Fallback>
                <p:oleObj name="Equation" r:id="rId5" imgW="876300" imgH="20320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18620" y="3759901"/>
                        <a:ext cx="1353380" cy="308924"/>
                      </a:xfrm>
                      <a:prstGeom prst="rect">
                        <a:avLst/>
                      </a:prstGeom>
                      <a:noFill/>
                    </p:spPr>
                  </p:pic>
                </p:oleObj>
              </mc:Fallback>
            </mc:AlternateContent>
          </a:graphicData>
        </a:graphic>
      </p:graphicFrame>
      <p:sp>
        <p:nvSpPr>
          <p:cNvPr id="15" name="Rectangle 12"/>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4834890" y="3782587"/>
          <a:ext cx="647104" cy="285930"/>
        </p:xfrm>
        <a:graphic>
          <a:graphicData uri="http://schemas.openxmlformats.org/presentationml/2006/ole">
            <mc:AlternateContent xmlns:mc="http://schemas.openxmlformats.org/markup-compatibility/2006">
              <mc:Choice xmlns:v="urn:schemas-microsoft-com:vml" Requires="v">
                <p:oleObj spid="_x0000_s18441" name="公式" r:id="rId7" imgW="405872" imgH="177569" progId="Equation.3">
                  <p:embed/>
                </p:oleObj>
              </mc:Choice>
              <mc:Fallback>
                <p:oleObj name="公式" r:id="rId7" imgW="405872" imgH="177569" progId="Equation.3">
                  <p:embed/>
                  <p:pic>
                    <p:nvPicPr>
                      <p:cNvPr id="16" name="对象 1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834890" y="3782587"/>
                        <a:ext cx="647104" cy="285930"/>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971548" y="4234365"/>
          <a:ext cx="2144431" cy="1377765"/>
        </p:xfrm>
        <a:graphic>
          <a:graphicData uri="http://schemas.openxmlformats.org/presentationml/2006/ole">
            <mc:AlternateContent xmlns:mc="http://schemas.openxmlformats.org/markup-compatibility/2006">
              <mc:Choice xmlns:v="urn:schemas-microsoft-com:vml" Requires="v">
                <p:oleObj spid="_x0000_s18442" name="Equation" r:id="rId9" imgW="2298700" imgH="1168400" progId="Equation.DSMT4">
                  <p:embed/>
                </p:oleObj>
              </mc:Choice>
              <mc:Fallback>
                <p:oleObj name="Equation" r:id="rId9" imgW="2298700" imgH="1168400" progId="Equation.DSMT4">
                  <p:embed/>
                  <p:pic>
                    <p:nvPicPr>
                      <p:cNvPr id="18" name="对象 1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71548" y="4234365"/>
                        <a:ext cx="2144431" cy="1377765"/>
                      </a:xfrm>
                      <a:prstGeom prst="rect">
                        <a:avLst/>
                      </a:prstGeom>
                      <a:noFill/>
                    </p:spPr>
                  </p:pic>
                </p:oleObj>
              </mc:Fallback>
            </mc:AlternateContent>
          </a:graphicData>
        </a:graphic>
      </p:graphicFrame>
      <p:graphicFrame>
        <p:nvGraphicFramePr>
          <p:cNvPr id="24" name="对象 23"/>
          <p:cNvGraphicFramePr>
            <a:graphicFrameLocks noChangeAspect="1"/>
          </p:cNvGraphicFramePr>
          <p:nvPr>
            <p:extLst/>
          </p:nvPr>
        </p:nvGraphicFramePr>
        <p:xfrm>
          <a:off x="3529878" y="4390995"/>
          <a:ext cx="1801106" cy="966910"/>
        </p:xfrm>
        <a:graphic>
          <a:graphicData uri="http://schemas.openxmlformats.org/presentationml/2006/ole">
            <mc:AlternateContent xmlns:mc="http://schemas.openxmlformats.org/markup-compatibility/2006">
              <mc:Choice xmlns:v="urn:schemas-microsoft-com:vml" Requires="v">
                <p:oleObj spid="_x0000_s18443" name="Equation" r:id="rId11" imgW="901309" imgH="482391" progId="Equation.DSMT4">
                  <p:embed/>
                </p:oleObj>
              </mc:Choice>
              <mc:Fallback>
                <p:oleObj name="Equation" r:id="rId11" imgW="901309" imgH="482391" progId="Equation.DSMT4">
                  <p:embed/>
                  <p:pic>
                    <p:nvPicPr>
                      <p:cNvPr id="24" name="对象 2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529878" y="4390995"/>
                        <a:ext cx="1801106" cy="966910"/>
                      </a:xfrm>
                      <a:prstGeom prst="rect">
                        <a:avLst/>
                      </a:prstGeom>
                      <a:noFill/>
                    </p:spPr>
                  </p:pic>
                </p:oleObj>
              </mc:Fallback>
            </mc:AlternateContent>
          </a:graphicData>
        </a:graphic>
      </p:graphicFrame>
      <p:sp>
        <p:nvSpPr>
          <p:cNvPr id="25" name="文本框 24"/>
          <p:cNvSpPr txBox="1"/>
          <p:nvPr/>
        </p:nvSpPr>
        <p:spPr>
          <a:xfrm>
            <a:off x="3142041" y="4666120"/>
            <a:ext cx="413898" cy="41549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26" name="文本框 25"/>
          <p:cNvSpPr txBox="1"/>
          <p:nvPr/>
        </p:nvSpPr>
        <p:spPr>
          <a:xfrm>
            <a:off x="6079030" y="4774932"/>
            <a:ext cx="2813510" cy="94641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此种排列方式的矩阵，称为友矩阵。</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4499482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par>
                                <p:cTn id="13" presetID="10" presetClass="entr" presetSubtype="0" fill="hold"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nodeType="withEffect">
                                  <p:stCondLst>
                                    <p:cond delay="0"/>
                                  </p:stCondLst>
                                  <p:childTnLst>
                                    <p:set>
                                      <p:cBhvr>
                                        <p:cTn id="17" dur="1" fill="hold">
                                          <p:stCondLst>
                                            <p:cond delay="0"/>
                                          </p:stCondLst>
                                        </p:cTn>
                                        <p:tgtEl>
                                          <p:spTgt spid="16"/>
                                        </p:tgtEl>
                                        <p:attrNameLst>
                                          <p:attrName>style.visibility</p:attrName>
                                        </p:attrNameLst>
                                      </p:cBhvr>
                                      <p:to>
                                        <p:strVal val="visible"/>
                                      </p:to>
                                    </p:set>
                                    <p:animEffect transition="in" filter="fade">
                                      <p:cBhvr>
                                        <p:cTn id="18" dur="500"/>
                                        <p:tgtEl>
                                          <p:spTgt spid="16"/>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18"/>
                                        </p:tgtEl>
                                        <p:attrNameLst>
                                          <p:attrName>style.visibility</p:attrName>
                                        </p:attrNameLst>
                                      </p:cBhvr>
                                      <p:to>
                                        <p:strVal val="visible"/>
                                      </p:to>
                                    </p:set>
                                    <p:animEffect transition="in" filter="fade">
                                      <p:cBhvr>
                                        <p:cTn id="23" dur="500"/>
                                        <p:tgtEl>
                                          <p:spTgt spid="18"/>
                                        </p:tgtEl>
                                      </p:cBhvr>
                                    </p:animEffect>
                                  </p:childTnLst>
                                </p:cTn>
                              </p:par>
                              <p:par>
                                <p:cTn id="24" presetID="10" presetClass="entr" presetSubtype="0" fill="hold" nodeType="withEffect">
                                  <p:stCondLst>
                                    <p:cond delay="0"/>
                                  </p:stCondLst>
                                  <p:childTnLst>
                                    <p:set>
                                      <p:cBhvr>
                                        <p:cTn id="25" dur="1" fill="hold">
                                          <p:stCondLst>
                                            <p:cond delay="0"/>
                                          </p:stCondLst>
                                        </p:cTn>
                                        <p:tgtEl>
                                          <p:spTgt spid="24"/>
                                        </p:tgtEl>
                                        <p:attrNameLst>
                                          <p:attrName>style.visibility</p:attrName>
                                        </p:attrNameLst>
                                      </p:cBhvr>
                                      <p:to>
                                        <p:strVal val="visible"/>
                                      </p:to>
                                    </p:set>
                                    <p:animEffect transition="in" filter="fade">
                                      <p:cBhvr>
                                        <p:cTn id="26" dur="500"/>
                                        <p:tgtEl>
                                          <p:spTgt spid="24"/>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25"/>
                                        </p:tgtEl>
                                        <p:attrNameLst>
                                          <p:attrName>style.visibility</p:attrName>
                                        </p:attrNameLst>
                                      </p:cBhvr>
                                      <p:to>
                                        <p:strVal val="visible"/>
                                      </p:to>
                                    </p:set>
                                    <p:animEffect transition="in" filter="fade">
                                      <p:cBhvr>
                                        <p:cTn id="29" dur="500"/>
                                        <p:tgtEl>
                                          <p:spTgt spid="25"/>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26"/>
                                        </p:tgtEl>
                                        <p:attrNameLst>
                                          <p:attrName>style.visibility</p:attrName>
                                        </p:attrNameLst>
                                      </p:cBhvr>
                                      <p:to>
                                        <p:strVal val="visible"/>
                                      </p:to>
                                    </p:set>
                                    <p:animEffect transition="in" filter="fade">
                                      <p:cBhvr>
                                        <p:cTn id="34"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25" grpId="0"/>
      <p:bldP spid="26"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1"/>
          </p:nvPr>
        </p:nvSpPr>
        <p:spPr>
          <a:xfrm>
            <a:off x="548640" y="914401"/>
            <a:ext cx="3611880" cy="2574131"/>
          </a:xfrm>
        </p:spPr>
        <p:txBody>
          <a:bodyPr>
            <a:normAutofit/>
          </a:bodyPr>
          <a:lstStyle/>
          <a:p>
            <a:endParaRPr lang="en-US" altLang="zh-CN" dirty="0"/>
          </a:p>
          <a:p>
            <a:endParaRPr lang="en-US" altLang="zh-CN" dirty="0"/>
          </a:p>
          <a:p>
            <a:endParaRPr lang="en-US" altLang="zh-CN" dirty="0"/>
          </a:p>
          <a:p>
            <a:endParaRPr lang="en-US" altLang="zh-CN" dirty="0"/>
          </a:p>
          <a:p>
            <a:endParaRPr lang="en-US" altLang="zh-CN" dirty="0"/>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4" name="灯片编号占位符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658173" y="1095646"/>
          <a:ext cx="1776417" cy="2228876"/>
        </p:xfrm>
        <a:graphic>
          <a:graphicData uri="http://schemas.openxmlformats.org/presentationml/2006/ole">
            <mc:AlternateContent xmlns:mc="http://schemas.openxmlformats.org/markup-compatibility/2006">
              <mc:Choice xmlns:v="urn:schemas-microsoft-com:vml" Requires="v">
                <p:oleObj spid="_x0000_s19463" name="Equation" r:id="rId3" imgW="647700" imgH="1155700" progId="Equation.DSMT4">
                  <p:embed/>
                </p:oleObj>
              </mc:Choice>
              <mc:Fallback>
                <p:oleObj name="Equation" r:id="rId3" imgW="647700" imgH="1155700"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58173" y="1095646"/>
                        <a:ext cx="1776417" cy="2228876"/>
                      </a:xfrm>
                      <a:prstGeom prst="rect">
                        <a:avLst/>
                      </a:prstGeom>
                      <a:noFill/>
                    </p:spPr>
                  </p:pic>
                </p:oleObj>
              </mc:Fallback>
            </mc:AlternateContent>
          </a:graphicData>
        </a:graphic>
      </p:graphicFrame>
      <p:sp>
        <p:nvSpPr>
          <p:cNvPr id="8" name="文本框 7"/>
          <p:cNvSpPr txBox="1"/>
          <p:nvPr/>
        </p:nvSpPr>
        <p:spPr>
          <a:xfrm>
            <a:off x="2943225" y="1469290"/>
            <a:ext cx="4657725" cy="41549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系统的输出方程为</a:t>
            </a: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                 </a:t>
            </a: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其中</a:t>
            </a: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C</a:t>
            </a: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阵为</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3" name="Rectangle 10"/>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5120640" y="1513564"/>
          <a:ext cx="1280160" cy="311220"/>
        </p:xfrm>
        <a:graphic>
          <a:graphicData uri="http://schemas.openxmlformats.org/presentationml/2006/ole">
            <mc:AlternateContent xmlns:mc="http://schemas.openxmlformats.org/markup-compatibility/2006">
              <mc:Choice xmlns:v="urn:schemas-microsoft-com:vml" Requires="v">
                <p:oleObj spid="_x0000_s19464" name="公式" r:id="rId5" imgW="507780" imgH="203112" progId="Equation.3">
                  <p:embed/>
                </p:oleObj>
              </mc:Choice>
              <mc:Fallback>
                <p:oleObj name="公式" r:id="rId5" imgW="507780" imgH="203112" progId="Equation.3">
                  <p:embed/>
                  <p:pic>
                    <p:nvPicPr>
                      <p:cNvPr id="14" name="对象 1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120640" y="1513564"/>
                        <a:ext cx="1280160" cy="311220"/>
                      </a:xfrm>
                      <a:prstGeom prst="rect">
                        <a:avLst/>
                      </a:prstGeom>
                      <a:noFill/>
                    </p:spPr>
                  </p:pic>
                </p:oleObj>
              </mc:Fallback>
            </mc:AlternateContent>
          </a:graphicData>
        </a:graphic>
      </p:graphicFrame>
      <p:graphicFrame>
        <p:nvGraphicFramePr>
          <p:cNvPr id="21" name="对象 20"/>
          <p:cNvGraphicFramePr>
            <a:graphicFrameLocks noChangeAspect="1"/>
          </p:cNvGraphicFramePr>
          <p:nvPr>
            <p:extLst/>
          </p:nvPr>
        </p:nvGraphicFramePr>
        <p:xfrm>
          <a:off x="2943226" y="2512316"/>
          <a:ext cx="5113028" cy="539349"/>
        </p:xfrm>
        <a:graphic>
          <a:graphicData uri="http://schemas.openxmlformats.org/presentationml/2006/ole">
            <mc:AlternateContent xmlns:mc="http://schemas.openxmlformats.org/markup-compatibility/2006">
              <mc:Choice xmlns:v="urn:schemas-microsoft-com:vml" Requires="v">
                <p:oleObj spid="_x0000_s19465" name="Equation" r:id="rId7" imgW="2260600" imgH="241300" progId="Equation.DSMT4">
                  <p:embed/>
                </p:oleObj>
              </mc:Choice>
              <mc:Fallback>
                <p:oleObj name="Equation" r:id="rId7" imgW="2260600" imgH="241300" progId="Equation.DSMT4">
                  <p:embed/>
                  <p:pic>
                    <p:nvPicPr>
                      <p:cNvPr id="21" name="对象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43226" y="2512316"/>
                        <a:ext cx="5113028" cy="539349"/>
                      </a:xfrm>
                      <a:prstGeom prst="rect">
                        <a:avLst/>
                      </a:prstGeom>
                      <a:noFill/>
                    </p:spPr>
                  </p:pic>
                </p:oleObj>
              </mc:Fallback>
            </mc:AlternateContent>
          </a:graphicData>
        </a:graphic>
      </p:graphicFrame>
      <p:sp>
        <p:nvSpPr>
          <p:cNvPr id="22" name="文本框 21"/>
          <p:cNvSpPr txBox="1"/>
          <p:nvPr/>
        </p:nvSpPr>
        <p:spPr>
          <a:xfrm>
            <a:off x="548640" y="3703320"/>
            <a:ext cx="7507613" cy="73866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当状态方程中的</a:t>
            </a: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           </a:t>
            </a: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阵具有上述形式时</a:t>
            </a: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a:t>
            </a: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把这种实现称为能控标准型实现（</a:t>
            </a: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I </a:t>
            </a: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型）</a:t>
            </a: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a:t>
            </a: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记作</a:t>
            </a: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                     )</a:t>
            </a: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23" name="Rectangle 19"/>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4" name="对象 23"/>
          <p:cNvGraphicFramePr>
            <a:graphicFrameLocks noChangeAspect="1"/>
          </p:cNvGraphicFramePr>
          <p:nvPr>
            <p:extLst/>
          </p:nvPr>
        </p:nvGraphicFramePr>
        <p:xfrm>
          <a:off x="2434590" y="3731091"/>
          <a:ext cx="731520" cy="323230"/>
        </p:xfrm>
        <a:graphic>
          <a:graphicData uri="http://schemas.openxmlformats.org/presentationml/2006/ole">
            <mc:AlternateContent xmlns:mc="http://schemas.openxmlformats.org/markup-compatibility/2006">
              <mc:Choice xmlns:v="urn:schemas-microsoft-com:vml" Requires="v">
                <p:oleObj spid="_x0000_s19466" name="公式" r:id="rId9" imgW="405872" imgH="177569" progId="Equation.3">
                  <p:embed/>
                </p:oleObj>
              </mc:Choice>
              <mc:Fallback>
                <p:oleObj name="公式" r:id="rId9" imgW="405872" imgH="177569" progId="Equation.3">
                  <p:embed/>
                  <p:pic>
                    <p:nvPicPr>
                      <p:cNvPr id="24" name="对象 2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434590" y="3731091"/>
                        <a:ext cx="731520" cy="323230"/>
                      </a:xfrm>
                      <a:prstGeom prst="rect">
                        <a:avLst/>
                      </a:prstGeom>
                      <a:noFill/>
                    </p:spPr>
                  </p:pic>
                </p:oleObj>
              </mc:Fallback>
            </mc:AlternateContent>
          </a:graphicData>
        </a:graphic>
      </p:graphicFrame>
      <p:graphicFrame>
        <p:nvGraphicFramePr>
          <p:cNvPr id="26" name="对象 25"/>
          <p:cNvGraphicFramePr>
            <a:graphicFrameLocks noChangeAspect="1"/>
          </p:cNvGraphicFramePr>
          <p:nvPr>
            <p:extLst/>
          </p:nvPr>
        </p:nvGraphicFramePr>
        <p:xfrm>
          <a:off x="3541871" y="4060269"/>
          <a:ext cx="1237298" cy="433730"/>
        </p:xfrm>
        <a:graphic>
          <a:graphicData uri="http://schemas.openxmlformats.org/presentationml/2006/ole">
            <mc:AlternateContent xmlns:mc="http://schemas.openxmlformats.org/markup-compatibility/2006">
              <mc:Choice xmlns:v="urn:schemas-microsoft-com:vml" Requires="v">
                <p:oleObj spid="_x0000_s19467" name="公式" r:id="rId11" imgW="800100" imgH="228600" progId="Equation.3">
                  <p:embed/>
                </p:oleObj>
              </mc:Choice>
              <mc:Fallback>
                <p:oleObj name="公式" r:id="rId11" imgW="800100" imgH="228600" progId="Equation.3">
                  <p:embed/>
                  <p:pic>
                    <p:nvPicPr>
                      <p:cNvPr id="26" name="对象 2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541871" y="4060269"/>
                        <a:ext cx="1237298" cy="433730"/>
                      </a:xfrm>
                      <a:prstGeom prst="rect">
                        <a:avLst/>
                      </a:prstGeom>
                      <a:noFill/>
                    </p:spPr>
                  </p:pic>
                </p:oleObj>
              </mc:Fallback>
            </mc:AlternateContent>
          </a:graphicData>
        </a:graphic>
      </p:graphicFrame>
      <p:sp>
        <p:nvSpPr>
          <p:cNvPr id="27" name="文本框 26"/>
          <p:cNvSpPr txBox="1"/>
          <p:nvPr/>
        </p:nvSpPr>
        <p:spPr>
          <a:xfrm>
            <a:off x="548640" y="4834890"/>
            <a:ext cx="7507613" cy="94641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1"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注意</a:t>
            </a: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：能控标准型实现中</a:t>
            </a: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A</a:t>
            </a: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a:t>
            </a: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B</a:t>
            </a: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阵中的元素与系统传递函数参数的关系。</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1959882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500"/>
                                        <p:tgtEl>
                                          <p:spTgt spid="22"/>
                                        </p:tgtEl>
                                      </p:cBhvr>
                                    </p:animEffect>
                                  </p:childTnLst>
                                </p:cTn>
                              </p:par>
                              <p:par>
                                <p:cTn id="8" presetID="10" presetClass="entr" presetSubtype="0" fill="hold" nodeType="withEffect">
                                  <p:stCondLst>
                                    <p:cond delay="0"/>
                                  </p:stCondLst>
                                  <p:childTnLst>
                                    <p:set>
                                      <p:cBhvr>
                                        <p:cTn id="9" dur="1" fill="hold">
                                          <p:stCondLst>
                                            <p:cond delay="0"/>
                                          </p:stCondLst>
                                        </p:cTn>
                                        <p:tgtEl>
                                          <p:spTgt spid="24"/>
                                        </p:tgtEl>
                                        <p:attrNameLst>
                                          <p:attrName>style.visibility</p:attrName>
                                        </p:attrNameLst>
                                      </p:cBhvr>
                                      <p:to>
                                        <p:strVal val="visible"/>
                                      </p:to>
                                    </p:set>
                                    <p:animEffect transition="in" filter="fade">
                                      <p:cBhvr>
                                        <p:cTn id="10" dur="500"/>
                                        <p:tgtEl>
                                          <p:spTgt spid="24"/>
                                        </p:tgtEl>
                                      </p:cBhvr>
                                    </p:animEffect>
                                  </p:childTnLst>
                                </p:cTn>
                              </p:par>
                              <p:par>
                                <p:cTn id="11" presetID="10" presetClass="entr" presetSubtype="0" fill="hold" nodeType="withEffect">
                                  <p:stCondLst>
                                    <p:cond delay="0"/>
                                  </p:stCondLst>
                                  <p:childTnLst>
                                    <p:set>
                                      <p:cBhvr>
                                        <p:cTn id="12" dur="1" fill="hold">
                                          <p:stCondLst>
                                            <p:cond delay="0"/>
                                          </p:stCondLst>
                                        </p:cTn>
                                        <p:tgtEl>
                                          <p:spTgt spid="26"/>
                                        </p:tgtEl>
                                        <p:attrNameLst>
                                          <p:attrName>style.visibility</p:attrName>
                                        </p:attrNameLst>
                                      </p:cBhvr>
                                      <p:to>
                                        <p:strVal val="visible"/>
                                      </p:to>
                                    </p:set>
                                    <p:animEffect transition="in" filter="fade">
                                      <p:cBhvr>
                                        <p:cTn id="13" dur="500"/>
                                        <p:tgtEl>
                                          <p:spTgt spid="26"/>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27"/>
                                        </p:tgtEl>
                                        <p:attrNameLst>
                                          <p:attrName>style.visibility</p:attrName>
                                        </p:attrNameLst>
                                      </p:cBhvr>
                                      <p:to>
                                        <p:strVal val="visible"/>
                                      </p:to>
                                    </p:set>
                                    <p:animEffect transition="in" filter="fade">
                                      <p:cBhvr>
                                        <p:cTn id="18"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27"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1"/>
          </p:nvPr>
        </p:nvSpPr>
        <p:spPr>
          <a:xfrm>
            <a:off x="342900" y="1897381"/>
            <a:ext cx="7886700" cy="3169682"/>
          </a:xfrm>
        </p:spPr>
        <p:txBody>
          <a:bodyPr/>
          <a:lstStyle/>
          <a:p>
            <a:r>
              <a:rPr lang="zh-CN" altLang="zh-CN" sz="2400" b="1" dirty="0"/>
              <a:t>思</a:t>
            </a:r>
            <a:r>
              <a:rPr lang="zh-CN" altLang="en-US" sz="2400" b="1" dirty="0"/>
              <a:t>考题</a:t>
            </a:r>
            <a:r>
              <a:rPr lang="en-US" altLang="zh-CN" sz="2400" b="1" dirty="0"/>
              <a:t>9</a:t>
            </a:r>
            <a:r>
              <a:rPr lang="zh-CN" altLang="zh-CN" sz="2400" dirty="0"/>
              <a:t>：</a:t>
            </a:r>
            <a:r>
              <a:rPr lang="en-US" altLang="zh-CN" sz="2400" dirty="0"/>
              <a:t>A</a:t>
            </a:r>
            <a:r>
              <a:rPr lang="zh-CN" altLang="zh-CN" sz="2400" dirty="0"/>
              <a:t>阵与极点有关系，有可能确定稳定性？</a:t>
            </a:r>
          </a:p>
          <a:p>
            <a:endParaRPr lang="en-US" altLang="zh-CN" sz="2400" b="1" dirty="0"/>
          </a:p>
          <a:p>
            <a:endParaRPr lang="en-US" altLang="zh-CN" sz="2400" b="1" dirty="0"/>
          </a:p>
          <a:p>
            <a:endParaRPr lang="en-US" altLang="zh-CN" sz="2400" b="1" dirty="0"/>
          </a:p>
          <a:p>
            <a:r>
              <a:rPr lang="zh-CN" altLang="en-US" sz="2400" b="1" dirty="0"/>
              <a:t>思考题</a:t>
            </a:r>
            <a:r>
              <a:rPr lang="en-US" altLang="zh-CN" sz="2400" b="1" dirty="0"/>
              <a:t>10</a:t>
            </a:r>
            <a:r>
              <a:rPr lang="zh-CN" altLang="zh-CN" sz="2400" dirty="0"/>
              <a:t>：由上面的过程，能否推论，任何传递函数描述的系统都是能控的？</a:t>
            </a:r>
          </a:p>
          <a:p>
            <a:endParaRPr lang="zh-CN" altLang="en-US" dirty="0"/>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4" name="灯片编号占位符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7616717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
                                            <p:txEl>
                                              <p:pRg st="4" end="4"/>
                                            </p:txEl>
                                          </p:spTgt>
                                        </p:tgtEl>
                                        <p:attrNameLst>
                                          <p:attrName>style.visibility</p:attrName>
                                        </p:attrNameLst>
                                      </p:cBhvr>
                                      <p:to>
                                        <p:strVal val="visible"/>
                                      </p:to>
                                    </p:set>
                                    <p:animEffect transition="in" filter="fade">
                                      <p:cBhvr>
                                        <p:cTn id="12" dur="500"/>
                                        <p:tgtEl>
                                          <p:spTgt spid="3">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1"/>
          </p:nvPr>
        </p:nvSpPr>
        <p:spPr>
          <a:xfrm>
            <a:off x="628650" y="2226469"/>
            <a:ext cx="7886700" cy="505301"/>
          </a:xfrm>
        </p:spPr>
        <p:txBody>
          <a:bodyPr>
            <a:normAutofit fontScale="85000" lnSpcReduction="10000"/>
          </a:bodyPr>
          <a:lstStyle/>
          <a:p>
            <a:r>
              <a:rPr lang="zh-CN" altLang="zh-CN" b="1" dirty="0"/>
              <a:t>解</a:t>
            </a:r>
            <a:r>
              <a:rPr lang="zh-CN" altLang="zh-CN" dirty="0"/>
              <a:t>：</a:t>
            </a:r>
            <a:r>
              <a:rPr lang="en-US" altLang="zh-CN" dirty="0"/>
              <a:t>1</a:t>
            </a:r>
            <a:r>
              <a:rPr lang="zh-CN" altLang="zh-CN" dirty="0"/>
              <a:t>、将系统传递函数的分子、分母均除以</a:t>
            </a:r>
            <a:r>
              <a:rPr lang="en-US" altLang="zh-CN" dirty="0"/>
              <a:t>         </a:t>
            </a:r>
            <a:r>
              <a:rPr lang="zh-CN" altLang="zh-CN" dirty="0"/>
              <a:t>，得</a:t>
            </a:r>
          </a:p>
          <a:p>
            <a:endParaRPr lang="zh-CN" altLang="en-US" dirty="0"/>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7" name="灯片编号占位符 6"/>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
        <p:nvSpPr>
          <p:cNvPr id="4" name="Rectangle 2"/>
          <p:cNvSpPr>
            <a:spLocks noChangeArrowheads="1"/>
          </p:cNvSpPr>
          <p:nvPr/>
        </p:nvSpPr>
        <p:spPr bwMode="auto">
          <a:xfrm>
            <a:off x="285750" y="1106813"/>
            <a:ext cx="3647473" cy="3924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685800" rtl="0" eaLnBrk="0" fontAlgn="base" latinLnBrk="0" hangingPunct="0">
              <a:lnSpc>
                <a:spcPct val="100000"/>
              </a:lnSpc>
              <a:spcBef>
                <a:spcPct val="0"/>
              </a:spcBef>
              <a:spcAft>
                <a:spcPct val="0"/>
              </a:spcAft>
              <a:buClrTx/>
              <a:buSzTx/>
              <a:buFontTx/>
              <a:buNone/>
              <a:tabLst/>
              <a:defRPr/>
            </a:pPr>
            <a:r>
              <a:rPr kumimoji="0" lang="zh-CN" altLang="en-US" sz="2100" b="1"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例</a:t>
            </a:r>
            <a:r>
              <a:rPr kumimoji="0" lang="en-US" altLang="zh-CN" sz="2100" b="1"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2-3 </a:t>
            </a:r>
            <a:r>
              <a:rPr kumimoji="0" lang="zh-CN" altLang="en-US" sz="21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给定系统的传递函数为</a:t>
            </a:r>
            <a:endParaRPr kumimoji="0" lang="zh-CN" altLang="en-US" sz="2100" b="0" i="0" u="none" strike="noStrike" kern="1200" cap="none" spc="0" normalizeH="0" baseline="0" noProof="0" dirty="0">
              <a:ln>
                <a:noFill/>
              </a:ln>
              <a:solidFill>
                <a:prstClr val="black"/>
              </a:solidFill>
              <a:effectLst/>
              <a:uLnTx/>
              <a:uFillTx/>
              <a:latin typeface="Arial" panose="020B0604020202020204" pitchFamily="34" charset="0"/>
              <a:ea typeface="宋体" panose="02010600030101010101" pitchFamily="2" charset="-122"/>
              <a:cs typeface="+mn-cs"/>
            </a:endParaRPr>
          </a:p>
        </p:txBody>
      </p:sp>
      <p:graphicFrame>
        <p:nvGraphicFramePr>
          <p:cNvPr id="5" name="对象 4"/>
          <p:cNvGraphicFramePr>
            <a:graphicFrameLocks noChangeAspect="1"/>
          </p:cNvGraphicFramePr>
          <p:nvPr>
            <p:extLst/>
          </p:nvPr>
        </p:nvGraphicFramePr>
        <p:xfrm>
          <a:off x="3931220" y="985686"/>
          <a:ext cx="3014674" cy="634668"/>
        </p:xfrm>
        <a:graphic>
          <a:graphicData uri="http://schemas.openxmlformats.org/presentationml/2006/ole">
            <mc:AlternateContent xmlns:mc="http://schemas.openxmlformats.org/markup-compatibility/2006">
              <mc:Choice xmlns:v="urn:schemas-microsoft-com:vml" Requires="v">
                <p:oleObj spid="_x0000_s20486" name="公式" r:id="rId3" imgW="2171700" imgH="457200" progId="Equation.3">
                  <p:embed/>
                </p:oleObj>
              </mc:Choice>
              <mc:Fallback>
                <p:oleObj name="公式" r:id="rId3" imgW="2171700" imgH="457200" progId="Equation.3">
                  <p:embed/>
                  <p:pic>
                    <p:nvPicPr>
                      <p:cNvPr id="5" name="对象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31220" y="985686"/>
                        <a:ext cx="3014674" cy="634668"/>
                      </a:xfrm>
                      <a:prstGeom prst="rect">
                        <a:avLst/>
                      </a:prstGeom>
                      <a:noFill/>
                    </p:spPr>
                  </p:pic>
                </p:oleObj>
              </mc:Fallback>
            </mc:AlternateContent>
          </a:graphicData>
        </a:graphic>
      </p:graphicFrame>
      <p:sp>
        <p:nvSpPr>
          <p:cNvPr id="6" name="Rectangle 3"/>
          <p:cNvSpPr>
            <a:spLocks noChangeArrowheads="1"/>
          </p:cNvSpPr>
          <p:nvPr/>
        </p:nvSpPr>
        <p:spPr bwMode="auto">
          <a:xfrm>
            <a:off x="285750" y="1712119"/>
            <a:ext cx="7679025" cy="3924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685800" rtl="0" eaLnBrk="0" fontAlgn="base" latinLnBrk="0" hangingPunct="0">
              <a:lnSpc>
                <a:spcPct val="100000"/>
              </a:lnSpc>
              <a:spcBef>
                <a:spcPct val="0"/>
              </a:spcBef>
              <a:spcAft>
                <a:spcPct val="0"/>
              </a:spcAft>
              <a:buClrTx/>
              <a:buSzTx/>
              <a:buFontTx/>
              <a:buNone/>
              <a:tabLst/>
              <a:defRPr/>
            </a:pPr>
            <a:r>
              <a:rPr kumimoji="0" lang="zh-CN" altLang="en-US" sz="21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，试画出其相应的模拟图并写出其能控标准型实现的状态方程。</a:t>
            </a:r>
            <a:endParaRPr kumimoji="0" lang="zh-CN" altLang="en-US" sz="2100" b="0" i="0" u="none" strike="noStrike" kern="1200" cap="none" spc="0" normalizeH="0" baseline="0" noProof="0" dirty="0">
              <a:ln>
                <a:noFill/>
              </a:ln>
              <a:solidFill>
                <a:prstClr val="black"/>
              </a:solidFill>
              <a:effectLst/>
              <a:uLnTx/>
              <a:uFillTx/>
              <a:latin typeface="Arial" panose="020B0604020202020204" pitchFamily="34" charset="0"/>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6945894" y="2123115"/>
          <a:ext cx="437198" cy="388620"/>
        </p:xfrm>
        <a:graphic>
          <a:graphicData uri="http://schemas.openxmlformats.org/presentationml/2006/ole">
            <mc:AlternateContent xmlns:mc="http://schemas.openxmlformats.org/markup-compatibility/2006">
              <mc:Choice xmlns:v="urn:schemas-microsoft-com:vml" Requires="v">
                <p:oleObj spid="_x0000_s20487" name="公式" r:id="rId5" imgW="253890" imgH="228501" progId="Equation.3">
                  <p:embed/>
                </p:oleObj>
              </mc:Choice>
              <mc:Fallback>
                <p:oleObj name="公式" r:id="rId5" imgW="253890" imgH="228501" progId="Equation.3">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945894" y="2123115"/>
                        <a:ext cx="437198" cy="388620"/>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1908810" y="2731771"/>
          <a:ext cx="3108960" cy="831041"/>
        </p:xfrm>
        <a:graphic>
          <a:graphicData uri="http://schemas.openxmlformats.org/presentationml/2006/ole">
            <mc:AlternateContent xmlns:mc="http://schemas.openxmlformats.org/markup-compatibility/2006">
              <mc:Choice xmlns:v="urn:schemas-microsoft-com:vml" Requires="v">
                <p:oleObj spid="_x0000_s20488" name="公式" r:id="rId7" imgW="1854200" imgH="596900" progId="Equation.3">
                  <p:embed/>
                </p:oleObj>
              </mc:Choice>
              <mc:Fallback>
                <p:oleObj name="公式" r:id="rId7" imgW="1854200" imgH="596900" progId="Equation.3">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08810" y="2731771"/>
                        <a:ext cx="3108960" cy="831041"/>
                      </a:xfrm>
                      <a:prstGeom prst="rect">
                        <a:avLst/>
                      </a:prstGeom>
                      <a:noFill/>
                    </p:spPr>
                  </p:pic>
                </p:oleObj>
              </mc:Fallback>
            </mc:AlternateContent>
          </a:graphicData>
        </a:graphic>
      </p:graphicFrame>
      <p:sp>
        <p:nvSpPr>
          <p:cNvPr id="11" name="文本框 10"/>
          <p:cNvSpPr txBox="1"/>
          <p:nvPr/>
        </p:nvSpPr>
        <p:spPr>
          <a:xfrm>
            <a:off x="1371600" y="3927675"/>
            <a:ext cx="3097530" cy="62324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2</a:t>
            </a: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、令误差传递函数为</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1908810" y="4449671"/>
          <a:ext cx="3244207" cy="710175"/>
        </p:xfrm>
        <a:graphic>
          <a:graphicData uri="http://schemas.openxmlformats.org/presentationml/2006/ole">
            <mc:AlternateContent xmlns:mc="http://schemas.openxmlformats.org/markup-compatibility/2006">
              <mc:Choice xmlns:v="urn:schemas-microsoft-com:vml" Requires="v">
                <p:oleObj spid="_x0000_s20489" name="公式" r:id="rId9" imgW="1917700" imgH="419100" progId="Equation.3">
                  <p:embed/>
                </p:oleObj>
              </mc:Choice>
              <mc:Fallback>
                <p:oleObj name="公式" r:id="rId9" imgW="1917700" imgH="419100" progId="Equation.3">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908810" y="4449671"/>
                        <a:ext cx="3244207" cy="710175"/>
                      </a:xfrm>
                      <a:prstGeom prst="rect">
                        <a:avLst/>
                      </a:prstGeom>
                      <a:noFill/>
                    </p:spPr>
                  </p:pic>
                </p:oleObj>
              </mc:Fallback>
            </mc:AlternateContent>
          </a:graphicData>
        </a:graphic>
      </p:graphicFrame>
    </p:spTree>
    <p:extLst>
      <p:ext uri="{BB962C8B-B14F-4D97-AF65-F5344CB8AC3E}">
        <p14:creationId xmlns:p14="http://schemas.microsoft.com/office/powerpoint/2010/main" val="18885621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13"/>
                                        </p:tgtEl>
                                        <p:attrNameLst>
                                          <p:attrName>style.visibility</p:attrName>
                                        </p:attrNameLst>
                                      </p:cBhvr>
                                      <p:to>
                                        <p:strVal val="visible"/>
                                      </p:to>
                                    </p:set>
                                    <p:animEffect transition="in" filter="fade">
                                      <p:cBhvr>
                                        <p:cTn id="20" dur="500"/>
                                        <p:tgtEl>
                                          <p:spTgt spid="13"/>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11" grpId="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1"/>
          </p:nvPr>
        </p:nvSpPr>
        <p:spPr>
          <a:xfrm>
            <a:off x="411480" y="1266349"/>
            <a:ext cx="7886700" cy="1671161"/>
          </a:xfrm>
        </p:spPr>
        <p:txBody>
          <a:bodyPr/>
          <a:lstStyle/>
          <a:p>
            <a:r>
              <a:rPr lang="zh-CN" altLang="zh-CN" dirty="0"/>
              <a:t>即：</a:t>
            </a:r>
            <a:endParaRPr lang="en-US" altLang="zh-CN" dirty="0"/>
          </a:p>
          <a:p>
            <a:pPr marL="0" indent="0">
              <a:buNone/>
            </a:pPr>
            <a:endParaRPr lang="en-US" altLang="zh-CN" dirty="0"/>
          </a:p>
          <a:p>
            <a:pPr marL="0" indent="0">
              <a:buNone/>
            </a:pPr>
            <a:r>
              <a:rPr lang="en-US" altLang="zh-CN" dirty="0"/>
              <a:t>    </a:t>
            </a:r>
            <a:r>
              <a:rPr lang="zh-CN" altLang="zh-CN" dirty="0"/>
              <a:t>及</a:t>
            </a:r>
            <a:endParaRPr lang="zh-CN" altLang="en-US" dirty="0"/>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12" name="灯片编号占位符 11"/>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
        <p:nvSpPr>
          <p:cNvPr id="4" name="Rectangle 2"/>
          <p:cNvSpPr>
            <a:spLocks noChangeArrowheads="1"/>
          </p:cNvSpPr>
          <p:nvPr/>
        </p:nvSpPr>
        <p:spPr bwMode="auto">
          <a:xfrm>
            <a:off x="1314451" y="122167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5" name="对象 4"/>
          <p:cNvGraphicFramePr>
            <a:graphicFrameLocks noChangeAspect="1"/>
          </p:cNvGraphicFramePr>
          <p:nvPr>
            <p:extLst/>
          </p:nvPr>
        </p:nvGraphicFramePr>
        <p:xfrm>
          <a:off x="1314450" y="1150804"/>
          <a:ext cx="5280660" cy="541607"/>
        </p:xfrm>
        <a:graphic>
          <a:graphicData uri="http://schemas.openxmlformats.org/presentationml/2006/ole">
            <mc:AlternateContent xmlns:mc="http://schemas.openxmlformats.org/markup-compatibility/2006">
              <mc:Choice xmlns:v="urn:schemas-microsoft-com:vml" Requires="v">
                <p:oleObj spid="_x0000_s21508" name="公式" r:id="rId3" imgW="2602370" imgH="266584" progId="Equation.3">
                  <p:embed/>
                </p:oleObj>
              </mc:Choice>
              <mc:Fallback>
                <p:oleObj name="公式" r:id="rId3" imgW="2602370" imgH="266584" progId="Equation.3">
                  <p:embed/>
                  <p:pic>
                    <p:nvPicPr>
                      <p:cNvPr id="5" name="对象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14450" y="1150804"/>
                        <a:ext cx="5280660" cy="541607"/>
                      </a:xfrm>
                      <a:prstGeom prst="rect">
                        <a:avLst/>
                      </a:prstGeom>
                      <a:noFill/>
                    </p:spPr>
                  </p:pic>
                </p:oleObj>
              </mc:Fallback>
            </mc:AlternateContent>
          </a:graphicData>
        </a:graphic>
      </p:graphicFrame>
      <p:sp>
        <p:nvSpPr>
          <p:cNvPr id="6" name="Rectangle 4"/>
          <p:cNvSpPr>
            <a:spLocks noChangeArrowheads="1"/>
          </p:cNvSpPr>
          <p:nvPr/>
        </p:nvSpPr>
        <p:spPr bwMode="auto">
          <a:xfrm>
            <a:off x="1314451" y="157600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1453015" y="2076586"/>
          <a:ext cx="3474720" cy="688229"/>
        </p:xfrm>
        <a:graphic>
          <a:graphicData uri="http://schemas.openxmlformats.org/presentationml/2006/ole">
            <mc:AlternateContent xmlns:mc="http://schemas.openxmlformats.org/markup-compatibility/2006">
              <mc:Choice xmlns:v="urn:schemas-microsoft-com:vml" Requires="v">
                <p:oleObj spid="_x0000_s21509" name="公式" r:id="rId5" imgW="1968500" imgH="393700" progId="Equation.3">
                  <p:embed/>
                </p:oleObj>
              </mc:Choice>
              <mc:Fallback>
                <p:oleObj name="公式" r:id="rId5" imgW="1968500" imgH="393700" progId="Equation.3">
                  <p:embed/>
                  <p:pic>
                    <p:nvPicPr>
                      <p:cNvPr id="7" name="对象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53015" y="2076586"/>
                        <a:ext cx="3474720" cy="688229"/>
                      </a:xfrm>
                      <a:prstGeom prst="rect">
                        <a:avLst/>
                      </a:prstGeom>
                      <a:noFill/>
                    </p:spPr>
                  </p:pic>
                </p:oleObj>
              </mc:Fallback>
            </mc:AlternateContent>
          </a:graphicData>
        </a:graphic>
      </p:graphicFrame>
      <p:sp>
        <p:nvSpPr>
          <p:cNvPr id="8" name="文本框 7"/>
          <p:cNvSpPr txBox="1"/>
          <p:nvPr/>
        </p:nvSpPr>
        <p:spPr>
          <a:xfrm>
            <a:off x="7298055" y="1225399"/>
            <a:ext cx="1234440" cy="41549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(2-9)</a:t>
            </a:r>
            <a:endPar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9" name="文本框 8"/>
          <p:cNvSpPr txBox="1"/>
          <p:nvPr/>
        </p:nvSpPr>
        <p:spPr>
          <a:xfrm>
            <a:off x="7298055" y="2136616"/>
            <a:ext cx="1565910" cy="41549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(2-10)</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0" name="文本框 9"/>
          <p:cNvSpPr txBox="1"/>
          <p:nvPr/>
        </p:nvSpPr>
        <p:spPr>
          <a:xfrm>
            <a:off x="411480" y="2741302"/>
            <a:ext cx="4812030" cy="41549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3</a:t>
            </a: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、由式</a:t>
            </a: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(2-9)</a:t>
            </a: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和式</a:t>
            </a: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(2-10)</a:t>
            </a: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画出模拟图</a:t>
            </a: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2-4</a:t>
            </a: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a:t>
            </a:r>
          </a:p>
        </p:txBody>
      </p:sp>
      <p:pic>
        <p:nvPicPr>
          <p:cNvPr id="24581" name="Picture 5" descr="9-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14450" y="3321685"/>
            <a:ext cx="5604454" cy="20382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文本框 10"/>
          <p:cNvSpPr txBox="1"/>
          <p:nvPr/>
        </p:nvSpPr>
        <p:spPr>
          <a:xfrm>
            <a:off x="3745202" y="5359900"/>
            <a:ext cx="2063115" cy="57708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图</a:t>
            </a:r>
            <a:r>
              <a:rPr kumimoji="0" lang="en-US" altLang="zh-CN"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2-4</a:t>
            </a:r>
            <a:endParaRPr kumimoji="0" lang="zh-CN" altLang="zh-CN"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3774800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4581"/>
                                        </p:tgtEl>
                                        <p:attrNameLst>
                                          <p:attrName>style.visibility</p:attrName>
                                        </p:attrNameLst>
                                      </p:cBhvr>
                                      <p:to>
                                        <p:strVal val="visible"/>
                                      </p:to>
                                    </p:set>
                                    <p:animEffect transition="in" filter="fade">
                                      <p:cBhvr>
                                        <p:cTn id="12" dur="500"/>
                                        <p:tgtEl>
                                          <p:spTgt spid="24581"/>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1"/>
          </p:nvPr>
        </p:nvSpPr>
        <p:spPr>
          <a:xfrm>
            <a:off x="594360" y="1143001"/>
            <a:ext cx="7886700" cy="2091689"/>
          </a:xfrm>
        </p:spPr>
        <p:txBody>
          <a:bodyPr/>
          <a:lstStyle/>
          <a:p>
            <a:r>
              <a:rPr lang="zh-CN" altLang="zh-CN" dirty="0"/>
              <a:t>由图</a:t>
            </a:r>
            <a:r>
              <a:rPr lang="en-US" altLang="zh-CN" dirty="0"/>
              <a:t>2-4</a:t>
            </a:r>
            <a:r>
              <a:rPr lang="zh-CN" altLang="zh-CN" dirty="0"/>
              <a:t>可知</a:t>
            </a:r>
            <a:endParaRPr lang="en-US" altLang="zh-CN" dirty="0"/>
          </a:p>
          <a:p>
            <a:endParaRPr lang="en-US" altLang="zh-CN" dirty="0"/>
          </a:p>
          <a:p>
            <a:endParaRPr lang="en-US" altLang="zh-CN" dirty="0"/>
          </a:p>
          <a:p>
            <a:endParaRPr lang="en-US" altLang="zh-CN" dirty="0"/>
          </a:p>
          <a:p>
            <a:endParaRPr lang="en-US" altLang="zh-CN" dirty="0"/>
          </a:p>
          <a:p>
            <a:pPr marL="0" indent="0">
              <a:buNone/>
            </a:pPr>
            <a:endParaRPr lang="en-US" altLang="zh-CN" dirty="0"/>
          </a:p>
          <a:p>
            <a:pPr marL="0" indent="0">
              <a:buNone/>
            </a:pPr>
            <a:endParaRPr lang="zh-CN" altLang="zh-CN" dirty="0"/>
          </a:p>
          <a:p>
            <a:endParaRPr lang="zh-CN" altLang="en-US" dirty="0"/>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4" name="灯片编号占位符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graphicFrame>
        <p:nvGraphicFramePr>
          <p:cNvPr id="5" name="对象 4"/>
          <p:cNvGraphicFramePr>
            <a:graphicFrameLocks noChangeAspect="1"/>
          </p:cNvGraphicFramePr>
          <p:nvPr>
            <p:extLst/>
          </p:nvPr>
        </p:nvGraphicFramePr>
        <p:xfrm>
          <a:off x="1085988" y="1874520"/>
          <a:ext cx="3953678" cy="1257300"/>
        </p:xfrm>
        <a:graphic>
          <a:graphicData uri="http://schemas.openxmlformats.org/presentationml/2006/ole">
            <mc:AlternateContent xmlns:mc="http://schemas.openxmlformats.org/markup-compatibility/2006">
              <mc:Choice xmlns:v="urn:schemas-microsoft-com:vml" Requires="v">
                <p:oleObj spid="_x0000_s22533" name="Equation" r:id="rId3" imgW="2489200" imgH="787400" progId="Equation.DSMT4">
                  <p:embed/>
                </p:oleObj>
              </mc:Choice>
              <mc:Fallback>
                <p:oleObj name="Equation" r:id="rId3" imgW="2489200" imgH="787400" progId="Equation.DSMT4">
                  <p:embed/>
                  <p:pic>
                    <p:nvPicPr>
                      <p:cNvPr id="5" name="对象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85988" y="1874520"/>
                        <a:ext cx="3953678" cy="1257300"/>
                      </a:xfrm>
                      <a:prstGeom prst="rect">
                        <a:avLst/>
                      </a:prstGeom>
                      <a:noFill/>
                    </p:spPr>
                  </p:pic>
                </p:oleObj>
              </mc:Fallback>
            </mc:AlternateContent>
          </a:graphicData>
        </a:graphic>
      </p:graphicFrame>
      <p:graphicFrame>
        <p:nvGraphicFramePr>
          <p:cNvPr id="7" name="对象 6"/>
          <p:cNvGraphicFramePr>
            <a:graphicFrameLocks noChangeAspect="1"/>
          </p:cNvGraphicFramePr>
          <p:nvPr>
            <p:extLst/>
          </p:nvPr>
        </p:nvGraphicFramePr>
        <p:xfrm>
          <a:off x="5505473" y="1863089"/>
          <a:ext cx="2216456" cy="1268730"/>
        </p:xfrm>
        <a:graphic>
          <a:graphicData uri="http://schemas.openxmlformats.org/presentationml/2006/ole">
            <mc:AlternateContent xmlns:mc="http://schemas.openxmlformats.org/markup-compatibility/2006">
              <mc:Choice xmlns:v="urn:schemas-microsoft-com:vml" Requires="v">
                <p:oleObj spid="_x0000_s22534" name="Equation" r:id="rId5" imgW="1384300" imgH="787400" progId="Equation.DSMT4">
                  <p:embed/>
                </p:oleObj>
              </mc:Choice>
              <mc:Fallback>
                <p:oleObj name="Equation" r:id="rId5" imgW="1384300" imgH="787400" progId="Equation.DSMT4">
                  <p:embed/>
                  <p:pic>
                    <p:nvPicPr>
                      <p:cNvPr id="7" name="对象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05473" y="1863089"/>
                        <a:ext cx="2216456" cy="1268730"/>
                      </a:xfrm>
                      <a:prstGeom prst="rect">
                        <a:avLst/>
                      </a:prstGeom>
                      <a:noFill/>
                    </p:spPr>
                  </p:pic>
                </p:oleObj>
              </mc:Fallback>
            </mc:AlternateContent>
          </a:graphicData>
        </a:graphic>
      </p:graphicFrame>
      <p:sp>
        <p:nvSpPr>
          <p:cNvPr id="11" name="Rectangle 9"/>
          <p:cNvSpPr>
            <a:spLocks noChangeArrowheads="1"/>
          </p:cNvSpPr>
          <p:nvPr/>
        </p:nvSpPr>
        <p:spPr bwMode="auto">
          <a:xfrm>
            <a:off x="125016" y="3562833"/>
            <a:ext cx="2793072" cy="3924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228600" algn="l" defTabSz="685800" rtl="0" eaLnBrk="0" fontAlgn="base" latinLnBrk="0" hangingPunct="0">
              <a:lnSpc>
                <a:spcPct val="100000"/>
              </a:lnSpc>
              <a:spcBef>
                <a:spcPct val="0"/>
              </a:spcBef>
              <a:spcAft>
                <a:spcPct val="0"/>
              </a:spcAft>
              <a:buClrTx/>
              <a:buSzTx/>
              <a:buFontTx/>
              <a:buNone/>
              <a:tabLst/>
              <a:defRPr/>
            </a:pPr>
            <a:r>
              <a:rPr kumimoji="0" lang="zh-CN" altLang="en-US" sz="21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上面的状态方程即为</a:t>
            </a:r>
            <a:endParaRPr kumimoji="0" lang="zh-CN" altLang="en-US" sz="2100" b="0" i="0" u="none" strike="noStrike" kern="1200" cap="none" spc="0" normalizeH="0" baseline="0" noProof="0" dirty="0">
              <a:ln>
                <a:noFill/>
              </a:ln>
              <a:solidFill>
                <a:prstClr val="black"/>
              </a:solidFill>
              <a:effectLst/>
              <a:uLnTx/>
              <a:uFillTx/>
              <a:latin typeface="Arial" panose="020B0604020202020204" pitchFamily="34" charset="0"/>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2771511" y="3623663"/>
          <a:ext cx="582630" cy="349578"/>
        </p:xfrm>
        <a:graphic>
          <a:graphicData uri="http://schemas.openxmlformats.org/presentationml/2006/ole">
            <mc:AlternateContent xmlns:mc="http://schemas.openxmlformats.org/markup-compatibility/2006">
              <mc:Choice xmlns:v="urn:schemas-microsoft-com:vml" Requires="v">
                <p:oleObj spid="_x0000_s22535" name="公式" r:id="rId7" imgW="330057" imgH="203112" progId="Equation.3">
                  <p:embed/>
                </p:oleObj>
              </mc:Choice>
              <mc:Fallback>
                <p:oleObj name="公式" r:id="rId7" imgW="330057" imgH="203112" progId="Equation.3">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71511" y="3623663"/>
                        <a:ext cx="582630" cy="349578"/>
                      </a:xfrm>
                      <a:prstGeom prst="rect">
                        <a:avLst/>
                      </a:prstGeom>
                      <a:noFill/>
                    </p:spPr>
                  </p:pic>
                </p:oleObj>
              </mc:Fallback>
            </mc:AlternateContent>
          </a:graphicData>
        </a:graphic>
      </p:graphicFrame>
      <p:sp>
        <p:nvSpPr>
          <p:cNvPr id="13" name="Rectangle 10"/>
          <p:cNvSpPr>
            <a:spLocks noChangeArrowheads="1"/>
          </p:cNvSpPr>
          <p:nvPr/>
        </p:nvSpPr>
        <p:spPr bwMode="auto">
          <a:xfrm>
            <a:off x="3062827" y="3580827"/>
            <a:ext cx="2793072" cy="3924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228600" algn="l" defTabSz="685800" rtl="0" eaLnBrk="0" fontAlgn="base" latinLnBrk="0" hangingPunct="0">
              <a:lnSpc>
                <a:spcPct val="100000"/>
              </a:lnSpc>
              <a:spcBef>
                <a:spcPct val="0"/>
              </a:spcBef>
              <a:spcAft>
                <a:spcPct val="0"/>
              </a:spcAft>
              <a:buClrTx/>
              <a:buSzTx/>
              <a:buFontTx/>
              <a:buNone/>
              <a:tabLst/>
              <a:defRPr/>
            </a:pPr>
            <a:r>
              <a:rPr kumimoji="0" lang="zh-CN" altLang="en-US" sz="21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的能控标准型实现。</a:t>
            </a:r>
            <a:endParaRPr kumimoji="0" lang="zh-CN" altLang="en-US" sz="2100" b="0" i="0" u="none" strike="noStrike" kern="1200" cap="none" spc="0" normalizeH="0" baseline="0" noProof="0" dirty="0">
              <a:ln>
                <a:noFill/>
              </a:ln>
              <a:solidFill>
                <a:prstClr val="black"/>
              </a:solidFill>
              <a:effectLst/>
              <a:uLnTx/>
              <a:uFillTx/>
              <a:latin typeface="Arial" panose="020B0604020202020204" pitchFamily="34" charset="0"/>
              <a:ea typeface="宋体" panose="02010600030101010101" pitchFamily="2" charset="-122"/>
              <a:cs typeface="+mn-cs"/>
            </a:endParaRPr>
          </a:p>
        </p:txBody>
      </p:sp>
    </p:spTree>
    <p:extLst>
      <p:ext uri="{BB962C8B-B14F-4D97-AF65-F5344CB8AC3E}">
        <p14:creationId xmlns:p14="http://schemas.microsoft.com/office/powerpoint/2010/main" val="34076320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fade">
                                      <p:cBhvr>
                                        <p:cTn id="15" dur="500"/>
                                        <p:tgtEl>
                                          <p:spTgt spid="13"/>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fade">
                                      <p:cBhvr>
                                        <p:cTn id="18" dur="500"/>
                                        <p:tgtEl>
                                          <p:spTgt spid="11"/>
                                        </p:tgtEl>
                                      </p:cBhvr>
                                    </p:animEffect>
                                  </p:childTnLst>
                                </p:cTn>
                              </p:par>
                              <p:par>
                                <p:cTn id="19" presetID="10" presetClass="entr" presetSubtype="0" fill="hold" nodeType="with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3"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605790" y="2697004"/>
            <a:ext cx="7886700" cy="994172"/>
          </a:xfrm>
        </p:spPr>
        <p:txBody>
          <a:bodyPr/>
          <a:lstStyle/>
          <a:p>
            <a:r>
              <a:rPr lang="zh-CN" altLang="zh-CN" b="1" dirty="0"/>
              <a:t>作业</a:t>
            </a:r>
            <a:r>
              <a:rPr lang="zh-CN" altLang="zh-CN" dirty="0"/>
              <a:t>：上例中，分子加上</a:t>
            </a:r>
            <a:r>
              <a:rPr lang="en-US" altLang="zh-CN" dirty="0"/>
              <a:t>         </a:t>
            </a:r>
            <a:r>
              <a:rPr lang="zh-CN" altLang="en-US" dirty="0"/>
              <a:t>。</a:t>
            </a:r>
          </a:p>
        </p:txBody>
      </p:sp>
      <p:sp>
        <p:nvSpPr>
          <p:cNvPr id="3" name="页脚占位符 2"/>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4" name="灯片编号占位符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graphicFrame>
        <p:nvGraphicFramePr>
          <p:cNvPr id="5" name="对象 4"/>
          <p:cNvGraphicFramePr>
            <a:graphicFrameLocks noChangeAspect="1"/>
          </p:cNvGraphicFramePr>
          <p:nvPr>
            <p:extLst/>
          </p:nvPr>
        </p:nvGraphicFramePr>
        <p:xfrm>
          <a:off x="6901916" y="2839045"/>
          <a:ext cx="811531" cy="710090"/>
        </p:xfrm>
        <a:graphic>
          <a:graphicData uri="http://schemas.openxmlformats.org/presentationml/2006/ole">
            <mc:AlternateContent xmlns:mc="http://schemas.openxmlformats.org/markup-compatibility/2006">
              <mc:Choice xmlns:v="urn:schemas-microsoft-com:vml" Requires="v">
                <p:oleObj spid="_x0000_s23555" name="Equation" r:id="rId3" imgW="228501" imgH="203112" progId="Equation.DSMT4">
                  <p:embed/>
                </p:oleObj>
              </mc:Choice>
              <mc:Fallback>
                <p:oleObj name="Equation" r:id="rId3" imgW="228501" imgH="203112" progId="Equation.DSMT4">
                  <p:embed/>
                  <p:pic>
                    <p:nvPicPr>
                      <p:cNvPr id="5" name="对象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901916" y="2839045"/>
                        <a:ext cx="811531" cy="710090"/>
                      </a:xfrm>
                      <a:prstGeom prst="rect">
                        <a:avLst/>
                      </a:prstGeom>
                      <a:noFill/>
                    </p:spPr>
                  </p:pic>
                </p:oleObj>
              </mc:Fallback>
            </mc:AlternateContent>
          </a:graphicData>
        </a:graphic>
      </p:graphicFrame>
    </p:spTree>
    <p:extLst>
      <p:ext uri="{BB962C8B-B14F-4D97-AF65-F5344CB8AC3E}">
        <p14:creationId xmlns:p14="http://schemas.microsoft.com/office/powerpoint/2010/main" val="2974121591"/>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628650" y="1123577"/>
            <a:ext cx="7886700" cy="1325563"/>
          </a:xfrm>
        </p:spPr>
        <p:txBody>
          <a:bodyPr/>
          <a:lstStyle/>
          <a:p>
            <a:r>
              <a:rPr lang="en-US" altLang="zh-CN" sz="2700" b="1" dirty="0"/>
              <a:t>2</a:t>
            </a:r>
            <a:r>
              <a:rPr lang="zh-CN" altLang="zh-CN" sz="2700" b="1" dirty="0"/>
              <a:t>．能观标准型的实现</a:t>
            </a:r>
            <a:br>
              <a:rPr lang="zh-CN" altLang="zh-CN" dirty="0"/>
            </a:br>
            <a:endParaRPr lang="zh-CN" altLang="en-US" dirty="0"/>
          </a:p>
        </p:txBody>
      </p:sp>
      <p:sp>
        <p:nvSpPr>
          <p:cNvPr id="3" name="内容占位符 2"/>
          <p:cNvSpPr>
            <a:spLocks noGrp="1"/>
          </p:cNvSpPr>
          <p:nvPr>
            <p:ph idx="1"/>
          </p:nvPr>
        </p:nvSpPr>
        <p:spPr>
          <a:xfrm>
            <a:off x="628650" y="3143248"/>
            <a:ext cx="7886700" cy="1912384"/>
          </a:xfrm>
        </p:spPr>
        <p:txBody>
          <a:bodyPr/>
          <a:lstStyle/>
          <a:p>
            <a:pPr marL="0" indent="0">
              <a:buNone/>
            </a:pPr>
            <a:r>
              <a:rPr lang="zh-CN" altLang="zh-CN" dirty="0"/>
              <a:t>由系统传递函数的表达式</a:t>
            </a:r>
            <a:r>
              <a:rPr lang="en-US" altLang="zh-CN" dirty="0"/>
              <a:t>(2-5)</a:t>
            </a:r>
            <a:r>
              <a:rPr lang="zh-CN" altLang="zh-CN" dirty="0"/>
              <a:t>式可得</a:t>
            </a:r>
          </a:p>
          <a:p>
            <a:endParaRPr lang="zh-CN" altLang="en-US" dirty="0"/>
          </a:p>
        </p:txBody>
      </p:sp>
      <p:sp>
        <p:nvSpPr>
          <p:cNvPr id="4" name="页脚占位符 3"/>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7" name="灯片编号占位符 6"/>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graphicFrame>
        <p:nvGraphicFramePr>
          <p:cNvPr id="5" name="对象 4"/>
          <p:cNvGraphicFramePr>
            <a:graphicFrameLocks noChangeAspect="1"/>
          </p:cNvGraphicFramePr>
          <p:nvPr>
            <p:extLst/>
          </p:nvPr>
        </p:nvGraphicFramePr>
        <p:xfrm>
          <a:off x="1290638" y="2090022"/>
          <a:ext cx="4537250" cy="774144"/>
        </p:xfrm>
        <a:graphic>
          <a:graphicData uri="http://schemas.openxmlformats.org/presentationml/2006/ole">
            <mc:AlternateContent xmlns:mc="http://schemas.openxmlformats.org/markup-compatibility/2006">
              <mc:Choice xmlns:v="urn:schemas-microsoft-com:vml" Requires="v">
                <p:oleObj spid="_x0000_s24581" name="Equation" r:id="rId3" imgW="2679480" imgH="457200" progId="Equation.DSMT4">
                  <p:embed/>
                </p:oleObj>
              </mc:Choice>
              <mc:Fallback>
                <p:oleObj name="Equation" r:id="rId3" imgW="2679480" imgH="457200" progId="Equation.DSMT4">
                  <p:embed/>
                  <p:pic>
                    <p:nvPicPr>
                      <p:cNvPr id="5" name="对象 4"/>
                      <p:cNvPicPr>
                        <a:picLocks noChangeAspect="1" noChangeArrowheads="1"/>
                      </p:cNvPicPr>
                      <p:nvPr/>
                    </p:nvPicPr>
                    <p:blipFill>
                      <a:blip r:embed="rId4"/>
                      <a:srcRect/>
                      <a:stretch>
                        <a:fillRect/>
                      </a:stretch>
                    </p:blipFill>
                    <p:spPr bwMode="auto">
                      <a:xfrm>
                        <a:off x="1290638" y="2090022"/>
                        <a:ext cx="4537250" cy="774144"/>
                      </a:xfrm>
                      <a:prstGeom prst="rect">
                        <a:avLst/>
                      </a:prstGeom>
                      <a:noFill/>
                    </p:spPr>
                  </p:pic>
                </p:oleObj>
              </mc:Fallback>
            </mc:AlternateContent>
          </a:graphicData>
        </a:graphic>
      </p:graphicFrame>
      <p:sp>
        <p:nvSpPr>
          <p:cNvPr id="6" name="文本框 5"/>
          <p:cNvSpPr txBox="1"/>
          <p:nvPr/>
        </p:nvSpPr>
        <p:spPr>
          <a:xfrm>
            <a:off x="6846570" y="2264002"/>
            <a:ext cx="1668780" cy="62324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(2-5)</a:t>
            </a:r>
            <a:endPar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1290638" y="3779278"/>
          <a:ext cx="6366428" cy="827012"/>
        </p:xfrm>
        <a:graphic>
          <a:graphicData uri="http://schemas.openxmlformats.org/presentationml/2006/ole">
            <mc:AlternateContent xmlns:mc="http://schemas.openxmlformats.org/markup-compatibility/2006">
              <mc:Choice xmlns:v="urn:schemas-microsoft-com:vml" Requires="v">
                <p:oleObj spid="_x0000_s24582" name="公式" r:id="rId5" imgW="3886200" imgH="508000" progId="Equation.3">
                  <p:embed/>
                </p:oleObj>
              </mc:Choice>
              <mc:Fallback>
                <p:oleObj name="公式" r:id="rId5" imgW="3886200" imgH="508000" progId="Equation.3">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90638" y="3779278"/>
                        <a:ext cx="6366428" cy="827012"/>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1290638" y="4720981"/>
          <a:ext cx="6118766" cy="970682"/>
        </p:xfrm>
        <a:graphic>
          <a:graphicData uri="http://schemas.openxmlformats.org/presentationml/2006/ole">
            <mc:AlternateContent xmlns:mc="http://schemas.openxmlformats.org/markup-compatibility/2006">
              <mc:Choice xmlns:v="urn:schemas-microsoft-com:vml" Requires="v">
                <p:oleObj spid="_x0000_s24583" name="Equation" r:id="rId7" imgW="3365500" imgH="533400" progId="Equation.DSMT4">
                  <p:embed/>
                </p:oleObj>
              </mc:Choice>
              <mc:Fallback>
                <p:oleObj name="Equation" r:id="rId7" imgW="3365500" imgH="533400"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290638" y="4720981"/>
                        <a:ext cx="6118766" cy="970682"/>
                      </a:xfrm>
                      <a:prstGeom prst="rect">
                        <a:avLst/>
                      </a:prstGeom>
                      <a:noFill/>
                    </p:spPr>
                  </p:pic>
                </p:oleObj>
              </mc:Fallback>
            </mc:AlternateContent>
          </a:graphicData>
        </a:graphic>
      </p:graphicFrame>
      <p:sp>
        <p:nvSpPr>
          <p:cNvPr id="11" name="文本框 10"/>
          <p:cNvSpPr txBox="1"/>
          <p:nvPr/>
        </p:nvSpPr>
        <p:spPr>
          <a:xfrm>
            <a:off x="7783139" y="4692132"/>
            <a:ext cx="1200150" cy="62324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(2-11)</a:t>
            </a:r>
            <a:endPar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1524047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3">
                                            <p:txEl>
                                              <p:pRg st="0" end="0"/>
                                            </p:txEl>
                                          </p:spTgt>
                                        </p:tgtEl>
                                        <p:attrNameLst>
                                          <p:attrName>style.visibility</p:attrName>
                                        </p:attrNameLst>
                                      </p:cBhvr>
                                      <p:to>
                                        <p:strVal val="visible"/>
                                      </p:to>
                                    </p:set>
                                    <p:animEffect transition="in" filter="fade">
                                      <p:cBhvr>
                                        <p:cTn id="15" dur="500"/>
                                        <p:tgtEl>
                                          <p:spTgt spid="3">
                                            <p:txEl>
                                              <p:pRg st="0" end="0"/>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fade">
                                      <p:cBhvr>
                                        <p:cTn id="20" dur="500"/>
                                        <p:tgtEl>
                                          <p:spTgt spid="8"/>
                                        </p:tgtEl>
                                      </p:cBhvr>
                                    </p:animEffect>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1"/>
                                        </p:tgtEl>
                                        <p:attrNameLst>
                                          <p:attrName>style.visibility</p:attrName>
                                        </p:attrNameLst>
                                      </p:cBhvr>
                                      <p:to>
                                        <p:strVal val="visible"/>
                                      </p:to>
                                    </p:set>
                                    <p:animEffect transition="in" filter="fade">
                                      <p:cBhvr>
                                        <p:cTn id="26"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6" grpId="0"/>
      <p:bldP spid="11" grpId="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1"/>
          </p:nvPr>
        </p:nvSpPr>
        <p:spPr>
          <a:xfrm>
            <a:off x="228600" y="1140619"/>
            <a:ext cx="7886700" cy="448151"/>
          </a:xfrm>
        </p:spPr>
        <p:txBody>
          <a:bodyPr>
            <a:normAutofit lnSpcReduction="10000"/>
          </a:bodyPr>
          <a:lstStyle/>
          <a:p>
            <a:r>
              <a:rPr lang="zh-CN" altLang="zh-CN" dirty="0"/>
              <a:t>由</a:t>
            </a:r>
            <a:r>
              <a:rPr lang="en-US" altLang="zh-CN" dirty="0"/>
              <a:t>(2-11)</a:t>
            </a:r>
            <a:r>
              <a:rPr lang="zh-CN" altLang="zh-CN" dirty="0"/>
              <a:t>式画出系统的模拟图，如图</a:t>
            </a:r>
            <a:r>
              <a:rPr lang="en-US" altLang="zh-CN" dirty="0"/>
              <a:t>2-5</a:t>
            </a:r>
            <a:r>
              <a:rPr lang="zh-CN" altLang="zh-CN" dirty="0"/>
              <a:t>所示。</a:t>
            </a:r>
          </a:p>
          <a:p>
            <a:endParaRPr lang="zh-CN" altLang="en-US" dirty="0"/>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6" name="灯片编号占位符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pic>
        <p:nvPicPr>
          <p:cNvPr id="28674" name="Picture 2" descr="9-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99269" y="1706643"/>
            <a:ext cx="4945363" cy="1619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文本框 3"/>
          <p:cNvSpPr txBox="1"/>
          <p:nvPr/>
        </p:nvSpPr>
        <p:spPr>
          <a:xfrm>
            <a:off x="3463289" y="3444002"/>
            <a:ext cx="2000250"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图</a:t>
            </a:r>
            <a:r>
              <a:rPr kumimoji="0" lang="en-US" altLang="zh-CN"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2-5</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5" name="文本框 4"/>
          <p:cNvSpPr txBox="1"/>
          <p:nvPr/>
        </p:nvSpPr>
        <p:spPr>
          <a:xfrm>
            <a:off x="354330" y="4331243"/>
            <a:ext cx="5737860" cy="62324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由模拟图</a:t>
            </a: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2-5</a:t>
            </a: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写出系统的状态方程见下式。</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5708859" y="3553653"/>
          <a:ext cx="2406441" cy="2298507"/>
        </p:xfrm>
        <a:graphic>
          <a:graphicData uri="http://schemas.openxmlformats.org/presentationml/2006/ole">
            <mc:AlternateContent xmlns:mc="http://schemas.openxmlformats.org/markup-compatibility/2006">
              <mc:Choice xmlns:v="urn:schemas-microsoft-com:vml" Requires="v">
                <p:oleObj spid="_x0000_s25603" name="Equation" r:id="rId4" imgW="1638300" imgH="1625600" progId="Equation.DSMT4">
                  <p:embed/>
                </p:oleObj>
              </mc:Choice>
              <mc:Fallback>
                <p:oleObj name="Equation" r:id="rId4" imgW="1638300" imgH="1625600" progId="Equation.DSMT4">
                  <p:embed/>
                  <p:pic>
                    <p:nvPicPr>
                      <p:cNvPr id="7" name="对象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708859" y="3553653"/>
                        <a:ext cx="2406441" cy="2298507"/>
                      </a:xfrm>
                      <a:prstGeom prst="rect">
                        <a:avLst/>
                      </a:prstGeom>
                      <a:noFill/>
                    </p:spPr>
                  </p:pic>
                </p:oleObj>
              </mc:Fallback>
            </mc:AlternateContent>
          </a:graphicData>
        </a:graphic>
      </p:graphicFrame>
    </p:spTree>
    <p:extLst>
      <p:ext uri="{BB962C8B-B14F-4D97-AF65-F5344CB8AC3E}">
        <p14:creationId xmlns:p14="http://schemas.microsoft.com/office/powerpoint/2010/main" val="34351541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8674"/>
                                        </p:tgtEl>
                                        <p:attrNameLst>
                                          <p:attrName>style.visibility</p:attrName>
                                        </p:attrNameLst>
                                      </p:cBhvr>
                                      <p:to>
                                        <p:strVal val="visible"/>
                                      </p:to>
                                    </p:set>
                                    <p:animEffect transition="in" filter="fade">
                                      <p:cBhvr>
                                        <p:cTn id="7" dur="500"/>
                                        <p:tgtEl>
                                          <p:spTgt spid="2867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7"/>
                                        </p:tgtEl>
                                        <p:attrNameLst>
                                          <p:attrName>style.visibility</p:attrName>
                                        </p:attrNameLst>
                                      </p:cBhvr>
                                      <p:to>
                                        <p:strVal val="visible"/>
                                      </p:to>
                                    </p:set>
                                    <p:animEffect transition="in" filter="fade">
                                      <p:cBhvr>
                                        <p:cTn id="20"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1"/>
          </p:nvPr>
        </p:nvSpPr>
        <p:spPr>
          <a:xfrm>
            <a:off x="502103" y="1082635"/>
            <a:ext cx="7886700" cy="2586395"/>
          </a:xfrm>
        </p:spPr>
        <p:txBody>
          <a:bodyPr/>
          <a:lstStyle/>
          <a:p>
            <a:r>
              <a:rPr lang="zh-CN" altLang="zh-CN" dirty="0"/>
              <a:t>所以，系统状态方程</a:t>
            </a:r>
            <a:r>
              <a:rPr lang="en-US" altLang="zh-CN" dirty="0"/>
              <a:t>                   </a:t>
            </a:r>
            <a:r>
              <a:rPr lang="zh-CN" altLang="en-US" dirty="0"/>
              <a:t>的            阵为</a:t>
            </a: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4" name="灯片编号占位符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graphicFrame>
        <p:nvGraphicFramePr>
          <p:cNvPr id="5" name="对象 4"/>
          <p:cNvGraphicFramePr>
            <a:graphicFrameLocks noChangeAspect="1"/>
          </p:cNvGraphicFramePr>
          <p:nvPr>
            <p:extLst/>
          </p:nvPr>
        </p:nvGraphicFramePr>
        <p:xfrm>
          <a:off x="4102170" y="1136624"/>
          <a:ext cx="1432356" cy="326951"/>
        </p:xfrm>
        <a:graphic>
          <a:graphicData uri="http://schemas.openxmlformats.org/presentationml/2006/ole">
            <mc:AlternateContent xmlns:mc="http://schemas.openxmlformats.org/markup-compatibility/2006">
              <mc:Choice xmlns:v="urn:schemas-microsoft-com:vml" Requires="v">
                <p:oleObj spid="_x0000_s26635" name="Equation" r:id="rId3" imgW="876300" imgH="203200" progId="Equation.DSMT4">
                  <p:embed/>
                </p:oleObj>
              </mc:Choice>
              <mc:Fallback>
                <p:oleObj name="Equation" r:id="rId3" imgW="876300" imgH="203200" progId="Equation.DSMT4">
                  <p:embed/>
                  <p:pic>
                    <p:nvPicPr>
                      <p:cNvPr id="5" name="对象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02170" y="1136624"/>
                        <a:ext cx="1432356" cy="326951"/>
                      </a:xfrm>
                      <a:prstGeom prst="rect">
                        <a:avLst/>
                      </a:prstGeom>
                      <a:noFill/>
                    </p:spPr>
                  </p:pic>
                </p:oleObj>
              </mc:Fallback>
            </mc:AlternateContent>
          </a:graphicData>
        </a:graphic>
      </p:graphicFrame>
      <p:graphicFrame>
        <p:nvGraphicFramePr>
          <p:cNvPr id="7" name="对象 6"/>
          <p:cNvGraphicFramePr>
            <a:graphicFrameLocks noChangeAspect="1"/>
          </p:cNvGraphicFramePr>
          <p:nvPr>
            <p:extLst/>
          </p:nvPr>
        </p:nvGraphicFramePr>
        <p:xfrm>
          <a:off x="5904961" y="1106373"/>
          <a:ext cx="933266" cy="412373"/>
        </p:xfrm>
        <a:graphic>
          <a:graphicData uri="http://schemas.openxmlformats.org/presentationml/2006/ole">
            <mc:AlternateContent xmlns:mc="http://schemas.openxmlformats.org/markup-compatibility/2006">
              <mc:Choice xmlns:v="urn:schemas-microsoft-com:vml" Requires="v">
                <p:oleObj spid="_x0000_s26636" name="公式" r:id="rId5" imgW="405872" imgH="177569" progId="Equation.3">
                  <p:embed/>
                </p:oleObj>
              </mc:Choice>
              <mc:Fallback>
                <p:oleObj name="公式" r:id="rId5" imgW="405872" imgH="177569" progId="Equation.3">
                  <p:embed/>
                  <p:pic>
                    <p:nvPicPr>
                      <p:cNvPr id="7" name="对象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904961" y="1106373"/>
                        <a:ext cx="933266" cy="412373"/>
                      </a:xfrm>
                      <a:prstGeom prst="rect">
                        <a:avLst/>
                      </a:prstGeom>
                      <a:noFill/>
                    </p:spPr>
                  </p:pic>
                </p:oleObj>
              </mc:Fallback>
            </mc:AlternateContent>
          </a:graphicData>
        </a:graphic>
      </p:graphicFrame>
      <p:graphicFrame>
        <p:nvGraphicFramePr>
          <p:cNvPr id="9" name="对象 8"/>
          <p:cNvGraphicFramePr>
            <a:graphicFrameLocks noChangeAspect="1"/>
          </p:cNvGraphicFramePr>
          <p:nvPr>
            <p:extLst/>
          </p:nvPr>
        </p:nvGraphicFramePr>
        <p:xfrm>
          <a:off x="842728" y="1768972"/>
          <a:ext cx="3454135" cy="1762898"/>
        </p:xfrm>
        <a:graphic>
          <a:graphicData uri="http://schemas.openxmlformats.org/presentationml/2006/ole">
            <mc:AlternateContent xmlns:mc="http://schemas.openxmlformats.org/markup-compatibility/2006">
              <mc:Choice xmlns:v="urn:schemas-microsoft-com:vml" Requires="v">
                <p:oleObj spid="_x0000_s26637" name="Equation" r:id="rId7" imgW="2298700" imgH="1168400" progId="Equation.DSMT4">
                  <p:embed/>
                </p:oleObj>
              </mc:Choice>
              <mc:Fallback>
                <p:oleObj name="Equation" r:id="rId7" imgW="2298700" imgH="1168400" progId="Equation.DSMT4">
                  <p:embed/>
                  <p:pic>
                    <p:nvPicPr>
                      <p:cNvPr id="9" name="对象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42728" y="1768972"/>
                        <a:ext cx="3454135" cy="1762898"/>
                      </a:xfrm>
                      <a:prstGeom prst="rect">
                        <a:avLst/>
                      </a:prstGeom>
                      <a:noFill/>
                    </p:spPr>
                  </p:pic>
                </p:oleObj>
              </mc:Fallback>
            </mc:AlternateContent>
          </a:graphicData>
        </a:graphic>
      </p:graphicFrame>
      <p:graphicFrame>
        <p:nvGraphicFramePr>
          <p:cNvPr id="11" name="对象 10"/>
          <p:cNvGraphicFramePr>
            <a:graphicFrameLocks noChangeAspect="1"/>
          </p:cNvGraphicFramePr>
          <p:nvPr>
            <p:extLst/>
          </p:nvPr>
        </p:nvGraphicFramePr>
        <p:xfrm>
          <a:off x="4875312" y="1609664"/>
          <a:ext cx="1081993" cy="1900058"/>
        </p:xfrm>
        <a:graphic>
          <a:graphicData uri="http://schemas.openxmlformats.org/presentationml/2006/ole">
            <mc:AlternateContent xmlns:mc="http://schemas.openxmlformats.org/markup-compatibility/2006">
              <mc:Choice xmlns:v="urn:schemas-microsoft-com:vml" Requires="v">
                <p:oleObj spid="_x0000_s26638" name="Equation" r:id="rId9" imgW="800100" imgH="1638300" progId="Equation.DSMT4">
                  <p:embed/>
                </p:oleObj>
              </mc:Choice>
              <mc:Fallback>
                <p:oleObj name="Equation" r:id="rId9" imgW="800100" imgH="1638300" progId="Equation.DSMT4">
                  <p:embed/>
                  <p:pic>
                    <p:nvPicPr>
                      <p:cNvPr id="11" name="对象 1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875312" y="1609664"/>
                        <a:ext cx="1081993" cy="1900058"/>
                      </a:xfrm>
                      <a:prstGeom prst="rect">
                        <a:avLst/>
                      </a:prstGeom>
                      <a:noFill/>
                    </p:spPr>
                  </p:pic>
                </p:oleObj>
              </mc:Fallback>
            </mc:AlternateContent>
          </a:graphicData>
        </a:graphic>
      </p:graphicFrame>
      <p:sp>
        <p:nvSpPr>
          <p:cNvPr id="12" name="文本框 11"/>
          <p:cNvSpPr txBox="1"/>
          <p:nvPr/>
        </p:nvSpPr>
        <p:spPr>
          <a:xfrm>
            <a:off x="600074" y="3640851"/>
            <a:ext cx="5177790" cy="41549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系统的输出方程</a:t>
            </a: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                 </a:t>
            </a:r>
            <a:r>
              <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a:t>
            </a: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 </a:t>
            </a: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为</a:t>
            </a:r>
            <a:r>
              <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其中</a:t>
            </a: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C</a:t>
            </a:r>
            <a:r>
              <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阵为：</a:t>
            </a: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 </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3" name="Rectangle 10"/>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2647382" y="3721789"/>
          <a:ext cx="763136" cy="302375"/>
        </p:xfrm>
        <a:graphic>
          <a:graphicData uri="http://schemas.openxmlformats.org/presentationml/2006/ole">
            <mc:AlternateContent xmlns:mc="http://schemas.openxmlformats.org/markup-compatibility/2006">
              <mc:Choice xmlns:v="urn:schemas-microsoft-com:vml" Requires="v">
                <p:oleObj spid="_x0000_s26639" name="公式" r:id="rId11" imgW="507780" imgH="203112" progId="Equation.3">
                  <p:embed/>
                </p:oleObj>
              </mc:Choice>
              <mc:Fallback>
                <p:oleObj name="公式" r:id="rId11" imgW="507780" imgH="203112" progId="Equation.3">
                  <p:embed/>
                  <p:pic>
                    <p:nvPicPr>
                      <p:cNvPr id="14" name="对象 1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647382" y="3721789"/>
                        <a:ext cx="763136" cy="302375"/>
                      </a:xfrm>
                      <a:prstGeom prst="rect">
                        <a:avLst/>
                      </a:prstGeom>
                      <a:noFill/>
                    </p:spPr>
                  </p:pic>
                </p:oleObj>
              </mc:Fallback>
            </mc:AlternateContent>
          </a:graphicData>
        </a:graphic>
      </p:graphicFrame>
      <p:graphicFrame>
        <p:nvGraphicFramePr>
          <p:cNvPr id="19" name="对象 18"/>
          <p:cNvGraphicFramePr>
            <a:graphicFrameLocks noChangeAspect="1"/>
          </p:cNvGraphicFramePr>
          <p:nvPr>
            <p:extLst/>
          </p:nvPr>
        </p:nvGraphicFramePr>
        <p:xfrm>
          <a:off x="5618802" y="3630277"/>
          <a:ext cx="2438849" cy="485400"/>
        </p:xfrm>
        <a:graphic>
          <a:graphicData uri="http://schemas.openxmlformats.org/presentationml/2006/ole">
            <mc:AlternateContent xmlns:mc="http://schemas.openxmlformats.org/markup-compatibility/2006">
              <mc:Choice xmlns:v="urn:schemas-microsoft-com:vml" Requires="v">
                <p:oleObj spid="_x0000_s26640" name="Equation" r:id="rId13" imgW="1295400" imgH="241300" progId="Equation.DSMT4">
                  <p:embed/>
                </p:oleObj>
              </mc:Choice>
              <mc:Fallback>
                <p:oleObj name="Equation" r:id="rId13" imgW="1295400" imgH="241300" progId="Equation.DSMT4">
                  <p:embed/>
                  <p:pic>
                    <p:nvPicPr>
                      <p:cNvPr id="19" name="对象 1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618802" y="3630277"/>
                        <a:ext cx="2438849" cy="485400"/>
                      </a:xfrm>
                      <a:prstGeom prst="rect">
                        <a:avLst/>
                      </a:prstGeom>
                      <a:noFill/>
                    </p:spPr>
                  </p:pic>
                </p:oleObj>
              </mc:Fallback>
            </mc:AlternateContent>
          </a:graphicData>
        </a:graphic>
      </p:graphicFrame>
      <p:sp>
        <p:nvSpPr>
          <p:cNvPr id="20" name="文本框 19"/>
          <p:cNvSpPr txBox="1"/>
          <p:nvPr/>
        </p:nvSpPr>
        <p:spPr>
          <a:xfrm>
            <a:off x="600075" y="4115808"/>
            <a:ext cx="7788728" cy="73866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当系统状态方程和输出方程中的</a:t>
            </a: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           </a:t>
            </a: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阵具有上述形式时</a:t>
            </a: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a:t>
            </a: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称这种实现为能观标准型实现（</a:t>
            </a: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II </a:t>
            </a: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型）</a:t>
            </a: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a:t>
            </a: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记为</a:t>
            </a:r>
            <a:r>
              <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                 ）</a:t>
            </a:r>
          </a:p>
        </p:txBody>
      </p:sp>
      <p:sp>
        <p:nvSpPr>
          <p:cNvPr id="21" name="Rectangle 17"/>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2" name="对象 21"/>
          <p:cNvGraphicFramePr>
            <a:graphicFrameLocks noChangeAspect="1"/>
          </p:cNvGraphicFramePr>
          <p:nvPr>
            <p:extLst/>
          </p:nvPr>
        </p:nvGraphicFramePr>
        <p:xfrm>
          <a:off x="4445453" y="4173428"/>
          <a:ext cx="605373" cy="261411"/>
        </p:xfrm>
        <a:graphic>
          <a:graphicData uri="http://schemas.openxmlformats.org/presentationml/2006/ole">
            <mc:AlternateContent xmlns:mc="http://schemas.openxmlformats.org/markup-compatibility/2006">
              <mc:Choice xmlns:v="urn:schemas-microsoft-com:vml" Requires="v">
                <p:oleObj spid="_x0000_s26641" name="公式" r:id="rId15" imgW="418918" imgH="177723" progId="Equation.3">
                  <p:embed/>
                </p:oleObj>
              </mc:Choice>
              <mc:Fallback>
                <p:oleObj name="公式" r:id="rId15" imgW="418918" imgH="177723" progId="Equation.3">
                  <p:embed/>
                  <p:pic>
                    <p:nvPicPr>
                      <p:cNvPr id="22" name="对象 2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445453" y="4173428"/>
                        <a:ext cx="605373" cy="261411"/>
                      </a:xfrm>
                      <a:prstGeom prst="rect">
                        <a:avLst/>
                      </a:prstGeom>
                      <a:noFill/>
                    </p:spPr>
                  </p:pic>
                </p:oleObj>
              </mc:Fallback>
            </mc:AlternateContent>
          </a:graphicData>
        </a:graphic>
      </p:graphicFrame>
      <p:sp>
        <p:nvSpPr>
          <p:cNvPr id="23" name="Rectangle 19"/>
          <p:cNvSpPr>
            <a:spLocks noChangeArrowheads="1"/>
          </p:cNvSpPr>
          <p:nvPr/>
        </p:nvSpPr>
        <p:spPr bwMode="auto">
          <a:xfrm>
            <a:off x="5170646" y="499457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4" name="对象 23"/>
          <p:cNvGraphicFramePr>
            <a:graphicFrameLocks noChangeAspect="1"/>
          </p:cNvGraphicFramePr>
          <p:nvPr>
            <p:extLst/>
          </p:nvPr>
        </p:nvGraphicFramePr>
        <p:xfrm>
          <a:off x="5202522" y="4507153"/>
          <a:ext cx="1001555" cy="282791"/>
        </p:xfrm>
        <a:graphic>
          <a:graphicData uri="http://schemas.openxmlformats.org/presentationml/2006/ole">
            <mc:AlternateContent xmlns:mc="http://schemas.openxmlformats.org/markup-compatibility/2006">
              <mc:Choice xmlns:v="urn:schemas-microsoft-com:vml" Requires="v">
                <p:oleObj spid="_x0000_s26642" name="公式" r:id="rId17" imgW="812447" imgH="228501" progId="Equation.3">
                  <p:embed/>
                </p:oleObj>
              </mc:Choice>
              <mc:Fallback>
                <p:oleObj name="公式" r:id="rId17" imgW="812447" imgH="228501" progId="Equation.3">
                  <p:embed/>
                  <p:pic>
                    <p:nvPicPr>
                      <p:cNvPr id="24" name="对象 2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202522" y="4507153"/>
                        <a:ext cx="1001555" cy="282791"/>
                      </a:xfrm>
                      <a:prstGeom prst="rect">
                        <a:avLst/>
                      </a:prstGeom>
                      <a:noFill/>
                    </p:spPr>
                  </p:pic>
                </p:oleObj>
              </mc:Fallback>
            </mc:AlternateContent>
          </a:graphicData>
        </a:graphic>
      </p:graphicFrame>
      <p:sp>
        <p:nvSpPr>
          <p:cNvPr id="25" name="文本框 24"/>
          <p:cNvSpPr txBox="1"/>
          <p:nvPr/>
        </p:nvSpPr>
        <p:spPr>
          <a:xfrm>
            <a:off x="600075" y="4911600"/>
            <a:ext cx="6703696" cy="62324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系统能控制标准型实现与能观标准型实现的关系为</a:t>
            </a:r>
            <a:r>
              <a:rPr kumimoji="0" lang="zh-CN" altLang="zh-CN" sz="135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26" name="Rectangle 21"/>
          <p:cNvSpPr>
            <a:spLocks noChangeArrowheads="1"/>
          </p:cNvSpPr>
          <p:nvPr/>
        </p:nvSpPr>
        <p:spPr bwMode="auto">
          <a:xfrm>
            <a:off x="4698786" y="508614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7" name="对象 26"/>
          <p:cNvGraphicFramePr>
            <a:graphicFrameLocks noChangeAspect="1"/>
          </p:cNvGraphicFramePr>
          <p:nvPr>
            <p:extLst/>
          </p:nvPr>
        </p:nvGraphicFramePr>
        <p:xfrm>
          <a:off x="2272012" y="5364696"/>
          <a:ext cx="2989172" cy="385700"/>
        </p:xfrm>
        <a:graphic>
          <a:graphicData uri="http://schemas.openxmlformats.org/presentationml/2006/ole">
            <mc:AlternateContent xmlns:mc="http://schemas.openxmlformats.org/markup-compatibility/2006">
              <mc:Choice xmlns:v="urn:schemas-microsoft-com:vml" Requires="v">
                <p:oleObj spid="_x0000_s26643" name="公式" r:id="rId19" imgW="2070100" imgH="266700" progId="Equation.3">
                  <p:embed/>
                </p:oleObj>
              </mc:Choice>
              <mc:Fallback>
                <p:oleObj name="公式" r:id="rId19" imgW="2070100" imgH="266700" progId="Equation.3">
                  <p:embed/>
                  <p:pic>
                    <p:nvPicPr>
                      <p:cNvPr id="27" name="对象 26"/>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272012" y="5364696"/>
                        <a:ext cx="2989172" cy="385700"/>
                      </a:xfrm>
                      <a:prstGeom prst="rect">
                        <a:avLst/>
                      </a:prstGeom>
                      <a:noFill/>
                    </p:spPr>
                  </p:pic>
                </p:oleObj>
              </mc:Fallback>
            </mc:AlternateContent>
          </a:graphicData>
        </a:graphic>
      </p:graphicFrame>
    </p:spTree>
    <p:extLst>
      <p:ext uri="{BB962C8B-B14F-4D97-AF65-F5344CB8AC3E}">
        <p14:creationId xmlns:p14="http://schemas.microsoft.com/office/powerpoint/2010/main" val="4956093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par>
                                <p:cTn id="8" presetID="10" presetClass="entr" presetSubtype="0"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fade">
                                      <p:cBhvr>
                                        <p:cTn id="15" dur="500"/>
                                        <p:tgtEl>
                                          <p:spTgt spid="12"/>
                                        </p:tgtEl>
                                      </p:cBhvr>
                                    </p:animEffect>
                                  </p:childTnLst>
                                </p:cTn>
                              </p:par>
                              <p:par>
                                <p:cTn id="16" presetID="10" presetClass="entr" presetSubtype="0" fill="hold" nodeType="with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fade">
                                      <p:cBhvr>
                                        <p:cTn id="18" dur="500"/>
                                        <p:tgtEl>
                                          <p:spTgt spid="14"/>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20"/>
                                        </p:tgtEl>
                                        <p:attrNameLst>
                                          <p:attrName>style.visibility</p:attrName>
                                        </p:attrNameLst>
                                      </p:cBhvr>
                                      <p:to>
                                        <p:strVal val="visible"/>
                                      </p:to>
                                    </p:set>
                                    <p:animEffect transition="in" filter="fade">
                                      <p:cBhvr>
                                        <p:cTn id="28" dur="500"/>
                                        <p:tgtEl>
                                          <p:spTgt spid="20"/>
                                        </p:tgtEl>
                                      </p:cBhvr>
                                    </p:animEffect>
                                  </p:childTnLst>
                                </p:cTn>
                              </p:par>
                              <p:par>
                                <p:cTn id="29" presetID="10" presetClass="entr" presetSubtype="0" fill="hold" nodeType="withEffect">
                                  <p:stCondLst>
                                    <p:cond delay="0"/>
                                  </p:stCondLst>
                                  <p:childTnLst>
                                    <p:set>
                                      <p:cBhvr>
                                        <p:cTn id="30" dur="1" fill="hold">
                                          <p:stCondLst>
                                            <p:cond delay="0"/>
                                          </p:stCondLst>
                                        </p:cTn>
                                        <p:tgtEl>
                                          <p:spTgt spid="22"/>
                                        </p:tgtEl>
                                        <p:attrNameLst>
                                          <p:attrName>style.visibility</p:attrName>
                                        </p:attrNameLst>
                                      </p:cBhvr>
                                      <p:to>
                                        <p:strVal val="visible"/>
                                      </p:to>
                                    </p:set>
                                    <p:animEffect transition="in" filter="fade">
                                      <p:cBhvr>
                                        <p:cTn id="31" dur="500"/>
                                        <p:tgtEl>
                                          <p:spTgt spid="22"/>
                                        </p:tgtEl>
                                      </p:cBhvr>
                                    </p:animEffect>
                                  </p:childTnLst>
                                </p:cTn>
                              </p:par>
                              <p:par>
                                <p:cTn id="32" presetID="10" presetClass="entr" presetSubtype="0" fill="hold" nodeType="withEffect">
                                  <p:stCondLst>
                                    <p:cond delay="0"/>
                                  </p:stCondLst>
                                  <p:childTnLst>
                                    <p:set>
                                      <p:cBhvr>
                                        <p:cTn id="33" dur="1" fill="hold">
                                          <p:stCondLst>
                                            <p:cond delay="0"/>
                                          </p:stCondLst>
                                        </p:cTn>
                                        <p:tgtEl>
                                          <p:spTgt spid="24"/>
                                        </p:tgtEl>
                                        <p:attrNameLst>
                                          <p:attrName>style.visibility</p:attrName>
                                        </p:attrNameLst>
                                      </p:cBhvr>
                                      <p:to>
                                        <p:strVal val="visible"/>
                                      </p:to>
                                    </p:set>
                                    <p:animEffect transition="in" filter="fade">
                                      <p:cBhvr>
                                        <p:cTn id="34" dur="500"/>
                                        <p:tgtEl>
                                          <p:spTgt spid="24"/>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25"/>
                                        </p:tgtEl>
                                        <p:attrNameLst>
                                          <p:attrName>style.visibility</p:attrName>
                                        </p:attrNameLst>
                                      </p:cBhvr>
                                      <p:to>
                                        <p:strVal val="visible"/>
                                      </p:to>
                                    </p:set>
                                    <p:animEffect transition="in" filter="fade">
                                      <p:cBhvr>
                                        <p:cTn id="39" dur="500"/>
                                        <p:tgtEl>
                                          <p:spTgt spid="25"/>
                                        </p:tgtEl>
                                      </p:cBhvr>
                                    </p:animEffect>
                                  </p:childTnLst>
                                </p:cTn>
                              </p:par>
                              <p:par>
                                <p:cTn id="40" presetID="10" presetClass="entr" presetSubtype="0" fill="hold" nodeType="withEffect">
                                  <p:stCondLst>
                                    <p:cond delay="0"/>
                                  </p:stCondLst>
                                  <p:childTnLst>
                                    <p:set>
                                      <p:cBhvr>
                                        <p:cTn id="41" dur="1" fill="hold">
                                          <p:stCondLst>
                                            <p:cond delay="0"/>
                                          </p:stCondLst>
                                        </p:cTn>
                                        <p:tgtEl>
                                          <p:spTgt spid="27"/>
                                        </p:tgtEl>
                                        <p:attrNameLst>
                                          <p:attrName>style.visibility</p:attrName>
                                        </p:attrNameLst>
                                      </p:cBhvr>
                                      <p:to>
                                        <p:strVal val="visible"/>
                                      </p:to>
                                    </p:set>
                                    <p:animEffect transition="in" filter="fade">
                                      <p:cBhvr>
                                        <p:cTn id="42"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20" grpId="0"/>
      <p:bldP spid="25"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628650" y="1235274"/>
            <a:ext cx="7886700" cy="1543526"/>
          </a:xfrm>
        </p:spPr>
        <p:txBody>
          <a:bodyPr>
            <a:normAutofit/>
          </a:bodyPr>
          <a:lstStyle/>
          <a:p>
            <a:r>
              <a:rPr lang="zh-CN" altLang="zh-CN" sz="2100" b="1" dirty="0"/>
              <a:t>例</a:t>
            </a:r>
            <a:r>
              <a:rPr lang="en-US" altLang="zh-CN" sz="2100" b="1" dirty="0"/>
              <a:t>2-4  </a:t>
            </a:r>
            <a:r>
              <a:rPr lang="zh-CN" altLang="zh-CN" sz="2100" dirty="0"/>
              <a:t>给定系统的传递函数为</a:t>
            </a:r>
            <a:br>
              <a:rPr lang="en-US" altLang="zh-CN" sz="2100" dirty="0"/>
            </a:br>
            <a:br>
              <a:rPr lang="en-US" altLang="zh-CN" sz="2100" dirty="0"/>
            </a:br>
            <a:br>
              <a:rPr lang="en-US" altLang="zh-CN" sz="2100" dirty="0"/>
            </a:br>
            <a:r>
              <a:rPr lang="zh-CN" altLang="zh-CN" sz="2100" dirty="0"/>
              <a:t>，试画出其相应的模拟图并写出其能观标准型实现的状态方程。</a:t>
            </a:r>
            <a:br>
              <a:rPr lang="zh-CN" altLang="zh-CN" sz="2100" dirty="0"/>
            </a:br>
            <a:endParaRPr lang="zh-CN" altLang="en-US" sz="2100" dirty="0"/>
          </a:p>
        </p:txBody>
      </p:sp>
      <p:sp>
        <p:nvSpPr>
          <p:cNvPr id="4" name="页脚占位符 3"/>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6" name="灯片编号占位符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graphicFrame>
        <p:nvGraphicFramePr>
          <p:cNvPr id="5" name="对象 4"/>
          <p:cNvGraphicFramePr>
            <a:graphicFrameLocks noChangeAspect="1"/>
          </p:cNvGraphicFramePr>
          <p:nvPr>
            <p:extLst/>
          </p:nvPr>
        </p:nvGraphicFramePr>
        <p:xfrm>
          <a:off x="4240530" y="1147524"/>
          <a:ext cx="3084022" cy="640080"/>
        </p:xfrm>
        <a:graphic>
          <a:graphicData uri="http://schemas.openxmlformats.org/presentationml/2006/ole">
            <mc:AlternateContent xmlns:mc="http://schemas.openxmlformats.org/markup-compatibility/2006">
              <mc:Choice xmlns:v="urn:schemas-microsoft-com:vml" Requires="v">
                <p:oleObj spid="_x0000_s27651" name="公式" r:id="rId3" imgW="2019300" imgH="419100" progId="Equation.3">
                  <p:embed/>
                </p:oleObj>
              </mc:Choice>
              <mc:Fallback>
                <p:oleObj name="公式" r:id="rId3" imgW="2019300" imgH="419100" progId="Equation.3">
                  <p:embed/>
                  <p:pic>
                    <p:nvPicPr>
                      <p:cNvPr id="5" name="对象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40530" y="1147524"/>
                        <a:ext cx="3084022" cy="640080"/>
                      </a:xfrm>
                      <a:prstGeom prst="rect">
                        <a:avLst/>
                      </a:prstGeom>
                      <a:noFill/>
                    </p:spPr>
                  </p:pic>
                </p:oleObj>
              </mc:Fallback>
            </mc:AlternateContent>
          </a:graphicData>
        </a:graphic>
      </p:graphicFrame>
      <p:pic>
        <p:nvPicPr>
          <p:cNvPr id="30724" name="Picture 4" descr="9-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670565" y="2778800"/>
            <a:ext cx="4911328" cy="2030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567255116"/>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1"/>
          </p:nvPr>
        </p:nvSpPr>
        <p:spPr/>
        <p:txBody>
          <a:bodyPr/>
          <a:lstStyle/>
          <a:p>
            <a:endParaRPr lang="en-US" altLang="zh-CN" b="1" dirty="0"/>
          </a:p>
          <a:p>
            <a:r>
              <a:rPr lang="zh-CN" altLang="zh-CN" b="1" dirty="0"/>
              <a:t>思</a:t>
            </a:r>
            <a:r>
              <a:rPr lang="zh-CN" altLang="en-US" b="1" dirty="0"/>
              <a:t>考题</a:t>
            </a:r>
            <a:r>
              <a:rPr lang="en-US" altLang="zh-CN" b="1" dirty="0"/>
              <a:t>11</a:t>
            </a:r>
            <a:r>
              <a:rPr lang="zh-CN" altLang="zh-CN" dirty="0"/>
              <a:t>：由上面的过程，能否推论，任何传递函数描述的系统都是能观的？</a:t>
            </a:r>
          </a:p>
          <a:p>
            <a:endParaRPr lang="en-US" altLang="zh-CN" b="1" dirty="0"/>
          </a:p>
          <a:p>
            <a:pPr marL="0" indent="0">
              <a:buNone/>
            </a:pPr>
            <a:r>
              <a:rPr lang="zh-CN" altLang="zh-CN" b="1" dirty="0"/>
              <a:t>作业</a:t>
            </a:r>
            <a:r>
              <a:rPr lang="zh-CN" altLang="zh-CN" dirty="0"/>
              <a:t>：上例中，分子加上</a:t>
            </a:r>
            <a:r>
              <a:rPr lang="en-US" altLang="zh-CN" dirty="0"/>
              <a:t>      </a:t>
            </a:r>
            <a:r>
              <a:rPr lang="zh-CN" altLang="en-US" dirty="0"/>
              <a:t>。</a:t>
            </a:r>
          </a:p>
        </p:txBody>
      </p:sp>
      <p:sp>
        <p:nvSpPr>
          <p:cNvPr id="4" name="页脚占位符 3"/>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6" name="灯片编号占位符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graphicFrame>
        <p:nvGraphicFramePr>
          <p:cNvPr id="5" name="对象 4"/>
          <p:cNvGraphicFramePr>
            <a:graphicFrameLocks noChangeAspect="1"/>
          </p:cNvGraphicFramePr>
          <p:nvPr>
            <p:extLst/>
          </p:nvPr>
        </p:nvGraphicFramePr>
        <p:xfrm>
          <a:off x="4676025" y="3830325"/>
          <a:ext cx="352622" cy="341937"/>
        </p:xfrm>
        <a:graphic>
          <a:graphicData uri="http://schemas.openxmlformats.org/presentationml/2006/ole">
            <mc:AlternateContent xmlns:mc="http://schemas.openxmlformats.org/markup-compatibility/2006">
              <mc:Choice xmlns:v="urn:schemas-microsoft-com:vml" Requires="v">
                <p:oleObj spid="_x0000_s28675" name="Equation" r:id="rId3" imgW="228501" imgH="203112" progId="Equation.DSMT4">
                  <p:embed/>
                </p:oleObj>
              </mc:Choice>
              <mc:Fallback>
                <p:oleObj name="Equation" r:id="rId3" imgW="228501" imgH="203112" progId="Equation.DSMT4">
                  <p:embed/>
                  <p:pic>
                    <p:nvPicPr>
                      <p:cNvPr id="5" name="对象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76025" y="3830325"/>
                        <a:ext cx="352622" cy="341937"/>
                      </a:xfrm>
                      <a:prstGeom prst="rect">
                        <a:avLst/>
                      </a:prstGeom>
                      <a:noFill/>
                    </p:spPr>
                  </p:pic>
                </p:oleObj>
              </mc:Fallback>
            </mc:AlternateContent>
          </a:graphicData>
        </a:graphic>
      </p:graphicFrame>
    </p:spTree>
    <p:extLst>
      <p:ext uri="{BB962C8B-B14F-4D97-AF65-F5344CB8AC3E}">
        <p14:creationId xmlns:p14="http://schemas.microsoft.com/office/powerpoint/2010/main" val="3885501905"/>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628650" y="912766"/>
            <a:ext cx="7886700" cy="1325563"/>
          </a:xfrm>
        </p:spPr>
        <p:txBody>
          <a:bodyPr/>
          <a:lstStyle/>
          <a:p>
            <a:r>
              <a:rPr lang="en-US" altLang="zh-CN" sz="2700" b="1" dirty="0"/>
              <a:t>3</a:t>
            </a:r>
            <a:r>
              <a:rPr lang="zh-CN" altLang="zh-CN" sz="2700" b="1" dirty="0"/>
              <a:t>．对角标准型实现</a:t>
            </a:r>
            <a:br>
              <a:rPr lang="zh-CN" altLang="zh-CN" dirty="0"/>
            </a:br>
            <a:endParaRPr lang="zh-CN" altLang="en-US" dirty="0"/>
          </a:p>
        </p:txBody>
      </p:sp>
      <p:sp>
        <p:nvSpPr>
          <p:cNvPr id="3" name="内容占位符 2"/>
          <p:cNvSpPr>
            <a:spLocks noGrp="1"/>
          </p:cNvSpPr>
          <p:nvPr>
            <p:ph idx="1"/>
          </p:nvPr>
        </p:nvSpPr>
        <p:spPr>
          <a:xfrm>
            <a:off x="628650" y="1828801"/>
            <a:ext cx="7886700" cy="819056"/>
          </a:xfrm>
        </p:spPr>
        <p:txBody>
          <a:bodyPr>
            <a:normAutofit fontScale="92500"/>
          </a:bodyPr>
          <a:lstStyle/>
          <a:p>
            <a:r>
              <a:rPr lang="zh-CN" altLang="zh-CN" dirty="0"/>
              <a:t>设系统具有</a:t>
            </a:r>
            <a:r>
              <a:rPr lang="en-US" altLang="zh-CN" dirty="0"/>
              <a:t>n</a:t>
            </a:r>
            <a:r>
              <a:rPr lang="zh-CN" altLang="zh-CN" dirty="0"/>
              <a:t>个互不相等的特征根</a:t>
            </a:r>
            <a:r>
              <a:rPr lang="en-US" altLang="zh-CN" dirty="0"/>
              <a:t>                             </a:t>
            </a:r>
            <a:r>
              <a:rPr lang="zh-CN" altLang="zh-CN" dirty="0"/>
              <a:t>，则系统的传递函数可以写为部分分式的型式</a:t>
            </a:r>
          </a:p>
          <a:p>
            <a:endParaRPr lang="zh-CN" altLang="en-US" dirty="0"/>
          </a:p>
        </p:txBody>
      </p:sp>
      <p:sp>
        <p:nvSpPr>
          <p:cNvPr id="4" name="页脚占位符 3"/>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6" name="灯片编号占位符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graphicFrame>
        <p:nvGraphicFramePr>
          <p:cNvPr id="5" name="对象 4"/>
          <p:cNvGraphicFramePr>
            <a:graphicFrameLocks noChangeAspect="1"/>
          </p:cNvGraphicFramePr>
          <p:nvPr>
            <p:extLst/>
          </p:nvPr>
        </p:nvGraphicFramePr>
        <p:xfrm>
          <a:off x="5761704" y="1790562"/>
          <a:ext cx="1664574" cy="499373"/>
        </p:xfrm>
        <a:graphic>
          <a:graphicData uri="http://schemas.openxmlformats.org/presentationml/2006/ole">
            <mc:AlternateContent xmlns:mc="http://schemas.openxmlformats.org/markup-compatibility/2006">
              <mc:Choice xmlns:v="urn:schemas-microsoft-com:vml" Requires="v">
                <p:oleObj spid="_x0000_s29700" name="Equation" r:id="rId3" imgW="761669" imgH="228501" progId="Equation.DSMT4">
                  <p:embed/>
                </p:oleObj>
              </mc:Choice>
              <mc:Fallback>
                <p:oleObj name="Equation" r:id="rId3" imgW="761669" imgH="228501" progId="Equation.DSMT4">
                  <p:embed/>
                  <p:pic>
                    <p:nvPicPr>
                      <p:cNvPr id="5" name="对象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61704" y="1790562"/>
                        <a:ext cx="1664574" cy="499373"/>
                      </a:xfrm>
                      <a:prstGeom prst="rect">
                        <a:avLst/>
                      </a:prstGeom>
                      <a:noFill/>
                    </p:spPr>
                  </p:pic>
                </p:oleObj>
              </mc:Fallback>
            </mc:AlternateContent>
          </a:graphicData>
        </a:graphic>
      </p:graphicFrame>
      <p:graphicFrame>
        <p:nvGraphicFramePr>
          <p:cNvPr id="7" name="对象 6"/>
          <p:cNvGraphicFramePr>
            <a:graphicFrameLocks noChangeAspect="1"/>
          </p:cNvGraphicFramePr>
          <p:nvPr>
            <p:extLst/>
          </p:nvPr>
        </p:nvGraphicFramePr>
        <p:xfrm>
          <a:off x="2011679" y="2593623"/>
          <a:ext cx="3750025" cy="753353"/>
        </p:xfrm>
        <a:graphic>
          <a:graphicData uri="http://schemas.openxmlformats.org/presentationml/2006/ole">
            <mc:AlternateContent xmlns:mc="http://schemas.openxmlformats.org/markup-compatibility/2006">
              <mc:Choice xmlns:v="urn:schemas-microsoft-com:vml" Requires="v">
                <p:oleObj spid="_x0000_s29701" name="Equation" r:id="rId5" imgW="2133600" imgH="431800" progId="Equation.DSMT4">
                  <p:embed/>
                </p:oleObj>
              </mc:Choice>
              <mc:Fallback>
                <p:oleObj name="Equation" r:id="rId5" imgW="2133600" imgH="431800" progId="Equation.DSMT4">
                  <p:embed/>
                  <p:pic>
                    <p:nvPicPr>
                      <p:cNvPr id="7" name="对象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11679" y="2593623"/>
                        <a:ext cx="3750025" cy="753353"/>
                      </a:xfrm>
                      <a:prstGeom prst="rect">
                        <a:avLst/>
                      </a:prstGeom>
                      <a:noFill/>
                    </p:spPr>
                  </p:pic>
                </p:oleObj>
              </mc:Fallback>
            </mc:AlternateContent>
          </a:graphicData>
        </a:graphic>
      </p:graphicFrame>
      <p:sp>
        <p:nvSpPr>
          <p:cNvPr id="8" name="文本框 7"/>
          <p:cNvSpPr txBox="1"/>
          <p:nvPr/>
        </p:nvSpPr>
        <p:spPr>
          <a:xfrm>
            <a:off x="628650" y="3771900"/>
            <a:ext cx="2800350" cy="41549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其模拟图如图</a:t>
            </a: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2-7</a:t>
            </a: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所示。</a:t>
            </a:r>
          </a:p>
        </p:txBody>
      </p:sp>
      <p:pic>
        <p:nvPicPr>
          <p:cNvPr id="32773" name="Picture 5" descr="9-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581162" y="3640216"/>
            <a:ext cx="4145518" cy="19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文本框 8"/>
          <p:cNvSpPr txBox="1"/>
          <p:nvPr/>
        </p:nvSpPr>
        <p:spPr>
          <a:xfrm>
            <a:off x="5154930" y="5566979"/>
            <a:ext cx="1965960"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图</a:t>
            </a:r>
            <a:r>
              <a:rPr kumimoji="0" lang="en-US" altLang="zh-CN"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2-7</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42316402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fade">
                                      <p:cBhvr>
                                        <p:cTn id="20" dur="500"/>
                                        <p:tgtEl>
                                          <p:spTgt spid="8"/>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32773"/>
                                        </p:tgtEl>
                                        <p:attrNameLst>
                                          <p:attrName>style.visibility</p:attrName>
                                        </p:attrNameLst>
                                      </p:cBhvr>
                                      <p:to>
                                        <p:strVal val="visible"/>
                                      </p:to>
                                    </p:set>
                                    <p:animEffect transition="in" filter="fade">
                                      <p:cBhvr>
                                        <p:cTn id="25" dur="500"/>
                                        <p:tgtEl>
                                          <p:spTgt spid="32773"/>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fade">
                                      <p:cBhvr>
                                        <p:cTn id="28"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8" grpId="0"/>
      <p:bldP spid="9" grpId="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1"/>
          </p:nvPr>
        </p:nvSpPr>
        <p:spPr>
          <a:xfrm>
            <a:off x="628650" y="1154431"/>
            <a:ext cx="7886700" cy="400050"/>
          </a:xfrm>
        </p:spPr>
        <p:txBody>
          <a:bodyPr>
            <a:normAutofit fontScale="92500" lnSpcReduction="20000"/>
          </a:bodyPr>
          <a:lstStyle/>
          <a:p>
            <a:r>
              <a:rPr lang="zh-CN" altLang="zh-CN" dirty="0"/>
              <a:t>因为对图</a:t>
            </a:r>
            <a:r>
              <a:rPr lang="en-US" altLang="zh-CN" dirty="0"/>
              <a:t>2-7</a:t>
            </a:r>
            <a:r>
              <a:rPr lang="zh-CN" altLang="zh-CN" dirty="0"/>
              <a:t>中的任一惯性环节而言，有</a:t>
            </a:r>
          </a:p>
          <a:p>
            <a:endParaRPr lang="zh-CN" altLang="en-US" dirty="0"/>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4" name="灯片编号占位符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graphicFrame>
        <p:nvGraphicFramePr>
          <p:cNvPr id="5" name="对象 4"/>
          <p:cNvGraphicFramePr>
            <a:graphicFrameLocks noChangeAspect="1"/>
          </p:cNvGraphicFramePr>
          <p:nvPr>
            <p:extLst/>
          </p:nvPr>
        </p:nvGraphicFramePr>
        <p:xfrm>
          <a:off x="2400300" y="1554481"/>
          <a:ext cx="2849880" cy="502920"/>
        </p:xfrm>
        <a:graphic>
          <a:graphicData uri="http://schemas.openxmlformats.org/presentationml/2006/ole">
            <mc:AlternateContent xmlns:mc="http://schemas.openxmlformats.org/markup-compatibility/2006">
              <mc:Choice xmlns:v="urn:schemas-microsoft-com:vml" Requires="v">
                <p:oleObj spid="_x0000_s30725" name="公式" r:id="rId3" imgW="1295400" imgH="228600" progId="Equation.3">
                  <p:embed/>
                </p:oleObj>
              </mc:Choice>
              <mc:Fallback>
                <p:oleObj name="公式" r:id="rId3" imgW="1295400" imgH="228600" progId="Equation.3">
                  <p:embed/>
                  <p:pic>
                    <p:nvPicPr>
                      <p:cNvPr id="5" name="对象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00300" y="1554481"/>
                        <a:ext cx="2849880" cy="502920"/>
                      </a:xfrm>
                      <a:prstGeom prst="rect">
                        <a:avLst/>
                      </a:prstGeom>
                      <a:noFill/>
                    </p:spPr>
                  </p:pic>
                </p:oleObj>
              </mc:Fallback>
            </mc:AlternateContent>
          </a:graphicData>
        </a:graphic>
      </p:graphicFrame>
      <p:sp>
        <p:nvSpPr>
          <p:cNvPr id="6" name="矩形 5"/>
          <p:cNvSpPr/>
          <p:nvPr/>
        </p:nvSpPr>
        <p:spPr>
          <a:xfrm>
            <a:off x="628651" y="2076466"/>
            <a:ext cx="1874777" cy="415498"/>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由上式可得</a:t>
            </a:r>
          </a:p>
        </p:txBody>
      </p:sp>
      <p:graphicFrame>
        <p:nvGraphicFramePr>
          <p:cNvPr id="8" name="对象 7"/>
          <p:cNvGraphicFramePr>
            <a:graphicFrameLocks noChangeAspect="1"/>
          </p:cNvGraphicFramePr>
          <p:nvPr>
            <p:extLst/>
          </p:nvPr>
        </p:nvGraphicFramePr>
        <p:xfrm>
          <a:off x="1657350" y="2625108"/>
          <a:ext cx="4699972" cy="529574"/>
        </p:xfrm>
        <a:graphic>
          <a:graphicData uri="http://schemas.openxmlformats.org/presentationml/2006/ole">
            <mc:AlternateContent xmlns:mc="http://schemas.openxmlformats.org/markup-compatibility/2006">
              <mc:Choice xmlns:v="urn:schemas-microsoft-com:vml" Requires="v">
                <p:oleObj spid="_x0000_s30726" name="Equation" r:id="rId5" imgW="2032000" imgH="228600" progId="Equation.DSMT4">
                  <p:embed/>
                </p:oleObj>
              </mc:Choice>
              <mc:Fallback>
                <p:oleObj name="Equation" r:id="rId5" imgW="2032000" imgH="22860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657350" y="2625108"/>
                        <a:ext cx="4699972" cy="529574"/>
                      </a:xfrm>
                      <a:prstGeom prst="rect">
                        <a:avLst/>
                      </a:prstGeom>
                      <a:noFill/>
                    </p:spPr>
                  </p:pic>
                </p:oleObj>
              </mc:Fallback>
            </mc:AlternateContent>
          </a:graphicData>
        </a:graphic>
      </p:graphicFrame>
      <p:sp>
        <p:nvSpPr>
          <p:cNvPr id="9" name="矩形 8"/>
          <p:cNvSpPr/>
          <p:nvPr/>
        </p:nvSpPr>
        <p:spPr>
          <a:xfrm>
            <a:off x="628650" y="3329973"/>
            <a:ext cx="3691890" cy="415498"/>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所以，系统的状态方程为</a:t>
            </a:r>
          </a:p>
        </p:txBody>
      </p:sp>
      <p:graphicFrame>
        <p:nvGraphicFramePr>
          <p:cNvPr id="11" name="对象 10"/>
          <p:cNvGraphicFramePr>
            <a:graphicFrameLocks noChangeAspect="1"/>
          </p:cNvGraphicFramePr>
          <p:nvPr>
            <p:extLst/>
          </p:nvPr>
        </p:nvGraphicFramePr>
        <p:xfrm>
          <a:off x="2034540" y="3859549"/>
          <a:ext cx="2971801" cy="1407695"/>
        </p:xfrm>
        <a:graphic>
          <a:graphicData uri="http://schemas.openxmlformats.org/presentationml/2006/ole">
            <mc:AlternateContent xmlns:mc="http://schemas.openxmlformats.org/markup-compatibility/2006">
              <mc:Choice xmlns:v="urn:schemas-microsoft-com:vml" Requires="v">
                <p:oleObj spid="_x0000_s30727" name="Equation" r:id="rId7" imgW="1993900" imgH="939800" progId="Equation.DSMT4">
                  <p:embed/>
                </p:oleObj>
              </mc:Choice>
              <mc:Fallback>
                <p:oleObj name="Equation" r:id="rId7" imgW="1993900" imgH="939800"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034540" y="3859549"/>
                        <a:ext cx="2971801" cy="1407695"/>
                      </a:xfrm>
                      <a:prstGeom prst="rect">
                        <a:avLst/>
                      </a:prstGeom>
                      <a:noFill/>
                    </p:spPr>
                  </p:pic>
                </p:oleObj>
              </mc:Fallback>
            </mc:AlternateContent>
          </a:graphicData>
        </a:graphic>
      </p:graphicFrame>
      <p:sp>
        <p:nvSpPr>
          <p:cNvPr id="15" name="矩形 14"/>
          <p:cNvSpPr/>
          <p:nvPr/>
        </p:nvSpPr>
        <p:spPr>
          <a:xfrm>
            <a:off x="628651" y="5338418"/>
            <a:ext cx="6449288" cy="49629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en-US"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因为</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A</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阵为对角阵，所以上式称为对角标准型实现</a:t>
            </a:r>
            <a:r>
              <a:rPr kumimoji="0" lang="zh-CN" altLang="zh-CN" sz="135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a:t>
            </a:r>
            <a:endParaRPr kumimoji="0" lang="zh-CN" altLang="zh-CN" sz="105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endParaRPr>
          </a:p>
        </p:txBody>
      </p:sp>
    </p:spTree>
    <p:extLst>
      <p:ext uri="{BB962C8B-B14F-4D97-AF65-F5344CB8AC3E}">
        <p14:creationId xmlns:p14="http://schemas.microsoft.com/office/powerpoint/2010/main" val="38566559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fade">
                                      <p:cBhvr>
                                        <p:cTn id="32"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9" grpId="0"/>
      <p:bldP spid="15" grpId="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1"/>
          </p:nvPr>
        </p:nvSpPr>
        <p:spPr>
          <a:xfrm>
            <a:off x="365760" y="1472089"/>
            <a:ext cx="7886700" cy="505301"/>
          </a:xfrm>
        </p:spPr>
        <p:txBody>
          <a:bodyPr/>
          <a:lstStyle/>
          <a:p>
            <a:r>
              <a:rPr lang="zh-CN" altLang="zh-CN" dirty="0"/>
              <a:t>由图</a:t>
            </a:r>
            <a:r>
              <a:rPr lang="en-US" altLang="zh-CN" dirty="0"/>
              <a:t>2-7</a:t>
            </a:r>
            <a:r>
              <a:rPr lang="zh-CN" altLang="zh-CN" dirty="0"/>
              <a:t>可得系统的输出方程为</a:t>
            </a:r>
          </a:p>
          <a:p>
            <a:endParaRPr lang="zh-CN" altLang="en-US" dirty="0"/>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4" name="灯片编号占位符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graphicFrame>
        <p:nvGraphicFramePr>
          <p:cNvPr id="5" name="对象 4"/>
          <p:cNvGraphicFramePr>
            <a:graphicFrameLocks noChangeAspect="1"/>
          </p:cNvGraphicFramePr>
          <p:nvPr>
            <p:extLst/>
          </p:nvPr>
        </p:nvGraphicFramePr>
        <p:xfrm>
          <a:off x="2045970" y="2083786"/>
          <a:ext cx="4063841" cy="605790"/>
        </p:xfrm>
        <a:graphic>
          <a:graphicData uri="http://schemas.openxmlformats.org/presentationml/2006/ole">
            <mc:AlternateContent xmlns:mc="http://schemas.openxmlformats.org/markup-compatibility/2006">
              <mc:Choice xmlns:v="urn:schemas-microsoft-com:vml" Requires="v">
                <p:oleObj spid="_x0000_s31747" name="Equation" r:id="rId3" imgW="1536700" imgH="228600" progId="Equation.DSMT4">
                  <p:embed/>
                </p:oleObj>
              </mc:Choice>
              <mc:Fallback>
                <p:oleObj name="Equation" r:id="rId3" imgW="1536700" imgH="228600" progId="Equation.DSMT4">
                  <p:embed/>
                  <p:pic>
                    <p:nvPicPr>
                      <p:cNvPr id="5" name="对象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45970" y="2083786"/>
                        <a:ext cx="4063841" cy="605790"/>
                      </a:xfrm>
                      <a:prstGeom prst="rect">
                        <a:avLst/>
                      </a:prstGeom>
                      <a:noFill/>
                    </p:spPr>
                  </p:pic>
                </p:oleObj>
              </mc:Fallback>
            </mc:AlternateContent>
          </a:graphicData>
        </a:graphic>
      </p:graphicFrame>
      <p:sp>
        <p:nvSpPr>
          <p:cNvPr id="6" name="矩形 5"/>
          <p:cNvSpPr/>
          <p:nvPr/>
        </p:nvSpPr>
        <p:spPr>
          <a:xfrm>
            <a:off x="158906" y="3457012"/>
            <a:ext cx="7157409" cy="415498"/>
          </a:xfrm>
          <a:prstGeom prst="rect">
            <a:avLst/>
          </a:prstGeom>
        </p:spPr>
        <p:txBody>
          <a:bodyPr wrap="none">
            <a:spAutoFit/>
          </a:bodyPr>
          <a:lstStyle/>
          <a:p>
            <a:pPr marL="0" marR="0" lvl="0" indent="229553" algn="just" defTabSz="914400" rtl="0" eaLnBrk="1" fontAlgn="auto" latinLnBrk="0" hangingPunct="1">
              <a:lnSpc>
                <a:spcPct val="100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srgbClr val="0070C0"/>
                </a:solidFill>
                <a:effectLst/>
                <a:uLnTx/>
                <a:uFillTx/>
                <a:latin typeface="宋体" panose="02010600030101010101" pitchFamily="2" charset="-122"/>
                <a:ea typeface="宋体" panose="02010600030101010101" pitchFamily="2" charset="-122"/>
                <a:cs typeface="Courier New" panose="02070309020205020404" pitchFamily="49" charset="0"/>
              </a:rPr>
              <a:t>思</a:t>
            </a:r>
            <a:r>
              <a:rPr kumimoji="0" lang="zh-CN" altLang="en-US" sz="2100" b="1" i="0" u="none" strike="noStrike" kern="100" cap="none" spc="0" normalizeH="0" baseline="0" noProof="0" dirty="0">
                <a:ln>
                  <a:noFill/>
                </a:ln>
                <a:solidFill>
                  <a:srgbClr val="0070C0"/>
                </a:solidFill>
                <a:effectLst/>
                <a:uLnTx/>
                <a:uFillTx/>
                <a:latin typeface="宋体" panose="02010600030101010101" pitchFamily="2" charset="-122"/>
                <a:ea typeface="宋体" panose="02010600030101010101" pitchFamily="2" charset="-122"/>
                <a:cs typeface="Courier New" panose="02070309020205020404" pitchFamily="49" charset="0"/>
              </a:rPr>
              <a:t>考题</a:t>
            </a:r>
            <a:r>
              <a:rPr kumimoji="0" lang="en-US" altLang="zh-CN" sz="2100" b="1" i="0" u="none" strike="noStrike" kern="100" cap="none" spc="0" normalizeH="0" baseline="0" noProof="0" dirty="0">
                <a:ln>
                  <a:noFill/>
                </a:ln>
                <a:solidFill>
                  <a:srgbClr val="0070C0"/>
                </a:solidFill>
                <a:effectLst/>
                <a:uLnTx/>
                <a:uFillTx/>
                <a:latin typeface="宋体" panose="02010600030101010101" pitchFamily="2" charset="-122"/>
                <a:ea typeface="宋体" panose="02010600030101010101" pitchFamily="2" charset="-122"/>
                <a:cs typeface="Courier New" panose="02070309020205020404" pitchFamily="49" charset="0"/>
              </a:rPr>
              <a:t>12</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：状态之间相互解耦了？解耦，就是互不影响。</a:t>
            </a:r>
          </a:p>
        </p:txBody>
      </p:sp>
    </p:spTree>
    <p:extLst>
      <p:ext uri="{BB962C8B-B14F-4D97-AF65-F5344CB8AC3E}">
        <p14:creationId xmlns:p14="http://schemas.microsoft.com/office/powerpoint/2010/main" val="25758985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
                                            <p:txEl>
                                              <p:pRg st="0" end="0"/>
                                            </p:txEl>
                                          </p:spTgt>
                                        </p:tgtEl>
                                        <p:attrNameLst>
                                          <p:attrName>style.visibility</p:attrName>
                                        </p:attrNameLst>
                                      </p:cBhvr>
                                      <p:to>
                                        <p:strVal val="visible"/>
                                      </p:to>
                                    </p:set>
                                    <p:animEffect transition="in" filter="fade">
                                      <p:cBhvr>
                                        <p:cTn id="12" dur="500"/>
                                        <p:tgtEl>
                                          <p:spTgt spid="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628650" y="1472209"/>
            <a:ext cx="7886700" cy="994172"/>
          </a:xfrm>
        </p:spPr>
        <p:txBody>
          <a:bodyPr>
            <a:normAutofit fontScale="90000"/>
          </a:bodyPr>
          <a:lstStyle/>
          <a:p>
            <a:r>
              <a:rPr lang="zh-CN" altLang="zh-CN" sz="2325" b="1" dirty="0"/>
              <a:t>例</a:t>
            </a:r>
            <a:r>
              <a:rPr lang="en-US" altLang="zh-CN" sz="2325" b="1" dirty="0"/>
              <a:t>2-5   </a:t>
            </a:r>
            <a:r>
              <a:rPr lang="zh-CN" altLang="zh-CN" sz="2325" dirty="0"/>
              <a:t>给定系统的传递函数为</a:t>
            </a:r>
            <a:r>
              <a:rPr lang="zh-CN" altLang="en-US" sz="2325" dirty="0"/>
              <a:t>                                     </a:t>
            </a:r>
            <a:r>
              <a:rPr lang="en-US" altLang="zh-CN" sz="2325" dirty="0"/>
              <a:t>               </a:t>
            </a:r>
            <a:r>
              <a:rPr lang="zh-CN" altLang="en-US" sz="2325" dirty="0"/>
              <a:t>  ，</a:t>
            </a:r>
            <a:r>
              <a:rPr lang="zh-CN" altLang="zh-CN" sz="2325" dirty="0"/>
              <a:t>试画</a:t>
            </a:r>
            <a:br>
              <a:rPr lang="en-US" altLang="zh-CN" sz="2325" dirty="0"/>
            </a:br>
            <a:br>
              <a:rPr lang="en-US" altLang="zh-CN" sz="2325" dirty="0"/>
            </a:br>
            <a:r>
              <a:rPr lang="zh-CN" altLang="zh-CN" sz="2325" dirty="0"/>
              <a:t>出其相应的模拟图并写出其对角标准型实现的状态方程</a:t>
            </a:r>
            <a:r>
              <a:rPr lang="zh-CN" altLang="zh-CN" sz="2325" dirty="0">
                <a:latin typeface="+mn-ea"/>
                <a:ea typeface="+mn-ea"/>
              </a:rPr>
              <a:t>。</a:t>
            </a:r>
            <a:br>
              <a:rPr lang="zh-CN" altLang="zh-CN" dirty="0"/>
            </a:br>
            <a:endParaRPr lang="zh-CN" altLang="en-US" dirty="0"/>
          </a:p>
        </p:txBody>
      </p:sp>
      <p:sp>
        <p:nvSpPr>
          <p:cNvPr id="3" name="内容占位符 2"/>
          <p:cNvSpPr>
            <a:spLocks noGrp="1"/>
          </p:cNvSpPr>
          <p:nvPr>
            <p:ph idx="1"/>
          </p:nvPr>
        </p:nvSpPr>
        <p:spPr>
          <a:xfrm>
            <a:off x="628650" y="2393217"/>
            <a:ext cx="7372350" cy="498574"/>
          </a:xfrm>
        </p:spPr>
        <p:txBody>
          <a:bodyPr/>
          <a:lstStyle/>
          <a:p>
            <a:pPr marL="0" indent="0">
              <a:buNone/>
            </a:pPr>
            <a:r>
              <a:rPr lang="zh-CN" altLang="zh-CN" dirty="0"/>
              <a:t>解：系统传递函数的部分分式型式为</a:t>
            </a:r>
          </a:p>
          <a:p>
            <a:endParaRPr lang="zh-CN" altLang="en-US" dirty="0"/>
          </a:p>
        </p:txBody>
      </p:sp>
      <p:sp>
        <p:nvSpPr>
          <p:cNvPr id="6" name="页脚占位符 5"/>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10" name="灯片编号占位符 9"/>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
        <p:nvSpPr>
          <p:cNvPr id="4" name="Rectangle 2"/>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5" name="对象 4"/>
          <p:cNvGraphicFramePr>
            <a:graphicFrameLocks noChangeAspect="1"/>
          </p:cNvGraphicFramePr>
          <p:nvPr>
            <p:extLst/>
          </p:nvPr>
        </p:nvGraphicFramePr>
        <p:xfrm>
          <a:off x="4229100" y="1164729"/>
          <a:ext cx="3060814" cy="614958"/>
        </p:xfrm>
        <a:graphic>
          <a:graphicData uri="http://schemas.openxmlformats.org/presentationml/2006/ole">
            <mc:AlternateContent xmlns:mc="http://schemas.openxmlformats.org/markup-compatibility/2006">
              <mc:Choice xmlns:v="urn:schemas-microsoft-com:vml" Requires="v">
                <p:oleObj spid="_x0000_s32772" name="公式" r:id="rId3" imgW="2082800" imgH="419100" progId="Equation.3">
                  <p:embed/>
                </p:oleObj>
              </mc:Choice>
              <mc:Fallback>
                <p:oleObj name="公式" r:id="rId3" imgW="2082800" imgH="419100" progId="Equation.3">
                  <p:embed/>
                  <p:pic>
                    <p:nvPicPr>
                      <p:cNvPr id="5" name="对象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29100" y="1164729"/>
                        <a:ext cx="3060814" cy="614958"/>
                      </a:xfrm>
                      <a:prstGeom prst="rect">
                        <a:avLst/>
                      </a:prstGeom>
                      <a:noFill/>
                    </p:spPr>
                  </p:pic>
                </p:oleObj>
              </mc:Fallback>
            </mc:AlternateContent>
          </a:graphicData>
        </a:graphic>
      </p:graphicFrame>
      <p:graphicFrame>
        <p:nvGraphicFramePr>
          <p:cNvPr id="7" name="对象 6"/>
          <p:cNvGraphicFramePr>
            <a:graphicFrameLocks noChangeAspect="1"/>
          </p:cNvGraphicFramePr>
          <p:nvPr>
            <p:extLst/>
          </p:nvPr>
        </p:nvGraphicFramePr>
        <p:xfrm>
          <a:off x="5895454" y="2586557"/>
          <a:ext cx="2788920" cy="802399"/>
        </p:xfrm>
        <a:graphic>
          <a:graphicData uri="http://schemas.openxmlformats.org/presentationml/2006/ole">
            <mc:AlternateContent xmlns:mc="http://schemas.openxmlformats.org/markup-compatibility/2006">
              <mc:Choice xmlns:v="urn:schemas-microsoft-com:vml" Requires="v">
                <p:oleObj spid="_x0000_s32773" name="公式" r:id="rId5" imgW="1701800" imgH="584200" progId="Equation.3">
                  <p:embed/>
                </p:oleObj>
              </mc:Choice>
              <mc:Fallback>
                <p:oleObj name="公式" r:id="rId5" imgW="1701800" imgH="584200" progId="Equation.3">
                  <p:embed/>
                  <p:pic>
                    <p:nvPicPr>
                      <p:cNvPr id="7" name="对象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895454" y="2586557"/>
                        <a:ext cx="2788920" cy="802399"/>
                      </a:xfrm>
                      <a:prstGeom prst="rect">
                        <a:avLst/>
                      </a:prstGeom>
                      <a:noFill/>
                    </p:spPr>
                  </p:pic>
                </p:oleObj>
              </mc:Fallback>
            </mc:AlternateContent>
          </a:graphicData>
        </a:graphic>
      </p:graphicFrame>
      <p:sp>
        <p:nvSpPr>
          <p:cNvPr id="8" name="矩形 7"/>
          <p:cNvSpPr/>
          <p:nvPr/>
        </p:nvSpPr>
        <p:spPr>
          <a:xfrm>
            <a:off x="898963" y="2891790"/>
            <a:ext cx="3227267" cy="49629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其模拟图如图</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2-8</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所示。</a:t>
            </a:r>
          </a:p>
        </p:txBody>
      </p:sp>
      <p:pic>
        <p:nvPicPr>
          <p:cNvPr id="35845" name="Picture 5" descr="9-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708785" y="3387389"/>
            <a:ext cx="4451985" cy="1889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矩形 8"/>
          <p:cNvSpPr/>
          <p:nvPr/>
        </p:nvSpPr>
        <p:spPr>
          <a:xfrm>
            <a:off x="3371944" y="5349556"/>
            <a:ext cx="857156"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图</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2-8</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0517889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35845"/>
                                        </p:tgtEl>
                                        <p:attrNameLst>
                                          <p:attrName>style.visibility</p:attrName>
                                        </p:attrNameLst>
                                      </p:cBhvr>
                                      <p:to>
                                        <p:strVal val="visible"/>
                                      </p:to>
                                    </p:set>
                                    <p:animEffect transition="in" filter="fade">
                                      <p:cBhvr>
                                        <p:cTn id="22" dur="500"/>
                                        <p:tgtEl>
                                          <p:spTgt spid="35845"/>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fade">
                                      <p:cBhvr>
                                        <p:cTn id="25"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8" grpId="0"/>
      <p:bldP spid="9" grpId="0"/>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1"/>
          </p:nvPr>
        </p:nvSpPr>
        <p:spPr>
          <a:xfrm>
            <a:off x="502920" y="1524307"/>
            <a:ext cx="7886700" cy="505301"/>
          </a:xfrm>
        </p:spPr>
        <p:txBody>
          <a:bodyPr/>
          <a:lstStyle/>
          <a:p>
            <a:pPr marL="0" indent="0">
              <a:buNone/>
            </a:pPr>
            <a:r>
              <a:rPr lang="en-US" altLang="zh-CN" dirty="0"/>
              <a:t> </a:t>
            </a:r>
            <a:r>
              <a:rPr lang="zh-CN" altLang="zh-CN" dirty="0"/>
              <a:t>系统的对角标准型状态方程和输出方程为</a:t>
            </a:r>
          </a:p>
          <a:p>
            <a:endParaRPr lang="zh-CN" altLang="en-US" dirty="0"/>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4" name="灯片编号占位符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graphicFrame>
        <p:nvGraphicFramePr>
          <p:cNvPr id="5" name="对象 4"/>
          <p:cNvGraphicFramePr>
            <a:graphicFrameLocks noChangeAspect="1"/>
          </p:cNvGraphicFramePr>
          <p:nvPr>
            <p:extLst/>
          </p:nvPr>
        </p:nvGraphicFramePr>
        <p:xfrm>
          <a:off x="1771650" y="2189878"/>
          <a:ext cx="4251960" cy="1404833"/>
        </p:xfrm>
        <a:graphic>
          <a:graphicData uri="http://schemas.openxmlformats.org/presentationml/2006/ole">
            <mc:AlternateContent xmlns:mc="http://schemas.openxmlformats.org/markup-compatibility/2006">
              <mc:Choice xmlns:v="urn:schemas-microsoft-com:vml" Requires="v">
                <p:oleObj spid="_x0000_s33796" name="Equation" r:id="rId3" imgW="2159000" imgH="711200" progId="Equation.DSMT4">
                  <p:embed/>
                </p:oleObj>
              </mc:Choice>
              <mc:Fallback>
                <p:oleObj name="Equation" r:id="rId3" imgW="2159000" imgH="711200" progId="Equation.DSMT4">
                  <p:embed/>
                  <p:pic>
                    <p:nvPicPr>
                      <p:cNvPr id="5" name="对象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71650" y="2189878"/>
                        <a:ext cx="4251960" cy="1404833"/>
                      </a:xfrm>
                      <a:prstGeom prst="rect">
                        <a:avLst/>
                      </a:prstGeom>
                      <a:noFill/>
                    </p:spPr>
                  </p:pic>
                </p:oleObj>
              </mc:Fallback>
            </mc:AlternateContent>
          </a:graphicData>
        </a:graphic>
      </p:graphicFrame>
      <p:graphicFrame>
        <p:nvGraphicFramePr>
          <p:cNvPr id="7" name="对象 6"/>
          <p:cNvGraphicFramePr>
            <a:graphicFrameLocks noChangeAspect="1"/>
          </p:cNvGraphicFramePr>
          <p:nvPr>
            <p:extLst/>
          </p:nvPr>
        </p:nvGraphicFramePr>
        <p:xfrm>
          <a:off x="2210943" y="3833770"/>
          <a:ext cx="2664714" cy="1249085"/>
        </p:xfrm>
        <a:graphic>
          <a:graphicData uri="http://schemas.openxmlformats.org/presentationml/2006/ole">
            <mc:AlternateContent xmlns:mc="http://schemas.openxmlformats.org/markup-compatibility/2006">
              <mc:Choice xmlns:v="urn:schemas-microsoft-com:vml" Requires="v">
                <p:oleObj spid="_x0000_s33797" name="公式" r:id="rId5" imgW="1524000" imgH="711200" progId="Equation.3">
                  <p:embed/>
                </p:oleObj>
              </mc:Choice>
              <mc:Fallback>
                <p:oleObj name="公式" r:id="rId5" imgW="1524000" imgH="711200" progId="Equation.3">
                  <p:embed/>
                  <p:pic>
                    <p:nvPicPr>
                      <p:cNvPr id="7" name="对象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210943" y="3833770"/>
                        <a:ext cx="2664714" cy="1249085"/>
                      </a:xfrm>
                      <a:prstGeom prst="rect">
                        <a:avLst/>
                      </a:prstGeom>
                      <a:noFill/>
                    </p:spPr>
                  </p:pic>
                </p:oleObj>
              </mc:Fallback>
            </mc:AlternateContent>
          </a:graphicData>
        </a:graphic>
      </p:graphicFrame>
    </p:spTree>
    <p:extLst>
      <p:ext uri="{BB962C8B-B14F-4D97-AF65-F5344CB8AC3E}">
        <p14:creationId xmlns:p14="http://schemas.microsoft.com/office/powerpoint/2010/main" val="6427928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52012" y="905102"/>
            <a:ext cx="7886700" cy="1325563"/>
          </a:xfrm>
        </p:spPr>
        <p:txBody>
          <a:bodyPr/>
          <a:lstStyle/>
          <a:p>
            <a:r>
              <a:rPr lang="en-US" altLang="zh-CN" sz="2400" b="1" dirty="0"/>
              <a:t>4</a:t>
            </a:r>
            <a:r>
              <a:rPr lang="zh-CN" altLang="zh-CN" sz="2400" b="1" dirty="0"/>
              <a:t>．约当（</a:t>
            </a:r>
            <a:r>
              <a:rPr lang="en-US" altLang="zh-CN" sz="2400" b="1" dirty="0"/>
              <a:t>Jordan</a:t>
            </a:r>
            <a:r>
              <a:rPr lang="zh-CN" altLang="zh-CN" sz="2400" b="1" dirty="0"/>
              <a:t>）标准型实现</a:t>
            </a:r>
            <a:br>
              <a:rPr lang="zh-CN" altLang="zh-CN" dirty="0"/>
            </a:br>
            <a:endParaRPr lang="zh-CN" altLang="en-US" dirty="0"/>
          </a:p>
        </p:txBody>
      </p:sp>
      <p:sp>
        <p:nvSpPr>
          <p:cNvPr id="3" name="内容占位符 2"/>
          <p:cNvSpPr>
            <a:spLocks noGrp="1"/>
          </p:cNvSpPr>
          <p:nvPr>
            <p:ph idx="1"/>
          </p:nvPr>
        </p:nvSpPr>
        <p:spPr>
          <a:xfrm>
            <a:off x="452012" y="1807159"/>
            <a:ext cx="8115300" cy="1111091"/>
          </a:xfrm>
        </p:spPr>
        <p:txBody>
          <a:bodyPr>
            <a:normAutofit fontScale="40000" lnSpcReduction="20000"/>
          </a:bodyPr>
          <a:lstStyle/>
          <a:p>
            <a:pPr marL="0" indent="0">
              <a:lnSpc>
                <a:spcPct val="120000"/>
              </a:lnSpc>
              <a:buNone/>
            </a:pPr>
            <a:r>
              <a:rPr lang="en-US" altLang="zh-CN" sz="5250" dirty="0"/>
              <a:t>         </a:t>
            </a:r>
            <a:r>
              <a:rPr lang="zh-CN" altLang="zh-CN" sz="5250" dirty="0"/>
              <a:t>当系统传递函数的特征方程有重根时</a:t>
            </a:r>
            <a:r>
              <a:rPr lang="en-US" altLang="zh-CN" sz="5250" dirty="0"/>
              <a:t>,</a:t>
            </a:r>
            <a:r>
              <a:rPr lang="zh-CN" altLang="zh-CN" sz="5250" dirty="0"/>
              <a:t>一般来说只可将</a:t>
            </a:r>
            <a:r>
              <a:rPr lang="en-US" altLang="zh-CN" sz="5250" i="1" dirty="0"/>
              <a:t>A</a:t>
            </a:r>
            <a:r>
              <a:rPr lang="zh-CN" altLang="zh-CN" sz="5250" dirty="0"/>
              <a:t>阵化为准对角线矩阵</a:t>
            </a:r>
            <a:r>
              <a:rPr lang="en-US" altLang="zh-CN" sz="5250" dirty="0"/>
              <a:t>,</a:t>
            </a:r>
            <a:r>
              <a:rPr lang="zh-CN" altLang="zh-CN" sz="5250" dirty="0"/>
              <a:t>或者叫约当</a:t>
            </a:r>
            <a:r>
              <a:rPr lang="en-US" altLang="zh-CN" sz="5250" dirty="0"/>
              <a:t>(Jordan)</a:t>
            </a:r>
            <a:r>
              <a:rPr lang="zh-CN" altLang="zh-CN" sz="5250" dirty="0"/>
              <a:t>矩阵。设系统具有一些相同的特征值</a:t>
            </a:r>
            <a:r>
              <a:rPr lang="en-US" altLang="zh-CN" sz="5250" dirty="0"/>
              <a:t>,</a:t>
            </a:r>
            <a:r>
              <a:rPr lang="zh-CN" altLang="zh-CN" sz="5250" dirty="0"/>
              <a:t>例如有</a:t>
            </a:r>
            <a:r>
              <a:rPr lang="en-US" altLang="zh-CN" sz="5250" dirty="0"/>
              <a:t>r</a:t>
            </a:r>
            <a:r>
              <a:rPr lang="zh-CN" altLang="zh-CN" sz="5250" dirty="0"/>
              <a:t>个相同的特征根</a:t>
            </a:r>
            <a:r>
              <a:rPr lang="en-US" altLang="zh-CN" sz="5250" dirty="0"/>
              <a:t>,</a:t>
            </a:r>
            <a:r>
              <a:rPr lang="zh-CN" altLang="zh-CN" sz="5250" dirty="0"/>
              <a:t>则系统的传递函数为</a:t>
            </a:r>
          </a:p>
          <a:p>
            <a:endParaRPr lang="zh-CN" altLang="en-US" dirty="0"/>
          </a:p>
        </p:txBody>
      </p:sp>
      <p:sp>
        <p:nvSpPr>
          <p:cNvPr id="4" name="页脚占位符 3"/>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5" name="灯片编号占位符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452012" y="3045094"/>
          <a:ext cx="3892287" cy="791651"/>
        </p:xfrm>
        <a:graphic>
          <a:graphicData uri="http://schemas.openxmlformats.org/presentationml/2006/ole">
            <mc:AlternateContent xmlns:mc="http://schemas.openxmlformats.org/markup-compatibility/2006">
              <mc:Choice xmlns:v="urn:schemas-microsoft-com:vml" Requires="v">
                <p:oleObj spid="_x0000_s34820" name="Equation" r:id="rId3" imgW="2247900" imgH="457200" progId="Equation.DSMT4">
                  <p:embed/>
                </p:oleObj>
              </mc:Choice>
              <mc:Fallback>
                <p:oleObj name="Equation" r:id="rId3" imgW="2247900" imgH="457200" progId="Equation.DSMT4">
                  <p:embed/>
                  <p:pic>
                    <p:nvPicPr>
                      <p:cNvPr id="8" name="对象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2012" y="3045094"/>
                        <a:ext cx="3892287" cy="791651"/>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1323175" y="4076020"/>
          <a:ext cx="7283615" cy="874034"/>
        </p:xfrm>
        <a:graphic>
          <a:graphicData uri="http://schemas.openxmlformats.org/presentationml/2006/ole">
            <mc:AlternateContent xmlns:mc="http://schemas.openxmlformats.org/markup-compatibility/2006">
              <mc:Choice xmlns:v="urn:schemas-microsoft-com:vml" Requires="v">
                <p:oleObj spid="_x0000_s34821" name="Equation" r:id="rId5" imgW="3568700" imgH="431800" progId="Equation.DSMT4">
                  <p:embed/>
                </p:oleObj>
              </mc:Choice>
              <mc:Fallback>
                <p:oleObj name="Equation" r:id="rId5" imgW="3568700" imgH="431800" progId="Equation.DSMT4">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23175" y="4076020"/>
                        <a:ext cx="7283615" cy="874034"/>
                      </a:xfrm>
                      <a:prstGeom prst="rect">
                        <a:avLst/>
                      </a:prstGeom>
                      <a:noFill/>
                    </p:spPr>
                  </p:pic>
                </p:oleObj>
              </mc:Fallback>
            </mc:AlternateContent>
          </a:graphicData>
        </a:graphic>
      </p:graphicFrame>
    </p:spTree>
    <p:extLst>
      <p:ext uri="{BB962C8B-B14F-4D97-AF65-F5344CB8AC3E}">
        <p14:creationId xmlns:p14="http://schemas.microsoft.com/office/powerpoint/2010/main" val="25048784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1"/>
          </p:nvPr>
        </p:nvSpPr>
        <p:spPr>
          <a:xfrm>
            <a:off x="628650" y="1177291"/>
            <a:ext cx="7886700" cy="445770"/>
          </a:xfrm>
        </p:spPr>
        <p:txBody>
          <a:bodyPr>
            <a:normAutofit lnSpcReduction="10000"/>
          </a:bodyPr>
          <a:lstStyle/>
          <a:p>
            <a:r>
              <a:rPr lang="zh-CN" altLang="zh-CN" dirty="0"/>
              <a:t>其模拟图如图</a:t>
            </a:r>
            <a:r>
              <a:rPr lang="en-US" altLang="zh-CN" dirty="0"/>
              <a:t>2-9</a:t>
            </a:r>
            <a:r>
              <a:rPr lang="zh-CN" altLang="zh-CN" dirty="0"/>
              <a:t>所示。</a:t>
            </a: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5" name="灯片编号占位符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pic>
        <p:nvPicPr>
          <p:cNvPr id="38914" name="Picture 2" descr="9-9"/>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80963" y="1703071"/>
            <a:ext cx="4107656" cy="3071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矩形 3"/>
          <p:cNvSpPr/>
          <p:nvPr/>
        </p:nvSpPr>
        <p:spPr>
          <a:xfrm>
            <a:off x="3407893" y="4813460"/>
            <a:ext cx="819455" cy="300082"/>
          </a:xfrm>
          <a:prstGeom prst="rect">
            <a:avLst/>
          </a:prstGeom>
        </p:spPr>
        <p:txBody>
          <a:bodyPr wrap="none">
            <a:spAutoFit/>
          </a:bodyPr>
          <a:lstStyle/>
          <a:p>
            <a:pPr marL="0" marR="0" lvl="0" indent="200025" algn="ctr" defTabSz="914400" rtl="0" eaLnBrk="1" fontAlgn="auto" latinLnBrk="0" hangingPunct="1">
              <a:lnSpc>
                <a:spcPct val="100000"/>
              </a:lnSpc>
              <a:spcBef>
                <a:spcPts val="0"/>
              </a:spcBef>
              <a:spcAft>
                <a:spcPts val="0"/>
              </a:spcAft>
              <a:buClrTx/>
              <a:buSzTx/>
              <a:buFontTx/>
              <a:buNone/>
              <a:tabLst/>
              <a:defRPr/>
            </a:pPr>
            <a:r>
              <a:rPr kumimoji="0" lang="zh-CN" altLang="zh-CN" sz="135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图</a:t>
            </a:r>
            <a:r>
              <a:rPr kumimoji="0" lang="en-US" altLang="zh-CN" sz="135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2-9</a:t>
            </a:r>
            <a:endParaRPr kumimoji="0" lang="zh-CN" altLang="zh-CN" sz="135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endParaRPr>
          </a:p>
        </p:txBody>
      </p:sp>
    </p:spTree>
    <p:extLst>
      <p:ext uri="{BB962C8B-B14F-4D97-AF65-F5344CB8AC3E}">
        <p14:creationId xmlns:p14="http://schemas.microsoft.com/office/powerpoint/2010/main" val="29792073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10" presetClass="entr" presetSubtype="0" fill="hold" nodeType="withEffect">
                                  <p:stCondLst>
                                    <p:cond delay="0"/>
                                  </p:stCondLst>
                                  <p:childTnLst>
                                    <p:set>
                                      <p:cBhvr>
                                        <p:cTn id="9" dur="1" fill="hold">
                                          <p:stCondLst>
                                            <p:cond delay="0"/>
                                          </p:stCondLst>
                                        </p:cTn>
                                        <p:tgtEl>
                                          <p:spTgt spid="38914"/>
                                        </p:tgtEl>
                                        <p:attrNameLst>
                                          <p:attrName>style.visibility</p:attrName>
                                        </p:attrNameLst>
                                      </p:cBhvr>
                                      <p:to>
                                        <p:strVal val="visible"/>
                                      </p:to>
                                    </p:set>
                                    <p:animEffect transition="in" filter="fade">
                                      <p:cBhvr>
                                        <p:cTn id="10" dur="500"/>
                                        <p:tgtEl>
                                          <p:spTgt spid="389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1"/>
          </p:nvPr>
        </p:nvSpPr>
        <p:spPr>
          <a:xfrm>
            <a:off x="628650" y="1245871"/>
            <a:ext cx="7886700" cy="514350"/>
          </a:xfrm>
        </p:spPr>
        <p:txBody>
          <a:bodyPr>
            <a:normAutofit fontScale="85000" lnSpcReduction="10000"/>
          </a:bodyPr>
          <a:lstStyle/>
          <a:p>
            <a:r>
              <a:rPr lang="zh-CN" altLang="zh-CN" dirty="0"/>
              <a:t>由图</a:t>
            </a:r>
            <a:r>
              <a:rPr lang="en-US" altLang="zh-CN" dirty="0"/>
              <a:t>2-9</a:t>
            </a:r>
            <a:r>
              <a:rPr lang="zh-CN" altLang="zh-CN" dirty="0"/>
              <a:t>可知</a:t>
            </a:r>
            <a:r>
              <a:rPr lang="en-US" altLang="zh-CN" dirty="0"/>
              <a:t>                               </a:t>
            </a:r>
            <a:r>
              <a:rPr lang="zh-CN" altLang="zh-CN" dirty="0"/>
              <a:t>。所以，系统的状态方程为</a:t>
            </a:r>
          </a:p>
          <a:p>
            <a:endParaRPr lang="zh-CN" altLang="en-US" dirty="0"/>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4" name="灯片编号占位符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graphicFrame>
        <p:nvGraphicFramePr>
          <p:cNvPr id="5" name="对象 4"/>
          <p:cNvGraphicFramePr>
            <a:graphicFrameLocks noChangeAspect="1"/>
          </p:cNvGraphicFramePr>
          <p:nvPr>
            <p:extLst/>
          </p:nvPr>
        </p:nvGraphicFramePr>
        <p:xfrm>
          <a:off x="2751796" y="1154573"/>
          <a:ext cx="1736977" cy="554354"/>
        </p:xfrm>
        <a:graphic>
          <a:graphicData uri="http://schemas.openxmlformats.org/presentationml/2006/ole">
            <mc:AlternateContent xmlns:mc="http://schemas.openxmlformats.org/markup-compatibility/2006">
              <mc:Choice xmlns:v="urn:schemas-microsoft-com:vml" Requires="v">
                <p:oleObj spid="_x0000_s35847" name="公式" r:id="rId3" imgW="1346200" imgH="431800" progId="Equation.3">
                  <p:embed/>
                </p:oleObj>
              </mc:Choice>
              <mc:Fallback>
                <p:oleObj name="公式" r:id="rId3" imgW="1346200" imgH="431800" progId="Equation.3">
                  <p:embed/>
                  <p:pic>
                    <p:nvPicPr>
                      <p:cNvPr id="5" name="对象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796" y="1154573"/>
                        <a:ext cx="1736977" cy="554354"/>
                      </a:xfrm>
                      <a:prstGeom prst="rect">
                        <a:avLst/>
                      </a:prstGeom>
                      <a:noFill/>
                    </p:spPr>
                  </p:pic>
                </p:oleObj>
              </mc:Fallback>
            </mc:AlternateContent>
          </a:graphicData>
        </a:graphic>
      </p:graphicFrame>
      <p:graphicFrame>
        <p:nvGraphicFramePr>
          <p:cNvPr id="7" name="对象 6"/>
          <p:cNvGraphicFramePr>
            <a:graphicFrameLocks noChangeAspect="1"/>
          </p:cNvGraphicFramePr>
          <p:nvPr>
            <p:extLst/>
          </p:nvPr>
        </p:nvGraphicFramePr>
        <p:xfrm>
          <a:off x="822960" y="1760221"/>
          <a:ext cx="1931671" cy="2537460"/>
        </p:xfrm>
        <a:graphic>
          <a:graphicData uri="http://schemas.openxmlformats.org/presentationml/2006/ole">
            <mc:AlternateContent xmlns:mc="http://schemas.openxmlformats.org/markup-compatibility/2006">
              <mc:Choice xmlns:v="urn:schemas-microsoft-com:vml" Requires="v">
                <p:oleObj spid="_x0000_s35848" name="Equation" r:id="rId5" imgW="1155700" imgH="1625600" progId="Equation.DSMT4">
                  <p:embed/>
                </p:oleObj>
              </mc:Choice>
              <mc:Fallback>
                <p:oleObj name="Equation" r:id="rId5" imgW="1155700" imgH="1625600" progId="Equation.DSMT4">
                  <p:embed/>
                  <p:pic>
                    <p:nvPicPr>
                      <p:cNvPr id="7" name="对象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22960" y="1760221"/>
                        <a:ext cx="1931671" cy="2537460"/>
                      </a:xfrm>
                      <a:prstGeom prst="rect">
                        <a:avLst/>
                      </a:prstGeom>
                      <a:noFill/>
                    </p:spPr>
                  </p:pic>
                </p:oleObj>
              </mc:Fallback>
            </mc:AlternateContent>
          </a:graphicData>
        </a:graphic>
      </p:graphicFrame>
      <p:sp>
        <p:nvSpPr>
          <p:cNvPr id="8" name="矩形 7"/>
          <p:cNvSpPr/>
          <p:nvPr/>
        </p:nvSpPr>
        <p:spPr>
          <a:xfrm>
            <a:off x="2948940" y="2742574"/>
            <a:ext cx="723275"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其中</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3626048" y="1867535"/>
          <a:ext cx="3406454" cy="2417446"/>
        </p:xfrm>
        <a:graphic>
          <a:graphicData uri="http://schemas.openxmlformats.org/presentationml/2006/ole">
            <mc:AlternateContent xmlns:mc="http://schemas.openxmlformats.org/markup-compatibility/2006">
              <mc:Choice xmlns:v="urn:schemas-microsoft-com:vml" Requires="v">
                <p:oleObj spid="_x0000_s35849" name="Equation" r:id="rId7" imgW="2946400" imgH="1727200" progId="Equation.DSMT4">
                  <p:embed/>
                </p:oleObj>
              </mc:Choice>
              <mc:Fallback>
                <p:oleObj name="Equation" r:id="rId7" imgW="2946400" imgH="1727200"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626048" y="1867535"/>
                        <a:ext cx="3406454" cy="2417446"/>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7166680" y="1897379"/>
          <a:ext cx="1188719" cy="2410461"/>
        </p:xfrm>
        <a:graphic>
          <a:graphicData uri="http://schemas.openxmlformats.org/presentationml/2006/ole">
            <mc:AlternateContent xmlns:mc="http://schemas.openxmlformats.org/markup-compatibility/2006">
              <mc:Choice xmlns:v="urn:schemas-microsoft-com:vml" Requires="v">
                <p:oleObj spid="_x0000_s35850" name="Equation" r:id="rId9" imgW="647700" imgH="1612900" progId="Equation.DSMT4">
                  <p:embed/>
                </p:oleObj>
              </mc:Choice>
              <mc:Fallback>
                <p:oleObj name="Equation" r:id="rId9" imgW="647700" imgH="1612900" progId="Equation.DSMT4">
                  <p:embed/>
                  <p:pic>
                    <p:nvPicPr>
                      <p:cNvPr id="12" name="对象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166680" y="1897379"/>
                        <a:ext cx="1188719" cy="2410461"/>
                      </a:xfrm>
                      <a:prstGeom prst="rect">
                        <a:avLst/>
                      </a:prstGeom>
                      <a:noFill/>
                    </p:spPr>
                  </p:pic>
                </p:oleObj>
              </mc:Fallback>
            </mc:AlternateContent>
          </a:graphicData>
        </a:graphic>
      </p:graphicFrame>
      <p:sp>
        <p:nvSpPr>
          <p:cNvPr id="13" name="矩形 12"/>
          <p:cNvSpPr/>
          <p:nvPr/>
        </p:nvSpPr>
        <p:spPr>
          <a:xfrm>
            <a:off x="392482" y="4426444"/>
            <a:ext cx="4305248" cy="415498"/>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由图</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2-9</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可得系统的输出方程为</a:t>
            </a:r>
          </a:p>
        </p:txBody>
      </p:sp>
      <p:graphicFrame>
        <p:nvGraphicFramePr>
          <p:cNvPr id="15" name="对象 14"/>
          <p:cNvGraphicFramePr>
            <a:graphicFrameLocks noChangeAspect="1"/>
          </p:cNvGraphicFramePr>
          <p:nvPr>
            <p:extLst/>
          </p:nvPr>
        </p:nvGraphicFramePr>
        <p:xfrm>
          <a:off x="4508416" y="4443589"/>
          <a:ext cx="3840480" cy="392753"/>
        </p:xfrm>
        <a:graphic>
          <a:graphicData uri="http://schemas.openxmlformats.org/presentationml/2006/ole">
            <mc:AlternateContent xmlns:mc="http://schemas.openxmlformats.org/markup-compatibility/2006">
              <mc:Choice xmlns:v="urn:schemas-microsoft-com:vml" Requires="v">
                <p:oleObj spid="_x0000_s35851" name="Equation" r:id="rId11" imgW="2628900" imgH="228600" progId="Equation.DSMT4">
                  <p:embed/>
                </p:oleObj>
              </mc:Choice>
              <mc:Fallback>
                <p:oleObj name="Equation" r:id="rId11" imgW="2628900" imgH="228600" progId="Equation.DSMT4">
                  <p:embed/>
                  <p:pic>
                    <p:nvPicPr>
                      <p:cNvPr id="15" name="对象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508416" y="4443589"/>
                        <a:ext cx="3840480" cy="392753"/>
                      </a:xfrm>
                      <a:prstGeom prst="rect">
                        <a:avLst/>
                      </a:prstGeom>
                      <a:noFill/>
                    </p:spPr>
                  </p:pic>
                </p:oleObj>
              </mc:Fallback>
            </mc:AlternateContent>
          </a:graphicData>
        </a:graphic>
      </p:graphicFrame>
      <p:sp>
        <p:nvSpPr>
          <p:cNvPr id="19" name="矩形 18"/>
          <p:cNvSpPr/>
          <p:nvPr/>
        </p:nvSpPr>
        <p:spPr>
          <a:xfrm>
            <a:off x="628650" y="4946715"/>
            <a:ext cx="7720246" cy="73866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可见，系数矩阵</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A</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不再是一个对角阵而是一个约当阵。对角标准型和约当标准型统称为特征值标准型。</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940808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10" presetClass="entr" presetSubtype="0" fill="hold" nodeType="withEffect">
                                  <p:stCondLst>
                                    <p:cond delay="0"/>
                                  </p:stCondLst>
                                  <p:childTnLst>
                                    <p:set>
                                      <p:cBhvr>
                                        <p:cTn id="17" dur="1" fill="hold">
                                          <p:stCondLst>
                                            <p:cond delay="0"/>
                                          </p:stCondLst>
                                        </p:cTn>
                                        <p:tgtEl>
                                          <p:spTgt spid="12"/>
                                        </p:tgtEl>
                                        <p:attrNameLst>
                                          <p:attrName>style.visibility</p:attrName>
                                        </p:attrNameLst>
                                      </p:cBhvr>
                                      <p:to>
                                        <p:strVal val="visible"/>
                                      </p:to>
                                    </p:set>
                                    <p:animEffect transition="in" filter="fade">
                                      <p:cBhvr>
                                        <p:cTn id="18" dur="500"/>
                                        <p:tgtEl>
                                          <p:spTgt spid="12"/>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3"/>
                                        </p:tgtEl>
                                        <p:attrNameLst>
                                          <p:attrName>style.visibility</p:attrName>
                                        </p:attrNameLst>
                                      </p:cBhvr>
                                      <p:to>
                                        <p:strVal val="visible"/>
                                      </p:to>
                                    </p:set>
                                    <p:animEffect transition="in" filter="fade">
                                      <p:cBhvr>
                                        <p:cTn id="23" dur="500"/>
                                        <p:tgtEl>
                                          <p:spTgt spid="13"/>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15"/>
                                        </p:tgtEl>
                                        <p:attrNameLst>
                                          <p:attrName>style.visibility</p:attrName>
                                        </p:attrNameLst>
                                      </p:cBhvr>
                                      <p:to>
                                        <p:strVal val="visible"/>
                                      </p:to>
                                    </p:set>
                                    <p:animEffect transition="in" filter="fade">
                                      <p:cBhvr>
                                        <p:cTn id="28" dur="500"/>
                                        <p:tgtEl>
                                          <p:spTgt spid="15"/>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19"/>
                                        </p:tgtEl>
                                        <p:attrNameLst>
                                          <p:attrName>style.visibility</p:attrName>
                                        </p:attrNameLst>
                                      </p:cBhvr>
                                      <p:to>
                                        <p:strVal val="visible"/>
                                      </p:to>
                                    </p:set>
                                    <p:animEffect transition="in" filter="fade">
                                      <p:cBhvr>
                                        <p:cTn id="33"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3" grpId="0"/>
      <p:bldP spid="19" grpId="0"/>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628650" y="1012381"/>
            <a:ext cx="7886700" cy="1325563"/>
          </a:xfrm>
        </p:spPr>
        <p:txBody>
          <a:bodyPr>
            <a:normAutofit fontScale="90000"/>
          </a:bodyPr>
          <a:lstStyle/>
          <a:p>
            <a:r>
              <a:rPr lang="zh-CN" altLang="zh-CN" sz="2325" b="1" dirty="0"/>
              <a:t>例</a:t>
            </a:r>
            <a:r>
              <a:rPr lang="en-US" altLang="zh-CN" sz="2325" b="1" dirty="0"/>
              <a:t>2-6 </a:t>
            </a:r>
            <a:r>
              <a:rPr lang="zh-CN" altLang="zh-CN" sz="2325" dirty="0"/>
              <a:t>给定系统的传递函数为</a:t>
            </a:r>
            <a:r>
              <a:rPr lang="en-US" altLang="zh-CN" sz="2325" dirty="0"/>
              <a:t>                                                       </a:t>
            </a:r>
            <a:r>
              <a:rPr lang="zh-CN" altLang="zh-CN" sz="2325" dirty="0"/>
              <a:t>，试画出</a:t>
            </a:r>
            <a:br>
              <a:rPr lang="en-US" altLang="zh-CN" sz="2325" dirty="0"/>
            </a:br>
            <a:br>
              <a:rPr lang="en-US" altLang="zh-CN" sz="2325" dirty="0"/>
            </a:br>
            <a:r>
              <a:rPr lang="zh-CN" altLang="zh-CN" sz="2325" dirty="0"/>
              <a:t>其相应的模拟图并写出其约当标准型实现的状态方程</a:t>
            </a:r>
            <a:r>
              <a:rPr lang="zh-CN" altLang="zh-CN" sz="2100" dirty="0"/>
              <a:t>。</a:t>
            </a:r>
            <a:br>
              <a:rPr lang="zh-CN" altLang="zh-CN" sz="2100" dirty="0"/>
            </a:br>
            <a:endParaRPr lang="zh-CN" altLang="en-US" sz="2100" dirty="0"/>
          </a:p>
        </p:txBody>
      </p:sp>
      <p:sp>
        <p:nvSpPr>
          <p:cNvPr id="3" name="内容占位符 2"/>
          <p:cNvSpPr>
            <a:spLocks noGrp="1"/>
          </p:cNvSpPr>
          <p:nvPr>
            <p:ph idx="1"/>
          </p:nvPr>
        </p:nvSpPr>
        <p:spPr>
          <a:xfrm>
            <a:off x="628650" y="2217420"/>
            <a:ext cx="7886700" cy="502921"/>
          </a:xfrm>
        </p:spPr>
        <p:txBody>
          <a:bodyPr/>
          <a:lstStyle/>
          <a:p>
            <a:pPr marL="0" indent="0">
              <a:buNone/>
            </a:pPr>
            <a:r>
              <a:rPr lang="zh-CN" altLang="zh-CN" sz="2400" dirty="0"/>
              <a:t>解：系统传递函数的部分分式型式为</a:t>
            </a:r>
          </a:p>
          <a:p>
            <a:endParaRPr lang="zh-CN" altLang="en-US" dirty="0"/>
          </a:p>
        </p:txBody>
      </p:sp>
      <p:sp>
        <p:nvSpPr>
          <p:cNvPr id="10" name="页脚占位符 9"/>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11" name="灯片编号占位符 10"/>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
        <p:nvSpPr>
          <p:cNvPr id="4" name="Rectangle 2"/>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5" name="对象 4"/>
          <p:cNvGraphicFramePr>
            <a:graphicFrameLocks noChangeAspect="1"/>
          </p:cNvGraphicFramePr>
          <p:nvPr>
            <p:extLst/>
          </p:nvPr>
        </p:nvGraphicFramePr>
        <p:xfrm>
          <a:off x="4091940" y="857250"/>
          <a:ext cx="3211830" cy="679154"/>
        </p:xfrm>
        <a:graphic>
          <a:graphicData uri="http://schemas.openxmlformats.org/presentationml/2006/ole">
            <mc:AlternateContent xmlns:mc="http://schemas.openxmlformats.org/markup-compatibility/2006">
              <mc:Choice xmlns:v="urn:schemas-microsoft-com:vml" Requires="v">
                <p:oleObj spid="_x0000_s36868" name="公式" r:id="rId3" imgW="2159000" imgH="457200" progId="Equation.3">
                  <p:embed/>
                </p:oleObj>
              </mc:Choice>
              <mc:Fallback>
                <p:oleObj name="公式" r:id="rId3" imgW="2159000" imgH="457200" progId="Equation.3">
                  <p:embed/>
                  <p:pic>
                    <p:nvPicPr>
                      <p:cNvPr id="5" name="对象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91940" y="857250"/>
                        <a:ext cx="3211830" cy="679154"/>
                      </a:xfrm>
                      <a:prstGeom prst="rect">
                        <a:avLst/>
                      </a:prstGeom>
                      <a:noFill/>
                    </p:spPr>
                  </p:pic>
                </p:oleObj>
              </mc:Fallback>
            </mc:AlternateContent>
          </a:graphicData>
        </a:graphic>
      </p:graphicFrame>
      <p:sp>
        <p:nvSpPr>
          <p:cNvPr id="6" name="Rectangle 4"/>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2388870" y="2606041"/>
          <a:ext cx="3009616" cy="667226"/>
        </p:xfrm>
        <a:graphic>
          <a:graphicData uri="http://schemas.openxmlformats.org/presentationml/2006/ole">
            <mc:AlternateContent xmlns:mc="http://schemas.openxmlformats.org/markup-compatibility/2006">
              <mc:Choice xmlns:v="urn:schemas-microsoft-com:vml" Requires="v">
                <p:oleObj spid="_x0000_s36869" name="公式" r:id="rId5" imgW="2019300" imgH="444500" progId="Equation.3">
                  <p:embed/>
                </p:oleObj>
              </mc:Choice>
              <mc:Fallback>
                <p:oleObj name="公式" r:id="rId5" imgW="2019300" imgH="444500" progId="Equation.3">
                  <p:embed/>
                  <p:pic>
                    <p:nvPicPr>
                      <p:cNvPr id="7" name="对象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388870" y="2606041"/>
                        <a:ext cx="3009616" cy="667226"/>
                      </a:xfrm>
                      <a:prstGeom prst="rect">
                        <a:avLst/>
                      </a:prstGeom>
                      <a:noFill/>
                    </p:spPr>
                  </p:pic>
                </p:oleObj>
              </mc:Fallback>
            </mc:AlternateContent>
          </a:graphicData>
        </a:graphic>
      </p:graphicFrame>
      <p:sp>
        <p:nvSpPr>
          <p:cNvPr id="8" name="矩形 7"/>
          <p:cNvSpPr/>
          <p:nvPr/>
        </p:nvSpPr>
        <p:spPr>
          <a:xfrm>
            <a:off x="748664" y="3273266"/>
            <a:ext cx="3280410" cy="415498"/>
          </a:xfrm>
          <a:prstGeom prst="rect">
            <a:avLst/>
          </a:prstGeom>
        </p:spPr>
        <p:txBody>
          <a:bodyPr wrap="square">
            <a:spAutoFit/>
          </a:bodyPr>
          <a:lstStyle/>
          <a:p>
            <a:pPr marL="200025"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其模拟图如图</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2-10</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所示。</a:t>
            </a:r>
          </a:p>
        </p:txBody>
      </p:sp>
      <p:pic>
        <p:nvPicPr>
          <p:cNvPr id="40965" name="Picture 5" descr="9-1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937385" y="3661887"/>
            <a:ext cx="4309111" cy="18975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矩形 8"/>
          <p:cNvSpPr/>
          <p:nvPr/>
        </p:nvSpPr>
        <p:spPr>
          <a:xfrm>
            <a:off x="3371850" y="5559408"/>
            <a:ext cx="1154430" cy="32316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5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图</a:t>
            </a:r>
            <a:r>
              <a:rPr kumimoji="0" lang="en-US" altLang="zh-CN" sz="15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2-10</a:t>
            </a:r>
            <a:endParaRPr kumimoji="0" lang="zh-CN" altLang="en-US" sz="15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7278509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40965"/>
                                        </p:tgtEl>
                                        <p:attrNameLst>
                                          <p:attrName>style.visibility</p:attrName>
                                        </p:attrNameLst>
                                      </p:cBhvr>
                                      <p:to>
                                        <p:strVal val="visible"/>
                                      </p:to>
                                    </p:set>
                                    <p:animEffect transition="in" filter="fade">
                                      <p:cBhvr>
                                        <p:cTn id="22" dur="500"/>
                                        <p:tgtEl>
                                          <p:spTgt spid="40965"/>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fade">
                                      <p:cBhvr>
                                        <p:cTn id="25"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8" grpId="0"/>
      <p:bldP spid="9" grpId="0"/>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1"/>
          </p:nvPr>
        </p:nvSpPr>
        <p:spPr>
          <a:xfrm>
            <a:off x="400050" y="1517809"/>
            <a:ext cx="7692390" cy="585311"/>
          </a:xfrm>
        </p:spPr>
        <p:txBody>
          <a:bodyPr/>
          <a:lstStyle/>
          <a:p>
            <a:pPr marL="0" indent="0">
              <a:buNone/>
            </a:pPr>
            <a:r>
              <a:rPr lang="zh-CN" altLang="zh-CN" dirty="0"/>
              <a:t>系统的约当标准型状态方程和输出方程为</a:t>
            </a:r>
          </a:p>
          <a:p>
            <a:endParaRPr lang="zh-CN" altLang="en-US" dirty="0"/>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6" name="灯片编号占位符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
        <p:nvSpPr>
          <p:cNvPr id="4" name="Rectangle 2"/>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5" name="对象 4"/>
          <p:cNvGraphicFramePr>
            <a:graphicFrameLocks noChangeAspect="1"/>
          </p:cNvGraphicFramePr>
          <p:nvPr>
            <p:extLst/>
          </p:nvPr>
        </p:nvGraphicFramePr>
        <p:xfrm>
          <a:off x="2091691" y="2382458"/>
          <a:ext cx="3943349" cy="1502313"/>
        </p:xfrm>
        <a:graphic>
          <a:graphicData uri="http://schemas.openxmlformats.org/presentationml/2006/ole">
            <mc:AlternateContent xmlns:mc="http://schemas.openxmlformats.org/markup-compatibility/2006">
              <mc:Choice xmlns:v="urn:schemas-microsoft-com:vml" Requires="v">
                <p:oleObj spid="_x0000_s37892" name="Equation" r:id="rId3" imgW="2197100" imgH="711200" progId="Equation.DSMT4">
                  <p:embed/>
                </p:oleObj>
              </mc:Choice>
              <mc:Fallback>
                <p:oleObj name="Equation" r:id="rId3" imgW="2197100" imgH="711200" progId="Equation.DSMT4">
                  <p:embed/>
                  <p:pic>
                    <p:nvPicPr>
                      <p:cNvPr id="5" name="对象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91691" y="2382458"/>
                        <a:ext cx="3943349" cy="1502313"/>
                      </a:xfrm>
                      <a:prstGeom prst="rect">
                        <a:avLst/>
                      </a:prstGeom>
                      <a:noFill/>
                    </p:spPr>
                  </p:pic>
                </p:oleObj>
              </mc:Fallback>
            </mc:AlternateContent>
          </a:graphicData>
        </a:graphic>
      </p:graphicFrame>
      <p:graphicFrame>
        <p:nvGraphicFramePr>
          <p:cNvPr id="7" name="对象 6"/>
          <p:cNvGraphicFramePr>
            <a:graphicFrameLocks noChangeAspect="1"/>
          </p:cNvGraphicFramePr>
          <p:nvPr>
            <p:extLst/>
          </p:nvPr>
        </p:nvGraphicFramePr>
        <p:xfrm>
          <a:off x="2731770" y="4164110"/>
          <a:ext cx="2194560" cy="1246909"/>
        </p:xfrm>
        <a:graphic>
          <a:graphicData uri="http://schemas.openxmlformats.org/presentationml/2006/ole">
            <mc:AlternateContent xmlns:mc="http://schemas.openxmlformats.org/markup-compatibility/2006">
              <mc:Choice xmlns:v="urn:schemas-microsoft-com:vml" Requires="v">
                <p:oleObj spid="_x0000_s37893" name="公式" r:id="rId5" imgW="1257300" imgH="711200" progId="Equation.3">
                  <p:embed/>
                </p:oleObj>
              </mc:Choice>
              <mc:Fallback>
                <p:oleObj name="公式" r:id="rId5" imgW="1257300" imgH="711200" progId="Equation.3">
                  <p:embed/>
                  <p:pic>
                    <p:nvPicPr>
                      <p:cNvPr id="7" name="对象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31770" y="4164110"/>
                        <a:ext cx="2194560" cy="1246909"/>
                      </a:xfrm>
                      <a:prstGeom prst="rect">
                        <a:avLst/>
                      </a:prstGeom>
                      <a:noFill/>
                    </p:spPr>
                  </p:pic>
                </p:oleObj>
              </mc:Fallback>
            </mc:AlternateContent>
          </a:graphicData>
        </a:graphic>
      </p:graphicFrame>
    </p:spTree>
    <p:extLst>
      <p:ext uri="{BB962C8B-B14F-4D97-AF65-F5344CB8AC3E}">
        <p14:creationId xmlns:p14="http://schemas.microsoft.com/office/powerpoint/2010/main" val="29792407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22910" y="649366"/>
            <a:ext cx="7886700" cy="994172"/>
          </a:xfrm>
        </p:spPr>
        <p:txBody>
          <a:bodyPr>
            <a:normAutofit/>
          </a:bodyPr>
          <a:lstStyle/>
          <a:p>
            <a:r>
              <a:rPr lang="en-US" altLang="zh-CN" sz="2700" b="1" dirty="0"/>
              <a:t>5</a:t>
            </a:r>
            <a:r>
              <a:rPr lang="zh-CN" altLang="zh-CN" sz="2700" b="1" dirty="0"/>
              <a:t>．讨论</a:t>
            </a:r>
            <a:endParaRPr lang="zh-CN" altLang="en-US" sz="2700" dirty="0"/>
          </a:p>
        </p:txBody>
      </p:sp>
      <p:sp>
        <p:nvSpPr>
          <p:cNvPr id="3" name="内容占位符 2"/>
          <p:cNvSpPr>
            <a:spLocks noGrp="1"/>
          </p:cNvSpPr>
          <p:nvPr>
            <p:ph idx="1"/>
          </p:nvPr>
        </p:nvSpPr>
        <p:spPr>
          <a:xfrm>
            <a:off x="628650" y="1451610"/>
            <a:ext cx="7886700" cy="4286250"/>
          </a:xfrm>
        </p:spPr>
        <p:txBody>
          <a:bodyPr>
            <a:normAutofit lnSpcReduction="10000"/>
          </a:bodyPr>
          <a:lstStyle/>
          <a:p>
            <a:pPr marL="0" indent="0">
              <a:buNone/>
            </a:pPr>
            <a:r>
              <a:rPr lang="zh-CN" altLang="zh-CN" sz="2250" dirty="0"/>
              <a:t>系统的模拟图（状态图）</a:t>
            </a:r>
            <a:r>
              <a:rPr lang="en-US" altLang="zh-CN" sz="2250" dirty="0"/>
              <a:t>:</a:t>
            </a:r>
            <a:r>
              <a:rPr lang="zh-CN" altLang="zh-CN" sz="2250" dirty="0"/>
              <a:t>根据系统的数学模型来选择运算部件</a:t>
            </a:r>
            <a:r>
              <a:rPr lang="en-US" altLang="zh-CN" sz="2250" dirty="0"/>
              <a:t>,</a:t>
            </a:r>
            <a:r>
              <a:rPr lang="zh-CN" altLang="zh-CN" sz="2250" dirty="0"/>
              <a:t>然后把这些部件合理地连接起来</a:t>
            </a:r>
            <a:r>
              <a:rPr lang="en-US" altLang="zh-CN" sz="2250" dirty="0"/>
              <a:t>,</a:t>
            </a:r>
            <a:r>
              <a:rPr lang="zh-CN" altLang="zh-CN" sz="2250" dirty="0"/>
              <a:t>使其构成的图所对应的数学模型与该系统的数学模型一致，则此图称为系统的模拟图。</a:t>
            </a:r>
            <a:endParaRPr lang="en-US" altLang="zh-CN" sz="2250" dirty="0"/>
          </a:p>
          <a:p>
            <a:pPr marL="0" indent="0">
              <a:buNone/>
            </a:pPr>
            <a:r>
              <a:rPr lang="zh-CN" altLang="zh-CN" sz="2250" dirty="0"/>
              <a:t>实现的目的如下</a:t>
            </a:r>
            <a:r>
              <a:rPr lang="en-US" altLang="zh-CN" sz="2250" dirty="0"/>
              <a:t>:</a:t>
            </a:r>
            <a:endParaRPr lang="zh-CN" altLang="zh-CN" sz="2250" dirty="0"/>
          </a:p>
          <a:p>
            <a:pPr marL="0" indent="0">
              <a:buNone/>
            </a:pPr>
            <a:r>
              <a:rPr lang="en-US" altLang="zh-CN" sz="2250" dirty="0"/>
              <a:t>(1)</a:t>
            </a:r>
            <a:r>
              <a:rPr lang="zh-CN" altLang="zh-CN" sz="2250" dirty="0"/>
              <a:t>通过系统的传递函数</a:t>
            </a:r>
            <a:r>
              <a:rPr lang="en-US" altLang="zh-CN" sz="2250" dirty="0"/>
              <a:t>G(S)</a:t>
            </a:r>
            <a:r>
              <a:rPr lang="zh-CN" altLang="zh-CN" sz="2250" dirty="0"/>
              <a:t>及其相应的模拟图</a:t>
            </a:r>
            <a:r>
              <a:rPr lang="en-US" altLang="zh-CN" sz="2250" dirty="0"/>
              <a:t>,</a:t>
            </a:r>
            <a:r>
              <a:rPr lang="zh-CN" altLang="zh-CN" sz="2250" dirty="0"/>
              <a:t>借助于电子模拟电路或数字计算机就能具体地实现这一系统</a:t>
            </a:r>
            <a:r>
              <a:rPr lang="en-US" altLang="zh-CN" sz="2250" dirty="0"/>
              <a:t>,</a:t>
            </a:r>
            <a:r>
              <a:rPr lang="zh-CN" altLang="zh-CN" sz="2250" dirty="0"/>
              <a:t>然后就可以对系统进行分析研究。</a:t>
            </a:r>
          </a:p>
          <a:p>
            <a:pPr marL="0" indent="0">
              <a:buNone/>
            </a:pPr>
            <a:r>
              <a:rPr lang="en-US" altLang="zh-CN" sz="2250" dirty="0"/>
              <a:t>(2)</a:t>
            </a:r>
            <a:r>
              <a:rPr lang="zh-CN" altLang="zh-CN" sz="2250" dirty="0"/>
              <a:t>通过数学模型的转换，可以打通古典控制理论与现代控制理论所用的数学模型之间的关系，从而使双方结论可以相互比较和借用。</a:t>
            </a:r>
          </a:p>
          <a:p>
            <a:pPr marL="0" indent="0">
              <a:buNone/>
            </a:pPr>
            <a:r>
              <a:rPr lang="en-US" altLang="zh-CN" sz="2250" dirty="0"/>
              <a:t>(3)</a:t>
            </a:r>
            <a:r>
              <a:rPr lang="zh-CN" altLang="zh-CN" sz="2250" dirty="0"/>
              <a:t>标准型实现在理论上有重要价值，它能满足系统分析的需要且便于模拟电路的实现。</a:t>
            </a:r>
          </a:p>
          <a:p>
            <a:endParaRPr lang="zh-CN" altLang="zh-CN" dirty="0"/>
          </a:p>
          <a:p>
            <a:pPr marL="0" indent="0">
              <a:buNone/>
            </a:pPr>
            <a:endParaRPr lang="zh-CN" altLang="en-US" dirty="0"/>
          </a:p>
        </p:txBody>
      </p:sp>
      <p:sp>
        <p:nvSpPr>
          <p:cNvPr id="4" name="页脚占位符 3"/>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5" name="灯片编号占位符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069946024"/>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fade">
                                      <p:cBhvr>
                                        <p:cTn id="12" dur="500"/>
                                        <p:tgtEl>
                                          <p:spTgt spid="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Effect transition="in" filter="fade">
                                      <p:cBhvr>
                                        <p:cTn id="17" dur="500"/>
                                        <p:tgtEl>
                                          <p:spTgt spid="3">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3">
                                            <p:txEl>
                                              <p:pRg st="3" end="3"/>
                                            </p:txEl>
                                          </p:spTgt>
                                        </p:tgtEl>
                                        <p:attrNameLst>
                                          <p:attrName>style.visibility</p:attrName>
                                        </p:attrNameLst>
                                      </p:cBhvr>
                                      <p:to>
                                        <p:strVal val="visible"/>
                                      </p:to>
                                    </p:set>
                                    <p:animEffect transition="in" filter="fade">
                                      <p:cBhvr>
                                        <p:cTn id="22" dur="500"/>
                                        <p:tgtEl>
                                          <p:spTgt spid="3">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3">
                                            <p:txEl>
                                              <p:pRg st="4" end="4"/>
                                            </p:txEl>
                                          </p:spTgt>
                                        </p:tgtEl>
                                        <p:attrNameLst>
                                          <p:attrName>style.visibility</p:attrName>
                                        </p:attrNameLst>
                                      </p:cBhvr>
                                      <p:to>
                                        <p:strVal val="visible"/>
                                      </p:to>
                                    </p:set>
                                    <p:animEffect transition="in" filter="fade">
                                      <p:cBhvr>
                                        <p:cTn id="27" dur="500"/>
                                        <p:tgtEl>
                                          <p:spTgt spid="3">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1"/>
          </p:nvPr>
        </p:nvSpPr>
        <p:spPr>
          <a:xfrm>
            <a:off x="537210" y="2409349"/>
            <a:ext cx="7886700" cy="3263504"/>
          </a:xfrm>
        </p:spPr>
        <p:txBody>
          <a:bodyPr/>
          <a:lstStyle/>
          <a:p>
            <a:r>
              <a:rPr lang="zh-CN" altLang="zh-CN" b="1" dirty="0"/>
              <a:t>思</a:t>
            </a:r>
            <a:r>
              <a:rPr lang="zh-CN" altLang="en-US" b="1" dirty="0"/>
              <a:t>考题</a:t>
            </a:r>
            <a:r>
              <a:rPr lang="en-US" altLang="zh-CN" b="1" dirty="0"/>
              <a:t>13</a:t>
            </a:r>
            <a:r>
              <a:rPr lang="zh-CN" altLang="zh-CN" dirty="0"/>
              <a:t>：上面介绍了</a:t>
            </a:r>
            <a:r>
              <a:rPr lang="en-US" altLang="zh-CN" dirty="0"/>
              <a:t>4</a:t>
            </a:r>
            <a:r>
              <a:rPr lang="zh-CN" altLang="zh-CN" dirty="0"/>
              <a:t>种标准型实现。这说明，同一传递函数，至少对应了</a:t>
            </a:r>
            <a:r>
              <a:rPr lang="en-US" altLang="zh-CN" dirty="0"/>
              <a:t>3</a:t>
            </a:r>
            <a:r>
              <a:rPr lang="zh-CN" altLang="zh-CN" dirty="0"/>
              <a:t>个白盒实现，这就是结构不确定原理。从控制角度，应该如何处理黑盒系统？</a:t>
            </a:r>
          </a:p>
          <a:p>
            <a:endParaRPr lang="zh-CN" altLang="en-US" dirty="0"/>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4" name="灯片编号占位符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698674068"/>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57200" y="1131094"/>
            <a:ext cx="8423910" cy="994172"/>
          </a:xfrm>
        </p:spPr>
        <p:txBody>
          <a:bodyPr>
            <a:normAutofit fontScale="90000"/>
          </a:bodyPr>
          <a:lstStyle/>
          <a:p>
            <a:r>
              <a:rPr lang="en-US" altLang="zh-CN" sz="3000" b="1" dirty="0"/>
              <a:t>6</a:t>
            </a:r>
            <a:r>
              <a:rPr lang="zh-CN" altLang="zh-CN" sz="2700" b="1" dirty="0"/>
              <a:t>．</a:t>
            </a:r>
            <a:r>
              <a:rPr lang="en-US" altLang="zh-CN" sz="2700" b="1" dirty="0"/>
              <a:t>SIMO</a:t>
            </a:r>
            <a:r>
              <a:rPr lang="zh-CN" altLang="zh-CN" sz="2700" b="1" dirty="0"/>
              <a:t>、</a:t>
            </a:r>
            <a:r>
              <a:rPr lang="en-US" altLang="zh-CN" sz="2700" b="1" dirty="0"/>
              <a:t>MISO</a:t>
            </a:r>
            <a:r>
              <a:rPr lang="zh-CN" altLang="zh-CN" sz="2700" b="1" dirty="0"/>
              <a:t>、</a:t>
            </a:r>
            <a:r>
              <a:rPr lang="en-US" altLang="zh-CN" sz="2700" b="1" dirty="0"/>
              <a:t>MIMO</a:t>
            </a:r>
            <a:r>
              <a:rPr lang="zh-CN" altLang="zh-CN" sz="2700" b="1" dirty="0"/>
              <a:t>的标准型实现，以后讲。螺旋式</a:t>
            </a:r>
            <a:br>
              <a:rPr lang="zh-CN" altLang="zh-CN" dirty="0"/>
            </a:br>
            <a:endParaRPr lang="zh-CN" altLang="en-US" dirty="0"/>
          </a:p>
        </p:txBody>
      </p:sp>
      <p:sp>
        <p:nvSpPr>
          <p:cNvPr id="3" name="内容占位符 2"/>
          <p:cNvSpPr>
            <a:spLocks noGrp="1"/>
          </p:cNvSpPr>
          <p:nvPr>
            <p:ph idx="1"/>
          </p:nvPr>
        </p:nvSpPr>
        <p:spPr>
          <a:xfrm>
            <a:off x="457200" y="1662009"/>
            <a:ext cx="7886700" cy="463258"/>
          </a:xfrm>
        </p:spPr>
        <p:txBody>
          <a:bodyPr/>
          <a:lstStyle/>
          <a:p>
            <a:pPr marL="0" indent="0">
              <a:buNone/>
            </a:pPr>
            <a:r>
              <a:rPr lang="zh-CN" altLang="zh-CN" sz="2400" b="1" dirty="0"/>
              <a:t>（</a:t>
            </a:r>
            <a:r>
              <a:rPr lang="en-US" altLang="zh-CN" sz="2400" b="1" dirty="0"/>
              <a:t>1</a:t>
            </a:r>
            <a:r>
              <a:rPr lang="zh-CN" altLang="zh-CN" sz="2400" b="1" dirty="0"/>
              <a:t>）特征值和特征向量。</a:t>
            </a:r>
            <a:endParaRPr lang="zh-CN" altLang="zh-CN" sz="2400" dirty="0"/>
          </a:p>
          <a:p>
            <a:endParaRPr lang="zh-CN" altLang="en-US" dirty="0"/>
          </a:p>
        </p:txBody>
      </p:sp>
      <p:sp>
        <p:nvSpPr>
          <p:cNvPr id="19" name="页脚占位符 18"/>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20" name="灯片编号占位符 19"/>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
        <p:nvSpPr>
          <p:cNvPr id="4" name="矩形 3"/>
          <p:cNvSpPr/>
          <p:nvPr/>
        </p:nvSpPr>
        <p:spPr>
          <a:xfrm>
            <a:off x="432114" y="1131094"/>
            <a:ext cx="3124573" cy="553998"/>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24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7</a:t>
            </a:r>
            <a:r>
              <a:rPr kumimoji="0" lang="zh-CN" altLang="zh-CN" sz="24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．特征值和特征向量</a:t>
            </a:r>
            <a:endParaRPr kumimoji="0" lang="zh-CN" altLang="zh-CN" sz="24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endParaRPr>
          </a:p>
        </p:txBody>
      </p:sp>
      <p:sp>
        <p:nvSpPr>
          <p:cNvPr id="5" name="矩形 4"/>
          <p:cNvSpPr/>
          <p:nvPr/>
        </p:nvSpPr>
        <p:spPr>
          <a:xfrm>
            <a:off x="616948" y="2125266"/>
            <a:ext cx="7509782" cy="738664"/>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从线性代数可知，每个矩阵都表示一种线性变换</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凡经该矩阵变换后不改变自己方向的向量，称为该变换的特征向量。</a:t>
            </a:r>
          </a:p>
        </p:txBody>
      </p:sp>
      <p:sp>
        <p:nvSpPr>
          <p:cNvPr id="6" name="矩形 5"/>
          <p:cNvSpPr/>
          <p:nvPr/>
        </p:nvSpPr>
        <p:spPr>
          <a:xfrm>
            <a:off x="617514" y="2991414"/>
            <a:ext cx="2069797"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例如，线性变换</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7" name="Rectangle 2"/>
          <p:cNvSpPr>
            <a:spLocks noChangeArrowheads="1"/>
          </p:cNvSpPr>
          <p:nvPr/>
        </p:nvSpPr>
        <p:spPr bwMode="auto">
          <a:xfrm>
            <a:off x="2183945" y="293977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2595598" y="2897096"/>
          <a:ext cx="1439366" cy="573498"/>
        </p:xfrm>
        <a:graphic>
          <a:graphicData uri="http://schemas.openxmlformats.org/presentationml/2006/ole">
            <mc:AlternateContent xmlns:mc="http://schemas.openxmlformats.org/markup-compatibility/2006">
              <mc:Choice xmlns:v="urn:schemas-microsoft-com:vml" Requires="v">
                <p:oleObj spid="_x0000_s38929" name="公式" r:id="rId3" imgW="1218671" imgH="482391" progId="Equation.3">
                  <p:embed/>
                </p:oleObj>
              </mc:Choice>
              <mc:Fallback>
                <p:oleObj name="公式" r:id="rId3" imgW="1218671" imgH="482391" progId="Equation.3">
                  <p:embed/>
                  <p:pic>
                    <p:nvPicPr>
                      <p:cNvPr id="8" name="对象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95598" y="2897096"/>
                        <a:ext cx="1439366" cy="573498"/>
                      </a:xfrm>
                      <a:prstGeom prst="rect">
                        <a:avLst/>
                      </a:prstGeom>
                      <a:noFill/>
                    </p:spPr>
                  </p:pic>
                </p:oleObj>
              </mc:Fallback>
            </mc:AlternateContent>
          </a:graphicData>
        </a:graphic>
      </p:graphicFrame>
      <p:sp>
        <p:nvSpPr>
          <p:cNvPr id="9" name="Rectangle 4"/>
          <p:cNvSpPr>
            <a:spLocks noChangeArrowheads="1"/>
          </p:cNvSpPr>
          <p:nvPr/>
        </p:nvSpPr>
        <p:spPr bwMode="auto">
          <a:xfrm>
            <a:off x="3531600" y="300575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5149650" y="2908945"/>
          <a:ext cx="969164" cy="604154"/>
        </p:xfrm>
        <a:graphic>
          <a:graphicData uri="http://schemas.openxmlformats.org/presentationml/2006/ole">
            <mc:AlternateContent xmlns:mc="http://schemas.openxmlformats.org/markup-compatibility/2006">
              <mc:Choice xmlns:v="urn:schemas-microsoft-com:vml" Requires="v">
                <p:oleObj spid="_x0000_s38930" name="公式" r:id="rId5" imgW="736600" imgH="457200" progId="Equation.3">
                  <p:embed/>
                </p:oleObj>
              </mc:Choice>
              <mc:Fallback>
                <p:oleObj name="公式" r:id="rId5" imgW="736600" imgH="457200" progId="Equation.3">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149650" y="2908945"/>
                        <a:ext cx="969164" cy="604154"/>
                      </a:xfrm>
                      <a:prstGeom prst="rect">
                        <a:avLst/>
                      </a:prstGeom>
                      <a:noFill/>
                    </p:spPr>
                  </p:pic>
                </p:oleObj>
              </mc:Fallback>
            </mc:AlternateContent>
          </a:graphicData>
        </a:graphic>
      </p:graphicFrame>
      <p:sp>
        <p:nvSpPr>
          <p:cNvPr id="11" name="Rectangle 6"/>
          <p:cNvSpPr>
            <a:spLocks noChangeArrowheads="1"/>
          </p:cNvSpPr>
          <p:nvPr/>
        </p:nvSpPr>
        <p:spPr bwMode="auto">
          <a:xfrm>
            <a:off x="4251961" y="397630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6942562" y="3048075"/>
          <a:ext cx="961575" cy="368604"/>
        </p:xfrm>
        <a:graphic>
          <a:graphicData uri="http://schemas.openxmlformats.org/presentationml/2006/ole">
            <mc:AlternateContent xmlns:mc="http://schemas.openxmlformats.org/markup-compatibility/2006">
              <mc:Choice xmlns:v="urn:schemas-microsoft-com:vml" Requires="v">
                <p:oleObj spid="_x0000_s38931" name="公式" r:id="rId7" imgW="571252" imgH="215806" progId="Equation.3">
                  <p:embed/>
                </p:oleObj>
              </mc:Choice>
              <mc:Fallback>
                <p:oleObj name="公式" r:id="rId7" imgW="571252" imgH="215806" progId="Equation.3">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942562" y="3048075"/>
                        <a:ext cx="961575" cy="368604"/>
                      </a:xfrm>
                      <a:prstGeom prst="rect">
                        <a:avLst/>
                      </a:prstGeom>
                      <a:noFill/>
                    </p:spPr>
                  </p:pic>
                </p:oleObj>
              </mc:Fallback>
            </mc:AlternateContent>
          </a:graphicData>
        </a:graphic>
      </p:graphicFrame>
      <p:sp>
        <p:nvSpPr>
          <p:cNvPr id="13" name="Rectangle 8"/>
          <p:cNvSpPr>
            <a:spLocks noChangeArrowheads="1"/>
          </p:cNvSpPr>
          <p:nvPr/>
        </p:nvSpPr>
        <p:spPr bwMode="auto">
          <a:xfrm>
            <a:off x="1951773" y="382116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1487478" y="3513100"/>
          <a:ext cx="928588" cy="328577"/>
        </p:xfrm>
        <a:graphic>
          <a:graphicData uri="http://schemas.openxmlformats.org/presentationml/2006/ole">
            <mc:AlternateContent xmlns:mc="http://schemas.openxmlformats.org/markup-compatibility/2006">
              <mc:Choice xmlns:v="urn:schemas-microsoft-com:vml" Requires="v">
                <p:oleObj spid="_x0000_s38932" name="公式" r:id="rId9" imgW="622030" imgH="215806" progId="Equation.3">
                  <p:embed/>
                </p:oleObj>
              </mc:Choice>
              <mc:Fallback>
                <p:oleObj name="公式" r:id="rId9" imgW="622030" imgH="215806" progId="Equation.3">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487478" y="3513100"/>
                        <a:ext cx="928588" cy="328577"/>
                      </a:xfrm>
                      <a:prstGeom prst="rect">
                        <a:avLst/>
                      </a:prstGeom>
                      <a:noFill/>
                    </p:spPr>
                  </p:pic>
                </p:oleObj>
              </mc:Fallback>
            </mc:AlternateContent>
          </a:graphicData>
        </a:graphic>
      </p:graphicFrame>
      <p:sp>
        <p:nvSpPr>
          <p:cNvPr id="15" name="矩形 14"/>
          <p:cNvSpPr/>
          <p:nvPr/>
        </p:nvSpPr>
        <p:spPr>
          <a:xfrm>
            <a:off x="2017851" y="3462069"/>
            <a:ext cx="3377848" cy="415498"/>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。这种变换有如下特点：</a:t>
            </a:r>
          </a:p>
        </p:txBody>
      </p:sp>
      <p:sp>
        <p:nvSpPr>
          <p:cNvPr id="16" name="矩形 15"/>
          <p:cNvSpPr/>
          <p:nvPr/>
        </p:nvSpPr>
        <p:spPr>
          <a:xfrm>
            <a:off x="4027913" y="2987097"/>
            <a:ext cx="1261884"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中的矩阵</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7" name="矩形 16"/>
          <p:cNvSpPr/>
          <p:nvPr/>
        </p:nvSpPr>
        <p:spPr>
          <a:xfrm>
            <a:off x="6067379" y="3028154"/>
            <a:ext cx="1145105" cy="41549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，把点</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8" name="矩形 17"/>
          <p:cNvSpPr/>
          <p:nvPr/>
        </p:nvSpPr>
        <p:spPr>
          <a:xfrm>
            <a:off x="616949" y="3462069"/>
            <a:ext cx="1049442" cy="41549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变成点</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32" name="Rectangle 23"/>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33" name="对象 32"/>
          <p:cNvGraphicFramePr>
            <a:graphicFrameLocks noChangeAspect="1"/>
          </p:cNvGraphicFramePr>
          <p:nvPr>
            <p:extLst/>
          </p:nvPr>
        </p:nvGraphicFramePr>
        <p:xfrm>
          <a:off x="2204611" y="3883030"/>
          <a:ext cx="422909" cy="512495"/>
        </p:xfrm>
        <a:graphic>
          <a:graphicData uri="http://schemas.openxmlformats.org/presentationml/2006/ole">
            <mc:AlternateContent xmlns:mc="http://schemas.openxmlformats.org/markup-compatibility/2006">
              <mc:Choice xmlns:v="urn:schemas-microsoft-com:vml" Requires="v">
                <p:oleObj spid="_x0000_s38933" name="Equation" r:id="rId11" imgW="152334" imgH="241195" progId="Equation.DSMT4">
                  <p:embed/>
                </p:oleObj>
              </mc:Choice>
              <mc:Fallback>
                <p:oleObj name="Equation" r:id="rId11" imgW="152334" imgH="241195" progId="Equation.DSMT4">
                  <p:embed/>
                  <p:pic>
                    <p:nvPicPr>
                      <p:cNvPr id="33" name="对象 3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204611" y="3883030"/>
                        <a:ext cx="422909" cy="512495"/>
                      </a:xfrm>
                      <a:prstGeom prst="rect">
                        <a:avLst/>
                      </a:prstGeom>
                      <a:noFill/>
                    </p:spPr>
                  </p:pic>
                </p:oleObj>
              </mc:Fallback>
            </mc:AlternateContent>
          </a:graphicData>
        </a:graphic>
      </p:graphicFrame>
      <p:sp>
        <p:nvSpPr>
          <p:cNvPr id="34" name="矩形 33"/>
          <p:cNvSpPr/>
          <p:nvPr/>
        </p:nvSpPr>
        <p:spPr>
          <a:xfrm>
            <a:off x="199477" y="3957881"/>
            <a:ext cx="7927253" cy="73866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）若点</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Q</a:t>
            </a:r>
            <a:r>
              <a:rPr kumimoji="0" lang="zh-CN" altLang="en-US"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位于        </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a:t>
            </a:r>
            <a:r>
              <a:rPr kumimoji="0" lang="zh-CN" altLang="en-US"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或     </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a:t>
            </a:r>
            <a:r>
              <a:rPr kumimoji="0" lang="zh-CN" altLang="en-US"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轴上，则经变换后，象点    仍位于（或     ）轴上。</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37" name="对象 36"/>
          <p:cNvGraphicFramePr>
            <a:graphicFrameLocks noChangeAspect="1"/>
          </p:cNvGraphicFramePr>
          <p:nvPr>
            <p:extLst/>
          </p:nvPr>
        </p:nvGraphicFramePr>
        <p:xfrm>
          <a:off x="772834" y="4154572"/>
          <a:ext cx="422096" cy="555389"/>
        </p:xfrm>
        <a:graphic>
          <a:graphicData uri="http://schemas.openxmlformats.org/presentationml/2006/ole">
            <mc:AlternateContent xmlns:mc="http://schemas.openxmlformats.org/markup-compatibility/2006">
              <mc:Choice xmlns:v="urn:schemas-microsoft-com:vml" Requires="v">
                <p:oleObj spid="_x0000_s38934" name="Equation" r:id="rId13" imgW="177646" imgH="241091" progId="Equation.DSMT4">
                  <p:embed/>
                </p:oleObj>
              </mc:Choice>
              <mc:Fallback>
                <p:oleObj name="Equation" r:id="rId13" imgW="177646" imgH="241091" progId="Equation.DSMT4">
                  <p:embed/>
                  <p:pic>
                    <p:nvPicPr>
                      <p:cNvPr id="37" name="对象 3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72834" y="4154572"/>
                        <a:ext cx="422096" cy="555389"/>
                      </a:xfrm>
                      <a:prstGeom prst="rect">
                        <a:avLst/>
                      </a:prstGeom>
                      <a:noFill/>
                    </p:spPr>
                  </p:pic>
                </p:oleObj>
              </mc:Fallback>
            </mc:AlternateContent>
          </a:graphicData>
        </a:graphic>
      </p:graphicFrame>
      <p:graphicFrame>
        <p:nvGraphicFramePr>
          <p:cNvPr id="38" name="对象 37"/>
          <p:cNvGraphicFramePr>
            <a:graphicFrameLocks noChangeAspect="1"/>
          </p:cNvGraphicFramePr>
          <p:nvPr>
            <p:extLst/>
          </p:nvPr>
        </p:nvGraphicFramePr>
        <p:xfrm>
          <a:off x="3064697" y="3826615"/>
          <a:ext cx="422096" cy="555389"/>
        </p:xfrm>
        <a:graphic>
          <a:graphicData uri="http://schemas.openxmlformats.org/presentationml/2006/ole">
            <mc:AlternateContent xmlns:mc="http://schemas.openxmlformats.org/markup-compatibility/2006">
              <mc:Choice xmlns:v="urn:schemas-microsoft-com:vml" Requires="v">
                <p:oleObj spid="_x0000_s38935" name="Equation" r:id="rId15" imgW="177646" imgH="241091" progId="Equation.DSMT4">
                  <p:embed/>
                </p:oleObj>
              </mc:Choice>
              <mc:Fallback>
                <p:oleObj name="Equation" r:id="rId15" imgW="177646" imgH="241091" progId="Equation.DSMT4">
                  <p:embed/>
                  <p:pic>
                    <p:nvPicPr>
                      <p:cNvPr id="38" name="对象 3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064697" y="3826615"/>
                        <a:ext cx="422096" cy="555389"/>
                      </a:xfrm>
                      <a:prstGeom prst="rect">
                        <a:avLst/>
                      </a:prstGeom>
                      <a:noFill/>
                    </p:spPr>
                  </p:pic>
                </p:oleObj>
              </mc:Fallback>
            </mc:AlternateContent>
          </a:graphicData>
        </a:graphic>
      </p:graphicFrame>
      <p:graphicFrame>
        <p:nvGraphicFramePr>
          <p:cNvPr id="39" name="对象 38"/>
          <p:cNvGraphicFramePr>
            <a:graphicFrameLocks noChangeAspect="1"/>
          </p:cNvGraphicFramePr>
          <p:nvPr>
            <p:extLst/>
          </p:nvPr>
        </p:nvGraphicFramePr>
        <p:xfrm>
          <a:off x="7466545" y="3886065"/>
          <a:ext cx="476090" cy="490535"/>
        </p:xfrm>
        <a:graphic>
          <a:graphicData uri="http://schemas.openxmlformats.org/presentationml/2006/ole">
            <mc:AlternateContent xmlns:mc="http://schemas.openxmlformats.org/markup-compatibility/2006">
              <mc:Choice xmlns:v="urn:schemas-microsoft-com:vml" Requires="v">
                <p:oleObj spid="_x0000_s38936" name="Equation" r:id="rId16" imgW="152334" imgH="241195" progId="Equation.DSMT4">
                  <p:embed/>
                </p:oleObj>
              </mc:Choice>
              <mc:Fallback>
                <p:oleObj name="Equation" r:id="rId16" imgW="152334" imgH="241195" progId="Equation.DSMT4">
                  <p:embed/>
                  <p:pic>
                    <p:nvPicPr>
                      <p:cNvPr id="39" name="对象 3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66545" y="3886065"/>
                        <a:ext cx="476090" cy="490535"/>
                      </a:xfrm>
                      <a:prstGeom prst="rect">
                        <a:avLst/>
                      </a:prstGeom>
                      <a:noFill/>
                    </p:spPr>
                  </p:pic>
                </p:oleObj>
              </mc:Fallback>
            </mc:AlternateContent>
          </a:graphicData>
        </a:graphic>
      </p:graphicFrame>
      <p:graphicFrame>
        <p:nvGraphicFramePr>
          <p:cNvPr id="41" name="对象 40"/>
          <p:cNvGraphicFramePr>
            <a:graphicFrameLocks noChangeAspect="1"/>
          </p:cNvGraphicFramePr>
          <p:nvPr>
            <p:extLst/>
          </p:nvPr>
        </p:nvGraphicFramePr>
        <p:xfrm>
          <a:off x="6428883" y="4019487"/>
          <a:ext cx="275916" cy="293161"/>
        </p:xfrm>
        <a:graphic>
          <a:graphicData uri="http://schemas.openxmlformats.org/presentationml/2006/ole">
            <mc:AlternateContent xmlns:mc="http://schemas.openxmlformats.org/markup-compatibility/2006">
              <mc:Choice xmlns:v="urn:schemas-microsoft-com:vml" Requires="v">
                <p:oleObj spid="_x0000_s38937" name="Equation" r:id="rId17" imgW="152268" imgH="164957" progId="Equation.DSMT4">
                  <p:embed/>
                </p:oleObj>
              </mc:Choice>
              <mc:Fallback>
                <p:oleObj name="Equation" r:id="rId17" imgW="152268" imgH="164957" progId="Equation.DSMT4">
                  <p:embed/>
                  <p:pic>
                    <p:nvPicPr>
                      <p:cNvPr id="41" name="对象 40"/>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6428883" y="4019487"/>
                        <a:ext cx="275916" cy="293161"/>
                      </a:xfrm>
                      <a:prstGeom prst="rect">
                        <a:avLst/>
                      </a:prstGeom>
                      <a:noFill/>
                    </p:spPr>
                  </p:pic>
                </p:oleObj>
              </mc:Fallback>
            </mc:AlternateContent>
          </a:graphicData>
        </a:graphic>
      </p:graphicFrame>
      <p:sp>
        <p:nvSpPr>
          <p:cNvPr id="42" name="矩形 41"/>
          <p:cNvSpPr/>
          <p:nvPr/>
        </p:nvSpPr>
        <p:spPr>
          <a:xfrm>
            <a:off x="226057" y="4734005"/>
            <a:ext cx="6478742" cy="41549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a:t>
            </a: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2</a:t>
            </a: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a:t>
            </a:r>
            <a:r>
              <a:rPr kumimoji="0" lang="zh-CN" altLang="en-US"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若</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Q</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位于其他直线上</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a:t>
            </a:r>
            <a:r>
              <a:rPr kumimoji="0" lang="zh-CN" altLang="en-US"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则     </a:t>
            </a: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点不会在同一直线上。</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43" name="对象 42"/>
          <p:cNvGraphicFramePr>
            <a:graphicFrameLocks noChangeAspect="1"/>
          </p:cNvGraphicFramePr>
          <p:nvPr>
            <p:extLst/>
          </p:nvPr>
        </p:nvGraphicFramePr>
        <p:xfrm>
          <a:off x="3706775" y="4775075"/>
          <a:ext cx="275916" cy="293161"/>
        </p:xfrm>
        <a:graphic>
          <a:graphicData uri="http://schemas.openxmlformats.org/presentationml/2006/ole">
            <mc:AlternateContent xmlns:mc="http://schemas.openxmlformats.org/markup-compatibility/2006">
              <mc:Choice xmlns:v="urn:schemas-microsoft-com:vml" Requires="v">
                <p:oleObj spid="_x0000_s38938" name="Equation" r:id="rId19" imgW="152268" imgH="164957" progId="Equation.DSMT4">
                  <p:embed/>
                </p:oleObj>
              </mc:Choice>
              <mc:Fallback>
                <p:oleObj name="Equation" r:id="rId19" imgW="152268" imgH="164957" progId="Equation.DSMT4">
                  <p:embed/>
                  <p:pic>
                    <p:nvPicPr>
                      <p:cNvPr id="43" name="对象 4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706775" y="4775075"/>
                        <a:ext cx="275916" cy="293161"/>
                      </a:xfrm>
                      <a:prstGeom prst="rect">
                        <a:avLst/>
                      </a:prstGeom>
                      <a:noFill/>
                    </p:spPr>
                  </p:pic>
                </p:oleObj>
              </mc:Fallback>
            </mc:AlternateContent>
          </a:graphicData>
        </a:graphic>
      </p:graphicFrame>
      <p:graphicFrame>
        <p:nvGraphicFramePr>
          <p:cNvPr id="44" name="对象 43"/>
          <p:cNvGraphicFramePr>
            <a:graphicFrameLocks noChangeAspect="1"/>
          </p:cNvGraphicFramePr>
          <p:nvPr>
            <p:extLst/>
          </p:nvPr>
        </p:nvGraphicFramePr>
        <p:xfrm>
          <a:off x="2588195" y="5232028"/>
          <a:ext cx="376595" cy="320105"/>
        </p:xfrm>
        <a:graphic>
          <a:graphicData uri="http://schemas.openxmlformats.org/presentationml/2006/ole">
            <mc:AlternateContent xmlns:mc="http://schemas.openxmlformats.org/markup-compatibility/2006">
              <mc:Choice xmlns:v="urn:schemas-microsoft-com:vml" Requires="v">
                <p:oleObj spid="_x0000_s38939" name="Equation" r:id="rId20" imgW="190335" imgH="164957" progId="Equation.DSMT4">
                  <p:embed/>
                </p:oleObj>
              </mc:Choice>
              <mc:Fallback>
                <p:oleObj name="Equation" r:id="rId20" imgW="190335" imgH="164957" progId="Equation.DSMT4">
                  <p:embed/>
                  <p:pic>
                    <p:nvPicPr>
                      <p:cNvPr id="44" name="对象 43"/>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588195" y="5232028"/>
                        <a:ext cx="376595" cy="320105"/>
                      </a:xfrm>
                      <a:prstGeom prst="rect">
                        <a:avLst/>
                      </a:prstGeom>
                      <a:noFill/>
                    </p:spPr>
                  </p:pic>
                </p:oleObj>
              </mc:Fallback>
            </mc:AlternateContent>
          </a:graphicData>
        </a:graphic>
      </p:graphicFrame>
      <p:graphicFrame>
        <p:nvGraphicFramePr>
          <p:cNvPr id="45" name="对象 44"/>
          <p:cNvGraphicFramePr>
            <a:graphicFrameLocks noChangeAspect="1"/>
          </p:cNvGraphicFramePr>
          <p:nvPr>
            <p:extLst/>
          </p:nvPr>
        </p:nvGraphicFramePr>
        <p:xfrm>
          <a:off x="3147107" y="5093868"/>
          <a:ext cx="339686" cy="530760"/>
        </p:xfrm>
        <a:graphic>
          <a:graphicData uri="http://schemas.openxmlformats.org/presentationml/2006/ole">
            <mc:AlternateContent xmlns:mc="http://schemas.openxmlformats.org/markup-compatibility/2006">
              <mc:Choice xmlns:v="urn:schemas-microsoft-com:vml" Requires="v">
                <p:oleObj spid="_x0000_s38940" name="Equation" r:id="rId22" imgW="152334" imgH="241195" progId="Equation.DSMT4">
                  <p:embed/>
                </p:oleObj>
              </mc:Choice>
              <mc:Fallback>
                <p:oleObj name="Equation" r:id="rId22" imgW="152334" imgH="241195" progId="Equation.DSMT4">
                  <p:embed/>
                  <p:pic>
                    <p:nvPicPr>
                      <p:cNvPr id="45" name="对象 4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47107" y="5093868"/>
                        <a:ext cx="339686" cy="530760"/>
                      </a:xfrm>
                      <a:prstGeom prst="rect">
                        <a:avLst/>
                      </a:prstGeom>
                      <a:noFill/>
                    </p:spPr>
                  </p:pic>
                </p:oleObj>
              </mc:Fallback>
            </mc:AlternateContent>
          </a:graphicData>
        </a:graphic>
      </p:graphicFrame>
      <p:graphicFrame>
        <p:nvGraphicFramePr>
          <p:cNvPr id="46" name="对象 45"/>
          <p:cNvGraphicFramePr>
            <a:graphicFrameLocks noChangeAspect="1"/>
          </p:cNvGraphicFramePr>
          <p:nvPr>
            <p:extLst/>
          </p:nvPr>
        </p:nvGraphicFramePr>
        <p:xfrm>
          <a:off x="3720451" y="5138805"/>
          <a:ext cx="344063" cy="484046"/>
        </p:xfrm>
        <a:graphic>
          <a:graphicData uri="http://schemas.openxmlformats.org/presentationml/2006/ole">
            <mc:AlternateContent xmlns:mc="http://schemas.openxmlformats.org/markup-compatibility/2006">
              <mc:Choice xmlns:v="urn:schemas-microsoft-com:vml" Requires="v">
                <p:oleObj spid="_x0000_s38941" name="Equation" r:id="rId23" imgW="177646" imgH="241091" progId="Equation.DSMT4">
                  <p:embed/>
                </p:oleObj>
              </mc:Choice>
              <mc:Fallback>
                <p:oleObj name="Equation" r:id="rId23" imgW="177646" imgH="241091" progId="Equation.DSMT4">
                  <p:embed/>
                  <p:pic>
                    <p:nvPicPr>
                      <p:cNvPr id="46" name="对象 4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720451" y="5138805"/>
                        <a:ext cx="344063" cy="484046"/>
                      </a:xfrm>
                      <a:prstGeom prst="rect">
                        <a:avLst/>
                      </a:prstGeom>
                      <a:noFill/>
                    </p:spPr>
                  </p:pic>
                </p:oleObj>
              </mc:Fallback>
            </mc:AlternateContent>
          </a:graphicData>
        </a:graphic>
      </p:graphicFrame>
      <p:graphicFrame>
        <p:nvGraphicFramePr>
          <p:cNvPr id="47" name="对象 46"/>
          <p:cNvGraphicFramePr>
            <a:graphicFrameLocks noChangeAspect="1"/>
          </p:cNvGraphicFramePr>
          <p:nvPr>
            <p:extLst/>
          </p:nvPr>
        </p:nvGraphicFramePr>
        <p:xfrm>
          <a:off x="7725397" y="5232028"/>
          <a:ext cx="434475" cy="380276"/>
        </p:xfrm>
        <a:graphic>
          <a:graphicData uri="http://schemas.openxmlformats.org/presentationml/2006/ole">
            <mc:AlternateContent xmlns:mc="http://schemas.openxmlformats.org/markup-compatibility/2006">
              <mc:Choice xmlns:v="urn:schemas-microsoft-com:vml" Requires="v">
                <p:oleObj spid="_x0000_s38942" name="Equation" r:id="rId24" imgW="190335" imgH="164957" progId="Equation.DSMT4">
                  <p:embed/>
                </p:oleObj>
              </mc:Choice>
              <mc:Fallback>
                <p:oleObj name="Equation" r:id="rId24" imgW="190335" imgH="164957" progId="Equation.DSMT4">
                  <p:embed/>
                  <p:pic>
                    <p:nvPicPr>
                      <p:cNvPr id="47" name="对象 46"/>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7725397" y="5232028"/>
                        <a:ext cx="434475" cy="380276"/>
                      </a:xfrm>
                      <a:prstGeom prst="rect">
                        <a:avLst/>
                      </a:prstGeom>
                      <a:noFill/>
                    </p:spPr>
                  </p:pic>
                </p:oleObj>
              </mc:Fallback>
            </mc:AlternateContent>
          </a:graphicData>
        </a:graphic>
      </p:graphicFrame>
      <p:graphicFrame>
        <p:nvGraphicFramePr>
          <p:cNvPr id="48" name="对象 47"/>
          <p:cNvGraphicFramePr>
            <a:graphicFrameLocks noChangeAspect="1"/>
          </p:cNvGraphicFramePr>
          <p:nvPr>
            <p:extLst/>
          </p:nvPr>
        </p:nvGraphicFramePr>
        <p:xfrm>
          <a:off x="5996404" y="5611486"/>
          <a:ext cx="403772" cy="343205"/>
        </p:xfrm>
        <a:graphic>
          <a:graphicData uri="http://schemas.openxmlformats.org/presentationml/2006/ole">
            <mc:AlternateContent xmlns:mc="http://schemas.openxmlformats.org/markup-compatibility/2006">
              <mc:Choice xmlns:v="urn:schemas-microsoft-com:vml" Requires="v">
                <p:oleObj spid="_x0000_s38943" name="Equation" r:id="rId26" imgW="190335" imgH="164957" progId="Equation.DSMT4">
                  <p:embed/>
                </p:oleObj>
              </mc:Choice>
              <mc:Fallback>
                <p:oleObj name="Equation" r:id="rId26" imgW="190335" imgH="164957" progId="Equation.DSMT4">
                  <p:embed/>
                  <p:pic>
                    <p:nvPicPr>
                      <p:cNvPr id="48" name="对象 47"/>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5996404" y="5611486"/>
                        <a:ext cx="403772" cy="343205"/>
                      </a:xfrm>
                      <a:prstGeom prst="rect">
                        <a:avLst/>
                      </a:prstGeom>
                      <a:noFill/>
                    </p:spPr>
                  </p:pic>
                </p:oleObj>
              </mc:Fallback>
            </mc:AlternateContent>
          </a:graphicData>
        </a:graphic>
      </p:graphicFrame>
      <p:sp>
        <p:nvSpPr>
          <p:cNvPr id="49" name="Rectangle 39"/>
          <p:cNvSpPr>
            <a:spLocks noChangeArrowheads="1"/>
          </p:cNvSpPr>
          <p:nvPr/>
        </p:nvSpPr>
        <p:spPr bwMode="auto">
          <a:xfrm>
            <a:off x="142875" y="5198306"/>
            <a:ext cx="2523768" cy="3924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228600" algn="l" defTabSz="685800" rtl="0" eaLnBrk="0" fontAlgn="base" latinLnBrk="0" hangingPunct="0">
              <a:lnSpc>
                <a:spcPct val="100000"/>
              </a:lnSpc>
              <a:spcBef>
                <a:spcPct val="0"/>
              </a:spcBef>
              <a:spcAft>
                <a:spcPct val="0"/>
              </a:spcAft>
              <a:buClrTx/>
              <a:buSzTx/>
              <a:buFontTx/>
              <a:buNone/>
              <a:tabLst/>
              <a:defRPr/>
            </a:pPr>
            <a:r>
              <a:rPr kumimoji="0" lang="zh-CN" altLang="en-US" sz="21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其几何意义为：当</a:t>
            </a:r>
            <a:endParaRPr kumimoji="0" lang="zh-CN" altLang="en-US" sz="2100" b="0" i="0" u="none" strike="noStrike" kern="1200" cap="none" spc="0" normalizeH="0" baseline="0" noProof="0" dirty="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50" name="Rectangle 40"/>
          <p:cNvSpPr>
            <a:spLocks noChangeArrowheads="1"/>
          </p:cNvSpPr>
          <p:nvPr/>
        </p:nvSpPr>
        <p:spPr bwMode="auto">
          <a:xfrm>
            <a:off x="2637109" y="5197214"/>
            <a:ext cx="638636" cy="3924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228600" algn="l" defTabSz="685800" rtl="0" eaLnBrk="0" fontAlgn="base" latinLnBrk="0" hangingPunct="0">
              <a:lnSpc>
                <a:spcPct val="100000"/>
              </a:lnSpc>
              <a:spcBef>
                <a:spcPct val="0"/>
              </a:spcBef>
              <a:spcAft>
                <a:spcPct val="0"/>
              </a:spcAft>
              <a:buClrTx/>
              <a:buSzTx/>
              <a:buFontTx/>
              <a:buNone/>
              <a:tabLst/>
              <a:defRPr/>
            </a:pPr>
            <a:r>
              <a:rPr kumimoji="0" lang="zh-CN" altLang="en-US" sz="21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与</a:t>
            </a:r>
            <a:endParaRPr kumimoji="0" lang="zh-CN" altLang="en-US" sz="2100" b="0" i="0" u="none" strike="noStrike" kern="1200" cap="none" spc="0" normalizeH="0" baseline="0" noProof="0" dirty="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51" name="Rectangle 41"/>
          <p:cNvSpPr>
            <a:spLocks noChangeArrowheads="1"/>
          </p:cNvSpPr>
          <p:nvPr/>
        </p:nvSpPr>
        <p:spPr bwMode="auto">
          <a:xfrm>
            <a:off x="3167475" y="5209453"/>
            <a:ext cx="638636" cy="3924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228600" algn="l" defTabSz="685800" rtl="0" eaLnBrk="0" fontAlgn="base" latinLnBrk="0" hangingPunct="0">
              <a:lnSpc>
                <a:spcPct val="100000"/>
              </a:lnSpc>
              <a:spcBef>
                <a:spcPct val="0"/>
              </a:spcBef>
              <a:spcAft>
                <a:spcPct val="0"/>
              </a:spcAft>
              <a:buClrTx/>
              <a:buSzTx/>
              <a:buFontTx/>
              <a:buNone/>
              <a:tabLst/>
              <a:defRPr/>
            </a:pPr>
            <a:r>
              <a:rPr kumimoji="0" lang="zh-CN" altLang="en-US" sz="21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或</a:t>
            </a:r>
            <a:endParaRPr kumimoji="0" lang="zh-CN" altLang="en-US" sz="2100" b="0" i="0" u="none" strike="noStrike" kern="1200" cap="none" spc="0" normalizeH="0" baseline="0" noProof="0" dirty="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52" name="Rectangle 42"/>
          <p:cNvSpPr>
            <a:spLocks noChangeArrowheads="1"/>
          </p:cNvSpPr>
          <p:nvPr/>
        </p:nvSpPr>
        <p:spPr bwMode="auto">
          <a:xfrm>
            <a:off x="3720451" y="5219071"/>
            <a:ext cx="4139595" cy="3924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228600" algn="l" defTabSz="685800" rtl="0" eaLnBrk="0" fontAlgn="base" latinLnBrk="0" hangingPunct="0">
              <a:lnSpc>
                <a:spcPct val="100000"/>
              </a:lnSpc>
              <a:spcBef>
                <a:spcPct val="0"/>
              </a:spcBef>
              <a:spcAft>
                <a:spcPct val="0"/>
              </a:spcAft>
              <a:buClrTx/>
              <a:buSzTx/>
              <a:buFontTx/>
              <a:buNone/>
              <a:tabLst/>
              <a:defRPr/>
            </a:pPr>
            <a:r>
              <a:rPr kumimoji="0" lang="zh-CN" altLang="en-US" sz="21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轴有相同方向时，该变换不改变</a:t>
            </a:r>
            <a:endParaRPr kumimoji="0" lang="zh-CN" altLang="en-US" sz="2100" b="0" i="0" u="none" strike="noStrike" kern="1200" cap="none" spc="0" normalizeH="0" baseline="0" noProof="0" dirty="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53" name="Rectangle 43"/>
          <p:cNvSpPr>
            <a:spLocks noChangeArrowheads="1"/>
          </p:cNvSpPr>
          <p:nvPr/>
        </p:nvSpPr>
        <p:spPr bwMode="auto">
          <a:xfrm>
            <a:off x="1979219" y="5567991"/>
            <a:ext cx="4139595" cy="3924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228600" algn="l" defTabSz="685800" rtl="0" eaLnBrk="0" fontAlgn="base" latinLnBrk="0" hangingPunct="0">
              <a:lnSpc>
                <a:spcPct val="100000"/>
              </a:lnSpc>
              <a:spcBef>
                <a:spcPct val="0"/>
              </a:spcBef>
              <a:spcAft>
                <a:spcPct val="0"/>
              </a:spcAft>
              <a:buClrTx/>
              <a:buSzTx/>
              <a:buFontTx/>
              <a:buNone/>
              <a:tabLst/>
              <a:defRPr/>
            </a:pPr>
            <a:r>
              <a:rPr kumimoji="0" lang="zh-CN" altLang="en-US" sz="21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方向；若在其他直线上，则改变</a:t>
            </a:r>
            <a:endParaRPr kumimoji="0" lang="zh-CN" altLang="en-US" sz="2100" b="0" i="0" u="none" strike="noStrike" kern="1200" cap="none" spc="0" normalizeH="0" baseline="0" noProof="0" dirty="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54" name="Rectangle 44"/>
          <p:cNvSpPr>
            <a:spLocks noChangeArrowheads="1"/>
          </p:cNvSpPr>
          <p:nvPr/>
        </p:nvSpPr>
        <p:spPr bwMode="auto">
          <a:xfrm>
            <a:off x="6069536" y="5579033"/>
            <a:ext cx="1446550" cy="3924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228600" algn="l" defTabSz="685800" rtl="0" eaLnBrk="0" fontAlgn="base" latinLnBrk="0" hangingPunct="0">
              <a:lnSpc>
                <a:spcPct val="100000"/>
              </a:lnSpc>
              <a:spcBef>
                <a:spcPct val="0"/>
              </a:spcBef>
              <a:spcAft>
                <a:spcPct val="0"/>
              </a:spcAft>
              <a:buClrTx/>
              <a:buSzTx/>
              <a:buFontTx/>
              <a:buNone/>
              <a:tabLst/>
              <a:defRPr/>
            </a:pPr>
            <a:r>
              <a:rPr kumimoji="0" lang="zh-CN" altLang="en-US" sz="21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的方向。</a:t>
            </a:r>
            <a:endParaRPr kumimoji="0" lang="zh-CN" altLang="en-US" sz="2100" b="0" i="0" u="none" strike="noStrike" kern="1200" cap="none" spc="0" normalizeH="0" baseline="0" noProof="0" dirty="0">
              <a:ln>
                <a:noFill/>
              </a:ln>
              <a:solidFill>
                <a:prstClr val="black"/>
              </a:solidFill>
              <a:effectLst/>
              <a:uLnTx/>
              <a:uFillTx/>
              <a:latin typeface="Arial" panose="020B0604020202020204" pitchFamily="34" charset="0"/>
              <a:ea typeface="宋体" panose="02010600030101010101" pitchFamily="2" charset="-122"/>
              <a:cs typeface="+mn-cs"/>
            </a:endParaRPr>
          </a:p>
        </p:txBody>
      </p:sp>
    </p:spTree>
    <p:extLst>
      <p:ext uri="{BB962C8B-B14F-4D97-AF65-F5344CB8AC3E}">
        <p14:creationId xmlns:p14="http://schemas.microsoft.com/office/powerpoint/2010/main" val="5370709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
                                        </p:tgtEl>
                                      </p:cBhvr>
                                    </p:animEffect>
                                    <p:set>
                                      <p:cBhvr>
                                        <p:cTn id="7" dur="1" fill="hold">
                                          <p:stCondLst>
                                            <p:cond delay="499"/>
                                          </p:stCondLst>
                                        </p:cTn>
                                        <p:tgtEl>
                                          <p:spTgt spid="2"/>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3">
                                            <p:txEl>
                                              <p:pRg st="0" end="0"/>
                                            </p:txEl>
                                          </p:spTgt>
                                        </p:tgtEl>
                                        <p:attrNameLst>
                                          <p:attrName>style.visibility</p:attrName>
                                        </p:attrNameLst>
                                      </p:cBhvr>
                                      <p:to>
                                        <p:strVal val="visible"/>
                                      </p:to>
                                    </p:set>
                                    <p:animEffect transition="in" filter="fade">
                                      <p:cBhvr>
                                        <p:cTn id="17" dur="500"/>
                                        <p:tgtEl>
                                          <p:spTgt spid="3">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fade">
                                      <p:cBhvr>
                                        <p:cTn id="22" dur="500"/>
                                        <p:tgtEl>
                                          <p:spTgt spid="5"/>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fade">
                                      <p:cBhvr>
                                        <p:cTn id="27" dur="500"/>
                                        <p:tgtEl>
                                          <p:spTgt spid="6"/>
                                        </p:tgtEl>
                                      </p:cBhvr>
                                    </p:animEffect>
                                  </p:childTnLst>
                                </p:cTn>
                              </p:par>
                              <p:par>
                                <p:cTn id="28" presetID="10" presetClass="entr" presetSubtype="0" fill="hold" nodeType="withEffect">
                                  <p:stCondLst>
                                    <p:cond delay="0"/>
                                  </p:stCondLst>
                                  <p:childTnLst>
                                    <p:set>
                                      <p:cBhvr>
                                        <p:cTn id="29" dur="1" fill="hold">
                                          <p:stCondLst>
                                            <p:cond delay="0"/>
                                          </p:stCondLst>
                                        </p:cTn>
                                        <p:tgtEl>
                                          <p:spTgt spid="8"/>
                                        </p:tgtEl>
                                        <p:attrNameLst>
                                          <p:attrName>style.visibility</p:attrName>
                                        </p:attrNameLst>
                                      </p:cBhvr>
                                      <p:to>
                                        <p:strVal val="visible"/>
                                      </p:to>
                                    </p:set>
                                    <p:animEffect transition="in" filter="fade">
                                      <p:cBhvr>
                                        <p:cTn id="30" dur="500"/>
                                        <p:tgtEl>
                                          <p:spTgt spid="8"/>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fade">
                                      <p:cBhvr>
                                        <p:cTn id="33" dur="500"/>
                                        <p:tgtEl>
                                          <p:spTgt spid="16"/>
                                        </p:tgtEl>
                                      </p:cBhvr>
                                    </p:animEffect>
                                  </p:childTnLst>
                                </p:cTn>
                              </p:par>
                              <p:par>
                                <p:cTn id="34" presetID="10" presetClass="entr" presetSubtype="0" fill="hold" nodeType="withEffect">
                                  <p:stCondLst>
                                    <p:cond delay="0"/>
                                  </p:stCondLst>
                                  <p:childTnLst>
                                    <p:set>
                                      <p:cBhvr>
                                        <p:cTn id="35" dur="1" fill="hold">
                                          <p:stCondLst>
                                            <p:cond delay="0"/>
                                          </p:stCondLst>
                                        </p:cTn>
                                        <p:tgtEl>
                                          <p:spTgt spid="10"/>
                                        </p:tgtEl>
                                        <p:attrNameLst>
                                          <p:attrName>style.visibility</p:attrName>
                                        </p:attrNameLst>
                                      </p:cBhvr>
                                      <p:to>
                                        <p:strVal val="visible"/>
                                      </p:to>
                                    </p:set>
                                    <p:animEffect transition="in" filter="fade">
                                      <p:cBhvr>
                                        <p:cTn id="36" dur="500"/>
                                        <p:tgtEl>
                                          <p:spTgt spid="10"/>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17"/>
                                        </p:tgtEl>
                                        <p:attrNameLst>
                                          <p:attrName>style.visibility</p:attrName>
                                        </p:attrNameLst>
                                      </p:cBhvr>
                                      <p:to>
                                        <p:strVal val="visible"/>
                                      </p:to>
                                    </p:set>
                                    <p:animEffect transition="in" filter="fade">
                                      <p:cBhvr>
                                        <p:cTn id="39" dur="500"/>
                                        <p:tgtEl>
                                          <p:spTgt spid="17"/>
                                        </p:tgtEl>
                                      </p:cBhvr>
                                    </p:animEffect>
                                  </p:childTnLst>
                                </p:cTn>
                              </p:par>
                              <p:par>
                                <p:cTn id="40" presetID="10" presetClass="entr" presetSubtype="0" fill="hold" nodeType="with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18"/>
                                        </p:tgtEl>
                                        <p:attrNameLst>
                                          <p:attrName>style.visibility</p:attrName>
                                        </p:attrNameLst>
                                      </p:cBhvr>
                                      <p:to>
                                        <p:strVal val="visible"/>
                                      </p:to>
                                    </p:set>
                                    <p:animEffect transition="in" filter="fade">
                                      <p:cBhvr>
                                        <p:cTn id="45" dur="500"/>
                                        <p:tgtEl>
                                          <p:spTgt spid="18"/>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15"/>
                                        </p:tgtEl>
                                        <p:attrNameLst>
                                          <p:attrName>style.visibility</p:attrName>
                                        </p:attrNameLst>
                                      </p:cBhvr>
                                      <p:to>
                                        <p:strVal val="visible"/>
                                      </p:to>
                                    </p:set>
                                    <p:animEffect transition="in" filter="fade">
                                      <p:cBhvr>
                                        <p:cTn id="48" dur="500"/>
                                        <p:tgtEl>
                                          <p:spTgt spid="15"/>
                                        </p:tgtEl>
                                      </p:cBhvr>
                                    </p:animEffect>
                                  </p:childTnLst>
                                </p:cTn>
                              </p:par>
                              <p:par>
                                <p:cTn id="49" presetID="10" presetClass="entr" presetSubtype="0" fill="hold" nodeType="withEffect">
                                  <p:stCondLst>
                                    <p:cond delay="0"/>
                                  </p:stCondLst>
                                  <p:childTnLst>
                                    <p:set>
                                      <p:cBhvr>
                                        <p:cTn id="50" dur="1" fill="hold">
                                          <p:stCondLst>
                                            <p:cond delay="0"/>
                                          </p:stCondLst>
                                        </p:cTn>
                                        <p:tgtEl>
                                          <p:spTgt spid="14"/>
                                        </p:tgtEl>
                                        <p:attrNameLst>
                                          <p:attrName>style.visibility</p:attrName>
                                        </p:attrNameLst>
                                      </p:cBhvr>
                                      <p:to>
                                        <p:strVal val="visible"/>
                                      </p:to>
                                    </p:set>
                                    <p:animEffect transition="in" filter="fade">
                                      <p:cBhvr>
                                        <p:cTn id="51" dur="500"/>
                                        <p:tgtEl>
                                          <p:spTgt spid="14"/>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nodeType="clickEffect">
                                  <p:stCondLst>
                                    <p:cond delay="0"/>
                                  </p:stCondLst>
                                  <p:childTnLst>
                                    <p:set>
                                      <p:cBhvr>
                                        <p:cTn id="55" dur="1" fill="hold">
                                          <p:stCondLst>
                                            <p:cond delay="0"/>
                                          </p:stCondLst>
                                        </p:cTn>
                                        <p:tgtEl>
                                          <p:spTgt spid="33"/>
                                        </p:tgtEl>
                                        <p:attrNameLst>
                                          <p:attrName>style.visibility</p:attrName>
                                        </p:attrNameLst>
                                      </p:cBhvr>
                                      <p:to>
                                        <p:strVal val="visible"/>
                                      </p:to>
                                    </p:set>
                                    <p:animEffect transition="in" filter="fade">
                                      <p:cBhvr>
                                        <p:cTn id="56" dur="500"/>
                                        <p:tgtEl>
                                          <p:spTgt spid="33"/>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34"/>
                                        </p:tgtEl>
                                        <p:attrNameLst>
                                          <p:attrName>style.visibility</p:attrName>
                                        </p:attrNameLst>
                                      </p:cBhvr>
                                      <p:to>
                                        <p:strVal val="visible"/>
                                      </p:to>
                                    </p:set>
                                    <p:animEffect transition="in" filter="fade">
                                      <p:cBhvr>
                                        <p:cTn id="59" dur="500"/>
                                        <p:tgtEl>
                                          <p:spTgt spid="34"/>
                                        </p:tgtEl>
                                      </p:cBhvr>
                                    </p:animEffect>
                                  </p:childTnLst>
                                </p:cTn>
                              </p:par>
                              <p:par>
                                <p:cTn id="60" presetID="10" presetClass="entr" presetSubtype="0" fill="hold" nodeType="withEffect">
                                  <p:stCondLst>
                                    <p:cond delay="0"/>
                                  </p:stCondLst>
                                  <p:childTnLst>
                                    <p:set>
                                      <p:cBhvr>
                                        <p:cTn id="61" dur="1" fill="hold">
                                          <p:stCondLst>
                                            <p:cond delay="0"/>
                                          </p:stCondLst>
                                        </p:cTn>
                                        <p:tgtEl>
                                          <p:spTgt spid="38"/>
                                        </p:tgtEl>
                                        <p:attrNameLst>
                                          <p:attrName>style.visibility</p:attrName>
                                        </p:attrNameLst>
                                      </p:cBhvr>
                                      <p:to>
                                        <p:strVal val="visible"/>
                                      </p:to>
                                    </p:set>
                                    <p:animEffect transition="in" filter="fade">
                                      <p:cBhvr>
                                        <p:cTn id="62" dur="500"/>
                                        <p:tgtEl>
                                          <p:spTgt spid="38"/>
                                        </p:tgtEl>
                                      </p:cBhvr>
                                    </p:animEffect>
                                  </p:childTnLst>
                                </p:cTn>
                              </p:par>
                              <p:par>
                                <p:cTn id="63" presetID="10" presetClass="entr" presetSubtype="0" fill="hold" nodeType="withEffect">
                                  <p:stCondLst>
                                    <p:cond delay="0"/>
                                  </p:stCondLst>
                                  <p:childTnLst>
                                    <p:set>
                                      <p:cBhvr>
                                        <p:cTn id="64" dur="1" fill="hold">
                                          <p:stCondLst>
                                            <p:cond delay="0"/>
                                          </p:stCondLst>
                                        </p:cTn>
                                        <p:tgtEl>
                                          <p:spTgt spid="41"/>
                                        </p:tgtEl>
                                        <p:attrNameLst>
                                          <p:attrName>style.visibility</p:attrName>
                                        </p:attrNameLst>
                                      </p:cBhvr>
                                      <p:to>
                                        <p:strVal val="visible"/>
                                      </p:to>
                                    </p:set>
                                    <p:animEffect transition="in" filter="fade">
                                      <p:cBhvr>
                                        <p:cTn id="65" dur="500"/>
                                        <p:tgtEl>
                                          <p:spTgt spid="41"/>
                                        </p:tgtEl>
                                      </p:cBhvr>
                                    </p:animEffect>
                                  </p:childTnLst>
                                </p:cTn>
                              </p:par>
                              <p:par>
                                <p:cTn id="66" presetID="10" presetClass="entr" presetSubtype="0" fill="hold" nodeType="withEffect">
                                  <p:stCondLst>
                                    <p:cond delay="0"/>
                                  </p:stCondLst>
                                  <p:childTnLst>
                                    <p:set>
                                      <p:cBhvr>
                                        <p:cTn id="67" dur="1" fill="hold">
                                          <p:stCondLst>
                                            <p:cond delay="0"/>
                                          </p:stCondLst>
                                        </p:cTn>
                                        <p:tgtEl>
                                          <p:spTgt spid="39"/>
                                        </p:tgtEl>
                                        <p:attrNameLst>
                                          <p:attrName>style.visibility</p:attrName>
                                        </p:attrNameLst>
                                      </p:cBhvr>
                                      <p:to>
                                        <p:strVal val="visible"/>
                                      </p:to>
                                    </p:set>
                                    <p:animEffect transition="in" filter="fade">
                                      <p:cBhvr>
                                        <p:cTn id="68" dur="500"/>
                                        <p:tgtEl>
                                          <p:spTgt spid="39"/>
                                        </p:tgtEl>
                                      </p:cBhvr>
                                    </p:animEffect>
                                  </p:childTnLst>
                                </p:cTn>
                              </p:par>
                              <p:par>
                                <p:cTn id="69" presetID="10" presetClass="entr" presetSubtype="0" fill="hold" nodeType="withEffect">
                                  <p:stCondLst>
                                    <p:cond delay="0"/>
                                  </p:stCondLst>
                                  <p:childTnLst>
                                    <p:set>
                                      <p:cBhvr>
                                        <p:cTn id="70" dur="1" fill="hold">
                                          <p:stCondLst>
                                            <p:cond delay="0"/>
                                          </p:stCondLst>
                                        </p:cTn>
                                        <p:tgtEl>
                                          <p:spTgt spid="37"/>
                                        </p:tgtEl>
                                        <p:attrNameLst>
                                          <p:attrName>style.visibility</p:attrName>
                                        </p:attrNameLst>
                                      </p:cBhvr>
                                      <p:to>
                                        <p:strVal val="visible"/>
                                      </p:to>
                                    </p:set>
                                    <p:animEffect transition="in" filter="fade">
                                      <p:cBhvr>
                                        <p:cTn id="71" dur="500"/>
                                        <p:tgtEl>
                                          <p:spTgt spid="37"/>
                                        </p:tgtEl>
                                      </p:cBhvr>
                                    </p:animEffec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nodeType="clickEffect">
                                  <p:stCondLst>
                                    <p:cond delay="0"/>
                                  </p:stCondLst>
                                  <p:childTnLst>
                                    <p:set>
                                      <p:cBhvr>
                                        <p:cTn id="75" dur="1" fill="hold">
                                          <p:stCondLst>
                                            <p:cond delay="0"/>
                                          </p:stCondLst>
                                        </p:cTn>
                                        <p:tgtEl>
                                          <p:spTgt spid="43"/>
                                        </p:tgtEl>
                                        <p:attrNameLst>
                                          <p:attrName>style.visibility</p:attrName>
                                        </p:attrNameLst>
                                      </p:cBhvr>
                                      <p:to>
                                        <p:strVal val="visible"/>
                                      </p:to>
                                    </p:set>
                                    <p:animEffect transition="in" filter="fade">
                                      <p:cBhvr>
                                        <p:cTn id="76" dur="500"/>
                                        <p:tgtEl>
                                          <p:spTgt spid="43"/>
                                        </p:tgtEl>
                                      </p:cBhvr>
                                    </p:animEffect>
                                  </p:childTnLst>
                                </p:cTn>
                              </p:par>
                              <p:par>
                                <p:cTn id="77" presetID="10" presetClass="entr" presetSubtype="0" fill="hold" grpId="0" nodeType="withEffect">
                                  <p:stCondLst>
                                    <p:cond delay="0"/>
                                  </p:stCondLst>
                                  <p:childTnLst>
                                    <p:set>
                                      <p:cBhvr>
                                        <p:cTn id="78" dur="1" fill="hold">
                                          <p:stCondLst>
                                            <p:cond delay="0"/>
                                          </p:stCondLst>
                                        </p:cTn>
                                        <p:tgtEl>
                                          <p:spTgt spid="42"/>
                                        </p:tgtEl>
                                        <p:attrNameLst>
                                          <p:attrName>style.visibility</p:attrName>
                                        </p:attrNameLst>
                                      </p:cBhvr>
                                      <p:to>
                                        <p:strVal val="visible"/>
                                      </p:to>
                                    </p:set>
                                    <p:animEffect transition="in" filter="fade">
                                      <p:cBhvr>
                                        <p:cTn id="79" dur="500"/>
                                        <p:tgtEl>
                                          <p:spTgt spid="42"/>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49"/>
                                        </p:tgtEl>
                                        <p:attrNameLst>
                                          <p:attrName>style.visibility</p:attrName>
                                        </p:attrNameLst>
                                      </p:cBhvr>
                                      <p:to>
                                        <p:strVal val="visible"/>
                                      </p:to>
                                    </p:set>
                                    <p:animEffect transition="in" filter="fade">
                                      <p:cBhvr>
                                        <p:cTn id="84" dur="500"/>
                                        <p:tgtEl>
                                          <p:spTgt spid="49"/>
                                        </p:tgtEl>
                                      </p:cBhvr>
                                    </p:animEffect>
                                  </p:childTnLst>
                                </p:cTn>
                              </p:par>
                              <p:par>
                                <p:cTn id="85" presetID="10" presetClass="entr" presetSubtype="0" fill="hold" nodeType="withEffect">
                                  <p:stCondLst>
                                    <p:cond delay="0"/>
                                  </p:stCondLst>
                                  <p:childTnLst>
                                    <p:set>
                                      <p:cBhvr>
                                        <p:cTn id="86" dur="1" fill="hold">
                                          <p:stCondLst>
                                            <p:cond delay="0"/>
                                          </p:stCondLst>
                                        </p:cTn>
                                        <p:tgtEl>
                                          <p:spTgt spid="44"/>
                                        </p:tgtEl>
                                        <p:attrNameLst>
                                          <p:attrName>style.visibility</p:attrName>
                                        </p:attrNameLst>
                                      </p:cBhvr>
                                      <p:to>
                                        <p:strVal val="visible"/>
                                      </p:to>
                                    </p:set>
                                    <p:animEffect transition="in" filter="fade">
                                      <p:cBhvr>
                                        <p:cTn id="87" dur="500"/>
                                        <p:tgtEl>
                                          <p:spTgt spid="44"/>
                                        </p:tgtEl>
                                      </p:cBhvr>
                                    </p:animEffect>
                                  </p:childTnLst>
                                </p:cTn>
                              </p:par>
                              <p:par>
                                <p:cTn id="88" presetID="10" presetClass="entr" presetSubtype="0" fill="hold" nodeType="withEffect">
                                  <p:stCondLst>
                                    <p:cond delay="0"/>
                                  </p:stCondLst>
                                  <p:childTnLst>
                                    <p:set>
                                      <p:cBhvr>
                                        <p:cTn id="89" dur="1" fill="hold">
                                          <p:stCondLst>
                                            <p:cond delay="0"/>
                                          </p:stCondLst>
                                        </p:cTn>
                                        <p:tgtEl>
                                          <p:spTgt spid="45"/>
                                        </p:tgtEl>
                                        <p:attrNameLst>
                                          <p:attrName>style.visibility</p:attrName>
                                        </p:attrNameLst>
                                      </p:cBhvr>
                                      <p:to>
                                        <p:strVal val="visible"/>
                                      </p:to>
                                    </p:set>
                                    <p:animEffect transition="in" filter="fade">
                                      <p:cBhvr>
                                        <p:cTn id="90" dur="500"/>
                                        <p:tgtEl>
                                          <p:spTgt spid="45"/>
                                        </p:tgtEl>
                                      </p:cBhvr>
                                    </p:animEffect>
                                  </p:childTnLst>
                                </p:cTn>
                              </p:par>
                              <p:par>
                                <p:cTn id="91" presetID="10" presetClass="entr" presetSubtype="0" fill="hold" nodeType="withEffect">
                                  <p:stCondLst>
                                    <p:cond delay="0"/>
                                  </p:stCondLst>
                                  <p:childTnLst>
                                    <p:set>
                                      <p:cBhvr>
                                        <p:cTn id="92" dur="1" fill="hold">
                                          <p:stCondLst>
                                            <p:cond delay="0"/>
                                          </p:stCondLst>
                                        </p:cTn>
                                        <p:tgtEl>
                                          <p:spTgt spid="46"/>
                                        </p:tgtEl>
                                        <p:attrNameLst>
                                          <p:attrName>style.visibility</p:attrName>
                                        </p:attrNameLst>
                                      </p:cBhvr>
                                      <p:to>
                                        <p:strVal val="visible"/>
                                      </p:to>
                                    </p:set>
                                    <p:animEffect transition="in" filter="fade">
                                      <p:cBhvr>
                                        <p:cTn id="93" dur="500"/>
                                        <p:tgtEl>
                                          <p:spTgt spid="46"/>
                                        </p:tgtEl>
                                      </p:cBhvr>
                                    </p:animEffect>
                                  </p:childTnLst>
                                </p:cTn>
                              </p:par>
                              <p:par>
                                <p:cTn id="94" presetID="10" presetClass="entr" presetSubtype="0" fill="hold" nodeType="withEffect">
                                  <p:stCondLst>
                                    <p:cond delay="0"/>
                                  </p:stCondLst>
                                  <p:childTnLst>
                                    <p:set>
                                      <p:cBhvr>
                                        <p:cTn id="95" dur="1" fill="hold">
                                          <p:stCondLst>
                                            <p:cond delay="0"/>
                                          </p:stCondLst>
                                        </p:cTn>
                                        <p:tgtEl>
                                          <p:spTgt spid="47"/>
                                        </p:tgtEl>
                                        <p:attrNameLst>
                                          <p:attrName>style.visibility</p:attrName>
                                        </p:attrNameLst>
                                      </p:cBhvr>
                                      <p:to>
                                        <p:strVal val="visible"/>
                                      </p:to>
                                    </p:set>
                                    <p:animEffect transition="in" filter="fade">
                                      <p:cBhvr>
                                        <p:cTn id="96" dur="500"/>
                                        <p:tgtEl>
                                          <p:spTgt spid="47"/>
                                        </p:tgtEl>
                                      </p:cBhvr>
                                    </p:animEffect>
                                  </p:childTnLst>
                                </p:cTn>
                              </p:par>
                              <p:par>
                                <p:cTn id="97" presetID="10" presetClass="entr" presetSubtype="0" fill="hold" grpId="0" nodeType="withEffect">
                                  <p:stCondLst>
                                    <p:cond delay="0"/>
                                  </p:stCondLst>
                                  <p:childTnLst>
                                    <p:set>
                                      <p:cBhvr>
                                        <p:cTn id="98" dur="1" fill="hold">
                                          <p:stCondLst>
                                            <p:cond delay="0"/>
                                          </p:stCondLst>
                                        </p:cTn>
                                        <p:tgtEl>
                                          <p:spTgt spid="54"/>
                                        </p:tgtEl>
                                        <p:attrNameLst>
                                          <p:attrName>style.visibility</p:attrName>
                                        </p:attrNameLst>
                                      </p:cBhvr>
                                      <p:to>
                                        <p:strVal val="visible"/>
                                      </p:to>
                                    </p:set>
                                    <p:animEffect transition="in" filter="fade">
                                      <p:cBhvr>
                                        <p:cTn id="99" dur="500"/>
                                        <p:tgtEl>
                                          <p:spTgt spid="54"/>
                                        </p:tgtEl>
                                      </p:cBhvr>
                                    </p:animEffect>
                                  </p:childTnLst>
                                </p:cTn>
                              </p:par>
                              <p:par>
                                <p:cTn id="100" presetID="10" presetClass="entr" presetSubtype="0" fill="hold" grpId="0" nodeType="withEffect">
                                  <p:stCondLst>
                                    <p:cond delay="0"/>
                                  </p:stCondLst>
                                  <p:childTnLst>
                                    <p:set>
                                      <p:cBhvr>
                                        <p:cTn id="101" dur="1" fill="hold">
                                          <p:stCondLst>
                                            <p:cond delay="0"/>
                                          </p:stCondLst>
                                        </p:cTn>
                                        <p:tgtEl>
                                          <p:spTgt spid="53"/>
                                        </p:tgtEl>
                                        <p:attrNameLst>
                                          <p:attrName>style.visibility</p:attrName>
                                        </p:attrNameLst>
                                      </p:cBhvr>
                                      <p:to>
                                        <p:strVal val="visible"/>
                                      </p:to>
                                    </p:set>
                                    <p:animEffect transition="in" filter="fade">
                                      <p:cBhvr>
                                        <p:cTn id="102" dur="500"/>
                                        <p:tgtEl>
                                          <p:spTgt spid="53"/>
                                        </p:tgtEl>
                                      </p:cBhvr>
                                    </p:animEffect>
                                  </p:childTnLst>
                                </p:cTn>
                              </p:par>
                              <p:par>
                                <p:cTn id="103" presetID="10" presetClass="entr" presetSubtype="0" fill="hold" grpId="0" nodeType="withEffect">
                                  <p:stCondLst>
                                    <p:cond delay="0"/>
                                  </p:stCondLst>
                                  <p:childTnLst>
                                    <p:set>
                                      <p:cBhvr>
                                        <p:cTn id="104" dur="1" fill="hold">
                                          <p:stCondLst>
                                            <p:cond delay="0"/>
                                          </p:stCondLst>
                                        </p:cTn>
                                        <p:tgtEl>
                                          <p:spTgt spid="51"/>
                                        </p:tgtEl>
                                        <p:attrNameLst>
                                          <p:attrName>style.visibility</p:attrName>
                                        </p:attrNameLst>
                                      </p:cBhvr>
                                      <p:to>
                                        <p:strVal val="visible"/>
                                      </p:to>
                                    </p:set>
                                    <p:animEffect transition="in" filter="fade">
                                      <p:cBhvr>
                                        <p:cTn id="105" dur="500"/>
                                        <p:tgtEl>
                                          <p:spTgt spid="51"/>
                                        </p:tgtEl>
                                      </p:cBhvr>
                                    </p:animEffect>
                                  </p:childTnLst>
                                </p:cTn>
                              </p:par>
                              <p:par>
                                <p:cTn id="106" presetID="10" presetClass="entr" presetSubtype="0" fill="hold" grpId="0" nodeType="withEffect">
                                  <p:stCondLst>
                                    <p:cond delay="0"/>
                                  </p:stCondLst>
                                  <p:childTnLst>
                                    <p:set>
                                      <p:cBhvr>
                                        <p:cTn id="107" dur="1" fill="hold">
                                          <p:stCondLst>
                                            <p:cond delay="0"/>
                                          </p:stCondLst>
                                        </p:cTn>
                                        <p:tgtEl>
                                          <p:spTgt spid="50"/>
                                        </p:tgtEl>
                                        <p:attrNameLst>
                                          <p:attrName>style.visibility</p:attrName>
                                        </p:attrNameLst>
                                      </p:cBhvr>
                                      <p:to>
                                        <p:strVal val="visible"/>
                                      </p:to>
                                    </p:set>
                                    <p:animEffect transition="in" filter="fade">
                                      <p:cBhvr>
                                        <p:cTn id="108" dur="500"/>
                                        <p:tgtEl>
                                          <p:spTgt spid="50"/>
                                        </p:tgtEl>
                                      </p:cBhvr>
                                    </p:animEffect>
                                  </p:childTnLst>
                                </p:cTn>
                              </p:par>
                              <p:par>
                                <p:cTn id="109" presetID="10" presetClass="entr" presetSubtype="0" fill="hold" nodeType="withEffect">
                                  <p:stCondLst>
                                    <p:cond delay="0"/>
                                  </p:stCondLst>
                                  <p:childTnLst>
                                    <p:set>
                                      <p:cBhvr>
                                        <p:cTn id="110" dur="1" fill="hold">
                                          <p:stCondLst>
                                            <p:cond delay="0"/>
                                          </p:stCondLst>
                                        </p:cTn>
                                        <p:tgtEl>
                                          <p:spTgt spid="48"/>
                                        </p:tgtEl>
                                        <p:attrNameLst>
                                          <p:attrName>style.visibility</p:attrName>
                                        </p:attrNameLst>
                                      </p:cBhvr>
                                      <p:to>
                                        <p:strVal val="visible"/>
                                      </p:to>
                                    </p:set>
                                    <p:animEffect transition="in" filter="fade">
                                      <p:cBhvr>
                                        <p:cTn id="111" dur="500"/>
                                        <p:tgtEl>
                                          <p:spTgt spid="48"/>
                                        </p:tgtEl>
                                      </p:cBhvr>
                                    </p:animEffect>
                                  </p:childTnLst>
                                </p:cTn>
                              </p:par>
                              <p:par>
                                <p:cTn id="112" presetID="10" presetClass="entr" presetSubtype="0" fill="hold" grpId="0" nodeType="withEffect">
                                  <p:stCondLst>
                                    <p:cond delay="0"/>
                                  </p:stCondLst>
                                  <p:childTnLst>
                                    <p:set>
                                      <p:cBhvr>
                                        <p:cTn id="113" dur="1" fill="hold">
                                          <p:stCondLst>
                                            <p:cond delay="0"/>
                                          </p:stCondLst>
                                        </p:cTn>
                                        <p:tgtEl>
                                          <p:spTgt spid="52"/>
                                        </p:tgtEl>
                                        <p:attrNameLst>
                                          <p:attrName>style.visibility</p:attrName>
                                        </p:attrNameLst>
                                      </p:cBhvr>
                                      <p:to>
                                        <p:strVal val="visible"/>
                                      </p:to>
                                    </p:set>
                                    <p:animEffect transition="in" filter="fade">
                                      <p:cBhvr>
                                        <p:cTn id="114"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build="p"/>
      <p:bldP spid="4" grpId="0"/>
      <p:bldP spid="5" grpId="0"/>
      <p:bldP spid="6" grpId="0"/>
      <p:bldP spid="15" grpId="0"/>
      <p:bldP spid="16" grpId="0"/>
      <p:bldP spid="17" grpId="0"/>
      <p:bldP spid="18" grpId="0"/>
      <p:bldP spid="34" grpId="0"/>
      <p:bldP spid="42" grpId="0"/>
      <p:bldP spid="49" grpId="0"/>
      <p:bldP spid="50" grpId="0"/>
      <p:bldP spid="51" grpId="0"/>
      <p:bldP spid="52" grpId="0"/>
      <p:bldP spid="53" grpId="0"/>
      <p:bldP spid="54" grpId="0"/>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1"/>
          </p:nvPr>
        </p:nvSpPr>
        <p:spPr>
          <a:xfrm>
            <a:off x="251460" y="1072039"/>
            <a:ext cx="7886700" cy="448151"/>
          </a:xfrm>
        </p:spPr>
        <p:txBody>
          <a:bodyPr>
            <a:normAutofit lnSpcReduction="10000"/>
          </a:bodyPr>
          <a:lstStyle/>
          <a:p>
            <a:r>
              <a:rPr lang="zh-CN" altLang="zh-CN" dirty="0"/>
              <a:t>下面从数学上来研究特征值和特征向量。</a:t>
            </a:r>
          </a:p>
          <a:p>
            <a:endParaRPr lang="zh-CN" altLang="en-US" dirty="0"/>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5" name="灯片编号占位符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
        <p:nvSpPr>
          <p:cNvPr id="4" name="矩形 3"/>
          <p:cNvSpPr/>
          <p:nvPr/>
        </p:nvSpPr>
        <p:spPr>
          <a:xfrm>
            <a:off x="516506" y="1834638"/>
            <a:ext cx="1531188"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设有一向量</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1989852" y="1456146"/>
          <a:ext cx="693803" cy="1205026"/>
        </p:xfrm>
        <a:graphic>
          <a:graphicData uri="http://schemas.openxmlformats.org/presentationml/2006/ole">
            <mc:AlternateContent xmlns:mc="http://schemas.openxmlformats.org/markup-compatibility/2006">
              <mc:Choice xmlns:v="urn:schemas-microsoft-com:vml" Requires="v">
                <p:oleObj spid="_x0000_s39958" name="Equation" r:id="rId3" imgW="545863" imgH="939392" progId="Equation.DSMT4">
                  <p:embed/>
                </p:oleObj>
              </mc:Choice>
              <mc:Fallback>
                <p:oleObj name="Equation" r:id="rId3" imgW="545863" imgH="939392"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89852" y="1456146"/>
                        <a:ext cx="693803" cy="1205026"/>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2709770" y="1861520"/>
          <a:ext cx="306941" cy="320041"/>
        </p:xfrm>
        <a:graphic>
          <a:graphicData uri="http://schemas.openxmlformats.org/presentationml/2006/ole">
            <mc:AlternateContent xmlns:mc="http://schemas.openxmlformats.org/markup-compatibility/2006">
              <mc:Choice xmlns:v="urn:schemas-microsoft-com:vml" Requires="v">
                <p:oleObj spid="_x0000_s39959" name="Equation" r:id="rId5" imgW="139700" imgH="139700" progId="Equation.DSMT4">
                  <p:embed/>
                </p:oleObj>
              </mc:Choice>
              <mc:Fallback>
                <p:oleObj name="Equation" r:id="rId5" imgW="139700" imgH="13970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09770" y="1861520"/>
                        <a:ext cx="306941" cy="320041"/>
                      </a:xfrm>
                      <a:prstGeom prst="rect">
                        <a:avLst/>
                      </a:prstGeom>
                      <a:noFill/>
                    </p:spPr>
                  </p:pic>
                </p:oleObj>
              </mc:Fallback>
            </mc:AlternateContent>
          </a:graphicData>
        </a:graphic>
      </p:graphicFrame>
      <p:sp>
        <p:nvSpPr>
          <p:cNvPr id="9" name="矩形 8"/>
          <p:cNvSpPr/>
          <p:nvPr/>
        </p:nvSpPr>
        <p:spPr>
          <a:xfrm>
            <a:off x="3006194" y="1853127"/>
            <a:ext cx="1194558"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0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满足：</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3924688" y="1902122"/>
          <a:ext cx="994717" cy="356316"/>
        </p:xfrm>
        <a:graphic>
          <a:graphicData uri="http://schemas.openxmlformats.org/presentationml/2006/ole">
            <mc:AlternateContent xmlns:mc="http://schemas.openxmlformats.org/markup-compatibility/2006">
              <mc:Choice xmlns:v="urn:schemas-microsoft-com:vml" Requires="v">
                <p:oleObj spid="_x0000_s39960" name="公式" r:id="rId7" imgW="634725" imgH="228501" progId="Equation.3">
                  <p:embed/>
                </p:oleObj>
              </mc:Choice>
              <mc:Fallback>
                <p:oleObj name="公式" r:id="rId7" imgW="634725" imgH="228501" progId="Equation.3">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924688" y="1902122"/>
                        <a:ext cx="994717" cy="356316"/>
                      </a:xfrm>
                      <a:prstGeom prst="rect">
                        <a:avLst/>
                      </a:prstGeom>
                      <a:noFill/>
                    </p:spPr>
                  </p:pic>
                </p:oleObj>
              </mc:Fallback>
            </mc:AlternateContent>
          </a:graphicData>
        </a:graphic>
      </p:graphicFrame>
      <p:sp>
        <p:nvSpPr>
          <p:cNvPr id="12" name="Rectangle 8"/>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4985609" y="1899540"/>
          <a:ext cx="274320" cy="371437"/>
        </p:xfrm>
        <a:graphic>
          <a:graphicData uri="http://schemas.openxmlformats.org/presentationml/2006/ole">
            <mc:AlternateContent xmlns:mc="http://schemas.openxmlformats.org/markup-compatibility/2006">
              <mc:Choice xmlns:v="urn:schemas-microsoft-com:vml" Requires="v">
                <p:oleObj spid="_x0000_s39961" name="公式" r:id="rId9" imgW="126890" imgH="228402" progId="Equation.3">
                  <p:embed/>
                </p:oleObj>
              </mc:Choice>
              <mc:Fallback>
                <p:oleObj name="公式" r:id="rId9" imgW="126890" imgH="228402" progId="Equation.3">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985609" y="1899540"/>
                        <a:ext cx="274320" cy="371437"/>
                      </a:xfrm>
                      <a:prstGeom prst="rect">
                        <a:avLst/>
                      </a:prstGeom>
                      <a:noFill/>
                    </p:spPr>
                  </p:pic>
                </p:oleObj>
              </mc:Fallback>
            </mc:AlternateContent>
          </a:graphicData>
        </a:graphic>
      </p:graphicFrame>
      <p:sp>
        <p:nvSpPr>
          <p:cNvPr id="14" name="Rectangle 10"/>
          <p:cNvSpPr>
            <a:spLocks noChangeArrowheads="1"/>
          </p:cNvSpPr>
          <p:nvPr/>
        </p:nvSpPr>
        <p:spPr bwMode="auto">
          <a:xfrm>
            <a:off x="5156836" y="1878562"/>
            <a:ext cx="3850004" cy="3924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80" tIns="34290" rIns="68580" bIns="34290" numCol="1" anchor="ctr" anchorCtr="0" compatLnSpc="1">
            <a:prstTxWarp prst="textNoShape">
              <a:avLst/>
            </a:prstTxWarp>
            <a:spAutoFit/>
          </a:bodyPr>
          <a:lstStyle/>
          <a:p>
            <a:pPr marL="0" marR="0" lvl="0" indent="0" algn="l" defTabSz="685800" rtl="0" eaLnBrk="0" fontAlgn="base" latinLnBrk="0" hangingPunct="0">
              <a:lnSpc>
                <a:spcPct val="100000"/>
              </a:lnSpc>
              <a:spcBef>
                <a:spcPct val="0"/>
              </a:spcBef>
              <a:spcAft>
                <a:spcPct val="0"/>
              </a:spcAft>
              <a:buClrTx/>
              <a:buSzTx/>
              <a:buFontTx/>
              <a:buNone/>
              <a:tabLst/>
              <a:defRPr/>
            </a:pPr>
            <a:r>
              <a:rPr kumimoji="0" lang="zh-CN" altLang="en-US" sz="21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称为</a:t>
            </a:r>
            <a:endParaRPr kumimoji="0" lang="zh-CN" altLang="en-US" sz="2100" b="0" i="0" u="none" strike="noStrike" kern="1200" cap="none" spc="0" normalizeH="0" baseline="0" noProof="0" dirty="0">
              <a:ln>
                <a:noFill/>
              </a:ln>
              <a:solidFill>
                <a:prstClr val="black"/>
              </a:solidFill>
              <a:effectLst/>
              <a:uLnTx/>
              <a:uFillTx/>
              <a:latin typeface="Arial" panose="020B0604020202020204" pitchFamily="34" charset="0"/>
              <a:ea typeface="宋体" panose="02010600030101010101" pitchFamily="2" charset="-122"/>
              <a:cs typeface="+mn-cs"/>
            </a:endParaRPr>
          </a:p>
        </p:txBody>
      </p:sp>
      <p:graphicFrame>
        <p:nvGraphicFramePr>
          <p:cNvPr id="15" name="对象 14"/>
          <p:cNvGraphicFramePr>
            <a:graphicFrameLocks noChangeAspect="1"/>
          </p:cNvGraphicFramePr>
          <p:nvPr>
            <p:extLst/>
          </p:nvPr>
        </p:nvGraphicFramePr>
        <p:xfrm>
          <a:off x="8335451" y="1865558"/>
          <a:ext cx="365760" cy="388620"/>
        </p:xfrm>
        <a:graphic>
          <a:graphicData uri="http://schemas.openxmlformats.org/presentationml/2006/ole">
            <mc:AlternateContent xmlns:mc="http://schemas.openxmlformats.org/markup-compatibility/2006">
              <mc:Choice xmlns:v="urn:schemas-microsoft-com:vml" Requires="v">
                <p:oleObj spid="_x0000_s39962" name="公式" r:id="rId11" imgW="152268" imgH="164957" progId="Equation.3">
                  <p:embed/>
                </p:oleObj>
              </mc:Choice>
              <mc:Fallback>
                <p:oleObj name="公式" r:id="rId11" imgW="152268" imgH="164957" progId="Equation.3">
                  <p:embed/>
                  <p:pic>
                    <p:nvPicPr>
                      <p:cNvPr id="15" name="对象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335451" y="1865558"/>
                        <a:ext cx="365760" cy="388620"/>
                      </a:xfrm>
                      <a:prstGeom prst="rect">
                        <a:avLst/>
                      </a:prstGeom>
                      <a:noFill/>
                    </p:spPr>
                  </p:pic>
                </p:oleObj>
              </mc:Fallback>
            </mc:AlternateContent>
          </a:graphicData>
        </a:graphic>
      </p:graphicFrame>
      <p:sp>
        <p:nvSpPr>
          <p:cNvPr id="16" name="Rectangle 11"/>
          <p:cNvSpPr>
            <a:spLocks noChangeArrowheads="1"/>
          </p:cNvSpPr>
          <p:nvPr/>
        </p:nvSpPr>
        <p:spPr bwMode="auto">
          <a:xfrm>
            <a:off x="5921656" y="1889051"/>
            <a:ext cx="3085184" cy="3924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80" tIns="34290" rIns="68580" bIns="34290" numCol="1" anchor="ctr" anchorCtr="0" compatLnSpc="1">
            <a:prstTxWarp prst="textNoShape">
              <a:avLst/>
            </a:prstTxWarp>
            <a:spAutoFit/>
          </a:bodyPr>
          <a:lstStyle/>
          <a:p>
            <a:pPr marL="0" marR="0" lvl="0" indent="0" algn="l" defTabSz="685800" rtl="0" eaLnBrk="0" fontAlgn="base" latinLnBrk="0" hangingPunct="0">
              <a:lnSpc>
                <a:spcPct val="100000"/>
              </a:lnSpc>
              <a:spcBef>
                <a:spcPct val="0"/>
              </a:spcBef>
              <a:spcAft>
                <a:spcPct val="0"/>
              </a:spcAft>
              <a:buClrTx/>
              <a:buSzTx/>
              <a:buFontTx/>
              <a:buNone/>
              <a:tabLst/>
              <a:defRPr/>
            </a:pPr>
            <a:r>
              <a:rPr kumimoji="0" lang="zh-CN" altLang="en-US" sz="21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的特征向量，</a:t>
            </a:r>
            <a:r>
              <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 </a:t>
            </a:r>
            <a:endParaRPr kumimoji="0" lang="zh-CN" altLang="en-US" sz="2100" b="0" i="0" u="none" strike="noStrike" kern="1200" cap="none" spc="0" normalizeH="0" baseline="0" noProof="0" dirty="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7" name="Rectangle 13"/>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8" name="对象 17"/>
          <p:cNvGraphicFramePr>
            <a:graphicFrameLocks noChangeAspect="1"/>
          </p:cNvGraphicFramePr>
          <p:nvPr>
            <p:extLst/>
          </p:nvPr>
        </p:nvGraphicFramePr>
        <p:xfrm>
          <a:off x="7399241" y="1830427"/>
          <a:ext cx="372904" cy="526452"/>
        </p:xfrm>
        <a:graphic>
          <a:graphicData uri="http://schemas.openxmlformats.org/presentationml/2006/ole">
            <mc:AlternateContent xmlns:mc="http://schemas.openxmlformats.org/markup-compatibility/2006">
              <mc:Choice xmlns:v="urn:schemas-microsoft-com:vml" Requires="v">
                <p:oleObj spid="_x0000_s39963" name="公式" r:id="rId13" imgW="165028" imgH="228501" progId="Equation.3">
                  <p:embed/>
                </p:oleObj>
              </mc:Choice>
              <mc:Fallback>
                <p:oleObj name="公式" r:id="rId13" imgW="165028" imgH="228501" progId="Equation.3">
                  <p:embed/>
                  <p:pic>
                    <p:nvPicPr>
                      <p:cNvPr id="18" name="对象 1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399241" y="1830427"/>
                        <a:ext cx="372904" cy="526452"/>
                      </a:xfrm>
                      <a:prstGeom prst="rect">
                        <a:avLst/>
                      </a:prstGeom>
                      <a:noFill/>
                    </p:spPr>
                  </p:pic>
                </p:oleObj>
              </mc:Fallback>
            </mc:AlternateContent>
          </a:graphicData>
        </a:graphic>
      </p:graphicFrame>
      <p:sp>
        <p:nvSpPr>
          <p:cNvPr id="20" name="矩形 19"/>
          <p:cNvSpPr/>
          <p:nvPr/>
        </p:nvSpPr>
        <p:spPr>
          <a:xfrm>
            <a:off x="516506" y="2356879"/>
            <a:ext cx="1531188"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的特征值。</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1" name="对象 20"/>
          <p:cNvGraphicFramePr>
            <a:graphicFrameLocks noChangeAspect="1"/>
          </p:cNvGraphicFramePr>
          <p:nvPr>
            <p:extLst/>
          </p:nvPr>
        </p:nvGraphicFramePr>
        <p:xfrm>
          <a:off x="5727346" y="1907173"/>
          <a:ext cx="284033" cy="301785"/>
        </p:xfrm>
        <a:graphic>
          <a:graphicData uri="http://schemas.openxmlformats.org/presentationml/2006/ole">
            <mc:AlternateContent xmlns:mc="http://schemas.openxmlformats.org/markup-compatibility/2006">
              <mc:Choice xmlns:v="urn:schemas-microsoft-com:vml" Requires="v">
                <p:oleObj spid="_x0000_s39964" name="公式" r:id="rId15" imgW="152268" imgH="164957" progId="Equation.3">
                  <p:embed/>
                </p:oleObj>
              </mc:Choice>
              <mc:Fallback>
                <p:oleObj name="公式" r:id="rId15" imgW="152268" imgH="164957" progId="Equation.3">
                  <p:embed/>
                  <p:pic>
                    <p:nvPicPr>
                      <p:cNvPr id="21" name="对象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727346" y="1907173"/>
                        <a:ext cx="284033" cy="301785"/>
                      </a:xfrm>
                      <a:prstGeom prst="rect">
                        <a:avLst/>
                      </a:prstGeom>
                      <a:noFill/>
                    </p:spPr>
                  </p:pic>
                </p:oleObj>
              </mc:Fallback>
            </mc:AlternateContent>
          </a:graphicData>
        </a:graphic>
      </p:graphicFrame>
      <p:sp>
        <p:nvSpPr>
          <p:cNvPr id="23" name="Rectangle 10"/>
          <p:cNvSpPr>
            <a:spLocks noChangeArrowheads="1"/>
          </p:cNvSpPr>
          <p:nvPr/>
        </p:nvSpPr>
        <p:spPr bwMode="auto">
          <a:xfrm>
            <a:off x="7730932" y="1887509"/>
            <a:ext cx="1275908" cy="3924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80" tIns="34290" rIns="68580" bIns="34290" numCol="1" anchor="ctr" anchorCtr="0" compatLnSpc="1">
            <a:prstTxWarp prst="textNoShape">
              <a:avLst/>
            </a:prstTxWarp>
            <a:spAutoFit/>
          </a:bodyPr>
          <a:lstStyle/>
          <a:p>
            <a:pPr marL="0" marR="0" lvl="0" indent="0" algn="l" defTabSz="685800" rtl="0" eaLnBrk="0" fontAlgn="base" latinLnBrk="0" hangingPunct="0">
              <a:lnSpc>
                <a:spcPct val="100000"/>
              </a:lnSpc>
              <a:spcBef>
                <a:spcPct val="0"/>
              </a:spcBef>
              <a:spcAft>
                <a:spcPct val="0"/>
              </a:spcAft>
              <a:buClrTx/>
              <a:buSzTx/>
              <a:buFontTx/>
              <a:buNone/>
              <a:tabLst/>
              <a:defRPr/>
            </a:pPr>
            <a:r>
              <a:rPr kumimoji="0" lang="zh-CN" altLang="en-US" sz="21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称为</a:t>
            </a:r>
            <a:endParaRPr kumimoji="0" lang="zh-CN" altLang="en-US" sz="2100" b="0" i="0" u="none" strike="noStrike" kern="1200" cap="none" spc="0" normalizeH="0" baseline="0" noProof="0" dirty="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24" name="矩形 23"/>
          <p:cNvSpPr/>
          <p:nvPr/>
        </p:nvSpPr>
        <p:spPr>
          <a:xfrm>
            <a:off x="516506" y="3050087"/>
            <a:ext cx="1261884"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所以，当</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6" name="对象 25"/>
          <p:cNvGraphicFramePr>
            <a:graphicFrameLocks noChangeAspect="1"/>
          </p:cNvGraphicFramePr>
          <p:nvPr>
            <p:extLst/>
          </p:nvPr>
        </p:nvGraphicFramePr>
        <p:xfrm>
          <a:off x="1695486" y="3073630"/>
          <a:ext cx="612084" cy="367250"/>
        </p:xfrm>
        <a:graphic>
          <a:graphicData uri="http://schemas.openxmlformats.org/presentationml/2006/ole">
            <mc:AlternateContent xmlns:mc="http://schemas.openxmlformats.org/markup-compatibility/2006">
              <mc:Choice xmlns:v="urn:schemas-microsoft-com:vml" Requires="v">
                <p:oleObj spid="_x0000_s39965" name="公式" r:id="rId16" imgW="381000" imgH="228600" progId="Equation.3">
                  <p:embed/>
                </p:oleObj>
              </mc:Choice>
              <mc:Fallback>
                <p:oleObj name="公式" r:id="rId16" imgW="381000" imgH="228600" progId="Equation.3">
                  <p:embed/>
                  <p:pic>
                    <p:nvPicPr>
                      <p:cNvPr id="26" name="对象 25"/>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695486" y="3073630"/>
                        <a:ext cx="612084" cy="367250"/>
                      </a:xfrm>
                      <a:prstGeom prst="rect">
                        <a:avLst/>
                      </a:prstGeom>
                      <a:noFill/>
                    </p:spPr>
                  </p:pic>
                </p:oleObj>
              </mc:Fallback>
            </mc:AlternateContent>
          </a:graphicData>
        </a:graphic>
      </p:graphicFrame>
      <p:sp>
        <p:nvSpPr>
          <p:cNvPr id="27" name="矩形 26"/>
          <p:cNvSpPr/>
          <p:nvPr/>
        </p:nvSpPr>
        <p:spPr>
          <a:xfrm>
            <a:off x="2270046" y="3050087"/>
            <a:ext cx="992579"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时，有</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9" name="对象 28"/>
          <p:cNvGraphicFramePr>
            <a:graphicFrameLocks noChangeAspect="1"/>
          </p:cNvGraphicFramePr>
          <p:nvPr>
            <p:extLst/>
          </p:nvPr>
        </p:nvGraphicFramePr>
        <p:xfrm>
          <a:off x="3098393" y="3073629"/>
          <a:ext cx="1490882" cy="361426"/>
        </p:xfrm>
        <a:graphic>
          <a:graphicData uri="http://schemas.openxmlformats.org/presentationml/2006/ole">
            <mc:AlternateContent xmlns:mc="http://schemas.openxmlformats.org/markup-compatibility/2006">
              <mc:Choice xmlns:v="urn:schemas-microsoft-com:vml" Requires="v">
                <p:oleObj spid="_x0000_s39966" name="公式" r:id="rId18" imgW="939800" imgH="228600" progId="Equation.3">
                  <p:embed/>
                </p:oleObj>
              </mc:Choice>
              <mc:Fallback>
                <p:oleObj name="公式" r:id="rId18" imgW="939800" imgH="228600" progId="Equation.3">
                  <p:embed/>
                  <p:pic>
                    <p:nvPicPr>
                      <p:cNvPr id="29" name="对象 28"/>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098393" y="3073629"/>
                        <a:ext cx="1490882" cy="361426"/>
                      </a:xfrm>
                      <a:prstGeom prst="rect">
                        <a:avLst/>
                      </a:prstGeom>
                      <a:noFill/>
                    </p:spPr>
                  </p:pic>
                </p:oleObj>
              </mc:Fallback>
            </mc:AlternateContent>
          </a:graphicData>
        </a:graphic>
      </p:graphicFrame>
      <p:sp>
        <p:nvSpPr>
          <p:cNvPr id="30" name="矩形 29"/>
          <p:cNvSpPr/>
          <p:nvPr/>
        </p:nvSpPr>
        <p:spPr>
          <a:xfrm>
            <a:off x="4537448" y="3033586"/>
            <a:ext cx="722481" cy="41549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，即</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32" name="对象 31"/>
          <p:cNvGraphicFramePr>
            <a:graphicFrameLocks noChangeAspect="1"/>
          </p:cNvGraphicFramePr>
          <p:nvPr>
            <p:extLst/>
          </p:nvPr>
        </p:nvGraphicFramePr>
        <p:xfrm>
          <a:off x="5195977" y="3073629"/>
          <a:ext cx="1033373" cy="319235"/>
        </p:xfrm>
        <a:graphic>
          <a:graphicData uri="http://schemas.openxmlformats.org/presentationml/2006/ole">
            <mc:AlternateContent xmlns:mc="http://schemas.openxmlformats.org/markup-compatibility/2006">
              <mc:Choice xmlns:v="urn:schemas-microsoft-com:vml" Requires="v">
                <p:oleObj spid="_x0000_s39967" name="公式" r:id="rId20" imgW="774364" imgH="253890" progId="Equation.3">
                  <p:embed/>
                </p:oleObj>
              </mc:Choice>
              <mc:Fallback>
                <p:oleObj name="公式" r:id="rId20" imgW="774364" imgH="253890" progId="Equation.3">
                  <p:embed/>
                  <p:pic>
                    <p:nvPicPr>
                      <p:cNvPr id="32" name="对象 31"/>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195977" y="3073629"/>
                        <a:ext cx="1033373" cy="319235"/>
                      </a:xfrm>
                      <a:prstGeom prst="rect">
                        <a:avLst/>
                      </a:prstGeom>
                      <a:noFill/>
                    </p:spPr>
                  </p:pic>
                </p:oleObj>
              </mc:Fallback>
            </mc:AlternateContent>
          </a:graphicData>
        </a:graphic>
      </p:graphicFrame>
      <p:graphicFrame>
        <p:nvGraphicFramePr>
          <p:cNvPr id="34" name="对象 33"/>
          <p:cNvGraphicFramePr>
            <a:graphicFrameLocks noChangeAspect="1"/>
          </p:cNvGraphicFramePr>
          <p:nvPr>
            <p:extLst/>
          </p:nvPr>
        </p:nvGraphicFramePr>
        <p:xfrm>
          <a:off x="1120140" y="3765215"/>
          <a:ext cx="575346" cy="308906"/>
        </p:xfrm>
        <a:graphic>
          <a:graphicData uri="http://schemas.openxmlformats.org/presentationml/2006/ole">
            <mc:AlternateContent xmlns:mc="http://schemas.openxmlformats.org/markup-compatibility/2006">
              <mc:Choice xmlns:v="urn:schemas-microsoft-com:vml" Requires="v">
                <p:oleObj spid="_x0000_s39968" name="公式" r:id="rId22" imgW="533169" imgH="203112" progId="Equation.3">
                  <p:embed/>
                </p:oleObj>
              </mc:Choice>
              <mc:Fallback>
                <p:oleObj name="公式" r:id="rId22" imgW="533169" imgH="203112" progId="Equation.3">
                  <p:embed/>
                  <p:pic>
                    <p:nvPicPr>
                      <p:cNvPr id="34" name="对象 33"/>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1120140" y="3765215"/>
                        <a:ext cx="575346" cy="308906"/>
                      </a:xfrm>
                      <a:prstGeom prst="rect">
                        <a:avLst/>
                      </a:prstGeom>
                      <a:noFill/>
                    </p:spPr>
                  </p:pic>
                </p:oleObj>
              </mc:Fallback>
            </mc:AlternateContent>
          </a:graphicData>
        </a:graphic>
      </p:graphicFrame>
      <p:sp>
        <p:nvSpPr>
          <p:cNvPr id="38" name="矩形 37"/>
          <p:cNvSpPr/>
          <p:nvPr/>
        </p:nvSpPr>
        <p:spPr>
          <a:xfrm>
            <a:off x="226241" y="3694295"/>
            <a:ext cx="8451750" cy="1061829"/>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矩阵</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称为</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矩阵的特征矩阵，它的行列式</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则称为</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的特征多项式；方程</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称为</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的特征方程，该特征方程的根就是</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阵（或系统）的特征值。</a:t>
            </a:r>
          </a:p>
        </p:txBody>
      </p:sp>
      <p:graphicFrame>
        <p:nvGraphicFramePr>
          <p:cNvPr id="40" name="对象 39"/>
          <p:cNvGraphicFramePr>
            <a:graphicFrameLocks noChangeAspect="1"/>
          </p:cNvGraphicFramePr>
          <p:nvPr>
            <p:extLst/>
          </p:nvPr>
        </p:nvGraphicFramePr>
        <p:xfrm>
          <a:off x="2303478" y="3771900"/>
          <a:ext cx="257131" cy="273202"/>
        </p:xfrm>
        <a:graphic>
          <a:graphicData uri="http://schemas.openxmlformats.org/presentationml/2006/ole">
            <mc:AlternateContent xmlns:mc="http://schemas.openxmlformats.org/markup-compatibility/2006">
              <mc:Choice xmlns:v="urn:schemas-microsoft-com:vml" Requires="v">
                <p:oleObj spid="_x0000_s39969" name="公式" r:id="rId24" imgW="152268" imgH="164957" progId="Equation.3">
                  <p:embed/>
                </p:oleObj>
              </mc:Choice>
              <mc:Fallback>
                <p:oleObj name="公式" r:id="rId24" imgW="152268" imgH="164957" progId="Equation.3">
                  <p:embed/>
                  <p:pic>
                    <p:nvPicPr>
                      <p:cNvPr id="40" name="对象 39"/>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303478" y="3771900"/>
                        <a:ext cx="257131" cy="273202"/>
                      </a:xfrm>
                      <a:prstGeom prst="rect">
                        <a:avLst/>
                      </a:prstGeom>
                      <a:noFill/>
                    </p:spPr>
                  </p:pic>
                </p:oleObj>
              </mc:Fallback>
            </mc:AlternateContent>
          </a:graphicData>
        </a:graphic>
      </p:graphicFrame>
      <p:graphicFrame>
        <p:nvGraphicFramePr>
          <p:cNvPr id="41" name="对象 40"/>
          <p:cNvGraphicFramePr>
            <a:graphicFrameLocks noChangeAspect="1"/>
          </p:cNvGraphicFramePr>
          <p:nvPr>
            <p:extLst/>
          </p:nvPr>
        </p:nvGraphicFramePr>
        <p:xfrm>
          <a:off x="3667557" y="4099141"/>
          <a:ext cx="257131" cy="273202"/>
        </p:xfrm>
        <a:graphic>
          <a:graphicData uri="http://schemas.openxmlformats.org/presentationml/2006/ole">
            <mc:AlternateContent xmlns:mc="http://schemas.openxmlformats.org/markup-compatibility/2006">
              <mc:Choice xmlns:v="urn:schemas-microsoft-com:vml" Requires="v">
                <p:oleObj spid="_x0000_s39970" name="公式" r:id="rId25" imgW="152268" imgH="164957" progId="Equation.3">
                  <p:embed/>
                </p:oleObj>
              </mc:Choice>
              <mc:Fallback>
                <p:oleObj name="公式" r:id="rId25" imgW="152268" imgH="164957" progId="Equation.3">
                  <p:embed/>
                  <p:pic>
                    <p:nvPicPr>
                      <p:cNvPr id="41" name="对象 4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667557" y="4099141"/>
                        <a:ext cx="257131" cy="273202"/>
                      </a:xfrm>
                      <a:prstGeom prst="rect">
                        <a:avLst/>
                      </a:prstGeom>
                      <a:noFill/>
                    </p:spPr>
                  </p:pic>
                </p:oleObj>
              </mc:Fallback>
            </mc:AlternateContent>
          </a:graphicData>
        </a:graphic>
      </p:graphicFrame>
      <p:graphicFrame>
        <p:nvGraphicFramePr>
          <p:cNvPr id="42" name="对象 41"/>
          <p:cNvGraphicFramePr>
            <a:graphicFrameLocks noChangeAspect="1"/>
          </p:cNvGraphicFramePr>
          <p:nvPr>
            <p:extLst/>
          </p:nvPr>
        </p:nvGraphicFramePr>
        <p:xfrm>
          <a:off x="7538835" y="3771900"/>
          <a:ext cx="257131" cy="273202"/>
        </p:xfrm>
        <a:graphic>
          <a:graphicData uri="http://schemas.openxmlformats.org/presentationml/2006/ole">
            <mc:AlternateContent xmlns:mc="http://schemas.openxmlformats.org/markup-compatibility/2006">
              <mc:Choice xmlns:v="urn:schemas-microsoft-com:vml" Requires="v">
                <p:oleObj spid="_x0000_s39971" name="公式" r:id="rId26" imgW="152268" imgH="164957" progId="Equation.3">
                  <p:embed/>
                </p:oleObj>
              </mc:Choice>
              <mc:Fallback>
                <p:oleObj name="公式" r:id="rId26" imgW="152268" imgH="164957" progId="Equation.3">
                  <p:embed/>
                  <p:pic>
                    <p:nvPicPr>
                      <p:cNvPr id="42" name="对象 4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538835" y="3771900"/>
                        <a:ext cx="257131" cy="273202"/>
                      </a:xfrm>
                      <a:prstGeom prst="rect">
                        <a:avLst/>
                      </a:prstGeom>
                      <a:noFill/>
                    </p:spPr>
                  </p:pic>
                </p:oleObj>
              </mc:Fallback>
            </mc:AlternateContent>
          </a:graphicData>
        </a:graphic>
      </p:graphicFrame>
      <p:graphicFrame>
        <p:nvGraphicFramePr>
          <p:cNvPr id="44" name="对象 43"/>
          <p:cNvGraphicFramePr>
            <a:graphicFrameLocks noChangeAspect="1"/>
          </p:cNvGraphicFramePr>
          <p:nvPr>
            <p:extLst/>
          </p:nvPr>
        </p:nvGraphicFramePr>
        <p:xfrm>
          <a:off x="6066650" y="3729133"/>
          <a:ext cx="680174" cy="374789"/>
        </p:xfrm>
        <a:graphic>
          <a:graphicData uri="http://schemas.openxmlformats.org/presentationml/2006/ole">
            <mc:AlternateContent xmlns:mc="http://schemas.openxmlformats.org/markup-compatibility/2006">
              <mc:Choice xmlns:v="urn:schemas-microsoft-com:vml" Requires="v">
                <p:oleObj spid="_x0000_s39972" name="公式" r:id="rId27" imgW="469696" imgH="253890" progId="Equation.3">
                  <p:embed/>
                </p:oleObj>
              </mc:Choice>
              <mc:Fallback>
                <p:oleObj name="公式" r:id="rId27" imgW="469696" imgH="253890" progId="Equation.3">
                  <p:embed/>
                  <p:pic>
                    <p:nvPicPr>
                      <p:cNvPr id="44" name="对象 43"/>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6066650" y="3729133"/>
                        <a:ext cx="680174" cy="374789"/>
                      </a:xfrm>
                      <a:prstGeom prst="rect">
                        <a:avLst/>
                      </a:prstGeom>
                      <a:noFill/>
                    </p:spPr>
                  </p:pic>
                </p:oleObj>
              </mc:Fallback>
            </mc:AlternateContent>
          </a:graphicData>
        </a:graphic>
      </p:graphicFrame>
      <p:graphicFrame>
        <p:nvGraphicFramePr>
          <p:cNvPr id="46" name="对象 45"/>
          <p:cNvGraphicFramePr>
            <a:graphicFrameLocks noChangeAspect="1"/>
          </p:cNvGraphicFramePr>
          <p:nvPr>
            <p:extLst/>
          </p:nvPr>
        </p:nvGraphicFramePr>
        <p:xfrm>
          <a:off x="2001528" y="4055169"/>
          <a:ext cx="966362" cy="357422"/>
        </p:xfrm>
        <a:graphic>
          <a:graphicData uri="http://schemas.openxmlformats.org/presentationml/2006/ole">
            <mc:AlternateContent xmlns:mc="http://schemas.openxmlformats.org/markup-compatibility/2006">
              <mc:Choice xmlns:v="urn:schemas-microsoft-com:vml" Requires="v">
                <p:oleObj spid="_x0000_s39973" name="公式" r:id="rId29" imgW="698197" imgH="253890" progId="Equation.3">
                  <p:embed/>
                </p:oleObj>
              </mc:Choice>
              <mc:Fallback>
                <p:oleObj name="公式" r:id="rId29" imgW="698197" imgH="253890" progId="Equation.3">
                  <p:embed/>
                  <p:pic>
                    <p:nvPicPr>
                      <p:cNvPr id="46" name="对象 45"/>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2001528" y="4055169"/>
                        <a:ext cx="966362" cy="357422"/>
                      </a:xfrm>
                      <a:prstGeom prst="rect">
                        <a:avLst/>
                      </a:prstGeom>
                      <a:noFill/>
                    </p:spPr>
                  </p:pic>
                </p:oleObj>
              </mc:Fallback>
            </mc:AlternateContent>
          </a:graphicData>
        </a:graphic>
      </p:graphicFrame>
      <p:graphicFrame>
        <p:nvGraphicFramePr>
          <p:cNvPr id="47" name="对象 46"/>
          <p:cNvGraphicFramePr>
            <a:graphicFrameLocks noChangeAspect="1"/>
          </p:cNvGraphicFramePr>
          <p:nvPr>
            <p:extLst/>
          </p:nvPr>
        </p:nvGraphicFramePr>
        <p:xfrm>
          <a:off x="8049965" y="4062020"/>
          <a:ext cx="216906" cy="297618"/>
        </p:xfrm>
        <a:graphic>
          <a:graphicData uri="http://schemas.openxmlformats.org/presentationml/2006/ole">
            <mc:AlternateContent xmlns:mc="http://schemas.openxmlformats.org/markup-compatibility/2006">
              <mc:Choice xmlns:v="urn:schemas-microsoft-com:vml" Requires="v">
                <p:oleObj spid="_x0000_s39974" name="公式" r:id="rId31" imgW="152268" imgH="164957" progId="Equation.3">
                  <p:embed/>
                </p:oleObj>
              </mc:Choice>
              <mc:Fallback>
                <p:oleObj name="公式" r:id="rId31" imgW="152268" imgH="164957" progId="Equation.3">
                  <p:embed/>
                  <p:pic>
                    <p:nvPicPr>
                      <p:cNvPr id="47" name="对象 4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049965" y="4062020"/>
                        <a:ext cx="216906" cy="297618"/>
                      </a:xfrm>
                      <a:prstGeom prst="rect">
                        <a:avLst/>
                      </a:prstGeom>
                      <a:noFill/>
                    </p:spPr>
                  </p:pic>
                </p:oleObj>
              </mc:Fallback>
            </mc:AlternateContent>
          </a:graphicData>
        </a:graphic>
      </p:graphicFrame>
      <p:sp>
        <p:nvSpPr>
          <p:cNvPr id="48" name="矩形 47"/>
          <p:cNvSpPr/>
          <p:nvPr/>
        </p:nvSpPr>
        <p:spPr>
          <a:xfrm>
            <a:off x="862383" y="4992280"/>
            <a:ext cx="6315658" cy="415498"/>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与其特征值</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组成的方阵</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必为奇异阵。</a:t>
            </a:r>
          </a:p>
        </p:txBody>
      </p:sp>
      <p:graphicFrame>
        <p:nvGraphicFramePr>
          <p:cNvPr id="50" name="对象 49"/>
          <p:cNvGraphicFramePr>
            <a:graphicFrameLocks noChangeAspect="1"/>
          </p:cNvGraphicFramePr>
          <p:nvPr>
            <p:extLst/>
          </p:nvPr>
        </p:nvGraphicFramePr>
        <p:xfrm>
          <a:off x="2486893" y="5012067"/>
          <a:ext cx="269304" cy="380194"/>
        </p:xfrm>
        <a:graphic>
          <a:graphicData uri="http://schemas.openxmlformats.org/presentationml/2006/ole">
            <mc:AlternateContent xmlns:mc="http://schemas.openxmlformats.org/markup-compatibility/2006">
              <mc:Choice xmlns:v="urn:schemas-microsoft-com:vml" Requires="v">
                <p:oleObj spid="_x0000_s39975" name="公式" r:id="rId32" imgW="165028" imgH="228501" progId="Equation.3">
                  <p:embed/>
                </p:oleObj>
              </mc:Choice>
              <mc:Fallback>
                <p:oleObj name="公式" r:id="rId32" imgW="165028" imgH="228501" progId="Equation.3">
                  <p:embed/>
                  <p:pic>
                    <p:nvPicPr>
                      <p:cNvPr id="50" name="对象 4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486893" y="5012067"/>
                        <a:ext cx="269304" cy="380194"/>
                      </a:xfrm>
                      <a:prstGeom prst="rect">
                        <a:avLst/>
                      </a:prstGeom>
                      <a:noFill/>
                    </p:spPr>
                  </p:pic>
                </p:oleObj>
              </mc:Fallback>
            </mc:AlternateContent>
          </a:graphicData>
        </a:graphic>
      </p:graphicFrame>
      <p:graphicFrame>
        <p:nvGraphicFramePr>
          <p:cNvPr id="52" name="对象 51"/>
          <p:cNvGraphicFramePr>
            <a:graphicFrameLocks noChangeAspect="1"/>
          </p:cNvGraphicFramePr>
          <p:nvPr>
            <p:extLst/>
          </p:nvPr>
        </p:nvGraphicFramePr>
        <p:xfrm>
          <a:off x="4116936" y="5057070"/>
          <a:ext cx="910129" cy="335190"/>
        </p:xfrm>
        <a:graphic>
          <a:graphicData uri="http://schemas.openxmlformats.org/presentationml/2006/ole">
            <mc:AlternateContent xmlns:mc="http://schemas.openxmlformats.org/markup-compatibility/2006">
              <mc:Choice xmlns:v="urn:schemas-microsoft-com:vml" Requires="v">
                <p:oleObj spid="_x0000_s39976" name="Equation" r:id="rId33" imgW="571252" imgH="228501" progId="Equation.DSMT4">
                  <p:embed/>
                </p:oleObj>
              </mc:Choice>
              <mc:Fallback>
                <p:oleObj name="Equation" r:id="rId33" imgW="571252" imgH="228501" progId="Equation.DSMT4">
                  <p:embed/>
                  <p:pic>
                    <p:nvPicPr>
                      <p:cNvPr id="52" name="对象 51"/>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4116936" y="5057070"/>
                        <a:ext cx="910129" cy="335190"/>
                      </a:xfrm>
                      <a:prstGeom prst="rect">
                        <a:avLst/>
                      </a:prstGeom>
                      <a:noFill/>
                    </p:spPr>
                  </p:pic>
                </p:oleObj>
              </mc:Fallback>
            </mc:AlternateContent>
          </a:graphicData>
        </a:graphic>
      </p:graphicFrame>
      <p:sp>
        <p:nvSpPr>
          <p:cNvPr id="53" name="Rectangle 63"/>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54" name="对象 53"/>
          <p:cNvGraphicFramePr>
            <a:graphicFrameLocks noChangeAspect="1"/>
          </p:cNvGraphicFramePr>
          <p:nvPr>
            <p:extLst/>
          </p:nvPr>
        </p:nvGraphicFramePr>
        <p:xfrm>
          <a:off x="938991" y="5032228"/>
          <a:ext cx="290868" cy="309047"/>
        </p:xfrm>
        <a:graphic>
          <a:graphicData uri="http://schemas.openxmlformats.org/presentationml/2006/ole">
            <mc:AlternateContent xmlns:mc="http://schemas.openxmlformats.org/markup-compatibility/2006">
              <mc:Choice xmlns:v="urn:schemas-microsoft-com:vml" Requires="v">
                <p:oleObj spid="_x0000_s39977" name="公式" r:id="rId35" imgW="152268" imgH="164957" progId="Equation.3">
                  <p:embed/>
                </p:oleObj>
              </mc:Choice>
              <mc:Fallback>
                <p:oleObj name="公式" r:id="rId35" imgW="152268" imgH="164957" progId="Equation.3">
                  <p:embed/>
                  <p:pic>
                    <p:nvPicPr>
                      <p:cNvPr id="54" name="对象 53"/>
                      <p:cNvPicPr>
                        <a:picLocks noChangeAspect="1" noChangeArrowheads="1"/>
                      </p:cNvPicPr>
                      <p:nvPr/>
                    </p:nvPicPr>
                    <p:blipFill>
                      <a:blip r:embed="rId36">
                        <a:extLst>
                          <a:ext uri="{28A0092B-C50C-407E-A947-70E740481C1C}">
                            <a14:useLocalDpi xmlns:a14="http://schemas.microsoft.com/office/drawing/2010/main" val="0"/>
                          </a:ext>
                        </a:extLst>
                      </a:blip>
                      <a:srcRect/>
                      <a:stretch>
                        <a:fillRect/>
                      </a:stretch>
                    </p:blipFill>
                    <p:spPr bwMode="auto">
                      <a:xfrm>
                        <a:off x="938991" y="5032228"/>
                        <a:ext cx="290868" cy="309047"/>
                      </a:xfrm>
                      <a:prstGeom prst="rect">
                        <a:avLst/>
                      </a:prstGeom>
                      <a:noFill/>
                    </p:spPr>
                  </p:pic>
                </p:oleObj>
              </mc:Fallback>
            </mc:AlternateContent>
          </a:graphicData>
        </a:graphic>
      </p:graphicFrame>
    </p:spTree>
    <p:extLst>
      <p:ext uri="{BB962C8B-B14F-4D97-AF65-F5344CB8AC3E}">
        <p14:creationId xmlns:p14="http://schemas.microsoft.com/office/powerpoint/2010/main" val="35805006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10" presetClass="entr" presetSubtype="0" fill="hold"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500"/>
                                        <p:tgtEl>
                                          <p:spTgt spid="6"/>
                                        </p:tgtEl>
                                      </p:cBhvr>
                                    </p:animEffect>
                                  </p:childTnLst>
                                </p:cTn>
                              </p:par>
                              <p:par>
                                <p:cTn id="11" presetID="10" presetClass="entr" presetSubtype="0" fill="hold" nodeType="with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fade">
                                      <p:cBhvr>
                                        <p:cTn id="13" dur="500"/>
                                        <p:tgtEl>
                                          <p:spTgt spid="8"/>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9"/>
                                        </p:tgtEl>
                                        <p:attrNameLst>
                                          <p:attrName>style.visibility</p:attrName>
                                        </p:attrNameLst>
                                      </p:cBhvr>
                                      <p:to>
                                        <p:strVal val="visible"/>
                                      </p:to>
                                    </p:set>
                                    <p:animEffect transition="in" filter="fade">
                                      <p:cBhvr>
                                        <p:cTn id="16" dur="500"/>
                                        <p:tgtEl>
                                          <p:spTgt spid="9"/>
                                        </p:tgtEl>
                                      </p:cBhvr>
                                    </p:animEffect>
                                  </p:childTnLst>
                                </p:cTn>
                              </p:par>
                              <p:par>
                                <p:cTn id="17" presetID="10" presetClass="entr" presetSubtype="0" fill="hold" nodeType="with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fade">
                                      <p:cBhvr>
                                        <p:cTn id="19" dur="500"/>
                                        <p:tgtEl>
                                          <p:spTgt spid="11"/>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20"/>
                                        </p:tgtEl>
                                        <p:attrNameLst>
                                          <p:attrName>style.visibility</p:attrName>
                                        </p:attrNameLst>
                                      </p:cBhvr>
                                      <p:to>
                                        <p:strVal val="visible"/>
                                      </p:to>
                                    </p:set>
                                    <p:animEffect transition="in" filter="fade">
                                      <p:cBhvr>
                                        <p:cTn id="22" dur="500"/>
                                        <p:tgtEl>
                                          <p:spTgt spid="20"/>
                                        </p:tgtEl>
                                      </p:cBhvr>
                                    </p:animEffect>
                                  </p:childTnLst>
                                </p:cTn>
                              </p:par>
                              <p:par>
                                <p:cTn id="23" presetID="10" presetClass="entr" presetSubtype="0" fill="hold" nodeType="withEffect">
                                  <p:stCondLst>
                                    <p:cond delay="0"/>
                                  </p:stCondLst>
                                  <p:childTnLst>
                                    <p:set>
                                      <p:cBhvr>
                                        <p:cTn id="24" dur="1" fill="hold">
                                          <p:stCondLst>
                                            <p:cond delay="0"/>
                                          </p:stCondLst>
                                        </p:cTn>
                                        <p:tgtEl>
                                          <p:spTgt spid="13"/>
                                        </p:tgtEl>
                                        <p:attrNameLst>
                                          <p:attrName>style.visibility</p:attrName>
                                        </p:attrNameLst>
                                      </p:cBhvr>
                                      <p:to>
                                        <p:strVal val="visible"/>
                                      </p:to>
                                    </p:set>
                                    <p:animEffect transition="in" filter="fade">
                                      <p:cBhvr>
                                        <p:cTn id="25" dur="500"/>
                                        <p:tgtEl>
                                          <p:spTgt spid="13"/>
                                        </p:tgtEl>
                                      </p:cBhvr>
                                    </p:animEffect>
                                  </p:childTnLst>
                                </p:cTn>
                              </p:par>
                              <p:par>
                                <p:cTn id="26" presetID="10" presetClass="entr" presetSubtype="0" fill="hold" nodeType="withEffect">
                                  <p:stCondLst>
                                    <p:cond delay="0"/>
                                  </p:stCondLst>
                                  <p:childTnLst>
                                    <p:set>
                                      <p:cBhvr>
                                        <p:cTn id="27" dur="1" fill="hold">
                                          <p:stCondLst>
                                            <p:cond delay="0"/>
                                          </p:stCondLst>
                                        </p:cTn>
                                        <p:tgtEl>
                                          <p:spTgt spid="18"/>
                                        </p:tgtEl>
                                        <p:attrNameLst>
                                          <p:attrName>style.visibility</p:attrName>
                                        </p:attrNameLst>
                                      </p:cBhvr>
                                      <p:to>
                                        <p:strVal val="visible"/>
                                      </p:to>
                                    </p:set>
                                    <p:animEffect transition="in" filter="fade">
                                      <p:cBhvr>
                                        <p:cTn id="28" dur="500"/>
                                        <p:tgtEl>
                                          <p:spTgt spid="18"/>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16"/>
                                        </p:tgtEl>
                                        <p:attrNameLst>
                                          <p:attrName>style.visibility</p:attrName>
                                        </p:attrNameLst>
                                      </p:cBhvr>
                                      <p:to>
                                        <p:strVal val="visible"/>
                                      </p:to>
                                    </p:set>
                                    <p:animEffect transition="in" filter="fade">
                                      <p:cBhvr>
                                        <p:cTn id="31" dur="500"/>
                                        <p:tgtEl>
                                          <p:spTgt spid="16"/>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14"/>
                                        </p:tgtEl>
                                        <p:attrNameLst>
                                          <p:attrName>style.visibility</p:attrName>
                                        </p:attrNameLst>
                                      </p:cBhvr>
                                      <p:to>
                                        <p:strVal val="visible"/>
                                      </p:to>
                                    </p:set>
                                    <p:animEffect transition="in" filter="fade">
                                      <p:cBhvr>
                                        <p:cTn id="34" dur="500"/>
                                        <p:tgtEl>
                                          <p:spTgt spid="14"/>
                                        </p:tgtEl>
                                      </p:cBhvr>
                                    </p:animEffect>
                                  </p:childTnLst>
                                </p:cTn>
                              </p:par>
                              <p:par>
                                <p:cTn id="35" presetID="10" presetClass="entr" presetSubtype="0" fill="hold" nodeType="withEffect">
                                  <p:stCondLst>
                                    <p:cond delay="0"/>
                                  </p:stCondLst>
                                  <p:childTnLst>
                                    <p:set>
                                      <p:cBhvr>
                                        <p:cTn id="36" dur="1" fill="hold">
                                          <p:stCondLst>
                                            <p:cond delay="0"/>
                                          </p:stCondLst>
                                        </p:cTn>
                                        <p:tgtEl>
                                          <p:spTgt spid="15"/>
                                        </p:tgtEl>
                                        <p:attrNameLst>
                                          <p:attrName>style.visibility</p:attrName>
                                        </p:attrNameLst>
                                      </p:cBhvr>
                                      <p:to>
                                        <p:strVal val="visible"/>
                                      </p:to>
                                    </p:set>
                                    <p:animEffect transition="in" filter="fade">
                                      <p:cBhvr>
                                        <p:cTn id="37" dur="500"/>
                                        <p:tgtEl>
                                          <p:spTgt spid="15"/>
                                        </p:tgtEl>
                                      </p:cBhvr>
                                    </p:animEffect>
                                  </p:childTnLst>
                                </p:cTn>
                              </p:par>
                              <p:par>
                                <p:cTn id="38" presetID="10" presetClass="entr" presetSubtype="0" fill="hold" nodeType="withEffect">
                                  <p:stCondLst>
                                    <p:cond delay="0"/>
                                  </p:stCondLst>
                                  <p:childTnLst>
                                    <p:set>
                                      <p:cBhvr>
                                        <p:cTn id="39" dur="1" fill="hold">
                                          <p:stCondLst>
                                            <p:cond delay="0"/>
                                          </p:stCondLst>
                                        </p:cTn>
                                        <p:tgtEl>
                                          <p:spTgt spid="21"/>
                                        </p:tgtEl>
                                        <p:attrNameLst>
                                          <p:attrName>style.visibility</p:attrName>
                                        </p:attrNameLst>
                                      </p:cBhvr>
                                      <p:to>
                                        <p:strVal val="visible"/>
                                      </p:to>
                                    </p:set>
                                    <p:animEffect transition="in" filter="fade">
                                      <p:cBhvr>
                                        <p:cTn id="40" dur="500"/>
                                        <p:tgtEl>
                                          <p:spTgt spid="21"/>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23"/>
                                        </p:tgtEl>
                                        <p:attrNameLst>
                                          <p:attrName>style.visibility</p:attrName>
                                        </p:attrNameLst>
                                      </p:cBhvr>
                                      <p:to>
                                        <p:strVal val="visible"/>
                                      </p:to>
                                    </p:set>
                                    <p:animEffect transition="in" filter="fade">
                                      <p:cBhvr>
                                        <p:cTn id="43" dur="500"/>
                                        <p:tgtEl>
                                          <p:spTgt spid="23"/>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24"/>
                                        </p:tgtEl>
                                        <p:attrNameLst>
                                          <p:attrName>style.visibility</p:attrName>
                                        </p:attrNameLst>
                                      </p:cBhvr>
                                      <p:to>
                                        <p:strVal val="visible"/>
                                      </p:to>
                                    </p:set>
                                    <p:animEffect transition="in" filter="fade">
                                      <p:cBhvr>
                                        <p:cTn id="48" dur="500"/>
                                        <p:tgtEl>
                                          <p:spTgt spid="24"/>
                                        </p:tgtEl>
                                      </p:cBhvr>
                                    </p:animEffect>
                                  </p:childTnLst>
                                </p:cTn>
                              </p:par>
                              <p:par>
                                <p:cTn id="49" presetID="10" presetClass="entr" presetSubtype="0" fill="hold" nodeType="withEffect">
                                  <p:stCondLst>
                                    <p:cond delay="0"/>
                                  </p:stCondLst>
                                  <p:childTnLst>
                                    <p:set>
                                      <p:cBhvr>
                                        <p:cTn id="50" dur="1" fill="hold">
                                          <p:stCondLst>
                                            <p:cond delay="0"/>
                                          </p:stCondLst>
                                        </p:cTn>
                                        <p:tgtEl>
                                          <p:spTgt spid="26"/>
                                        </p:tgtEl>
                                        <p:attrNameLst>
                                          <p:attrName>style.visibility</p:attrName>
                                        </p:attrNameLst>
                                      </p:cBhvr>
                                      <p:to>
                                        <p:strVal val="visible"/>
                                      </p:to>
                                    </p:set>
                                    <p:animEffect transition="in" filter="fade">
                                      <p:cBhvr>
                                        <p:cTn id="51" dur="500"/>
                                        <p:tgtEl>
                                          <p:spTgt spid="26"/>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27"/>
                                        </p:tgtEl>
                                        <p:attrNameLst>
                                          <p:attrName>style.visibility</p:attrName>
                                        </p:attrNameLst>
                                      </p:cBhvr>
                                      <p:to>
                                        <p:strVal val="visible"/>
                                      </p:to>
                                    </p:set>
                                    <p:animEffect transition="in" filter="fade">
                                      <p:cBhvr>
                                        <p:cTn id="54" dur="500"/>
                                        <p:tgtEl>
                                          <p:spTgt spid="27"/>
                                        </p:tgtEl>
                                      </p:cBhvr>
                                    </p:animEffect>
                                  </p:childTnLst>
                                </p:cTn>
                              </p:par>
                              <p:par>
                                <p:cTn id="55" presetID="10" presetClass="entr" presetSubtype="0" fill="hold" nodeType="withEffect">
                                  <p:stCondLst>
                                    <p:cond delay="0"/>
                                  </p:stCondLst>
                                  <p:childTnLst>
                                    <p:set>
                                      <p:cBhvr>
                                        <p:cTn id="56" dur="1" fill="hold">
                                          <p:stCondLst>
                                            <p:cond delay="0"/>
                                          </p:stCondLst>
                                        </p:cTn>
                                        <p:tgtEl>
                                          <p:spTgt spid="29"/>
                                        </p:tgtEl>
                                        <p:attrNameLst>
                                          <p:attrName>style.visibility</p:attrName>
                                        </p:attrNameLst>
                                      </p:cBhvr>
                                      <p:to>
                                        <p:strVal val="visible"/>
                                      </p:to>
                                    </p:set>
                                    <p:animEffect transition="in" filter="fade">
                                      <p:cBhvr>
                                        <p:cTn id="57" dur="500"/>
                                        <p:tgtEl>
                                          <p:spTgt spid="29"/>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30"/>
                                        </p:tgtEl>
                                        <p:attrNameLst>
                                          <p:attrName>style.visibility</p:attrName>
                                        </p:attrNameLst>
                                      </p:cBhvr>
                                      <p:to>
                                        <p:strVal val="visible"/>
                                      </p:to>
                                    </p:set>
                                    <p:animEffect transition="in" filter="fade">
                                      <p:cBhvr>
                                        <p:cTn id="60" dur="500"/>
                                        <p:tgtEl>
                                          <p:spTgt spid="30"/>
                                        </p:tgtEl>
                                      </p:cBhvr>
                                    </p:animEffect>
                                  </p:childTnLst>
                                </p:cTn>
                              </p:par>
                              <p:par>
                                <p:cTn id="61" presetID="10" presetClass="entr" presetSubtype="0" fill="hold" nodeType="withEffect">
                                  <p:stCondLst>
                                    <p:cond delay="0"/>
                                  </p:stCondLst>
                                  <p:childTnLst>
                                    <p:set>
                                      <p:cBhvr>
                                        <p:cTn id="62" dur="1" fill="hold">
                                          <p:stCondLst>
                                            <p:cond delay="0"/>
                                          </p:stCondLst>
                                        </p:cTn>
                                        <p:tgtEl>
                                          <p:spTgt spid="32"/>
                                        </p:tgtEl>
                                        <p:attrNameLst>
                                          <p:attrName>style.visibility</p:attrName>
                                        </p:attrNameLst>
                                      </p:cBhvr>
                                      <p:to>
                                        <p:strVal val="visible"/>
                                      </p:to>
                                    </p:set>
                                    <p:animEffect transition="in" filter="fade">
                                      <p:cBhvr>
                                        <p:cTn id="63" dur="500"/>
                                        <p:tgtEl>
                                          <p:spTgt spid="32"/>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nodeType="clickEffect">
                                  <p:stCondLst>
                                    <p:cond delay="0"/>
                                  </p:stCondLst>
                                  <p:childTnLst>
                                    <p:set>
                                      <p:cBhvr>
                                        <p:cTn id="67" dur="1" fill="hold">
                                          <p:stCondLst>
                                            <p:cond delay="0"/>
                                          </p:stCondLst>
                                        </p:cTn>
                                        <p:tgtEl>
                                          <p:spTgt spid="46"/>
                                        </p:tgtEl>
                                        <p:attrNameLst>
                                          <p:attrName>style.visibility</p:attrName>
                                        </p:attrNameLst>
                                      </p:cBhvr>
                                      <p:to>
                                        <p:strVal val="visible"/>
                                      </p:to>
                                    </p:set>
                                    <p:animEffect transition="in" filter="fade">
                                      <p:cBhvr>
                                        <p:cTn id="68" dur="500"/>
                                        <p:tgtEl>
                                          <p:spTgt spid="46"/>
                                        </p:tgtEl>
                                      </p:cBhvr>
                                    </p:animEffect>
                                  </p:childTnLst>
                                </p:cTn>
                              </p:par>
                              <p:par>
                                <p:cTn id="69" presetID="10" presetClass="entr" presetSubtype="0" fill="hold" nodeType="withEffect">
                                  <p:stCondLst>
                                    <p:cond delay="0"/>
                                  </p:stCondLst>
                                  <p:childTnLst>
                                    <p:set>
                                      <p:cBhvr>
                                        <p:cTn id="70" dur="1" fill="hold">
                                          <p:stCondLst>
                                            <p:cond delay="0"/>
                                          </p:stCondLst>
                                        </p:cTn>
                                        <p:tgtEl>
                                          <p:spTgt spid="41"/>
                                        </p:tgtEl>
                                        <p:attrNameLst>
                                          <p:attrName>style.visibility</p:attrName>
                                        </p:attrNameLst>
                                      </p:cBhvr>
                                      <p:to>
                                        <p:strVal val="visible"/>
                                      </p:to>
                                    </p:set>
                                    <p:animEffect transition="in" filter="fade">
                                      <p:cBhvr>
                                        <p:cTn id="71" dur="500"/>
                                        <p:tgtEl>
                                          <p:spTgt spid="41"/>
                                        </p:tgtEl>
                                      </p:cBhvr>
                                    </p:animEffect>
                                  </p:childTnLst>
                                </p:cTn>
                              </p:par>
                              <p:par>
                                <p:cTn id="72" presetID="10" presetClass="entr" presetSubtype="0" fill="hold" nodeType="withEffect">
                                  <p:stCondLst>
                                    <p:cond delay="0"/>
                                  </p:stCondLst>
                                  <p:childTnLst>
                                    <p:set>
                                      <p:cBhvr>
                                        <p:cTn id="73" dur="1" fill="hold">
                                          <p:stCondLst>
                                            <p:cond delay="0"/>
                                          </p:stCondLst>
                                        </p:cTn>
                                        <p:tgtEl>
                                          <p:spTgt spid="47"/>
                                        </p:tgtEl>
                                        <p:attrNameLst>
                                          <p:attrName>style.visibility</p:attrName>
                                        </p:attrNameLst>
                                      </p:cBhvr>
                                      <p:to>
                                        <p:strVal val="visible"/>
                                      </p:to>
                                    </p:set>
                                    <p:animEffect transition="in" filter="fade">
                                      <p:cBhvr>
                                        <p:cTn id="74" dur="500"/>
                                        <p:tgtEl>
                                          <p:spTgt spid="47"/>
                                        </p:tgtEl>
                                      </p:cBhvr>
                                    </p:animEffect>
                                  </p:childTnLst>
                                </p:cTn>
                              </p:par>
                              <p:par>
                                <p:cTn id="75" presetID="10" presetClass="entr" presetSubtype="0" fill="hold" nodeType="withEffect">
                                  <p:stCondLst>
                                    <p:cond delay="0"/>
                                  </p:stCondLst>
                                  <p:childTnLst>
                                    <p:set>
                                      <p:cBhvr>
                                        <p:cTn id="76" dur="1" fill="hold">
                                          <p:stCondLst>
                                            <p:cond delay="0"/>
                                          </p:stCondLst>
                                        </p:cTn>
                                        <p:tgtEl>
                                          <p:spTgt spid="42"/>
                                        </p:tgtEl>
                                        <p:attrNameLst>
                                          <p:attrName>style.visibility</p:attrName>
                                        </p:attrNameLst>
                                      </p:cBhvr>
                                      <p:to>
                                        <p:strVal val="visible"/>
                                      </p:to>
                                    </p:set>
                                    <p:animEffect transition="in" filter="fade">
                                      <p:cBhvr>
                                        <p:cTn id="77" dur="500"/>
                                        <p:tgtEl>
                                          <p:spTgt spid="42"/>
                                        </p:tgtEl>
                                      </p:cBhvr>
                                    </p:animEffect>
                                  </p:childTnLst>
                                </p:cTn>
                              </p:par>
                              <p:par>
                                <p:cTn id="78" presetID="10" presetClass="entr" presetSubtype="0" fill="hold" nodeType="withEffect">
                                  <p:stCondLst>
                                    <p:cond delay="0"/>
                                  </p:stCondLst>
                                  <p:childTnLst>
                                    <p:set>
                                      <p:cBhvr>
                                        <p:cTn id="79" dur="1" fill="hold">
                                          <p:stCondLst>
                                            <p:cond delay="0"/>
                                          </p:stCondLst>
                                        </p:cTn>
                                        <p:tgtEl>
                                          <p:spTgt spid="44"/>
                                        </p:tgtEl>
                                        <p:attrNameLst>
                                          <p:attrName>style.visibility</p:attrName>
                                        </p:attrNameLst>
                                      </p:cBhvr>
                                      <p:to>
                                        <p:strVal val="visible"/>
                                      </p:to>
                                    </p:set>
                                    <p:animEffect transition="in" filter="fade">
                                      <p:cBhvr>
                                        <p:cTn id="80" dur="500"/>
                                        <p:tgtEl>
                                          <p:spTgt spid="44"/>
                                        </p:tgtEl>
                                      </p:cBhvr>
                                    </p:animEffect>
                                  </p:childTnLst>
                                </p:cTn>
                              </p:par>
                              <p:par>
                                <p:cTn id="81" presetID="10" presetClass="entr" presetSubtype="0" fill="hold" nodeType="withEffect">
                                  <p:stCondLst>
                                    <p:cond delay="0"/>
                                  </p:stCondLst>
                                  <p:childTnLst>
                                    <p:set>
                                      <p:cBhvr>
                                        <p:cTn id="82" dur="1" fill="hold">
                                          <p:stCondLst>
                                            <p:cond delay="0"/>
                                          </p:stCondLst>
                                        </p:cTn>
                                        <p:tgtEl>
                                          <p:spTgt spid="40"/>
                                        </p:tgtEl>
                                        <p:attrNameLst>
                                          <p:attrName>style.visibility</p:attrName>
                                        </p:attrNameLst>
                                      </p:cBhvr>
                                      <p:to>
                                        <p:strVal val="visible"/>
                                      </p:to>
                                    </p:set>
                                    <p:animEffect transition="in" filter="fade">
                                      <p:cBhvr>
                                        <p:cTn id="83" dur="500"/>
                                        <p:tgtEl>
                                          <p:spTgt spid="40"/>
                                        </p:tgtEl>
                                      </p:cBhvr>
                                    </p:animEffect>
                                  </p:childTnLst>
                                </p:cTn>
                              </p:par>
                              <p:par>
                                <p:cTn id="84" presetID="10" presetClass="entr" presetSubtype="0" fill="hold" grpId="0" nodeType="withEffect">
                                  <p:stCondLst>
                                    <p:cond delay="0"/>
                                  </p:stCondLst>
                                  <p:childTnLst>
                                    <p:set>
                                      <p:cBhvr>
                                        <p:cTn id="85" dur="1" fill="hold">
                                          <p:stCondLst>
                                            <p:cond delay="0"/>
                                          </p:stCondLst>
                                        </p:cTn>
                                        <p:tgtEl>
                                          <p:spTgt spid="38"/>
                                        </p:tgtEl>
                                        <p:attrNameLst>
                                          <p:attrName>style.visibility</p:attrName>
                                        </p:attrNameLst>
                                      </p:cBhvr>
                                      <p:to>
                                        <p:strVal val="visible"/>
                                      </p:to>
                                    </p:set>
                                    <p:animEffect transition="in" filter="fade">
                                      <p:cBhvr>
                                        <p:cTn id="86" dur="500"/>
                                        <p:tgtEl>
                                          <p:spTgt spid="38"/>
                                        </p:tgtEl>
                                      </p:cBhvr>
                                    </p:animEffect>
                                  </p:childTnLst>
                                </p:cTn>
                              </p:par>
                              <p:par>
                                <p:cTn id="87" presetID="10" presetClass="entr" presetSubtype="0" fill="hold" nodeType="withEffect">
                                  <p:stCondLst>
                                    <p:cond delay="0"/>
                                  </p:stCondLst>
                                  <p:childTnLst>
                                    <p:set>
                                      <p:cBhvr>
                                        <p:cTn id="88" dur="1" fill="hold">
                                          <p:stCondLst>
                                            <p:cond delay="0"/>
                                          </p:stCondLst>
                                        </p:cTn>
                                        <p:tgtEl>
                                          <p:spTgt spid="34"/>
                                        </p:tgtEl>
                                        <p:attrNameLst>
                                          <p:attrName>style.visibility</p:attrName>
                                        </p:attrNameLst>
                                      </p:cBhvr>
                                      <p:to>
                                        <p:strVal val="visible"/>
                                      </p:to>
                                    </p:set>
                                    <p:animEffect transition="in" filter="fade">
                                      <p:cBhvr>
                                        <p:cTn id="89" dur="500"/>
                                        <p:tgtEl>
                                          <p:spTgt spid="34"/>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nodeType="clickEffect">
                                  <p:stCondLst>
                                    <p:cond delay="0"/>
                                  </p:stCondLst>
                                  <p:childTnLst>
                                    <p:set>
                                      <p:cBhvr>
                                        <p:cTn id="93" dur="1" fill="hold">
                                          <p:stCondLst>
                                            <p:cond delay="0"/>
                                          </p:stCondLst>
                                        </p:cTn>
                                        <p:tgtEl>
                                          <p:spTgt spid="54"/>
                                        </p:tgtEl>
                                        <p:attrNameLst>
                                          <p:attrName>style.visibility</p:attrName>
                                        </p:attrNameLst>
                                      </p:cBhvr>
                                      <p:to>
                                        <p:strVal val="visible"/>
                                      </p:to>
                                    </p:set>
                                    <p:animEffect transition="in" filter="fade">
                                      <p:cBhvr>
                                        <p:cTn id="94" dur="500"/>
                                        <p:tgtEl>
                                          <p:spTgt spid="54"/>
                                        </p:tgtEl>
                                      </p:cBhvr>
                                    </p:animEffect>
                                  </p:childTnLst>
                                </p:cTn>
                              </p:par>
                              <p:par>
                                <p:cTn id="95" presetID="10" presetClass="entr" presetSubtype="0" fill="hold" nodeType="withEffect">
                                  <p:stCondLst>
                                    <p:cond delay="0"/>
                                  </p:stCondLst>
                                  <p:childTnLst>
                                    <p:set>
                                      <p:cBhvr>
                                        <p:cTn id="96" dur="1" fill="hold">
                                          <p:stCondLst>
                                            <p:cond delay="0"/>
                                          </p:stCondLst>
                                        </p:cTn>
                                        <p:tgtEl>
                                          <p:spTgt spid="50"/>
                                        </p:tgtEl>
                                        <p:attrNameLst>
                                          <p:attrName>style.visibility</p:attrName>
                                        </p:attrNameLst>
                                      </p:cBhvr>
                                      <p:to>
                                        <p:strVal val="visible"/>
                                      </p:to>
                                    </p:set>
                                    <p:animEffect transition="in" filter="fade">
                                      <p:cBhvr>
                                        <p:cTn id="97" dur="500"/>
                                        <p:tgtEl>
                                          <p:spTgt spid="50"/>
                                        </p:tgtEl>
                                      </p:cBhvr>
                                    </p:animEffect>
                                  </p:childTnLst>
                                </p:cTn>
                              </p:par>
                              <p:par>
                                <p:cTn id="98" presetID="10" presetClass="entr" presetSubtype="0" fill="hold" grpId="0" nodeType="withEffect">
                                  <p:stCondLst>
                                    <p:cond delay="0"/>
                                  </p:stCondLst>
                                  <p:childTnLst>
                                    <p:set>
                                      <p:cBhvr>
                                        <p:cTn id="99" dur="1" fill="hold">
                                          <p:stCondLst>
                                            <p:cond delay="0"/>
                                          </p:stCondLst>
                                        </p:cTn>
                                        <p:tgtEl>
                                          <p:spTgt spid="48"/>
                                        </p:tgtEl>
                                        <p:attrNameLst>
                                          <p:attrName>style.visibility</p:attrName>
                                        </p:attrNameLst>
                                      </p:cBhvr>
                                      <p:to>
                                        <p:strVal val="visible"/>
                                      </p:to>
                                    </p:set>
                                    <p:animEffect transition="in" filter="fade">
                                      <p:cBhvr>
                                        <p:cTn id="100" dur="500"/>
                                        <p:tgtEl>
                                          <p:spTgt spid="48"/>
                                        </p:tgtEl>
                                      </p:cBhvr>
                                    </p:animEffect>
                                  </p:childTnLst>
                                </p:cTn>
                              </p:par>
                              <p:par>
                                <p:cTn id="101" presetID="10" presetClass="entr" presetSubtype="0" fill="hold" nodeType="withEffect">
                                  <p:stCondLst>
                                    <p:cond delay="0"/>
                                  </p:stCondLst>
                                  <p:childTnLst>
                                    <p:set>
                                      <p:cBhvr>
                                        <p:cTn id="102" dur="1" fill="hold">
                                          <p:stCondLst>
                                            <p:cond delay="0"/>
                                          </p:stCondLst>
                                        </p:cTn>
                                        <p:tgtEl>
                                          <p:spTgt spid="52"/>
                                        </p:tgtEl>
                                        <p:attrNameLst>
                                          <p:attrName>style.visibility</p:attrName>
                                        </p:attrNameLst>
                                      </p:cBhvr>
                                      <p:to>
                                        <p:strVal val="visible"/>
                                      </p:to>
                                    </p:set>
                                    <p:animEffect transition="in" filter="fade">
                                      <p:cBhvr>
                                        <p:cTn id="103"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9" grpId="0"/>
      <p:bldP spid="14" grpId="0"/>
      <p:bldP spid="16" grpId="0"/>
      <p:bldP spid="20" grpId="0"/>
      <p:bldP spid="23" grpId="0"/>
      <p:bldP spid="24" grpId="0"/>
      <p:bldP spid="27" grpId="0"/>
      <p:bldP spid="30" grpId="0"/>
      <p:bldP spid="38" grpId="0"/>
      <p:bldP spid="48" grpId="0"/>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1"/>
          </p:nvPr>
        </p:nvSpPr>
        <p:spPr/>
        <p:txBody>
          <a:bodyPr/>
          <a:lstStyle/>
          <a:p>
            <a:r>
              <a:rPr lang="zh-CN" altLang="zh-CN" b="1" dirty="0"/>
              <a:t>思</a:t>
            </a:r>
            <a:r>
              <a:rPr lang="zh-CN" altLang="en-US" b="1" dirty="0"/>
              <a:t>考题</a:t>
            </a:r>
            <a:r>
              <a:rPr lang="en-US" altLang="zh-CN" b="1" dirty="0"/>
              <a:t>14</a:t>
            </a:r>
            <a:r>
              <a:rPr lang="zh-CN" altLang="zh-CN" dirty="0"/>
              <a:t>：</a:t>
            </a:r>
            <a:r>
              <a:rPr lang="en-US" altLang="zh-CN" dirty="0"/>
              <a:t>   </a:t>
            </a:r>
            <a:r>
              <a:rPr lang="zh-CN" altLang="zh-CN" dirty="0"/>
              <a:t>＝</a:t>
            </a:r>
            <a:r>
              <a:rPr lang="en-US" altLang="zh-CN" dirty="0"/>
              <a:t>KA</a:t>
            </a:r>
            <a:r>
              <a:rPr lang="zh-CN" altLang="zh-CN" dirty="0"/>
              <a:t>，则</a:t>
            </a:r>
            <a:r>
              <a:rPr lang="en-US" altLang="zh-CN" dirty="0"/>
              <a:t>      </a:t>
            </a:r>
            <a:r>
              <a:rPr lang="zh-CN" altLang="zh-CN" dirty="0"/>
              <a:t>、</a:t>
            </a:r>
            <a:r>
              <a:rPr lang="en-US" altLang="zh-CN" dirty="0"/>
              <a:t>A</a:t>
            </a:r>
            <a:r>
              <a:rPr lang="zh-CN" altLang="zh-CN" dirty="0"/>
              <a:t>的特征值相差</a:t>
            </a:r>
            <a:r>
              <a:rPr lang="en-US" altLang="zh-CN" dirty="0"/>
              <a:t>K</a:t>
            </a:r>
            <a:r>
              <a:rPr lang="zh-CN" altLang="zh-CN" dirty="0"/>
              <a:t>倍。这意味着什么？从数学上看，为什么？</a:t>
            </a:r>
          </a:p>
          <a:p>
            <a:endParaRPr lang="zh-CN" altLang="en-US" dirty="0"/>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4" name="灯片编号占位符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
        <p:nvSpPr>
          <p:cNvPr id="7" name="Rectangle 5"/>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4428522" y="1825625"/>
          <a:ext cx="360045" cy="450057"/>
        </p:xfrm>
        <a:graphic>
          <a:graphicData uri="http://schemas.openxmlformats.org/presentationml/2006/ole">
            <mc:AlternateContent xmlns:mc="http://schemas.openxmlformats.org/markup-compatibility/2006">
              <mc:Choice xmlns:v="urn:schemas-microsoft-com:vml" Requires="v">
                <p:oleObj spid="_x0000_s40964" name="Equation" r:id="rId3" imgW="152334" imgH="190417" progId="Equation.DSMT4">
                  <p:embed/>
                </p:oleObj>
              </mc:Choice>
              <mc:Fallback>
                <p:oleObj name="Equation" r:id="rId3" imgW="152334" imgH="190417" progId="Equation.DSMT4">
                  <p:embed/>
                  <p:pic>
                    <p:nvPicPr>
                      <p:cNvPr id="8" name="对象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428522" y="1825625"/>
                        <a:ext cx="360045" cy="450057"/>
                      </a:xfrm>
                      <a:prstGeom prst="rect">
                        <a:avLst/>
                      </a:prstGeom>
                      <a:noFill/>
                    </p:spPr>
                  </p:pic>
                </p:oleObj>
              </mc:Fallback>
            </mc:AlternateContent>
          </a:graphicData>
        </a:graphic>
      </p:graphicFrame>
      <p:graphicFrame>
        <p:nvGraphicFramePr>
          <p:cNvPr id="9" name="对象 8"/>
          <p:cNvGraphicFramePr>
            <a:graphicFrameLocks noChangeAspect="1"/>
          </p:cNvGraphicFramePr>
          <p:nvPr>
            <p:extLst/>
          </p:nvPr>
        </p:nvGraphicFramePr>
        <p:xfrm>
          <a:off x="2598821" y="1771074"/>
          <a:ext cx="336884" cy="421105"/>
        </p:xfrm>
        <a:graphic>
          <a:graphicData uri="http://schemas.openxmlformats.org/presentationml/2006/ole">
            <mc:AlternateContent xmlns:mc="http://schemas.openxmlformats.org/markup-compatibility/2006">
              <mc:Choice xmlns:v="urn:schemas-microsoft-com:vml" Requires="v">
                <p:oleObj spid="_x0000_s40965" name="Equation" r:id="rId5" imgW="152334" imgH="190417" progId="Equation.DSMT4">
                  <p:embed/>
                </p:oleObj>
              </mc:Choice>
              <mc:Fallback>
                <p:oleObj name="Equation" r:id="rId5" imgW="152334" imgH="190417" progId="Equation.DSMT4">
                  <p:embed/>
                  <p:pic>
                    <p:nvPicPr>
                      <p:cNvPr id="9" name="对象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98821" y="1771074"/>
                        <a:ext cx="336884" cy="421105"/>
                      </a:xfrm>
                      <a:prstGeom prst="rect">
                        <a:avLst/>
                      </a:prstGeom>
                      <a:noFill/>
                    </p:spPr>
                  </p:pic>
                </p:oleObj>
              </mc:Fallback>
            </mc:AlternateContent>
          </a:graphicData>
        </a:graphic>
      </p:graphicFrame>
      <p:sp>
        <p:nvSpPr>
          <p:cNvPr id="10" name="矩形 9"/>
          <p:cNvSpPr/>
          <p:nvPr/>
        </p:nvSpPr>
        <p:spPr>
          <a:xfrm>
            <a:off x="2171477" y="3463304"/>
            <a:ext cx="3377848" cy="415498"/>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系统运动速度不一样了。</a:t>
            </a:r>
          </a:p>
        </p:txBody>
      </p:sp>
    </p:spTree>
    <p:extLst>
      <p:ext uri="{BB962C8B-B14F-4D97-AF65-F5344CB8AC3E}">
        <p14:creationId xmlns:p14="http://schemas.microsoft.com/office/powerpoint/2010/main" val="9338985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1"/>
          </p:nvPr>
        </p:nvSpPr>
        <p:spPr>
          <a:xfrm>
            <a:off x="695992" y="1608978"/>
            <a:ext cx="7886700" cy="1259681"/>
          </a:xfrm>
        </p:spPr>
        <p:txBody>
          <a:bodyPr>
            <a:normAutofit fontScale="77500" lnSpcReduction="20000"/>
          </a:bodyPr>
          <a:lstStyle/>
          <a:p>
            <a:pPr marL="0" indent="0">
              <a:buNone/>
            </a:pPr>
            <a:r>
              <a:rPr lang="zh-CN" altLang="zh-CN" dirty="0"/>
              <a:t>①对应于系统</a:t>
            </a:r>
            <a:r>
              <a:rPr lang="en-US" altLang="zh-CN" dirty="0"/>
              <a:t>A</a:t>
            </a:r>
            <a:r>
              <a:rPr lang="zh-CN" altLang="zh-CN" dirty="0"/>
              <a:t>阵的个</a:t>
            </a:r>
            <a:r>
              <a:rPr lang="en-US" altLang="zh-CN" dirty="0"/>
              <a:t>n</a:t>
            </a:r>
            <a:r>
              <a:rPr lang="zh-CN" altLang="zh-CN" dirty="0"/>
              <a:t>特征值</a:t>
            </a:r>
            <a:r>
              <a:rPr lang="en-US" altLang="zh-CN" dirty="0"/>
              <a:t>,</a:t>
            </a:r>
            <a:r>
              <a:rPr lang="zh-CN" altLang="zh-CN" dirty="0"/>
              <a:t>若存在</a:t>
            </a:r>
            <a:r>
              <a:rPr lang="en-US" altLang="zh-CN" dirty="0"/>
              <a:t>n</a:t>
            </a:r>
            <a:r>
              <a:rPr lang="zh-CN" altLang="zh-CN" dirty="0"/>
              <a:t>个独立的特征向量</a:t>
            </a:r>
            <a:endParaRPr lang="en-US" altLang="zh-CN" dirty="0"/>
          </a:p>
          <a:p>
            <a:pPr marL="0" indent="0">
              <a:buNone/>
            </a:pPr>
            <a:r>
              <a:rPr lang="zh-CN" altLang="zh-CN" dirty="0"/>
              <a:t>则可由它们组成特征矩阵</a:t>
            </a:r>
            <a:r>
              <a:rPr lang="en-US" altLang="zh-CN" dirty="0"/>
              <a:t>                                 </a:t>
            </a:r>
            <a:r>
              <a:rPr lang="zh-CN" altLang="zh-CN" dirty="0"/>
              <a:t>，对</a:t>
            </a:r>
            <a:r>
              <a:rPr lang="en-US" altLang="zh-CN" dirty="0"/>
              <a:t>A</a:t>
            </a:r>
            <a:r>
              <a:rPr lang="zh-CN" altLang="zh-CN" dirty="0"/>
              <a:t>做线性变换</a:t>
            </a:r>
            <a:r>
              <a:rPr lang="en-US" altLang="zh-CN" dirty="0"/>
              <a:t>         </a:t>
            </a:r>
          </a:p>
          <a:p>
            <a:pPr marL="0" indent="0">
              <a:buNone/>
            </a:pPr>
            <a:r>
              <a:rPr lang="zh-CN" altLang="zh-CN" dirty="0"/>
              <a:t>，就可得到对角阵</a:t>
            </a:r>
            <a:endParaRPr lang="zh-CN" altLang="en-US" dirty="0"/>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8" name="灯片编号占位符 7"/>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graphicFrame>
        <p:nvGraphicFramePr>
          <p:cNvPr id="4" name="对象 3"/>
          <p:cNvGraphicFramePr>
            <a:graphicFrameLocks noChangeAspect="1"/>
          </p:cNvGraphicFramePr>
          <p:nvPr>
            <p:extLst/>
          </p:nvPr>
        </p:nvGraphicFramePr>
        <p:xfrm>
          <a:off x="2096753" y="1105208"/>
          <a:ext cx="365760" cy="388620"/>
        </p:xfrm>
        <a:graphic>
          <a:graphicData uri="http://schemas.openxmlformats.org/presentationml/2006/ole">
            <mc:AlternateContent xmlns:mc="http://schemas.openxmlformats.org/markup-compatibility/2006">
              <mc:Choice xmlns:v="urn:schemas-microsoft-com:vml" Requires="v">
                <p:oleObj spid="_x0000_s41998" name="公式" r:id="rId3" imgW="152268" imgH="164957" progId="Equation.3">
                  <p:embed/>
                </p:oleObj>
              </mc:Choice>
              <mc:Fallback>
                <p:oleObj name="公式" r:id="rId3" imgW="152268" imgH="164957" progId="Equation.3">
                  <p:embed/>
                  <p:pic>
                    <p:nvPicPr>
                      <p:cNvPr id="4" name="对象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96753" y="1105208"/>
                        <a:ext cx="365760" cy="388620"/>
                      </a:xfrm>
                      <a:prstGeom prst="rect">
                        <a:avLst/>
                      </a:prstGeom>
                      <a:noFill/>
                    </p:spPr>
                  </p:pic>
                </p:oleObj>
              </mc:Fallback>
            </mc:AlternateContent>
          </a:graphicData>
        </a:graphic>
      </p:graphicFrame>
      <p:graphicFrame>
        <p:nvGraphicFramePr>
          <p:cNvPr id="5" name="对象 4"/>
          <p:cNvGraphicFramePr>
            <a:graphicFrameLocks noChangeAspect="1"/>
          </p:cNvGraphicFramePr>
          <p:nvPr>
            <p:extLst/>
          </p:nvPr>
        </p:nvGraphicFramePr>
        <p:xfrm>
          <a:off x="3992044" y="1131788"/>
          <a:ext cx="388620" cy="345440"/>
        </p:xfrm>
        <a:graphic>
          <a:graphicData uri="http://schemas.openxmlformats.org/presentationml/2006/ole">
            <mc:AlternateContent xmlns:mc="http://schemas.openxmlformats.org/markup-compatibility/2006">
              <mc:Choice xmlns:v="urn:schemas-microsoft-com:vml" Requires="v">
                <p:oleObj spid="_x0000_s41999" name="公式" r:id="rId5" imgW="215713" imgH="190335" progId="Equation.3">
                  <p:embed/>
                </p:oleObj>
              </mc:Choice>
              <mc:Fallback>
                <p:oleObj name="公式" r:id="rId5" imgW="215713" imgH="190335" progId="Equation.3">
                  <p:embed/>
                  <p:pic>
                    <p:nvPicPr>
                      <p:cNvPr id="5" name="对象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92044" y="1131788"/>
                        <a:ext cx="388620" cy="345440"/>
                      </a:xfrm>
                      <a:prstGeom prst="rect">
                        <a:avLst/>
                      </a:prstGeom>
                      <a:noFill/>
                    </p:spPr>
                  </p:pic>
                </p:oleObj>
              </mc:Fallback>
            </mc:AlternateContent>
          </a:graphicData>
        </a:graphic>
      </p:graphicFrame>
      <p:sp>
        <p:nvSpPr>
          <p:cNvPr id="6" name="Rectangle 3"/>
          <p:cNvSpPr>
            <a:spLocks noChangeArrowheads="1"/>
          </p:cNvSpPr>
          <p:nvPr/>
        </p:nvSpPr>
        <p:spPr bwMode="auto">
          <a:xfrm>
            <a:off x="528438" y="1088620"/>
            <a:ext cx="1688604" cy="4385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685800" rtl="0" eaLnBrk="0" fontAlgn="base" latinLnBrk="0" hangingPunct="0">
              <a:lnSpc>
                <a:spcPct val="100000"/>
              </a:lnSpc>
              <a:spcBef>
                <a:spcPct val="0"/>
              </a:spcBef>
              <a:spcAft>
                <a:spcPct val="0"/>
              </a:spcAft>
              <a:buClrTx/>
              <a:buSzTx/>
              <a:buFontTx/>
              <a:buNone/>
              <a:tabLst/>
              <a:defRPr/>
            </a:pPr>
            <a:r>
              <a:rPr kumimoji="0" lang="en-US" altLang="zh-CN" sz="2400" b="1"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(2) </a:t>
            </a:r>
            <a:r>
              <a:rPr kumimoji="0" lang="zh-CN" altLang="en-US" sz="2400" b="1"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将矩阵</a:t>
            </a:r>
            <a:endParaRPr kumimoji="0" lang="zh-CN" altLang="en-US" sz="2400" b="0" i="0" u="none" strike="noStrike" kern="1200" cap="none" spc="0" normalizeH="0" baseline="0" noProof="0" dirty="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7" name="Rectangle 4"/>
          <p:cNvSpPr>
            <a:spLocks noChangeArrowheads="1"/>
          </p:cNvSpPr>
          <p:nvPr/>
        </p:nvSpPr>
        <p:spPr bwMode="auto">
          <a:xfrm>
            <a:off x="2363840" y="1099323"/>
            <a:ext cx="1685398" cy="4385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685800" rtl="0" eaLnBrk="0" fontAlgn="base" latinLnBrk="0" hangingPunct="0">
              <a:lnSpc>
                <a:spcPct val="100000"/>
              </a:lnSpc>
              <a:spcBef>
                <a:spcPct val="0"/>
              </a:spcBef>
              <a:spcAft>
                <a:spcPct val="0"/>
              </a:spcAft>
              <a:buClrTx/>
              <a:buSzTx/>
              <a:buFontTx/>
              <a:buNone/>
              <a:tabLst/>
              <a:defRPr/>
            </a:pPr>
            <a:r>
              <a:rPr kumimoji="0" lang="zh-CN" altLang="en-US" sz="2400" b="1"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化为对角阵</a:t>
            </a:r>
            <a:endParaRPr kumimoji="0" lang="zh-CN" altLang="en-US" sz="2400" b="0" i="0" u="none" strike="noStrike" kern="1200" cap="none" spc="0" normalizeH="0" baseline="0" noProof="0" dirty="0">
              <a:ln>
                <a:noFill/>
              </a:ln>
              <a:solidFill>
                <a:prstClr val="black"/>
              </a:solidFill>
              <a:effectLst/>
              <a:uLnTx/>
              <a:uFillTx/>
              <a:latin typeface="Arial" panose="020B0604020202020204" pitchFamily="34" charset="0"/>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7784768" y="1565102"/>
          <a:ext cx="1126748" cy="333851"/>
        </p:xfrm>
        <a:graphic>
          <a:graphicData uri="http://schemas.openxmlformats.org/presentationml/2006/ole">
            <mc:AlternateContent xmlns:mc="http://schemas.openxmlformats.org/markup-compatibility/2006">
              <mc:Choice xmlns:v="urn:schemas-microsoft-com:vml" Requires="v">
                <p:oleObj spid="_x0000_s42000" name="Equation" r:id="rId7" imgW="774364" imgH="228501" progId="Equation.DSMT4">
                  <p:embed/>
                </p:oleObj>
              </mc:Choice>
              <mc:Fallback>
                <p:oleObj name="Equation" r:id="rId7" imgW="774364" imgH="228501"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784768" y="1565102"/>
                        <a:ext cx="1126748" cy="333851"/>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3879105" y="1974593"/>
          <a:ext cx="1964538" cy="359915"/>
        </p:xfrm>
        <a:graphic>
          <a:graphicData uri="http://schemas.openxmlformats.org/presentationml/2006/ole">
            <mc:AlternateContent xmlns:mc="http://schemas.openxmlformats.org/markup-compatibility/2006">
              <mc:Choice xmlns:v="urn:schemas-microsoft-com:vml" Requires="v">
                <p:oleObj spid="_x0000_s42001" name="Equation" r:id="rId9" imgW="1244600" imgH="228600" progId="Equation.DSMT4">
                  <p:embed/>
                </p:oleObj>
              </mc:Choice>
              <mc:Fallback>
                <p:oleObj name="Equation" r:id="rId9" imgW="1244600" imgH="228600" progId="Equation.DSMT4">
                  <p:embed/>
                  <p:pic>
                    <p:nvPicPr>
                      <p:cNvPr id="12" name="对象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879105" y="1974593"/>
                        <a:ext cx="1964538" cy="359915"/>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7999879" y="1862211"/>
          <a:ext cx="747225" cy="336984"/>
        </p:xfrm>
        <a:graphic>
          <a:graphicData uri="http://schemas.openxmlformats.org/presentationml/2006/ole">
            <mc:AlternateContent xmlns:mc="http://schemas.openxmlformats.org/markup-compatibility/2006">
              <mc:Choice xmlns:v="urn:schemas-microsoft-com:vml" Requires="v">
                <p:oleObj spid="_x0000_s42002" name="公式" r:id="rId11" imgW="482181" imgH="215713" progId="Equation.3">
                  <p:embed/>
                </p:oleObj>
              </mc:Choice>
              <mc:Fallback>
                <p:oleObj name="公式" r:id="rId11" imgW="482181" imgH="215713" progId="Equation.3">
                  <p:embed/>
                  <p:pic>
                    <p:nvPicPr>
                      <p:cNvPr id="14" name="对象 1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999879" y="1862211"/>
                        <a:ext cx="747225" cy="336984"/>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2952316" y="2347514"/>
          <a:ext cx="297180" cy="264160"/>
        </p:xfrm>
        <a:graphic>
          <a:graphicData uri="http://schemas.openxmlformats.org/presentationml/2006/ole">
            <mc:AlternateContent xmlns:mc="http://schemas.openxmlformats.org/markup-compatibility/2006">
              <mc:Choice xmlns:v="urn:schemas-microsoft-com:vml" Requires="v">
                <p:oleObj spid="_x0000_s42003" name="公式" r:id="rId13" imgW="215713" imgH="190335" progId="Equation.3">
                  <p:embed/>
                </p:oleObj>
              </mc:Choice>
              <mc:Fallback>
                <p:oleObj name="公式" r:id="rId13" imgW="215713" imgH="190335" progId="Equation.3">
                  <p:embed/>
                  <p:pic>
                    <p:nvPicPr>
                      <p:cNvPr id="18" name="对象 1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52316" y="2347514"/>
                        <a:ext cx="297180" cy="264160"/>
                      </a:xfrm>
                      <a:prstGeom prst="rect">
                        <a:avLst/>
                      </a:prstGeom>
                      <a:noFill/>
                    </p:spPr>
                  </p:pic>
                </p:oleObj>
              </mc:Fallback>
            </mc:AlternateContent>
          </a:graphicData>
        </a:graphic>
      </p:graphicFrame>
      <p:graphicFrame>
        <p:nvGraphicFramePr>
          <p:cNvPr id="20" name="对象 19"/>
          <p:cNvGraphicFramePr>
            <a:graphicFrameLocks noChangeAspect="1"/>
          </p:cNvGraphicFramePr>
          <p:nvPr>
            <p:extLst/>
          </p:nvPr>
        </p:nvGraphicFramePr>
        <p:xfrm>
          <a:off x="3484413" y="2292446"/>
          <a:ext cx="880672" cy="850819"/>
        </p:xfrm>
        <a:graphic>
          <a:graphicData uri="http://schemas.openxmlformats.org/presentationml/2006/ole">
            <mc:AlternateContent xmlns:mc="http://schemas.openxmlformats.org/markup-compatibility/2006">
              <mc:Choice xmlns:v="urn:schemas-microsoft-com:vml" Requires="v">
                <p:oleObj spid="_x0000_s42004" name="Equation" r:id="rId14" imgW="723586" imgH="710891" progId="Equation.DSMT4">
                  <p:embed/>
                </p:oleObj>
              </mc:Choice>
              <mc:Fallback>
                <p:oleObj name="Equation" r:id="rId14" imgW="723586" imgH="710891" progId="Equation.DSMT4">
                  <p:embed/>
                  <p:pic>
                    <p:nvPicPr>
                      <p:cNvPr id="20" name="对象 19"/>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484413" y="2292446"/>
                        <a:ext cx="880672" cy="850819"/>
                      </a:xfrm>
                      <a:prstGeom prst="rect">
                        <a:avLst/>
                      </a:prstGeom>
                      <a:noFill/>
                    </p:spPr>
                  </p:pic>
                </p:oleObj>
              </mc:Fallback>
            </mc:AlternateContent>
          </a:graphicData>
        </a:graphic>
      </p:graphicFrame>
      <p:sp>
        <p:nvSpPr>
          <p:cNvPr id="21" name="文本框 20"/>
          <p:cNvSpPr txBox="1"/>
          <p:nvPr/>
        </p:nvSpPr>
        <p:spPr>
          <a:xfrm>
            <a:off x="3206539" y="2296477"/>
            <a:ext cx="304198" cy="41549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22" name="矩形 21"/>
          <p:cNvSpPr/>
          <p:nvPr/>
        </p:nvSpPr>
        <p:spPr>
          <a:xfrm>
            <a:off x="695992" y="3182952"/>
            <a:ext cx="2877711"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证：由特征向量的定义</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4" name="对象 23"/>
          <p:cNvGraphicFramePr>
            <a:graphicFrameLocks noChangeAspect="1"/>
          </p:cNvGraphicFramePr>
          <p:nvPr>
            <p:extLst/>
          </p:nvPr>
        </p:nvGraphicFramePr>
        <p:xfrm>
          <a:off x="3434386" y="3237602"/>
          <a:ext cx="946278" cy="338966"/>
        </p:xfrm>
        <a:graphic>
          <a:graphicData uri="http://schemas.openxmlformats.org/presentationml/2006/ole">
            <mc:AlternateContent xmlns:mc="http://schemas.openxmlformats.org/markup-compatibility/2006">
              <mc:Choice xmlns:v="urn:schemas-microsoft-com:vml" Requires="v">
                <p:oleObj spid="_x0000_s42005" name="公式" r:id="rId16" imgW="634725" imgH="228501" progId="Equation.3">
                  <p:embed/>
                </p:oleObj>
              </mc:Choice>
              <mc:Fallback>
                <p:oleObj name="公式" r:id="rId16" imgW="634725" imgH="228501" progId="Equation.3">
                  <p:embed/>
                  <p:pic>
                    <p:nvPicPr>
                      <p:cNvPr id="24" name="对象 23"/>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3434386" y="3237602"/>
                        <a:ext cx="946278" cy="338966"/>
                      </a:xfrm>
                      <a:prstGeom prst="rect">
                        <a:avLst/>
                      </a:prstGeom>
                      <a:noFill/>
                    </p:spPr>
                  </p:pic>
                </p:oleObj>
              </mc:Fallback>
            </mc:AlternateContent>
          </a:graphicData>
        </a:graphic>
      </p:graphicFrame>
      <p:sp>
        <p:nvSpPr>
          <p:cNvPr id="25" name="矩形 24"/>
          <p:cNvSpPr/>
          <p:nvPr/>
        </p:nvSpPr>
        <p:spPr>
          <a:xfrm>
            <a:off x="4365085" y="3206098"/>
            <a:ext cx="992579"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，可得</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7" name="对象 26"/>
          <p:cNvGraphicFramePr>
            <a:graphicFrameLocks noChangeAspect="1"/>
          </p:cNvGraphicFramePr>
          <p:nvPr>
            <p:extLst/>
          </p:nvPr>
        </p:nvGraphicFramePr>
        <p:xfrm>
          <a:off x="4143087" y="3598514"/>
          <a:ext cx="4841543" cy="397935"/>
        </p:xfrm>
        <a:graphic>
          <a:graphicData uri="http://schemas.openxmlformats.org/presentationml/2006/ole">
            <mc:AlternateContent xmlns:mc="http://schemas.openxmlformats.org/markup-compatibility/2006">
              <mc:Choice xmlns:v="urn:schemas-microsoft-com:vml" Requires="v">
                <p:oleObj spid="_x0000_s42006" name="Equation" r:id="rId18" imgW="2781300" imgH="228600" progId="Equation.DSMT4">
                  <p:embed/>
                </p:oleObj>
              </mc:Choice>
              <mc:Fallback>
                <p:oleObj name="Equation" r:id="rId18" imgW="2781300" imgH="228600" progId="Equation.DSMT4">
                  <p:embed/>
                  <p:pic>
                    <p:nvPicPr>
                      <p:cNvPr id="27" name="对象 26"/>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4143087" y="3598514"/>
                        <a:ext cx="4841543" cy="397935"/>
                      </a:xfrm>
                      <a:prstGeom prst="rect">
                        <a:avLst/>
                      </a:prstGeom>
                      <a:noFill/>
                    </p:spPr>
                  </p:pic>
                </p:oleObj>
              </mc:Fallback>
            </mc:AlternateContent>
          </a:graphicData>
        </a:graphic>
      </p:graphicFrame>
      <p:sp>
        <p:nvSpPr>
          <p:cNvPr id="28" name="矩形 27"/>
          <p:cNvSpPr/>
          <p:nvPr/>
        </p:nvSpPr>
        <p:spPr>
          <a:xfrm>
            <a:off x="970650" y="3908776"/>
            <a:ext cx="1762021" cy="415498"/>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将上式写为</a:t>
            </a:r>
          </a:p>
        </p:txBody>
      </p:sp>
      <p:graphicFrame>
        <p:nvGraphicFramePr>
          <p:cNvPr id="30" name="对象 29"/>
          <p:cNvGraphicFramePr>
            <a:graphicFrameLocks noChangeAspect="1"/>
          </p:cNvGraphicFramePr>
          <p:nvPr>
            <p:extLst/>
          </p:nvPr>
        </p:nvGraphicFramePr>
        <p:xfrm>
          <a:off x="1801632" y="4150811"/>
          <a:ext cx="4211786" cy="1049859"/>
        </p:xfrm>
        <a:graphic>
          <a:graphicData uri="http://schemas.openxmlformats.org/presentationml/2006/ole">
            <mc:AlternateContent xmlns:mc="http://schemas.openxmlformats.org/markup-compatibility/2006">
              <mc:Choice xmlns:v="urn:schemas-microsoft-com:vml" Requires="v">
                <p:oleObj spid="_x0000_s42007" name="Equation" r:id="rId20" imgW="3314700" imgH="939800" progId="Equation.DSMT4">
                  <p:embed/>
                </p:oleObj>
              </mc:Choice>
              <mc:Fallback>
                <p:oleObj name="Equation" r:id="rId20" imgW="3314700" imgH="939800" progId="Equation.DSMT4">
                  <p:embed/>
                  <p:pic>
                    <p:nvPicPr>
                      <p:cNvPr id="30" name="对象 29"/>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01632" y="4150811"/>
                        <a:ext cx="4211786" cy="1049859"/>
                      </a:xfrm>
                      <a:prstGeom prst="rect">
                        <a:avLst/>
                      </a:prstGeom>
                      <a:noFill/>
                    </p:spPr>
                  </p:pic>
                </p:oleObj>
              </mc:Fallback>
            </mc:AlternateContent>
          </a:graphicData>
        </a:graphic>
      </p:graphicFrame>
      <p:graphicFrame>
        <p:nvGraphicFramePr>
          <p:cNvPr id="32" name="对象 31"/>
          <p:cNvGraphicFramePr>
            <a:graphicFrameLocks noChangeAspect="1"/>
          </p:cNvGraphicFramePr>
          <p:nvPr>
            <p:extLst/>
          </p:nvPr>
        </p:nvGraphicFramePr>
        <p:xfrm>
          <a:off x="6868498" y="4490347"/>
          <a:ext cx="1065305" cy="278618"/>
        </p:xfrm>
        <a:graphic>
          <a:graphicData uri="http://schemas.openxmlformats.org/presentationml/2006/ole">
            <mc:AlternateContent xmlns:mc="http://schemas.openxmlformats.org/markup-compatibility/2006">
              <mc:Choice xmlns:v="urn:schemas-microsoft-com:vml" Requires="v">
                <p:oleObj spid="_x0000_s42008" name="公式" r:id="rId22" imgW="622030" imgH="165028" progId="Equation.3">
                  <p:embed/>
                </p:oleObj>
              </mc:Choice>
              <mc:Fallback>
                <p:oleObj name="公式" r:id="rId22" imgW="622030" imgH="165028" progId="Equation.3">
                  <p:embed/>
                  <p:pic>
                    <p:nvPicPr>
                      <p:cNvPr id="32" name="对象 31"/>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6868498" y="4490347"/>
                        <a:ext cx="1065305" cy="278618"/>
                      </a:xfrm>
                      <a:prstGeom prst="rect">
                        <a:avLst/>
                      </a:prstGeom>
                      <a:noFill/>
                    </p:spPr>
                  </p:pic>
                </p:oleObj>
              </mc:Fallback>
            </mc:AlternateContent>
          </a:graphicData>
        </a:graphic>
      </p:graphicFrame>
      <p:sp>
        <p:nvSpPr>
          <p:cNvPr id="33" name="矩形 32"/>
          <p:cNvSpPr/>
          <p:nvPr/>
        </p:nvSpPr>
        <p:spPr>
          <a:xfrm>
            <a:off x="6275413" y="4440073"/>
            <a:ext cx="723275"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，即</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34" name="矩形 33"/>
          <p:cNvSpPr/>
          <p:nvPr/>
        </p:nvSpPr>
        <p:spPr>
          <a:xfrm>
            <a:off x="1274776" y="5355033"/>
            <a:ext cx="992579"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所以，</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36" name="对象 35"/>
          <p:cNvGraphicFramePr>
            <a:graphicFrameLocks noChangeAspect="1"/>
          </p:cNvGraphicFramePr>
          <p:nvPr>
            <p:extLst/>
          </p:nvPr>
        </p:nvGraphicFramePr>
        <p:xfrm>
          <a:off x="2000773" y="5299648"/>
          <a:ext cx="1347120" cy="373298"/>
        </p:xfrm>
        <a:graphic>
          <a:graphicData uri="http://schemas.openxmlformats.org/presentationml/2006/ole">
            <mc:AlternateContent xmlns:mc="http://schemas.openxmlformats.org/markup-compatibility/2006">
              <mc:Choice xmlns:v="urn:schemas-microsoft-com:vml" Requires="v">
                <p:oleObj spid="_x0000_s42009" name="公式" r:id="rId24" imgW="787058" imgH="215806" progId="Equation.3">
                  <p:embed/>
                </p:oleObj>
              </mc:Choice>
              <mc:Fallback>
                <p:oleObj name="公式" r:id="rId24" imgW="787058" imgH="215806" progId="Equation.3">
                  <p:embed/>
                  <p:pic>
                    <p:nvPicPr>
                      <p:cNvPr id="36" name="对象 35"/>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2000773" y="5299648"/>
                        <a:ext cx="1347120" cy="373298"/>
                      </a:xfrm>
                      <a:prstGeom prst="rect">
                        <a:avLst/>
                      </a:prstGeom>
                      <a:noFill/>
                    </p:spPr>
                  </p:pic>
                </p:oleObj>
              </mc:Fallback>
            </mc:AlternateContent>
          </a:graphicData>
        </a:graphic>
      </p:graphicFrame>
    </p:spTree>
    <p:extLst>
      <p:ext uri="{BB962C8B-B14F-4D97-AF65-F5344CB8AC3E}">
        <p14:creationId xmlns:p14="http://schemas.microsoft.com/office/powerpoint/2010/main" val="42161264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
                                            <p:txEl>
                                              <p:pRg st="0" end="0"/>
                                            </p:txEl>
                                          </p:spTgt>
                                        </p:tgtEl>
                                        <p:attrNameLst>
                                          <p:attrName>style.visibility</p:attrName>
                                        </p:attrNameLst>
                                      </p:cBhvr>
                                      <p:to>
                                        <p:strVal val="visible"/>
                                      </p:to>
                                    </p:set>
                                    <p:animEffect transition="in" filter="fade">
                                      <p:cBhvr>
                                        <p:cTn id="10" dur="500"/>
                                        <p:tgtEl>
                                          <p:spTgt spid="3">
                                            <p:txEl>
                                              <p:pRg st="0" end="0"/>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3">
                                            <p:txEl>
                                              <p:pRg st="1" end="1"/>
                                            </p:txEl>
                                          </p:spTgt>
                                        </p:tgtEl>
                                        <p:attrNameLst>
                                          <p:attrName>style.visibility</p:attrName>
                                        </p:attrNameLst>
                                      </p:cBhvr>
                                      <p:to>
                                        <p:strVal val="visible"/>
                                      </p:to>
                                    </p:set>
                                    <p:animEffect transition="in" filter="fade">
                                      <p:cBhvr>
                                        <p:cTn id="15" dur="500"/>
                                        <p:tgtEl>
                                          <p:spTgt spid="3">
                                            <p:txEl>
                                              <p:pRg st="1" end="1"/>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3">
                                            <p:txEl>
                                              <p:pRg st="2" end="2"/>
                                            </p:txEl>
                                          </p:spTgt>
                                        </p:tgtEl>
                                        <p:attrNameLst>
                                          <p:attrName>style.visibility</p:attrName>
                                        </p:attrNameLst>
                                      </p:cBhvr>
                                      <p:to>
                                        <p:strVal val="visible"/>
                                      </p:to>
                                    </p:set>
                                    <p:animEffect transition="in" filter="fade">
                                      <p:cBhvr>
                                        <p:cTn id="20" dur="500"/>
                                        <p:tgtEl>
                                          <p:spTgt spid="3">
                                            <p:txEl>
                                              <p:pRg st="2" end="2"/>
                                            </p:txEl>
                                          </p:spTgt>
                                        </p:tgtEl>
                                      </p:cBhvr>
                                    </p:animEffect>
                                  </p:childTnLst>
                                </p:cTn>
                              </p:par>
                              <p:par>
                                <p:cTn id="21" presetID="10" presetClass="entr" presetSubtype="0" fill="hold" nodeType="with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fade">
                                      <p:cBhvr>
                                        <p:cTn id="23" dur="500"/>
                                        <p:tgtEl>
                                          <p:spTgt spid="12"/>
                                        </p:tgtEl>
                                      </p:cBhvr>
                                    </p:animEffect>
                                  </p:childTnLst>
                                </p:cTn>
                              </p:par>
                              <p:par>
                                <p:cTn id="24" presetID="10" presetClass="entr" presetSubtype="0" fill="hold" nodeType="withEffect">
                                  <p:stCondLst>
                                    <p:cond delay="0"/>
                                  </p:stCondLst>
                                  <p:childTnLst>
                                    <p:set>
                                      <p:cBhvr>
                                        <p:cTn id="25" dur="1" fill="hold">
                                          <p:stCondLst>
                                            <p:cond delay="0"/>
                                          </p:stCondLst>
                                        </p:cTn>
                                        <p:tgtEl>
                                          <p:spTgt spid="14"/>
                                        </p:tgtEl>
                                        <p:attrNameLst>
                                          <p:attrName>style.visibility</p:attrName>
                                        </p:attrNameLst>
                                      </p:cBhvr>
                                      <p:to>
                                        <p:strVal val="visible"/>
                                      </p:to>
                                    </p:set>
                                    <p:animEffect transition="in" filter="fade">
                                      <p:cBhvr>
                                        <p:cTn id="26" dur="500"/>
                                        <p:tgtEl>
                                          <p:spTgt spid="14"/>
                                        </p:tgtEl>
                                      </p:cBhvr>
                                    </p:animEffect>
                                  </p:childTnLst>
                                </p:cTn>
                              </p:par>
                              <p:par>
                                <p:cTn id="27" presetID="10" presetClass="entr" presetSubtype="0" fill="hold" nodeType="withEffect">
                                  <p:stCondLst>
                                    <p:cond delay="0"/>
                                  </p:stCondLst>
                                  <p:childTnLst>
                                    <p:set>
                                      <p:cBhvr>
                                        <p:cTn id="28" dur="1" fill="hold">
                                          <p:stCondLst>
                                            <p:cond delay="0"/>
                                          </p:stCondLst>
                                        </p:cTn>
                                        <p:tgtEl>
                                          <p:spTgt spid="20"/>
                                        </p:tgtEl>
                                        <p:attrNameLst>
                                          <p:attrName>style.visibility</p:attrName>
                                        </p:attrNameLst>
                                      </p:cBhvr>
                                      <p:to>
                                        <p:strVal val="visible"/>
                                      </p:to>
                                    </p:set>
                                    <p:animEffect transition="in" filter="fade">
                                      <p:cBhvr>
                                        <p:cTn id="29" dur="500"/>
                                        <p:tgtEl>
                                          <p:spTgt spid="20"/>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21"/>
                                        </p:tgtEl>
                                        <p:attrNameLst>
                                          <p:attrName>style.visibility</p:attrName>
                                        </p:attrNameLst>
                                      </p:cBhvr>
                                      <p:to>
                                        <p:strVal val="visible"/>
                                      </p:to>
                                    </p:set>
                                    <p:animEffect transition="in" filter="fade">
                                      <p:cBhvr>
                                        <p:cTn id="32" dur="500"/>
                                        <p:tgtEl>
                                          <p:spTgt spid="21"/>
                                        </p:tgtEl>
                                      </p:cBhvr>
                                    </p:animEffect>
                                  </p:childTnLst>
                                </p:cTn>
                              </p:par>
                              <p:par>
                                <p:cTn id="33" presetID="10" presetClass="entr" presetSubtype="0" fill="hold" nodeType="withEffect">
                                  <p:stCondLst>
                                    <p:cond delay="0"/>
                                  </p:stCondLst>
                                  <p:childTnLst>
                                    <p:set>
                                      <p:cBhvr>
                                        <p:cTn id="34" dur="1" fill="hold">
                                          <p:stCondLst>
                                            <p:cond delay="0"/>
                                          </p:stCondLst>
                                        </p:cTn>
                                        <p:tgtEl>
                                          <p:spTgt spid="18"/>
                                        </p:tgtEl>
                                        <p:attrNameLst>
                                          <p:attrName>style.visibility</p:attrName>
                                        </p:attrNameLst>
                                      </p:cBhvr>
                                      <p:to>
                                        <p:strVal val="visible"/>
                                      </p:to>
                                    </p:set>
                                    <p:animEffect transition="in" filter="fade">
                                      <p:cBhvr>
                                        <p:cTn id="35" dur="500"/>
                                        <p:tgtEl>
                                          <p:spTgt spid="18"/>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25"/>
                                        </p:tgtEl>
                                        <p:attrNameLst>
                                          <p:attrName>style.visibility</p:attrName>
                                        </p:attrNameLst>
                                      </p:cBhvr>
                                      <p:to>
                                        <p:strVal val="visible"/>
                                      </p:to>
                                    </p:set>
                                    <p:animEffect transition="in" filter="fade">
                                      <p:cBhvr>
                                        <p:cTn id="40" dur="500"/>
                                        <p:tgtEl>
                                          <p:spTgt spid="25"/>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22"/>
                                        </p:tgtEl>
                                        <p:attrNameLst>
                                          <p:attrName>style.visibility</p:attrName>
                                        </p:attrNameLst>
                                      </p:cBhvr>
                                      <p:to>
                                        <p:strVal val="visible"/>
                                      </p:to>
                                    </p:set>
                                    <p:animEffect transition="in" filter="fade">
                                      <p:cBhvr>
                                        <p:cTn id="43" dur="500"/>
                                        <p:tgtEl>
                                          <p:spTgt spid="22"/>
                                        </p:tgtEl>
                                      </p:cBhvr>
                                    </p:animEffect>
                                  </p:childTnLst>
                                </p:cTn>
                              </p:par>
                              <p:par>
                                <p:cTn id="44" presetID="10" presetClass="entr" presetSubtype="0" fill="hold" nodeType="withEffect">
                                  <p:stCondLst>
                                    <p:cond delay="0"/>
                                  </p:stCondLst>
                                  <p:childTnLst>
                                    <p:set>
                                      <p:cBhvr>
                                        <p:cTn id="45" dur="1" fill="hold">
                                          <p:stCondLst>
                                            <p:cond delay="0"/>
                                          </p:stCondLst>
                                        </p:cTn>
                                        <p:tgtEl>
                                          <p:spTgt spid="24"/>
                                        </p:tgtEl>
                                        <p:attrNameLst>
                                          <p:attrName>style.visibility</p:attrName>
                                        </p:attrNameLst>
                                      </p:cBhvr>
                                      <p:to>
                                        <p:strVal val="visible"/>
                                      </p:to>
                                    </p:set>
                                    <p:animEffect transition="in" filter="fade">
                                      <p:cBhvr>
                                        <p:cTn id="46" dur="500"/>
                                        <p:tgtEl>
                                          <p:spTgt spid="24"/>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nodeType="clickEffect">
                                  <p:stCondLst>
                                    <p:cond delay="0"/>
                                  </p:stCondLst>
                                  <p:childTnLst>
                                    <p:set>
                                      <p:cBhvr>
                                        <p:cTn id="50" dur="1" fill="hold">
                                          <p:stCondLst>
                                            <p:cond delay="0"/>
                                          </p:stCondLst>
                                        </p:cTn>
                                        <p:tgtEl>
                                          <p:spTgt spid="27"/>
                                        </p:tgtEl>
                                        <p:attrNameLst>
                                          <p:attrName>style.visibility</p:attrName>
                                        </p:attrNameLst>
                                      </p:cBhvr>
                                      <p:to>
                                        <p:strVal val="visible"/>
                                      </p:to>
                                    </p:set>
                                    <p:animEffect transition="in" filter="fade">
                                      <p:cBhvr>
                                        <p:cTn id="51" dur="500"/>
                                        <p:tgtEl>
                                          <p:spTgt spid="27"/>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28"/>
                                        </p:tgtEl>
                                        <p:attrNameLst>
                                          <p:attrName>style.visibility</p:attrName>
                                        </p:attrNameLst>
                                      </p:cBhvr>
                                      <p:to>
                                        <p:strVal val="visible"/>
                                      </p:to>
                                    </p:set>
                                    <p:animEffect transition="in" filter="fade">
                                      <p:cBhvr>
                                        <p:cTn id="56" dur="500"/>
                                        <p:tgtEl>
                                          <p:spTgt spid="28"/>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nodeType="clickEffect">
                                  <p:stCondLst>
                                    <p:cond delay="0"/>
                                  </p:stCondLst>
                                  <p:childTnLst>
                                    <p:set>
                                      <p:cBhvr>
                                        <p:cTn id="60" dur="1" fill="hold">
                                          <p:stCondLst>
                                            <p:cond delay="0"/>
                                          </p:stCondLst>
                                        </p:cTn>
                                        <p:tgtEl>
                                          <p:spTgt spid="30"/>
                                        </p:tgtEl>
                                        <p:attrNameLst>
                                          <p:attrName>style.visibility</p:attrName>
                                        </p:attrNameLst>
                                      </p:cBhvr>
                                      <p:to>
                                        <p:strVal val="visible"/>
                                      </p:to>
                                    </p:set>
                                    <p:animEffect transition="in" filter="fade">
                                      <p:cBhvr>
                                        <p:cTn id="61" dur="500"/>
                                        <p:tgtEl>
                                          <p:spTgt spid="30"/>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33"/>
                                        </p:tgtEl>
                                        <p:attrNameLst>
                                          <p:attrName>style.visibility</p:attrName>
                                        </p:attrNameLst>
                                      </p:cBhvr>
                                      <p:to>
                                        <p:strVal val="visible"/>
                                      </p:to>
                                    </p:set>
                                    <p:animEffect transition="in" filter="fade">
                                      <p:cBhvr>
                                        <p:cTn id="66" dur="500"/>
                                        <p:tgtEl>
                                          <p:spTgt spid="33"/>
                                        </p:tgtEl>
                                      </p:cBhvr>
                                    </p:animEffect>
                                  </p:childTnLst>
                                </p:cTn>
                              </p:par>
                              <p:par>
                                <p:cTn id="67" presetID="10" presetClass="entr" presetSubtype="0" fill="hold" nodeType="withEffect">
                                  <p:stCondLst>
                                    <p:cond delay="0"/>
                                  </p:stCondLst>
                                  <p:childTnLst>
                                    <p:set>
                                      <p:cBhvr>
                                        <p:cTn id="68" dur="1" fill="hold">
                                          <p:stCondLst>
                                            <p:cond delay="0"/>
                                          </p:stCondLst>
                                        </p:cTn>
                                        <p:tgtEl>
                                          <p:spTgt spid="32"/>
                                        </p:tgtEl>
                                        <p:attrNameLst>
                                          <p:attrName>style.visibility</p:attrName>
                                        </p:attrNameLst>
                                      </p:cBhvr>
                                      <p:to>
                                        <p:strVal val="visible"/>
                                      </p:to>
                                    </p:set>
                                    <p:animEffect transition="in" filter="fade">
                                      <p:cBhvr>
                                        <p:cTn id="69" dur="500"/>
                                        <p:tgtEl>
                                          <p:spTgt spid="32"/>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nodeType="clickEffect">
                                  <p:stCondLst>
                                    <p:cond delay="0"/>
                                  </p:stCondLst>
                                  <p:childTnLst>
                                    <p:set>
                                      <p:cBhvr>
                                        <p:cTn id="73" dur="1" fill="hold">
                                          <p:stCondLst>
                                            <p:cond delay="0"/>
                                          </p:stCondLst>
                                        </p:cTn>
                                        <p:tgtEl>
                                          <p:spTgt spid="36"/>
                                        </p:tgtEl>
                                        <p:attrNameLst>
                                          <p:attrName>style.visibility</p:attrName>
                                        </p:attrNameLst>
                                      </p:cBhvr>
                                      <p:to>
                                        <p:strVal val="visible"/>
                                      </p:to>
                                    </p:set>
                                    <p:animEffect transition="in" filter="fade">
                                      <p:cBhvr>
                                        <p:cTn id="74" dur="500"/>
                                        <p:tgtEl>
                                          <p:spTgt spid="36"/>
                                        </p:tgtEl>
                                      </p:cBhvr>
                                    </p:animEffect>
                                  </p:childTnLst>
                                </p:cTn>
                              </p:par>
                              <p:par>
                                <p:cTn id="75" presetID="10" presetClass="entr" presetSubtype="0" fill="hold" grpId="0" nodeType="withEffect">
                                  <p:stCondLst>
                                    <p:cond delay="0"/>
                                  </p:stCondLst>
                                  <p:childTnLst>
                                    <p:set>
                                      <p:cBhvr>
                                        <p:cTn id="76" dur="1" fill="hold">
                                          <p:stCondLst>
                                            <p:cond delay="0"/>
                                          </p:stCondLst>
                                        </p:cTn>
                                        <p:tgtEl>
                                          <p:spTgt spid="34"/>
                                        </p:tgtEl>
                                        <p:attrNameLst>
                                          <p:attrName>style.visibility</p:attrName>
                                        </p:attrNameLst>
                                      </p:cBhvr>
                                      <p:to>
                                        <p:strVal val="visible"/>
                                      </p:to>
                                    </p:set>
                                    <p:animEffect transition="in" filter="fade">
                                      <p:cBhvr>
                                        <p:cTn id="77"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21" grpId="0"/>
      <p:bldP spid="22" grpId="0"/>
      <p:bldP spid="25" grpId="0"/>
      <p:bldP spid="28" grpId="0"/>
      <p:bldP spid="33" grpId="0"/>
      <p:bldP spid="34" grpId="0"/>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1"/>
          </p:nvPr>
        </p:nvSpPr>
        <p:spPr>
          <a:xfrm>
            <a:off x="468630" y="1337310"/>
            <a:ext cx="8206740" cy="605791"/>
          </a:xfrm>
        </p:spPr>
        <p:txBody>
          <a:bodyPr>
            <a:normAutofit fontScale="85000" lnSpcReduction="20000"/>
          </a:bodyPr>
          <a:lstStyle/>
          <a:p>
            <a:r>
              <a:rPr lang="zh-CN" altLang="zh-CN" b="1" dirty="0"/>
              <a:t>例</a:t>
            </a:r>
            <a:r>
              <a:rPr lang="en-US" altLang="zh-CN" b="1" dirty="0"/>
              <a:t>2-7 </a:t>
            </a:r>
            <a:r>
              <a:rPr lang="zh-CN" altLang="zh-CN" dirty="0"/>
              <a:t>设矩阵</a:t>
            </a:r>
            <a:r>
              <a:rPr lang="en-US" altLang="zh-CN" dirty="0"/>
              <a:t>A=              </a:t>
            </a:r>
            <a:r>
              <a:rPr lang="zh-CN" altLang="zh-CN" dirty="0"/>
              <a:t>，试求</a:t>
            </a:r>
            <a:r>
              <a:rPr lang="en-US" altLang="zh-CN" dirty="0"/>
              <a:t>A</a:t>
            </a:r>
            <a:r>
              <a:rPr lang="zh-CN" altLang="zh-CN" dirty="0"/>
              <a:t>阵的特征向量，并将</a:t>
            </a:r>
            <a:r>
              <a:rPr lang="en-US" altLang="zh-CN" dirty="0"/>
              <a:t>A</a:t>
            </a:r>
            <a:r>
              <a:rPr lang="zh-CN" altLang="zh-CN" dirty="0"/>
              <a:t>阵化为对角阵。</a:t>
            </a:r>
          </a:p>
          <a:p>
            <a:endParaRPr lang="zh-CN" altLang="en-US" dirty="0"/>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4" name="灯片编号占位符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
        <p:nvSpPr>
          <p:cNvPr id="6" name="Rectangle 4"/>
          <p:cNvSpPr>
            <a:spLocks noChangeArrowheads="1"/>
          </p:cNvSpPr>
          <p:nvPr/>
        </p:nvSpPr>
        <p:spPr bwMode="auto">
          <a:xfrm>
            <a:off x="290037" y="217393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2863761" y="1239794"/>
          <a:ext cx="818674" cy="493448"/>
        </p:xfrm>
        <a:graphic>
          <a:graphicData uri="http://schemas.openxmlformats.org/presentationml/2006/ole">
            <mc:AlternateContent xmlns:mc="http://schemas.openxmlformats.org/markup-compatibility/2006">
              <mc:Choice xmlns:v="urn:schemas-microsoft-com:vml" Requires="v">
                <p:oleObj spid="_x0000_s43020" name="公式" r:id="rId3" imgW="914400" imgH="558800" progId="Equation.3">
                  <p:embed/>
                </p:oleObj>
              </mc:Choice>
              <mc:Fallback>
                <p:oleObj name="公式" r:id="rId3" imgW="914400" imgH="558800" progId="Equation.3">
                  <p:embed/>
                  <p:pic>
                    <p:nvPicPr>
                      <p:cNvPr id="9" name="对象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63761" y="1239794"/>
                        <a:ext cx="818674" cy="493448"/>
                      </a:xfrm>
                      <a:prstGeom prst="rect">
                        <a:avLst/>
                      </a:prstGeom>
                      <a:noFill/>
                    </p:spPr>
                  </p:pic>
                </p:oleObj>
              </mc:Fallback>
            </mc:AlternateContent>
          </a:graphicData>
        </a:graphic>
      </p:graphicFrame>
      <p:sp>
        <p:nvSpPr>
          <p:cNvPr id="10" name="矩形 9"/>
          <p:cNvSpPr/>
          <p:nvPr/>
        </p:nvSpPr>
        <p:spPr>
          <a:xfrm>
            <a:off x="486506" y="1943100"/>
            <a:ext cx="849281" cy="415498"/>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解：</a:t>
            </a:r>
          </a:p>
        </p:txBody>
      </p:sp>
      <p:sp>
        <p:nvSpPr>
          <p:cNvPr id="11" name="矩形 10"/>
          <p:cNvSpPr/>
          <p:nvPr/>
        </p:nvSpPr>
        <p:spPr>
          <a:xfrm>
            <a:off x="1431003" y="1995853"/>
            <a:ext cx="2647698" cy="41549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设</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A</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阵的特征向量为</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5" name="对象 14"/>
          <p:cNvGraphicFramePr>
            <a:graphicFrameLocks noChangeAspect="1"/>
          </p:cNvGraphicFramePr>
          <p:nvPr>
            <p:extLst/>
          </p:nvPr>
        </p:nvGraphicFramePr>
        <p:xfrm>
          <a:off x="3893915" y="1696549"/>
          <a:ext cx="901331" cy="885518"/>
        </p:xfrm>
        <a:graphic>
          <a:graphicData uri="http://schemas.openxmlformats.org/presentationml/2006/ole">
            <mc:AlternateContent xmlns:mc="http://schemas.openxmlformats.org/markup-compatibility/2006">
              <mc:Choice xmlns:v="urn:schemas-microsoft-com:vml" Requires="v">
                <p:oleObj spid="_x0000_s43021" name="Equation" r:id="rId5" imgW="545863" imgH="533169" progId="Equation.DSMT4">
                  <p:embed/>
                </p:oleObj>
              </mc:Choice>
              <mc:Fallback>
                <p:oleObj name="Equation" r:id="rId5" imgW="545863" imgH="533169" progId="Equation.DSMT4">
                  <p:embed/>
                  <p:pic>
                    <p:nvPicPr>
                      <p:cNvPr id="15" name="对象 1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893915" y="1696549"/>
                        <a:ext cx="901331" cy="885518"/>
                      </a:xfrm>
                      <a:prstGeom prst="rect">
                        <a:avLst/>
                      </a:prstGeom>
                      <a:noFill/>
                    </p:spPr>
                  </p:pic>
                </p:oleObj>
              </mc:Fallback>
            </mc:AlternateContent>
          </a:graphicData>
        </a:graphic>
      </p:graphicFrame>
      <p:sp>
        <p:nvSpPr>
          <p:cNvPr id="16" name="矩形 15"/>
          <p:cNvSpPr/>
          <p:nvPr/>
        </p:nvSpPr>
        <p:spPr>
          <a:xfrm>
            <a:off x="4764058" y="1995853"/>
            <a:ext cx="991877" cy="41549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，则有</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7" name="Rectangle 13"/>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8" name="对象 17"/>
          <p:cNvGraphicFramePr>
            <a:graphicFrameLocks noChangeAspect="1"/>
          </p:cNvGraphicFramePr>
          <p:nvPr>
            <p:extLst/>
          </p:nvPr>
        </p:nvGraphicFramePr>
        <p:xfrm>
          <a:off x="5553476" y="1990307"/>
          <a:ext cx="1217295" cy="397962"/>
        </p:xfrm>
        <a:graphic>
          <a:graphicData uri="http://schemas.openxmlformats.org/presentationml/2006/ole">
            <mc:AlternateContent xmlns:mc="http://schemas.openxmlformats.org/markup-compatibility/2006">
              <mc:Choice xmlns:v="urn:schemas-microsoft-com:vml" Requires="v">
                <p:oleObj spid="_x0000_s43022" name="Equation" r:id="rId7" imgW="494870" imgH="164957" progId="Equation.DSMT4">
                  <p:embed/>
                </p:oleObj>
              </mc:Choice>
              <mc:Fallback>
                <p:oleObj name="Equation" r:id="rId7" imgW="494870" imgH="164957" progId="Equation.DSMT4">
                  <p:embed/>
                  <p:pic>
                    <p:nvPicPr>
                      <p:cNvPr id="18" name="对象 1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553476" y="1990307"/>
                        <a:ext cx="1217295" cy="397962"/>
                      </a:xfrm>
                      <a:prstGeom prst="rect">
                        <a:avLst/>
                      </a:prstGeom>
                      <a:noFill/>
                    </p:spPr>
                  </p:pic>
                </p:oleObj>
              </mc:Fallback>
            </mc:AlternateContent>
          </a:graphicData>
        </a:graphic>
      </p:graphicFrame>
      <p:sp>
        <p:nvSpPr>
          <p:cNvPr id="19" name="矩形 18"/>
          <p:cNvSpPr/>
          <p:nvPr/>
        </p:nvSpPr>
        <p:spPr>
          <a:xfrm>
            <a:off x="6678301" y="1995853"/>
            <a:ext cx="675074" cy="73866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，即</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20" name="Rectangle 15"/>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1" name="对象 20"/>
          <p:cNvGraphicFramePr>
            <a:graphicFrameLocks noChangeAspect="1"/>
          </p:cNvGraphicFramePr>
          <p:nvPr>
            <p:extLst/>
          </p:nvPr>
        </p:nvGraphicFramePr>
        <p:xfrm>
          <a:off x="3036320" y="2634557"/>
          <a:ext cx="1825716" cy="824517"/>
        </p:xfrm>
        <a:graphic>
          <a:graphicData uri="http://schemas.openxmlformats.org/presentationml/2006/ole">
            <mc:AlternateContent xmlns:mc="http://schemas.openxmlformats.org/markup-compatibility/2006">
              <mc:Choice xmlns:v="urn:schemas-microsoft-com:vml" Requires="v">
                <p:oleObj spid="_x0000_s43023" name="Equation" r:id="rId9" imgW="1180588" imgH="533169" progId="Equation.DSMT4">
                  <p:embed/>
                </p:oleObj>
              </mc:Choice>
              <mc:Fallback>
                <p:oleObj name="Equation" r:id="rId9" imgW="1180588" imgH="533169" progId="Equation.DSMT4">
                  <p:embed/>
                  <p:pic>
                    <p:nvPicPr>
                      <p:cNvPr id="21" name="对象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036320" y="2634557"/>
                        <a:ext cx="1825716" cy="824517"/>
                      </a:xfrm>
                      <a:prstGeom prst="rect">
                        <a:avLst/>
                      </a:prstGeom>
                      <a:noFill/>
                    </p:spPr>
                  </p:pic>
                </p:oleObj>
              </mc:Fallback>
            </mc:AlternateContent>
          </a:graphicData>
        </a:graphic>
      </p:graphicFrame>
      <p:sp>
        <p:nvSpPr>
          <p:cNvPr id="22" name="矩形 21"/>
          <p:cNvSpPr/>
          <p:nvPr/>
        </p:nvSpPr>
        <p:spPr>
          <a:xfrm>
            <a:off x="1295634" y="3745732"/>
            <a:ext cx="3954929"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上式有非零解的充分必要条件为</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4" name="对象 23"/>
          <p:cNvGraphicFramePr>
            <a:graphicFrameLocks noChangeAspect="1"/>
          </p:cNvGraphicFramePr>
          <p:nvPr>
            <p:extLst/>
          </p:nvPr>
        </p:nvGraphicFramePr>
        <p:xfrm>
          <a:off x="5064079" y="3602835"/>
          <a:ext cx="1383713" cy="754753"/>
        </p:xfrm>
        <a:graphic>
          <a:graphicData uri="http://schemas.openxmlformats.org/presentationml/2006/ole">
            <mc:AlternateContent xmlns:mc="http://schemas.openxmlformats.org/markup-compatibility/2006">
              <mc:Choice xmlns:v="urn:schemas-microsoft-com:vml" Requires="v">
                <p:oleObj spid="_x0000_s43024" name="Equation" r:id="rId11" imgW="838080" imgH="457200" progId="Equation.DSMT4">
                  <p:embed/>
                </p:oleObj>
              </mc:Choice>
              <mc:Fallback>
                <p:oleObj name="Equation" r:id="rId11" imgW="838080" imgH="457200" progId="Equation.DSMT4">
                  <p:embed/>
                  <p:pic>
                    <p:nvPicPr>
                      <p:cNvPr id="24" name="对象 23"/>
                      <p:cNvPicPr>
                        <a:picLocks noChangeAspect="1" noChangeArrowheads="1"/>
                      </p:cNvPicPr>
                      <p:nvPr/>
                    </p:nvPicPr>
                    <p:blipFill>
                      <a:blip r:embed="rId12"/>
                      <a:srcRect/>
                      <a:stretch>
                        <a:fillRect/>
                      </a:stretch>
                    </p:blipFill>
                    <p:spPr bwMode="auto">
                      <a:xfrm>
                        <a:off x="5064079" y="3602835"/>
                        <a:ext cx="1383713" cy="754753"/>
                      </a:xfrm>
                      <a:prstGeom prst="rect">
                        <a:avLst/>
                      </a:prstGeom>
                      <a:noFill/>
                    </p:spPr>
                  </p:pic>
                </p:oleObj>
              </mc:Fallback>
            </mc:AlternateContent>
          </a:graphicData>
        </a:graphic>
      </p:graphicFrame>
      <p:sp>
        <p:nvSpPr>
          <p:cNvPr id="25" name="矩形 24"/>
          <p:cNvSpPr/>
          <p:nvPr/>
        </p:nvSpPr>
        <p:spPr>
          <a:xfrm>
            <a:off x="1335787" y="4547751"/>
            <a:ext cx="7728203" cy="106182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从中解得</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A</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阵的特征值为</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           ,            </a:t>
            </a:r>
            <a:r>
              <a:rPr kumimoji="0" lang="zh-CN" altLang="en-US"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，将</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          </a:t>
            </a: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代入（</a:t>
            </a: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2-12</a:t>
            </a: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）式，</a:t>
            </a:r>
            <a:endPar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得</a:t>
            </a: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                              </a:t>
            </a: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，即</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26" name="矩形 25"/>
          <p:cNvSpPr/>
          <p:nvPr/>
        </p:nvSpPr>
        <p:spPr>
          <a:xfrm>
            <a:off x="6346423" y="2822427"/>
            <a:ext cx="1338828" cy="369332"/>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2-12</a:t>
            </a:r>
            <a:r>
              <a:rPr kumimoji="0" lang="zh-CN"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a:t>
            </a:r>
          </a:p>
        </p:txBody>
      </p:sp>
      <p:graphicFrame>
        <p:nvGraphicFramePr>
          <p:cNvPr id="28" name="对象 27"/>
          <p:cNvGraphicFramePr>
            <a:graphicFrameLocks noChangeAspect="1"/>
          </p:cNvGraphicFramePr>
          <p:nvPr>
            <p:extLst/>
          </p:nvPr>
        </p:nvGraphicFramePr>
        <p:xfrm>
          <a:off x="4282085" y="4551891"/>
          <a:ext cx="644245" cy="429497"/>
        </p:xfrm>
        <a:graphic>
          <a:graphicData uri="http://schemas.openxmlformats.org/presentationml/2006/ole">
            <mc:AlternateContent xmlns:mc="http://schemas.openxmlformats.org/markup-compatibility/2006">
              <mc:Choice xmlns:v="urn:schemas-microsoft-com:vml" Requires="v">
                <p:oleObj spid="_x0000_s43025" name="Equation" r:id="rId13" imgW="342751" imgH="228501" progId="Equation.DSMT4">
                  <p:embed/>
                </p:oleObj>
              </mc:Choice>
              <mc:Fallback>
                <p:oleObj name="Equation" r:id="rId13" imgW="342751" imgH="228501" progId="Equation.DSMT4">
                  <p:embed/>
                  <p:pic>
                    <p:nvPicPr>
                      <p:cNvPr id="28" name="对象 2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282085" y="4551891"/>
                        <a:ext cx="644245" cy="429497"/>
                      </a:xfrm>
                      <a:prstGeom prst="rect">
                        <a:avLst/>
                      </a:prstGeom>
                      <a:noFill/>
                    </p:spPr>
                  </p:pic>
                </p:oleObj>
              </mc:Fallback>
            </mc:AlternateContent>
          </a:graphicData>
        </a:graphic>
      </p:graphicFrame>
      <p:graphicFrame>
        <p:nvGraphicFramePr>
          <p:cNvPr id="30" name="对象 29"/>
          <p:cNvGraphicFramePr>
            <a:graphicFrameLocks noChangeAspect="1"/>
          </p:cNvGraphicFramePr>
          <p:nvPr>
            <p:extLst/>
          </p:nvPr>
        </p:nvGraphicFramePr>
        <p:xfrm>
          <a:off x="5124992" y="4547751"/>
          <a:ext cx="740795" cy="433637"/>
        </p:xfrm>
        <a:graphic>
          <a:graphicData uri="http://schemas.openxmlformats.org/presentationml/2006/ole">
            <mc:AlternateContent xmlns:mc="http://schemas.openxmlformats.org/markup-compatibility/2006">
              <mc:Choice xmlns:v="urn:schemas-microsoft-com:vml" Requires="v">
                <p:oleObj spid="_x0000_s43026" name="Equation" r:id="rId15" imgW="393529" imgH="228501" progId="Equation.DSMT4">
                  <p:embed/>
                </p:oleObj>
              </mc:Choice>
              <mc:Fallback>
                <p:oleObj name="Equation" r:id="rId15" imgW="393529" imgH="228501" progId="Equation.DSMT4">
                  <p:embed/>
                  <p:pic>
                    <p:nvPicPr>
                      <p:cNvPr id="30" name="对象 2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124992" y="4547751"/>
                        <a:ext cx="740795" cy="433637"/>
                      </a:xfrm>
                      <a:prstGeom prst="rect">
                        <a:avLst/>
                      </a:prstGeom>
                      <a:noFill/>
                    </p:spPr>
                  </p:pic>
                </p:oleObj>
              </mc:Fallback>
            </mc:AlternateContent>
          </a:graphicData>
        </a:graphic>
      </p:graphicFrame>
      <p:graphicFrame>
        <p:nvGraphicFramePr>
          <p:cNvPr id="32" name="对象 31"/>
          <p:cNvGraphicFramePr>
            <a:graphicFrameLocks noChangeAspect="1"/>
          </p:cNvGraphicFramePr>
          <p:nvPr>
            <p:extLst/>
          </p:nvPr>
        </p:nvGraphicFramePr>
        <p:xfrm>
          <a:off x="6371592" y="4551891"/>
          <a:ext cx="644245" cy="429497"/>
        </p:xfrm>
        <a:graphic>
          <a:graphicData uri="http://schemas.openxmlformats.org/presentationml/2006/ole">
            <mc:AlternateContent xmlns:mc="http://schemas.openxmlformats.org/markup-compatibility/2006">
              <mc:Choice xmlns:v="urn:schemas-microsoft-com:vml" Requires="v">
                <p:oleObj spid="_x0000_s43027" name="Equation" r:id="rId17" imgW="342751" imgH="228501" progId="Equation.DSMT4">
                  <p:embed/>
                </p:oleObj>
              </mc:Choice>
              <mc:Fallback>
                <p:oleObj name="Equation" r:id="rId17" imgW="342751" imgH="228501" progId="Equation.DSMT4">
                  <p:embed/>
                  <p:pic>
                    <p:nvPicPr>
                      <p:cNvPr id="32" name="对象 3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371592" y="4551891"/>
                        <a:ext cx="644245" cy="429497"/>
                      </a:xfrm>
                      <a:prstGeom prst="rect">
                        <a:avLst/>
                      </a:prstGeom>
                      <a:noFill/>
                    </p:spPr>
                  </p:pic>
                </p:oleObj>
              </mc:Fallback>
            </mc:AlternateContent>
          </a:graphicData>
        </a:graphic>
      </p:graphicFrame>
      <p:graphicFrame>
        <p:nvGraphicFramePr>
          <p:cNvPr id="35" name="对象 34"/>
          <p:cNvGraphicFramePr>
            <a:graphicFrameLocks noChangeAspect="1"/>
          </p:cNvGraphicFramePr>
          <p:nvPr>
            <p:extLst/>
          </p:nvPr>
        </p:nvGraphicFramePr>
        <p:xfrm>
          <a:off x="1758083" y="5000953"/>
          <a:ext cx="1662232" cy="775709"/>
        </p:xfrm>
        <a:graphic>
          <a:graphicData uri="http://schemas.openxmlformats.org/presentationml/2006/ole">
            <mc:AlternateContent xmlns:mc="http://schemas.openxmlformats.org/markup-compatibility/2006">
              <mc:Choice xmlns:v="urn:schemas-microsoft-com:vml" Requires="v">
                <p:oleObj spid="_x0000_s43028" name="Equation" r:id="rId18" imgW="1143000" imgH="533400" progId="Equation.DSMT4">
                  <p:embed/>
                </p:oleObj>
              </mc:Choice>
              <mc:Fallback>
                <p:oleObj name="Equation" r:id="rId18" imgW="1143000" imgH="533400" progId="Equation.DSMT4">
                  <p:embed/>
                  <p:pic>
                    <p:nvPicPr>
                      <p:cNvPr id="35" name="对象 34"/>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758083" y="5000953"/>
                        <a:ext cx="1662232" cy="775709"/>
                      </a:xfrm>
                      <a:prstGeom prst="rect">
                        <a:avLst/>
                      </a:prstGeom>
                      <a:noFill/>
                    </p:spPr>
                  </p:pic>
                </p:oleObj>
              </mc:Fallback>
            </mc:AlternateContent>
          </a:graphicData>
        </a:graphic>
      </p:graphicFrame>
      <p:graphicFrame>
        <p:nvGraphicFramePr>
          <p:cNvPr id="37" name="对象 36"/>
          <p:cNvGraphicFramePr>
            <a:graphicFrameLocks noChangeAspect="1"/>
          </p:cNvGraphicFramePr>
          <p:nvPr>
            <p:extLst/>
          </p:nvPr>
        </p:nvGraphicFramePr>
        <p:xfrm>
          <a:off x="4090132" y="5182274"/>
          <a:ext cx="875816" cy="404223"/>
        </p:xfrm>
        <a:graphic>
          <a:graphicData uri="http://schemas.openxmlformats.org/presentationml/2006/ole">
            <mc:AlternateContent xmlns:mc="http://schemas.openxmlformats.org/markup-compatibility/2006">
              <mc:Choice xmlns:v="urn:schemas-microsoft-com:vml" Requires="v">
                <p:oleObj spid="_x0000_s43029" name="Equation" r:id="rId20" imgW="495085" imgH="228501" progId="Equation.DSMT4">
                  <p:embed/>
                </p:oleObj>
              </mc:Choice>
              <mc:Fallback>
                <p:oleObj name="Equation" r:id="rId20" imgW="495085" imgH="228501" progId="Equation.DSMT4">
                  <p:embed/>
                  <p:pic>
                    <p:nvPicPr>
                      <p:cNvPr id="37" name="对象 36"/>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4090132" y="5182274"/>
                        <a:ext cx="875816" cy="404223"/>
                      </a:xfrm>
                      <a:prstGeom prst="rect">
                        <a:avLst/>
                      </a:prstGeom>
                      <a:noFill/>
                    </p:spPr>
                  </p:pic>
                </p:oleObj>
              </mc:Fallback>
            </mc:AlternateContent>
          </a:graphicData>
        </a:graphic>
      </p:graphicFrame>
    </p:spTree>
    <p:extLst>
      <p:ext uri="{BB962C8B-B14F-4D97-AF65-F5344CB8AC3E}">
        <p14:creationId xmlns:p14="http://schemas.microsoft.com/office/powerpoint/2010/main" val="21603643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par>
                                <p:cTn id="8" presetID="10" presetClass="entr" presetSubtype="0" fill="hold" nodeType="withEffect">
                                  <p:stCondLst>
                                    <p:cond delay="0"/>
                                  </p:stCondLst>
                                  <p:childTnLst>
                                    <p:set>
                                      <p:cBhvr>
                                        <p:cTn id="9" dur="1" fill="hold">
                                          <p:stCondLst>
                                            <p:cond delay="0"/>
                                          </p:stCondLst>
                                        </p:cTn>
                                        <p:tgtEl>
                                          <p:spTgt spid="15"/>
                                        </p:tgtEl>
                                        <p:attrNameLst>
                                          <p:attrName>style.visibility</p:attrName>
                                        </p:attrNameLst>
                                      </p:cBhvr>
                                      <p:to>
                                        <p:strVal val="visible"/>
                                      </p:to>
                                    </p:set>
                                    <p:animEffect transition="in" filter="fade">
                                      <p:cBhvr>
                                        <p:cTn id="10" dur="500"/>
                                        <p:tgtEl>
                                          <p:spTgt spid="1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6"/>
                                        </p:tgtEl>
                                        <p:attrNameLst>
                                          <p:attrName>style.visibility</p:attrName>
                                        </p:attrNameLst>
                                      </p:cBhvr>
                                      <p:to>
                                        <p:strVal val="visible"/>
                                      </p:to>
                                    </p:set>
                                    <p:animEffect transition="in" filter="fade">
                                      <p:cBhvr>
                                        <p:cTn id="13" dur="500"/>
                                        <p:tgtEl>
                                          <p:spTgt spid="16"/>
                                        </p:tgtEl>
                                      </p:cBhvr>
                                    </p:animEffect>
                                  </p:childTnLst>
                                </p:cTn>
                              </p:par>
                              <p:par>
                                <p:cTn id="14" presetID="10" presetClass="entr" presetSubtype="0" fill="hold" nodeType="withEffect">
                                  <p:stCondLst>
                                    <p:cond delay="0"/>
                                  </p:stCondLst>
                                  <p:childTnLst>
                                    <p:set>
                                      <p:cBhvr>
                                        <p:cTn id="15" dur="1" fill="hold">
                                          <p:stCondLst>
                                            <p:cond delay="0"/>
                                          </p:stCondLst>
                                        </p:cTn>
                                        <p:tgtEl>
                                          <p:spTgt spid="18"/>
                                        </p:tgtEl>
                                        <p:attrNameLst>
                                          <p:attrName>style.visibility</p:attrName>
                                        </p:attrNameLst>
                                      </p:cBhvr>
                                      <p:to>
                                        <p:strVal val="visible"/>
                                      </p:to>
                                    </p:set>
                                    <p:animEffect transition="in" filter="fade">
                                      <p:cBhvr>
                                        <p:cTn id="16" dur="500"/>
                                        <p:tgtEl>
                                          <p:spTgt spid="18"/>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9"/>
                                        </p:tgtEl>
                                        <p:attrNameLst>
                                          <p:attrName>style.visibility</p:attrName>
                                        </p:attrNameLst>
                                      </p:cBhvr>
                                      <p:to>
                                        <p:strVal val="visible"/>
                                      </p:to>
                                    </p:set>
                                    <p:animEffect transition="in" filter="fade">
                                      <p:cBhvr>
                                        <p:cTn id="19" dur="500"/>
                                        <p:tgtEl>
                                          <p:spTgt spid="19"/>
                                        </p:tgtEl>
                                      </p:cBhvr>
                                    </p:animEffect>
                                  </p:childTnLst>
                                </p:cTn>
                              </p:par>
                              <p:par>
                                <p:cTn id="20" presetID="10" presetClass="entr" presetSubtype="0" fill="hold" nodeType="withEffect">
                                  <p:stCondLst>
                                    <p:cond delay="0"/>
                                  </p:stCondLst>
                                  <p:childTnLst>
                                    <p:set>
                                      <p:cBhvr>
                                        <p:cTn id="21" dur="1" fill="hold">
                                          <p:stCondLst>
                                            <p:cond delay="0"/>
                                          </p:stCondLst>
                                        </p:cTn>
                                        <p:tgtEl>
                                          <p:spTgt spid="21"/>
                                        </p:tgtEl>
                                        <p:attrNameLst>
                                          <p:attrName>style.visibility</p:attrName>
                                        </p:attrNameLst>
                                      </p:cBhvr>
                                      <p:to>
                                        <p:strVal val="visible"/>
                                      </p:to>
                                    </p:set>
                                    <p:animEffect transition="in" filter="fade">
                                      <p:cBhvr>
                                        <p:cTn id="22" dur="500"/>
                                        <p:tgtEl>
                                          <p:spTgt spid="21"/>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26"/>
                                        </p:tgtEl>
                                        <p:attrNameLst>
                                          <p:attrName>style.visibility</p:attrName>
                                        </p:attrNameLst>
                                      </p:cBhvr>
                                      <p:to>
                                        <p:strVal val="visible"/>
                                      </p:to>
                                    </p:set>
                                    <p:animEffect transition="in" filter="fade">
                                      <p:cBhvr>
                                        <p:cTn id="25" dur="500"/>
                                        <p:tgtEl>
                                          <p:spTgt spid="26"/>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22"/>
                                        </p:tgtEl>
                                        <p:attrNameLst>
                                          <p:attrName>style.visibility</p:attrName>
                                        </p:attrNameLst>
                                      </p:cBhvr>
                                      <p:to>
                                        <p:strVal val="visible"/>
                                      </p:to>
                                    </p:set>
                                    <p:animEffect transition="in" filter="fade">
                                      <p:cBhvr>
                                        <p:cTn id="30" dur="500"/>
                                        <p:tgtEl>
                                          <p:spTgt spid="22"/>
                                        </p:tgtEl>
                                      </p:cBhvr>
                                    </p:animEffect>
                                  </p:childTnLst>
                                </p:cTn>
                              </p:par>
                              <p:par>
                                <p:cTn id="31" presetID="10" presetClass="entr" presetSubtype="0" fill="hold" nodeType="withEffect">
                                  <p:stCondLst>
                                    <p:cond delay="0"/>
                                  </p:stCondLst>
                                  <p:childTnLst>
                                    <p:set>
                                      <p:cBhvr>
                                        <p:cTn id="32" dur="1" fill="hold">
                                          <p:stCondLst>
                                            <p:cond delay="0"/>
                                          </p:stCondLst>
                                        </p:cTn>
                                        <p:tgtEl>
                                          <p:spTgt spid="24"/>
                                        </p:tgtEl>
                                        <p:attrNameLst>
                                          <p:attrName>style.visibility</p:attrName>
                                        </p:attrNameLst>
                                      </p:cBhvr>
                                      <p:to>
                                        <p:strVal val="visible"/>
                                      </p:to>
                                    </p:set>
                                    <p:animEffect transition="in" filter="fade">
                                      <p:cBhvr>
                                        <p:cTn id="33" dur="500"/>
                                        <p:tgtEl>
                                          <p:spTgt spid="24"/>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25"/>
                                        </p:tgtEl>
                                        <p:attrNameLst>
                                          <p:attrName>style.visibility</p:attrName>
                                        </p:attrNameLst>
                                      </p:cBhvr>
                                      <p:to>
                                        <p:strVal val="visible"/>
                                      </p:to>
                                    </p:set>
                                    <p:animEffect transition="in" filter="fade">
                                      <p:cBhvr>
                                        <p:cTn id="38" dur="500"/>
                                        <p:tgtEl>
                                          <p:spTgt spid="25"/>
                                        </p:tgtEl>
                                      </p:cBhvr>
                                    </p:animEffect>
                                  </p:childTnLst>
                                </p:cTn>
                              </p:par>
                              <p:par>
                                <p:cTn id="39" presetID="10" presetClass="entr" presetSubtype="0" fill="hold" nodeType="withEffect">
                                  <p:stCondLst>
                                    <p:cond delay="0"/>
                                  </p:stCondLst>
                                  <p:childTnLst>
                                    <p:set>
                                      <p:cBhvr>
                                        <p:cTn id="40" dur="1" fill="hold">
                                          <p:stCondLst>
                                            <p:cond delay="0"/>
                                          </p:stCondLst>
                                        </p:cTn>
                                        <p:tgtEl>
                                          <p:spTgt spid="28"/>
                                        </p:tgtEl>
                                        <p:attrNameLst>
                                          <p:attrName>style.visibility</p:attrName>
                                        </p:attrNameLst>
                                      </p:cBhvr>
                                      <p:to>
                                        <p:strVal val="visible"/>
                                      </p:to>
                                    </p:set>
                                    <p:animEffect transition="in" filter="fade">
                                      <p:cBhvr>
                                        <p:cTn id="41" dur="500"/>
                                        <p:tgtEl>
                                          <p:spTgt spid="28"/>
                                        </p:tgtEl>
                                      </p:cBhvr>
                                    </p:animEffect>
                                  </p:childTnLst>
                                </p:cTn>
                              </p:par>
                              <p:par>
                                <p:cTn id="42" presetID="10" presetClass="entr" presetSubtype="0" fill="hold" nodeType="withEffect">
                                  <p:stCondLst>
                                    <p:cond delay="0"/>
                                  </p:stCondLst>
                                  <p:childTnLst>
                                    <p:set>
                                      <p:cBhvr>
                                        <p:cTn id="43" dur="1" fill="hold">
                                          <p:stCondLst>
                                            <p:cond delay="0"/>
                                          </p:stCondLst>
                                        </p:cTn>
                                        <p:tgtEl>
                                          <p:spTgt spid="30"/>
                                        </p:tgtEl>
                                        <p:attrNameLst>
                                          <p:attrName>style.visibility</p:attrName>
                                        </p:attrNameLst>
                                      </p:cBhvr>
                                      <p:to>
                                        <p:strVal val="visible"/>
                                      </p:to>
                                    </p:set>
                                    <p:animEffect transition="in" filter="fade">
                                      <p:cBhvr>
                                        <p:cTn id="44" dur="500"/>
                                        <p:tgtEl>
                                          <p:spTgt spid="30"/>
                                        </p:tgtEl>
                                      </p:cBhvr>
                                    </p:animEffect>
                                  </p:childTnLst>
                                </p:cTn>
                              </p:par>
                              <p:par>
                                <p:cTn id="45" presetID="10" presetClass="entr" presetSubtype="0" fill="hold" nodeType="withEffect">
                                  <p:stCondLst>
                                    <p:cond delay="0"/>
                                  </p:stCondLst>
                                  <p:childTnLst>
                                    <p:set>
                                      <p:cBhvr>
                                        <p:cTn id="46" dur="1" fill="hold">
                                          <p:stCondLst>
                                            <p:cond delay="0"/>
                                          </p:stCondLst>
                                        </p:cTn>
                                        <p:tgtEl>
                                          <p:spTgt spid="32"/>
                                        </p:tgtEl>
                                        <p:attrNameLst>
                                          <p:attrName>style.visibility</p:attrName>
                                        </p:attrNameLst>
                                      </p:cBhvr>
                                      <p:to>
                                        <p:strVal val="visible"/>
                                      </p:to>
                                    </p:set>
                                    <p:animEffect transition="in" filter="fade">
                                      <p:cBhvr>
                                        <p:cTn id="47" dur="500"/>
                                        <p:tgtEl>
                                          <p:spTgt spid="32"/>
                                        </p:tgtEl>
                                      </p:cBhvr>
                                    </p:animEffect>
                                  </p:childTnLst>
                                </p:cTn>
                              </p:par>
                              <p:par>
                                <p:cTn id="48" presetID="10" presetClass="entr" presetSubtype="0" fill="hold" nodeType="withEffect">
                                  <p:stCondLst>
                                    <p:cond delay="0"/>
                                  </p:stCondLst>
                                  <p:childTnLst>
                                    <p:set>
                                      <p:cBhvr>
                                        <p:cTn id="49" dur="1" fill="hold">
                                          <p:stCondLst>
                                            <p:cond delay="0"/>
                                          </p:stCondLst>
                                        </p:cTn>
                                        <p:tgtEl>
                                          <p:spTgt spid="35"/>
                                        </p:tgtEl>
                                        <p:attrNameLst>
                                          <p:attrName>style.visibility</p:attrName>
                                        </p:attrNameLst>
                                      </p:cBhvr>
                                      <p:to>
                                        <p:strVal val="visible"/>
                                      </p:to>
                                    </p:set>
                                    <p:animEffect transition="in" filter="fade">
                                      <p:cBhvr>
                                        <p:cTn id="50" dur="500"/>
                                        <p:tgtEl>
                                          <p:spTgt spid="35"/>
                                        </p:tgtEl>
                                      </p:cBhvr>
                                    </p:animEffect>
                                  </p:childTnLst>
                                </p:cTn>
                              </p:par>
                              <p:par>
                                <p:cTn id="51" presetID="10" presetClass="entr" presetSubtype="0" fill="hold" nodeType="withEffect">
                                  <p:stCondLst>
                                    <p:cond delay="0"/>
                                  </p:stCondLst>
                                  <p:childTnLst>
                                    <p:set>
                                      <p:cBhvr>
                                        <p:cTn id="52" dur="1" fill="hold">
                                          <p:stCondLst>
                                            <p:cond delay="0"/>
                                          </p:stCondLst>
                                        </p:cTn>
                                        <p:tgtEl>
                                          <p:spTgt spid="37"/>
                                        </p:tgtEl>
                                        <p:attrNameLst>
                                          <p:attrName>style.visibility</p:attrName>
                                        </p:attrNameLst>
                                      </p:cBhvr>
                                      <p:to>
                                        <p:strVal val="visible"/>
                                      </p:to>
                                    </p:set>
                                    <p:animEffect transition="in" filter="fade">
                                      <p:cBhvr>
                                        <p:cTn id="53"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6" grpId="0"/>
      <p:bldP spid="19" grpId="0"/>
      <p:bldP spid="22" grpId="0"/>
      <p:bldP spid="25" grpId="0"/>
      <p:bldP spid="26" grpId="0"/>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5" name="对象 4"/>
          <p:cNvGraphicFramePr>
            <a:graphicFrameLocks noChangeAspect="1"/>
          </p:cNvGraphicFramePr>
          <p:nvPr>
            <p:extLst/>
          </p:nvPr>
        </p:nvGraphicFramePr>
        <p:xfrm>
          <a:off x="617596" y="1386707"/>
          <a:ext cx="937260" cy="737516"/>
        </p:xfrm>
        <a:graphic>
          <a:graphicData uri="http://schemas.openxmlformats.org/presentationml/2006/ole">
            <mc:AlternateContent xmlns:mc="http://schemas.openxmlformats.org/markup-compatibility/2006">
              <mc:Choice xmlns:v="urn:schemas-microsoft-com:vml" Requires="v">
                <p:oleObj spid="_x0000_s44042" name="Equation" r:id="rId3" imgW="583947" imgH="457002" progId="Equation.DSMT4">
                  <p:embed/>
                </p:oleObj>
              </mc:Choice>
              <mc:Fallback>
                <p:oleObj name="Equation" r:id="rId3" imgW="583947" imgH="457002" progId="Equation.DSMT4">
                  <p:embed/>
                  <p:pic>
                    <p:nvPicPr>
                      <p:cNvPr id="5" name="对象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17596" y="1386707"/>
                        <a:ext cx="937260" cy="737516"/>
                      </a:xfrm>
                      <a:prstGeom prst="rect">
                        <a:avLst/>
                      </a:prstGeom>
                      <a:noFill/>
                    </p:spPr>
                  </p:pic>
                </p:oleObj>
              </mc:Fallback>
            </mc:AlternateContent>
          </a:graphicData>
        </a:graphic>
      </p:graphicFrame>
      <p:graphicFrame>
        <p:nvGraphicFramePr>
          <p:cNvPr id="6" name="对象 5"/>
          <p:cNvGraphicFramePr>
            <a:graphicFrameLocks noChangeAspect="1"/>
          </p:cNvGraphicFramePr>
          <p:nvPr>
            <p:extLst/>
          </p:nvPr>
        </p:nvGraphicFramePr>
        <p:xfrm>
          <a:off x="2953628" y="1406178"/>
          <a:ext cx="838985" cy="719130"/>
        </p:xfrm>
        <a:graphic>
          <a:graphicData uri="http://schemas.openxmlformats.org/presentationml/2006/ole">
            <mc:AlternateContent xmlns:mc="http://schemas.openxmlformats.org/markup-compatibility/2006">
              <mc:Choice xmlns:v="urn:schemas-microsoft-com:vml" Requires="v">
                <p:oleObj spid="_x0000_s44043" name="Equation" r:id="rId5" imgW="533169" imgH="457002" progId="Equation.DSMT4">
                  <p:embed/>
                </p:oleObj>
              </mc:Choice>
              <mc:Fallback>
                <p:oleObj name="Equation" r:id="rId5" imgW="533169" imgH="457002" progId="Equation.DSMT4">
                  <p:embed/>
                  <p:pic>
                    <p:nvPicPr>
                      <p:cNvPr id="6" name="对象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53628" y="1406178"/>
                        <a:ext cx="838985" cy="719130"/>
                      </a:xfrm>
                      <a:prstGeom prst="rect">
                        <a:avLst/>
                      </a:prstGeom>
                      <a:noFill/>
                    </p:spPr>
                  </p:pic>
                </p:oleObj>
              </mc:Fallback>
            </mc:AlternateContent>
          </a:graphicData>
        </a:graphic>
      </p:graphicFrame>
      <p:graphicFrame>
        <p:nvGraphicFramePr>
          <p:cNvPr id="7" name="对象 6"/>
          <p:cNvGraphicFramePr>
            <a:graphicFrameLocks noChangeAspect="1"/>
          </p:cNvGraphicFramePr>
          <p:nvPr>
            <p:extLst/>
          </p:nvPr>
        </p:nvGraphicFramePr>
        <p:xfrm>
          <a:off x="4283444" y="1530529"/>
          <a:ext cx="800100" cy="468351"/>
        </p:xfrm>
        <a:graphic>
          <a:graphicData uri="http://schemas.openxmlformats.org/presentationml/2006/ole">
            <mc:AlternateContent xmlns:mc="http://schemas.openxmlformats.org/markup-compatibility/2006">
              <mc:Choice xmlns:v="urn:schemas-microsoft-com:vml" Requires="v">
                <p:oleObj spid="_x0000_s44044" name="Equation" r:id="rId7" imgW="393529" imgH="228501" progId="Equation.DSMT4">
                  <p:embed/>
                </p:oleObj>
              </mc:Choice>
              <mc:Fallback>
                <p:oleObj name="Equation" r:id="rId7" imgW="393529" imgH="228501" progId="Equation.DSMT4">
                  <p:embed/>
                  <p:pic>
                    <p:nvPicPr>
                      <p:cNvPr id="7" name="对象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283444" y="1530529"/>
                        <a:ext cx="800100" cy="468351"/>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7535340" y="1510944"/>
          <a:ext cx="1138000" cy="462915"/>
        </p:xfrm>
        <a:graphic>
          <a:graphicData uri="http://schemas.openxmlformats.org/presentationml/2006/ole">
            <mc:AlternateContent xmlns:mc="http://schemas.openxmlformats.org/markup-compatibility/2006">
              <mc:Choice xmlns:v="urn:schemas-microsoft-com:vml" Requires="v">
                <p:oleObj spid="_x0000_s44045" name="Equation" r:id="rId9" imgW="558800" imgH="228600" progId="Equation.DSMT4">
                  <p:embed/>
                </p:oleObj>
              </mc:Choice>
              <mc:Fallback>
                <p:oleObj name="Equation" r:id="rId9" imgW="558800" imgH="228600" progId="Equation.DSMT4">
                  <p:embed/>
                  <p:pic>
                    <p:nvPicPr>
                      <p:cNvPr id="8" name="对象 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535340" y="1510944"/>
                        <a:ext cx="1138000" cy="462915"/>
                      </a:xfrm>
                      <a:prstGeom prst="rect">
                        <a:avLst/>
                      </a:prstGeom>
                      <a:noFill/>
                    </p:spPr>
                  </p:pic>
                </p:oleObj>
              </mc:Fallback>
            </mc:AlternateContent>
          </a:graphicData>
        </a:graphic>
      </p:graphicFrame>
      <p:graphicFrame>
        <p:nvGraphicFramePr>
          <p:cNvPr id="9" name="对象 8"/>
          <p:cNvGraphicFramePr>
            <a:graphicFrameLocks noChangeAspect="1"/>
          </p:cNvGraphicFramePr>
          <p:nvPr>
            <p:extLst/>
          </p:nvPr>
        </p:nvGraphicFramePr>
        <p:xfrm>
          <a:off x="991979" y="2259092"/>
          <a:ext cx="802531" cy="687884"/>
        </p:xfrm>
        <a:graphic>
          <a:graphicData uri="http://schemas.openxmlformats.org/presentationml/2006/ole">
            <mc:AlternateContent xmlns:mc="http://schemas.openxmlformats.org/markup-compatibility/2006">
              <mc:Choice xmlns:v="urn:schemas-microsoft-com:vml" Requires="v">
                <p:oleObj spid="_x0000_s44046" name="Equation" r:id="rId11" imgW="533169" imgH="457002" progId="Equation.DSMT4">
                  <p:embed/>
                </p:oleObj>
              </mc:Choice>
              <mc:Fallback>
                <p:oleObj name="Equation" r:id="rId11" imgW="533169" imgH="457002" progId="Equation.DSMT4">
                  <p:embed/>
                  <p:pic>
                    <p:nvPicPr>
                      <p:cNvPr id="9" name="对象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91979" y="2259092"/>
                        <a:ext cx="802531" cy="687884"/>
                      </a:xfrm>
                      <a:prstGeom prst="rect">
                        <a:avLst/>
                      </a:prstGeom>
                      <a:noFill/>
                    </p:spPr>
                  </p:pic>
                </p:oleObj>
              </mc:Fallback>
            </mc:AlternateContent>
          </a:graphicData>
        </a:graphic>
      </p:graphicFrame>
      <p:sp>
        <p:nvSpPr>
          <p:cNvPr id="10" name="Rectangle 7"/>
          <p:cNvSpPr>
            <a:spLocks noChangeArrowheads="1"/>
          </p:cNvSpPr>
          <p:nvPr/>
        </p:nvSpPr>
        <p:spPr bwMode="auto">
          <a:xfrm>
            <a:off x="1291590" y="1546195"/>
            <a:ext cx="1715854" cy="3924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228600" algn="l" defTabSz="685800" rtl="0" eaLnBrk="0" fontAlgn="base" latinLnBrk="0" hangingPunct="0">
              <a:lnSpc>
                <a:spcPct val="100000"/>
              </a:lnSpc>
              <a:spcBef>
                <a:spcPct val="0"/>
              </a:spcBef>
              <a:spcAft>
                <a:spcPct val="0"/>
              </a:spcAft>
              <a:buClrTx/>
              <a:buSzTx/>
              <a:buFontTx/>
              <a:buNone/>
              <a:tabLst/>
              <a:defRPr/>
            </a:pPr>
            <a:r>
              <a:rPr kumimoji="0" lang="zh-CN" altLang="en-US" sz="21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的最简式为</a:t>
            </a:r>
            <a:endParaRPr kumimoji="0" lang="zh-CN" altLang="en-US" sz="2100" b="0" i="0" u="none" strike="noStrike" kern="1200" cap="none" spc="0" normalizeH="0" baseline="0" noProof="0" dirty="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1" name="Rectangle 8"/>
          <p:cNvSpPr>
            <a:spLocks noChangeArrowheads="1"/>
          </p:cNvSpPr>
          <p:nvPr/>
        </p:nvSpPr>
        <p:spPr bwMode="auto">
          <a:xfrm>
            <a:off x="3498276" y="1546894"/>
            <a:ext cx="907941" cy="3924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228600" algn="l" defTabSz="685800" rtl="0" eaLnBrk="0" fontAlgn="base" latinLnBrk="0" hangingPunct="0">
              <a:lnSpc>
                <a:spcPct val="100000"/>
              </a:lnSpc>
              <a:spcBef>
                <a:spcPct val="0"/>
              </a:spcBef>
              <a:spcAft>
                <a:spcPct val="0"/>
              </a:spcAft>
              <a:buClrTx/>
              <a:buSzTx/>
              <a:buFontTx/>
              <a:buNone/>
              <a:tabLst/>
              <a:defRPr/>
            </a:pPr>
            <a:r>
              <a:rPr kumimoji="0" lang="zh-CN" altLang="en-US" sz="21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；将</a:t>
            </a:r>
            <a:endParaRPr kumimoji="0" lang="zh-CN" altLang="en-US" sz="2100" b="0" i="0" u="none" strike="noStrike" kern="1200" cap="none" spc="0" normalizeH="0" baseline="0" noProof="0" dirty="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2" name="Rectangle 9"/>
          <p:cNvSpPr>
            <a:spLocks noChangeArrowheads="1"/>
          </p:cNvSpPr>
          <p:nvPr/>
        </p:nvSpPr>
        <p:spPr bwMode="auto">
          <a:xfrm>
            <a:off x="4797356" y="1546195"/>
            <a:ext cx="4274247" cy="3924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228600" algn="l" defTabSz="685800" rtl="0" eaLnBrk="0" fontAlgn="base" latinLnBrk="0" hangingPunct="0">
              <a:lnSpc>
                <a:spcPct val="100000"/>
              </a:lnSpc>
              <a:spcBef>
                <a:spcPct val="0"/>
              </a:spcBef>
              <a:spcAft>
                <a:spcPct val="0"/>
              </a:spcAft>
              <a:buClrTx/>
              <a:buSzTx/>
              <a:buFontTx/>
              <a:buNone/>
              <a:tabLst/>
              <a:defRPr/>
            </a:pPr>
            <a:r>
              <a:rPr kumimoji="0" lang="zh-CN" altLang="en-US" sz="21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代入（</a:t>
            </a:r>
            <a:r>
              <a:rPr kumimoji="0" lang="en-US" altLang="zh-CN" sz="21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2-12</a:t>
            </a:r>
            <a:r>
              <a:rPr kumimoji="0" lang="zh-CN" altLang="en-US" sz="21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）式，得         ，</a:t>
            </a:r>
            <a:endParaRPr kumimoji="0" lang="zh-CN" altLang="en-US" sz="2100" b="0" i="0" u="none" strike="noStrike" kern="1200" cap="none" spc="0" normalizeH="0" baseline="0" noProof="0" dirty="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3" name="Rectangle 10"/>
          <p:cNvSpPr>
            <a:spLocks noChangeArrowheads="1"/>
          </p:cNvSpPr>
          <p:nvPr/>
        </p:nvSpPr>
        <p:spPr bwMode="auto">
          <a:xfrm>
            <a:off x="406141" y="2457472"/>
            <a:ext cx="422910" cy="3924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80" tIns="34290" rIns="68580" bIns="34290" numCol="1" anchor="ctr" anchorCtr="0" compatLnSpc="1">
            <a:prstTxWarp prst="textNoShape">
              <a:avLst/>
            </a:prstTxWarp>
            <a:spAutoFit/>
          </a:bodyPr>
          <a:lstStyle/>
          <a:p>
            <a:pPr marL="0" marR="0" lvl="0" indent="228600" algn="l" defTabSz="685800" rtl="0" eaLnBrk="0" fontAlgn="base" latinLnBrk="0" hangingPunct="0">
              <a:lnSpc>
                <a:spcPct val="100000"/>
              </a:lnSpc>
              <a:spcBef>
                <a:spcPct val="0"/>
              </a:spcBef>
              <a:spcAft>
                <a:spcPct val="0"/>
              </a:spcAft>
              <a:buClrTx/>
              <a:buSzTx/>
              <a:buFontTx/>
              <a:buNone/>
              <a:tabLst/>
              <a:defRPr/>
            </a:pPr>
            <a:r>
              <a:rPr kumimoji="0" lang="zh-CN" altLang="en-US" sz="21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即</a:t>
            </a:r>
            <a:endParaRPr kumimoji="0" lang="zh-CN" altLang="en-US" sz="2100" b="0" i="0" u="none" strike="noStrike" kern="1200" cap="none" spc="0" normalizeH="0" baseline="0" noProof="0" dirty="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5" name="矩形 14"/>
          <p:cNvSpPr/>
          <p:nvPr/>
        </p:nvSpPr>
        <p:spPr>
          <a:xfrm>
            <a:off x="671940" y="3280225"/>
            <a:ext cx="6199133"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所以，</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A</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阵的特征矩阵</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T</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为</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                   </a:t>
            </a:r>
            <a:r>
              <a:rPr kumimoji="0" lang="zh-CN" altLang="en-US"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                 。</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7" name="对象 16"/>
          <p:cNvGraphicFramePr>
            <a:graphicFrameLocks noChangeAspect="1"/>
          </p:cNvGraphicFramePr>
          <p:nvPr>
            <p:extLst/>
          </p:nvPr>
        </p:nvGraphicFramePr>
        <p:xfrm>
          <a:off x="3792613" y="3156080"/>
          <a:ext cx="1234568" cy="688759"/>
        </p:xfrm>
        <a:graphic>
          <a:graphicData uri="http://schemas.openxmlformats.org/presentationml/2006/ole">
            <mc:AlternateContent xmlns:mc="http://schemas.openxmlformats.org/markup-compatibility/2006">
              <mc:Choice xmlns:v="urn:schemas-microsoft-com:vml" Requires="v">
                <p:oleObj spid="_x0000_s44047" name="Equation" r:id="rId13" imgW="901700" imgH="508000" progId="Equation.DSMT4">
                  <p:embed/>
                </p:oleObj>
              </mc:Choice>
              <mc:Fallback>
                <p:oleObj name="Equation" r:id="rId13" imgW="901700" imgH="508000" progId="Equation.DSMT4">
                  <p:embed/>
                  <p:pic>
                    <p:nvPicPr>
                      <p:cNvPr id="17" name="对象 1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792613" y="3156080"/>
                        <a:ext cx="1234568" cy="688759"/>
                      </a:xfrm>
                      <a:prstGeom prst="rect">
                        <a:avLst/>
                      </a:prstGeom>
                      <a:noFill/>
                    </p:spPr>
                  </p:pic>
                </p:oleObj>
              </mc:Fallback>
            </mc:AlternateContent>
          </a:graphicData>
        </a:graphic>
      </p:graphicFrame>
      <p:graphicFrame>
        <p:nvGraphicFramePr>
          <p:cNvPr id="19" name="对象 18"/>
          <p:cNvGraphicFramePr>
            <a:graphicFrameLocks noChangeAspect="1"/>
          </p:cNvGraphicFramePr>
          <p:nvPr>
            <p:extLst/>
          </p:nvPr>
        </p:nvGraphicFramePr>
        <p:xfrm>
          <a:off x="5223510" y="3132937"/>
          <a:ext cx="1108710" cy="757436"/>
        </p:xfrm>
        <a:graphic>
          <a:graphicData uri="http://schemas.openxmlformats.org/presentationml/2006/ole">
            <mc:AlternateContent xmlns:mc="http://schemas.openxmlformats.org/markup-compatibility/2006">
              <mc:Choice xmlns:v="urn:schemas-microsoft-com:vml" Requires="v">
                <p:oleObj spid="_x0000_s44048" name="Equation" r:id="rId15" imgW="965200" imgH="660400" progId="Equation.DSMT4">
                  <p:embed/>
                </p:oleObj>
              </mc:Choice>
              <mc:Fallback>
                <p:oleObj name="Equation" r:id="rId15" imgW="965200" imgH="660400" progId="Equation.DSMT4">
                  <p:embed/>
                  <p:pic>
                    <p:nvPicPr>
                      <p:cNvPr id="19" name="对象 1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223510" y="3132937"/>
                        <a:ext cx="1108710" cy="757436"/>
                      </a:xfrm>
                      <a:prstGeom prst="rect">
                        <a:avLst/>
                      </a:prstGeom>
                      <a:noFill/>
                    </p:spPr>
                  </p:pic>
                </p:oleObj>
              </mc:Fallback>
            </mc:AlternateContent>
          </a:graphicData>
        </a:graphic>
      </p:graphicFrame>
      <p:sp>
        <p:nvSpPr>
          <p:cNvPr id="20" name="矩形 19"/>
          <p:cNvSpPr/>
          <p:nvPr/>
        </p:nvSpPr>
        <p:spPr>
          <a:xfrm>
            <a:off x="702968" y="4600879"/>
            <a:ext cx="4094388" cy="41549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所以</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A</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的对角阵</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                              </a:t>
            </a:r>
            <a:r>
              <a:rPr kumimoji="0" lang="zh-CN" altLang="en-US"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    </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2" name="对象 21"/>
          <p:cNvGraphicFramePr>
            <a:graphicFrameLocks noChangeAspect="1"/>
          </p:cNvGraphicFramePr>
          <p:nvPr>
            <p:extLst/>
          </p:nvPr>
        </p:nvGraphicFramePr>
        <p:xfrm>
          <a:off x="2641300" y="4467991"/>
          <a:ext cx="1930700" cy="658193"/>
        </p:xfrm>
        <a:graphic>
          <a:graphicData uri="http://schemas.openxmlformats.org/presentationml/2006/ole">
            <mc:AlternateContent xmlns:mc="http://schemas.openxmlformats.org/markup-compatibility/2006">
              <mc:Choice xmlns:v="urn:schemas-microsoft-com:vml" Requires="v">
                <p:oleObj spid="_x0000_s44049" name="Equation" r:id="rId17" imgW="1257300" imgH="431800" progId="Equation.DSMT4">
                  <p:embed/>
                </p:oleObj>
              </mc:Choice>
              <mc:Fallback>
                <p:oleObj name="Equation" r:id="rId17" imgW="1257300" imgH="431800" progId="Equation.DSMT4">
                  <p:embed/>
                  <p:pic>
                    <p:nvPicPr>
                      <p:cNvPr id="22" name="对象 2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641300" y="4467991"/>
                        <a:ext cx="1930700" cy="658193"/>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9914260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par>
                                <p:cTn id="8" presetID="10" presetClass="entr" presetSubtype="0" fill="hold" nodeType="with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fade">
                                      <p:cBhvr>
                                        <p:cTn id="10" dur="500"/>
                                        <p:tgtEl>
                                          <p:spTgt spid="17"/>
                                        </p:tgtEl>
                                      </p:cBhvr>
                                    </p:animEffect>
                                  </p:childTnLst>
                                </p:cTn>
                              </p:par>
                              <p:par>
                                <p:cTn id="11" presetID="10" presetClass="entr" presetSubtype="0" fill="hold" nodeType="withEffect">
                                  <p:stCondLst>
                                    <p:cond delay="0"/>
                                  </p:stCondLst>
                                  <p:childTnLst>
                                    <p:set>
                                      <p:cBhvr>
                                        <p:cTn id="12" dur="1" fill="hold">
                                          <p:stCondLst>
                                            <p:cond delay="0"/>
                                          </p:stCondLst>
                                        </p:cTn>
                                        <p:tgtEl>
                                          <p:spTgt spid="19"/>
                                        </p:tgtEl>
                                        <p:attrNameLst>
                                          <p:attrName>style.visibility</p:attrName>
                                        </p:attrNameLst>
                                      </p:cBhvr>
                                      <p:to>
                                        <p:strVal val="visible"/>
                                      </p:to>
                                    </p:set>
                                    <p:animEffect transition="in" filter="fade">
                                      <p:cBhvr>
                                        <p:cTn id="13" dur="500"/>
                                        <p:tgtEl>
                                          <p:spTgt spid="19"/>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20"/>
                                        </p:tgtEl>
                                        <p:attrNameLst>
                                          <p:attrName>style.visibility</p:attrName>
                                        </p:attrNameLst>
                                      </p:cBhvr>
                                      <p:to>
                                        <p:strVal val="visible"/>
                                      </p:to>
                                    </p:set>
                                    <p:animEffect transition="in" filter="fade">
                                      <p:cBhvr>
                                        <p:cTn id="18" dur="500"/>
                                        <p:tgtEl>
                                          <p:spTgt spid="20"/>
                                        </p:tgtEl>
                                      </p:cBhvr>
                                    </p:animEffect>
                                  </p:childTnLst>
                                </p:cTn>
                              </p:par>
                              <p:par>
                                <p:cTn id="19" presetID="10" presetClass="entr" presetSubtype="0" fill="hold" nodeType="withEffect">
                                  <p:stCondLst>
                                    <p:cond delay="0"/>
                                  </p:stCondLst>
                                  <p:childTnLst>
                                    <p:set>
                                      <p:cBhvr>
                                        <p:cTn id="20" dur="1" fill="hold">
                                          <p:stCondLst>
                                            <p:cond delay="0"/>
                                          </p:stCondLst>
                                        </p:cTn>
                                        <p:tgtEl>
                                          <p:spTgt spid="22"/>
                                        </p:tgtEl>
                                        <p:attrNameLst>
                                          <p:attrName>style.visibility</p:attrName>
                                        </p:attrNameLst>
                                      </p:cBhvr>
                                      <p:to>
                                        <p:strVal val="visible"/>
                                      </p:to>
                                    </p:set>
                                    <p:animEffect transition="in" filter="fade">
                                      <p:cBhvr>
                                        <p:cTn id="21"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20" grpId="0"/>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0" y="1176218"/>
            <a:ext cx="8595360" cy="738664"/>
          </a:xfrm>
          <a:prstGeom prst="rect">
            <a:avLst/>
          </a:prstGeom>
        </p:spPr>
        <p:txBody>
          <a:bodyPr wrap="square">
            <a:spAutoFit/>
          </a:bodyPr>
          <a:lstStyle/>
          <a:p>
            <a:pPr marL="200025"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②若</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A</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是友矩阵，且其特征值</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互不相等，则可由范德蒙德</a:t>
            </a:r>
            <a:endPar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endParaRPr>
          </a:p>
          <a:p>
            <a:pPr marL="200025"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矩阵</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T</a:t>
            </a:r>
            <a:endPar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endParaRPr>
          </a:p>
        </p:txBody>
      </p:sp>
      <p:sp>
        <p:nvSpPr>
          <p:cNvPr id="5" name="Rectangle 2"/>
          <p:cNvSpPr>
            <a:spLocks noChangeArrowheads="1"/>
          </p:cNvSpPr>
          <p:nvPr/>
        </p:nvSpPr>
        <p:spPr bwMode="auto">
          <a:xfrm>
            <a:off x="2080260" y="1684585"/>
            <a:ext cx="1893345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3537585" y="1176999"/>
          <a:ext cx="320040" cy="451820"/>
        </p:xfrm>
        <a:graphic>
          <a:graphicData uri="http://schemas.openxmlformats.org/presentationml/2006/ole">
            <mc:AlternateContent xmlns:mc="http://schemas.openxmlformats.org/markup-compatibility/2006">
              <mc:Choice xmlns:v="urn:schemas-microsoft-com:vml" Requires="v">
                <p:oleObj spid="_x0000_s45062" name="公式" r:id="rId3" imgW="165028" imgH="228501" progId="Equation.3">
                  <p:embed/>
                </p:oleObj>
              </mc:Choice>
              <mc:Fallback>
                <p:oleObj name="公式" r:id="rId3" imgW="165028" imgH="228501" progId="Equation.3">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537585" y="1176999"/>
                        <a:ext cx="320040" cy="451820"/>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7052311" y="1255490"/>
          <a:ext cx="1460141" cy="294836"/>
        </p:xfrm>
        <a:graphic>
          <a:graphicData uri="http://schemas.openxmlformats.org/presentationml/2006/ole">
            <mc:AlternateContent xmlns:mc="http://schemas.openxmlformats.org/markup-compatibility/2006">
              <mc:Choice xmlns:v="urn:schemas-microsoft-com:vml" Requires="v">
                <p:oleObj spid="_x0000_s45063" name="公式" r:id="rId5" imgW="990170" imgH="203112" progId="Equation.3">
                  <p:embed/>
                </p:oleObj>
              </mc:Choice>
              <mc:Fallback>
                <p:oleObj name="公式" r:id="rId5" imgW="990170" imgH="203112" progId="Equation.3">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052311" y="1255490"/>
                        <a:ext cx="1460141" cy="294836"/>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2586514" y="2023019"/>
          <a:ext cx="2542222" cy="1331640"/>
        </p:xfrm>
        <a:graphic>
          <a:graphicData uri="http://schemas.openxmlformats.org/presentationml/2006/ole">
            <mc:AlternateContent xmlns:mc="http://schemas.openxmlformats.org/markup-compatibility/2006">
              <mc:Choice xmlns:v="urn:schemas-microsoft-com:vml" Requires="v">
                <p:oleObj spid="_x0000_s45064" name="Equation" r:id="rId7" imgW="1803400" imgH="939800" progId="Equation.DSMT4">
                  <p:embed/>
                </p:oleObj>
              </mc:Choice>
              <mc:Fallback>
                <p:oleObj name="Equation" r:id="rId7" imgW="1803400" imgH="939800"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586514" y="2023019"/>
                        <a:ext cx="2542222" cy="1331640"/>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2329656" y="3954780"/>
          <a:ext cx="2799080" cy="1325880"/>
        </p:xfrm>
        <a:graphic>
          <a:graphicData uri="http://schemas.openxmlformats.org/presentationml/2006/ole">
            <mc:AlternateContent xmlns:mc="http://schemas.openxmlformats.org/markup-compatibility/2006">
              <mc:Choice xmlns:v="urn:schemas-microsoft-com:vml" Requires="v">
                <p:oleObj spid="_x0000_s45065" name="Equation" r:id="rId9" imgW="1993900" imgH="939800" progId="Equation.DSMT4">
                  <p:embed/>
                </p:oleObj>
              </mc:Choice>
              <mc:Fallback>
                <p:oleObj name="Equation" r:id="rId9" imgW="1993900" imgH="939800" progId="Equation.DSMT4">
                  <p:embed/>
                  <p:pic>
                    <p:nvPicPr>
                      <p:cNvPr id="12" name="对象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329656" y="3954780"/>
                        <a:ext cx="2799080" cy="1325880"/>
                      </a:xfrm>
                      <a:prstGeom prst="rect">
                        <a:avLst/>
                      </a:prstGeom>
                      <a:noFill/>
                    </p:spPr>
                  </p:pic>
                </p:oleObj>
              </mc:Fallback>
            </mc:AlternateContent>
          </a:graphicData>
        </a:graphic>
      </p:graphicFrame>
      <p:sp>
        <p:nvSpPr>
          <p:cNvPr id="13" name="矩形 12"/>
          <p:cNvSpPr/>
          <p:nvPr/>
        </p:nvSpPr>
        <p:spPr>
          <a:xfrm>
            <a:off x="674371" y="3758572"/>
            <a:ext cx="667139" cy="41549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使</a:t>
            </a:r>
            <a:r>
              <a:rPr kumimoji="0" lang="zh-CN" altLang="zh-CN" sz="1350" b="0" i="0" u="none" strike="noStrike" kern="100" cap="none" spc="0" normalizeH="0" baseline="0" noProof="0" dirty="0">
                <a:ln>
                  <a:noFill/>
                </a:ln>
                <a:solidFill>
                  <a:prstClr val="black"/>
                </a:solidFill>
                <a:effectLst/>
                <a:uLnTx/>
                <a:uFillTx/>
                <a:latin typeface="Calibri" panose="020F0502020204030204"/>
                <a:ea typeface="Times New Roman" panose="02020603050405020304" pitchFamily="18" charset="0"/>
                <a:cs typeface="+mn-cs"/>
              </a:rPr>
              <a:t> </a:t>
            </a:r>
            <a:endParaRPr kumimoji="0" lang="zh-CN" altLang="en-US" sz="135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8683393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fade">
                                      <p:cBhvr>
                                        <p:cTn id="12" dur="500"/>
                                        <p:tgtEl>
                                          <p:spTgt spid="13"/>
                                        </p:tgtEl>
                                      </p:cBhvr>
                                    </p:animEffect>
                                  </p:childTnLst>
                                </p:cTn>
                              </p:par>
                              <p:par>
                                <p:cTn id="13" presetID="10"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fade">
                                      <p:cBhvr>
                                        <p:cTn id="15"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18430" y="1379793"/>
            <a:ext cx="2409634"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例</a:t>
            </a:r>
            <a:r>
              <a:rPr kumimoji="0" lang="en-US"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2</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a:t>
            </a:r>
            <a:r>
              <a:rPr kumimoji="0" lang="en-US"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8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试将友矩阵</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5" name="Rectangle 2"/>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2881096" y="1093375"/>
          <a:ext cx="1814673" cy="965252"/>
        </p:xfrm>
        <a:graphic>
          <a:graphicData uri="http://schemas.openxmlformats.org/presentationml/2006/ole">
            <mc:AlternateContent xmlns:mc="http://schemas.openxmlformats.org/markup-compatibility/2006">
              <mc:Choice xmlns:v="urn:schemas-microsoft-com:vml" Requires="v">
                <p:oleObj spid="_x0000_s46089" name="公式" r:id="rId3" imgW="1346200" imgH="711200" progId="Equation.3">
                  <p:embed/>
                </p:oleObj>
              </mc:Choice>
              <mc:Fallback>
                <p:oleObj name="公式" r:id="rId3" imgW="1346200" imgH="711200" progId="Equation.3">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81096" y="1093375"/>
                        <a:ext cx="1814673" cy="965252"/>
                      </a:xfrm>
                      <a:prstGeom prst="rect">
                        <a:avLst/>
                      </a:prstGeom>
                      <a:noFill/>
                    </p:spPr>
                  </p:pic>
                </p:oleObj>
              </mc:Fallback>
            </mc:AlternateContent>
          </a:graphicData>
        </a:graphic>
      </p:graphicFrame>
      <p:sp>
        <p:nvSpPr>
          <p:cNvPr id="7" name="矩形 6"/>
          <p:cNvSpPr/>
          <p:nvPr/>
        </p:nvSpPr>
        <p:spPr>
          <a:xfrm>
            <a:off x="4695769" y="1380351"/>
            <a:ext cx="1800493"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化为对角阵。</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8" name="矩形 7"/>
          <p:cNvSpPr/>
          <p:nvPr/>
        </p:nvSpPr>
        <p:spPr>
          <a:xfrm>
            <a:off x="359390" y="2075119"/>
            <a:ext cx="3243196" cy="415498"/>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解：矩阵</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A</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的特征方程为</a:t>
            </a:r>
          </a:p>
        </p:txBody>
      </p:sp>
      <p:sp>
        <p:nvSpPr>
          <p:cNvPr id="9" name="Rectangle 4"/>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4067412" y="2114127"/>
          <a:ext cx="2713016" cy="372879"/>
        </p:xfrm>
        <a:graphic>
          <a:graphicData uri="http://schemas.openxmlformats.org/presentationml/2006/ole">
            <mc:AlternateContent xmlns:mc="http://schemas.openxmlformats.org/markup-compatibility/2006">
              <mc:Choice xmlns:v="urn:schemas-microsoft-com:vml" Requires="v">
                <p:oleObj spid="_x0000_s46090" name="公式" r:id="rId5" imgW="2006600" imgH="279400" progId="Equation.3">
                  <p:embed/>
                </p:oleObj>
              </mc:Choice>
              <mc:Fallback>
                <p:oleObj name="公式" r:id="rId5" imgW="2006600" imgH="279400" progId="Equation.3">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067412" y="2114127"/>
                        <a:ext cx="2713016" cy="372879"/>
                      </a:xfrm>
                      <a:prstGeom prst="rect">
                        <a:avLst/>
                      </a:prstGeom>
                      <a:noFill/>
                    </p:spPr>
                  </p:pic>
                </p:oleObj>
              </mc:Fallback>
            </mc:AlternateContent>
          </a:graphicData>
        </a:graphic>
      </p:graphicFrame>
      <p:sp>
        <p:nvSpPr>
          <p:cNvPr id="11" name="矩形 10"/>
          <p:cNvSpPr/>
          <p:nvPr/>
        </p:nvSpPr>
        <p:spPr>
          <a:xfrm>
            <a:off x="818753" y="2583322"/>
            <a:ext cx="1762021" cy="415498"/>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其特征值为</a:t>
            </a:r>
          </a:p>
        </p:txBody>
      </p:sp>
      <p:graphicFrame>
        <p:nvGraphicFramePr>
          <p:cNvPr id="13" name="对象 12"/>
          <p:cNvGraphicFramePr>
            <a:graphicFrameLocks noChangeAspect="1"/>
          </p:cNvGraphicFramePr>
          <p:nvPr>
            <p:extLst/>
          </p:nvPr>
        </p:nvGraphicFramePr>
        <p:xfrm>
          <a:off x="2754475" y="2643550"/>
          <a:ext cx="2818457" cy="369634"/>
        </p:xfrm>
        <a:graphic>
          <a:graphicData uri="http://schemas.openxmlformats.org/presentationml/2006/ole">
            <mc:AlternateContent xmlns:mc="http://schemas.openxmlformats.org/markup-compatibility/2006">
              <mc:Choice xmlns:v="urn:schemas-microsoft-com:vml" Requires="v">
                <p:oleObj spid="_x0000_s46091" name="公式" r:id="rId7" imgW="1739900" imgH="228600" progId="Equation.3">
                  <p:embed/>
                </p:oleObj>
              </mc:Choice>
              <mc:Fallback>
                <p:oleObj name="公式" r:id="rId7" imgW="1739900" imgH="228600" progId="Equation.3">
                  <p:embed/>
                  <p:pic>
                    <p:nvPicPr>
                      <p:cNvPr id="13" name="对象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4475" y="2643550"/>
                        <a:ext cx="2818457" cy="369634"/>
                      </a:xfrm>
                      <a:prstGeom prst="rect">
                        <a:avLst/>
                      </a:prstGeom>
                      <a:noFill/>
                    </p:spPr>
                  </p:pic>
                </p:oleObj>
              </mc:Fallback>
            </mc:AlternateContent>
          </a:graphicData>
        </a:graphic>
      </p:graphicFrame>
      <p:sp>
        <p:nvSpPr>
          <p:cNvPr id="14" name="矩形 13"/>
          <p:cNvSpPr/>
          <p:nvPr/>
        </p:nvSpPr>
        <p:spPr>
          <a:xfrm>
            <a:off x="818753" y="3137068"/>
            <a:ext cx="7282763" cy="415498"/>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因为矩阵</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A</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为友矩阵，所以其变换阵</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T</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可以是范德蒙德矩阵</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T</a:t>
            </a:r>
            <a:endPar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endParaRPr>
          </a:p>
        </p:txBody>
      </p:sp>
      <p:sp>
        <p:nvSpPr>
          <p:cNvPr id="15" name="Rectangle 8"/>
          <p:cNvSpPr>
            <a:spLocks noChangeArrowheads="1"/>
          </p:cNvSpPr>
          <p:nvPr/>
        </p:nvSpPr>
        <p:spPr bwMode="auto">
          <a:xfrm>
            <a:off x="360781" y="439558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1569871" y="3808483"/>
          <a:ext cx="3125151" cy="891203"/>
        </p:xfrm>
        <a:graphic>
          <a:graphicData uri="http://schemas.openxmlformats.org/presentationml/2006/ole">
            <mc:AlternateContent xmlns:mc="http://schemas.openxmlformats.org/markup-compatibility/2006">
              <mc:Choice xmlns:v="urn:schemas-microsoft-com:vml" Requires="v">
                <p:oleObj spid="_x0000_s46092" name="公式" r:id="rId9" imgW="2501900" imgH="711200" progId="Equation.3">
                  <p:embed/>
                </p:oleObj>
              </mc:Choice>
              <mc:Fallback>
                <p:oleObj name="公式" r:id="rId9" imgW="2501900" imgH="711200" progId="Equation.3">
                  <p:embed/>
                  <p:pic>
                    <p:nvPicPr>
                      <p:cNvPr id="16" name="对象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569871" y="3808483"/>
                        <a:ext cx="3125151" cy="891203"/>
                      </a:xfrm>
                      <a:prstGeom prst="rect">
                        <a:avLst/>
                      </a:prstGeom>
                      <a:noFill/>
                    </p:spPr>
                  </p:pic>
                </p:oleObj>
              </mc:Fallback>
            </mc:AlternateContent>
          </a:graphicData>
        </a:graphic>
      </p:graphicFrame>
      <p:sp>
        <p:nvSpPr>
          <p:cNvPr id="17" name="Rectangle 10"/>
          <p:cNvSpPr>
            <a:spLocks noChangeArrowheads="1"/>
          </p:cNvSpPr>
          <p:nvPr/>
        </p:nvSpPr>
        <p:spPr bwMode="auto">
          <a:xfrm>
            <a:off x="3299559" y="438118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8" name="对象 17"/>
          <p:cNvGraphicFramePr>
            <a:graphicFrameLocks noChangeAspect="1"/>
          </p:cNvGraphicFramePr>
          <p:nvPr>
            <p:extLst/>
          </p:nvPr>
        </p:nvGraphicFramePr>
        <p:xfrm>
          <a:off x="5328851" y="3822813"/>
          <a:ext cx="1723784" cy="867677"/>
        </p:xfrm>
        <a:graphic>
          <a:graphicData uri="http://schemas.openxmlformats.org/presentationml/2006/ole">
            <mc:AlternateContent xmlns:mc="http://schemas.openxmlformats.org/markup-compatibility/2006">
              <mc:Choice xmlns:v="urn:schemas-microsoft-com:vml" Requires="v">
                <p:oleObj spid="_x0000_s46093" name="公式" r:id="rId11" imgW="1422400" imgH="711200" progId="Equation.3">
                  <p:embed/>
                </p:oleObj>
              </mc:Choice>
              <mc:Fallback>
                <p:oleObj name="公式" r:id="rId11" imgW="1422400" imgH="711200" progId="Equation.3">
                  <p:embed/>
                  <p:pic>
                    <p:nvPicPr>
                      <p:cNvPr id="18" name="对象 1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328851" y="3822813"/>
                        <a:ext cx="1723784" cy="867677"/>
                      </a:xfrm>
                      <a:prstGeom prst="rect">
                        <a:avLst/>
                      </a:prstGeom>
                      <a:noFill/>
                    </p:spPr>
                  </p:pic>
                </p:oleObj>
              </mc:Fallback>
            </mc:AlternateContent>
          </a:graphicData>
        </a:graphic>
      </p:graphicFrame>
      <p:sp>
        <p:nvSpPr>
          <p:cNvPr id="19" name="矩形 18"/>
          <p:cNvSpPr/>
          <p:nvPr/>
        </p:nvSpPr>
        <p:spPr>
          <a:xfrm>
            <a:off x="1060604" y="4762683"/>
            <a:ext cx="2819268" cy="41549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所以</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A</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的对角阵</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为</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20" name="Rectangle 12"/>
          <p:cNvSpPr>
            <a:spLocks noChangeArrowheads="1"/>
          </p:cNvSpPr>
          <p:nvPr/>
        </p:nvSpPr>
        <p:spPr bwMode="auto">
          <a:xfrm>
            <a:off x="1853551" y="556759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1" name="对象 20"/>
          <p:cNvGraphicFramePr>
            <a:graphicFrameLocks noChangeAspect="1"/>
          </p:cNvGraphicFramePr>
          <p:nvPr>
            <p:extLst/>
          </p:nvPr>
        </p:nvGraphicFramePr>
        <p:xfrm>
          <a:off x="2881096" y="4783860"/>
          <a:ext cx="339832" cy="288857"/>
        </p:xfrm>
        <a:graphic>
          <a:graphicData uri="http://schemas.openxmlformats.org/presentationml/2006/ole">
            <mc:AlternateContent xmlns:mc="http://schemas.openxmlformats.org/markup-compatibility/2006">
              <mc:Choice xmlns:v="urn:schemas-microsoft-com:vml" Requires="v">
                <p:oleObj spid="_x0000_s46094" name="公式" r:id="rId13" imgW="190335" imgH="164957" progId="Equation.3">
                  <p:embed/>
                </p:oleObj>
              </mc:Choice>
              <mc:Fallback>
                <p:oleObj name="公式" r:id="rId13" imgW="190335" imgH="164957" progId="Equation.3">
                  <p:embed/>
                  <p:pic>
                    <p:nvPicPr>
                      <p:cNvPr id="21" name="对象 2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881096" y="4783860"/>
                        <a:ext cx="339832" cy="288857"/>
                      </a:xfrm>
                      <a:prstGeom prst="rect">
                        <a:avLst/>
                      </a:prstGeom>
                      <a:noFill/>
                    </p:spPr>
                  </p:pic>
                </p:oleObj>
              </mc:Fallback>
            </mc:AlternateContent>
          </a:graphicData>
        </a:graphic>
      </p:graphicFrame>
      <p:sp>
        <p:nvSpPr>
          <p:cNvPr id="22" name="Rectangle 14"/>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3" name="对象 22"/>
          <p:cNvGraphicFramePr>
            <a:graphicFrameLocks noChangeAspect="1"/>
          </p:cNvGraphicFramePr>
          <p:nvPr>
            <p:extLst/>
          </p:nvPr>
        </p:nvGraphicFramePr>
        <p:xfrm>
          <a:off x="3892095" y="4933422"/>
          <a:ext cx="2298649" cy="866325"/>
        </p:xfrm>
        <a:graphic>
          <a:graphicData uri="http://schemas.openxmlformats.org/presentationml/2006/ole">
            <mc:AlternateContent xmlns:mc="http://schemas.openxmlformats.org/markup-compatibility/2006">
              <mc:Choice xmlns:v="urn:schemas-microsoft-com:vml" Requires="v">
                <p:oleObj spid="_x0000_s46095" name="公式" r:id="rId15" imgW="1892300" imgH="711200" progId="Equation.3">
                  <p:embed/>
                </p:oleObj>
              </mc:Choice>
              <mc:Fallback>
                <p:oleObj name="公式" r:id="rId15" imgW="1892300" imgH="711200" progId="Equation.3">
                  <p:embed/>
                  <p:pic>
                    <p:nvPicPr>
                      <p:cNvPr id="23" name="对象 2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892095" y="4933422"/>
                        <a:ext cx="2298649" cy="866325"/>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541919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par>
                                <p:cTn id="13" presetID="10" presetClass="entr" presetSubtype="0" fill="hold" nodeType="with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fade">
                                      <p:cBhvr>
                                        <p:cTn id="15" dur="500"/>
                                        <p:tgtEl>
                                          <p:spTgt spid="13"/>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4"/>
                                        </p:tgtEl>
                                        <p:attrNameLst>
                                          <p:attrName>style.visibility</p:attrName>
                                        </p:attrNameLst>
                                      </p:cBhvr>
                                      <p:to>
                                        <p:strVal val="visible"/>
                                      </p:to>
                                    </p:set>
                                    <p:animEffect transition="in" filter="fade">
                                      <p:cBhvr>
                                        <p:cTn id="20" dur="500"/>
                                        <p:tgtEl>
                                          <p:spTgt spid="14"/>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16"/>
                                        </p:tgtEl>
                                        <p:attrNameLst>
                                          <p:attrName>style.visibility</p:attrName>
                                        </p:attrNameLst>
                                      </p:cBhvr>
                                      <p:to>
                                        <p:strVal val="visible"/>
                                      </p:to>
                                    </p:set>
                                    <p:animEffect transition="in" filter="fade">
                                      <p:cBhvr>
                                        <p:cTn id="25" dur="500"/>
                                        <p:tgtEl>
                                          <p:spTgt spid="16"/>
                                        </p:tgtEl>
                                      </p:cBhvr>
                                    </p:animEffect>
                                  </p:childTnLst>
                                </p:cTn>
                              </p:par>
                              <p:par>
                                <p:cTn id="26" presetID="10" presetClass="entr" presetSubtype="0" fill="hold" nodeType="withEffect">
                                  <p:stCondLst>
                                    <p:cond delay="0"/>
                                  </p:stCondLst>
                                  <p:childTnLst>
                                    <p:set>
                                      <p:cBhvr>
                                        <p:cTn id="27" dur="1" fill="hold">
                                          <p:stCondLst>
                                            <p:cond delay="0"/>
                                          </p:stCondLst>
                                        </p:cTn>
                                        <p:tgtEl>
                                          <p:spTgt spid="18"/>
                                        </p:tgtEl>
                                        <p:attrNameLst>
                                          <p:attrName>style.visibility</p:attrName>
                                        </p:attrNameLst>
                                      </p:cBhvr>
                                      <p:to>
                                        <p:strVal val="visible"/>
                                      </p:to>
                                    </p:set>
                                    <p:animEffect transition="in" filter="fade">
                                      <p:cBhvr>
                                        <p:cTn id="28" dur="500"/>
                                        <p:tgtEl>
                                          <p:spTgt spid="18"/>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nodeType="clickEffect">
                                  <p:stCondLst>
                                    <p:cond delay="0"/>
                                  </p:stCondLst>
                                  <p:childTnLst>
                                    <p:set>
                                      <p:cBhvr>
                                        <p:cTn id="32" dur="1" fill="hold">
                                          <p:stCondLst>
                                            <p:cond delay="0"/>
                                          </p:stCondLst>
                                        </p:cTn>
                                        <p:tgtEl>
                                          <p:spTgt spid="21"/>
                                        </p:tgtEl>
                                        <p:attrNameLst>
                                          <p:attrName>style.visibility</p:attrName>
                                        </p:attrNameLst>
                                      </p:cBhvr>
                                      <p:to>
                                        <p:strVal val="visible"/>
                                      </p:to>
                                    </p:set>
                                    <p:animEffect transition="in" filter="fade">
                                      <p:cBhvr>
                                        <p:cTn id="33" dur="500"/>
                                        <p:tgtEl>
                                          <p:spTgt spid="21"/>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19"/>
                                        </p:tgtEl>
                                        <p:attrNameLst>
                                          <p:attrName>style.visibility</p:attrName>
                                        </p:attrNameLst>
                                      </p:cBhvr>
                                      <p:to>
                                        <p:strVal val="visible"/>
                                      </p:to>
                                    </p:set>
                                    <p:animEffect transition="in" filter="fade">
                                      <p:cBhvr>
                                        <p:cTn id="36" dur="500"/>
                                        <p:tgtEl>
                                          <p:spTgt spid="19"/>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nodeType="clickEffect">
                                  <p:stCondLst>
                                    <p:cond delay="0"/>
                                  </p:stCondLst>
                                  <p:childTnLst>
                                    <p:set>
                                      <p:cBhvr>
                                        <p:cTn id="40" dur="1" fill="hold">
                                          <p:stCondLst>
                                            <p:cond delay="0"/>
                                          </p:stCondLst>
                                        </p:cTn>
                                        <p:tgtEl>
                                          <p:spTgt spid="23"/>
                                        </p:tgtEl>
                                        <p:attrNameLst>
                                          <p:attrName>style.visibility</p:attrName>
                                        </p:attrNameLst>
                                      </p:cBhvr>
                                      <p:to>
                                        <p:strVal val="visible"/>
                                      </p:to>
                                    </p:set>
                                    <p:animEffect transition="in" filter="fade">
                                      <p:cBhvr>
                                        <p:cTn id="41"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4" grpId="0"/>
      <p:bldP spid="19" grpId="0"/>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365760" y="1131094"/>
            <a:ext cx="8378190" cy="994172"/>
          </a:xfrm>
        </p:spPr>
        <p:txBody>
          <a:bodyPr>
            <a:normAutofit/>
          </a:bodyPr>
          <a:lstStyle/>
          <a:p>
            <a:r>
              <a:rPr lang="en-US" altLang="zh-CN" sz="3000" b="1" dirty="0"/>
              <a:t>(3)</a:t>
            </a:r>
            <a:r>
              <a:rPr lang="zh-CN" altLang="zh-CN" sz="3000" b="1" dirty="0"/>
              <a:t>将矩阵</a:t>
            </a:r>
            <a:r>
              <a:rPr lang="en-US" altLang="zh-CN" sz="3000" b="1" dirty="0"/>
              <a:t>A</a:t>
            </a:r>
            <a:r>
              <a:rPr lang="zh-CN" altLang="zh-CN" sz="3000" b="1" dirty="0"/>
              <a:t>化为约当阵</a:t>
            </a:r>
            <a:r>
              <a:rPr lang="en-US" altLang="zh-CN" sz="3000" b="1" dirty="0"/>
              <a:t>    </a:t>
            </a:r>
            <a:r>
              <a:rPr lang="zh-CN" altLang="en-US" sz="3000" b="1" dirty="0"/>
              <a:t>：</a:t>
            </a:r>
            <a:r>
              <a:rPr lang="zh-CN" altLang="zh-CN" sz="3000" b="1" dirty="0"/>
              <a:t>刘豹</a:t>
            </a:r>
            <a:r>
              <a:rPr lang="en-US" altLang="zh-CN" sz="3000" b="1" dirty="0"/>
              <a:t>PP.32</a:t>
            </a:r>
            <a:r>
              <a:rPr lang="zh-CN" altLang="zh-CN" sz="3000" b="1" dirty="0"/>
              <a:t>－</a:t>
            </a:r>
            <a:r>
              <a:rPr lang="en-US" altLang="zh-CN" sz="3000" b="1" dirty="0"/>
              <a:t>36</a:t>
            </a:r>
            <a:r>
              <a:rPr lang="zh-CN" altLang="zh-CN" sz="3000" b="1" dirty="0"/>
              <a:t>。自学。</a:t>
            </a:r>
            <a:endParaRPr lang="zh-CN" altLang="en-US" dirty="0"/>
          </a:p>
        </p:txBody>
      </p:sp>
      <p:sp>
        <p:nvSpPr>
          <p:cNvPr id="3" name="内容占位符 2"/>
          <p:cNvSpPr>
            <a:spLocks noGrp="1"/>
          </p:cNvSpPr>
          <p:nvPr>
            <p:ph idx="1"/>
          </p:nvPr>
        </p:nvSpPr>
        <p:spPr>
          <a:xfrm>
            <a:off x="611505" y="2843689"/>
            <a:ext cx="7886700" cy="3263504"/>
          </a:xfrm>
        </p:spPr>
        <p:txBody>
          <a:bodyPr/>
          <a:lstStyle/>
          <a:p>
            <a:r>
              <a:rPr lang="zh-CN" altLang="zh-CN" sz="2400" b="1" dirty="0"/>
              <a:t>思</a:t>
            </a:r>
            <a:r>
              <a:rPr lang="zh-CN" altLang="en-US" sz="2400" b="1" dirty="0"/>
              <a:t>考题</a:t>
            </a:r>
            <a:r>
              <a:rPr lang="en-US" altLang="zh-CN" sz="2400" b="1" dirty="0"/>
              <a:t>15</a:t>
            </a:r>
            <a:r>
              <a:rPr lang="zh-CN" altLang="zh-CN" sz="2400" b="1" dirty="0"/>
              <a:t>：同意系统的状态方程不唯一，其特征值是否不变，为什么？</a:t>
            </a:r>
            <a:endParaRPr lang="zh-CN" altLang="zh-CN" sz="2400" dirty="0"/>
          </a:p>
          <a:p>
            <a:endParaRPr lang="zh-CN" altLang="en-US" dirty="0"/>
          </a:p>
        </p:txBody>
      </p:sp>
      <p:sp>
        <p:nvSpPr>
          <p:cNvPr id="4" name="页脚占位符 3"/>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6" name="灯片编号占位符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graphicFrame>
        <p:nvGraphicFramePr>
          <p:cNvPr id="5" name="对象 4"/>
          <p:cNvGraphicFramePr>
            <a:graphicFrameLocks noChangeAspect="1"/>
          </p:cNvGraphicFramePr>
          <p:nvPr>
            <p:extLst/>
          </p:nvPr>
        </p:nvGraphicFramePr>
        <p:xfrm>
          <a:off x="4057650" y="1465620"/>
          <a:ext cx="365760" cy="325120"/>
        </p:xfrm>
        <a:graphic>
          <a:graphicData uri="http://schemas.openxmlformats.org/presentationml/2006/ole">
            <mc:AlternateContent xmlns:mc="http://schemas.openxmlformats.org/markup-compatibility/2006">
              <mc:Choice xmlns:v="urn:schemas-microsoft-com:vml" Requires="v">
                <p:oleObj spid="_x0000_s47107" name="公式" r:id="rId3" imgW="215713" imgH="190335" progId="Equation.3">
                  <p:embed/>
                </p:oleObj>
              </mc:Choice>
              <mc:Fallback>
                <p:oleObj name="公式" r:id="rId3" imgW="215713" imgH="190335" progId="Equation.3">
                  <p:embed/>
                  <p:pic>
                    <p:nvPicPr>
                      <p:cNvPr id="5" name="对象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57650" y="1465620"/>
                        <a:ext cx="365760" cy="325120"/>
                      </a:xfrm>
                      <a:prstGeom prst="rect">
                        <a:avLst/>
                      </a:prstGeom>
                      <a:noFill/>
                    </p:spPr>
                  </p:pic>
                </p:oleObj>
              </mc:Fallback>
            </mc:AlternateContent>
          </a:graphicData>
        </a:graphic>
      </p:graphicFrame>
    </p:spTree>
    <p:extLst>
      <p:ext uri="{BB962C8B-B14F-4D97-AF65-F5344CB8AC3E}">
        <p14:creationId xmlns:p14="http://schemas.microsoft.com/office/powerpoint/2010/main" val="5261526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
                                        </p:tgtEl>
                                      </p:cBhvr>
                                    </p:animEffect>
                                    <p:set>
                                      <p:cBhvr>
                                        <p:cTn id="7" dur="1" fill="hold">
                                          <p:stCondLst>
                                            <p:cond delay="499"/>
                                          </p:stCondLst>
                                        </p:cTn>
                                        <p:tgtEl>
                                          <p:spTgt spid="2"/>
                                        </p:tgtEl>
                                        <p:attrNameLst>
                                          <p:attrName>style.visibility</p:attrName>
                                        </p:attrNameLst>
                                      </p:cBhvr>
                                      <p:to>
                                        <p:strVal val="hidden"/>
                                      </p:to>
                                    </p:set>
                                  </p:childTnLst>
                                </p:cTn>
                              </p:par>
                              <p:par>
                                <p:cTn id="8" presetID="10" presetClass="exit" presetSubtype="0" fill="hold" nodeType="withEffect">
                                  <p:stCondLst>
                                    <p:cond delay="0"/>
                                  </p:stCondLst>
                                  <p:childTnLst>
                                    <p:animEffect transition="out" filter="fade">
                                      <p:cBhvr>
                                        <p:cTn id="9" dur="500"/>
                                        <p:tgtEl>
                                          <p:spTgt spid="5"/>
                                        </p:tgtEl>
                                      </p:cBhvr>
                                    </p:animEffect>
                                    <p:set>
                                      <p:cBhvr>
                                        <p:cTn id="10" dur="1" fill="hold">
                                          <p:stCondLst>
                                            <p:cond delay="499"/>
                                          </p:stCondLst>
                                        </p:cTn>
                                        <p:tgtEl>
                                          <p:spTgt spid="5"/>
                                        </p:tgtEl>
                                        <p:attrNameLst>
                                          <p:attrName>style.visibility</p:attrName>
                                        </p:attrNameLst>
                                      </p:cBhvr>
                                      <p:to>
                                        <p:strVal val="hidden"/>
                                      </p:to>
                                    </p:se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3">
                                            <p:txEl>
                                              <p:pRg st="0" end="0"/>
                                            </p:txEl>
                                          </p:spTgt>
                                        </p:tgtEl>
                                        <p:attrNameLst>
                                          <p:attrName>style.visibility</p:attrName>
                                        </p:attrNameLst>
                                      </p:cBhvr>
                                      <p:to>
                                        <p:strVal val="visible"/>
                                      </p:to>
                                    </p:set>
                                    <p:animEffect transition="in" filter="fade">
                                      <p:cBhvr>
                                        <p:cTn id="15" dur="500"/>
                                        <p:tgtEl>
                                          <p:spTgt spid="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build="p"/>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625642" y="688805"/>
            <a:ext cx="7886700" cy="1325563"/>
          </a:xfrm>
        </p:spPr>
        <p:txBody>
          <a:bodyPr>
            <a:normAutofit/>
          </a:bodyPr>
          <a:lstStyle/>
          <a:p>
            <a:r>
              <a:rPr lang="en-US" altLang="zh-CN" sz="2700" b="1" dirty="0"/>
              <a:t>2.4 </a:t>
            </a:r>
            <a:r>
              <a:rPr lang="zh-CN" altLang="zh-CN" sz="2700" b="1" dirty="0"/>
              <a:t>状态方程的求解</a:t>
            </a:r>
            <a:endParaRPr lang="zh-CN" altLang="en-US" sz="2700" dirty="0"/>
          </a:p>
        </p:txBody>
      </p:sp>
      <p:sp>
        <p:nvSpPr>
          <p:cNvPr id="3" name="内容占位符 2"/>
          <p:cNvSpPr>
            <a:spLocks noGrp="1"/>
          </p:cNvSpPr>
          <p:nvPr>
            <p:ph idx="1"/>
          </p:nvPr>
        </p:nvSpPr>
        <p:spPr>
          <a:xfrm>
            <a:off x="628650" y="2226469"/>
            <a:ext cx="7886700" cy="436721"/>
          </a:xfrm>
        </p:spPr>
        <p:txBody>
          <a:bodyPr>
            <a:normAutofit fontScale="92500" lnSpcReduction="10000"/>
          </a:bodyPr>
          <a:lstStyle/>
          <a:p>
            <a:r>
              <a:rPr lang="en-US" altLang="zh-CN"/>
              <a:t>LTI</a:t>
            </a:r>
            <a:r>
              <a:rPr lang="zh-CN" altLang="zh-CN"/>
              <a:t>系统，常见的解法有两种：时域解和复频域解。</a:t>
            </a:r>
            <a:endParaRPr lang="zh-CN" altLang="en-US" dirty="0"/>
          </a:p>
        </p:txBody>
      </p:sp>
      <p:sp>
        <p:nvSpPr>
          <p:cNvPr id="4" name="页脚占位符 3"/>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5" name="灯片编号占位符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
        <p:nvSpPr>
          <p:cNvPr id="12" name="矩形 11"/>
          <p:cNvSpPr/>
          <p:nvPr/>
        </p:nvSpPr>
        <p:spPr>
          <a:xfrm>
            <a:off x="388620" y="2087039"/>
            <a:ext cx="4572000" cy="738664"/>
          </a:xfrm>
          <a:prstGeom prst="rect">
            <a:avLst/>
          </a:prstGeom>
        </p:spPr>
        <p:txBody>
          <a:bodyPr>
            <a:spAutoFit/>
          </a:bodyPr>
          <a:lstStyle/>
          <a:p>
            <a:pPr marL="0" marR="0" lvl="0" indent="229553" algn="just" defTabSz="914400" rtl="0" eaLnBrk="1" fontAlgn="auto" latinLnBrk="0" hangingPunct="1">
              <a:lnSpc>
                <a:spcPct val="100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1. </a:t>
            </a:r>
            <a:r>
              <a:rPr kumimoji="0" lang="zh-CN"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状态方程的时间域解法</a:t>
            </a:r>
            <a:endPar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endParaRPr>
          </a:p>
          <a:p>
            <a:pPr marL="0" marR="0" lvl="0" indent="229553" algn="just" defTabSz="914400" rtl="0" eaLnBrk="1" fontAlgn="auto" latinLnBrk="0" hangingPunct="1">
              <a:lnSpc>
                <a:spcPct val="100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(1)</a:t>
            </a:r>
            <a:r>
              <a:rPr kumimoji="0" lang="zh-CN"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一阶标量微分方程的解法：</a:t>
            </a:r>
            <a:endPar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endParaRPr>
          </a:p>
        </p:txBody>
      </p:sp>
      <p:sp>
        <p:nvSpPr>
          <p:cNvPr id="13" name="Rectangle 10"/>
          <p:cNvSpPr>
            <a:spLocks noChangeArrowheads="1"/>
          </p:cNvSpPr>
          <p:nvPr/>
        </p:nvSpPr>
        <p:spPr bwMode="auto">
          <a:xfrm>
            <a:off x="1737361" y="316477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2950569" y="2822037"/>
          <a:ext cx="2201477" cy="359425"/>
        </p:xfrm>
        <a:graphic>
          <a:graphicData uri="http://schemas.openxmlformats.org/presentationml/2006/ole">
            <mc:AlternateContent xmlns:mc="http://schemas.openxmlformats.org/markup-compatibility/2006">
              <mc:Choice xmlns:v="urn:schemas-microsoft-com:vml" Requires="v">
                <p:oleObj spid="_x0000_s48134" name="Equation" r:id="rId3" imgW="1218671" imgH="203112" progId="Equation.DSMT4">
                  <p:embed/>
                </p:oleObj>
              </mc:Choice>
              <mc:Fallback>
                <p:oleObj name="Equation" r:id="rId3" imgW="1218671" imgH="203112" progId="Equation.DSMT4">
                  <p:embed/>
                  <p:pic>
                    <p:nvPicPr>
                      <p:cNvPr id="14" name="对象 1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50569" y="2822037"/>
                        <a:ext cx="2201477" cy="359425"/>
                      </a:xfrm>
                      <a:prstGeom prst="rect">
                        <a:avLst/>
                      </a:prstGeom>
                      <a:noFill/>
                    </p:spPr>
                  </p:pic>
                </p:oleObj>
              </mc:Fallback>
            </mc:AlternateContent>
          </a:graphicData>
        </a:graphic>
      </p:graphicFrame>
      <p:sp>
        <p:nvSpPr>
          <p:cNvPr id="15" name="矩形 14"/>
          <p:cNvSpPr/>
          <p:nvPr/>
        </p:nvSpPr>
        <p:spPr>
          <a:xfrm>
            <a:off x="388621" y="3198167"/>
            <a:ext cx="7384595" cy="415498"/>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根据微分方程理论，在求解这类方程时，可以先将其改写为：</a:t>
            </a:r>
          </a:p>
        </p:txBody>
      </p:sp>
      <p:sp>
        <p:nvSpPr>
          <p:cNvPr id="16" name="Rectangle 12"/>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7" name="对象 16"/>
          <p:cNvGraphicFramePr>
            <a:graphicFrameLocks noChangeAspect="1"/>
          </p:cNvGraphicFramePr>
          <p:nvPr>
            <p:extLst/>
          </p:nvPr>
        </p:nvGraphicFramePr>
        <p:xfrm>
          <a:off x="3083594" y="3665209"/>
          <a:ext cx="1579846" cy="556284"/>
        </p:xfrm>
        <a:graphic>
          <a:graphicData uri="http://schemas.openxmlformats.org/presentationml/2006/ole">
            <mc:AlternateContent xmlns:mc="http://schemas.openxmlformats.org/markup-compatibility/2006">
              <mc:Choice xmlns:v="urn:schemas-microsoft-com:vml" Requires="v">
                <p:oleObj spid="_x0000_s48135" name="Equation" r:id="rId5" imgW="1117115" imgH="393529" progId="Equation.DSMT4">
                  <p:embed/>
                </p:oleObj>
              </mc:Choice>
              <mc:Fallback>
                <p:oleObj name="Equation" r:id="rId5" imgW="1117115" imgH="393529" progId="Equation.DSMT4">
                  <p:embed/>
                  <p:pic>
                    <p:nvPicPr>
                      <p:cNvPr id="17" name="对象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083594" y="3665209"/>
                        <a:ext cx="1579846" cy="556284"/>
                      </a:xfrm>
                      <a:prstGeom prst="rect">
                        <a:avLst/>
                      </a:prstGeom>
                      <a:noFill/>
                    </p:spPr>
                  </p:pic>
                </p:oleObj>
              </mc:Fallback>
            </mc:AlternateContent>
          </a:graphicData>
        </a:graphic>
      </p:graphicFrame>
      <p:sp>
        <p:nvSpPr>
          <p:cNvPr id="18" name="矩形 17"/>
          <p:cNvSpPr/>
          <p:nvPr/>
        </p:nvSpPr>
        <p:spPr>
          <a:xfrm>
            <a:off x="628650" y="4285067"/>
            <a:ext cx="2069797"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上式两边各乘以</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0" name="对象 19"/>
          <p:cNvGraphicFramePr>
            <a:graphicFrameLocks noChangeAspect="1"/>
          </p:cNvGraphicFramePr>
          <p:nvPr>
            <p:extLst/>
          </p:nvPr>
        </p:nvGraphicFramePr>
        <p:xfrm>
          <a:off x="2557542" y="4221493"/>
          <a:ext cx="526052" cy="406494"/>
        </p:xfrm>
        <a:graphic>
          <a:graphicData uri="http://schemas.openxmlformats.org/presentationml/2006/ole">
            <mc:AlternateContent xmlns:mc="http://schemas.openxmlformats.org/markup-compatibility/2006">
              <mc:Choice xmlns:v="urn:schemas-microsoft-com:vml" Requires="v">
                <p:oleObj spid="_x0000_s48136" name="Equation" r:id="rId7" imgW="253780" imgH="203024" progId="Equation.DSMT4">
                  <p:embed/>
                </p:oleObj>
              </mc:Choice>
              <mc:Fallback>
                <p:oleObj name="Equation" r:id="rId7" imgW="253780" imgH="203024" progId="Equation.DSMT4">
                  <p:embed/>
                  <p:pic>
                    <p:nvPicPr>
                      <p:cNvPr id="20" name="对象 1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557542" y="4221493"/>
                        <a:ext cx="526052" cy="406494"/>
                      </a:xfrm>
                      <a:prstGeom prst="rect">
                        <a:avLst/>
                      </a:prstGeom>
                      <a:noFill/>
                    </p:spPr>
                  </p:pic>
                </p:oleObj>
              </mc:Fallback>
            </mc:AlternateContent>
          </a:graphicData>
        </a:graphic>
      </p:graphicFrame>
      <p:graphicFrame>
        <p:nvGraphicFramePr>
          <p:cNvPr id="22" name="对象 21"/>
          <p:cNvGraphicFramePr>
            <a:graphicFrameLocks noChangeAspect="1"/>
          </p:cNvGraphicFramePr>
          <p:nvPr>
            <p:extLst/>
          </p:nvPr>
        </p:nvGraphicFramePr>
        <p:xfrm>
          <a:off x="2820568" y="4777777"/>
          <a:ext cx="2877866" cy="622915"/>
        </p:xfrm>
        <a:graphic>
          <a:graphicData uri="http://schemas.openxmlformats.org/presentationml/2006/ole">
            <mc:AlternateContent xmlns:mc="http://schemas.openxmlformats.org/markup-compatibility/2006">
              <mc:Choice xmlns:v="urn:schemas-microsoft-com:vml" Requires="v">
                <p:oleObj spid="_x0000_s48137" name="Equation" r:id="rId9" imgW="1777229" imgH="393529" progId="Equation.DSMT4">
                  <p:embed/>
                </p:oleObj>
              </mc:Choice>
              <mc:Fallback>
                <p:oleObj name="Equation" r:id="rId9" imgW="1777229" imgH="393529" progId="Equation.DSMT4">
                  <p:embed/>
                  <p:pic>
                    <p:nvPicPr>
                      <p:cNvPr id="22" name="对象 2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20568" y="4777777"/>
                        <a:ext cx="2877866" cy="622915"/>
                      </a:xfrm>
                      <a:prstGeom prst="rect">
                        <a:avLst/>
                      </a:prstGeom>
                      <a:noFill/>
                    </p:spPr>
                  </p:pic>
                </p:oleObj>
              </mc:Fallback>
            </mc:AlternateContent>
          </a:graphicData>
        </a:graphic>
      </p:graphicFrame>
    </p:spTree>
    <p:extLst>
      <p:ext uri="{BB962C8B-B14F-4D97-AF65-F5344CB8AC3E}">
        <p14:creationId xmlns:p14="http://schemas.microsoft.com/office/powerpoint/2010/main" val="35562293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nodeType="clickEffect">
                                  <p:stCondLst>
                                    <p:cond delay="0"/>
                                  </p:stCondLst>
                                  <p:childTnLst>
                                    <p:animEffect transition="out" filter="fade">
                                      <p:cBhvr>
                                        <p:cTn id="6" dur="500"/>
                                        <p:tgtEl>
                                          <p:spTgt spid="3">
                                            <p:txEl>
                                              <p:pRg st="0" end="0"/>
                                            </p:txEl>
                                          </p:spTgt>
                                        </p:tgtEl>
                                      </p:cBhvr>
                                    </p:animEffect>
                                    <p:set>
                                      <p:cBhvr>
                                        <p:cTn id="7" dur="1" fill="hold">
                                          <p:stCondLst>
                                            <p:cond delay="499"/>
                                          </p:stCondLst>
                                        </p:cTn>
                                        <p:tgtEl>
                                          <p:spTgt spid="3">
                                            <p:txEl>
                                              <p:pRg st="0" end="0"/>
                                            </p:txEl>
                                          </p:spTgt>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fade">
                                      <p:cBhvr>
                                        <p:cTn id="12" dur="500"/>
                                        <p:tgtEl>
                                          <p:spTgt spid="12"/>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fade">
                                      <p:cBhvr>
                                        <p:cTn id="17" dur="500"/>
                                        <p:tgtEl>
                                          <p:spTgt spid="14"/>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fade">
                                      <p:cBhvr>
                                        <p:cTn id="22" dur="500"/>
                                        <p:tgtEl>
                                          <p:spTgt spid="15"/>
                                        </p:tgtEl>
                                      </p:cBhvr>
                                    </p:animEffect>
                                  </p:childTnLst>
                                </p:cTn>
                              </p:par>
                              <p:par>
                                <p:cTn id="23" presetID="10" presetClass="entr" presetSubtype="0" fill="hold" nodeType="withEffect">
                                  <p:stCondLst>
                                    <p:cond delay="0"/>
                                  </p:stCondLst>
                                  <p:childTnLst>
                                    <p:set>
                                      <p:cBhvr>
                                        <p:cTn id="24" dur="1" fill="hold">
                                          <p:stCondLst>
                                            <p:cond delay="0"/>
                                          </p:stCondLst>
                                        </p:cTn>
                                        <p:tgtEl>
                                          <p:spTgt spid="17"/>
                                        </p:tgtEl>
                                        <p:attrNameLst>
                                          <p:attrName>style.visibility</p:attrName>
                                        </p:attrNameLst>
                                      </p:cBhvr>
                                      <p:to>
                                        <p:strVal val="visible"/>
                                      </p:to>
                                    </p:set>
                                    <p:animEffect transition="in" filter="fade">
                                      <p:cBhvr>
                                        <p:cTn id="25" dur="500"/>
                                        <p:tgtEl>
                                          <p:spTgt spid="17"/>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18"/>
                                        </p:tgtEl>
                                        <p:attrNameLst>
                                          <p:attrName>style.visibility</p:attrName>
                                        </p:attrNameLst>
                                      </p:cBhvr>
                                      <p:to>
                                        <p:strVal val="visible"/>
                                      </p:to>
                                    </p:set>
                                    <p:animEffect transition="in" filter="fade">
                                      <p:cBhvr>
                                        <p:cTn id="30" dur="500"/>
                                        <p:tgtEl>
                                          <p:spTgt spid="18"/>
                                        </p:tgtEl>
                                      </p:cBhvr>
                                    </p:animEffect>
                                  </p:childTnLst>
                                </p:cTn>
                              </p:par>
                              <p:par>
                                <p:cTn id="31" presetID="10" presetClass="entr" presetSubtype="0" fill="hold" nodeType="withEffect">
                                  <p:stCondLst>
                                    <p:cond delay="0"/>
                                  </p:stCondLst>
                                  <p:childTnLst>
                                    <p:set>
                                      <p:cBhvr>
                                        <p:cTn id="32" dur="1" fill="hold">
                                          <p:stCondLst>
                                            <p:cond delay="0"/>
                                          </p:stCondLst>
                                        </p:cTn>
                                        <p:tgtEl>
                                          <p:spTgt spid="20"/>
                                        </p:tgtEl>
                                        <p:attrNameLst>
                                          <p:attrName>style.visibility</p:attrName>
                                        </p:attrNameLst>
                                      </p:cBhvr>
                                      <p:to>
                                        <p:strVal val="visible"/>
                                      </p:to>
                                    </p:set>
                                    <p:animEffect transition="in" filter="fade">
                                      <p:cBhvr>
                                        <p:cTn id="33" dur="500"/>
                                        <p:tgtEl>
                                          <p:spTgt spid="20"/>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nodeType="clickEffect">
                                  <p:stCondLst>
                                    <p:cond delay="0"/>
                                  </p:stCondLst>
                                  <p:childTnLst>
                                    <p:set>
                                      <p:cBhvr>
                                        <p:cTn id="37" dur="1" fill="hold">
                                          <p:stCondLst>
                                            <p:cond delay="0"/>
                                          </p:stCondLst>
                                        </p:cTn>
                                        <p:tgtEl>
                                          <p:spTgt spid="22"/>
                                        </p:tgtEl>
                                        <p:attrNameLst>
                                          <p:attrName>style.visibility</p:attrName>
                                        </p:attrNameLst>
                                      </p:cBhvr>
                                      <p:to>
                                        <p:strVal val="visible"/>
                                      </p:to>
                                    </p:set>
                                    <p:animEffect transition="in" filter="fade">
                                      <p:cBhvr>
                                        <p:cTn id="38"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5" grpId="0"/>
      <p:bldP spid="18" grpId="0"/>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874056" y="1298979"/>
            <a:ext cx="1762021" cy="415498"/>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所以，有：</a:t>
            </a:r>
          </a:p>
        </p:txBody>
      </p:sp>
      <p:graphicFrame>
        <p:nvGraphicFramePr>
          <p:cNvPr id="6" name="对象 5"/>
          <p:cNvGraphicFramePr>
            <a:graphicFrameLocks noChangeAspect="1"/>
          </p:cNvGraphicFramePr>
          <p:nvPr>
            <p:extLst/>
          </p:nvPr>
        </p:nvGraphicFramePr>
        <p:xfrm>
          <a:off x="2745416" y="1214349"/>
          <a:ext cx="2138694" cy="561677"/>
        </p:xfrm>
        <a:graphic>
          <a:graphicData uri="http://schemas.openxmlformats.org/presentationml/2006/ole">
            <mc:AlternateContent xmlns:mc="http://schemas.openxmlformats.org/markup-compatibility/2006">
              <mc:Choice xmlns:v="urn:schemas-microsoft-com:vml" Requires="v">
                <p:oleObj spid="_x0000_s49166" name="Equation" r:id="rId3" imgW="1459866" imgH="393529" progId="Equation.DSMT4">
                  <p:embed/>
                </p:oleObj>
              </mc:Choice>
              <mc:Fallback>
                <p:oleObj name="Equation" r:id="rId3" imgW="1459866" imgH="393529"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45416" y="1214349"/>
                        <a:ext cx="2138694" cy="561677"/>
                      </a:xfrm>
                      <a:prstGeom prst="rect">
                        <a:avLst/>
                      </a:prstGeom>
                      <a:noFill/>
                    </p:spPr>
                  </p:pic>
                </p:oleObj>
              </mc:Fallback>
            </mc:AlternateContent>
          </a:graphicData>
        </a:graphic>
      </p:graphicFrame>
      <p:sp>
        <p:nvSpPr>
          <p:cNvPr id="7" name="矩形 6"/>
          <p:cNvSpPr/>
          <p:nvPr/>
        </p:nvSpPr>
        <p:spPr>
          <a:xfrm>
            <a:off x="874055" y="1956112"/>
            <a:ext cx="3108543" cy="415498"/>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两边积分（</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），有：</a:t>
            </a:r>
          </a:p>
        </p:txBody>
      </p:sp>
      <p:sp>
        <p:nvSpPr>
          <p:cNvPr id="8" name="Rectangle 4"/>
          <p:cNvSpPr>
            <a:spLocks noChangeArrowheads="1"/>
          </p:cNvSpPr>
          <p:nvPr/>
        </p:nvSpPr>
        <p:spPr bwMode="auto">
          <a:xfrm>
            <a:off x="2914651" y="305323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2571750" y="1897380"/>
          <a:ext cx="342900" cy="480060"/>
        </p:xfrm>
        <a:graphic>
          <a:graphicData uri="http://schemas.openxmlformats.org/presentationml/2006/ole">
            <mc:AlternateContent xmlns:mc="http://schemas.openxmlformats.org/markup-compatibility/2006">
              <mc:Choice xmlns:v="urn:schemas-microsoft-com:vml" Requires="v">
                <p:oleObj spid="_x0000_s49167" name="Equation" r:id="rId5" imgW="241200" imgH="330120" progId="Equation.DSMT4">
                  <p:embed/>
                </p:oleObj>
              </mc:Choice>
              <mc:Fallback>
                <p:oleObj name="Equation" r:id="rId5" imgW="241200" imgH="330120" progId="Equation.DSMT4">
                  <p:embed/>
                  <p:pic>
                    <p:nvPicPr>
                      <p:cNvPr id="9" name="对象 8"/>
                      <p:cNvPicPr>
                        <a:picLocks noChangeAspect="1" noChangeArrowheads="1"/>
                      </p:cNvPicPr>
                      <p:nvPr/>
                    </p:nvPicPr>
                    <p:blipFill>
                      <a:blip r:embed="rId6"/>
                      <a:srcRect/>
                      <a:stretch>
                        <a:fillRect/>
                      </a:stretch>
                    </p:blipFill>
                    <p:spPr bwMode="auto">
                      <a:xfrm>
                        <a:off x="2571750" y="1897380"/>
                        <a:ext cx="342900" cy="480060"/>
                      </a:xfrm>
                      <a:prstGeom prst="rect">
                        <a:avLst/>
                      </a:prstGeom>
                      <a:noFill/>
                    </p:spPr>
                  </p:pic>
                </p:oleObj>
              </mc:Fallback>
            </mc:AlternateContent>
          </a:graphicData>
        </a:graphic>
      </p:graphicFrame>
      <p:graphicFrame>
        <p:nvGraphicFramePr>
          <p:cNvPr id="11" name="对象 10"/>
          <p:cNvGraphicFramePr>
            <a:graphicFrameLocks noChangeAspect="1"/>
          </p:cNvGraphicFramePr>
          <p:nvPr>
            <p:extLst/>
          </p:nvPr>
        </p:nvGraphicFramePr>
        <p:xfrm>
          <a:off x="3863208" y="1850140"/>
          <a:ext cx="3541838" cy="604361"/>
        </p:xfrm>
        <a:graphic>
          <a:graphicData uri="http://schemas.openxmlformats.org/presentationml/2006/ole">
            <mc:AlternateContent xmlns:mc="http://schemas.openxmlformats.org/markup-compatibility/2006">
              <mc:Choice xmlns:v="urn:schemas-microsoft-com:vml" Requires="v">
                <p:oleObj spid="_x0000_s49168" name="Equation" r:id="rId7" imgW="1955800" imgH="330200" progId="Equation.DSMT4">
                  <p:embed/>
                </p:oleObj>
              </mc:Choice>
              <mc:Fallback>
                <p:oleObj name="Equation" r:id="rId7" imgW="1955800" imgH="330200"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863208" y="1850140"/>
                        <a:ext cx="3541838" cy="604361"/>
                      </a:xfrm>
                      <a:prstGeom prst="rect">
                        <a:avLst/>
                      </a:prstGeom>
                      <a:noFill/>
                    </p:spPr>
                  </p:pic>
                </p:oleObj>
              </mc:Fallback>
            </mc:AlternateContent>
          </a:graphicData>
        </a:graphic>
      </p:graphicFrame>
      <p:sp>
        <p:nvSpPr>
          <p:cNvPr id="12" name="矩形 11"/>
          <p:cNvSpPr/>
          <p:nvPr/>
        </p:nvSpPr>
        <p:spPr>
          <a:xfrm>
            <a:off x="897139" y="2638141"/>
            <a:ext cx="6406631" cy="415498"/>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其中</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为零输入解，</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为零状态解。</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endPar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endParaRPr>
          </a:p>
        </p:txBody>
      </p:sp>
      <p:sp>
        <p:nvSpPr>
          <p:cNvPr id="13" name="Rectangle 11"/>
          <p:cNvSpPr>
            <a:spLocks noChangeArrowheads="1"/>
          </p:cNvSpPr>
          <p:nvPr/>
        </p:nvSpPr>
        <p:spPr bwMode="auto">
          <a:xfrm>
            <a:off x="897139" y="306627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1776291" y="2690218"/>
          <a:ext cx="726879" cy="363440"/>
        </p:xfrm>
        <a:graphic>
          <a:graphicData uri="http://schemas.openxmlformats.org/presentationml/2006/ole">
            <mc:AlternateContent xmlns:mc="http://schemas.openxmlformats.org/markup-compatibility/2006">
              <mc:Choice xmlns:v="urn:schemas-microsoft-com:vml" Requires="v">
                <p:oleObj spid="_x0000_s49169" name="Equation" r:id="rId9" imgW="457200" imgH="228600" progId="Equation.DSMT4">
                  <p:embed/>
                </p:oleObj>
              </mc:Choice>
              <mc:Fallback>
                <p:oleObj name="Equation" r:id="rId9" imgW="457200" imgH="228600"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776291" y="2690218"/>
                        <a:ext cx="726879" cy="363440"/>
                      </a:xfrm>
                      <a:prstGeom prst="rect">
                        <a:avLst/>
                      </a:prstGeom>
                      <a:noFill/>
                    </p:spPr>
                  </p:pic>
                </p:oleObj>
              </mc:Fallback>
            </mc:AlternateContent>
          </a:graphicData>
        </a:graphic>
      </p:graphicFrame>
      <p:sp>
        <p:nvSpPr>
          <p:cNvPr id="15" name="Rectangle 13"/>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4089024" y="2638142"/>
          <a:ext cx="1328797" cy="442932"/>
        </p:xfrm>
        <a:graphic>
          <a:graphicData uri="http://schemas.openxmlformats.org/presentationml/2006/ole">
            <mc:AlternateContent xmlns:mc="http://schemas.openxmlformats.org/markup-compatibility/2006">
              <mc:Choice xmlns:v="urn:schemas-microsoft-com:vml" Requires="v">
                <p:oleObj spid="_x0000_s49170" name="Equation" r:id="rId11" imgW="1002865" imgH="330057" progId="Equation.DSMT4">
                  <p:embed/>
                </p:oleObj>
              </mc:Choice>
              <mc:Fallback>
                <p:oleObj name="Equation" r:id="rId11" imgW="1002865" imgH="330057" progId="Equation.DSMT4">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089024" y="2638142"/>
                        <a:ext cx="1328797" cy="442932"/>
                      </a:xfrm>
                      <a:prstGeom prst="rect">
                        <a:avLst/>
                      </a:prstGeom>
                      <a:noFill/>
                    </p:spPr>
                  </p:pic>
                </p:oleObj>
              </mc:Fallback>
            </mc:AlternateContent>
          </a:graphicData>
        </a:graphic>
      </p:graphicFrame>
      <p:sp>
        <p:nvSpPr>
          <p:cNvPr id="17" name="矩形 16"/>
          <p:cNvSpPr/>
          <p:nvPr/>
        </p:nvSpPr>
        <p:spPr>
          <a:xfrm>
            <a:off x="1156673" y="3303578"/>
            <a:ext cx="4762842"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解上述方程的关键是指数函数的性质：</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9" name="对象 18"/>
          <p:cNvGraphicFramePr>
            <a:graphicFrameLocks noChangeAspect="1"/>
          </p:cNvGraphicFramePr>
          <p:nvPr>
            <p:extLst/>
          </p:nvPr>
        </p:nvGraphicFramePr>
        <p:xfrm>
          <a:off x="5737814" y="3191738"/>
          <a:ext cx="1667232" cy="539399"/>
        </p:xfrm>
        <a:graphic>
          <a:graphicData uri="http://schemas.openxmlformats.org/presentationml/2006/ole">
            <mc:AlternateContent xmlns:mc="http://schemas.openxmlformats.org/markup-compatibility/2006">
              <mc:Choice xmlns:v="urn:schemas-microsoft-com:vml" Requires="v">
                <p:oleObj spid="_x0000_s49171" name="Equation" r:id="rId13" imgW="977476" imgH="317362" progId="Equation.DSMT4">
                  <p:embed/>
                </p:oleObj>
              </mc:Choice>
              <mc:Fallback>
                <p:oleObj name="Equation" r:id="rId13" imgW="977476" imgH="317362" progId="Equation.DSMT4">
                  <p:embed/>
                  <p:pic>
                    <p:nvPicPr>
                      <p:cNvPr id="19" name="对象 1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737814" y="3191738"/>
                        <a:ext cx="1667232" cy="539399"/>
                      </a:xfrm>
                      <a:prstGeom prst="rect">
                        <a:avLst/>
                      </a:prstGeom>
                      <a:noFill/>
                    </p:spPr>
                  </p:pic>
                </p:oleObj>
              </mc:Fallback>
            </mc:AlternateContent>
          </a:graphicData>
        </a:graphic>
      </p:graphicFrame>
      <p:sp>
        <p:nvSpPr>
          <p:cNvPr id="20" name="矩形 19"/>
          <p:cNvSpPr/>
          <p:nvPr/>
        </p:nvSpPr>
        <p:spPr>
          <a:xfrm>
            <a:off x="897138" y="3895371"/>
            <a:ext cx="7106325" cy="415498"/>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在解状态方程</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时，若有方阵</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满足：</a:t>
            </a:r>
          </a:p>
        </p:txBody>
      </p:sp>
      <p:sp>
        <p:nvSpPr>
          <p:cNvPr id="21" name="Rectangle 17"/>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2" name="对象 21"/>
          <p:cNvGraphicFramePr>
            <a:graphicFrameLocks noChangeAspect="1"/>
          </p:cNvGraphicFramePr>
          <p:nvPr>
            <p:extLst/>
          </p:nvPr>
        </p:nvGraphicFramePr>
        <p:xfrm>
          <a:off x="2800277" y="3974690"/>
          <a:ext cx="1789154" cy="292107"/>
        </p:xfrm>
        <a:graphic>
          <a:graphicData uri="http://schemas.openxmlformats.org/presentationml/2006/ole">
            <mc:AlternateContent xmlns:mc="http://schemas.openxmlformats.org/markup-compatibility/2006">
              <mc:Choice xmlns:v="urn:schemas-microsoft-com:vml" Requires="v">
                <p:oleObj spid="_x0000_s49172" name="Equation" r:id="rId15" imgW="1397000" imgH="228600" progId="Equation.DSMT4">
                  <p:embed/>
                </p:oleObj>
              </mc:Choice>
              <mc:Fallback>
                <p:oleObj name="Equation" r:id="rId15" imgW="1397000" imgH="228600" progId="Equation.DSMT4">
                  <p:embed/>
                  <p:pic>
                    <p:nvPicPr>
                      <p:cNvPr id="22" name="对象 2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800277" y="3974690"/>
                        <a:ext cx="1789154" cy="292107"/>
                      </a:xfrm>
                      <a:prstGeom prst="rect">
                        <a:avLst/>
                      </a:prstGeom>
                      <a:noFill/>
                    </p:spPr>
                  </p:pic>
                </p:oleObj>
              </mc:Fallback>
            </mc:AlternateContent>
          </a:graphicData>
        </a:graphic>
      </p:graphicFrame>
      <p:sp>
        <p:nvSpPr>
          <p:cNvPr id="23" name="Rectangle 19"/>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4" name="对象 23"/>
          <p:cNvGraphicFramePr>
            <a:graphicFrameLocks noChangeAspect="1"/>
          </p:cNvGraphicFramePr>
          <p:nvPr>
            <p:extLst/>
          </p:nvPr>
        </p:nvGraphicFramePr>
        <p:xfrm>
          <a:off x="6331312" y="3895372"/>
          <a:ext cx="480236" cy="357098"/>
        </p:xfrm>
        <a:graphic>
          <a:graphicData uri="http://schemas.openxmlformats.org/presentationml/2006/ole">
            <mc:AlternateContent xmlns:mc="http://schemas.openxmlformats.org/markup-compatibility/2006">
              <mc:Choice xmlns:v="urn:schemas-microsoft-com:vml" Requires="v">
                <p:oleObj spid="_x0000_s49173" name="Equation" r:id="rId17" imgW="266469" imgH="203024" progId="Equation.DSMT4">
                  <p:embed/>
                </p:oleObj>
              </mc:Choice>
              <mc:Fallback>
                <p:oleObj name="Equation" r:id="rId17" imgW="266469" imgH="203024" progId="Equation.DSMT4">
                  <p:embed/>
                  <p:pic>
                    <p:nvPicPr>
                      <p:cNvPr id="24" name="对象 2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6331312" y="3895372"/>
                        <a:ext cx="480236" cy="357098"/>
                      </a:xfrm>
                      <a:prstGeom prst="rect">
                        <a:avLst/>
                      </a:prstGeom>
                      <a:noFill/>
                    </p:spPr>
                  </p:pic>
                </p:oleObj>
              </mc:Fallback>
            </mc:AlternateContent>
          </a:graphicData>
        </a:graphic>
      </p:graphicFrame>
      <p:sp>
        <p:nvSpPr>
          <p:cNvPr id="25" name="Rectangle 21"/>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6" name="对象 25"/>
          <p:cNvGraphicFramePr>
            <a:graphicFrameLocks noChangeAspect="1"/>
          </p:cNvGraphicFramePr>
          <p:nvPr>
            <p:extLst/>
          </p:nvPr>
        </p:nvGraphicFramePr>
        <p:xfrm>
          <a:off x="1409797" y="4487164"/>
          <a:ext cx="2186747" cy="410015"/>
        </p:xfrm>
        <a:graphic>
          <a:graphicData uri="http://schemas.openxmlformats.org/presentationml/2006/ole">
            <mc:AlternateContent xmlns:mc="http://schemas.openxmlformats.org/markup-compatibility/2006">
              <mc:Choice xmlns:v="urn:schemas-microsoft-com:vml" Requires="v">
                <p:oleObj spid="_x0000_s49174" name="Equation" r:id="rId19" imgW="1066337" imgH="203112" progId="Equation.DSMT4">
                  <p:embed/>
                </p:oleObj>
              </mc:Choice>
              <mc:Fallback>
                <p:oleObj name="Equation" r:id="rId19" imgW="1066337" imgH="203112" progId="Equation.DSMT4">
                  <p:embed/>
                  <p:pic>
                    <p:nvPicPr>
                      <p:cNvPr id="26" name="对象 25"/>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409797" y="4487164"/>
                        <a:ext cx="2186747" cy="410015"/>
                      </a:xfrm>
                      <a:prstGeom prst="rect">
                        <a:avLst/>
                      </a:prstGeom>
                      <a:noFill/>
                    </p:spPr>
                  </p:pic>
                </p:oleObj>
              </mc:Fallback>
            </mc:AlternateContent>
          </a:graphicData>
        </a:graphic>
      </p:graphicFrame>
      <p:sp>
        <p:nvSpPr>
          <p:cNvPr id="27" name="Rectangle 23"/>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8" name="对象 27"/>
          <p:cNvGraphicFramePr>
            <a:graphicFrameLocks noChangeAspect="1"/>
          </p:cNvGraphicFramePr>
          <p:nvPr>
            <p:extLst/>
          </p:nvPr>
        </p:nvGraphicFramePr>
        <p:xfrm>
          <a:off x="3885506" y="4452020"/>
          <a:ext cx="1268009" cy="460074"/>
        </p:xfrm>
        <a:graphic>
          <a:graphicData uri="http://schemas.openxmlformats.org/presentationml/2006/ole">
            <mc:AlternateContent xmlns:mc="http://schemas.openxmlformats.org/markup-compatibility/2006">
              <mc:Choice xmlns:v="urn:schemas-microsoft-com:vml" Requires="v">
                <p:oleObj spid="_x0000_s49175" name="Equation" r:id="rId21" imgW="837836" imgH="304668" progId="Equation.DSMT4">
                  <p:embed/>
                </p:oleObj>
              </mc:Choice>
              <mc:Fallback>
                <p:oleObj name="Equation" r:id="rId21" imgW="837836" imgH="304668" progId="Equation.DSMT4">
                  <p:embed/>
                  <p:pic>
                    <p:nvPicPr>
                      <p:cNvPr id="28" name="对象 27"/>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3885506" y="4452020"/>
                        <a:ext cx="1268009" cy="460074"/>
                      </a:xfrm>
                      <a:prstGeom prst="rect">
                        <a:avLst/>
                      </a:prstGeom>
                      <a:noFill/>
                    </p:spPr>
                  </p:pic>
                </p:oleObj>
              </mc:Fallback>
            </mc:AlternateContent>
          </a:graphicData>
        </a:graphic>
      </p:graphicFrame>
      <p:sp>
        <p:nvSpPr>
          <p:cNvPr id="29" name="Rectangle 25"/>
          <p:cNvSpPr>
            <a:spLocks noChangeArrowheads="1"/>
          </p:cNvSpPr>
          <p:nvPr/>
        </p:nvSpPr>
        <p:spPr bwMode="auto">
          <a:xfrm>
            <a:off x="6206491" y="449441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30" name="对象 29"/>
          <p:cNvGraphicFramePr>
            <a:graphicFrameLocks noChangeAspect="1"/>
          </p:cNvGraphicFramePr>
          <p:nvPr>
            <p:extLst/>
          </p:nvPr>
        </p:nvGraphicFramePr>
        <p:xfrm>
          <a:off x="5737814" y="4487164"/>
          <a:ext cx="2342195" cy="460074"/>
        </p:xfrm>
        <a:graphic>
          <a:graphicData uri="http://schemas.openxmlformats.org/presentationml/2006/ole">
            <mc:AlternateContent xmlns:mc="http://schemas.openxmlformats.org/markup-compatibility/2006">
              <mc:Choice xmlns:v="urn:schemas-microsoft-com:vml" Requires="v">
                <p:oleObj spid="_x0000_s49176" name="Equation" r:id="rId23" imgW="1612200" imgH="317362" progId="Equation.DSMT4">
                  <p:embed/>
                </p:oleObj>
              </mc:Choice>
              <mc:Fallback>
                <p:oleObj name="Equation" r:id="rId23" imgW="1612200" imgH="317362" progId="Equation.DSMT4">
                  <p:embed/>
                  <p:pic>
                    <p:nvPicPr>
                      <p:cNvPr id="30" name="对象 29"/>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5737814" y="4487164"/>
                        <a:ext cx="2342195" cy="460074"/>
                      </a:xfrm>
                      <a:prstGeom prst="rect">
                        <a:avLst/>
                      </a:prstGeom>
                      <a:noFill/>
                    </p:spPr>
                  </p:pic>
                </p:oleObj>
              </mc:Fallback>
            </mc:AlternateContent>
          </a:graphicData>
        </a:graphic>
      </p:graphicFrame>
      <p:sp>
        <p:nvSpPr>
          <p:cNvPr id="31" name="矩形 30"/>
          <p:cNvSpPr/>
          <p:nvPr/>
        </p:nvSpPr>
        <p:spPr>
          <a:xfrm>
            <a:off x="874055" y="5057843"/>
            <a:ext cx="7148111" cy="415498"/>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等，则可以仿照标量微分方程的解法，来解状态方程了。</a:t>
            </a:r>
          </a:p>
        </p:txBody>
      </p:sp>
      <p:sp>
        <p:nvSpPr>
          <p:cNvPr id="32" name="矩形 31"/>
          <p:cNvSpPr/>
          <p:nvPr/>
        </p:nvSpPr>
        <p:spPr>
          <a:xfrm>
            <a:off x="1839576" y="5560864"/>
            <a:ext cx="2069797"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称为矩阵指数。</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34" name="对象 33"/>
          <p:cNvGraphicFramePr>
            <a:graphicFrameLocks noChangeAspect="1"/>
          </p:cNvGraphicFramePr>
          <p:nvPr>
            <p:extLst/>
          </p:nvPr>
        </p:nvGraphicFramePr>
        <p:xfrm>
          <a:off x="1409796" y="5555318"/>
          <a:ext cx="527538" cy="392272"/>
        </p:xfrm>
        <a:graphic>
          <a:graphicData uri="http://schemas.openxmlformats.org/presentationml/2006/ole">
            <mc:AlternateContent xmlns:mc="http://schemas.openxmlformats.org/markup-compatibility/2006">
              <mc:Choice xmlns:v="urn:schemas-microsoft-com:vml" Requires="v">
                <p:oleObj spid="_x0000_s49177" name="Equation" r:id="rId25" imgW="266469" imgH="203024" progId="Equation.DSMT4">
                  <p:embed/>
                </p:oleObj>
              </mc:Choice>
              <mc:Fallback>
                <p:oleObj name="Equation" r:id="rId25" imgW="266469" imgH="203024" progId="Equation.DSMT4">
                  <p:embed/>
                  <p:pic>
                    <p:nvPicPr>
                      <p:cNvPr id="34" name="对象 3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409796" y="5555318"/>
                        <a:ext cx="527538" cy="392272"/>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6337352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par>
                                <p:cTn id="13" presetID="10" presetClass="entr" presetSubtype="0" fill="hold" nodeType="with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500"/>
                                        <p:tgtEl>
                                          <p:spTgt spid="9"/>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fade">
                                      <p:cBhvr>
                                        <p:cTn id="20" dur="500"/>
                                        <p:tgtEl>
                                          <p:spTgt spid="11"/>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fade">
                                      <p:cBhvr>
                                        <p:cTn id="25" dur="500"/>
                                        <p:tgtEl>
                                          <p:spTgt spid="12"/>
                                        </p:tgtEl>
                                      </p:cBhvr>
                                    </p:animEffect>
                                  </p:childTnLst>
                                </p:cTn>
                              </p:par>
                              <p:par>
                                <p:cTn id="26" presetID="10" presetClass="entr" presetSubtype="0" fill="hold" nodeType="withEffect">
                                  <p:stCondLst>
                                    <p:cond delay="0"/>
                                  </p:stCondLst>
                                  <p:childTnLst>
                                    <p:set>
                                      <p:cBhvr>
                                        <p:cTn id="27" dur="1" fill="hold">
                                          <p:stCondLst>
                                            <p:cond delay="0"/>
                                          </p:stCondLst>
                                        </p:cTn>
                                        <p:tgtEl>
                                          <p:spTgt spid="14"/>
                                        </p:tgtEl>
                                        <p:attrNameLst>
                                          <p:attrName>style.visibility</p:attrName>
                                        </p:attrNameLst>
                                      </p:cBhvr>
                                      <p:to>
                                        <p:strVal val="visible"/>
                                      </p:to>
                                    </p:set>
                                    <p:animEffect transition="in" filter="fade">
                                      <p:cBhvr>
                                        <p:cTn id="28" dur="500"/>
                                        <p:tgtEl>
                                          <p:spTgt spid="14"/>
                                        </p:tgtEl>
                                      </p:cBhvr>
                                    </p:animEffect>
                                  </p:childTnLst>
                                </p:cTn>
                              </p:par>
                              <p:par>
                                <p:cTn id="29" presetID="10" presetClass="entr" presetSubtype="0" fill="hold" nodeType="withEffect">
                                  <p:stCondLst>
                                    <p:cond delay="0"/>
                                  </p:stCondLst>
                                  <p:childTnLst>
                                    <p:set>
                                      <p:cBhvr>
                                        <p:cTn id="30" dur="1" fill="hold">
                                          <p:stCondLst>
                                            <p:cond delay="0"/>
                                          </p:stCondLst>
                                        </p:cTn>
                                        <p:tgtEl>
                                          <p:spTgt spid="16"/>
                                        </p:tgtEl>
                                        <p:attrNameLst>
                                          <p:attrName>style.visibility</p:attrName>
                                        </p:attrNameLst>
                                      </p:cBhvr>
                                      <p:to>
                                        <p:strVal val="visible"/>
                                      </p:to>
                                    </p:set>
                                    <p:animEffect transition="in" filter="fade">
                                      <p:cBhvr>
                                        <p:cTn id="31" dur="500"/>
                                        <p:tgtEl>
                                          <p:spTgt spid="16"/>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7"/>
                                        </p:tgtEl>
                                        <p:attrNameLst>
                                          <p:attrName>style.visibility</p:attrName>
                                        </p:attrNameLst>
                                      </p:cBhvr>
                                      <p:to>
                                        <p:strVal val="visible"/>
                                      </p:to>
                                    </p:set>
                                    <p:animEffect transition="in" filter="fade">
                                      <p:cBhvr>
                                        <p:cTn id="36" dur="500"/>
                                        <p:tgtEl>
                                          <p:spTgt spid="17"/>
                                        </p:tgtEl>
                                      </p:cBhvr>
                                    </p:animEffect>
                                  </p:childTnLst>
                                </p:cTn>
                              </p:par>
                              <p:par>
                                <p:cTn id="37" presetID="10" presetClass="entr" presetSubtype="0" fill="hold" nodeType="withEffect">
                                  <p:stCondLst>
                                    <p:cond delay="0"/>
                                  </p:stCondLst>
                                  <p:childTnLst>
                                    <p:set>
                                      <p:cBhvr>
                                        <p:cTn id="38" dur="1" fill="hold">
                                          <p:stCondLst>
                                            <p:cond delay="0"/>
                                          </p:stCondLst>
                                        </p:cTn>
                                        <p:tgtEl>
                                          <p:spTgt spid="19"/>
                                        </p:tgtEl>
                                        <p:attrNameLst>
                                          <p:attrName>style.visibility</p:attrName>
                                        </p:attrNameLst>
                                      </p:cBhvr>
                                      <p:to>
                                        <p:strVal val="visible"/>
                                      </p:to>
                                    </p:set>
                                    <p:animEffect transition="in" filter="fade">
                                      <p:cBhvr>
                                        <p:cTn id="39" dur="500"/>
                                        <p:tgtEl>
                                          <p:spTgt spid="19"/>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20"/>
                                        </p:tgtEl>
                                        <p:attrNameLst>
                                          <p:attrName>style.visibility</p:attrName>
                                        </p:attrNameLst>
                                      </p:cBhvr>
                                      <p:to>
                                        <p:strVal val="visible"/>
                                      </p:to>
                                    </p:set>
                                    <p:animEffect transition="in" filter="fade">
                                      <p:cBhvr>
                                        <p:cTn id="44" dur="500"/>
                                        <p:tgtEl>
                                          <p:spTgt spid="20"/>
                                        </p:tgtEl>
                                      </p:cBhvr>
                                    </p:animEffect>
                                  </p:childTnLst>
                                </p:cTn>
                              </p:par>
                              <p:par>
                                <p:cTn id="45" presetID="10" presetClass="entr" presetSubtype="0" fill="hold" nodeType="withEffect">
                                  <p:stCondLst>
                                    <p:cond delay="0"/>
                                  </p:stCondLst>
                                  <p:childTnLst>
                                    <p:set>
                                      <p:cBhvr>
                                        <p:cTn id="46" dur="1" fill="hold">
                                          <p:stCondLst>
                                            <p:cond delay="0"/>
                                          </p:stCondLst>
                                        </p:cTn>
                                        <p:tgtEl>
                                          <p:spTgt spid="22"/>
                                        </p:tgtEl>
                                        <p:attrNameLst>
                                          <p:attrName>style.visibility</p:attrName>
                                        </p:attrNameLst>
                                      </p:cBhvr>
                                      <p:to>
                                        <p:strVal val="visible"/>
                                      </p:to>
                                    </p:set>
                                    <p:animEffect transition="in" filter="fade">
                                      <p:cBhvr>
                                        <p:cTn id="47" dur="500"/>
                                        <p:tgtEl>
                                          <p:spTgt spid="22"/>
                                        </p:tgtEl>
                                      </p:cBhvr>
                                    </p:animEffect>
                                  </p:childTnLst>
                                </p:cTn>
                              </p:par>
                              <p:par>
                                <p:cTn id="48" presetID="10" presetClass="entr" presetSubtype="0" fill="hold" nodeType="withEffect">
                                  <p:stCondLst>
                                    <p:cond delay="0"/>
                                  </p:stCondLst>
                                  <p:childTnLst>
                                    <p:set>
                                      <p:cBhvr>
                                        <p:cTn id="49" dur="1" fill="hold">
                                          <p:stCondLst>
                                            <p:cond delay="0"/>
                                          </p:stCondLst>
                                        </p:cTn>
                                        <p:tgtEl>
                                          <p:spTgt spid="24"/>
                                        </p:tgtEl>
                                        <p:attrNameLst>
                                          <p:attrName>style.visibility</p:attrName>
                                        </p:attrNameLst>
                                      </p:cBhvr>
                                      <p:to>
                                        <p:strVal val="visible"/>
                                      </p:to>
                                    </p:set>
                                    <p:animEffect transition="in" filter="fade">
                                      <p:cBhvr>
                                        <p:cTn id="50" dur="500"/>
                                        <p:tgtEl>
                                          <p:spTgt spid="24"/>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nodeType="clickEffect">
                                  <p:stCondLst>
                                    <p:cond delay="0"/>
                                  </p:stCondLst>
                                  <p:childTnLst>
                                    <p:set>
                                      <p:cBhvr>
                                        <p:cTn id="54" dur="1" fill="hold">
                                          <p:stCondLst>
                                            <p:cond delay="0"/>
                                          </p:stCondLst>
                                        </p:cTn>
                                        <p:tgtEl>
                                          <p:spTgt spid="26"/>
                                        </p:tgtEl>
                                        <p:attrNameLst>
                                          <p:attrName>style.visibility</p:attrName>
                                        </p:attrNameLst>
                                      </p:cBhvr>
                                      <p:to>
                                        <p:strVal val="visible"/>
                                      </p:to>
                                    </p:set>
                                    <p:animEffect transition="in" filter="fade">
                                      <p:cBhvr>
                                        <p:cTn id="55" dur="500"/>
                                        <p:tgtEl>
                                          <p:spTgt spid="26"/>
                                        </p:tgtEl>
                                      </p:cBhvr>
                                    </p:animEffect>
                                  </p:childTnLst>
                                </p:cTn>
                              </p:par>
                              <p:par>
                                <p:cTn id="56" presetID="10" presetClass="entr" presetSubtype="0" fill="hold" nodeType="withEffect">
                                  <p:stCondLst>
                                    <p:cond delay="0"/>
                                  </p:stCondLst>
                                  <p:childTnLst>
                                    <p:set>
                                      <p:cBhvr>
                                        <p:cTn id="57" dur="1" fill="hold">
                                          <p:stCondLst>
                                            <p:cond delay="0"/>
                                          </p:stCondLst>
                                        </p:cTn>
                                        <p:tgtEl>
                                          <p:spTgt spid="28"/>
                                        </p:tgtEl>
                                        <p:attrNameLst>
                                          <p:attrName>style.visibility</p:attrName>
                                        </p:attrNameLst>
                                      </p:cBhvr>
                                      <p:to>
                                        <p:strVal val="visible"/>
                                      </p:to>
                                    </p:set>
                                    <p:animEffect transition="in" filter="fade">
                                      <p:cBhvr>
                                        <p:cTn id="58" dur="500"/>
                                        <p:tgtEl>
                                          <p:spTgt spid="28"/>
                                        </p:tgtEl>
                                      </p:cBhvr>
                                    </p:animEffect>
                                  </p:childTnLst>
                                </p:cTn>
                              </p:par>
                              <p:par>
                                <p:cTn id="59" presetID="10" presetClass="entr" presetSubtype="0" fill="hold" nodeType="withEffect">
                                  <p:stCondLst>
                                    <p:cond delay="0"/>
                                  </p:stCondLst>
                                  <p:childTnLst>
                                    <p:set>
                                      <p:cBhvr>
                                        <p:cTn id="60" dur="1" fill="hold">
                                          <p:stCondLst>
                                            <p:cond delay="0"/>
                                          </p:stCondLst>
                                        </p:cTn>
                                        <p:tgtEl>
                                          <p:spTgt spid="30"/>
                                        </p:tgtEl>
                                        <p:attrNameLst>
                                          <p:attrName>style.visibility</p:attrName>
                                        </p:attrNameLst>
                                      </p:cBhvr>
                                      <p:to>
                                        <p:strVal val="visible"/>
                                      </p:to>
                                    </p:set>
                                    <p:animEffect transition="in" filter="fade">
                                      <p:cBhvr>
                                        <p:cTn id="61" dur="500"/>
                                        <p:tgtEl>
                                          <p:spTgt spid="30"/>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31"/>
                                        </p:tgtEl>
                                        <p:attrNameLst>
                                          <p:attrName>style.visibility</p:attrName>
                                        </p:attrNameLst>
                                      </p:cBhvr>
                                      <p:to>
                                        <p:strVal val="visible"/>
                                      </p:to>
                                    </p:set>
                                    <p:animEffect transition="in" filter="fade">
                                      <p:cBhvr>
                                        <p:cTn id="64" dur="500"/>
                                        <p:tgtEl>
                                          <p:spTgt spid="31"/>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nodeType="clickEffect">
                                  <p:stCondLst>
                                    <p:cond delay="0"/>
                                  </p:stCondLst>
                                  <p:childTnLst>
                                    <p:set>
                                      <p:cBhvr>
                                        <p:cTn id="68" dur="1" fill="hold">
                                          <p:stCondLst>
                                            <p:cond delay="0"/>
                                          </p:stCondLst>
                                        </p:cTn>
                                        <p:tgtEl>
                                          <p:spTgt spid="34"/>
                                        </p:tgtEl>
                                        <p:attrNameLst>
                                          <p:attrName>style.visibility</p:attrName>
                                        </p:attrNameLst>
                                      </p:cBhvr>
                                      <p:to>
                                        <p:strVal val="visible"/>
                                      </p:to>
                                    </p:set>
                                    <p:animEffect transition="in" filter="fade">
                                      <p:cBhvr>
                                        <p:cTn id="69" dur="500"/>
                                        <p:tgtEl>
                                          <p:spTgt spid="34"/>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32"/>
                                        </p:tgtEl>
                                        <p:attrNameLst>
                                          <p:attrName>style.visibility</p:attrName>
                                        </p:attrNameLst>
                                      </p:cBhvr>
                                      <p:to>
                                        <p:strVal val="visible"/>
                                      </p:to>
                                    </p:set>
                                    <p:animEffect transition="in" filter="fade">
                                      <p:cBhvr>
                                        <p:cTn id="72"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2" grpId="0"/>
      <p:bldP spid="17" grpId="0"/>
      <p:bldP spid="20" grpId="0"/>
      <p:bldP spid="31" grpId="0"/>
      <p:bldP spid="32" grpId="0"/>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sz="2700" b="1" dirty="0"/>
              <a:t>(2)</a:t>
            </a:r>
            <a:r>
              <a:rPr lang="zh-CN" altLang="zh-CN" sz="2700" b="1" dirty="0"/>
              <a:t>矩阵指数</a:t>
            </a:r>
            <a:r>
              <a:rPr lang="en-US" altLang="zh-CN" sz="2700" b="1" dirty="0"/>
              <a:t>      </a:t>
            </a:r>
            <a:r>
              <a:rPr lang="zh-CN" altLang="zh-CN" sz="2700" b="1" dirty="0"/>
              <a:t>定义为</a:t>
            </a:r>
            <a:br>
              <a:rPr lang="zh-CN" altLang="zh-CN" dirty="0"/>
            </a:br>
            <a:endParaRPr lang="zh-CN" altLang="en-US" dirty="0"/>
          </a:p>
        </p:txBody>
      </p:sp>
      <p:sp>
        <p:nvSpPr>
          <p:cNvPr id="3" name="页脚占位符 2"/>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4" name="灯片编号占位符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graphicFrame>
        <p:nvGraphicFramePr>
          <p:cNvPr id="5" name="对象 4"/>
          <p:cNvGraphicFramePr>
            <a:graphicFrameLocks noChangeAspect="1"/>
          </p:cNvGraphicFramePr>
          <p:nvPr>
            <p:extLst/>
          </p:nvPr>
        </p:nvGraphicFramePr>
        <p:xfrm>
          <a:off x="2480310" y="1131094"/>
          <a:ext cx="445770" cy="445770"/>
        </p:xfrm>
        <a:graphic>
          <a:graphicData uri="http://schemas.openxmlformats.org/presentationml/2006/ole">
            <mc:AlternateContent xmlns:mc="http://schemas.openxmlformats.org/markup-compatibility/2006">
              <mc:Choice xmlns:v="urn:schemas-microsoft-com:vml" Requires="v">
                <p:oleObj spid="_x0000_s50187" name="公式" r:id="rId3" imgW="228600" imgH="228600" progId="Equation.3">
                  <p:embed/>
                </p:oleObj>
              </mc:Choice>
              <mc:Fallback>
                <p:oleObj name="公式" r:id="rId3" imgW="228600" imgH="228600" progId="Equation.3">
                  <p:embed/>
                  <p:pic>
                    <p:nvPicPr>
                      <p:cNvPr id="5" name="对象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80310" y="1131094"/>
                        <a:ext cx="445770" cy="445770"/>
                      </a:xfrm>
                      <a:prstGeom prst="rect">
                        <a:avLst/>
                      </a:prstGeom>
                      <a:noFill/>
                    </p:spPr>
                  </p:pic>
                </p:oleObj>
              </mc:Fallback>
            </mc:AlternateContent>
          </a:graphicData>
        </a:graphic>
      </p:graphicFrame>
      <p:graphicFrame>
        <p:nvGraphicFramePr>
          <p:cNvPr id="9" name="对象 8"/>
          <p:cNvGraphicFramePr>
            <a:graphicFrameLocks noChangeAspect="1"/>
          </p:cNvGraphicFramePr>
          <p:nvPr>
            <p:extLst/>
          </p:nvPr>
        </p:nvGraphicFramePr>
        <p:xfrm>
          <a:off x="1912381" y="1977391"/>
          <a:ext cx="4423319" cy="724376"/>
        </p:xfrm>
        <a:graphic>
          <a:graphicData uri="http://schemas.openxmlformats.org/presentationml/2006/ole">
            <mc:AlternateContent xmlns:mc="http://schemas.openxmlformats.org/markup-compatibility/2006">
              <mc:Choice xmlns:v="urn:schemas-microsoft-com:vml" Requires="v">
                <p:oleObj spid="_x0000_s50188" name="Equation" r:id="rId5" imgW="2730500" imgH="444500" progId="Equation.DSMT4">
                  <p:embed/>
                </p:oleObj>
              </mc:Choice>
              <mc:Fallback>
                <p:oleObj name="Equation" r:id="rId5" imgW="2730500" imgH="44450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12381" y="1977391"/>
                        <a:ext cx="4423319" cy="724376"/>
                      </a:xfrm>
                      <a:prstGeom prst="rect">
                        <a:avLst/>
                      </a:prstGeom>
                      <a:noFill/>
                    </p:spPr>
                  </p:pic>
                </p:oleObj>
              </mc:Fallback>
            </mc:AlternateContent>
          </a:graphicData>
        </a:graphic>
      </p:graphicFrame>
      <p:sp>
        <p:nvSpPr>
          <p:cNvPr id="10" name="矩形 9"/>
          <p:cNvSpPr/>
          <p:nvPr/>
        </p:nvSpPr>
        <p:spPr>
          <a:xfrm>
            <a:off x="347378" y="1131094"/>
            <a:ext cx="3900107" cy="507831"/>
          </a:xfrm>
          <a:prstGeom prst="rect">
            <a:avLst/>
          </a:prstGeom>
        </p:spPr>
        <p:txBody>
          <a:bodyPr wrap="none">
            <a:spAutoFit/>
          </a:bodyPr>
          <a:lstStyle/>
          <a:p>
            <a:pPr marL="0" marR="0" lvl="0" indent="229553" algn="just" defTabSz="914400" rtl="0" eaLnBrk="1" fontAlgn="auto" latinLnBrk="0" hangingPunct="1">
              <a:lnSpc>
                <a:spcPct val="100000"/>
              </a:lnSpc>
              <a:spcBef>
                <a:spcPts val="0"/>
              </a:spcBef>
              <a:spcAft>
                <a:spcPts val="0"/>
              </a:spcAft>
              <a:buClrTx/>
              <a:buSzTx/>
              <a:buFontTx/>
              <a:buNone/>
              <a:tabLst/>
              <a:defRPr/>
            </a:pPr>
            <a:r>
              <a:rPr kumimoji="0" lang="en-US" altLang="zh-CN" sz="27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(3)</a:t>
            </a:r>
            <a:r>
              <a:rPr kumimoji="0" lang="zh-CN" altLang="zh-CN" sz="27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矩阵指数的</a:t>
            </a:r>
            <a:r>
              <a:rPr kumimoji="0" lang="en-US" altLang="zh-CN" sz="27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27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性质</a:t>
            </a:r>
            <a:endParaRPr kumimoji="0" lang="zh-CN" altLang="zh-CN" sz="27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endParaRPr>
          </a:p>
        </p:txBody>
      </p:sp>
      <p:graphicFrame>
        <p:nvGraphicFramePr>
          <p:cNvPr id="11" name="对象 10"/>
          <p:cNvGraphicFramePr>
            <a:graphicFrameLocks noChangeAspect="1"/>
          </p:cNvGraphicFramePr>
          <p:nvPr>
            <p:extLst/>
          </p:nvPr>
        </p:nvGraphicFramePr>
        <p:xfrm>
          <a:off x="2958620" y="1150583"/>
          <a:ext cx="445770" cy="445770"/>
        </p:xfrm>
        <a:graphic>
          <a:graphicData uri="http://schemas.openxmlformats.org/presentationml/2006/ole">
            <mc:AlternateContent xmlns:mc="http://schemas.openxmlformats.org/markup-compatibility/2006">
              <mc:Choice xmlns:v="urn:schemas-microsoft-com:vml" Requires="v">
                <p:oleObj spid="_x0000_s50189" name="公式" r:id="rId7" imgW="228600" imgH="228600" progId="Equation.3">
                  <p:embed/>
                </p:oleObj>
              </mc:Choice>
              <mc:Fallback>
                <p:oleObj name="公式" r:id="rId7" imgW="228600" imgH="228600" progId="Equation.3">
                  <p:embed/>
                  <p:pic>
                    <p:nvPicPr>
                      <p:cNvPr id="11" name="对象 1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58620" y="1150583"/>
                        <a:ext cx="445770" cy="445770"/>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1173325" y="1811408"/>
          <a:ext cx="1529870" cy="528170"/>
        </p:xfrm>
        <a:graphic>
          <a:graphicData uri="http://schemas.openxmlformats.org/presentationml/2006/ole">
            <mc:AlternateContent xmlns:mc="http://schemas.openxmlformats.org/markup-compatibility/2006">
              <mc:Choice xmlns:v="urn:schemas-microsoft-com:vml" Requires="v">
                <p:oleObj spid="_x0000_s50190" name="Equation" r:id="rId8" imgW="800100" imgH="279400" progId="Equation.DSMT4">
                  <p:embed/>
                </p:oleObj>
              </mc:Choice>
              <mc:Fallback>
                <p:oleObj name="Equation" r:id="rId8" imgW="800100" imgH="279400" progId="Equation.DSMT4">
                  <p:embed/>
                  <p:pic>
                    <p:nvPicPr>
                      <p:cNvPr id="13" name="对象 1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173325" y="1811408"/>
                        <a:ext cx="1529870" cy="528170"/>
                      </a:xfrm>
                      <a:prstGeom prst="rect">
                        <a:avLst/>
                      </a:prstGeom>
                      <a:noFill/>
                    </p:spPr>
                  </p:pic>
                </p:oleObj>
              </mc:Fallback>
            </mc:AlternateContent>
          </a:graphicData>
        </a:graphic>
      </p:graphicFrame>
      <p:sp>
        <p:nvSpPr>
          <p:cNvPr id="14" name="Rectangle 10"/>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5" name="对象 14"/>
          <p:cNvGraphicFramePr>
            <a:graphicFrameLocks noChangeAspect="1"/>
          </p:cNvGraphicFramePr>
          <p:nvPr>
            <p:extLst/>
          </p:nvPr>
        </p:nvGraphicFramePr>
        <p:xfrm>
          <a:off x="1171543" y="2538048"/>
          <a:ext cx="2251775" cy="624686"/>
        </p:xfrm>
        <a:graphic>
          <a:graphicData uri="http://schemas.openxmlformats.org/presentationml/2006/ole">
            <mc:AlternateContent xmlns:mc="http://schemas.openxmlformats.org/markup-compatibility/2006">
              <mc:Choice xmlns:v="urn:schemas-microsoft-com:vml" Requires="v">
                <p:oleObj spid="_x0000_s50191" name="Equation" r:id="rId10" imgW="1473200" imgH="406400" progId="Equation.DSMT4">
                  <p:embed/>
                </p:oleObj>
              </mc:Choice>
              <mc:Fallback>
                <p:oleObj name="Equation" r:id="rId10" imgW="1473200" imgH="406400" progId="Equation.DSMT4">
                  <p:embed/>
                  <p:pic>
                    <p:nvPicPr>
                      <p:cNvPr id="15" name="对象 1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171543" y="2538048"/>
                        <a:ext cx="2251775" cy="624686"/>
                      </a:xfrm>
                      <a:prstGeom prst="rect">
                        <a:avLst/>
                      </a:prstGeom>
                      <a:noFill/>
                    </p:spPr>
                  </p:pic>
                </p:oleObj>
              </mc:Fallback>
            </mc:AlternateContent>
          </a:graphicData>
        </a:graphic>
      </p:graphicFrame>
      <p:sp>
        <p:nvSpPr>
          <p:cNvPr id="16" name="Rectangle 12"/>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7" name="对象 16"/>
          <p:cNvGraphicFramePr>
            <a:graphicFrameLocks noChangeAspect="1"/>
          </p:cNvGraphicFramePr>
          <p:nvPr>
            <p:extLst/>
          </p:nvPr>
        </p:nvGraphicFramePr>
        <p:xfrm>
          <a:off x="1171542" y="3415304"/>
          <a:ext cx="1935150" cy="442320"/>
        </p:xfrm>
        <a:graphic>
          <a:graphicData uri="http://schemas.openxmlformats.org/presentationml/2006/ole">
            <mc:AlternateContent xmlns:mc="http://schemas.openxmlformats.org/markup-compatibility/2006">
              <mc:Choice xmlns:v="urn:schemas-microsoft-com:vml" Requires="v">
                <p:oleObj spid="_x0000_s50192" name="Equation" r:id="rId12" imgW="1002865" imgH="228501" progId="Equation.DSMT4">
                  <p:embed/>
                </p:oleObj>
              </mc:Choice>
              <mc:Fallback>
                <p:oleObj name="Equation" r:id="rId12" imgW="1002865" imgH="228501" progId="Equation.DSMT4">
                  <p:embed/>
                  <p:pic>
                    <p:nvPicPr>
                      <p:cNvPr id="17" name="对象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171542" y="3415304"/>
                        <a:ext cx="1935150" cy="442320"/>
                      </a:xfrm>
                      <a:prstGeom prst="rect">
                        <a:avLst/>
                      </a:prstGeom>
                      <a:noFill/>
                    </p:spPr>
                  </p:pic>
                </p:oleObj>
              </mc:Fallback>
            </mc:AlternateContent>
          </a:graphicData>
        </a:graphic>
      </p:graphicFrame>
      <p:sp>
        <p:nvSpPr>
          <p:cNvPr id="18" name="Rectangle 14"/>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9" name="对象 18"/>
          <p:cNvGraphicFramePr>
            <a:graphicFrameLocks noChangeAspect="1"/>
          </p:cNvGraphicFramePr>
          <p:nvPr>
            <p:extLst/>
          </p:nvPr>
        </p:nvGraphicFramePr>
        <p:xfrm>
          <a:off x="1209403" y="4049552"/>
          <a:ext cx="1385207" cy="498675"/>
        </p:xfrm>
        <a:graphic>
          <a:graphicData uri="http://schemas.openxmlformats.org/presentationml/2006/ole">
            <mc:AlternateContent xmlns:mc="http://schemas.openxmlformats.org/markup-compatibility/2006">
              <mc:Choice xmlns:v="urn:schemas-microsoft-com:vml" Requires="v">
                <p:oleObj spid="_x0000_s50193" name="Equation" r:id="rId14" imgW="952087" imgH="342751" progId="Equation.DSMT4">
                  <p:embed/>
                </p:oleObj>
              </mc:Choice>
              <mc:Fallback>
                <p:oleObj name="Equation" r:id="rId14" imgW="952087" imgH="342751" progId="Equation.DSMT4">
                  <p:embed/>
                  <p:pic>
                    <p:nvPicPr>
                      <p:cNvPr id="19" name="对象 1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209403" y="4049552"/>
                        <a:ext cx="1385207" cy="498675"/>
                      </a:xfrm>
                      <a:prstGeom prst="rect">
                        <a:avLst/>
                      </a:prstGeom>
                      <a:noFill/>
                    </p:spPr>
                  </p:pic>
                </p:oleObj>
              </mc:Fallback>
            </mc:AlternateContent>
          </a:graphicData>
        </a:graphic>
      </p:graphicFrame>
      <p:sp>
        <p:nvSpPr>
          <p:cNvPr id="20" name="Rectangle 16"/>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1" name="对象 20"/>
          <p:cNvGraphicFramePr>
            <a:graphicFrameLocks noChangeAspect="1"/>
          </p:cNvGraphicFramePr>
          <p:nvPr>
            <p:extLst/>
          </p:nvPr>
        </p:nvGraphicFramePr>
        <p:xfrm>
          <a:off x="1171542" y="4669231"/>
          <a:ext cx="1978265" cy="417432"/>
        </p:xfrm>
        <a:graphic>
          <a:graphicData uri="http://schemas.openxmlformats.org/presentationml/2006/ole">
            <mc:AlternateContent xmlns:mc="http://schemas.openxmlformats.org/markup-compatibility/2006">
              <mc:Choice xmlns:v="urn:schemas-microsoft-com:vml" Requires="v">
                <p:oleObj spid="_x0000_s50194" name="Equation" r:id="rId16" imgW="1040948" imgH="215806" progId="Equation.DSMT4">
                  <p:embed/>
                </p:oleObj>
              </mc:Choice>
              <mc:Fallback>
                <p:oleObj name="Equation" r:id="rId16" imgW="1040948" imgH="215806" progId="Equation.DSMT4">
                  <p:embed/>
                  <p:pic>
                    <p:nvPicPr>
                      <p:cNvPr id="21" name="对象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171542" y="4669231"/>
                        <a:ext cx="1978265" cy="417432"/>
                      </a:xfrm>
                      <a:prstGeom prst="rect">
                        <a:avLst/>
                      </a:prstGeom>
                      <a:noFill/>
                    </p:spPr>
                  </p:pic>
                </p:oleObj>
              </mc:Fallback>
            </mc:AlternateContent>
          </a:graphicData>
        </a:graphic>
      </p:graphicFrame>
      <p:sp>
        <p:nvSpPr>
          <p:cNvPr id="22" name="矩形 21"/>
          <p:cNvSpPr/>
          <p:nvPr/>
        </p:nvSpPr>
        <p:spPr>
          <a:xfrm>
            <a:off x="3669030" y="3128638"/>
            <a:ext cx="4640580" cy="946413"/>
          </a:xfrm>
          <a:prstGeom prst="rect">
            <a:avLst/>
          </a:prstGeom>
        </p:spPr>
        <p:txBody>
          <a:bodyPr wrap="square">
            <a:spAutoFit/>
          </a:bodyPr>
          <a:lstStyle/>
          <a:p>
            <a:pPr marL="200025" marR="0" lvl="0" indent="229553" algn="just" defTabSz="914400" rtl="0" eaLnBrk="1" fontAlgn="auto" latinLnBrk="0" hangingPunct="1">
              <a:lnSpc>
                <a:spcPct val="100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srgbClr val="0070C0"/>
                </a:solidFill>
                <a:effectLst/>
                <a:uLnTx/>
                <a:uFillTx/>
                <a:latin typeface="宋体" panose="02010600030101010101" pitchFamily="2" charset="-122"/>
                <a:ea typeface="宋体" panose="02010600030101010101" pitchFamily="2" charset="-122"/>
                <a:cs typeface="Courier New" panose="02070309020205020404" pitchFamily="49" charset="0"/>
              </a:rPr>
              <a:t>思</a:t>
            </a:r>
            <a:r>
              <a:rPr kumimoji="0" lang="zh-CN" altLang="en-US" sz="2100" b="1" i="0" u="none" strike="noStrike" kern="100" cap="none" spc="0" normalizeH="0" baseline="0" noProof="0" dirty="0">
                <a:ln>
                  <a:noFill/>
                </a:ln>
                <a:solidFill>
                  <a:srgbClr val="0070C0"/>
                </a:solidFill>
                <a:effectLst/>
                <a:uLnTx/>
                <a:uFillTx/>
                <a:latin typeface="宋体" panose="02010600030101010101" pitchFamily="2" charset="-122"/>
                <a:ea typeface="宋体" panose="02010600030101010101" pitchFamily="2" charset="-122"/>
                <a:cs typeface="Courier New" panose="02070309020205020404" pitchFamily="49" charset="0"/>
              </a:rPr>
              <a:t>考题</a:t>
            </a:r>
            <a:r>
              <a:rPr kumimoji="0" lang="en-US" altLang="zh-CN" sz="2100" b="1" i="0" u="none" strike="noStrike" kern="100" cap="none" spc="0" normalizeH="0" baseline="0" noProof="0" dirty="0">
                <a:ln>
                  <a:noFill/>
                </a:ln>
                <a:solidFill>
                  <a:srgbClr val="0070C0"/>
                </a:solidFill>
                <a:effectLst/>
                <a:uLnTx/>
                <a:uFillTx/>
                <a:latin typeface="宋体" panose="02010600030101010101" pitchFamily="2" charset="-122"/>
                <a:ea typeface="宋体" panose="02010600030101010101" pitchFamily="2" charset="-122"/>
                <a:cs typeface="Courier New" panose="02070309020205020404" pitchFamily="49" charset="0"/>
              </a:rPr>
              <a:t>15</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的逆阵是否总存在？在</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A</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为奇异时也存在？</a:t>
            </a:r>
          </a:p>
          <a:p>
            <a:pPr marL="200025" marR="0" lvl="0" indent="228600" algn="just" defTabSz="914400" rtl="0" eaLnBrk="1" fontAlgn="auto" latinLnBrk="0" hangingPunct="1">
              <a:lnSpc>
                <a:spcPct val="100000"/>
              </a:lnSpc>
              <a:spcBef>
                <a:spcPts val="0"/>
              </a:spcBef>
              <a:spcAft>
                <a:spcPts val="0"/>
              </a:spcAft>
              <a:buClrTx/>
              <a:buSzTx/>
              <a:buFontTx/>
              <a:buNone/>
              <a:tabLst/>
              <a:defRPr/>
            </a:pPr>
            <a:r>
              <a:rPr kumimoji="0" lang="en-US" altLang="zh-CN" sz="135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endParaRPr kumimoji="0" lang="zh-CN" altLang="zh-CN" sz="105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endParaRPr>
          </a:p>
        </p:txBody>
      </p:sp>
      <p:sp>
        <p:nvSpPr>
          <p:cNvPr id="23" name="Rectangle 18"/>
          <p:cNvSpPr>
            <a:spLocks noChangeArrowheads="1"/>
          </p:cNvSpPr>
          <p:nvPr/>
        </p:nvSpPr>
        <p:spPr bwMode="auto">
          <a:xfrm>
            <a:off x="4560571" y="420711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4" name="对象 23"/>
          <p:cNvGraphicFramePr>
            <a:graphicFrameLocks noChangeAspect="1"/>
          </p:cNvGraphicFramePr>
          <p:nvPr>
            <p:extLst/>
          </p:nvPr>
        </p:nvGraphicFramePr>
        <p:xfrm>
          <a:off x="5346973" y="3126942"/>
          <a:ext cx="491490" cy="445413"/>
        </p:xfrm>
        <a:graphic>
          <a:graphicData uri="http://schemas.openxmlformats.org/presentationml/2006/ole">
            <mc:AlternateContent xmlns:mc="http://schemas.openxmlformats.org/markup-compatibility/2006">
              <mc:Choice xmlns:v="urn:schemas-microsoft-com:vml" Requires="v">
                <p:oleObj spid="_x0000_s50195" name="Equation" r:id="rId18" imgW="215713" imgH="203024" progId="Equation.DSMT4">
                  <p:embed/>
                </p:oleObj>
              </mc:Choice>
              <mc:Fallback>
                <p:oleObj name="Equation" r:id="rId18" imgW="215713" imgH="203024" progId="Equation.DSMT4">
                  <p:embed/>
                  <p:pic>
                    <p:nvPicPr>
                      <p:cNvPr id="24" name="对象 2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5346973" y="3126942"/>
                        <a:ext cx="491490" cy="445413"/>
                      </a:xfrm>
                      <a:prstGeom prst="rect">
                        <a:avLst/>
                      </a:prstGeom>
                      <a:noFill/>
                    </p:spPr>
                  </p:pic>
                </p:oleObj>
              </mc:Fallback>
            </mc:AlternateContent>
          </a:graphicData>
        </a:graphic>
      </p:graphicFrame>
    </p:spTree>
    <p:extLst>
      <p:ext uri="{BB962C8B-B14F-4D97-AF65-F5344CB8AC3E}">
        <p14:creationId xmlns:p14="http://schemas.microsoft.com/office/powerpoint/2010/main" val="23189897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par>
                                <p:cTn id="8" presetID="10" presetClass="exit" presetSubtype="0" fill="hold" grpId="0" nodeType="withEffect">
                                  <p:stCondLst>
                                    <p:cond delay="0"/>
                                  </p:stCondLst>
                                  <p:childTnLst>
                                    <p:animEffect transition="out" filter="fade">
                                      <p:cBhvr>
                                        <p:cTn id="9" dur="500"/>
                                        <p:tgtEl>
                                          <p:spTgt spid="2"/>
                                        </p:tgtEl>
                                      </p:cBhvr>
                                    </p:animEffect>
                                    <p:set>
                                      <p:cBhvr>
                                        <p:cTn id="10" dur="1" fill="hold">
                                          <p:stCondLst>
                                            <p:cond delay="499"/>
                                          </p:stCondLst>
                                        </p:cTn>
                                        <p:tgtEl>
                                          <p:spTgt spid="2"/>
                                        </p:tgtEl>
                                        <p:attrNameLst>
                                          <p:attrName>style.visibility</p:attrName>
                                        </p:attrNameLst>
                                      </p:cBhvr>
                                      <p:to>
                                        <p:strVal val="hidden"/>
                                      </p:to>
                                    </p:set>
                                  </p:childTnLst>
                                </p:cTn>
                              </p:par>
                              <p:par>
                                <p:cTn id="11" presetID="10" presetClass="exit" presetSubtype="0" fill="hold" nodeType="withEffect">
                                  <p:stCondLst>
                                    <p:cond delay="0"/>
                                  </p:stCondLst>
                                  <p:childTnLst>
                                    <p:animEffect transition="out" filter="fade">
                                      <p:cBhvr>
                                        <p:cTn id="12" dur="500"/>
                                        <p:tgtEl>
                                          <p:spTgt spid="9"/>
                                        </p:tgtEl>
                                      </p:cBhvr>
                                    </p:animEffect>
                                    <p:set>
                                      <p:cBhvr>
                                        <p:cTn id="13" dur="1" fill="hold">
                                          <p:stCondLst>
                                            <p:cond delay="499"/>
                                          </p:stCondLst>
                                        </p:cTn>
                                        <p:tgtEl>
                                          <p:spTgt spid="9"/>
                                        </p:tgtEl>
                                        <p:attrNameLst>
                                          <p:attrName>style.visibility</p:attrName>
                                        </p:attrNameLst>
                                      </p:cBhvr>
                                      <p:to>
                                        <p:strVal val="hidden"/>
                                      </p:to>
                                    </p:se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fade">
                                      <p:cBhvr>
                                        <p:cTn id="18" dur="500"/>
                                        <p:tgtEl>
                                          <p:spTgt spid="11"/>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fade">
                                      <p:cBhvr>
                                        <p:cTn id="21" dur="500"/>
                                        <p:tgtEl>
                                          <p:spTgt spid="10"/>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nodeType="clickEffect">
                                  <p:stCondLst>
                                    <p:cond delay="0"/>
                                  </p:stCondLst>
                                  <p:childTnLst>
                                    <p:set>
                                      <p:cBhvr>
                                        <p:cTn id="25" dur="1" fill="hold">
                                          <p:stCondLst>
                                            <p:cond delay="0"/>
                                          </p:stCondLst>
                                        </p:cTn>
                                        <p:tgtEl>
                                          <p:spTgt spid="13"/>
                                        </p:tgtEl>
                                        <p:attrNameLst>
                                          <p:attrName>style.visibility</p:attrName>
                                        </p:attrNameLst>
                                      </p:cBhvr>
                                      <p:to>
                                        <p:strVal val="visible"/>
                                      </p:to>
                                    </p:set>
                                    <p:animEffect transition="in" filter="fade">
                                      <p:cBhvr>
                                        <p:cTn id="26" dur="500"/>
                                        <p:tgtEl>
                                          <p:spTgt spid="13"/>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15"/>
                                        </p:tgtEl>
                                        <p:attrNameLst>
                                          <p:attrName>style.visibility</p:attrName>
                                        </p:attrNameLst>
                                      </p:cBhvr>
                                      <p:to>
                                        <p:strVal val="visible"/>
                                      </p:to>
                                    </p:set>
                                    <p:animEffect transition="in" filter="fade">
                                      <p:cBhvr>
                                        <p:cTn id="31" dur="500"/>
                                        <p:tgtEl>
                                          <p:spTgt spid="15"/>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nodeType="clickEffect">
                                  <p:stCondLst>
                                    <p:cond delay="0"/>
                                  </p:stCondLst>
                                  <p:childTnLst>
                                    <p:set>
                                      <p:cBhvr>
                                        <p:cTn id="35" dur="1" fill="hold">
                                          <p:stCondLst>
                                            <p:cond delay="0"/>
                                          </p:stCondLst>
                                        </p:cTn>
                                        <p:tgtEl>
                                          <p:spTgt spid="17"/>
                                        </p:tgtEl>
                                        <p:attrNameLst>
                                          <p:attrName>style.visibility</p:attrName>
                                        </p:attrNameLst>
                                      </p:cBhvr>
                                      <p:to>
                                        <p:strVal val="visible"/>
                                      </p:to>
                                    </p:set>
                                    <p:animEffect transition="in" filter="fade">
                                      <p:cBhvr>
                                        <p:cTn id="36" dur="500"/>
                                        <p:tgtEl>
                                          <p:spTgt spid="17"/>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nodeType="clickEffect">
                                  <p:stCondLst>
                                    <p:cond delay="0"/>
                                  </p:stCondLst>
                                  <p:childTnLst>
                                    <p:set>
                                      <p:cBhvr>
                                        <p:cTn id="40" dur="1" fill="hold">
                                          <p:stCondLst>
                                            <p:cond delay="0"/>
                                          </p:stCondLst>
                                        </p:cTn>
                                        <p:tgtEl>
                                          <p:spTgt spid="19"/>
                                        </p:tgtEl>
                                        <p:attrNameLst>
                                          <p:attrName>style.visibility</p:attrName>
                                        </p:attrNameLst>
                                      </p:cBhvr>
                                      <p:to>
                                        <p:strVal val="visible"/>
                                      </p:to>
                                    </p:set>
                                    <p:animEffect transition="in" filter="fade">
                                      <p:cBhvr>
                                        <p:cTn id="41" dur="500"/>
                                        <p:tgtEl>
                                          <p:spTgt spid="19"/>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nodeType="clickEffect">
                                  <p:stCondLst>
                                    <p:cond delay="0"/>
                                  </p:stCondLst>
                                  <p:childTnLst>
                                    <p:set>
                                      <p:cBhvr>
                                        <p:cTn id="45" dur="1" fill="hold">
                                          <p:stCondLst>
                                            <p:cond delay="0"/>
                                          </p:stCondLst>
                                        </p:cTn>
                                        <p:tgtEl>
                                          <p:spTgt spid="21"/>
                                        </p:tgtEl>
                                        <p:attrNameLst>
                                          <p:attrName>style.visibility</p:attrName>
                                        </p:attrNameLst>
                                      </p:cBhvr>
                                      <p:to>
                                        <p:strVal val="visible"/>
                                      </p:to>
                                    </p:set>
                                    <p:animEffect transition="in" filter="fade">
                                      <p:cBhvr>
                                        <p:cTn id="46" dur="500"/>
                                        <p:tgtEl>
                                          <p:spTgt spid="21"/>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nodeType="clickEffect">
                                  <p:stCondLst>
                                    <p:cond delay="0"/>
                                  </p:stCondLst>
                                  <p:childTnLst>
                                    <p:set>
                                      <p:cBhvr>
                                        <p:cTn id="50" dur="1" fill="hold">
                                          <p:stCondLst>
                                            <p:cond delay="0"/>
                                          </p:stCondLst>
                                        </p:cTn>
                                        <p:tgtEl>
                                          <p:spTgt spid="24"/>
                                        </p:tgtEl>
                                        <p:attrNameLst>
                                          <p:attrName>style.visibility</p:attrName>
                                        </p:attrNameLst>
                                      </p:cBhvr>
                                      <p:to>
                                        <p:strVal val="visible"/>
                                      </p:to>
                                    </p:set>
                                    <p:animEffect transition="in" filter="fade">
                                      <p:cBhvr>
                                        <p:cTn id="51" dur="500"/>
                                        <p:tgtEl>
                                          <p:spTgt spid="24"/>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22"/>
                                        </p:tgtEl>
                                        <p:attrNameLst>
                                          <p:attrName>style.visibility</p:attrName>
                                        </p:attrNameLst>
                                      </p:cBhvr>
                                      <p:to>
                                        <p:strVal val="visible"/>
                                      </p:to>
                                    </p:set>
                                    <p:animEffect transition="in" filter="fade">
                                      <p:cBhvr>
                                        <p:cTn id="54"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0" grpId="0"/>
      <p:bldP spid="22" grpId="0"/>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365760" y="1005364"/>
            <a:ext cx="7886700" cy="994172"/>
          </a:xfrm>
        </p:spPr>
        <p:txBody>
          <a:bodyPr/>
          <a:lstStyle/>
          <a:p>
            <a:r>
              <a:rPr lang="zh-CN" altLang="zh-CN" sz="2700" b="1" dirty="0"/>
              <a:t>（</a:t>
            </a:r>
            <a:r>
              <a:rPr lang="en-US" altLang="zh-CN" sz="2700" b="1" dirty="0"/>
              <a:t>4</a:t>
            </a:r>
            <a:r>
              <a:rPr lang="zh-CN" altLang="zh-CN" sz="2700" b="1" dirty="0"/>
              <a:t>）状态方程的时域解法</a:t>
            </a:r>
            <a:endParaRPr lang="zh-CN" altLang="en-US" dirty="0"/>
          </a:p>
        </p:txBody>
      </p:sp>
      <p:sp>
        <p:nvSpPr>
          <p:cNvPr id="3" name="页脚占位符 2"/>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4" name="灯片编号占位符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
        <p:nvSpPr>
          <p:cNvPr id="5" name="矩形 4"/>
          <p:cNvSpPr/>
          <p:nvPr/>
        </p:nvSpPr>
        <p:spPr>
          <a:xfrm>
            <a:off x="365760" y="1824647"/>
            <a:ext cx="5863590" cy="415498"/>
          </a:xfrm>
          <a:prstGeom prst="rect">
            <a:avLst/>
          </a:prstGeom>
        </p:spPr>
        <p:txBody>
          <a:bodyPr wrap="square">
            <a:spAutoFit/>
          </a:bodyPr>
          <a:lstStyle/>
          <a:p>
            <a:pPr marL="200025"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有了</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的定义和性质，便可着手解状态方程。</a:t>
            </a:r>
          </a:p>
        </p:txBody>
      </p:sp>
      <p:sp>
        <p:nvSpPr>
          <p:cNvPr id="6" name="Rectangle 2"/>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1424733" y="1824648"/>
          <a:ext cx="382203" cy="420619"/>
        </p:xfrm>
        <a:graphic>
          <a:graphicData uri="http://schemas.openxmlformats.org/presentationml/2006/ole">
            <mc:AlternateContent xmlns:mc="http://schemas.openxmlformats.org/markup-compatibility/2006">
              <mc:Choice xmlns:v="urn:schemas-microsoft-com:vml" Requires="v">
                <p:oleObj spid="_x0000_s51212" name="Equation" r:id="rId4" imgW="203024" imgH="203024" progId="Equation.DSMT4">
                  <p:embed/>
                </p:oleObj>
              </mc:Choice>
              <mc:Fallback>
                <p:oleObj name="Equation" r:id="rId4" imgW="203024" imgH="203024" progId="Equation.DSMT4">
                  <p:embed/>
                  <p:pic>
                    <p:nvPicPr>
                      <p:cNvPr id="7" name="对象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424733" y="1824648"/>
                        <a:ext cx="382203" cy="420619"/>
                      </a:xfrm>
                      <a:prstGeom prst="rect">
                        <a:avLst/>
                      </a:prstGeom>
                      <a:noFill/>
                    </p:spPr>
                  </p:pic>
                </p:oleObj>
              </mc:Fallback>
            </mc:AlternateContent>
          </a:graphicData>
        </a:graphic>
      </p:graphicFrame>
      <p:sp>
        <p:nvSpPr>
          <p:cNvPr id="8" name="矩形 7"/>
          <p:cNvSpPr/>
          <p:nvPr/>
        </p:nvSpPr>
        <p:spPr>
          <a:xfrm>
            <a:off x="792100" y="2330866"/>
            <a:ext cx="2608406"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设系统的状态方程为</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3297555" y="2383833"/>
          <a:ext cx="1761685" cy="304652"/>
        </p:xfrm>
        <a:graphic>
          <a:graphicData uri="http://schemas.openxmlformats.org/presentationml/2006/ole">
            <mc:AlternateContent xmlns:mc="http://schemas.openxmlformats.org/markup-compatibility/2006">
              <mc:Choice xmlns:v="urn:schemas-microsoft-com:vml" Requires="v">
                <p:oleObj spid="_x0000_s51213" name="Equation" r:id="rId6" imgW="1269449" imgH="215806" progId="Equation.DSMT4">
                  <p:embed/>
                </p:oleObj>
              </mc:Choice>
              <mc:Fallback>
                <p:oleObj name="Equation" r:id="rId6" imgW="1269449" imgH="215806" progId="Equation.DSMT4">
                  <p:embed/>
                  <p:pic>
                    <p:nvPicPr>
                      <p:cNvPr id="10" name="对象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97555" y="2383833"/>
                        <a:ext cx="1761685" cy="304652"/>
                      </a:xfrm>
                      <a:prstGeom prst="rect">
                        <a:avLst/>
                      </a:prstGeom>
                      <a:noFill/>
                    </p:spPr>
                  </p:pic>
                </p:oleObj>
              </mc:Fallback>
            </mc:AlternateContent>
          </a:graphicData>
        </a:graphic>
      </p:graphicFrame>
      <p:sp>
        <p:nvSpPr>
          <p:cNvPr id="11" name="矩形 10"/>
          <p:cNvSpPr/>
          <p:nvPr/>
        </p:nvSpPr>
        <p:spPr>
          <a:xfrm>
            <a:off x="349899" y="2797948"/>
            <a:ext cx="7794648" cy="415498"/>
          </a:xfrm>
          <a:prstGeom prst="rect">
            <a:avLst/>
          </a:prstGeom>
        </p:spPr>
        <p:txBody>
          <a:bodyPr wrap="square">
            <a:spAutoFit/>
          </a:bodyPr>
          <a:lstStyle/>
          <a:p>
            <a:pPr marL="200025"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上式两边同时乘以方阵</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，得：</a:t>
            </a:r>
          </a:p>
        </p:txBody>
      </p:sp>
      <p:graphicFrame>
        <p:nvGraphicFramePr>
          <p:cNvPr id="13" name="对象 12"/>
          <p:cNvGraphicFramePr>
            <a:graphicFrameLocks noChangeAspect="1"/>
          </p:cNvGraphicFramePr>
          <p:nvPr>
            <p:extLst/>
          </p:nvPr>
        </p:nvGraphicFramePr>
        <p:xfrm>
          <a:off x="3604368" y="2812557"/>
          <a:ext cx="430769" cy="335042"/>
        </p:xfrm>
        <a:graphic>
          <a:graphicData uri="http://schemas.openxmlformats.org/presentationml/2006/ole">
            <mc:AlternateContent xmlns:mc="http://schemas.openxmlformats.org/markup-compatibility/2006">
              <mc:Choice xmlns:v="urn:schemas-microsoft-com:vml" Requires="v">
                <p:oleObj spid="_x0000_s51214" name="Equation" r:id="rId8" imgW="253780" imgH="203024" progId="Equation.DSMT4">
                  <p:embed/>
                </p:oleObj>
              </mc:Choice>
              <mc:Fallback>
                <p:oleObj name="Equation" r:id="rId8" imgW="253780" imgH="203024" progId="Equation.DSMT4">
                  <p:embed/>
                  <p:pic>
                    <p:nvPicPr>
                      <p:cNvPr id="13" name="对象 1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604368" y="2812557"/>
                        <a:ext cx="430769" cy="335042"/>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2239484" y="3333005"/>
          <a:ext cx="3160537" cy="377378"/>
        </p:xfrm>
        <a:graphic>
          <a:graphicData uri="http://schemas.openxmlformats.org/presentationml/2006/ole">
            <mc:AlternateContent xmlns:mc="http://schemas.openxmlformats.org/markup-compatibility/2006">
              <mc:Choice xmlns:v="urn:schemas-microsoft-com:vml" Requires="v">
                <p:oleObj spid="_x0000_s51215" name="Equation" r:id="rId10" imgW="1917700" imgH="228600" progId="Equation.DSMT4">
                  <p:embed/>
                </p:oleObj>
              </mc:Choice>
              <mc:Fallback>
                <p:oleObj name="Equation" r:id="rId10" imgW="1917700" imgH="228600" progId="Equation.DSMT4">
                  <p:embed/>
                  <p:pic>
                    <p:nvPicPr>
                      <p:cNvPr id="15" name="对象 1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239484" y="3333005"/>
                        <a:ext cx="3160537" cy="377378"/>
                      </a:xfrm>
                      <a:prstGeom prst="rect">
                        <a:avLst/>
                      </a:prstGeom>
                      <a:noFill/>
                    </p:spPr>
                  </p:pic>
                </p:oleObj>
              </mc:Fallback>
            </mc:AlternateContent>
          </a:graphicData>
        </a:graphic>
      </p:graphicFrame>
      <p:sp>
        <p:nvSpPr>
          <p:cNvPr id="16" name="矩形 15"/>
          <p:cNvSpPr/>
          <p:nvPr/>
        </p:nvSpPr>
        <p:spPr>
          <a:xfrm>
            <a:off x="371494" y="3875286"/>
            <a:ext cx="4406246" cy="415498"/>
          </a:xfrm>
          <a:prstGeom prst="rect">
            <a:avLst/>
          </a:prstGeom>
        </p:spPr>
        <p:txBody>
          <a:bodyPr wrap="square">
            <a:spAutoFit/>
          </a:bodyPr>
          <a:lstStyle/>
          <a:p>
            <a:pPr marL="200025"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根据</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的性质</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[2]</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，上式可写为</a:t>
            </a:r>
          </a:p>
        </p:txBody>
      </p:sp>
      <p:graphicFrame>
        <p:nvGraphicFramePr>
          <p:cNvPr id="18" name="对象 17"/>
          <p:cNvGraphicFramePr>
            <a:graphicFrameLocks noChangeAspect="1"/>
          </p:cNvGraphicFramePr>
          <p:nvPr>
            <p:extLst/>
          </p:nvPr>
        </p:nvGraphicFramePr>
        <p:xfrm>
          <a:off x="4777741" y="3775911"/>
          <a:ext cx="2107856" cy="568567"/>
        </p:xfrm>
        <a:graphic>
          <a:graphicData uri="http://schemas.openxmlformats.org/presentationml/2006/ole">
            <mc:AlternateContent xmlns:mc="http://schemas.openxmlformats.org/markup-compatibility/2006">
              <mc:Choice xmlns:v="urn:schemas-microsoft-com:vml" Requires="v">
                <p:oleObj spid="_x0000_s51216" name="Equation" r:id="rId12" imgW="1447172" imgH="393529" progId="Equation.DSMT4">
                  <p:embed/>
                </p:oleObj>
              </mc:Choice>
              <mc:Fallback>
                <p:oleObj name="Equation" r:id="rId12" imgW="1447172" imgH="393529" progId="Equation.DSMT4">
                  <p:embed/>
                  <p:pic>
                    <p:nvPicPr>
                      <p:cNvPr id="18" name="对象 1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777741" y="3775911"/>
                        <a:ext cx="2107856" cy="568567"/>
                      </a:xfrm>
                      <a:prstGeom prst="rect">
                        <a:avLst/>
                      </a:prstGeom>
                      <a:noFill/>
                    </p:spPr>
                  </p:pic>
                </p:oleObj>
              </mc:Fallback>
            </mc:AlternateContent>
          </a:graphicData>
        </a:graphic>
      </p:graphicFrame>
      <p:graphicFrame>
        <p:nvGraphicFramePr>
          <p:cNvPr id="20" name="对象 19"/>
          <p:cNvGraphicFramePr>
            <a:graphicFrameLocks noChangeAspect="1"/>
          </p:cNvGraphicFramePr>
          <p:nvPr>
            <p:extLst/>
          </p:nvPr>
        </p:nvGraphicFramePr>
        <p:xfrm>
          <a:off x="1424733" y="3861184"/>
          <a:ext cx="382203" cy="420619"/>
        </p:xfrm>
        <a:graphic>
          <a:graphicData uri="http://schemas.openxmlformats.org/presentationml/2006/ole">
            <mc:AlternateContent xmlns:mc="http://schemas.openxmlformats.org/markup-compatibility/2006">
              <mc:Choice xmlns:v="urn:schemas-microsoft-com:vml" Requires="v">
                <p:oleObj spid="_x0000_s51217" name="Equation" r:id="rId14" imgW="203024" imgH="203024" progId="Equation.DSMT4">
                  <p:embed/>
                </p:oleObj>
              </mc:Choice>
              <mc:Fallback>
                <p:oleObj name="Equation" r:id="rId14" imgW="203024" imgH="203024" progId="Equation.DSMT4">
                  <p:embed/>
                  <p:pic>
                    <p:nvPicPr>
                      <p:cNvPr id="20" name="对象 1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424733" y="3861184"/>
                        <a:ext cx="382203" cy="420619"/>
                      </a:xfrm>
                      <a:prstGeom prst="rect">
                        <a:avLst/>
                      </a:prstGeom>
                      <a:noFill/>
                    </p:spPr>
                  </p:pic>
                </p:oleObj>
              </mc:Fallback>
            </mc:AlternateContent>
          </a:graphicData>
        </a:graphic>
      </p:graphicFrame>
      <p:sp>
        <p:nvSpPr>
          <p:cNvPr id="21" name="矩形 20"/>
          <p:cNvSpPr/>
          <p:nvPr/>
        </p:nvSpPr>
        <p:spPr>
          <a:xfrm>
            <a:off x="349899" y="4566244"/>
            <a:ext cx="4840504" cy="415498"/>
          </a:xfrm>
          <a:prstGeom prst="rect">
            <a:avLst/>
          </a:prstGeom>
        </p:spPr>
        <p:txBody>
          <a:bodyPr wrap="square">
            <a:spAutoFit/>
          </a:bodyPr>
          <a:lstStyle/>
          <a:p>
            <a:pPr marL="200025"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上式两边均从</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到</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积分，得</a:t>
            </a:r>
          </a:p>
        </p:txBody>
      </p:sp>
      <p:graphicFrame>
        <p:nvGraphicFramePr>
          <p:cNvPr id="23" name="对象 22"/>
          <p:cNvGraphicFramePr>
            <a:graphicFrameLocks noChangeAspect="1"/>
          </p:cNvGraphicFramePr>
          <p:nvPr>
            <p:extLst/>
          </p:nvPr>
        </p:nvGraphicFramePr>
        <p:xfrm>
          <a:off x="2464398" y="4470963"/>
          <a:ext cx="305753" cy="564467"/>
        </p:xfrm>
        <a:graphic>
          <a:graphicData uri="http://schemas.openxmlformats.org/presentationml/2006/ole">
            <mc:AlternateContent xmlns:mc="http://schemas.openxmlformats.org/markup-compatibility/2006">
              <mc:Choice xmlns:v="urn:schemas-microsoft-com:vml" Requires="v">
                <p:oleObj spid="_x0000_s51218" name="Equation" r:id="rId15" imgW="126890" imgH="228402" progId="Equation.DSMT4">
                  <p:embed/>
                </p:oleObj>
              </mc:Choice>
              <mc:Fallback>
                <p:oleObj name="Equation" r:id="rId15" imgW="126890" imgH="228402" progId="Equation.DSMT4">
                  <p:embed/>
                  <p:pic>
                    <p:nvPicPr>
                      <p:cNvPr id="23" name="对象 2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464398" y="4470963"/>
                        <a:ext cx="305753" cy="564467"/>
                      </a:xfrm>
                      <a:prstGeom prst="rect">
                        <a:avLst/>
                      </a:prstGeom>
                      <a:noFill/>
                    </p:spPr>
                  </p:pic>
                </p:oleObj>
              </mc:Fallback>
            </mc:AlternateContent>
          </a:graphicData>
        </a:graphic>
      </p:graphicFrame>
      <p:graphicFrame>
        <p:nvGraphicFramePr>
          <p:cNvPr id="25" name="对象 24"/>
          <p:cNvGraphicFramePr>
            <a:graphicFrameLocks noChangeAspect="1"/>
          </p:cNvGraphicFramePr>
          <p:nvPr>
            <p:extLst/>
          </p:nvPr>
        </p:nvGraphicFramePr>
        <p:xfrm>
          <a:off x="3033006" y="4566245"/>
          <a:ext cx="264549" cy="440915"/>
        </p:xfrm>
        <a:graphic>
          <a:graphicData uri="http://schemas.openxmlformats.org/presentationml/2006/ole">
            <mc:AlternateContent xmlns:mc="http://schemas.openxmlformats.org/markup-compatibility/2006">
              <mc:Choice xmlns:v="urn:schemas-microsoft-com:vml" Requires="v">
                <p:oleObj spid="_x0000_s51219" name="Equation" r:id="rId17" imgW="88746" imgH="139458" progId="Equation.DSMT4">
                  <p:embed/>
                </p:oleObj>
              </mc:Choice>
              <mc:Fallback>
                <p:oleObj name="Equation" r:id="rId17" imgW="88746" imgH="139458" progId="Equation.DSMT4">
                  <p:embed/>
                  <p:pic>
                    <p:nvPicPr>
                      <p:cNvPr id="25" name="对象 24"/>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033006" y="4566245"/>
                        <a:ext cx="264549" cy="440915"/>
                      </a:xfrm>
                      <a:prstGeom prst="rect">
                        <a:avLst/>
                      </a:prstGeom>
                      <a:noFill/>
                    </p:spPr>
                  </p:pic>
                </p:oleObj>
              </mc:Fallback>
            </mc:AlternateContent>
          </a:graphicData>
        </a:graphic>
      </p:graphicFrame>
      <p:graphicFrame>
        <p:nvGraphicFramePr>
          <p:cNvPr id="27" name="对象 26"/>
          <p:cNvGraphicFramePr>
            <a:graphicFrameLocks noChangeAspect="1"/>
          </p:cNvGraphicFramePr>
          <p:nvPr>
            <p:extLst/>
          </p:nvPr>
        </p:nvGraphicFramePr>
        <p:xfrm>
          <a:off x="4426912" y="4529989"/>
          <a:ext cx="4098920" cy="537563"/>
        </p:xfrm>
        <a:graphic>
          <a:graphicData uri="http://schemas.openxmlformats.org/presentationml/2006/ole">
            <mc:AlternateContent xmlns:mc="http://schemas.openxmlformats.org/markup-compatibility/2006">
              <mc:Choice xmlns:v="urn:schemas-microsoft-com:vml" Requires="v">
                <p:oleObj spid="_x0000_s51220" name="Equation" r:id="rId19" imgW="2324100" imgH="304800" progId="Equation.DSMT4">
                  <p:embed/>
                </p:oleObj>
              </mc:Choice>
              <mc:Fallback>
                <p:oleObj name="Equation" r:id="rId19" imgW="2324100" imgH="304800" progId="Equation.DSMT4">
                  <p:embed/>
                  <p:pic>
                    <p:nvPicPr>
                      <p:cNvPr id="27" name="对象 26"/>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4426912" y="4529989"/>
                        <a:ext cx="4098920" cy="537563"/>
                      </a:xfrm>
                      <a:prstGeom prst="rect">
                        <a:avLst/>
                      </a:prstGeom>
                      <a:noFill/>
                    </p:spPr>
                  </p:pic>
                </p:oleObj>
              </mc:Fallback>
            </mc:AlternateContent>
          </a:graphicData>
        </a:graphic>
      </p:graphicFrame>
      <p:sp>
        <p:nvSpPr>
          <p:cNvPr id="28" name="矩形 27"/>
          <p:cNvSpPr/>
          <p:nvPr/>
        </p:nvSpPr>
        <p:spPr>
          <a:xfrm>
            <a:off x="338246" y="5208592"/>
            <a:ext cx="3849131" cy="415498"/>
          </a:xfrm>
          <a:prstGeom prst="rect">
            <a:avLst/>
          </a:prstGeom>
        </p:spPr>
        <p:txBody>
          <a:bodyPr wrap="none">
            <a:spAutoFit/>
          </a:bodyPr>
          <a:lstStyle/>
          <a:p>
            <a:pPr marL="200025"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所以，系统状态方程的解为</a:t>
            </a:r>
          </a:p>
        </p:txBody>
      </p:sp>
      <p:sp>
        <p:nvSpPr>
          <p:cNvPr id="29" name="Rectangle 18"/>
          <p:cNvSpPr>
            <a:spLocks noChangeArrowheads="1"/>
          </p:cNvSpPr>
          <p:nvPr/>
        </p:nvSpPr>
        <p:spPr bwMode="auto">
          <a:xfrm>
            <a:off x="3670259" y="540442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30" name="对象 29"/>
          <p:cNvGraphicFramePr>
            <a:graphicFrameLocks noChangeAspect="1"/>
          </p:cNvGraphicFramePr>
          <p:nvPr>
            <p:extLst/>
          </p:nvPr>
        </p:nvGraphicFramePr>
        <p:xfrm>
          <a:off x="4426913" y="5225466"/>
          <a:ext cx="3394711" cy="472682"/>
        </p:xfrm>
        <a:graphic>
          <a:graphicData uri="http://schemas.openxmlformats.org/presentationml/2006/ole">
            <mc:AlternateContent xmlns:mc="http://schemas.openxmlformats.org/markup-compatibility/2006">
              <mc:Choice xmlns:v="urn:schemas-microsoft-com:vml" Requires="v">
                <p:oleObj spid="_x0000_s51221" name="Equation" r:id="rId21" imgW="2260600" imgH="317500" progId="Equation.DSMT4">
                  <p:embed/>
                </p:oleObj>
              </mc:Choice>
              <mc:Fallback>
                <p:oleObj name="Equation" r:id="rId21" imgW="2260600" imgH="317500" progId="Equation.DSMT4">
                  <p:embed/>
                  <p:pic>
                    <p:nvPicPr>
                      <p:cNvPr id="30" name="对象 29"/>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4426913" y="5225466"/>
                        <a:ext cx="3394711" cy="472682"/>
                      </a:xfrm>
                      <a:prstGeom prst="rect">
                        <a:avLst/>
                      </a:prstGeom>
                      <a:noFill/>
                    </p:spPr>
                  </p:pic>
                </p:oleObj>
              </mc:Fallback>
            </mc:AlternateContent>
          </a:graphicData>
        </a:graphic>
      </p:graphicFrame>
    </p:spTree>
    <p:extLst>
      <p:ext uri="{BB962C8B-B14F-4D97-AF65-F5344CB8AC3E}">
        <p14:creationId xmlns:p14="http://schemas.microsoft.com/office/powerpoint/2010/main" val="565233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nodeType="with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500"/>
                                        <p:tgtEl>
                                          <p:spTgt spid="10"/>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500"/>
                                        <p:tgtEl>
                                          <p:spTgt spid="11"/>
                                        </p:tgtEl>
                                      </p:cBhvr>
                                    </p:animEffect>
                                  </p:childTnLst>
                                </p:cTn>
                              </p:par>
                              <p:par>
                                <p:cTn id="24" presetID="10" presetClass="entr" presetSubtype="0" fill="hold" nodeType="withEffect">
                                  <p:stCondLst>
                                    <p:cond delay="0"/>
                                  </p:stCondLst>
                                  <p:childTnLst>
                                    <p:set>
                                      <p:cBhvr>
                                        <p:cTn id="25" dur="1" fill="hold">
                                          <p:stCondLst>
                                            <p:cond delay="0"/>
                                          </p:stCondLst>
                                        </p:cTn>
                                        <p:tgtEl>
                                          <p:spTgt spid="13"/>
                                        </p:tgtEl>
                                        <p:attrNameLst>
                                          <p:attrName>style.visibility</p:attrName>
                                        </p:attrNameLst>
                                      </p:cBhvr>
                                      <p:to>
                                        <p:strVal val="visible"/>
                                      </p:to>
                                    </p:set>
                                    <p:animEffect transition="in" filter="fade">
                                      <p:cBhvr>
                                        <p:cTn id="26" dur="500"/>
                                        <p:tgtEl>
                                          <p:spTgt spid="13"/>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15"/>
                                        </p:tgtEl>
                                        <p:attrNameLst>
                                          <p:attrName>style.visibility</p:attrName>
                                        </p:attrNameLst>
                                      </p:cBhvr>
                                      <p:to>
                                        <p:strVal val="visible"/>
                                      </p:to>
                                    </p:set>
                                    <p:animEffect transition="in" filter="fade">
                                      <p:cBhvr>
                                        <p:cTn id="31" dur="500"/>
                                        <p:tgtEl>
                                          <p:spTgt spid="15"/>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6"/>
                                        </p:tgtEl>
                                        <p:attrNameLst>
                                          <p:attrName>style.visibility</p:attrName>
                                        </p:attrNameLst>
                                      </p:cBhvr>
                                      <p:to>
                                        <p:strVal val="visible"/>
                                      </p:to>
                                    </p:set>
                                    <p:animEffect transition="in" filter="fade">
                                      <p:cBhvr>
                                        <p:cTn id="36" dur="500"/>
                                        <p:tgtEl>
                                          <p:spTgt spid="16"/>
                                        </p:tgtEl>
                                      </p:cBhvr>
                                    </p:animEffect>
                                  </p:childTnLst>
                                </p:cTn>
                              </p:par>
                              <p:par>
                                <p:cTn id="37" presetID="10" presetClass="entr" presetSubtype="0" fill="hold" nodeType="withEffect">
                                  <p:stCondLst>
                                    <p:cond delay="0"/>
                                  </p:stCondLst>
                                  <p:childTnLst>
                                    <p:set>
                                      <p:cBhvr>
                                        <p:cTn id="38" dur="1" fill="hold">
                                          <p:stCondLst>
                                            <p:cond delay="0"/>
                                          </p:stCondLst>
                                        </p:cTn>
                                        <p:tgtEl>
                                          <p:spTgt spid="20"/>
                                        </p:tgtEl>
                                        <p:attrNameLst>
                                          <p:attrName>style.visibility</p:attrName>
                                        </p:attrNameLst>
                                      </p:cBhvr>
                                      <p:to>
                                        <p:strVal val="visible"/>
                                      </p:to>
                                    </p:set>
                                    <p:animEffect transition="in" filter="fade">
                                      <p:cBhvr>
                                        <p:cTn id="39" dur="500"/>
                                        <p:tgtEl>
                                          <p:spTgt spid="20"/>
                                        </p:tgtEl>
                                      </p:cBhvr>
                                    </p:animEffect>
                                  </p:childTnLst>
                                </p:cTn>
                              </p:par>
                              <p:par>
                                <p:cTn id="40" presetID="10" presetClass="entr" presetSubtype="0" fill="hold" nodeType="withEffect">
                                  <p:stCondLst>
                                    <p:cond delay="0"/>
                                  </p:stCondLst>
                                  <p:childTnLst>
                                    <p:set>
                                      <p:cBhvr>
                                        <p:cTn id="41" dur="1" fill="hold">
                                          <p:stCondLst>
                                            <p:cond delay="0"/>
                                          </p:stCondLst>
                                        </p:cTn>
                                        <p:tgtEl>
                                          <p:spTgt spid="18"/>
                                        </p:tgtEl>
                                        <p:attrNameLst>
                                          <p:attrName>style.visibility</p:attrName>
                                        </p:attrNameLst>
                                      </p:cBhvr>
                                      <p:to>
                                        <p:strVal val="visible"/>
                                      </p:to>
                                    </p:set>
                                    <p:animEffect transition="in" filter="fade">
                                      <p:cBhvr>
                                        <p:cTn id="42" dur="500"/>
                                        <p:tgtEl>
                                          <p:spTgt spid="18"/>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21"/>
                                        </p:tgtEl>
                                        <p:attrNameLst>
                                          <p:attrName>style.visibility</p:attrName>
                                        </p:attrNameLst>
                                      </p:cBhvr>
                                      <p:to>
                                        <p:strVal val="visible"/>
                                      </p:to>
                                    </p:set>
                                    <p:animEffect transition="in" filter="fade">
                                      <p:cBhvr>
                                        <p:cTn id="47" dur="500"/>
                                        <p:tgtEl>
                                          <p:spTgt spid="21"/>
                                        </p:tgtEl>
                                      </p:cBhvr>
                                    </p:animEffect>
                                  </p:childTnLst>
                                </p:cTn>
                              </p:par>
                              <p:par>
                                <p:cTn id="48" presetID="10" presetClass="entr" presetSubtype="0" fill="hold" nodeType="withEffect">
                                  <p:stCondLst>
                                    <p:cond delay="0"/>
                                  </p:stCondLst>
                                  <p:childTnLst>
                                    <p:set>
                                      <p:cBhvr>
                                        <p:cTn id="49" dur="1" fill="hold">
                                          <p:stCondLst>
                                            <p:cond delay="0"/>
                                          </p:stCondLst>
                                        </p:cTn>
                                        <p:tgtEl>
                                          <p:spTgt spid="23"/>
                                        </p:tgtEl>
                                        <p:attrNameLst>
                                          <p:attrName>style.visibility</p:attrName>
                                        </p:attrNameLst>
                                      </p:cBhvr>
                                      <p:to>
                                        <p:strVal val="visible"/>
                                      </p:to>
                                    </p:set>
                                    <p:animEffect transition="in" filter="fade">
                                      <p:cBhvr>
                                        <p:cTn id="50" dur="500"/>
                                        <p:tgtEl>
                                          <p:spTgt spid="23"/>
                                        </p:tgtEl>
                                      </p:cBhvr>
                                    </p:animEffect>
                                  </p:childTnLst>
                                </p:cTn>
                              </p:par>
                              <p:par>
                                <p:cTn id="51" presetID="10" presetClass="entr" presetSubtype="0" fill="hold" nodeType="withEffect">
                                  <p:stCondLst>
                                    <p:cond delay="0"/>
                                  </p:stCondLst>
                                  <p:childTnLst>
                                    <p:set>
                                      <p:cBhvr>
                                        <p:cTn id="52" dur="1" fill="hold">
                                          <p:stCondLst>
                                            <p:cond delay="0"/>
                                          </p:stCondLst>
                                        </p:cTn>
                                        <p:tgtEl>
                                          <p:spTgt spid="25"/>
                                        </p:tgtEl>
                                        <p:attrNameLst>
                                          <p:attrName>style.visibility</p:attrName>
                                        </p:attrNameLst>
                                      </p:cBhvr>
                                      <p:to>
                                        <p:strVal val="visible"/>
                                      </p:to>
                                    </p:set>
                                    <p:animEffect transition="in" filter="fade">
                                      <p:cBhvr>
                                        <p:cTn id="53" dur="500"/>
                                        <p:tgtEl>
                                          <p:spTgt spid="25"/>
                                        </p:tgtEl>
                                      </p:cBhvr>
                                    </p:animEffect>
                                  </p:childTnLst>
                                </p:cTn>
                              </p:par>
                              <p:par>
                                <p:cTn id="54" presetID="10" presetClass="entr" presetSubtype="0" fill="hold" nodeType="withEffect">
                                  <p:stCondLst>
                                    <p:cond delay="0"/>
                                  </p:stCondLst>
                                  <p:childTnLst>
                                    <p:set>
                                      <p:cBhvr>
                                        <p:cTn id="55" dur="1" fill="hold">
                                          <p:stCondLst>
                                            <p:cond delay="0"/>
                                          </p:stCondLst>
                                        </p:cTn>
                                        <p:tgtEl>
                                          <p:spTgt spid="27"/>
                                        </p:tgtEl>
                                        <p:attrNameLst>
                                          <p:attrName>style.visibility</p:attrName>
                                        </p:attrNameLst>
                                      </p:cBhvr>
                                      <p:to>
                                        <p:strVal val="visible"/>
                                      </p:to>
                                    </p:set>
                                    <p:animEffect transition="in" filter="fade">
                                      <p:cBhvr>
                                        <p:cTn id="56" dur="500"/>
                                        <p:tgtEl>
                                          <p:spTgt spid="27"/>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28"/>
                                        </p:tgtEl>
                                        <p:attrNameLst>
                                          <p:attrName>style.visibility</p:attrName>
                                        </p:attrNameLst>
                                      </p:cBhvr>
                                      <p:to>
                                        <p:strVal val="visible"/>
                                      </p:to>
                                    </p:set>
                                    <p:animEffect transition="in" filter="fade">
                                      <p:cBhvr>
                                        <p:cTn id="61" dur="500"/>
                                        <p:tgtEl>
                                          <p:spTgt spid="28"/>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nodeType="clickEffect">
                                  <p:stCondLst>
                                    <p:cond delay="0"/>
                                  </p:stCondLst>
                                  <p:childTnLst>
                                    <p:set>
                                      <p:cBhvr>
                                        <p:cTn id="65" dur="1" fill="hold">
                                          <p:stCondLst>
                                            <p:cond delay="0"/>
                                          </p:stCondLst>
                                        </p:cTn>
                                        <p:tgtEl>
                                          <p:spTgt spid="30"/>
                                        </p:tgtEl>
                                        <p:attrNameLst>
                                          <p:attrName>style.visibility</p:attrName>
                                        </p:attrNameLst>
                                      </p:cBhvr>
                                      <p:to>
                                        <p:strVal val="visible"/>
                                      </p:to>
                                    </p:set>
                                    <p:animEffect transition="in" filter="fade">
                                      <p:cBhvr>
                                        <p:cTn id="66"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8" grpId="0"/>
      <p:bldP spid="11" grpId="0"/>
      <p:bldP spid="16" grpId="0"/>
      <p:bldP spid="21" grpId="0"/>
      <p:bldP spid="28" grpId="0"/>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1"/>
          </p:nvPr>
        </p:nvSpPr>
        <p:spPr>
          <a:xfrm>
            <a:off x="388620" y="1346359"/>
            <a:ext cx="7886700" cy="2368391"/>
          </a:xfrm>
        </p:spPr>
        <p:txBody>
          <a:bodyPr>
            <a:normAutofit fontScale="70000" lnSpcReduction="20000"/>
          </a:bodyPr>
          <a:lstStyle/>
          <a:p>
            <a:pPr>
              <a:lnSpc>
                <a:spcPct val="150000"/>
              </a:lnSpc>
            </a:pPr>
            <a:r>
              <a:rPr lang="zh-CN" altLang="zh-CN" dirty="0"/>
              <a:t>从上式状态方程的解可以看出，系统初态</a:t>
            </a:r>
            <a:r>
              <a:rPr lang="en-US" altLang="zh-CN" dirty="0"/>
              <a:t>      </a:t>
            </a:r>
            <a:r>
              <a:rPr lang="zh-CN" altLang="zh-CN" dirty="0"/>
              <a:t>对状态轨迹的影响是固定不变的。欲使系统的状态</a:t>
            </a:r>
            <a:r>
              <a:rPr lang="en-US" altLang="zh-CN" dirty="0"/>
              <a:t>        </a:t>
            </a:r>
            <a:r>
              <a:rPr lang="zh-CN" altLang="zh-CN" dirty="0"/>
              <a:t>按照人的期望的方式运动，以满足系统的设计要求，只有通过选择控制输入函数</a:t>
            </a:r>
            <a:r>
              <a:rPr lang="en-US" altLang="zh-CN" dirty="0"/>
              <a:t>         </a:t>
            </a:r>
            <a:r>
              <a:rPr lang="zh-CN" altLang="zh-CN" dirty="0"/>
              <a:t>来实现。因此，控制器的设计就是综合出合适的控制作用</a:t>
            </a:r>
            <a:r>
              <a:rPr lang="en-US" altLang="zh-CN" dirty="0"/>
              <a:t>        </a:t>
            </a:r>
            <a:r>
              <a:rPr lang="zh-CN" altLang="zh-CN" dirty="0"/>
              <a:t>。这一思想不但是系统分析的目的、作用，也是对系统进行综合设计的依据。</a:t>
            </a: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4" name="灯片编号占位符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98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graphicFrame>
        <p:nvGraphicFramePr>
          <p:cNvPr id="5" name="对象 4"/>
          <p:cNvGraphicFramePr>
            <a:graphicFrameLocks noChangeAspect="1"/>
          </p:cNvGraphicFramePr>
          <p:nvPr>
            <p:extLst/>
          </p:nvPr>
        </p:nvGraphicFramePr>
        <p:xfrm>
          <a:off x="5305325" y="1406224"/>
          <a:ext cx="388620" cy="405517"/>
        </p:xfrm>
        <a:graphic>
          <a:graphicData uri="http://schemas.openxmlformats.org/presentationml/2006/ole">
            <mc:AlternateContent xmlns:mc="http://schemas.openxmlformats.org/markup-compatibility/2006">
              <mc:Choice xmlns:v="urn:schemas-microsoft-com:vml" Requires="v">
                <p:oleObj spid="_x0000_s52231" name="Equation" r:id="rId3" imgW="215806" imgH="228501" progId="Equation.DSMT4">
                  <p:embed/>
                </p:oleObj>
              </mc:Choice>
              <mc:Fallback>
                <p:oleObj name="Equation" r:id="rId3" imgW="215806" imgH="228501" progId="Equation.DSMT4">
                  <p:embed/>
                  <p:pic>
                    <p:nvPicPr>
                      <p:cNvPr id="5" name="对象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05325" y="1406224"/>
                        <a:ext cx="388620" cy="405517"/>
                      </a:xfrm>
                      <a:prstGeom prst="rect">
                        <a:avLst/>
                      </a:prstGeom>
                      <a:noFill/>
                    </p:spPr>
                  </p:pic>
                </p:oleObj>
              </mc:Fallback>
            </mc:AlternateContent>
          </a:graphicData>
        </a:graphic>
      </p:graphicFrame>
      <p:sp>
        <p:nvSpPr>
          <p:cNvPr id="6" name="Rectangle 4"/>
          <p:cNvSpPr>
            <a:spLocks noChangeArrowheads="1"/>
          </p:cNvSpPr>
          <p:nvPr/>
        </p:nvSpPr>
        <p:spPr bwMode="auto">
          <a:xfrm flipV="1">
            <a:off x="3520440" y="3446107"/>
            <a:ext cx="611292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3701749" y="1879499"/>
          <a:ext cx="488152" cy="342900"/>
        </p:xfrm>
        <a:graphic>
          <a:graphicData uri="http://schemas.openxmlformats.org/presentationml/2006/ole">
            <mc:AlternateContent xmlns:mc="http://schemas.openxmlformats.org/markup-compatibility/2006">
              <mc:Choice xmlns:v="urn:schemas-microsoft-com:vml" Requires="v">
                <p:oleObj spid="_x0000_s52232" name="公式" r:id="rId5" imgW="330057" imgH="203112" progId="Equation.3">
                  <p:embed/>
                </p:oleObj>
              </mc:Choice>
              <mc:Fallback>
                <p:oleObj name="公式" r:id="rId5" imgW="330057" imgH="203112" progId="Equation.3">
                  <p:embed/>
                  <p:pic>
                    <p:nvPicPr>
                      <p:cNvPr id="7" name="对象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701749" y="1879499"/>
                        <a:ext cx="488152" cy="342900"/>
                      </a:xfrm>
                      <a:prstGeom prst="rect">
                        <a:avLst/>
                      </a:prstGeom>
                      <a:noFill/>
                    </p:spPr>
                  </p:pic>
                </p:oleObj>
              </mc:Fallback>
            </mc:AlternateContent>
          </a:graphicData>
        </a:graphic>
      </p:graphicFrame>
      <p:graphicFrame>
        <p:nvGraphicFramePr>
          <p:cNvPr id="9" name="对象 8"/>
          <p:cNvGraphicFramePr>
            <a:graphicFrameLocks noChangeAspect="1"/>
          </p:cNvGraphicFramePr>
          <p:nvPr>
            <p:extLst/>
          </p:nvPr>
        </p:nvGraphicFramePr>
        <p:xfrm>
          <a:off x="5865082" y="2228912"/>
          <a:ext cx="499936" cy="365759"/>
        </p:xfrm>
        <a:graphic>
          <a:graphicData uri="http://schemas.openxmlformats.org/presentationml/2006/ole">
            <mc:AlternateContent xmlns:mc="http://schemas.openxmlformats.org/markup-compatibility/2006">
              <mc:Choice xmlns:v="urn:schemas-microsoft-com:vml" Requires="v">
                <p:oleObj spid="_x0000_s52233" name="公式" r:id="rId7" imgW="317225" imgH="203024" progId="Equation.3">
                  <p:embed/>
                </p:oleObj>
              </mc:Choice>
              <mc:Fallback>
                <p:oleObj name="公式" r:id="rId7" imgW="317225" imgH="203024" progId="Equation.3">
                  <p:embed/>
                  <p:pic>
                    <p:nvPicPr>
                      <p:cNvPr id="9" name="对象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865082" y="2228912"/>
                        <a:ext cx="499936" cy="365759"/>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5305325" y="2674210"/>
          <a:ext cx="560070" cy="365759"/>
        </p:xfrm>
        <a:graphic>
          <a:graphicData uri="http://schemas.openxmlformats.org/presentationml/2006/ole">
            <mc:AlternateContent xmlns:mc="http://schemas.openxmlformats.org/markup-compatibility/2006">
              <mc:Choice xmlns:v="urn:schemas-microsoft-com:vml" Requires="v">
                <p:oleObj spid="_x0000_s52234" name="公式" r:id="rId9" imgW="317225" imgH="203024" progId="Equation.3">
                  <p:embed/>
                </p:oleObj>
              </mc:Choice>
              <mc:Fallback>
                <p:oleObj name="公式" r:id="rId9" imgW="317225" imgH="203024" progId="Equation.3">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305325" y="2674210"/>
                        <a:ext cx="560070" cy="365759"/>
                      </a:xfrm>
                      <a:prstGeom prst="rect">
                        <a:avLst/>
                      </a:prstGeom>
                      <a:noFill/>
                    </p:spPr>
                  </p:pic>
                </p:oleObj>
              </mc:Fallback>
            </mc:AlternateContent>
          </a:graphicData>
        </a:graphic>
      </p:graphicFrame>
      <p:sp>
        <p:nvSpPr>
          <p:cNvPr id="11" name="矩形 10"/>
          <p:cNvSpPr/>
          <p:nvPr/>
        </p:nvSpPr>
        <p:spPr>
          <a:xfrm>
            <a:off x="576026" y="4161267"/>
            <a:ext cx="7435215" cy="900246"/>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又因为被控对象存在外扰、内部变化以及测量噪声等，所以控制作用</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的产生一般要靠闭环来完成。</a:t>
            </a:r>
          </a:p>
        </p:txBody>
      </p:sp>
      <p:graphicFrame>
        <p:nvGraphicFramePr>
          <p:cNvPr id="12" name="对象 11"/>
          <p:cNvGraphicFramePr>
            <a:graphicFrameLocks noChangeAspect="1"/>
          </p:cNvGraphicFramePr>
          <p:nvPr>
            <p:extLst/>
          </p:nvPr>
        </p:nvGraphicFramePr>
        <p:xfrm>
          <a:off x="2023109" y="4599849"/>
          <a:ext cx="560070" cy="365759"/>
        </p:xfrm>
        <a:graphic>
          <a:graphicData uri="http://schemas.openxmlformats.org/presentationml/2006/ole">
            <mc:AlternateContent xmlns:mc="http://schemas.openxmlformats.org/markup-compatibility/2006">
              <mc:Choice xmlns:v="urn:schemas-microsoft-com:vml" Requires="v">
                <p:oleObj spid="_x0000_s52235" name="公式" r:id="rId10" imgW="317225" imgH="203024" progId="Equation.3">
                  <p:embed/>
                </p:oleObj>
              </mc:Choice>
              <mc:Fallback>
                <p:oleObj name="公式" r:id="rId10" imgW="317225" imgH="203024" progId="Equation.3">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023109" y="4599849"/>
                        <a:ext cx="560070" cy="365759"/>
                      </a:xfrm>
                      <a:prstGeom prst="rect">
                        <a:avLst/>
                      </a:prstGeom>
                      <a:noFill/>
                    </p:spPr>
                  </p:pic>
                </p:oleObj>
              </mc:Fallback>
            </mc:AlternateContent>
          </a:graphicData>
        </a:graphic>
      </p:graphicFrame>
    </p:spTree>
    <p:extLst>
      <p:ext uri="{BB962C8B-B14F-4D97-AF65-F5344CB8AC3E}">
        <p14:creationId xmlns:p14="http://schemas.microsoft.com/office/powerpoint/2010/main" val="34210664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par>
                                <p:cTn id="8" presetID="10" presetClass="entr" presetSubtype="0" fill="hold" nodeType="withEffect">
                                  <p:stCondLst>
                                    <p:cond delay="0"/>
                                  </p:stCondLst>
                                  <p:childTnLst>
                                    <p:set>
                                      <p:cBhvr>
                                        <p:cTn id="9" dur="1" fill="hold">
                                          <p:stCondLst>
                                            <p:cond delay="0"/>
                                          </p:stCondLst>
                                        </p:cTn>
                                        <p:tgtEl>
                                          <p:spTgt spid="12"/>
                                        </p:tgtEl>
                                        <p:attrNameLst>
                                          <p:attrName>style.visibility</p:attrName>
                                        </p:attrNameLst>
                                      </p:cBhvr>
                                      <p:to>
                                        <p:strVal val="visible"/>
                                      </p:to>
                                    </p:set>
                                    <p:animEffect transition="in" filter="fade">
                                      <p:cBhvr>
                                        <p:cTn id="10"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3083" y="974011"/>
            <a:ext cx="4993675" cy="496290"/>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采用闭环反馈的原因主要有以下几点：</a:t>
            </a:r>
          </a:p>
        </p:txBody>
      </p:sp>
      <p:sp>
        <p:nvSpPr>
          <p:cNvPr id="5" name="矩形 4"/>
          <p:cNvSpPr/>
          <p:nvPr/>
        </p:nvSpPr>
        <p:spPr>
          <a:xfrm>
            <a:off x="502920" y="1447218"/>
            <a:ext cx="7692390" cy="496290"/>
          </a:xfrm>
          <a:prstGeom prst="rect">
            <a:avLst/>
          </a:prstGeom>
        </p:spPr>
        <p:txBody>
          <a:bodyPr wrap="square">
            <a:spAutoFit/>
          </a:bodyPr>
          <a:lstStyle/>
          <a:p>
            <a:pPr marL="257175" marR="0" lvl="0" indent="-257175" algn="just" defTabSz="914400" rtl="0" eaLnBrk="1" fontAlgn="auto" latinLnBrk="0" hangingPunct="1">
              <a:lnSpc>
                <a:spcPct val="125000"/>
              </a:lnSpc>
              <a:spcBef>
                <a:spcPts val="0"/>
              </a:spcBef>
              <a:spcAft>
                <a:spcPts val="0"/>
              </a:spcAft>
              <a:buClrTx/>
              <a:buSzTx/>
              <a:buFont typeface="Wingdings" panose="05000000000000000000" pitchFamily="2" charset="2"/>
              <a:buChar char=""/>
              <a:tabLst>
                <a:tab pos="428625" algn="l"/>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系统故有部分的稳定性不好，需用反馈手段使稳定性变好一些。</a:t>
            </a:r>
          </a:p>
        </p:txBody>
      </p:sp>
      <p:sp>
        <p:nvSpPr>
          <p:cNvPr id="6" name="矩形 5"/>
          <p:cNvSpPr/>
          <p:nvPr/>
        </p:nvSpPr>
        <p:spPr>
          <a:xfrm>
            <a:off x="502920" y="1920424"/>
            <a:ext cx="7692390" cy="900246"/>
          </a:xfrm>
          <a:prstGeom prst="rect">
            <a:avLst/>
          </a:prstGeom>
        </p:spPr>
        <p:txBody>
          <a:bodyPr wrap="square">
            <a:spAutoFit/>
          </a:bodyPr>
          <a:lstStyle/>
          <a:p>
            <a:pPr marL="257175" marR="0" lvl="0" indent="-257175" algn="just" defTabSz="914400" rtl="0" eaLnBrk="1" fontAlgn="auto" latinLnBrk="0" hangingPunct="1">
              <a:lnSpc>
                <a:spcPct val="125000"/>
              </a:lnSpc>
              <a:spcBef>
                <a:spcPts val="0"/>
              </a:spcBef>
              <a:spcAft>
                <a:spcPts val="0"/>
              </a:spcAft>
              <a:buClrTx/>
              <a:buSzTx/>
              <a:buFont typeface="Wingdings" panose="05000000000000000000" pitchFamily="2" charset="2"/>
              <a:buChar char=""/>
              <a:tabLst>
                <a:tab pos="428625" algn="l"/>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内、外部扰动这些不确定性因素，需用反馈手段才能对付。控制的主要目的，就是对付系统的不确定性。</a:t>
            </a:r>
          </a:p>
        </p:txBody>
      </p:sp>
      <p:sp>
        <p:nvSpPr>
          <p:cNvPr id="14" name="矩形 13"/>
          <p:cNvSpPr/>
          <p:nvPr/>
        </p:nvSpPr>
        <p:spPr>
          <a:xfrm>
            <a:off x="502920" y="2978300"/>
            <a:ext cx="7692390" cy="1546577"/>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小结：</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U(t)</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才可能使</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X(t)</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的运动按照人的期望变化</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用</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U</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来控制系统</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内、外部扰动这些不确定性因素，以及开环稳定性不好</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需用反馈手段来产生</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U(t)</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a:t>
            </a:r>
          </a:p>
        </p:txBody>
      </p:sp>
      <p:sp>
        <p:nvSpPr>
          <p:cNvPr id="15" name="Rectangle 9"/>
          <p:cNvSpPr>
            <a:spLocks noChangeArrowheads="1"/>
          </p:cNvSpPr>
          <p:nvPr/>
        </p:nvSpPr>
        <p:spPr bwMode="auto">
          <a:xfrm>
            <a:off x="1017271" y="493642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6823710" y="3051902"/>
          <a:ext cx="371475" cy="297180"/>
        </p:xfrm>
        <a:graphic>
          <a:graphicData uri="http://schemas.openxmlformats.org/presentationml/2006/ole">
            <mc:AlternateContent xmlns:mc="http://schemas.openxmlformats.org/markup-compatibility/2006">
              <mc:Choice xmlns:v="urn:schemas-microsoft-com:vml" Requires="v">
                <p:oleObj spid="_x0000_s53253" name="Equation" r:id="rId3" imgW="190417" imgH="152334" progId="Equation.DSMT4">
                  <p:embed/>
                </p:oleObj>
              </mc:Choice>
              <mc:Fallback>
                <p:oleObj name="Equation" r:id="rId3" imgW="190417" imgH="152334" progId="Equation.DSMT4">
                  <p:embed/>
                  <p:pic>
                    <p:nvPicPr>
                      <p:cNvPr id="16" name="对象 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23710" y="3051902"/>
                        <a:ext cx="371475" cy="297180"/>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1425893" y="3661996"/>
          <a:ext cx="371475" cy="297180"/>
        </p:xfrm>
        <a:graphic>
          <a:graphicData uri="http://schemas.openxmlformats.org/presentationml/2006/ole">
            <mc:AlternateContent xmlns:mc="http://schemas.openxmlformats.org/markup-compatibility/2006">
              <mc:Choice xmlns:v="urn:schemas-microsoft-com:vml" Requires="v">
                <p:oleObj spid="_x0000_s53254" name="Equation" r:id="rId5" imgW="190417" imgH="152334" progId="Equation.DSMT4">
                  <p:embed/>
                </p:oleObj>
              </mc:Choice>
              <mc:Fallback>
                <p:oleObj name="Equation" r:id="rId5" imgW="190417" imgH="152334" progId="Equation.DSMT4">
                  <p:embed/>
                  <p:pic>
                    <p:nvPicPr>
                      <p:cNvPr id="17" name="对象 1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25893" y="3661996"/>
                        <a:ext cx="371475" cy="297180"/>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831533" y="4049167"/>
          <a:ext cx="371475" cy="297180"/>
        </p:xfrm>
        <a:graphic>
          <a:graphicData uri="http://schemas.openxmlformats.org/presentationml/2006/ole">
            <mc:AlternateContent xmlns:mc="http://schemas.openxmlformats.org/markup-compatibility/2006">
              <mc:Choice xmlns:v="urn:schemas-microsoft-com:vml" Requires="v">
                <p:oleObj spid="_x0000_s53255" name="Equation" r:id="rId6" imgW="190417" imgH="152334" progId="Equation.DSMT4">
                  <p:embed/>
                </p:oleObj>
              </mc:Choice>
              <mc:Fallback>
                <p:oleObj name="Equation" r:id="rId6" imgW="190417" imgH="152334" progId="Equation.DSMT4">
                  <p:embed/>
                  <p:pic>
                    <p:nvPicPr>
                      <p:cNvPr id="18" name="对象 1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31533" y="4049167"/>
                        <a:ext cx="371475" cy="297180"/>
                      </a:xfrm>
                      <a:prstGeom prst="rect">
                        <a:avLst/>
                      </a:prstGeom>
                      <a:noFill/>
                    </p:spPr>
                  </p:pic>
                </p:oleObj>
              </mc:Fallback>
            </mc:AlternateContent>
          </a:graphicData>
        </a:graphic>
      </p:graphicFrame>
      <p:sp>
        <p:nvSpPr>
          <p:cNvPr id="19" name="矩形 18"/>
          <p:cNvSpPr/>
          <p:nvPr/>
        </p:nvSpPr>
        <p:spPr>
          <a:xfrm>
            <a:off x="340043" y="4989282"/>
            <a:ext cx="3416320"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如此一来，产生了如下问题</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99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255116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fade">
                                      <p:cBhvr>
                                        <p:cTn id="17" dur="500"/>
                                        <p:tgtEl>
                                          <p:spTgt spid="14"/>
                                        </p:tgtEl>
                                      </p:cBhvr>
                                    </p:animEffect>
                                  </p:childTnLst>
                                </p:cTn>
                              </p:par>
                              <p:par>
                                <p:cTn id="18" presetID="10" presetClass="entr" presetSubtype="0" fill="hold" nodeType="withEffect">
                                  <p:stCondLst>
                                    <p:cond delay="0"/>
                                  </p:stCondLst>
                                  <p:childTnLst>
                                    <p:set>
                                      <p:cBhvr>
                                        <p:cTn id="19" dur="1" fill="hold">
                                          <p:stCondLst>
                                            <p:cond delay="0"/>
                                          </p:stCondLst>
                                        </p:cTn>
                                        <p:tgtEl>
                                          <p:spTgt spid="16"/>
                                        </p:tgtEl>
                                        <p:attrNameLst>
                                          <p:attrName>style.visibility</p:attrName>
                                        </p:attrNameLst>
                                      </p:cBhvr>
                                      <p:to>
                                        <p:strVal val="visible"/>
                                      </p:to>
                                    </p:set>
                                    <p:animEffect transition="in" filter="fade">
                                      <p:cBhvr>
                                        <p:cTn id="20" dur="500"/>
                                        <p:tgtEl>
                                          <p:spTgt spid="16"/>
                                        </p:tgtEl>
                                      </p:cBhvr>
                                    </p:animEffect>
                                  </p:childTnLst>
                                </p:cTn>
                              </p:par>
                              <p:par>
                                <p:cTn id="21" presetID="10" presetClass="entr" presetSubtype="0" fill="hold" nodeType="withEffect">
                                  <p:stCondLst>
                                    <p:cond delay="0"/>
                                  </p:stCondLst>
                                  <p:childTnLst>
                                    <p:set>
                                      <p:cBhvr>
                                        <p:cTn id="22" dur="1" fill="hold">
                                          <p:stCondLst>
                                            <p:cond delay="0"/>
                                          </p:stCondLst>
                                        </p:cTn>
                                        <p:tgtEl>
                                          <p:spTgt spid="17"/>
                                        </p:tgtEl>
                                        <p:attrNameLst>
                                          <p:attrName>style.visibility</p:attrName>
                                        </p:attrNameLst>
                                      </p:cBhvr>
                                      <p:to>
                                        <p:strVal val="visible"/>
                                      </p:to>
                                    </p:set>
                                    <p:animEffect transition="in" filter="fade">
                                      <p:cBhvr>
                                        <p:cTn id="23" dur="500"/>
                                        <p:tgtEl>
                                          <p:spTgt spid="17"/>
                                        </p:tgtEl>
                                      </p:cBhvr>
                                    </p:animEffect>
                                  </p:childTnLst>
                                </p:cTn>
                              </p:par>
                              <p:par>
                                <p:cTn id="24" presetID="10" presetClass="entr" presetSubtype="0" fill="hold" nodeType="withEffect">
                                  <p:stCondLst>
                                    <p:cond delay="0"/>
                                  </p:stCondLst>
                                  <p:childTnLst>
                                    <p:set>
                                      <p:cBhvr>
                                        <p:cTn id="25" dur="1" fill="hold">
                                          <p:stCondLst>
                                            <p:cond delay="0"/>
                                          </p:stCondLst>
                                        </p:cTn>
                                        <p:tgtEl>
                                          <p:spTgt spid="18"/>
                                        </p:tgtEl>
                                        <p:attrNameLst>
                                          <p:attrName>style.visibility</p:attrName>
                                        </p:attrNameLst>
                                      </p:cBhvr>
                                      <p:to>
                                        <p:strVal val="visible"/>
                                      </p:to>
                                    </p:set>
                                    <p:animEffect transition="in" filter="fade">
                                      <p:cBhvr>
                                        <p:cTn id="26" dur="500"/>
                                        <p:tgtEl>
                                          <p:spTgt spid="18"/>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14" grpId="0"/>
      <p:bldP spid="19" grpId="0"/>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75305" y="1438926"/>
            <a:ext cx="7074185" cy="415498"/>
          </a:xfrm>
          <a:prstGeom prst="rect">
            <a:avLst/>
          </a:prstGeom>
        </p:spPr>
        <p:txBody>
          <a:bodyPr wrap="square">
            <a:spAutoFit/>
          </a:bodyPr>
          <a:lstStyle/>
          <a:p>
            <a:pPr marL="257175" marR="0" lvl="0" indent="-257175" algn="just" defTabSz="914400" rtl="0" eaLnBrk="1" fontAlgn="auto" latinLnBrk="0" hangingPunct="1">
              <a:lnSpc>
                <a:spcPct val="100000"/>
              </a:lnSpc>
              <a:spcBef>
                <a:spcPts val="0"/>
              </a:spcBef>
              <a:spcAft>
                <a:spcPts val="0"/>
              </a:spcAft>
              <a:buClrTx/>
              <a:buSzTx/>
              <a:buFont typeface="Wingdings" panose="05000000000000000000" pitchFamily="2" charset="2"/>
              <a:buChar char=""/>
              <a:tabLst>
                <a:tab pos="428625" algn="l"/>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是否存在</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U(t)</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使</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？这问题由能控性理论解决。</a:t>
            </a:r>
          </a:p>
        </p:txBody>
      </p:sp>
      <p:sp>
        <p:nvSpPr>
          <p:cNvPr id="5" name="矩形 4"/>
          <p:cNvSpPr/>
          <p:nvPr/>
        </p:nvSpPr>
        <p:spPr>
          <a:xfrm>
            <a:off x="275305" y="2185708"/>
            <a:ext cx="8194325" cy="738664"/>
          </a:xfrm>
          <a:prstGeom prst="rect">
            <a:avLst/>
          </a:prstGeom>
        </p:spPr>
        <p:txBody>
          <a:bodyPr wrap="square">
            <a:spAutoFit/>
          </a:bodyPr>
          <a:lstStyle/>
          <a:p>
            <a:pPr marL="257175" marR="0" lvl="0" indent="-257175" algn="just" defTabSz="914400" rtl="0" eaLnBrk="1" fontAlgn="auto" latinLnBrk="0" hangingPunct="1">
              <a:lnSpc>
                <a:spcPct val="100000"/>
              </a:lnSpc>
              <a:spcBef>
                <a:spcPts val="0"/>
              </a:spcBef>
              <a:spcAft>
                <a:spcPts val="0"/>
              </a:spcAft>
              <a:buClrTx/>
              <a:buSzTx/>
              <a:buFont typeface="Wingdings" panose="05000000000000000000" pitchFamily="2" charset="2"/>
              <a:buChar char=""/>
              <a:tabLst>
                <a:tab pos="428625" algn="l"/>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如何找到具体的</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U(t)</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使</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？这问题由控制算法，比如极点配置理论、最优控制理论、自适应控制理论等来解决。</a:t>
            </a:r>
          </a:p>
        </p:txBody>
      </p:sp>
      <p:sp>
        <p:nvSpPr>
          <p:cNvPr id="6" name="Rectangle 2"/>
          <p:cNvSpPr>
            <a:spLocks noChangeArrowheads="1"/>
          </p:cNvSpPr>
          <p:nvPr/>
        </p:nvSpPr>
        <p:spPr bwMode="auto">
          <a:xfrm>
            <a:off x="1360171" y="107308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2537460" y="1494456"/>
          <a:ext cx="938117" cy="350044"/>
        </p:xfrm>
        <a:graphic>
          <a:graphicData uri="http://schemas.openxmlformats.org/presentationml/2006/ole">
            <mc:AlternateContent xmlns:mc="http://schemas.openxmlformats.org/markup-compatibility/2006">
              <mc:Choice xmlns:v="urn:schemas-microsoft-com:vml" Requires="v">
                <p:oleObj spid="_x0000_s54278" name="Equation" r:id="rId3" imgW="634725" imgH="241195" progId="Equation.DSMT4">
                  <p:embed/>
                </p:oleObj>
              </mc:Choice>
              <mc:Fallback>
                <p:oleObj name="Equation" r:id="rId3" imgW="634725" imgH="241195"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37460" y="1494456"/>
                        <a:ext cx="938117" cy="350044"/>
                      </a:xfrm>
                      <a:prstGeom prst="rect">
                        <a:avLst/>
                      </a:prstGeom>
                      <a:noFill/>
                    </p:spPr>
                  </p:pic>
                </p:oleObj>
              </mc:Fallback>
            </mc:AlternateContent>
          </a:graphicData>
        </a:graphic>
      </p:graphicFrame>
      <p:sp>
        <p:nvSpPr>
          <p:cNvPr id="8" name="矩形 7"/>
          <p:cNvSpPr/>
          <p:nvPr/>
        </p:nvSpPr>
        <p:spPr>
          <a:xfrm>
            <a:off x="275306" y="2998252"/>
            <a:ext cx="8092440" cy="900246"/>
          </a:xfrm>
          <a:prstGeom prst="rect">
            <a:avLst/>
          </a:prstGeom>
        </p:spPr>
        <p:txBody>
          <a:bodyPr wrap="square">
            <a:spAutoFit/>
          </a:bodyPr>
          <a:lstStyle/>
          <a:p>
            <a:pPr marL="257175" marR="0" lvl="0" indent="-257175" algn="just" defTabSz="914400" rtl="0" eaLnBrk="1" fontAlgn="auto" latinLnBrk="0" hangingPunct="1">
              <a:lnSpc>
                <a:spcPct val="125000"/>
              </a:lnSpc>
              <a:spcBef>
                <a:spcPts val="0"/>
              </a:spcBef>
              <a:spcAft>
                <a:spcPts val="0"/>
              </a:spcAft>
              <a:buClrTx/>
              <a:buSzTx/>
              <a:buFont typeface="Wingdings" panose="05000000000000000000" pitchFamily="2" charset="2"/>
              <a:buChar char=""/>
              <a:tabLst>
                <a:tab pos="428625" algn="l"/>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若</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X(t)</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反馈不能通过传感器直接得到，怎么办？能否由输出</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Y(t)</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来估计出来</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进行反馈以便形成闭环，这由能观性理论解决。</a:t>
            </a:r>
          </a:p>
        </p:txBody>
      </p:sp>
      <p:sp>
        <p:nvSpPr>
          <p:cNvPr id="9" name="Rectangle 4"/>
          <p:cNvSpPr>
            <a:spLocks noChangeArrowheads="1"/>
          </p:cNvSpPr>
          <p:nvPr/>
        </p:nvSpPr>
        <p:spPr bwMode="auto">
          <a:xfrm>
            <a:off x="1110139" y="371465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1903810" y="3470958"/>
          <a:ext cx="467201" cy="333716"/>
        </p:xfrm>
        <a:graphic>
          <a:graphicData uri="http://schemas.openxmlformats.org/presentationml/2006/ole">
            <mc:AlternateContent xmlns:mc="http://schemas.openxmlformats.org/markup-compatibility/2006">
              <mc:Choice xmlns:v="urn:schemas-microsoft-com:vml" Requires="v">
                <p:oleObj spid="_x0000_s54279" name="Equation" r:id="rId5" imgW="330120" imgH="241200" progId="Equation.DSMT4">
                  <p:embed/>
                </p:oleObj>
              </mc:Choice>
              <mc:Fallback>
                <p:oleObj name="Equation" r:id="rId5" imgW="330120" imgH="241200" progId="Equation.DSMT4">
                  <p:embed/>
                  <p:pic>
                    <p:nvPicPr>
                      <p:cNvPr id="10" name="对象 9"/>
                      <p:cNvPicPr>
                        <a:picLocks noChangeAspect="1" noChangeArrowheads="1"/>
                      </p:cNvPicPr>
                      <p:nvPr/>
                    </p:nvPicPr>
                    <p:blipFill>
                      <a:blip r:embed="rId6"/>
                      <a:srcRect/>
                      <a:stretch>
                        <a:fillRect/>
                      </a:stretch>
                    </p:blipFill>
                    <p:spPr bwMode="auto">
                      <a:xfrm>
                        <a:off x="1903810" y="3470958"/>
                        <a:ext cx="467201" cy="333716"/>
                      </a:xfrm>
                      <a:prstGeom prst="rect">
                        <a:avLst/>
                      </a:prstGeom>
                      <a:noFill/>
                    </p:spPr>
                  </p:pic>
                </p:oleObj>
              </mc:Fallback>
            </mc:AlternateContent>
          </a:graphicData>
        </a:graphic>
      </p:graphicFrame>
      <p:sp>
        <p:nvSpPr>
          <p:cNvPr id="11" name="矩形 10"/>
          <p:cNvSpPr/>
          <p:nvPr/>
        </p:nvSpPr>
        <p:spPr>
          <a:xfrm>
            <a:off x="280463" y="4071091"/>
            <a:ext cx="8001986" cy="900246"/>
          </a:xfrm>
          <a:prstGeom prst="rect">
            <a:avLst/>
          </a:prstGeom>
        </p:spPr>
        <p:txBody>
          <a:bodyPr wrap="square">
            <a:spAutoFit/>
          </a:bodyPr>
          <a:lstStyle/>
          <a:p>
            <a:pPr marL="257175" marR="0" lvl="0" indent="-257175" algn="just" defTabSz="914400" rtl="0" eaLnBrk="1" fontAlgn="auto" latinLnBrk="0" hangingPunct="1">
              <a:lnSpc>
                <a:spcPct val="125000"/>
              </a:lnSpc>
              <a:spcBef>
                <a:spcPts val="0"/>
              </a:spcBef>
              <a:spcAft>
                <a:spcPts val="0"/>
              </a:spcAft>
              <a:buClrTx/>
              <a:buSzTx/>
              <a:buFont typeface="Wingdings" panose="05000000000000000000" pitchFamily="2" charset="2"/>
              <a:buChar char=""/>
              <a:tabLst>
                <a:tab pos="428625" algn="l"/>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如何找到具体的由输出</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Y(t)</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来估计出</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的方法，由状态观测器理论和最优估计理论（</a:t>
            </a:r>
            <a:r>
              <a:rPr kumimoji="0" lang="en-US" altLang="zh-CN" sz="2100" b="0" i="0" u="none" strike="noStrike" kern="100" cap="none" spc="0" normalizeH="0" baseline="0" noProof="0" dirty="0" err="1">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Kalman</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滤波器）解决。</a:t>
            </a:r>
          </a:p>
        </p:txBody>
      </p:sp>
      <p:graphicFrame>
        <p:nvGraphicFramePr>
          <p:cNvPr id="12" name="对象 11"/>
          <p:cNvGraphicFramePr>
            <a:graphicFrameLocks noChangeAspect="1"/>
          </p:cNvGraphicFramePr>
          <p:nvPr>
            <p:extLst/>
          </p:nvPr>
        </p:nvGraphicFramePr>
        <p:xfrm>
          <a:off x="3343339" y="2265297"/>
          <a:ext cx="938117" cy="350044"/>
        </p:xfrm>
        <a:graphic>
          <a:graphicData uri="http://schemas.openxmlformats.org/presentationml/2006/ole">
            <mc:AlternateContent xmlns:mc="http://schemas.openxmlformats.org/markup-compatibility/2006">
              <mc:Choice xmlns:v="urn:schemas-microsoft-com:vml" Requires="v">
                <p:oleObj spid="_x0000_s54280" name="Equation" r:id="rId7" imgW="634725" imgH="241195" progId="Equation.DSMT4">
                  <p:embed/>
                </p:oleObj>
              </mc:Choice>
              <mc:Fallback>
                <p:oleObj name="Equation" r:id="rId7" imgW="634725" imgH="241195" progId="Equation.DSMT4">
                  <p:embed/>
                  <p:pic>
                    <p:nvPicPr>
                      <p:cNvPr id="12" name="对象 1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3339" y="2265297"/>
                        <a:ext cx="938117" cy="350044"/>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4961634" y="4139787"/>
          <a:ext cx="467201" cy="333716"/>
        </p:xfrm>
        <a:graphic>
          <a:graphicData uri="http://schemas.openxmlformats.org/presentationml/2006/ole">
            <mc:AlternateContent xmlns:mc="http://schemas.openxmlformats.org/markup-compatibility/2006">
              <mc:Choice xmlns:v="urn:schemas-microsoft-com:vml" Requires="v">
                <p:oleObj spid="_x0000_s54281" name="Equation" r:id="rId8" imgW="330120" imgH="241200" progId="Equation.DSMT4">
                  <p:embed/>
                </p:oleObj>
              </mc:Choice>
              <mc:Fallback>
                <p:oleObj name="Equation" r:id="rId8" imgW="330120" imgH="241200" progId="Equation.DSMT4">
                  <p:embed/>
                  <p:pic>
                    <p:nvPicPr>
                      <p:cNvPr id="13" name="对象 12"/>
                      <p:cNvPicPr>
                        <a:picLocks noChangeAspect="1" noChangeArrowheads="1"/>
                      </p:cNvPicPr>
                      <p:nvPr/>
                    </p:nvPicPr>
                    <p:blipFill>
                      <a:blip r:embed="rId6"/>
                      <a:srcRect/>
                      <a:stretch>
                        <a:fillRect/>
                      </a:stretch>
                    </p:blipFill>
                    <p:spPr bwMode="auto">
                      <a:xfrm>
                        <a:off x="4961634" y="4139787"/>
                        <a:ext cx="467201" cy="333716"/>
                      </a:xfrm>
                      <a:prstGeom prst="rect">
                        <a:avLst/>
                      </a:prstGeom>
                      <a:noFill/>
                    </p:spPr>
                  </p:pic>
                </p:oleObj>
              </mc:Fallback>
            </mc:AlternateContent>
          </a:graphicData>
        </a:graphic>
      </p:graphicFrame>
      <p:sp>
        <p:nvSpPr>
          <p:cNvPr id="14" name="矩形 13"/>
          <p:cNvSpPr/>
          <p:nvPr/>
        </p:nvSpPr>
        <p:spPr>
          <a:xfrm>
            <a:off x="1110567" y="5256028"/>
            <a:ext cx="5602816"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控制：改造系统，使其运动按照人的期望进行</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100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6707541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par>
                                <p:cTn id="16" presetID="10" presetClass="entr" presetSubtype="0" fill="hold" nodeType="withEffect">
                                  <p:stCondLst>
                                    <p:cond delay="0"/>
                                  </p:stCondLst>
                                  <p:childTnLst>
                                    <p:set>
                                      <p:cBhvr>
                                        <p:cTn id="17" dur="1" fill="hold">
                                          <p:stCondLst>
                                            <p:cond delay="0"/>
                                          </p:stCondLst>
                                        </p:cTn>
                                        <p:tgtEl>
                                          <p:spTgt spid="12"/>
                                        </p:tgtEl>
                                        <p:attrNameLst>
                                          <p:attrName>style.visibility</p:attrName>
                                        </p:attrNameLst>
                                      </p:cBhvr>
                                      <p:to>
                                        <p:strVal val="visible"/>
                                      </p:to>
                                    </p:set>
                                    <p:animEffect transition="in" filter="fade">
                                      <p:cBhvr>
                                        <p:cTn id="18" dur="500"/>
                                        <p:tgtEl>
                                          <p:spTgt spid="12"/>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500"/>
                                        <p:tgtEl>
                                          <p:spTgt spid="8"/>
                                        </p:tgtEl>
                                      </p:cBhvr>
                                    </p:animEffect>
                                  </p:childTnLst>
                                </p:cTn>
                              </p:par>
                              <p:par>
                                <p:cTn id="24" presetID="10" presetClass="entr" presetSubtype="0" fill="hold" nodeType="with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fade">
                                      <p:cBhvr>
                                        <p:cTn id="26" dur="500"/>
                                        <p:tgtEl>
                                          <p:spTgt spid="10"/>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1"/>
                                        </p:tgtEl>
                                        <p:attrNameLst>
                                          <p:attrName>style.visibility</p:attrName>
                                        </p:attrNameLst>
                                      </p:cBhvr>
                                      <p:to>
                                        <p:strVal val="visible"/>
                                      </p:to>
                                    </p:set>
                                    <p:animEffect transition="in" filter="fade">
                                      <p:cBhvr>
                                        <p:cTn id="31" dur="500"/>
                                        <p:tgtEl>
                                          <p:spTgt spid="11"/>
                                        </p:tgtEl>
                                      </p:cBhvr>
                                    </p:animEffect>
                                  </p:childTnLst>
                                </p:cTn>
                              </p:par>
                              <p:par>
                                <p:cTn id="32" presetID="10" presetClass="entr" presetSubtype="0" fill="hold" nodeType="withEffect">
                                  <p:stCondLst>
                                    <p:cond delay="0"/>
                                  </p:stCondLst>
                                  <p:childTnLst>
                                    <p:set>
                                      <p:cBhvr>
                                        <p:cTn id="33" dur="1" fill="hold">
                                          <p:stCondLst>
                                            <p:cond delay="0"/>
                                          </p:stCondLst>
                                        </p:cTn>
                                        <p:tgtEl>
                                          <p:spTgt spid="13"/>
                                        </p:tgtEl>
                                        <p:attrNameLst>
                                          <p:attrName>style.visibility</p:attrName>
                                        </p:attrNameLst>
                                      </p:cBhvr>
                                      <p:to>
                                        <p:strVal val="visible"/>
                                      </p:to>
                                    </p:set>
                                    <p:animEffect transition="in" filter="fade">
                                      <p:cBhvr>
                                        <p:cTn id="34" dur="500"/>
                                        <p:tgtEl>
                                          <p:spTgt spid="13"/>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14"/>
                                        </p:tgtEl>
                                        <p:attrNameLst>
                                          <p:attrName>style.visibility</p:attrName>
                                        </p:attrNameLst>
                                      </p:cBhvr>
                                      <p:to>
                                        <p:strVal val="visible"/>
                                      </p:to>
                                    </p:set>
                                    <p:animEffect transition="in" filter="fade">
                                      <p:cBhvr>
                                        <p:cTn id="39"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8" grpId="0"/>
      <p:bldP spid="11" grpId="0"/>
      <p:bldP spid="14" grpId="0"/>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388620" y="1062514"/>
            <a:ext cx="7886700" cy="994172"/>
          </a:xfrm>
        </p:spPr>
        <p:txBody>
          <a:bodyPr>
            <a:normAutofit fontScale="90000"/>
          </a:bodyPr>
          <a:lstStyle/>
          <a:p>
            <a:r>
              <a:rPr lang="en-US" altLang="zh-CN" sz="2700" b="1" dirty="0"/>
              <a:t>2. </a:t>
            </a:r>
            <a:r>
              <a:rPr lang="zh-CN" altLang="zh-CN" sz="2700" b="1" dirty="0"/>
              <a:t>状态方程的复频域解法</a:t>
            </a:r>
            <a:br>
              <a:rPr lang="zh-CN" altLang="zh-CN" dirty="0"/>
            </a:br>
            <a:endParaRPr lang="zh-CN" altLang="en-US" dirty="0"/>
          </a:p>
        </p:txBody>
      </p:sp>
      <p:sp>
        <p:nvSpPr>
          <p:cNvPr id="3" name="页脚占位符 2"/>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19" name="灯片编号占位符 18"/>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101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
        <p:nvSpPr>
          <p:cNvPr id="4" name="矩形 3"/>
          <p:cNvSpPr/>
          <p:nvPr/>
        </p:nvSpPr>
        <p:spPr>
          <a:xfrm>
            <a:off x="591581" y="1779687"/>
            <a:ext cx="6378669"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状态方程的复频域解法，使用的数学工具是拉氏变换</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5" name="矩形 4"/>
          <p:cNvSpPr/>
          <p:nvPr/>
        </p:nvSpPr>
        <p:spPr>
          <a:xfrm>
            <a:off x="388620" y="2351849"/>
            <a:ext cx="7772400" cy="415498"/>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对系统的状态方程：</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的两边取拉氏变换，可得</a:t>
            </a:r>
          </a:p>
        </p:txBody>
      </p:sp>
      <p:sp>
        <p:nvSpPr>
          <p:cNvPr id="6" name="Rectangle 2"/>
          <p:cNvSpPr>
            <a:spLocks noChangeArrowheads="1"/>
          </p:cNvSpPr>
          <p:nvPr/>
        </p:nvSpPr>
        <p:spPr bwMode="auto">
          <a:xfrm>
            <a:off x="3337561" y="286782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2989458" y="2436072"/>
          <a:ext cx="1919745" cy="274250"/>
        </p:xfrm>
        <a:graphic>
          <a:graphicData uri="http://schemas.openxmlformats.org/presentationml/2006/ole">
            <mc:AlternateContent xmlns:mc="http://schemas.openxmlformats.org/markup-compatibility/2006">
              <mc:Choice xmlns:v="urn:schemas-microsoft-com:vml" Requires="v">
                <p:oleObj spid="_x0000_s55307" name="Equation" r:id="rId3" imgW="1333500" imgH="190500" progId="Equation.DSMT4">
                  <p:embed/>
                </p:oleObj>
              </mc:Choice>
              <mc:Fallback>
                <p:oleObj name="Equation" r:id="rId3" imgW="1333500" imgH="190500"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89458" y="2436072"/>
                        <a:ext cx="1919745" cy="274250"/>
                      </a:xfrm>
                      <a:prstGeom prst="rect">
                        <a:avLst/>
                      </a:prstGeom>
                      <a:noFill/>
                    </p:spPr>
                  </p:pic>
                </p:oleObj>
              </mc:Fallback>
            </mc:AlternateContent>
          </a:graphicData>
        </a:graphic>
      </p:graphicFrame>
      <p:sp>
        <p:nvSpPr>
          <p:cNvPr id="8" name="Rectangle 4"/>
          <p:cNvSpPr>
            <a:spLocks noChangeArrowheads="1"/>
          </p:cNvSpPr>
          <p:nvPr/>
        </p:nvSpPr>
        <p:spPr bwMode="auto">
          <a:xfrm>
            <a:off x="1440181" y="385057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909963" y="3070615"/>
          <a:ext cx="3422007" cy="330041"/>
        </p:xfrm>
        <a:graphic>
          <a:graphicData uri="http://schemas.openxmlformats.org/presentationml/2006/ole">
            <mc:AlternateContent xmlns:mc="http://schemas.openxmlformats.org/markup-compatibility/2006">
              <mc:Choice xmlns:v="urn:schemas-microsoft-com:vml" Requires="v">
                <p:oleObj spid="_x0000_s55308" name="Equation" r:id="rId5" imgW="1879600" imgH="177800" progId="Equation.DSMT4">
                  <p:embed/>
                </p:oleObj>
              </mc:Choice>
              <mc:Fallback>
                <p:oleObj name="Equation" r:id="rId5" imgW="1879600" imgH="17780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09963" y="3070615"/>
                        <a:ext cx="3422007" cy="330041"/>
                      </a:xfrm>
                      <a:prstGeom prst="rect">
                        <a:avLst/>
                      </a:prstGeom>
                      <a:noFill/>
                    </p:spPr>
                  </p:pic>
                </p:oleObj>
              </mc:Fallback>
            </mc:AlternateContent>
          </a:graphicData>
        </a:graphic>
      </p:graphicFrame>
      <p:sp>
        <p:nvSpPr>
          <p:cNvPr id="10" name="矩形 9"/>
          <p:cNvSpPr/>
          <p:nvPr/>
        </p:nvSpPr>
        <p:spPr>
          <a:xfrm>
            <a:off x="4274821" y="3072526"/>
            <a:ext cx="723275"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，即</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1" name="Rectangle 6"/>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4951928" y="3012281"/>
          <a:ext cx="3817275" cy="412194"/>
        </p:xfrm>
        <a:graphic>
          <a:graphicData uri="http://schemas.openxmlformats.org/presentationml/2006/ole">
            <mc:AlternateContent xmlns:mc="http://schemas.openxmlformats.org/markup-compatibility/2006">
              <mc:Choice xmlns:v="urn:schemas-microsoft-com:vml" Requires="v">
                <p:oleObj spid="_x0000_s55309" name="Equation" r:id="rId7" imgW="2032000" imgH="215900" progId="Equation.DSMT4">
                  <p:embed/>
                </p:oleObj>
              </mc:Choice>
              <mc:Fallback>
                <p:oleObj name="Equation" r:id="rId7" imgW="2032000" imgH="215900"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951928" y="3012281"/>
                        <a:ext cx="3817275" cy="412194"/>
                      </a:xfrm>
                      <a:prstGeom prst="rect">
                        <a:avLst/>
                      </a:prstGeom>
                      <a:noFill/>
                    </p:spPr>
                  </p:pic>
                </p:oleObj>
              </mc:Fallback>
            </mc:AlternateContent>
          </a:graphicData>
        </a:graphic>
      </p:graphicFrame>
      <p:sp>
        <p:nvSpPr>
          <p:cNvPr id="13" name="Rectangle 8"/>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1042998" y="3634360"/>
          <a:ext cx="1822349" cy="450461"/>
        </p:xfrm>
        <a:graphic>
          <a:graphicData uri="http://schemas.openxmlformats.org/presentationml/2006/ole">
            <mc:AlternateContent xmlns:mc="http://schemas.openxmlformats.org/markup-compatibility/2006">
              <mc:Choice xmlns:v="urn:schemas-microsoft-com:vml" Requires="v">
                <p:oleObj spid="_x0000_s55310" name="Equation" r:id="rId9" imgW="1129810" imgH="215806" progId="Equation.DSMT4">
                  <p:embed/>
                </p:oleObj>
              </mc:Choice>
              <mc:Fallback>
                <p:oleObj name="Equation" r:id="rId9" imgW="1129810" imgH="215806"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042998" y="3634360"/>
                        <a:ext cx="1822349" cy="450461"/>
                      </a:xfrm>
                      <a:prstGeom prst="rect">
                        <a:avLst/>
                      </a:prstGeom>
                      <a:noFill/>
                    </p:spPr>
                  </p:pic>
                </p:oleObj>
              </mc:Fallback>
            </mc:AlternateContent>
          </a:graphicData>
        </a:graphic>
      </p:graphicFrame>
      <p:sp>
        <p:nvSpPr>
          <p:cNvPr id="15" name="矩形 14"/>
          <p:cNvSpPr/>
          <p:nvPr/>
        </p:nvSpPr>
        <p:spPr>
          <a:xfrm>
            <a:off x="388620" y="3693964"/>
            <a:ext cx="7772400" cy="415498"/>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令</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称为分解矩阵。将</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代入上式，有</a:t>
            </a:r>
          </a:p>
        </p:txBody>
      </p:sp>
      <p:sp>
        <p:nvSpPr>
          <p:cNvPr id="16" name="Rectangle 14"/>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7" name="对象 16"/>
          <p:cNvGraphicFramePr>
            <a:graphicFrameLocks noChangeAspect="1"/>
          </p:cNvGraphicFramePr>
          <p:nvPr>
            <p:extLst/>
          </p:nvPr>
        </p:nvGraphicFramePr>
        <p:xfrm>
          <a:off x="5617129" y="3719981"/>
          <a:ext cx="623632" cy="359061"/>
        </p:xfrm>
        <a:graphic>
          <a:graphicData uri="http://schemas.openxmlformats.org/presentationml/2006/ole">
            <mc:AlternateContent xmlns:mc="http://schemas.openxmlformats.org/markup-compatibility/2006">
              <mc:Choice xmlns:v="urn:schemas-microsoft-com:vml" Requires="v">
                <p:oleObj spid="_x0000_s55311" name="Equation" r:id="rId11" imgW="317087" imgH="177569" progId="Equation.DSMT4">
                  <p:embed/>
                </p:oleObj>
              </mc:Choice>
              <mc:Fallback>
                <p:oleObj name="Equation" r:id="rId11" imgW="317087" imgH="177569" progId="Equation.DSMT4">
                  <p:embed/>
                  <p:pic>
                    <p:nvPicPr>
                      <p:cNvPr id="17" name="对象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617129" y="3719981"/>
                        <a:ext cx="623632" cy="359061"/>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2892507" y="3732525"/>
          <a:ext cx="580063" cy="333976"/>
        </p:xfrm>
        <a:graphic>
          <a:graphicData uri="http://schemas.openxmlformats.org/presentationml/2006/ole">
            <mc:AlternateContent xmlns:mc="http://schemas.openxmlformats.org/markup-compatibility/2006">
              <mc:Choice xmlns:v="urn:schemas-microsoft-com:vml" Requires="v">
                <p:oleObj spid="_x0000_s55312" name="Equation" r:id="rId13" imgW="317087" imgH="177569" progId="Equation.DSMT4">
                  <p:embed/>
                </p:oleObj>
              </mc:Choice>
              <mc:Fallback>
                <p:oleObj name="Equation" r:id="rId13" imgW="317087" imgH="177569" progId="Equation.DSMT4">
                  <p:embed/>
                  <p:pic>
                    <p:nvPicPr>
                      <p:cNvPr id="18" name="对象 1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92507" y="3732525"/>
                        <a:ext cx="580063" cy="333976"/>
                      </a:xfrm>
                      <a:prstGeom prst="rect">
                        <a:avLst/>
                      </a:prstGeom>
                      <a:noFill/>
                    </p:spPr>
                  </p:pic>
                </p:oleObj>
              </mc:Fallback>
            </mc:AlternateContent>
          </a:graphicData>
        </a:graphic>
      </p:graphicFrame>
      <p:graphicFrame>
        <p:nvGraphicFramePr>
          <p:cNvPr id="20" name="对象 19"/>
          <p:cNvGraphicFramePr>
            <a:graphicFrameLocks noChangeAspect="1"/>
          </p:cNvGraphicFramePr>
          <p:nvPr>
            <p:extLst/>
          </p:nvPr>
        </p:nvGraphicFramePr>
        <p:xfrm>
          <a:off x="1965810" y="4226830"/>
          <a:ext cx="3493252" cy="343895"/>
        </p:xfrm>
        <a:graphic>
          <a:graphicData uri="http://schemas.openxmlformats.org/presentationml/2006/ole">
            <mc:AlternateContent xmlns:mc="http://schemas.openxmlformats.org/markup-compatibility/2006">
              <mc:Choice xmlns:v="urn:schemas-microsoft-com:vml" Requires="v">
                <p:oleObj spid="_x0000_s55313" name="Equation" r:id="rId14" imgW="1841500" imgH="177800" progId="Equation.DSMT4">
                  <p:embed/>
                </p:oleObj>
              </mc:Choice>
              <mc:Fallback>
                <p:oleObj name="Equation" r:id="rId14" imgW="1841500" imgH="177800" progId="Equation.DSMT4">
                  <p:embed/>
                  <p:pic>
                    <p:nvPicPr>
                      <p:cNvPr id="20" name="对象 19"/>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965810" y="4226830"/>
                        <a:ext cx="3493252" cy="343895"/>
                      </a:xfrm>
                      <a:prstGeom prst="rect">
                        <a:avLst/>
                      </a:prstGeom>
                      <a:noFill/>
                    </p:spPr>
                  </p:pic>
                </p:oleObj>
              </mc:Fallback>
            </mc:AlternateContent>
          </a:graphicData>
        </a:graphic>
      </p:graphicFrame>
      <p:sp>
        <p:nvSpPr>
          <p:cNvPr id="21" name="矩形 20"/>
          <p:cNvSpPr/>
          <p:nvPr/>
        </p:nvSpPr>
        <p:spPr>
          <a:xfrm>
            <a:off x="365537" y="4665019"/>
            <a:ext cx="3647152" cy="415498"/>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对上式进行拉氏反变换，得</a:t>
            </a:r>
          </a:p>
        </p:txBody>
      </p:sp>
      <p:sp>
        <p:nvSpPr>
          <p:cNvPr id="22" name="Rectangle 18"/>
          <p:cNvSpPr>
            <a:spLocks noChangeArrowheads="1"/>
          </p:cNvSpPr>
          <p:nvPr/>
        </p:nvSpPr>
        <p:spPr bwMode="auto">
          <a:xfrm>
            <a:off x="3337561" y="492937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3" name="对象 22"/>
          <p:cNvGraphicFramePr>
            <a:graphicFrameLocks noChangeAspect="1"/>
          </p:cNvGraphicFramePr>
          <p:nvPr>
            <p:extLst/>
          </p:nvPr>
        </p:nvGraphicFramePr>
        <p:xfrm>
          <a:off x="4051518" y="4665019"/>
          <a:ext cx="4193653" cy="490387"/>
        </p:xfrm>
        <a:graphic>
          <a:graphicData uri="http://schemas.openxmlformats.org/presentationml/2006/ole">
            <mc:AlternateContent xmlns:mc="http://schemas.openxmlformats.org/markup-compatibility/2006">
              <mc:Choice xmlns:v="urn:schemas-microsoft-com:vml" Requires="v">
                <p:oleObj spid="_x0000_s55314" name="Equation" r:id="rId16" imgW="2362200" imgH="279400" progId="Equation.DSMT4">
                  <p:embed/>
                </p:oleObj>
              </mc:Choice>
              <mc:Fallback>
                <p:oleObj name="Equation" r:id="rId16" imgW="2362200" imgH="279400" progId="Equation.DSMT4">
                  <p:embed/>
                  <p:pic>
                    <p:nvPicPr>
                      <p:cNvPr id="23" name="对象 2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4051518" y="4665019"/>
                        <a:ext cx="4193653" cy="490387"/>
                      </a:xfrm>
                      <a:prstGeom prst="rect">
                        <a:avLst/>
                      </a:prstGeom>
                      <a:noFill/>
                    </p:spPr>
                  </p:pic>
                </p:oleObj>
              </mc:Fallback>
            </mc:AlternateContent>
          </a:graphicData>
        </a:graphic>
      </p:graphicFrame>
      <p:sp>
        <p:nvSpPr>
          <p:cNvPr id="24" name="Rectangle 20"/>
          <p:cNvSpPr>
            <a:spLocks noChangeArrowheads="1"/>
          </p:cNvSpPr>
          <p:nvPr/>
        </p:nvSpPr>
        <p:spPr bwMode="auto">
          <a:xfrm>
            <a:off x="1911527" y="532370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5" name="对象 24"/>
          <p:cNvGraphicFramePr>
            <a:graphicFrameLocks noChangeAspect="1"/>
          </p:cNvGraphicFramePr>
          <p:nvPr>
            <p:extLst/>
          </p:nvPr>
        </p:nvGraphicFramePr>
        <p:xfrm>
          <a:off x="1422619" y="5357155"/>
          <a:ext cx="3211523" cy="322555"/>
        </p:xfrm>
        <a:graphic>
          <a:graphicData uri="http://schemas.openxmlformats.org/presentationml/2006/ole">
            <mc:AlternateContent xmlns:mc="http://schemas.openxmlformats.org/markup-compatibility/2006">
              <mc:Choice xmlns:v="urn:schemas-microsoft-com:vml" Requires="v">
                <p:oleObj spid="_x0000_s55315" name="Equation" r:id="rId18" imgW="2183452" imgH="215806" progId="Equation.DSMT4">
                  <p:embed/>
                </p:oleObj>
              </mc:Choice>
              <mc:Fallback>
                <p:oleObj name="Equation" r:id="rId18" imgW="2183452" imgH="215806" progId="Equation.DSMT4">
                  <p:embed/>
                  <p:pic>
                    <p:nvPicPr>
                      <p:cNvPr id="25" name="对象 24"/>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422619" y="5357155"/>
                        <a:ext cx="3211523" cy="322555"/>
                      </a:xfrm>
                      <a:prstGeom prst="rect">
                        <a:avLst/>
                      </a:prstGeom>
                      <a:noFill/>
                    </p:spPr>
                  </p:pic>
                </p:oleObj>
              </mc:Fallback>
            </mc:AlternateContent>
          </a:graphicData>
        </a:graphic>
      </p:graphicFrame>
      <p:sp>
        <p:nvSpPr>
          <p:cNvPr id="26" name="矩形 25"/>
          <p:cNvSpPr/>
          <p:nvPr/>
        </p:nvSpPr>
        <p:spPr>
          <a:xfrm>
            <a:off x="388620" y="5330282"/>
            <a:ext cx="7314199" cy="415498"/>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其中：</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，称为状态转移矩阵。</a:t>
            </a:r>
          </a:p>
        </p:txBody>
      </p:sp>
    </p:spTree>
    <p:extLst>
      <p:ext uri="{BB962C8B-B14F-4D97-AF65-F5344CB8AC3E}">
        <p14:creationId xmlns:p14="http://schemas.microsoft.com/office/powerpoint/2010/main" val="26063618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par>
                                <p:cTn id="13" presetID="10" presetClass="entr" presetSubtype="0" fill="hold" nodeType="with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9"/>
                                        </p:tgtEl>
                                        <p:attrNameLst>
                                          <p:attrName>style.visibility</p:attrName>
                                        </p:attrNameLst>
                                      </p:cBhvr>
                                      <p:to>
                                        <p:strVal val="visible"/>
                                      </p:to>
                                    </p:set>
                                    <p:animEffect transition="in" filter="fade">
                                      <p:cBhvr>
                                        <p:cTn id="20" dur="500"/>
                                        <p:tgtEl>
                                          <p:spTgt spid="9"/>
                                        </p:tgtEl>
                                      </p:cBhvr>
                                    </p:animEffect>
                                  </p:childTnLst>
                                </p:cTn>
                              </p:par>
                              <p:par>
                                <p:cTn id="21" presetID="10" presetClass="entr" presetSubtype="0" fill="hold" nodeType="with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fade">
                                      <p:cBhvr>
                                        <p:cTn id="23" dur="500"/>
                                        <p:tgtEl>
                                          <p:spTgt spid="12"/>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fade">
                                      <p:cBhvr>
                                        <p:cTn id="26" dur="500"/>
                                        <p:tgtEl>
                                          <p:spTgt spid="10"/>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14"/>
                                        </p:tgtEl>
                                        <p:attrNameLst>
                                          <p:attrName>style.visibility</p:attrName>
                                        </p:attrNameLst>
                                      </p:cBhvr>
                                      <p:to>
                                        <p:strVal val="visible"/>
                                      </p:to>
                                    </p:set>
                                    <p:animEffect transition="in" filter="fade">
                                      <p:cBhvr>
                                        <p:cTn id="31" dur="500"/>
                                        <p:tgtEl>
                                          <p:spTgt spid="14"/>
                                        </p:tgtEl>
                                      </p:cBhvr>
                                    </p:animEffect>
                                  </p:childTnLst>
                                </p:cTn>
                              </p:par>
                              <p:par>
                                <p:cTn id="32" presetID="10" presetClass="entr" presetSubtype="0" fill="hold" nodeType="withEffect">
                                  <p:stCondLst>
                                    <p:cond delay="0"/>
                                  </p:stCondLst>
                                  <p:childTnLst>
                                    <p:set>
                                      <p:cBhvr>
                                        <p:cTn id="33" dur="1" fill="hold">
                                          <p:stCondLst>
                                            <p:cond delay="0"/>
                                          </p:stCondLst>
                                        </p:cTn>
                                        <p:tgtEl>
                                          <p:spTgt spid="17"/>
                                        </p:tgtEl>
                                        <p:attrNameLst>
                                          <p:attrName>style.visibility</p:attrName>
                                        </p:attrNameLst>
                                      </p:cBhvr>
                                      <p:to>
                                        <p:strVal val="visible"/>
                                      </p:to>
                                    </p:set>
                                    <p:animEffect transition="in" filter="fade">
                                      <p:cBhvr>
                                        <p:cTn id="34" dur="500"/>
                                        <p:tgtEl>
                                          <p:spTgt spid="17"/>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15"/>
                                        </p:tgtEl>
                                        <p:attrNameLst>
                                          <p:attrName>style.visibility</p:attrName>
                                        </p:attrNameLst>
                                      </p:cBhvr>
                                      <p:to>
                                        <p:strVal val="visible"/>
                                      </p:to>
                                    </p:set>
                                    <p:animEffect transition="in" filter="fade">
                                      <p:cBhvr>
                                        <p:cTn id="37" dur="500"/>
                                        <p:tgtEl>
                                          <p:spTgt spid="15"/>
                                        </p:tgtEl>
                                      </p:cBhvr>
                                    </p:animEffect>
                                  </p:childTnLst>
                                </p:cTn>
                              </p:par>
                              <p:par>
                                <p:cTn id="38" presetID="10" presetClass="entr" presetSubtype="0" fill="hold" nodeType="withEffect">
                                  <p:stCondLst>
                                    <p:cond delay="0"/>
                                  </p:stCondLst>
                                  <p:childTnLst>
                                    <p:set>
                                      <p:cBhvr>
                                        <p:cTn id="39" dur="1" fill="hold">
                                          <p:stCondLst>
                                            <p:cond delay="0"/>
                                          </p:stCondLst>
                                        </p:cTn>
                                        <p:tgtEl>
                                          <p:spTgt spid="20"/>
                                        </p:tgtEl>
                                        <p:attrNameLst>
                                          <p:attrName>style.visibility</p:attrName>
                                        </p:attrNameLst>
                                      </p:cBhvr>
                                      <p:to>
                                        <p:strVal val="visible"/>
                                      </p:to>
                                    </p:set>
                                    <p:animEffect transition="in" filter="fade">
                                      <p:cBhvr>
                                        <p:cTn id="40" dur="500"/>
                                        <p:tgtEl>
                                          <p:spTgt spid="20"/>
                                        </p:tgtEl>
                                      </p:cBhvr>
                                    </p:animEffect>
                                  </p:childTnLst>
                                </p:cTn>
                              </p:par>
                              <p:par>
                                <p:cTn id="41" presetID="10" presetClass="entr" presetSubtype="0" fill="hold" nodeType="withEffect">
                                  <p:stCondLst>
                                    <p:cond delay="0"/>
                                  </p:stCondLst>
                                  <p:childTnLst>
                                    <p:set>
                                      <p:cBhvr>
                                        <p:cTn id="42" dur="1" fill="hold">
                                          <p:stCondLst>
                                            <p:cond delay="0"/>
                                          </p:stCondLst>
                                        </p:cTn>
                                        <p:tgtEl>
                                          <p:spTgt spid="18"/>
                                        </p:tgtEl>
                                        <p:attrNameLst>
                                          <p:attrName>style.visibility</p:attrName>
                                        </p:attrNameLst>
                                      </p:cBhvr>
                                      <p:to>
                                        <p:strVal val="visible"/>
                                      </p:to>
                                    </p:set>
                                    <p:animEffect transition="in" filter="fade">
                                      <p:cBhvr>
                                        <p:cTn id="43" dur="500"/>
                                        <p:tgtEl>
                                          <p:spTgt spid="18"/>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nodeType="clickEffect">
                                  <p:stCondLst>
                                    <p:cond delay="0"/>
                                  </p:stCondLst>
                                  <p:childTnLst>
                                    <p:set>
                                      <p:cBhvr>
                                        <p:cTn id="47" dur="1" fill="hold">
                                          <p:stCondLst>
                                            <p:cond delay="0"/>
                                          </p:stCondLst>
                                        </p:cTn>
                                        <p:tgtEl>
                                          <p:spTgt spid="23"/>
                                        </p:tgtEl>
                                        <p:attrNameLst>
                                          <p:attrName>style.visibility</p:attrName>
                                        </p:attrNameLst>
                                      </p:cBhvr>
                                      <p:to>
                                        <p:strVal val="visible"/>
                                      </p:to>
                                    </p:set>
                                    <p:animEffect transition="in" filter="fade">
                                      <p:cBhvr>
                                        <p:cTn id="48" dur="500"/>
                                        <p:tgtEl>
                                          <p:spTgt spid="23"/>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21"/>
                                        </p:tgtEl>
                                        <p:attrNameLst>
                                          <p:attrName>style.visibility</p:attrName>
                                        </p:attrNameLst>
                                      </p:cBhvr>
                                      <p:to>
                                        <p:strVal val="visible"/>
                                      </p:to>
                                    </p:set>
                                    <p:animEffect transition="in" filter="fade">
                                      <p:cBhvr>
                                        <p:cTn id="51" dur="500"/>
                                        <p:tgtEl>
                                          <p:spTgt spid="21"/>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nodeType="clickEffect">
                                  <p:stCondLst>
                                    <p:cond delay="0"/>
                                  </p:stCondLst>
                                  <p:childTnLst>
                                    <p:set>
                                      <p:cBhvr>
                                        <p:cTn id="55" dur="1" fill="hold">
                                          <p:stCondLst>
                                            <p:cond delay="0"/>
                                          </p:stCondLst>
                                        </p:cTn>
                                        <p:tgtEl>
                                          <p:spTgt spid="25"/>
                                        </p:tgtEl>
                                        <p:attrNameLst>
                                          <p:attrName>style.visibility</p:attrName>
                                        </p:attrNameLst>
                                      </p:cBhvr>
                                      <p:to>
                                        <p:strVal val="visible"/>
                                      </p:to>
                                    </p:set>
                                    <p:animEffect transition="in" filter="fade">
                                      <p:cBhvr>
                                        <p:cTn id="56" dur="500"/>
                                        <p:tgtEl>
                                          <p:spTgt spid="25"/>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26"/>
                                        </p:tgtEl>
                                        <p:attrNameLst>
                                          <p:attrName>style.visibility</p:attrName>
                                        </p:attrNameLst>
                                      </p:cBhvr>
                                      <p:to>
                                        <p:strVal val="visible"/>
                                      </p:to>
                                    </p:set>
                                    <p:animEffect transition="in" filter="fade">
                                      <p:cBhvr>
                                        <p:cTn id="59"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10" grpId="0"/>
      <p:bldP spid="15" grpId="0"/>
      <p:bldP spid="21" grpId="0"/>
      <p:bldP spid="26"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106807" y="1149470"/>
            <a:ext cx="4922393" cy="415498"/>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在驱动函数</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为</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0</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，即零输入时，有</a:t>
            </a:r>
          </a:p>
        </p:txBody>
      </p:sp>
      <p:sp>
        <p:nvSpPr>
          <p:cNvPr id="5" name="Rectangle 2"/>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1760220" y="1204898"/>
          <a:ext cx="514350" cy="336988"/>
        </p:xfrm>
        <a:graphic>
          <a:graphicData uri="http://schemas.openxmlformats.org/presentationml/2006/ole">
            <mc:AlternateContent xmlns:mc="http://schemas.openxmlformats.org/markup-compatibility/2006">
              <mc:Choice xmlns:v="urn:schemas-microsoft-com:vml" Requires="v">
                <p:oleObj spid="_x0000_s56332" name="Equation" r:id="rId3" imgW="279158" imgH="177646" progId="Equation.DSMT4">
                  <p:embed/>
                </p:oleObj>
              </mc:Choice>
              <mc:Fallback>
                <p:oleObj name="Equation" r:id="rId3" imgW="279158" imgH="177646"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60220" y="1204898"/>
                        <a:ext cx="514350" cy="336988"/>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2651761" y="1685812"/>
          <a:ext cx="1601177" cy="284321"/>
        </p:xfrm>
        <a:graphic>
          <a:graphicData uri="http://schemas.openxmlformats.org/presentationml/2006/ole">
            <mc:AlternateContent xmlns:mc="http://schemas.openxmlformats.org/markup-compatibility/2006">
              <mc:Choice xmlns:v="urn:schemas-microsoft-com:vml" Requires="v">
                <p:oleObj spid="_x0000_s56333" name="Equation" r:id="rId5" imgW="1015559" imgH="177723" progId="Equation.DSMT4">
                  <p:embed/>
                </p:oleObj>
              </mc:Choice>
              <mc:Fallback>
                <p:oleObj name="Equation" r:id="rId5" imgW="1015559" imgH="177723"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651761" y="1685812"/>
                        <a:ext cx="1601177" cy="284321"/>
                      </a:xfrm>
                      <a:prstGeom prst="rect">
                        <a:avLst/>
                      </a:prstGeom>
                      <a:noFill/>
                    </p:spPr>
                  </p:pic>
                </p:oleObj>
              </mc:Fallback>
            </mc:AlternateContent>
          </a:graphicData>
        </a:graphic>
      </p:graphicFrame>
      <p:sp>
        <p:nvSpPr>
          <p:cNvPr id="9" name="矩形 8"/>
          <p:cNvSpPr/>
          <p:nvPr/>
        </p:nvSpPr>
        <p:spPr>
          <a:xfrm>
            <a:off x="252437" y="2114058"/>
            <a:ext cx="8708683" cy="1384995"/>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可见</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完全确定了系统本身的自由运动而形成的状态转移规律，因而称</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为状态转移矩阵。与状态方程的时域解相比较可知：</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。因此</a:t>
            </a:r>
            <a:endPar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endParaRPr>
          </a:p>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具有下述性质</a:t>
            </a:r>
          </a:p>
        </p:txBody>
      </p:sp>
      <p:graphicFrame>
        <p:nvGraphicFramePr>
          <p:cNvPr id="11" name="对象 10"/>
          <p:cNvGraphicFramePr>
            <a:graphicFrameLocks noChangeAspect="1"/>
          </p:cNvGraphicFramePr>
          <p:nvPr>
            <p:extLst/>
          </p:nvPr>
        </p:nvGraphicFramePr>
        <p:xfrm>
          <a:off x="1116831" y="2193485"/>
          <a:ext cx="428926" cy="262890"/>
        </p:xfrm>
        <a:graphic>
          <a:graphicData uri="http://schemas.openxmlformats.org/presentationml/2006/ole">
            <mc:AlternateContent xmlns:mc="http://schemas.openxmlformats.org/markup-compatibility/2006">
              <mc:Choice xmlns:v="urn:schemas-microsoft-com:vml" Requires="v">
                <p:oleObj spid="_x0000_s56334" name="Equation" r:id="rId7" imgW="291847" imgH="177646" progId="Equation.DSMT4">
                  <p:embed/>
                </p:oleObj>
              </mc:Choice>
              <mc:Fallback>
                <p:oleObj name="Equation" r:id="rId7" imgW="291847" imgH="177646"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116831" y="2193485"/>
                        <a:ext cx="428926" cy="262890"/>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687905" y="2517306"/>
          <a:ext cx="428926" cy="262890"/>
        </p:xfrm>
        <a:graphic>
          <a:graphicData uri="http://schemas.openxmlformats.org/presentationml/2006/ole">
            <mc:AlternateContent xmlns:mc="http://schemas.openxmlformats.org/markup-compatibility/2006">
              <mc:Choice xmlns:v="urn:schemas-microsoft-com:vml" Requires="v">
                <p:oleObj spid="_x0000_s56335" name="Equation" r:id="rId9" imgW="291847" imgH="177646" progId="Equation.DSMT4">
                  <p:embed/>
                </p:oleObj>
              </mc:Choice>
              <mc:Fallback>
                <p:oleObj name="Equation" r:id="rId9" imgW="291847" imgH="177646"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87905" y="2517306"/>
                        <a:ext cx="428926" cy="262890"/>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687905" y="2865637"/>
          <a:ext cx="428926" cy="262890"/>
        </p:xfrm>
        <a:graphic>
          <a:graphicData uri="http://schemas.openxmlformats.org/presentationml/2006/ole">
            <mc:AlternateContent xmlns:mc="http://schemas.openxmlformats.org/markup-compatibility/2006">
              <mc:Choice xmlns:v="urn:schemas-microsoft-com:vml" Requires="v">
                <p:oleObj spid="_x0000_s56336" name="Equation" r:id="rId10" imgW="291847" imgH="177646" progId="Equation.DSMT4">
                  <p:embed/>
                </p:oleObj>
              </mc:Choice>
              <mc:Fallback>
                <p:oleObj name="Equation" r:id="rId10" imgW="291847" imgH="177646" progId="Equation.DSMT4">
                  <p:embed/>
                  <p:pic>
                    <p:nvPicPr>
                      <p:cNvPr id="13" name="对象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87905" y="2865637"/>
                        <a:ext cx="428926" cy="262890"/>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7244212" y="2454519"/>
          <a:ext cx="971551" cy="310357"/>
        </p:xfrm>
        <a:graphic>
          <a:graphicData uri="http://schemas.openxmlformats.org/presentationml/2006/ole">
            <mc:AlternateContent xmlns:mc="http://schemas.openxmlformats.org/markup-compatibility/2006">
              <mc:Choice xmlns:v="urn:schemas-microsoft-com:vml" Requires="v">
                <p:oleObj spid="_x0000_s56337" name="Equation" r:id="rId11" imgW="685502" imgH="215806" progId="Equation.DSMT4">
                  <p:embed/>
                </p:oleObj>
              </mc:Choice>
              <mc:Fallback>
                <p:oleObj name="Equation" r:id="rId11" imgW="685502" imgH="215806" progId="Equation.DSMT4">
                  <p:embed/>
                  <p:pic>
                    <p:nvPicPr>
                      <p:cNvPr id="15" name="对象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244212" y="2454519"/>
                        <a:ext cx="971551" cy="310357"/>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2171619" y="3446827"/>
          <a:ext cx="1280729" cy="374367"/>
        </p:xfrm>
        <a:graphic>
          <a:graphicData uri="http://schemas.openxmlformats.org/presentationml/2006/ole">
            <mc:AlternateContent xmlns:mc="http://schemas.openxmlformats.org/markup-compatibility/2006">
              <mc:Choice xmlns:v="urn:schemas-microsoft-com:vml" Requires="v">
                <p:oleObj spid="_x0000_s56338" name="Equation" r:id="rId13" imgW="621760" imgH="177646" progId="Equation.DSMT4">
                  <p:embed/>
                </p:oleObj>
              </mc:Choice>
              <mc:Fallback>
                <p:oleObj name="Equation" r:id="rId13" imgW="621760" imgH="177646" progId="Equation.DSMT4">
                  <p:embed/>
                  <p:pic>
                    <p:nvPicPr>
                      <p:cNvPr id="17" name="对象 1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171619" y="3446827"/>
                        <a:ext cx="1280729" cy="374367"/>
                      </a:xfrm>
                      <a:prstGeom prst="rect">
                        <a:avLst/>
                      </a:prstGeom>
                      <a:noFill/>
                    </p:spPr>
                  </p:pic>
                </p:oleObj>
              </mc:Fallback>
            </mc:AlternateContent>
          </a:graphicData>
        </a:graphic>
      </p:graphicFrame>
      <p:graphicFrame>
        <p:nvGraphicFramePr>
          <p:cNvPr id="19" name="对象 18"/>
          <p:cNvGraphicFramePr>
            <a:graphicFrameLocks noChangeAspect="1"/>
          </p:cNvGraphicFramePr>
          <p:nvPr>
            <p:extLst/>
          </p:nvPr>
        </p:nvGraphicFramePr>
        <p:xfrm>
          <a:off x="2171619" y="3986740"/>
          <a:ext cx="2954656" cy="412783"/>
        </p:xfrm>
        <a:graphic>
          <a:graphicData uri="http://schemas.openxmlformats.org/presentationml/2006/ole">
            <mc:AlternateContent xmlns:mc="http://schemas.openxmlformats.org/markup-compatibility/2006">
              <mc:Choice xmlns:v="urn:schemas-microsoft-com:vml" Requires="v">
                <p:oleObj spid="_x0000_s56339" name="Equation" r:id="rId15" imgW="1294838" imgH="177723" progId="Equation.DSMT4">
                  <p:embed/>
                </p:oleObj>
              </mc:Choice>
              <mc:Fallback>
                <p:oleObj name="Equation" r:id="rId15" imgW="1294838" imgH="177723" progId="Equation.DSMT4">
                  <p:embed/>
                  <p:pic>
                    <p:nvPicPr>
                      <p:cNvPr id="19" name="对象 1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171619" y="3986740"/>
                        <a:ext cx="2954656" cy="412783"/>
                      </a:xfrm>
                      <a:prstGeom prst="rect">
                        <a:avLst/>
                      </a:prstGeom>
                      <a:noFill/>
                    </p:spPr>
                  </p:pic>
                </p:oleObj>
              </mc:Fallback>
            </mc:AlternateContent>
          </a:graphicData>
        </a:graphic>
      </p:graphicFrame>
      <p:graphicFrame>
        <p:nvGraphicFramePr>
          <p:cNvPr id="21" name="对象 20"/>
          <p:cNvGraphicFramePr>
            <a:graphicFrameLocks noChangeAspect="1"/>
          </p:cNvGraphicFramePr>
          <p:nvPr>
            <p:extLst/>
          </p:nvPr>
        </p:nvGraphicFramePr>
        <p:xfrm>
          <a:off x="2171619" y="4478144"/>
          <a:ext cx="2084160" cy="479357"/>
        </p:xfrm>
        <a:graphic>
          <a:graphicData uri="http://schemas.openxmlformats.org/presentationml/2006/ole">
            <mc:AlternateContent xmlns:mc="http://schemas.openxmlformats.org/markup-compatibility/2006">
              <mc:Choice xmlns:v="urn:schemas-microsoft-com:vml" Requires="v">
                <p:oleObj spid="_x0000_s56340" name="Equation" r:id="rId17" imgW="952087" imgH="215806" progId="Equation.DSMT4">
                  <p:embed/>
                </p:oleObj>
              </mc:Choice>
              <mc:Fallback>
                <p:oleObj name="Equation" r:id="rId17" imgW="952087" imgH="215806" progId="Equation.DSMT4">
                  <p:embed/>
                  <p:pic>
                    <p:nvPicPr>
                      <p:cNvPr id="21" name="对象 20"/>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171619" y="4478144"/>
                        <a:ext cx="2084160" cy="479357"/>
                      </a:xfrm>
                      <a:prstGeom prst="rect">
                        <a:avLst/>
                      </a:prstGeom>
                      <a:noFill/>
                    </p:spPr>
                  </p:pic>
                </p:oleObj>
              </mc:Fallback>
            </mc:AlternateContent>
          </a:graphicData>
        </a:graphic>
      </p:graphicFrame>
      <p:graphicFrame>
        <p:nvGraphicFramePr>
          <p:cNvPr id="23" name="对象 22"/>
          <p:cNvGraphicFramePr>
            <a:graphicFrameLocks noChangeAspect="1"/>
          </p:cNvGraphicFramePr>
          <p:nvPr>
            <p:extLst/>
          </p:nvPr>
        </p:nvGraphicFramePr>
        <p:xfrm>
          <a:off x="2171619" y="5120279"/>
          <a:ext cx="5227484" cy="531318"/>
        </p:xfrm>
        <a:graphic>
          <a:graphicData uri="http://schemas.openxmlformats.org/presentationml/2006/ole">
            <mc:AlternateContent xmlns:mc="http://schemas.openxmlformats.org/markup-compatibility/2006">
              <mc:Choice xmlns:v="urn:schemas-microsoft-com:vml" Requires="v">
                <p:oleObj spid="_x0000_s56341" name="Equation" r:id="rId19" imgW="2908300" imgH="292100" progId="Equation.DSMT4">
                  <p:embed/>
                </p:oleObj>
              </mc:Choice>
              <mc:Fallback>
                <p:oleObj name="Equation" r:id="rId19" imgW="2908300" imgH="292100" progId="Equation.DSMT4">
                  <p:embed/>
                  <p:pic>
                    <p:nvPicPr>
                      <p:cNvPr id="23" name="对象 22"/>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171619" y="5120279"/>
                        <a:ext cx="5227484" cy="531318"/>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102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1534340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par>
                                <p:cTn id="13" presetID="10"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fade">
                                      <p:cBhvr>
                                        <p:cTn id="15" dur="500"/>
                                        <p:tgtEl>
                                          <p:spTgt spid="12"/>
                                        </p:tgtEl>
                                      </p:cBhvr>
                                    </p:animEffect>
                                  </p:childTnLst>
                                </p:cTn>
                              </p:par>
                              <p:par>
                                <p:cTn id="16" presetID="10" presetClass="entr" presetSubtype="0" fill="hold" nodeType="withEffect">
                                  <p:stCondLst>
                                    <p:cond delay="0"/>
                                  </p:stCondLst>
                                  <p:childTnLst>
                                    <p:set>
                                      <p:cBhvr>
                                        <p:cTn id="17" dur="1" fill="hold">
                                          <p:stCondLst>
                                            <p:cond delay="0"/>
                                          </p:stCondLst>
                                        </p:cTn>
                                        <p:tgtEl>
                                          <p:spTgt spid="13"/>
                                        </p:tgtEl>
                                        <p:attrNameLst>
                                          <p:attrName>style.visibility</p:attrName>
                                        </p:attrNameLst>
                                      </p:cBhvr>
                                      <p:to>
                                        <p:strVal val="visible"/>
                                      </p:to>
                                    </p:set>
                                    <p:animEffect transition="in" filter="fade">
                                      <p:cBhvr>
                                        <p:cTn id="18" dur="500"/>
                                        <p:tgtEl>
                                          <p:spTgt spid="13"/>
                                        </p:tgtEl>
                                      </p:cBhvr>
                                    </p:animEffect>
                                  </p:childTnLst>
                                </p:cTn>
                              </p:par>
                              <p:par>
                                <p:cTn id="19" presetID="10" presetClass="entr" presetSubtype="0" fill="hold" nodeType="with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fade">
                                      <p:cBhvr>
                                        <p:cTn id="21" dur="500"/>
                                        <p:tgtEl>
                                          <p:spTgt spid="15"/>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9"/>
                                        </p:tgtEl>
                                        <p:attrNameLst>
                                          <p:attrName>style.visibility</p:attrName>
                                        </p:attrNameLst>
                                      </p:cBhvr>
                                      <p:to>
                                        <p:strVal val="visible"/>
                                      </p:to>
                                    </p:set>
                                    <p:animEffect transition="in" filter="fade">
                                      <p:cBhvr>
                                        <p:cTn id="24" dur="500"/>
                                        <p:tgtEl>
                                          <p:spTgt spid="9"/>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nodeType="clickEffect">
                                  <p:stCondLst>
                                    <p:cond delay="0"/>
                                  </p:stCondLst>
                                  <p:childTnLst>
                                    <p:set>
                                      <p:cBhvr>
                                        <p:cTn id="28" dur="1" fill="hold">
                                          <p:stCondLst>
                                            <p:cond delay="0"/>
                                          </p:stCondLst>
                                        </p:cTn>
                                        <p:tgtEl>
                                          <p:spTgt spid="17"/>
                                        </p:tgtEl>
                                        <p:attrNameLst>
                                          <p:attrName>style.visibility</p:attrName>
                                        </p:attrNameLst>
                                      </p:cBhvr>
                                      <p:to>
                                        <p:strVal val="visible"/>
                                      </p:to>
                                    </p:set>
                                    <p:animEffect transition="in" filter="fade">
                                      <p:cBhvr>
                                        <p:cTn id="29" dur="500"/>
                                        <p:tgtEl>
                                          <p:spTgt spid="17"/>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nodeType="clickEffect">
                                  <p:stCondLst>
                                    <p:cond delay="0"/>
                                  </p:stCondLst>
                                  <p:childTnLst>
                                    <p:set>
                                      <p:cBhvr>
                                        <p:cTn id="33" dur="1" fill="hold">
                                          <p:stCondLst>
                                            <p:cond delay="0"/>
                                          </p:stCondLst>
                                        </p:cTn>
                                        <p:tgtEl>
                                          <p:spTgt spid="19"/>
                                        </p:tgtEl>
                                        <p:attrNameLst>
                                          <p:attrName>style.visibility</p:attrName>
                                        </p:attrNameLst>
                                      </p:cBhvr>
                                      <p:to>
                                        <p:strVal val="visible"/>
                                      </p:to>
                                    </p:set>
                                    <p:animEffect transition="in" filter="fade">
                                      <p:cBhvr>
                                        <p:cTn id="34" dur="500"/>
                                        <p:tgtEl>
                                          <p:spTgt spid="19"/>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nodeType="clickEffect">
                                  <p:stCondLst>
                                    <p:cond delay="0"/>
                                  </p:stCondLst>
                                  <p:childTnLst>
                                    <p:set>
                                      <p:cBhvr>
                                        <p:cTn id="38" dur="1" fill="hold">
                                          <p:stCondLst>
                                            <p:cond delay="0"/>
                                          </p:stCondLst>
                                        </p:cTn>
                                        <p:tgtEl>
                                          <p:spTgt spid="21"/>
                                        </p:tgtEl>
                                        <p:attrNameLst>
                                          <p:attrName>style.visibility</p:attrName>
                                        </p:attrNameLst>
                                      </p:cBhvr>
                                      <p:to>
                                        <p:strVal val="visible"/>
                                      </p:to>
                                    </p:set>
                                    <p:animEffect transition="in" filter="fade">
                                      <p:cBhvr>
                                        <p:cTn id="39" dur="500"/>
                                        <p:tgtEl>
                                          <p:spTgt spid="21"/>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nodeType="clickEffect">
                                  <p:stCondLst>
                                    <p:cond delay="0"/>
                                  </p:stCondLst>
                                  <p:childTnLst>
                                    <p:set>
                                      <p:cBhvr>
                                        <p:cTn id="43" dur="1" fill="hold">
                                          <p:stCondLst>
                                            <p:cond delay="0"/>
                                          </p:stCondLst>
                                        </p:cTn>
                                        <p:tgtEl>
                                          <p:spTgt spid="23"/>
                                        </p:tgtEl>
                                        <p:attrNameLst>
                                          <p:attrName>style.visibility</p:attrName>
                                        </p:attrNameLst>
                                      </p:cBhvr>
                                      <p:to>
                                        <p:strVal val="visible"/>
                                      </p:to>
                                    </p:set>
                                    <p:animEffect transition="in" filter="fade">
                                      <p:cBhvr>
                                        <p:cTn id="44"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17170" y="1072077"/>
            <a:ext cx="8572500" cy="1546577"/>
          </a:xfrm>
          <a:prstGeom prst="rect">
            <a:avLst/>
          </a:prstGeom>
        </p:spPr>
        <p:txBody>
          <a:bodyPr wrap="square">
            <a:spAutoFit/>
          </a:bodyPr>
          <a:lstStyle/>
          <a:p>
            <a:pPr marL="100013" marR="0" lvl="0" indent="0" algn="just" defTabSz="914400" rtl="0" eaLnBrk="1" fontAlgn="auto" latinLnBrk="0" hangingPunct="1">
              <a:lnSpc>
                <a:spcPct val="150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例</a:t>
            </a: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2</a:t>
            </a:r>
            <a:r>
              <a:rPr kumimoji="0" lang="zh-CN"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a:t>
            </a: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9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已知系统的状态方程为</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，系统的初始状态</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。当系统的输入</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U(t)</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为单位阶跃信号时，试求系统的状态响应。</a:t>
            </a:r>
          </a:p>
        </p:txBody>
      </p:sp>
      <p:sp>
        <p:nvSpPr>
          <p:cNvPr id="5" name="Rectangle 2"/>
          <p:cNvSpPr>
            <a:spLocks noChangeArrowheads="1"/>
          </p:cNvSpPr>
          <p:nvPr/>
        </p:nvSpPr>
        <p:spPr bwMode="auto">
          <a:xfrm>
            <a:off x="1497331" y="166967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4080511" y="1047199"/>
          <a:ext cx="2737721" cy="628760"/>
        </p:xfrm>
        <a:graphic>
          <a:graphicData uri="http://schemas.openxmlformats.org/presentationml/2006/ole">
            <mc:AlternateContent xmlns:mc="http://schemas.openxmlformats.org/markup-compatibility/2006">
              <mc:Choice xmlns:v="urn:schemas-microsoft-com:vml" Requires="v">
                <p:oleObj spid="_x0000_s57351" name="Equation" r:id="rId3" imgW="1993900" imgH="457200" progId="Equation.DSMT4">
                  <p:embed/>
                </p:oleObj>
              </mc:Choice>
              <mc:Fallback>
                <p:oleObj name="Equation" r:id="rId3" imgW="1993900" imgH="4572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80511" y="1047199"/>
                        <a:ext cx="2737721" cy="628760"/>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697230" y="1575604"/>
          <a:ext cx="1231445" cy="603882"/>
        </p:xfrm>
        <a:graphic>
          <a:graphicData uri="http://schemas.openxmlformats.org/presentationml/2006/ole">
            <mc:AlternateContent xmlns:mc="http://schemas.openxmlformats.org/markup-compatibility/2006">
              <mc:Choice xmlns:v="urn:schemas-microsoft-com:vml" Requires="v">
                <p:oleObj spid="_x0000_s57352" name="公式" r:id="rId5" imgW="990170" imgH="482391" progId="Equation.3">
                  <p:embed/>
                </p:oleObj>
              </mc:Choice>
              <mc:Fallback>
                <p:oleObj name="公式" r:id="rId5" imgW="990170" imgH="482391" progId="Equation.3">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97230" y="1575604"/>
                        <a:ext cx="1231445" cy="603882"/>
                      </a:xfrm>
                      <a:prstGeom prst="rect">
                        <a:avLst/>
                      </a:prstGeom>
                      <a:noFill/>
                    </p:spPr>
                  </p:pic>
                </p:oleObj>
              </mc:Fallback>
            </mc:AlternateContent>
          </a:graphicData>
        </a:graphic>
      </p:graphicFrame>
      <p:sp>
        <p:nvSpPr>
          <p:cNvPr id="9" name="矩形 8"/>
          <p:cNvSpPr/>
          <p:nvPr/>
        </p:nvSpPr>
        <p:spPr>
          <a:xfrm>
            <a:off x="371342" y="2575826"/>
            <a:ext cx="3344505" cy="415498"/>
          </a:xfrm>
          <a:prstGeom prst="rect">
            <a:avLst/>
          </a:prstGeom>
        </p:spPr>
        <p:txBody>
          <a:bodyPr wrap="none">
            <a:spAutoFit/>
          </a:bodyPr>
          <a:lstStyle/>
          <a:p>
            <a:pPr marL="100013"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解：系统的分解矩阵</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w</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为</a:t>
            </a:r>
          </a:p>
        </p:txBody>
      </p:sp>
      <p:sp>
        <p:nvSpPr>
          <p:cNvPr id="10" name="Rectangle 6"/>
          <p:cNvSpPr>
            <a:spLocks noChangeArrowheads="1"/>
          </p:cNvSpPr>
          <p:nvPr/>
        </p:nvSpPr>
        <p:spPr bwMode="auto">
          <a:xfrm>
            <a:off x="2217421" y="319316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2043595" y="2976112"/>
          <a:ext cx="4980338" cy="590888"/>
        </p:xfrm>
        <a:graphic>
          <a:graphicData uri="http://schemas.openxmlformats.org/presentationml/2006/ole">
            <mc:AlternateContent xmlns:mc="http://schemas.openxmlformats.org/markup-compatibility/2006">
              <mc:Choice xmlns:v="urn:schemas-microsoft-com:vml" Requires="v">
                <p:oleObj spid="_x0000_s57353" name="Equation" r:id="rId7" imgW="3937000" imgH="469900" progId="Equation.DSMT4">
                  <p:embed/>
                </p:oleObj>
              </mc:Choice>
              <mc:Fallback>
                <p:oleObj name="Equation" r:id="rId7" imgW="3937000" imgH="469900"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043595" y="2976112"/>
                        <a:ext cx="4980338" cy="590888"/>
                      </a:xfrm>
                      <a:prstGeom prst="rect">
                        <a:avLst/>
                      </a:prstGeom>
                      <a:noFill/>
                    </p:spPr>
                  </p:pic>
                </p:oleObj>
              </mc:Fallback>
            </mc:AlternateContent>
          </a:graphicData>
        </a:graphic>
      </p:graphicFrame>
      <p:sp>
        <p:nvSpPr>
          <p:cNvPr id="12" name="矩形 11"/>
          <p:cNvSpPr/>
          <p:nvPr/>
        </p:nvSpPr>
        <p:spPr>
          <a:xfrm>
            <a:off x="881836" y="3544211"/>
            <a:ext cx="1665841" cy="415498"/>
          </a:xfrm>
          <a:prstGeom prst="rect">
            <a:avLst/>
          </a:prstGeom>
        </p:spPr>
        <p:txBody>
          <a:bodyPr wrap="none">
            <a:spAutoFit/>
          </a:bodyPr>
          <a:lstStyle/>
          <a:p>
            <a:pPr marL="200025" marR="0" lvl="0" indent="200025"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所以，有</a:t>
            </a:r>
          </a:p>
        </p:txBody>
      </p:sp>
      <p:sp>
        <p:nvSpPr>
          <p:cNvPr id="13" name="Rectangle 8"/>
          <p:cNvSpPr>
            <a:spLocks noChangeArrowheads="1"/>
          </p:cNvSpPr>
          <p:nvPr/>
        </p:nvSpPr>
        <p:spPr bwMode="auto">
          <a:xfrm>
            <a:off x="1840231" y="433676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1148466" y="4033302"/>
          <a:ext cx="7093108" cy="600475"/>
        </p:xfrm>
        <a:graphic>
          <a:graphicData uri="http://schemas.openxmlformats.org/presentationml/2006/ole">
            <mc:AlternateContent xmlns:mc="http://schemas.openxmlformats.org/markup-compatibility/2006">
              <mc:Choice xmlns:v="urn:schemas-microsoft-com:vml" Requires="v">
                <p:oleObj spid="_x0000_s57354" name="Equation" r:id="rId9" imgW="5397500" imgH="457200" progId="Equation.DSMT4">
                  <p:embed/>
                </p:oleObj>
              </mc:Choice>
              <mc:Fallback>
                <p:oleObj name="Equation" r:id="rId9" imgW="5397500" imgH="457200"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148466" y="4033302"/>
                        <a:ext cx="7093108" cy="600475"/>
                      </a:xfrm>
                      <a:prstGeom prst="rect">
                        <a:avLst/>
                      </a:prstGeom>
                      <a:noFill/>
                    </p:spPr>
                  </p:pic>
                </p:oleObj>
              </mc:Fallback>
            </mc:AlternateContent>
          </a:graphicData>
        </a:graphic>
      </p:graphicFrame>
      <p:sp>
        <p:nvSpPr>
          <p:cNvPr id="15" name="矩形 14"/>
          <p:cNvSpPr/>
          <p:nvPr/>
        </p:nvSpPr>
        <p:spPr>
          <a:xfrm>
            <a:off x="1312952" y="4571360"/>
            <a:ext cx="6109365"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对上式两边进行拉式反变换，得系统的状态响应为</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6" name="Rectangle 10"/>
          <p:cNvSpPr>
            <a:spLocks noChangeArrowheads="1"/>
          </p:cNvSpPr>
          <p:nvPr/>
        </p:nvSpPr>
        <p:spPr bwMode="auto">
          <a:xfrm>
            <a:off x="2377441" y="518135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7" name="对象 16"/>
          <p:cNvGraphicFramePr>
            <a:graphicFrameLocks noChangeAspect="1"/>
          </p:cNvGraphicFramePr>
          <p:nvPr>
            <p:extLst/>
          </p:nvPr>
        </p:nvGraphicFramePr>
        <p:xfrm>
          <a:off x="2043595" y="4963776"/>
          <a:ext cx="5222588" cy="870431"/>
        </p:xfrm>
        <a:graphic>
          <a:graphicData uri="http://schemas.openxmlformats.org/presentationml/2006/ole">
            <mc:AlternateContent xmlns:mc="http://schemas.openxmlformats.org/markup-compatibility/2006">
              <mc:Choice xmlns:v="urn:schemas-microsoft-com:vml" Requires="v">
                <p:oleObj spid="_x0000_s57355" name="Equation" r:id="rId11" imgW="4114800" imgH="685800" progId="Equation.DSMT4">
                  <p:embed/>
                </p:oleObj>
              </mc:Choice>
              <mc:Fallback>
                <p:oleObj name="Equation" r:id="rId11" imgW="4114800" imgH="685800" progId="Equation.DSMT4">
                  <p:embed/>
                  <p:pic>
                    <p:nvPicPr>
                      <p:cNvPr id="17" name="对象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043595" y="4963776"/>
                        <a:ext cx="5222588" cy="870431"/>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103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8414668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fade">
                                      <p:cBhvr>
                                        <p:cTn id="10" dur="500"/>
                                        <p:tgtEl>
                                          <p:spTgt spid="11"/>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fade">
                                      <p:cBhvr>
                                        <p:cTn id="15" dur="500"/>
                                        <p:tgtEl>
                                          <p:spTgt spid="12"/>
                                        </p:tgtEl>
                                      </p:cBhvr>
                                    </p:animEffect>
                                  </p:childTnLst>
                                </p:cTn>
                              </p:par>
                              <p:par>
                                <p:cTn id="16" presetID="10" presetClass="entr" presetSubtype="0" fill="hold" nodeType="with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fade">
                                      <p:cBhvr>
                                        <p:cTn id="18" dur="500"/>
                                        <p:tgtEl>
                                          <p:spTgt spid="14"/>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fade">
                                      <p:cBhvr>
                                        <p:cTn id="23" dur="500"/>
                                        <p:tgtEl>
                                          <p:spTgt spid="15"/>
                                        </p:tgtEl>
                                      </p:cBhvr>
                                    </p:animEffect>
                                  </p:childTnLst>
                                </p:cTn>
                              </p:par>
                              <p:par>
                                <p:cTn id="24" presetID="10" presetClass="entr" presetSubtype="0" fill="hold" nodeType="withEffect">
                                  <p:stCondLst>
                                    <p:cond delay="0"/>
                                  </p:stCondLst>
                                  <p:childTnLst>
                                    <p:set>
                                      <p:cBhvr>
                                        <p:cTn id="25" dur="1" fill="hold">
                                          <p:stCondLst>
                                            <p:cond delay="0"/>
                                          </p:stCondLst>
                                        </p:cTn>
                                        <p:tgtEl>
                                          <p:spTgt spid="17"/>
                                        </p:tgtEl>
                                        <p:attrNameLst>
                                          <p:attrName>style.visibility</p:attrName>
                                        </p:attrNameLst>
                                      </p:cBhvr>
                                      <p:to>
                                        <p:strVal val="visible"/>
                                      </p:to>
                                    </p:set>
                                    <p:animEffect transition="in" filter="fade">
                                      <p:cBhvr>
                                        <p:cTn id="26"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2" grpId="0"/>
      <p:bldP spid="15" grpId="0"/>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592279" y="580381"/>
            <a:ext cx="7886700" cy="1325563"/>
          </a:xfrm>
        </p:spPr>
        <p:txBody>
          <a:bodyPr>
            <a:normAutofit/>
          </a:bodyPr>
          <a:lstStyle/>
          <a:p>
            <a:r>
              <a:rPr lang="en-US" altLang="zh-CN" sz="2700" b="1" dirty="0"/>
              <a:t>3. </a:t>
            </a:r>
            <a:r>
              <a:rPr lang="zh-CN" altLang="zh-CN" sz="2700" b="1" dirty="0"/>
              <a:t>矩阵指数</a:t>
            </a:r>
            <a:r>
              <a:rPr lang="en-US" altLang="zh-CN" sz="2700" b="1" dirty="0"/>
              <a:t>      </a:t>
            </a:r>
            <a:r>
              <a:rPr lang="zh-CN" altLang="zh-CN" sz="2700" b="1" dirty="0"/>
              <a:t>的计算</a:t>
            </a:r>
            <a:endParaRPr lang="zh-CN" altLang="en-US" sz="2700" dirty="0"/>
          </a:p>
        </p:txBody>
      </p:sp>
      <p:sp>
        <p:nvSpPr>
          <p:cNvPr id="3" name="页脚占位符 2"/>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4" name="灯片编号占位符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104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graphicFrame>
        <p:nvGraphicFramePr>
          <p:cNvPr id="5" name="对象 4"/>
          <p:cNvGraphicFramePr>
            <a:graphicFrameLocks noChangeAspect="1"/>
          </p:cNvGraphicFramePr>
          <p:nvPr>
            <p:extLst/>
          </p:nvPr>
        </p:nvGraphicFramePr>
        <p:xfrm>
          <a:off x="2411730" y="1005836"/>
          <a:ext cx="502920" cy="459188"/>
        </p:xfrm>
        <a:graphic>
          <a:graphicData uri="http://schemas.openxmlformats.org/presentationml/2006/ole">
            <mc:AlternateContent xmlns:mc="http://schemas.openxmlformats.org/markup-compatibility/2006">
              <mc:Choice xmlns:v="urn:schemas-microsoft-com:vml" Requires="v">
                <p:oleObj spid="_x0000_s58376" name="Equation" r:id="rId3" imgW="215713" imgH="203024" progId="Equation.DSMT4">
                  <p:embed/>
                </p:oleObj>
              </mc:Choice>
              <mc:Fallback>
                <p:oleObj name="Equation" r:id="rId3" imgW="215713" imgH="203024" progId="Equation.DSMT4">
                  <p:embed/>
                  <p:pic>
                    <p:nvPicPr>
                      <p:cNvPr id="5" name="对象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11730" y="1005836"/>
                        <a:ext cx="502920" cy="459188"/>
                      </a:xfrm>
                      <a:prstGeom prst="rect">
                        <a:avLst/>
                      </a:prstGeom>
                      <a:noFill/>
                    </p:spPr>
                  </p:pic>
                </p:oleObj>
              </mc:Fallback>
            </mc:AlternateContent>
          </a:graphicData>
        </a:graphic>
      </p:graphicFrame>
      <p:sp>
        <p:nvSpPr>
          <p:cNvPr id="6" name="矩形 5"/>
          <p:cNvSpPr/>
          <p:nvPr/>
        </p:nvSpPr>
        <p:spPr>
          <a:xfrm>
            <a:off x="434340" y="1965245"/>
            <a:ext cx="7738110" cy="738664"/>
          </a:xfrm>
          <a:prstGeom prst="rect">
            <a:avLst/>
          </a:prstGeom>
        </p:spPr>
        <p:txBody>
          <a:bodyPr wrap="square">
            <a:spAutoFit/>
          </a:bodyPr>
          <a:lstStyle/>
          <a:p>
            <a:pPr marL="200025"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求解线性定常系统状态方程的关键是计算其矩阵指数。矩阵指数的计算方法有如下方法。</a:t>
            </a:r>
          </a:p>
        </p:txBody>
      </p:sp>
      <p:sp>
        <p:nvSpPr>
          <p:cNvPr id="7" name="矩形 6"/>
          <p:cNvSpPr/>
          <p:nvPr/>
        </p:nvSpPr>
        <p:spPr>
          <a:xfrm>
            <a:off x="894454" y="2763210"/>
            <a:ext cx="2754280"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a:t>
            </a:r>
            <a:r>
              <a:rPr kumimoji="0" lang="en-US"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）拉氏变化法</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：即</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3599762" y="2760115"/>
          <a:ext cx="2058332" cy="335756"/>
        </p:xfrm>
        <a:graphic>
          <a:graphicData uri="http://schemas.openxmlformats.org/presentationml/2006/ole">
            <mc:AlternateContent xmlns:mc="http://schemas.openxmlformats.org/markup-compatibility/2006">
              <mc:Choice xmlns:v="urn:schemas-microsoft-com:vml" Requires="v">
                <p:oleObj spid="_x0000_s58377" name="Equation" r:id="rId5" imgW="1345616" imgH="215806" progId="Equation.DSMT4">
                  <p:embed/>
                </p:oleObj>
              </mc:Choice>
              <mc:Fallback>
                <p:oleObj name="Equation" r:id="rId5" imgW="1345616" imgH="215806"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599762" y="2760115"/>
                        <a:ext cx="2058332" cy="335756"/>
                      </a:xfrm>
                      <a:prstGeom prst="rect">
                        <a:avLst/>
                      </a:prstGeom>
                      <a:noFill/>
                    </p:spPr>
                  </p:pic>
                </p:oleObj>
              </mc:Fallback>
            </mc:AlternateContent>
          </a:graphicData>
        </a:graphic>
      </p:graphicFrame>
      <p:sp>
        <p:nvSpPr>
          <p:cNvPr id="10" name="矩形 9"/>
          <p:cNvSpPr/>
          <p:nvPr/>
        </p:nvSpPr>
        <p:spPr>
          <a:xfrm>
            <a:off x="865761" y="3178478"/>
            <a:ext cx="2759089" cy="415498"/>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a:t>
            </a: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2</a:t>
            </a:r>
            <a:r>
              <a:rPr kumimoji="0" lang="zh-CN"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）化</a:t>
            </a: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A</a:t>
            </a:r>
            <a:r>
              <a:rPr kumimoji="0" lang="zh-CN"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为对角阵法</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a:t>
            </a:r>
            <a:endPar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endParaRPr>
          </a:p>
        </p:txBody>
      </p:sp>
      <p:sp>
        <p:nvSpPr>
          <p:cNvPr id="11" name="矩形 10"/>
          <p:cNvSpPr/>
          <p:nvPr/>
        </p:nvSpPr>
        <p:spPr>
          <a:xfrm>
            <a:off x="1363742" y="3606982"/>
            <a:ext cx="4103008" cy="369332"/>
          </a:xfrm>
          <a:prstGeom prst="rect">
            <a:avLst/>
          </a:prstGeom>
        </p:spPr>
        <p:txBody>
          <a:bodyPr wrap="square">
            <a:spAutoFit/>
          </a:bodyPr>
          <a:lstStyle/>
          <a:p>
            <a:pPr marL="200025"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设</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A</a:t>
            </a:r>
            <a:r>
              <a:rPr kumimoji="0" lang="zh-CN"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的对角阵为</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，则有</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endParaRPr kumimoji="0" lang="zh-CN"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endParaRPr>
          </a:p>
        </p:txBody>
      </p:sp>
      <p:sp>
        <p:nvSpPr>
          <p:cNvPr id="12" name="Rectangle 8"/>
          <p:cNvSpPr>
            <a:spLocks noChangeArrowheads="1"/>
          </p:cNvSpPr>
          <p:nvPr/>
        </p:nvSpPr>
        <p:spPr bwMode="auto">
          <a:xfrm>
            <a:off x="1363742" y="428943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3330457" y="3634589"/>
          <a:ext cx="972938" cy="268838"/>
        </p:xfrm>
        <a:graphic>
          <a:graphicData uri="http://schemas.openxmlformats.org/presentationml/2006/ole">
            <mc:AlternateContent xmlns:mc="http://schemas.openxmlformats.org/markup-compatibility/2006">
              <mc:Choice xmlns:v="urn:schemas-microsoft-com:vml" Requires="v">
                <p:oleObj spid="_x0000_s58378" name="Equation" r:id="rId7" imgW="723586" imgH="203112" progId="Equation.DSMT4">
                  <p:embed/>
                </p:oleObj>
              </mc:Choice>
              <mc:Fallback>
                <p:oleObj name="Equation" r:id="rId7" imgW="723586" imgH="203112" progId="Equation.DSMT4">
                  <p:embed/>
                  <p:pic>
                    <p:nvPicPr>
                      <p:cNvPr id="13" name="对象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30457" y="3634589"/>
                        <a:ext cx="972938" cy="268838"/>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2519623" y="3980838"/>
          <a:ext cx="4032013" cy="946540"/>
        </p:xfrm>
        <a:graphic>
          <a:graphicData uri="http://schemas.openxmlformats.org/presentationml/2006/ole">
            <mc:AlternateContent xmlns:mc="http://schemas.openxmlformats.org/markup-compatibility/2006">
              <mc:Choice xmlns:v="urn:schemas-microsoft-com:vml" Requires="v">
                <p:oleObj spid="_x0000_s58379" name="Equation" r:id="rId9" imgW="3124200" imgH="736600" progId="Equation.DSMT4">
                  <p:embed/>
                </p:oleObj>
              </mc:Choice>
              <mc:Fallback>
                <p:oleObj name="Equation" r:id="rId9" imgW="3124200" imgH="736600" progId="Equation.DSMT4">
                  <p:embed/>
                  <p:pic>
                    <p:nvPicPr>
                      <p:cNvPr id="15" name="对象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9623" y="3980838"/>
                        <a:ext cx="4032013" cy="946540"/>
                      </a:xfrm>
                      <a:prstGeom prst="rect">
                        <a:avLst/>
                      </a:prstGeom>
                      <a:noFill/>
                    </p:spPr>
                  </p:pic>
                </p:oleObj>
              </mc:Fallback>
            </mc:AlternateContent>
          </a:graphicData>
        </a:graphic>
      </p:graphicFrame>
      <p:sp>
        <p:nvSpPr>
          <p:cNvPr id="16" name="矩形 15"/>
          <p:cNvSpPr/>
          <p:nvPr/>
        </p:nvSpPr>
        <p:spPr>
          <a:xfrm>
            <a:off x="1363742" y="4897088"/>
            <a:ext cx="4927223" cy="369332"/>
          </a:xfrm>
          <a:prstGeom prst="rect">
            <a:avLst/>
          </a:prstGeom>
        </p:spPr>
        <p:txBody>
          <a:bodyPr wrap="square">
            <a:spAutoFit/>
          </a:bodyPr>
          <a:lstStyle/>
          <a:p>
            <a:pPr marL="200025"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计算出</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后，根据矩阵指数性质得</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endParaRPr kumimoji="0" lang="zh-CN"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endParaRPr>
          </a:p>
        </p:txBody>
      </p:sp>
      <p:graphicFrame>
        <p:nvGraphicFramePr>
          <p:cNvPr id="18" name="对象 17"/>
          <p:cNvGraphicFramePr>
            <a:graphicFrameLocks noChangeAspect="1"/>
          </p:cNvGraphicFramePr>
          <p:nvPr>
            <p:extLst/>
          </p:nvPr>
        </p:nvGraphicFramePr>
        <p:xfrm>
          <a:off x="2519623" y="4885686"/>
          <a:ext cx="395027" cy="345649"/>
        </p:xfrm>
        <a:graphic>
          <a:graphicData uri="http://schemas.openxmlformats.org/presentationml/2006/ole">
            <mc:AlternateContent xmlns:mc="http://schemas.openxmlformats.org/markup-compatibility/2006">
              <mc:Choice xmlns:v="urn:schemas-microsoft-com:vml" Requires="v">
                <p:oleObj spid="_x0000_s58380" name="Equation" r:id="rId11" imgW="228501" imgH="203112" progId="Equation.DSMT4">
                  <p:embed/>
                </p:oleObj>
              </mc:Choice>
              <mc:Fallback>
                <p:oleObj name="Equation" r:id="rId11" imgW="228501" imgH="203112" progId="Equation.DSMT4">
                  <p:embed/>
                  <p:pic>
                    <p:nvPicPr>
                      <p:cNvPr id="18" name="对象 1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519623" y="4885686"/>
                        <a:ext cx="395027" cy="345649"/>
                      </a:xfrm>
                      <a:prstGeom prst="rect">
                        <a:avLst/>
                      </a:prstGeom>
                      <a:noFill/>
                    </p:spPr>
                  </p:pic>
                </p:oleObj>
              </mc:Fallback>
            </mc:AlternateContent>
          </a:graphicData>
        </a:graphic>
      </p:graphicFrame>
      <p:graphicFrame>
        <p:nvGraphicFramePr>
          <p:cNvPr id="20" name="对象 19"/>
          <p:cNvGraphicFramePr>
            <a:graphicFrameLocks noChangeAspect="1"/>
          </p:cNvGraphicFramePr>
          <p:nvPr>
            <p:extLst/>
          </p:nvPr>
        </p:nvGraphicFramePr>
        <p:xfrm>
          <a:off x="2239591" y="5276646"/>
          <a:ext cx="4171691" cy="435848"/>
        </p:xfrm>
        <a:graphic>
          <a:graphicData uri="http://schemas.openxmlformats.org/presentationml/2006/ole">
            <mc:AlternateContent xmlns:mc="http://schemas.openxmlformats.org/markup-compatibility/2006">
              <mc:Choice xmlns:v="urn:schemas-microsoft-com:vml" Requires="v">
                <p:oleObj spid="_x0000_s58381" name="Equation" r:id="rId13" imgW="2552700" imgH="266700" progId="Equation.DSMT4">
                  <p:embed/>
                </p:oleObj>
              </mc:Choice>
              <mc:Fallback>
                <p:oleObj name="Equation" r:id="rId13" imgW="2552700" imgH="266700" progId="Equation.DSMT4">
                  <p:embed/>
                  <p:pic>
                    <p:nvPicPr>
                      <p:cNvPr id="20" name="对象 1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239591" y="5276646"/>
                        <a:ext cx="4171691" cy="435848"/>
                      </a:xfrm>
                      <a:prstGeom prst="rect">
                        <a:avLst/>
                      </a:prstGeom>
                      <a:noFill/>
                    </p:spPr>
                  </p:pic>
                </p:oleObj>
              </mc:Fallback>
            </mc:AlternateContent>
          </a:graphicData>
        </a:graphic>
      </p:graphicFrame>
    </p:spTree>
    <p:extLst>
      <p:ext uri="{BB962C8B-B14F-4D97-AF65-F5344CB8AC3E}">
        <p14:creationId xmlns:p14="http://schemas.microsoft.com/office/powerpoint/2010/main" val="40383430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par>
                                <p:cTn id="13" presetID="10" presetClass="entr" presetSubtype="0" fill="hold" nodeType="with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500"/>
                                        <p:tgtEl>
                                          <p:spTgt spid="9"/>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fade">
                                      <p:cBhvr>
                                        <p:cTn id="20" dur="500"/>
                                        <p:tgtEl>
                                          <p:spTgt spid="10"/>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11"/>
                                        </p:tgtEl>
                                        <p:attrNameLst>
                                          <p:attrName>style.visibility</p:attrName>
                                        </p:attrNameLst>
                                      </p:cBhvr>
                                      <p:to>
                                        <p:strVal val="visible"/>
                                      </p:to>
                                    </p:set>
                                    <p:animEffect transition="in" filter="fade">
                                      <p:cBhvr>
                                        <p:cTn id="25" dur="500"/>
                                        <p:tgtEl>
                                          <p:spTgt spid="11"/>
                                        </p:tgtEl>
                                      </p:cBhvr>
                                    </p:animEffect>
                                  </p:childTnLst>
                                </p:cTn>
                              </p:par>
                              <p:par>
                                <p:cTn id="26" presetID="10" presetClass="entr" presetSubtype="0" fill="hold" nodeType="withEffect">
                                  <p:stCondLst>
                                    <p:cond delay="0"/>
                                  </p:stCondLst>
                                  <p:childTnLst>
                                    <p:set>
                                      <p:cBhvr>
                                        <p:cTn id="27" dur="1" fill="hold">
                                          <p:stCondLst>
                                            <p:cond delay="0"/>
                                          </p:stCondLst>
                                        </p:cTn>
                                        <p:tgtEl>
                                          <p:spTgt spid="15"/>
                                        </p:tgtEl>
                                        <p:attrNameLst>
                                          <p:attrName>style.visibility</p:attrName>
                                        </p:attrNameLst>
                                      </p:cBhvr>
                                      <p:to>
                                        <p:strVal val="visible"/>
                                      </p:to>
                                    </p:set>
                                    <p:animEffect transition="in" filter="fade">
                                      <p:cBhvr>
                                        <p:cTn id="28" dur="500"/>
                                        <p:tgtEl>
                                          <p:spTgt spid="15"/>
                                        </p:tgtEl>
                                      </p:cBhvr>
                                    </p:animEffect>
                                  </p:childTnLst>
                                </p:cTn>
                              </p:par>
                              <p:par>
                                <p:cTn id="29" presetID="10" presetClass="entr" presetSubtype="0" fill="hold" nodeType="withEffect">
                                  <p:stCondLst>
                                    <p:cond delay="0"/>
                                  </p:stCondLst>
                                  <p:childTnLst>
                                    <p:set>
                                      <p:cBhvr>
                                        <p:cTn id="30" dur="1" fill="hold">
                                          <p:stCondLst>
                                            <p:cond delay="0"/>
                                          </p:stCondLst>
                                        </p:cTn>
                                        <p:tgtEl>
                                          <p:spTgt spid="13"/>
                                        </p:tgtEl>
                                        <p:attrNameLst>
                                          <p:attrName>style.visibility</p:attrName>
                                        </p:attrNameLst>
                                      </p:cBhvr>
                                      <p:to>
                                        <p:strVal val="visible"/>
                                      </p:to>
                                    </p:set>
                                    <p:animEffect transition="in" filter="fade">
                                      <p:cBhvr>
                                        <p:cTn id="31" dur="500"/>
                                        <p:tgtEl>
                                          <p:spTgt spid="13"/>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nodeType="clickEffect">
                                  <p:stCondLst>
                                    <p:cond delay="0"/>
                                  </p:stCondLst>
                                  <p:childTnLst>
                                    <p:set>
                                      <p:cBhvr>
                                        <p:cTn id="35" dur="1" fill="hold">
                                          <p:stCondLst>
                                            <p:cond delay="0"/>
                                          </p:stCondLst>
                                        </p:cTn>
                                        <p:tgtEl>
                                          <p:spTgt spid="18"/>
                                        </p:tgtEl>
                                        <p:attrNameLst>
                                          <p:attrName>style.visibility</p:attrName>
                                        </p:attrNameLst>
                                      </p:cBhvr>
                                      <p:to>
                                        <p:strVal val="visible"/>
                                      </p:to>
                                    </p:set>
                                    <p:animEffect transition="in" filter="fade">
                                      <p:cBhvr>
                                        <p:cTn id="36" dur="500"/>
                                        <p:tgtEl>
                                          <p:spTgt spid="18"/>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16"/>
                                        </p:tgtEl>
                                        <p:attrNameLst>
                                          <p:attrName>style.visibility</p:attrName>
                                        </p:attrNameLst>
                                      </p:cBhvr>
                                      <p:to>
                                        <p:strVal val="visible"/>
                                      </p:to>
                                    </p:set>
                                    <p:animEffect transition="in" filter="fade">
                                      <p:cBhvr>
                                        <p:cTn id="39" dur="500"/>
                                        <p:tgtEl>
                                          <p:spTgt spid="16"/>
                                        </p:tgtEl>
                                      </p:cBhvr>
                                    </p:animEffect>
                                  </p:childTnLst>
                                </p:cTn>
                              </p:par>
                              <p:par>
                                <p:cTn id="40" presetID="10" presetClass="entr" presetSubtype="0" fill="hold" nodeType="withEffect">
                                  <p:stCondLst>
                                    <p:cond delay="0"/>
                                  </p:stCondLst>
                                  <p:childTnLst>
                                    <p:set>
                                      <p:cBhvr>
                                        <p:cTn id="41" dur="1" fill="hold">
                                          <p:stCondLst>
                                            <p:cond delay="0"/>
                                          </p:stCondLst>
                                        </p:cTn>
                                        <p:tgtEl>
                                          <p:spTgt spid="20"/>
                                        </p:tgtEl>
                                        <p:attrNameLst>
                                          <p:attrName>style.visibility</p:attrName>
                                        </p:attrNameLst>
                                      </p:cBhvr>
                                      <p:to>
                                        <p:strVal val="visible"/>
                                      </p:to>
                                    </p:set>
                                    <p:animEffect transition="in" filter="fade">
                                      <p:cBhvr>
                                        <p:cTn id="42"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10" grpId="0"/>
      <p:bldP spid="11" grpId="0"/>
      <p:bldP spid="16" grpId="0"/>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630343" y="1175950"/>
            <a:ext cx="2680542"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a:t>
            </a:r>
            <a:r>
              <a:rPr kumimoji="0" lang="en-US"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）化</a:t>
            </a:r>
            <a:r>
              <a:rPr kumimoji="0" lang="en-US"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A</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为约当阵法</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5" name="矩形 4"/>
          <p:cNvSpPr/>
          <p:nvPr/>
        </p:nvSpPr>
        <p:spPr>
          <a:xfrm>
            <a:off x="1268730" y="1568366"/>
            <a:ext cx="7326630" cy="1338828"/>
          </a:xfrm>
          <a:prstGeom prst="rect">
            <a:avLst/>
          </a:prstGeom>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当</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A</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有重特征根且</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A</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的独立特征向量数不足</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n</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个时，可通过寻求辅助特征</a:t>
            </a:r>
            <a:endPar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endParaRPr>
          </a:p>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向量来组成相似变换方阵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，由</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将</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A</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化为约当阵</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4437971" y="2426596"/>
          <a:ext cx="751250" cy="394406"/>
        </p:xfrm>
        <a:graphic>
          <a:graphicData uri="http://schemas.openxmlformats.org/presentationml/2006/ole">
            <mc:AlternateContent xmlns:mc="http://schemas.openxmlformats.org/markup-compatibility/2006">
              <mc:Choice xmlns:v="urn:schemas-microsoft-com:vml" Requires="v">
                <p:oleObj spid="_x0000_s59401" name="Equation" r:id="rId3" imgW="380835" imgH="203112" progId="Equation.DSMT4">
                  <p:embed/>
                </p:oleObj>
              </mc:Choice>
              <mc:Fallback>
                <p:oleObj name="Equation" r:id="rId3" imgW="380835" imgH="203112"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437971" y="2426596"/>
                        <a:ext cx="751250" cy="394406"/>
                      </a:xfrm>
                      <a:prstGeom prst="rect">
                        <a:avLst/>
                      </a:prstGeom>
                      <a:noFill/>
                    </p:spPr>
                  </p:pic>
                </p:oleObj>
              </mc:Fallback>
            </mc:AlternateContent>
          </a:graphicData>
        </a:graphic>
      </p:graphicFrame>
      <p:graphicFrame>
        <p:nvGraphicFramePr>
          <p:cNvPr id="9" name="对象 8"/>
          <p:cNvGraphicFramePr>
            <a:graphicFrameLocks noChangeAspect="1"/>
          </p:cNvGraphicFramePr>
          <p:nvPr>
            <p:extLst/>
          </p:nvPr>
        </p:nvGraphicFramePr>
        <p:xfrm>
          <a:off x="6758067" y="2018488"/>
          <a:ext cx="1871311" cy="1233035"/>
        </p:xfrm>
        <a:graphic>
          <a:graphicData uri="http://schemas.openxmlformats.org/presentationml/2006/ole">
            <mc:AlternateContent xmlns:mc="http://schemas.openxmlformats.org/markup-compatibility/2006">
              <mc:Choice xmlns:v="urn:schemas-microsoft-com:vml" Requires="v">
                <p:oleObj spid="_x0000_s59402" name="Equation" r:id="rId5" imgW="1231366" imgH="812447" progId="Equation.DSMT4">
                  <p:embed/>
                </p:oleObj>
              </mc:Choice>
              <mc:Fallback>
                <p:oleObj name="Equation" r:id="rId5" imgW="1231366" imgH="812447"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758067" y="2018488"/>
                        <a:ext cx="1871311" cy="1233035"/>
                      </a:xfrm>
                      <a:prstGeom prst="rect">
                        <a:avLst/>
                      </a:prstGeom>
                      <a:noFill/>
                    </p:spPr>
                  </p:pic>
                </p:oleObj>
              </mc:Fallback>
            </mc:AlternateContent>
          </a:graphicData>
        </a:graphic>
      </p:graphicFrame>
      <p:sp>
        <p:nvSpPr>
          <p:cNvPr id="10" name="矩形 9"/>
          <p:cNvSpPr/>
          <p:nvPr/>
        </p:nvSpPr>
        <p:spPr>
          <a:xfrm>
            <a:off x="1268730" y="3251522"/>
            <a:ext cx="5303520"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其中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A</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阵的约当块，</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。因为</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1809168" y="3222172"/>
          <a:ext cx="274320" cy="404948"/>
        </p:xfrm>
        <a:graphic>
          <a:graphicData uri="http://schemas.openxmlformats.org/presentationml/2006/ole">
            <mc:AlternateContent xmlns:mc="http://schemas.openxmlformats.org/markup-compatibility/2006">
              <mc:Choice xmlns:v="urn:schemas-microsoft-com:vml" Requires="v">
                <p:oleObj spid="_x0000_s59403" name="Equation" r:id="rId7" imgW="203112" imgH="291973" progId="Equation.DSMT4">
                  <p:embed/>
                </p:oleObj>
              </mc:Choice>
              <mc:Fallback>
                <p:oleObj name="Equation" r:id="rId7" imgW="203112" imgH="291973"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09168" y="3222172"/>
                        <a:ext cx="274320" cy="404948"/>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3702352" y="3276771"/>
          <a:ext cx="1229693" cy="295749"/>
        </p:xfrm>
        <a:graphic>
          <a:graphicData uri="http://schemas.openxmlformats.org/presentationml/2006/ole">
            <mc:AlternateContent xmlns:mc="http://schemas.openxmlformats.org/markup-compatibility/2006">
              <mc:Choice xmlns:v="urn:schemas-microsoft-com:vml" Requires="v">
                <p:oleObj spid="_x0000_s59404" name="Equation" r:id="rId9" imgW="748975" imgH="177723" progId="Equation.DSMT4">
                  <p:embed/>
                </p:oleObj>
              </mc:Choice>
              <mc:Fallback>
                <p:oleObj name="Equation" r:id="rId9" imgW="748975" imgH="177723"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702352" y="3276771"/>
                        <a:ext cx="1229693" cy="295749"/>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5647327" y="2999905"/>
          <a:ext cx="1734356" cy="849481"/>
        </p:xfrm>
        <a:graphic>
          <a:graphicData uri="http://schemas.openxmlformats.org/presentationml/2006/ole">
            <mc:AlternateContent xmlns:mc="http://schemas.openxmlformats.org/markup-compatibility/2006">
              <mc:Choice xmlns:v="urn:schemas-microsoft-com:vml" Requires="v">
                <p:oleObj spid="_x0000_s59405" name="Equation" r:id="rId11" imgW="1397000" imgH="685800" progId="Equation.DSMT4">
                  <p:embed/>
                </p:oleObj>
              </mc:Choice>
              <mc:Fallback>
                <p:oleObj name="Equation" r:id="rId11" imgW="1397000" imgH="685800" progId="Equation.DSMT4">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647327" y="2999905"/>
                        <a:ext cx="1734356" cy="849481"/>
                      </a:xfrm>
                      <a:prstGeom prst="rect">
                        <a:avLst/>
                      </a:prstGeom>
                      <a:noFill/>
                    </p:spPr>
                  </p:pic>
                </p:oleObj>
              </mc:Fallback>
            </mc:AlternateContent>
          </a:graphicData>
        </a:graphic>
      </p:graphicFrame>
      <p:sp>
        <p:nvSpPr>
          <p:cNvPr id="17" name="矩形 16"/>
          <p:cNvSpPr/>
          <p:nvPr/>
        </p:nvSpPr>
        <p:spPr>
          <a:xfrm>
            <a:off x="1268731" y="3959416"/>
            <a:ext cx="6463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所以</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9" name="对象 18"/>
          <p:cNvGraphicFramePr>
            <a:graphicFrameLocks noChangeAspect="1"/>
          </p:cNvGraphicFramePr>
          <p:nvPr>
            <p:extLst/>
          </p:nvPr>
        </p:nvGraphicFramePr>
        <p:xfrm>
          <a:off x="1944769" y="3903783"/>
          <a:ext cx="1317545" cy="325844"/>
        </p:xfrm>
        <a:graphic>
          <a:graphicData uri="http://schemas.openxmlformats.org/presentationml/2006/ole">
            <mc:AlternateContent xmlns:mc="http://schemas.openxmlformats.org/markup-compatibility/2006">
              <mc:Choice xmlns:v="urn:schemas-microsoft-com:vml" Requires="v">
                <p:oleObj spid="_x0000_s59406" name="Equation" r:id="rId13" imgW="888614" imgH="215806" progId="Equation.DSMT4">
                  <p:embed/>
                </p:oleObj>
              </mc:Choice>
              <mc:Fallback>
                <p:oleObj name="Equation" r:id="rId13" imgW="888614" imgH="215806" progId="Equation.DSMT4">
                  <p:embed/>
                  <p:pic>
                    <p:nvPicPr>
                      <p:cNvPr id="19" name="对象 1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944769" y="3903783"/>
                        <a:ext cx="1317545" cy="325844"/>
                      </a:xfrm>
                      <a:prstGeom prst="rect">
                        <a:avLst/>
                      </a:prstGeom>
                      <a:noFill/>
                    </p:spPr>
                  </p:pic>
                </p:oleObj>
              </mc:Fallback>
            </mc:AlternateContent>
          </a:graphicData>
        </a:graphic>
      </p:graphicFrame>
      <p:sp>
        <p:nvSpPr>
          <p:cNvPr id="20" name="矩形 19"/>
          <p:cNvSpPr/>
          <p:nvPr/>
        </p:nvSpPr>
        <p:spPr>
          <a:xfrm>
            <a:off x="1268731" y="4913561"/>
            <a:ext cx="6463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其中</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2" name="对象 21"/>
          <p:cNvGraphicFramePr>
            <a:graphicFrameLocks noChangeAspect="1"/>
          </p:cNvGraphicFramePr>
          <p:nvPr>
            <p:extLst/>
          </p:nvPr>
        </p:nvGraphicFramePr>
        <p:xfrm>
          <a:off x="2482003" y="4372645"/>
          <a:ext cx="2585477" cy="1428080"/>
        </p:xfrm>
        <a:graphic>
          <a:graphicData uri="http://schemas.openxmlformats.org/presentationml/2006/ole">
            <mc:AlternateContent xmlns:mc="http://schemas.openxmlformats.org/markup-compatibility/2006">
              <mc:Choice xmlns:v="urn:schemas-microsoft-com:vml" Requires="v">
                <p:oleObj spid="_x0000_s59407" name="Equation" r:id="rId15" imgW="2120900" imgH="1168400" progId="Equation.DSMT4">
                  <p:embed/>
                </p:oleObj>
              </mc:Choice>
              <mc:Fallback>
                <p:oleObj name="Equation" r:id="rId15" imgW="2120900" imgH="1168400" progId="Equation.DSMT4">
                  <p:embed/>
                  <p:pic>
                    <p:nvPicPr>
                      <p:cNvPr id="22" name="对象 2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482003" y="4372645"/>
                        <a:ext cx="2585477" cy="1428080"/>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105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7826925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500"/>
                                        <p:tgtEl>
                                          <p:spTgt spid="10"/>
                                        </p:tgtEl>
                                      </p:cBhvr>
                                    </p:animEffect>
                                  </p:childTnLst>
                                </p:cTn>
                              </p:par>
                              <p:par>
                                <p:cTn id="19" presetID="10" presetClass="entr" presetSubtype="0" fill="hold" nodeType="with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par>
                                <p:cTn id="22" presetID="10" presetClass="entr" presetSubtype="0" fill="hold" nodeType="with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fade">
                                      <p:cBhvr>
                                        <p:cTn id="24" dur="500"/>
                                        <p:tgtEl>
                                          <p:spTgt spid="14"/>
                                        </p:tgtEl>
                                      </p:cBhvr>
                                    </p:animEffect>
                                  </p:childTnLst>
                                </p:cTn>
                              </p:par>
                              <p:par>
                                <p:cTn id="25" presetID="10" presetClass="entr" presetSubtype="0" fill="hold" nodeType="with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fade">
                                      <p:cBhvr>
                                        <p:cTn id="27" dur="500"/>
                                        <p:tgtEl>
                                          <p:spTgt spid="16"/>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7"/>
                                        </p:tgtEl>
                                        <p:attrNameLst>
                                          <p:attrName>style.visibility</p:attrName>
                                        </p:attrNameLst>
                                      </p:cBhvr>
                                      <p:to>
                                        <p:strVal val="visible"/>
                                      </p:to>
                                    </p:set>
                                    <p:animEffect transition="in" filter="fade">
                                      <p:cBhvr>
                                        <p:cTn id="32" dur="500"/>
                                        <p:tgtEl>
                                          <p:spTgt spid="17"/>
                                        </p:tgtEl>
                                      </p:cBhvr>
                                    </p:animEffect>
                                  </p:childTnLst>
                                </p:cTn>
                              </p:par>
                              <p:par>
                                <p:cTn id="33" presetID="10" presetClass="entr" presetSubtype="0" fill="hold" nodeType="withEffect">
                                  <p:stCondLst>
                                    <p:cond delay="0"/>
                                  </p:stCondLst>
                                  <p:childTnLst>
                                    <p:set>
                                      <p:cBhvr>
                                        <p:cTn id="34" dur="1" fill="hold">
                                          <p:stCondLst>
                                            <p:cond delay="0"/>
                                          </p:stCondLst>
                                        </p:cTn>
                                        <p:tgtEl>
                                          <p:spTgt spid="19"/>
                                        </p:tgtEl>
                                        <p:attrNameLst>
                                          <p:attrName>style.visibility</p:attrName>
                                        </p:attrNameLst>
                                      </p:cBhvr>
                                      <p:to>
                                        <p:strVal val="visible"/>
                                      </p:to>
                                    </p:set>
                                    <p:animEffect transition="in" filter="fade">
                                      <p:cBhvr>
                                        <p:cTn id="35" dur="500"/>
                                        <p:tgtEl>
                                          <p:spTgt spid="19"/>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20"/>
                                        </p:tgtEl>
                                        <p:attrNameLst>
                                          <p:attrName>style.visibility</p:attrName>
                                        </p:attrNameLst>
                                      </p:cBhvr>
                                      <p:to>
                                        <p:strVal val="visible"/>
                                      </p:to>
                                    </p:set>
                                    <p:animEffect transition="in" filter="fade">
                                      <p:cBhvr>
                                        <p:cTn id="40" dur="500"/>
                                        <p:tgtEl>
                                          <p:spTgt spid="20"/>
                                        </p:tgtEl>
                                      </p:cBhvr>
                                    </p:animEffect>
                                  </p:childTnLst>
                                </p:cTn>
                              </p:par>
                              <p:par>
                                <p:cTn id="41" presetID="10" presetClass="entr" presetSubtype="0" fill="hold" nodeType="withEffect">
                                  <p:stCondLst>
                                    <p:cond delay="0"/>
                                  </p:stCondLst>
                                  <p:childTnLst>
                                    <p:set>
                                      <p:cBhvr>
                                        <p:cTn id="42" dur="1" fill="hold">
                                          <p:stCondLst>
                                            <p:cond delay="0"/>
                                          </p:stCondLst>
                                        </p:cTn>
                                        <p:tgtEl>
                                          <p:spTgt spid="22"/>
                                        </p:tgtEl>
                                        <p:attrNameLst>
                                          <p:attrName>style.visibility</p:attrName>
                                        </p:attrNameLst>
                                      </p:cBhvr>
                                      <p:to>
                                        <p:strVal val="visible"/>
                                      </p:to>
                                    </p:set>
                                    <p:animEffect transition="in" filter="fade">
                                      <p:cBhvr>
                                        <p:cTn id="43"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0" grpId="0"/>
      <p:bldP spid="17" grpId="0"/>
      <p:bldP spid="20" grpId="0"/>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377190" y="857251"/>
            <a:ext cx="7886700" cy="994172"/>
          </a:xfrm>
        </p:spPr>
        <p:txBody>
          <a:bodyPr>
            <a:normAutofit/>
          </a:bodyPr>
          <a:lstStyle/>
          <a:p>
            <a:r>
              <a:rPr lang="zh-CN" altLang="zh-CN" sz="2700" b="1" dirty="0"/>
              <a:t>（</a:t>
            </a:r>
            <a:r>
              <a:rPr lang="en-US" altLang="zh-CN" sz="2700" b="1" dirty="0"/>
              <a:t>4</a:t>
            </a:r>
            <a:r>
              <a:rPr lang="zh-CN" altLang="zh-CN" sz="2700" b="1" dirty="0"/>
              <a:t>）待定系数法</a:t>
            </a:r>
            <a:endParaRPr lang="zh-CN" altLang="en-US" sz="2700" dirty="0"/>
          </a:p>
        </p:txBody>
      </p:sp>
      <p:sp>
        <p:nvSpPr>
          <p:cNvPr id="3" name="页脚占位符 2"/>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5" name="灯片编号占位符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106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
        <p:nvSpPr>
          <p:cNvPr id="4" name="矩形 3"/>
          <p:cNvSpPr/>
          <p:nvPr/>
        </p:nvSpPr>
        <p:spPr>
          <a:xfrm>
            <a:off x="582930" y="1699387"/>
            <a:ext cx="7680960" cy="738664"/>
          </a:xfrm>
          <a:prstGeom prst="rect">
            <a:avLst/>
          </a:prstGeom>
        </p:spPr>
        <p:txBody>
          <a:bodyPr wrap="square">
            <a:spAutoFit/>
          </a:bodyPr>
          <a:lstStyle/>
          <a:p>
            <a:pPr marL="200025" marR="0" lvl="0" indent="200025"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了解关于待定系数法的三个问题：凯莱</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哈密顿（</a:t>
            </a:r>
            <a:r>
              <a:rPr kumimoji="0" lang="en-US" altLang="zh-CN" sz="2100" b="0" i="0" u="none" strike="noStrike" kern="100" cap="none" spc="0" normalizeH="0" baseline="0" noProof="0" dirty="0" err="1">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Cayley</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-Hamilton</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）定理，矩阵指数多项式表示法，矩阵指数的计算。</a:t>
            </a:r>
          </a:p>
        </p:txBody>
      </p:sp>
      <p:sp>
        <p:nvSpPr>
          <p:cNvPr id="6" name="矩形 5"/>
          <p:cNvSpPr/>
          <p:nvPr/>
        </p:nvSpPr>
        <p:spPr>
          <a:xfrm>
            <a:off x="740095" y="2693559"/>
            <a:ext cx="2428870" cy="415498"/>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凯莱</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哈密顿定理：</a:t>
            </a:r>
          </a:p>
        </p:txBody>
      </p:sp>
      <p:sp>
        <p:nvSpPr>
          <p:cNvPr id="8" name="矩形 7"/>
          <p:cNvSpPr/>
          <p:nvPr/>
        </p:nvSpPr>
        <p:spPr>
          <a:xfrm>
            <a:off x="1190019" y="3159278"/>
            <a:ext cx="7073871" cy="1061829"/>
          </a:xfrm>
          <a:prstGeom prst="rect">
            <a:avLst/>
          </a:prstGeom>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设</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为</a:t>
            </a:r>
            <a:r>
              <a:rPr kumimoji="0" lang="en-US" altLang="zh-CN" sz="2100" b="0" i="0" u="none" strike="noStrike" kern="100" cap="none" spc="0" normalizeH="0" baseline="0" noProof="0" dirty="0" err="1">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nxn</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方阵， </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是其特征方程，则必有</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en-US"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9" name="Rectangle 2"/>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2971801" y="3257103"/>
          <a:ext cx="4433522" cy="421548"/>
        </p:xfrm>
        <a:graphic>
          <a:graphicData uri="http://schemas.openxmlformats.org/presentationml/2006/ole">
            <mc:AlternateContent xmlns:mc="http://schemas.openxmlformats.org/markup-compatibility/2006">
              <mc:Choice xmlns:v="urn:schemas-microsoft-com:vml" Requires="v">
                <p:oleObj spid="_x0000_s60420" name="Equation" r:id="rId3" imgW="2908300" imgH="279400" progId="Equation.DSMT4">
                  <p:embed/>
                </p:oleObj>
              </mc:Choice>
              <mc:Fallback>
                <p:oleObj name="Equation" r:id="rId3" imgW="2908300" imgH="279400" progId="Equation.DSMT4">
                  <p:embed/>
                  <p:pic>
                    <p:nvPicPr>
                      <p:cNvPr id="10" name="对象 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71801" y="3257103"/>
                        <a:ext cx="4433522" cy="421548"/>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3430465" y="3776476"/>
          <a:ext cx="890075" cy="321011"/>
        </p:xfrm>
        <a:graphic>
          <a:graphicData uri="http://schemas.openxmlformats.org/presentationml/2006/ole">
            <mc:AlternateContent xmlns:mc="http://schemas.openxmlformats.org/markup-compatibility/2006">
              <mc:Choice xmlns:v="urn:schemas-microsoft-com:vml" Requires="v">
                <p:oleObj spid="_x0000_s60421" name="公式" r:id="rId5" imgW="583920" imgH="215640" progId="Equation.3">
                  <p:embed/>
                </p:oleObj>
              </mc:Choice>
              <mc:Fallback>
                <p:oleObj name="公式" r:id="rId5" imgW="583920" imgH="215640" progId="Equation.3">
                  <p:embed/>
                  <p:pic>
                    <p:nvPicPr>
                      <p:cNvPr id="12" name="对象 1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30465" y="3776476"/>
                        <a:ext cx="890075" cy="321011"/>
                      </a:xfrm>
                      <a:prstGeom prst="rect">
                        <a:avLst/>
                      </a:prstGeom>
                      <a:noFill/>
                    </p:spPr>
                  </p:pic>
                </p:oleObj>
              </mc:Fallback>
            </mc:AlternateContent>
          </a:graphicData>
        </a:graphic>
      </p:graphicFrame>
      <p:sp>
        <p:nvSpPr>
          <p:cNvPr id="13" name="矩形 12"/>
          <p:cNvSpPr/>
          <p:nvPr/>
        </p:nvSpPr>
        <p:spPr>
          <a:xfrm>
            <a:off x="762978" y="4243273"/>
            <a:ext cx="2877711"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矩阵指数的多项式表示</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4" name="矩形 13"/>
          <p:cNvSpPr/>
          <p:nvPr/>
        </p:nvSpPr>
        <p:spPr>
          <a:xfrm>
            <a:off x="1012917" y="4639743"/>
            <a:ext cx="3736920" cy="415498"/>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根据凯莱</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哈密顿定理，有：</a:t>
            </a:r>
          </a:p>
        </p:txBody>
      </p:sp>
    </p:spTree>
    <p:extLst>
      <p:ext uri="{BB962C8B-B14F-4D97-AF65-F5344CB8AC3E}">
        <p14:creationId xmlns:p14="http://schemas.microsoft.com/office/powerpoint/2010/main" val="18636248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par>
                                <p:cTn id="18" presetID="10" presetClass="entr" presetSubtype="0" fill="hold" nodeType="with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fade">
                                      <p:cBhvr>
                                        <p:cTn id="20" dur="500"/>
                                        <p:tgtEl>
                                          <p:spTgt spid="10"/>
                                        </p:tgtEl>
                                      </p:cBhvr>
                                    </p:animEffect>
                                  </p:childTnLst>
                                </p:cTn>
                              </p:par>
                              <p:par>
                                <p:cTn id="21" presetID="10" presetClass="entr" presetSubtype="0" fill="hold" nodeType="with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fade">
                                      <p:cBhvr>
                                        <p:cTn id="23" dur="500"/>
                                        <p:tgtEl>
                                          <p:spTgt spid="12"/>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3"/>
                                        </p:tgtEl>
                                        <p:attrNameLst>
                                          <p:attrName>style.visibility</p:attrName>
                                        </p:attrNameLst>
                                      </p:cBhvr>
                                      <p:to>
                                        <p:strVal val="visible"/>
                                      </p:to>
                                    </p:set>
                                    <p:animEffect transition="in" filter="fade">
                                      <p:cBhvr>
                                        <p:cTn id="28" dur="500"/>
                                        <p:tgtEl>
                                          <p:spTgt spid="13"/>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14"/>
                                        </p:tgtEl>
                                        <p:attrNameLst>
                                          <p:attrName>style.visibility</p:attrName>
                                        </p:attrNameLst>
                                      </p:cBhvr>
                                      <p:to>
                                        <p:strVal val="visible"/>
                                      </p:to>
                                    </p:set>
                                    <p:animEffect transition="in" filter="fade">
                                      <p:cBhvr>
                                        <p:cTn id="33"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 grpId="0"/>
      <p:bldP spid="8" grpId="0"/>
      <p:bldP spid="13" grpId="0"/>
      <p:bldP spid="14" grpId="0"/>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a:spLocks noChangeArrowheads="1"/>
          </p:cNvSpPr>
          <p:nvPr/>
        </p:nvSpPr>
        <p:spPr bwMode="auto">
          <a:xfrm>
            <a:off x="1040131" y="155314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5" name="对象 4"/>
          <p:cNvGraphicFramePr>
            <a:graphicFrameLocks noChangeAspect="1"/>
          </p:cNvGraphicFramePr>
          <p:nvPr>
            <p:extLst/>
          </p:nvPr>
        </p:nvGraphicFramePr>
        <p:xfrm>
          <a:off x="1334330" y="1278018"/>
          <a:ext cx="3114921" cy="401479"/>
        </p:xfrm>
        <a:graphic>
          <a:graphicData uri="http://schemas.openxmlformats.org/presentationml/2006/ole">
            <mc:AlternateContent xmlns:mc="http://schemas.openxmlformats.org/markup-compatibility/2006">
              <mc:Choice xmlns:v="urn:schemas-microsoft-com:vml" Requires="v">
                <p:oleObj spid="_x0000_s61450" name="Equation" r:id="rId3" imgW="2146300" imgH="279400" progId="Equation.DSMT4">
                  <p:embed/>
                </p:oleObj>
              </mc:Choice>
              <mc:Fallback>
                <p:oleObj name="Equation" r:id="rId3" imgW="2146300" imgH="279400" progId="Equation.DSMT4">
                  <p:embed/>
                  <p:pic>
                    <p:nvPicPr>
                      <p:cNvPr id="5" name="对象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34330" y="1278018"/>
                        <a:ext cx="3114921" cy="401479"/>
                      </a:xfrm>
                      <a:prstGeom prst="rect">
                        <a:avLst/>
                      </a:prstGeom>
                      <a:noFill/>
                    </p:spPr>
                  </p:pic>
                </p:oleObj>
              </mc:Fallback>
            </mc:AlternateContent>
          </a:graphicData>
        </a:graphic>
      </p:graphicFrame>
      <p:sp>
        <p:nvSpPr>
          <p:cNvPr id="6" name="Rectangle 4"/>
          <p:cNvSpPr>
            <a:spLocks noChangeArrowheads="1"/>
          </p:cNvSpPr>
          <p:nvPr/>
        </p:nvSpPr>
        <p:spPr bwMode="auto">
          <a:xfrm>
            <a:off x="1451611" y="226180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1145981" y="1893809"/>
          <a:ext cx="3303270" cy="412909"/>
        </p:xfrm>
        <a:graphic>
          <a:graphicData uri="http://schemas.openxmlformats.org/presentationml/2006/ole">
            <mc:AlternateContent xmlns:mc="http://schemas.openxmlformats.org/markup-compatibility/2006">
              <mc:Choice xmlns:v="urn:schemas-microsoft-com:vml" Requires="v">
                <p:oleObj spid="_x0000_s61451" name="公式" r:id="rId5" imgW="2209680" imgH="279360" progId="Equation.3">
                  <p:embed/>
                </p:oleObj>
              </mc:Choice>
              <mc:Fallback>
                <p:oleObj name="公式" r:id="rId5" imgW="2209680" imgH="279360" progId="Equation.3">
                  <p:embed/>
                  <p:pic>
                    <p:nvPicPr>
                      <p:cNvPr id="7" name="对象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145981" y="1893809"/>
                        <a:ext cx="3303270" cy="412909"/>
                      </a:xfrm>
                      <a:prstGeom prst="rect">
                        <a:avLst/>
                      </a:prstGeom>
                      <a:noFill/>
                    </p:spPr>
                  </p:pic>
                </p:oleObj>
              </mc:Fallback>
            </mc:AlternateContent>
          </a:graphicData>
        </a:graphic>
      </p:graphicFrame>
      <p:sp>
        <p:nvSpPr>
          <p:cNvPr id="8" name="Rectangle 6"/>
          <p:cNvSpPr>
            <a:spLocks noChangeArrowheads="1"/>
          </p:cNvSpPr>
          <p:nvPr/>
        </p:nvSpPr>
        <p:spPr bwMode="auto">
          <a:xfrm>
            <a:off x="2308861" y="297046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1334330" y="2466023"/>
          <a:ext cx="1323839" cy="394335"/>
        </p:xfrm>
        <a:graphic>
          <a:graphicData uri="http://schemas.openxmlformats.org/presentationml/2006/ole">
            <mc:AlternateContent xmlns:mc="http://schemas.openxmlformats.org/markup-compatibility/2006">
              <mc:Choice xmlns:v="urn:schemas-microsoft-com:vml" Requires="v">
                <p:oleObj spid="_x0000_s61452" name="公式" r:id="rId7" imgW="888840" imgH="266400" progId="Equation.3">
                  <p:embed/>
                </p:oleObj>
              </mc:Choice>
              <mc:Fallback>
                <p:oleObj name="公式" r:id="rId7" imgW="888840" imgH="266400" progId="Equation.3">
                  <p:embed/>
                  <p:pic>
                    <p:nvPicPr>
                      <p:cNvPr id="9" name="对象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34330" y="2466023"/>
                        <a:ext cx="1323839" cy="394335"/>
                      </a:xfrm>
                      <a:prstGeom prst="rect">
                        <a:avLst/>
                      </a:prstGeom>
                      <a:noFill/>
                    </p:spPr>
                  </p:pic>
                </p:oleObj>
              </mc:Fallback>
            </mc:AlternateContent>
          </a:graphicData>
        </a:graphic>
      </p:graphicFrame>
      <p:sp>
        <p:nvSpPr>
          <p:cNvPr id="10" name="Rectangle 8"/>
          <p:cNvSpPr>
            <a:spLocks noChangeArrowheads="1"/>
          </p:cNvSpPr>
          <p:nvPr/>
        </p:nvSpPr>
        <p:spPr bwMode="auto">
          <a:xfrm>
            <a:off x="2891791" y="398773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2658169" y="2508885"/>
          <a:ext cx="3874770" cy="693539"/>
        </p:xfrm>
        <a:graphic>
          <a:graphicData uri="http://schemas.openxmlformats.org/presentationml/2006/ole">
            <mc:AlternateContent xmlns:mc="http://schemas.openxmlformats.org/markup-compatibility/2006">
              <mc:Choice xmlns:v="urn:schemas-microsoft-com:vml" Requires="v">
                <p:oleObj spid="_x0000_s61453" name="Equation" r:id="rId9" imgW="2451100" imgH="431800" progId="Equation.DSMT4">
                  <p:embed/>
                </p:oleObj>
              </mc:Choice>
              <mc:Fallback>
                <p:oleObj name="Equation" r:id="rId9" imgW="2451100" imgH="431800" progId="Equation.DSMT4">
                  <p:embed/>
                  <p:pic>
                    <p:nvPicPr>
                      <p:cNvPr id="11" name="对象 1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658169" y="2508885"/>
                        <a:ext cx="3874770" cy="693539"/>
                      </a:xfrm>
                      <a:prstGeom prst="rect">
                        <a:avLst/>
                      </a:prstGeom>
                      <a:noFill/>
                    </p:spPr>
                  </p:pic>
                </p:oleObj>
              </mc:Fallback>
            </mc:AlternateContent>
          </a:graphicData>
        </a:graphic>
      </p:graphicFrame>
      <p:sp>
        <p:nvSpPr>
          <p:cNvPr id="12" name="矩形 11"/>
          <p:cNvSpPr/>
          <p:nvPr/>
        </p:nvSpPr>
        <p:spPr>
          <a:xfrm>
            <a:off x="434084" y="3313360"/>
            <a:ext cx="1800493" cy="415498"/>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由上式，有：</a:t>
            </a:r>
          </a:p>
        </p:txBody>
      </p:sp>
      <p:graphicFrame>
        <p:nvGraphicFramePr>
          <p:cNvPr id="14" name="对象 13"/>
          <p:cNvGraphicFramePr>
            <a:graphicFrameLocks noChangeAspect="1"/>
          </p:cNvGraphicFramePr>
          <p:nvPr>
            <p:extLst/>
          </p:nvPr>
        </p:nvGraphicFramePr>
        <p:xfrm>
          <a:off x="1451610" y="3716642"/>
          <a:ext cx="2183130" cy="610757"/>
        </p:xfrm>
        <a:graphic>
          <a:graphicData uri="http://schemas.openxmlformats.org/presentationml/2006/ole">
            <mc:AlternateContent xmlns:mc="http://schemas.openxmlformats.org/markup-compatibility/2006">
              <mc:Choice xmlns:v="urn:schemas-microsoft-com:vml" Requires="v">
                <p:oleObj spid="_x0000_s61454" name="Equation" r:id="rId11" imgW="1600200" imgH="444500" progId="Equation.DSMT4">
                  <p:embed/>
                </p:oleObj>
              </mc:Choice>
              <mc:Fallback>
                <p:oleObj name="Equation" r:id="rId11" imgW="1600200" imgH="444500" progId="Equation.DSMT4">
                  <p:embed/>
                  <p:pic>
                    <p:nvPicPr>
                      <p:cNvPr id="14" name="对象 1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451610" y="3716642"/>
                        <a:ext cx="2183130" cy="610757"/>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3698299" y="3864173"/>
          <a:ext cx="2542481" cy="405120"/>
        </p:xfrm>
        <a:graphic>
          <a:graphicData uri="http://schemas.openxmlformats.org/presentationml/2006/ole">
            <mc:AlternateContent xmlns:mc="http://schemas.openxmlformats.org/markup-compatibility/2006">
              <mc:Choice xmlns:v="urn:schemas-microsoft-com:vml" Requires="v">
                <p:oleObj spid="_x0000_s61455" name="Equation" r:id="rId13" imgW="1739900" imgH="279400" progId="Equation.DSMT4">
                  <p:embed/>
                </p:oleObj>
              </mc:Choice>
              <mc:Fallback>
                <p:oleObj name="Equation" r:id="rId13" imgW="1739900" imgH="279400" progId="Equation.DSMT4">
                  <p:embed/>
                  <p:pic>
                    <p:nvPicPr>
                      <p:cNvPr id="16" name="对象 1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698299" y="3864173"/>
                        <a:ext cx="2542481" cy="405120"/>
                      </a:xfrm>
                      <a:prstGeom prst="rect">
                        <a:avLst/>
                      </a:prstGeom>
                      <a:noFill/>
                    </p:spPr>
                  </p:pic>
                </p:oleObj>
              </mc:Fallback>
            </mc:AlternateContent>
          </a:graphicData>
        </a:graphic>
      </p:graphicFrame>
      <p:sp>
        <p:nvSpPr>
          <p:cNvPr id="17" name="矩形 16"/>
          <p:cNvSpPr/>
          <p:nvPr/>
        </p:nvSpPr>
        <p:spPr>
          <a:xfrm>
            <a:off x="671635" y="4435319"/>
            <a:ext cx="8072315" cy="1061829"/>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这即是矩阵指数</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的多项式表示法：</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n</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阶方阵</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的矩阵指数</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可由关于</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n-1</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次多项式表示出来。</a:t>
            </a:r>
          </a:p>
        </p:txBody>
      </p:sp>
      <p:graphicFrame>
        <p:nvGraphicFramePr>
          <p:cNvPr id="19" name="对象 18"/>
          <p:cNvGraphicFramePr>
            <a:graphicFrameLocks noChangeAspect="1"/>
          </p:cNvGraphicFramePr>
          <p:nvPr>
            <p:extLst/>
          </p:nvPr>
        </p:nvGraphicFramePr>
        <p:xfrm>
          <a:off x="2797616" y="4509028"/>
          <a:ext cx="405765" cy="426053"/>
        </p:xfrm>
        <a:graphic>
          <a:graphicData uri="http://schemas.openxmlformats.org/presentationml/2006/ole">
            <mc:AlternateContent xmlns:mc="http://schemas.openxmlformats.org/markup-compatibility/2006">
              <mc:Choice xmlns:v="urn:schemas-microsoft-com:vml" Requires="v">
                <p:oleObj spid="_x0000_s61456" name="Equation" r:id="rId15" imgW="190417" imgH="203112" progId="Equation.DSMT4">
                  <p:embed/>
                </p:oleObj>
              </mc:Choice>
              <mc:Fallback>
                <p:oleObj name="Equation" r:id="rId15" imgW="190417" imgH="203112" progId="Equation.DSMT4">
                  <p:embed/>
                  <p:pic>
                    <p:nvPicPr>
                      <p:cNvPr id="19" name="对象 1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797616" y="4509028"/>
                        <a:ext cx="405765" cy="426053"/>
                      </a:xfrm>
                      <a:prstGeom prst="rect">
                        <a:avLst/>
                      </a:prstGeom>
                      <a:noFill/>
                    </p:spPr>
                  </p:pic>
                </p:oleObj>
              </mc:Fallback>
            </mc:AlternateContent>
          </a:graphicData>
        </a:graphic>
      </p:graphicFrame>
      <p:graphicFrame>
        <p:nvGraphicFramePr>
          <p:cNvPr id="20" name="对象 19"/>
          <p:cNvGraphicFramePr>
            <a:graphicFrameLocks noChangeAspect="1"/>
          </p:cNvGraphicFramePr>
          <p:nvPr>
            <p:extLst/>
          </p:nvPr>
        </p:nvGraphicFramePr>
        <p:xfrm>
          <a:off x="7738110" y="4516570"/>
          <a:ext cx="405765" cy="426053"/>
        </p:xfrm>
        <a:graphic>
          <a:graphicData uri="http://schemas.openxmlformats.org/presentationml/2006/ole">
            <mc:AlternateContent xmlns:mc="http://schemas.openxmlformats.org/markup-compatibility/2006">
              <mc:Choice xmlns:v="urn:schemas-microsoft-com:vml" Requires="v">
                <p:oleObj spid="_x0000_s61457" name="Equation" r:id="rId17" imgW="190417" imgH="203112" progId="Equation.DSMT4">
                  <p:embed/>
                </p:oleObj>
              </mc:Choice>
              <mc:Fallback>
                <p:oleObj name="Equation" r:id="rId17" imgW="190417" imgH="203112" progId="Equation.DSMT4">
                  <p:embed/>
                  <p:pic>
                    <p:nvPicPr>
                      <p:cNvPr id="20" name="对象 1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738110" y="4516570"/>
                        <a:ext cx="405765" cy="426053"/>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107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2949815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par>
                                <p:cTn id="13" presetID="10" presetClass="entr" presetSubtype="0" fill="hold" nodeType="with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500"/>
                                        <p:tgtEl>
                                          <p:spTgt spid="11"/>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2"/>
                                        </p:tgtEl>
                                        <p:attrNameLst>
                                          <p:attrName>style.visibility</p:attrName>
                                        </p:attrNameLst>
                                      </p:cBhvr>
                                      <p:to>
                                        <p:strVal val="visible"/>
                                      </p:to>
                                    </p:set>
                                    <p:animEffect transition="in" filter="fade">
                                      <p:cBhvr>
                                        <p:cTn id="20" dur="500"/>
                                        <p:tgtEl>
                                          <p:spTgt spid="12"/>
                                        </p:tgtEl>
                                      </p:cBhvr>
                                    </p:animEffect>
                                  </p:childTnLst>
                                </p:cTn>
                              </p:par>
                              <p:par>
                                <p:cTn id="21" presetID="10" presetClass="entr" presetSubtype="0" fill="hold" nodeType="with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fade">
                                      <p:cBhvr>
                                        <p:cTn id="23" dur="500"/>
                                        <p:tgtEl>
                                          <p:spTgt spid="14"/>
                                        </p:tgtEl>
                                      </p:cBhvr>
                                    </p:animEffect>
                                  </p:childTnLst>
                                </p:cTn>
                              </p:par>
                              <p:par>
                                <p:cTn id="24" presetID="10" presetClass="entr" presetSubtype="0" fill="hold" nodeType="with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fade">
                                      <p:cBhvr>
                                        <p:cTn id="26" dur="500"/>
                                        <p:tgtEl>
                                          <p:spTgt spid="16"/>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7"/>
                                        </p:tgtEl>
                                        <p:attrNameLst>
                                          <p:attrName>style.visibility</p:attrName>
                                        </p:attrNameLst>
                                      </p:cBhvr>
                                      <p:to>
                                        <p:strVal val="visible"/>
                                      </p:to>
                                    </p:set>
                                    <p:animEffect transition="in" filter="fade">
                                      <p:cBhvr>
                                        <p:cTn id="31" dur="500"/>
                                        <p:tgtEl>
                                          <p:spTgt spid="17"/>
                                        </p:tgtEl>
                                      </p:cBhvr>
                                    </p:animEffect>
                                  </p:childTnLst>
                                </p:cTn>
                              </p:par>
                              <p:par>
                                <p:cTn id="32" presetID="10" presetClass="entr" presetSubtype="0" fill="hold" nodeType="withEffect">
                                  <p:stCondLst>
                                    <p:cond delay="0"/>
                                  </p:stCondLst>
                                  <p:childTnLst>
                                    <p:set>
                                      <p:cBhvr>
                                        <p:cTn id="33" dur="1" fill="hold">
                                          <p:stCondLst>
                                            <p:cond delay="0"/>
                                          </p:stCondLst>
                                        </p:cTn>
                                        <p:tgtEl>
                                          <p:spTgt spid="19"/>
                                        </p:tgtEl>
                                        <p:attrNameLst>
                                          <p:attrName>style.visibility</p:attrName>
                                        </p:attrNameLst>
                                      </p:cBhvr>
                                      <p:to>
                                        <p:strVal val="visible"/>
                                      </p:to>
                                    </p:set>
                                    <p:animEffect transition="in" filter="fade">
                                      <p:cBhvr>
                                        <p:cTn id="34" dur="500"/>
                                        <p:tgtEl>
                                          <p:spTgt spid="19"/>
                                        </p:tgtEl>
                                      </p:cBhvr>
                                    </p:animEffect>
                                  </p:childTnLst>
                                </p:cTn>
                              </p:par>
                              <p:par>
                                <p:cTn id="35" presetID="10" presetClass="entr" presetSubtype="0" fill="hold" nodeType="with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fade">
                                      <p:cBhvr>
                                        <p:cTn id="3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7" grpId="0"/>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24252" y="1233100"/>
            <a:ext cx="3610538" cy="415498"/>
          </a:xfrm>
          <a:prstGeom prst="rect">
            <a:avLst/>
          </a:prstGeom>
        </p:spPr>
        <p:txBody>
          <a:bodyPr wrap="square">
            <a:spAutoFit/>
          </a:bodyPr>
          <a:lstStyle/>
          <a:p>
            <a:pPr marL="257175" marR="0" lvl="0" indent="-257175" algn="just"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矩阵指数</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的计算</a:t>
            </a:r>
          </a:p>
        </p:txBody>
      </p:sp>
      <p:graphicFrame>
        <p:nvGraphicFramePr>
          <p:cNvPr id="6" name="对象 5"/>
          <p:cNvGraphicFramePr>
            <a:graphicFrameLocks noChangeAspect="1"/>
          </p:cNvGraphicFramePr>
          <p:nvPr>
            <p:extLst/>
          </p:nvPr>
        </p:nvGraphicFramePr>
        <p:xfrm>
          <a:off x="1794510" y="1210239"/>
          <a:ext cx="274320" cy="378823"/>
        </p:xfrm>
        <a:graphic>
          <a:graphicData uri="http://schemas.openxmlformats.org/presentationml/2006/ole">
            <mc:AlternateContent xmlns:mc="http://schemas.openxmlformats.org/markup-compatibility/2006">
              <mc:Choice xmlns:v="urn:schemas-microsoft-com:vml" Requires="v">
                <p:oleObj spid="_x0000_s62475" name="公式" r:id="rId3" imgW="203040" imgH="279360" progId="Equation.3">
                  <p:embed/>
                </p:oleObj>
              </mc:Choice>
              <mc:Fallback>
                <p:oleObj name="公式" r:id="rId3" imgW="203040" imgH="279360" progId="Equation.3">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94510" y="1210239"/>
                        <a:ext cx="274320" cy="378823"/>
                      </a:xfrm>
                      <a:prstGeom prst="rect">
                        <a:avLst/>
                      </a:prstGeom>
                      <a:noFill/>
                    </p:spPr>
                  </p:pic>
                </p:oleObj>
              </mc:Fallback>
            </mc:AlternateContent>
          </a:graphicData>
        </a:graphic>
      </p:graphicFrame>
      <p:sp>
        <p:nvSpPr>
          <p:cNvPr id="7" name="矩形 6"/>
          <p:cNvSpPr/>
          <p:nvPr/>
        </p:nvSpPr>
        <p:spPr>
          <a:xfrm>
            <a:off x="654597" y="1655117"/>
            <a:ext cx="5791923" cy="369332"/>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把（</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）式中的</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换成</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的特征值</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）式成立。</a:t>
            </a:r>
          </a:p>
        </p:txBody>
      </p:sp>
      <p:sp>
        <p:nvSpPr>
          <p:cNvPr id="8" name="Rectangle 4"/>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4166235" y="1697327"/>
          <a:ext cx="240030" cy="304038"/>
        </p:xfrm>
        <a:graphic>
          <a:graphicData uri="http://schemas.openxmlformats.org/presentationml/2006/ole">
            <mc:AlternateContent xmlns:mc="http://schemas.openxmlformats.org/markup-compatibility/2006">
              <mc:Choice xmlns:v="urn:schemas-microsoft-com:vml" Requires="v">
                <p:oleObj spid="_x0000_s62476" name="公式" r:id="rId5" imgW="139680" imgH="177480" progId="Equation.3">
                  <p:embed/>
                </p:oleObj>
              </mc:Choice>
              <mc:Fallback>
                <p:oleObj name="公式" r:id="rId5" imgW="139680" imgH="177480" progId="Equation.3">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166235" y="1697327"/>
                        <a:ext cx="240030" cy="304038"/>
                      </a:xfrm>
                      <a:prstGeom prst="rect">
                        <a:avLst/>
                      </a:prstGeom>
                      <a:noFill/>
                    </p:spPr>
                  </p:pic>
                </p:oleObj>
              </mc:Fallback>
            </mc:AlternateContent>
          </a:graphicData>
        </a:graphic>
      </p:graphicFrame>
      <p:sp>
        <p:nvSpPr>
          <p:cNvPr id="11" name="矩形 10"/>
          <p:cNvSpPr/>
          <p:nvPr/>
        </p:nvSpPr>
        <p:spPr>
          <a:xfrm>
            <a:off x="400407" y="2016341"/>
            <a:ext cx="2576026" cy="415498"/>
          </a:xfrm>
          <a:prstGeom prst="rect">
            <a:avLst/>
          </a:prstGeom>
        </p:spPr>
        <p:txBody>
          <a:bodyPr wrap="none">
            <a:spAutoFit/>
          </a:bodyPr>
          <a:lstStyle/>
          <a:p>
            <a:pPr marL="0" marR="0" lvl="0" indent="229553" algn="just" defTabSz="914400" rtl="0" eaLnBrk="1" fontAlgn="auto" latinLnBrk="0" hangingPunct="1">
              <a:lnSpc>
                <a:spcPct val="100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srgbClr val="0070C0"/>
                </a:solidFill>
                <a:effectLst/>
                <a:uLnTx/>
                <a:uFillTx/>
                <a:latin typeface="Times New Roman" panose="02020603050405020304" pitchFamily="18" charset="0"/>
                <a:ea typeface="宋体" panose="02010600030101010101" pitchFamily="2" charset="-122"/>
                <a:cs typeface="+mn-cs"/>
              </a:rPr>
              <a:t>思考题</a:t>
            </a:r>
            <a:r>
              <a:rPr kumimoji="0" lang="en-US" altLang="zh-CN" sz="2100" b="1" i="0" u="none" strike="noStrike" kern="100" cap="none" spc="0" normalizeH="0" baseline="0" noProof="0" dirty="0">
                <a:ln>
                  <a:noFill/>
                </a:ln>
                <a:solidFill>
                  <a:srgbClr val="0070C0"/>
                </a:solidFill>
                <a:effectLst/>
                <a:uLnTx/>
                <a:uFillTx/>
                <a:latin typeface="Times New Roman" panose="02020603050405020304" pitchFamily="18" charset="0"/>
                <a:ea typeface="宋体" panose="02010600030101010101" pitchFamily="2" charset="-122"/>
                <a:cs typeface="+mn-cs"/>
              </a:rPr>
              <a:t>16</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：为何？</a:t>
            </a:r>
          </a:p>
        </p:txBody>
      </p:sp>
      <p:sp>
        <p:nvSpPr>
          <p:cNvPr id="12" name="矩形 11"/>
          <p:cNvSpPr/>
          <p:nvPr/>
        </p:nvSpPr>
        <p:spPr>
          <a:xfrm>
            <a:off x="917347" y="2040679"/>
            <a:ext cx="1800493"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由此可联立解出</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3" name="Rectangle 6"/>
          <p:cNvSpPr>
            <a:spLocks noChangeArrowheads="1"/>
          </p:cNvSpPr>
          <p:nvPr/>
        </p:nvSpPr>
        <p:spPr bwMode="auto">
          <a:xfrm flipV="1">
            <a:off x="1988820" y="2884735"/>
            <a:ext cx="1456753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2583180" y="2060161"/>
          <a:ext cx="682853" cy="307284"/>
        </p:xfrm>
        <a:graphic>
          <a:graphicData uri="http://schemas.openxmlformats.org/presentationml/2006/ole">
            <mc:AlternateContent xmlns:mc="http://schemas.openxmlformats.org/markup-compatibility/2006">
              <mc:Choice xmlns:v="urn:schemas-microsoft-com:vml" Requires="v">
                <p:oleObj spid="_x0000_s62477" name="公式" r:id="rId7" imgW="571320" imgH="253800" progId="Equation.3">
                  <p:embed/>
                </p:oleObj>
              </mc:Choice>
              <mc:Fallback>
                <p:oleObj name="公式" r:id="rId7" imgW="571320" imgH="253800" progId="Equation.3">
                  <p:embed/>
                  <p:pic>
                    <p:nvPicPr>
                      <p:cNvPr id="14" name="对象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583180" y="2060161"/>
                        <a:ext cx="682853" cy="307284"/>
                      </a:xfrm>
                      <a:prstGeom prst="rect">
                        <a:avLst/>
                      </a:prstGeom>
                      <a:noFill/>
                    </p:spPr>
                  </p:pic>
                </p:oleObj>
              </mc:Fallback>
            </mc:AlternateContent>
          </a:graphicData>
        </a:graphic>
      </p:graphicFrame>
      <p:sp>
        <p:nvSpPr>
          <p:cNvPr id="15" name="Rectangle 8"/>
          <p:cNvSpPr>
            <a:spLocks noChangeArrowheads="1"/>
          </p:cNvSpPr>
          <p:nvPr/>
        </p:nvSpPr>
        <p:spPr bwMode="auto">
          <a:xfrm flipV="1">
            <a:off x="2480310" y="2549649"/>
            <a:ext cx="1150033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2480310" y="2497178"/>
          <a:ext cx="2652221" cy="395283"/>
        </p:xfrm>
        <a:graphic>
          <a:graphicData uri="http://schemas.openxmlformats.org/presentationml/2006/ole">
            <mc:AlternateContent xmlns:mc="http://schemas.openxmlformats.org/markup-compatibility/2006">
              <mc:Choice xmlns:v="urn:schemas-microsoft-com:vml" Requires="v">
                <p:oleObj spid="_x0000_s62478" name="Equation" r:id="rId9" imgW="1981200" imgH="292100" progId="Equation.DSMT4">
                  <p:embed/>
                </p:oleObj>
              </mc:Choice>
              <mc:Fallback>
                <p:oleObj name="Equation" r:id="rId9" imgW="1981200" imgH="292100" progId="Equation.DSMT4">
                  <p:embed/>
                  <p:pic>
                    <p:nvPicPr>
                      <p:cNvPr id="16" name="对象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480310" y="2497178"/>
                        <a:ext cx="2652221" cy="395283"/>
                      </a:xfrm>
                      <a:prstGeom prst="rect">
                        <a:avLst/>
                      </a:prstGeom>
                      <a:noFill/>
                    </p:spPr>
                  </p:pic>
                </p:oleObj>
              </mc:Fallback>
            </mc:AlternateContent>
          </a:graphicData>
        </a:graphic>
      </p:graphicFrame>
      <p:sp>
        <p:nvSpPr>
          <p:cNvPr id="17" name="矩形 16"/>
          <p:cNvSpPr/>
          <p:nvPr/>
        </p:nvSpPr>
        <p:spPr>
          <a:xfrm>
            <a:off x="424252" y="3190588"/>
            <a:ext cx="3092454" cy="415498"/>
          </a:xfrm>
          <a:prstGeom prst="rect">
            <a:avLst/>
          </a:prstGeom>
        </p:spPr>
        <p:txBody>
          <a:bodyPr wrap="square">
            <a:spAutoFit/>
          </a:bodyPr>
          <a:lstStyle/>
          <a:p>
            <a:pPr marL="257175" marR="0" lvl="0" indent="-257175" algn="just"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矩阵指数</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的计算</a:t>
            </a:r>
          </a:p>
        </p:txBody>
      </p:sp>
      <p:sp>
        <p:nvSpPr>
          <p:cNvPr id="18" name="Rectangle 10"/>
          <p:cNvSpPr>
            <a:spLocks noChangeArrowheads="1"/>
          </p:cNvSpPr>
          <p:nvPr/>
        </p:nvSpPr>
        <p:spPr bwMode="auto">
          <a:xfrm>
            <a:off x="2154465" y="486841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9" name="对象 18"/>
          <p:cNvGraphicFramePr>
            <a:graphicFrameLocks noChangeAspect="1"/>
          </p:cNvGraphicFramePr>
          <p:nvPr>
            <p:extLst/>
          </p:nvPr>
        </p:nvGraphicFramePr>
        <p:xfrm>
          <a:off x="1852419" y="3154008"/>
          <a:ext cx="377102" cy="420613"/>
        </p:xfrm>
        <a:graphic>
          <a:graphicData uri="http://schemas.openxmlformats.org/presentationml/2006/ole">
            <mc:AlternateContent xmlns:mc="http://schemas.openxmlformats.org/markup-compatibility/2006">
              <mc:Choice xmlns:v="urn:schemas-microsoft-com:vml" Requires="v">
                <p:oleObj spid="_x0000_s62479" name="公式" r:id="rId11" imgW="241200" imgH="279360" progId="Equation.3">
                  <p:embed/>
                </p:oleObj>
              </mc:Choice>
              <mc:Fallback>
                <p:oleObj name="公式" r:id="rId11" imgW="241200" imgH="279360" progId="Equation.3">
                  <p:embed/>
                  <p:pic>
                    <p:nvPicPr>
                      <p:cNvPr id="19" name="对象 1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852419" y="3154008"/>
                        <a:ext cx="377102" cy="420613"/>
                      </a:xfrm>
                      <a:prstGeom prst="rect">
                        <a:avLst/>
                      </a:prstGeom>
                      <a:noFill/>
                    </p:spPr>
                  </p:pic>
                </p:oleObj>
              </mc:Fallback>
            </mc:AlternateContent>
          </a:graphicData>
        </a:graphic>
      </p:graphicFrame>
      <p:sp>
        <p:nvSpPr>
          <p:cNvPr id="20" name="矩形 19"/>
          <p:cNvSpPr/>
          <p:nvPr/>
        </p:nvSpPr>
        <p:spPr>
          <a:xfrm>
            <a:off x="700988" y="3834948"/>
            <a:ext cx="6978640" cy="369332"/>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计算的</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步骤与计算</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的相同，只不过相应的系数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应变成</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22" name="对象 21"/>
          <p:cNvGraphicFramePr>
            <a:graphicFrameLocks noChangeAspect="1"/>
          </p:cNvGraphicFramePr>
          <p:nvPr>
            <p:extLst/>
          </p:nvPr>
        </p:nvGraphicFramePr>
        <p:xfrm>
          <a:off x="1674914" y="3775024"/>
          <a:ext cx="355010" cy="395972"/>
        </p:xfrm>
        <a:graphic>
          <a:graphicData uri="http://schemas.openxmlformats.org/presentationml/2006/ole">
            <mc:AlternateContent xmlns:mc="http://schemas.openxmlformats.org/markup-compatibility/2006">
              <mc:Choice xmlns:v="urn:schemas-microsoft-com:vml" Requires="v">
                <p:oleObj spid="_x0000_s62480" name="公式" r:id="rId13" imgW="241200" imgH="279360" progId="Equation.3">
                  <p:embed/>
                </p:oleObj>
              </mc:Choice>
              <mc:Fallback>
                <p:oleObj name="公式" r:id="rId13" imgW="241200" imgH="279360" progId="Equation.3">
                  <p:embed/>
                  <p:pic>
                    <p:nvPicPr>
                      <p:cNvPr id="22" name="对象 2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674914" y="3775024"/>
                        <a:ext cx="355010" cy="395972"/>
                      </a:xfrm>
                      <a:prstGeom prst="rect">
                        <a:avLst/>
                      </a:prstGeom>
                      <a:noFill/>
                    </p:spPr>
                  </p:pic>
                </p:oleObj>
              </mc:Fallback>
            </mc:AlternateContent>
          </a:graphicData>
        </a:graphic>
      </p:graphicFrame>
      <p:graphicFrame>
        <p:nvGraphicFramePr>
          <p:cNvPr id="23" name="对象 22"/>
          <p:cNvGraphicFramePr>
            <a:graphicFrameLocks noChangeAspect="1"/>
          </p:cNvGraphicFramePr>
          <p:nvPr>
            <p:extLst/>
          </p:nvPr>
        </p:nvGraphicFramePr>
        <p:xfrm>
          <a:off x="3242386" y="3775023"/>
          <a:ext cx="274320" cy="378823"/>
        </p:xfrm>
        <a:graphic>
          <a:graphicData uri="http://schemas.openxmlformats.org/presentationml/2006/ole">
            <mc:AlternateContent xmlns:mc="http://schemas.openxmlformats.org/markup-compatibility/2006">
              <mc:Choice xmlns:v="urn:schemas-microsoft-com:vml" Requires="v">
                <p:oleObj spid="_x0000_s62481" name="公式" r:id="rId14" imgW="203040" imgH="279360" progId="Equation.3">
                  <p:embed/>
                </p:oleObj>
              </mc:Choice>
              <mc:Fallback>
                <p:oleObj name="公式" r:id="rId14" imgW="203040" imgH="279360" progId="Equation.3">
                  <p:embed/>
                  <p:pic>
                    <p:nvPicPr>
                      <p:cNvPr id="23" name="对象 2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42386" y="3775023"/>
                        <a:ext cx="274320" cy="378823"/>
                      </a:xfrm>
                      <a:prstGeom prst="rect">
                        <a:avLst/>
                      </a:prstGeom>
                      <a:noFill/>
                    </p:spPr>
                  </p:pic>
                </p:oleObj>
              </mc:Fallback>
            </mc:AlternateContent>
          </a:graphicData>
        </a:graphic>
      </p:graphicFrame>
      <p:sp>
        <p:nvSpPr>
          <p:cNvPr id="24" name="Rectangle 14"/>
          <p:cNvSpPr>
            <a:spLocks noChangeArrowheads="1"/>
          </p:cNvSpPr>
          <p:nvPr/>
        </p:nvSpPr>
        <p:spPr bwMode="auto">
          <a:xfrm flipV="1">
            <a:off x="2447448" y="4692682"/>
            <a:ext cx="1510570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5" name="对象 24"/>
          <p:cNvGraphicFramePr>
            <a:graphicFrameLocks noChangeAspect="1"/>
          </p:cNvGraphicFramePr>
          <p:nvPr>
            <p:extLst/>
          </p:nvPr>
        </p:nvGraphicFramePr>
        <p:xfrm>
          <a:off x="6305263" y="3793165"/>
          <a:ext cx="282514" cy="401467"/>
        </p:xfrm>
        <a:graphic>
          <a:graphicData uri="http://schemas.openxmlformats.org/presentationml/2006/ole">
            <mc:AlternateContent xmlns:mc="http://schemas.openxmlformats.org/markup-compatibility/2006">
              <mc:Choice xmlns:v="urn:schemas-microsoft-com:vml" Requires="v">
                <p:oleObj spid="_x0000_s62482" name="公式" r:id="rId15" imgW="177480" imgH="253800" progId="Equation.3">
                  <p:embed/>
                </p:oleObj>
              </mc:Choice>
              <mc:Fallback>
                <p:oleObj name="公式" r:id="rId15" imgW="177480" imgH="253800" progId="Equation.3">
                  <p:embed/>
                  <p:pic>
                    <p:nvPicPr>
                      <p:cNvPr id="25" name="对象 24"/>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305263" y="3793165"/>
                        <a:ext cx="282514" cy="401467"/>
                      </a:xfrm>
                      <a:prstGeom prst="rect">
                        <a:avLst/>
                      </a:prstGeom>
                      <a:noFill/>
                    </p:spPr>
                  </p:pic>
                </p:oleObj>
              </mc:Fallback>
            </mc:AlternateContent>
          </a:graphicData>
        </a:graphic>
      </p:graphicFrame>
      <p:sp>
        <p:nvSpPr>
          <p:cNvPr id="26" name="Rectangle 16"/>
          <p:cNvSpPr>
            <a:spLocks noChangeArrowheads="1"/>
          </p:cNvSpPr>
          <p:nvPr/>
        </p:nvSpPr>
        <p:spPr bwMode="auto">
          <a:xfrm flipV="1">
            <a:off x="2708910" y="4711437"/>
            <a:ext cx="1500010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7" name="对象 26"/>
          <p:cNvGraphicFramePr>
            <a:graphicFrameLocks noChangeAspect="1"/>
          </p:cNvGraphicFramePr>
          <p:nvPr>
            <p:extLst/>
          </p:nvPr>
        </p:nvGraphicFramePr>
        <p:xfrm>
          <a:off x="2313626" y="4332993"/>
          <a:ext cx="2985588" cy="453692"/>
        </p:xfrm>
        <a:graphic>
          <a:graphicData uri="http://schemas.openxmlformats.org/presentationml/2006/ole">
            <mc:AlternateContent xmlns:mc="http://schemas.openxmlformats.org/markup-compatibility/2006">
              <mc:Choice xmlns:v="urn:schemas-microsoft-com:vml" Requires="v">
                <p:oleObj spid="_x0000_s62483" name="Equation" r:id="rId17" imgW="1943100" imgH="292100" progId="Equation.DSMT4">
                  <p:embed/>
                </p:oleObj>
              </mc:Choice>
              <mc:Fallback>
                <p:oleObj name="Equation" r:id="rId17" imgW="1943100" imgH="292100" progId="Equation.DSMT4">
                  <p:embed/>
                  <p:pic>
                    <p:nvPicPr>
                      <p:cNvPr id="27" name="对象 26"/>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313626" y="4332993"/>
                        <a:ext cx="2985588" cy="453692"/>
                      </a:xfrm>
                      <a:prstGeom prst="rect">
                        <a:avLst/>
                      </a:prstGeom>
                      <a:noFill/>
                    </p:spPr>
                  </p:pic>
                </p:oleObj>
              </mc:Fallback>
            </mc:AlternateContent>
          </a:graphicData>
        </a:graphic>
      </p:graphicFrame>
      <p:sp>
        <p:nvSpPr>
          <p:cNvPr id="28" name="矩形 27"/>
          <p:cNvSpPr/>
          <p:nvPr/>
        </p:nvSpPr>
        <p:spPr>
          <a:xfrm>
            <a:off x="506497" y="4923487"/>
            <a:ext cx="2576026" cy="415498"/>
          </a:xfrm>
          <a:prstGeom prst="rect">
            <a:avLst/>
          </a:prstGeom>
        </p:spPr>
        <p:txBody>
          <a:bodyPr wrap="none">
            <a:spAutoFit/>
          </a:bodyPr>
          <a:lstStyle/>
          <a:p>
            <a:pPr marL="0" marR="0" lvl="0" indent="229553" algn="just" defTabSz="914400" rtl="0" eaLnBrk="1" fontAlgn="auto" latinLnBrk="0" hangingPunct="1">
              <a:lnSpc>
                <a:spcPct val="100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srgbClr val="0070C0"/>
                </a:solidFill>
                <a:effectLst/>
                <a:uLnTx/>
                <a:uFillTx/>
                <a:latin typeface="Times New Roman" panose="02020603050405020304" pitchFamily="18" charset="0"/>
                <a:ea typeface="宋体" panose="02010600030101010101" pitchFamily="2" charset="-122"/>
                <a:cs typeface="+mn-cs"/>
              </a:rPr>
              <a:t>思考题</a:t>
            </a:r>
            <a:r>
              <a:rPr kumimoji="0" lang="en-US" altLang="zh-CN" sz="2100" b="1" i="0" u="none" strike="noStrike" kern="100" cap="none" spc="0" normalizeH="0" baseline="0" noProof="0" dirty="0">
                <a:ln>
                  <a:noFill/>
                </a:ln>
                <a:solidFill>
                  <a:srgbClr val="0070C0"/>
                </a:solidFill>
                <a:effectLst/>
                <a:uLnTx/>
                <a:uFillTx/>
                <a:latin typeface="Times New Roman" panose="02020603050405020304" pitchFamily="18" charset="0"/>
                <a:ea typeface="宋体" panose="02010600030101010101" pitchFamily="2" charset="-122"/>
                <a:cs typeface="+mn-cs"/>
              </a:rPr>
              <a:t>17</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：为何？</a:t>
            </a: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108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7122299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500"/>
                                        <p:tgtEl>
                                          <p:spTgt spid="11"/>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xit" presetSubtype="0" fill="hold" grpId="1" nodeType="clickEffect">
                                  <p:stCondLst>
                                    <p:cond delay="0"/>
                                  </p:stCondLst>
                                  <p:childTnLst>
                                    <p:animEffect transition="out" filter="fade">
                                      <p:cBhvr>
                                        <p:cTn id="19" dur="500"/>
                                        <p:tgtEl>
                                          <p:spTgt spid="11"/>
                                        </p:tgtEl>
                                      </p:cBhvr>
                                    </p:animEffect>
                                    <p:set>
                                      <p:cBhvr>
                                        <p:cTn id="20" dur="1" fill="hold">
                                          <p:stCondLst>
                                            <p:cond delay="499"/>
                                          </p:stCondLst>
                                        </p:cTn>
                                        <p:tgtEl>
                                          <p:spTgt spid="11"/>
                                        </p:tgtEl>
                                        <p:attrNameLst>
                                          <p:attrName>style.visibility</p:attrName>
                                        </p:attrNameLst>
                                      </p:cBhvr>
                                      <p:to>
                                        <p:strVal val="hidden"/>
                                      </p:to>
                                    </p:se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fade">
                                      <p:cBhvr>
                                        <p:cTn id="25" dur="500"/>
                                        <p:tgtEl>
                                          <p:spTgt spid="12"/>
                                        </p:tgtEl>
                                      </p:cBhvr>
                                    </p:animEffect>
                                  </p:childTnLst>
                                </p:cTn>
                              </p:par>
                              <p:par>
                                <p:cTn id="26" presetID="10" presetClass="entr" presetSubtype="0" fill="hold" nodeType="withEffect">
                                  <p:stCondLst>
                                    <p:cond delay="0"/>
                                  </p:stCondLst>
                                  <p:childTnLst>
                                    <p:set>
                                      <p:cBhvr>
                                        <p:cTn id="27" dur="1" fill="hold">
                                          <p:stCondLst>
                                            <p:cond delay="0"/>
                                          </p:stCondLst>
                                        </p:cTn>
                                        <p:tgtEl>
                                          <p:spTgt spid="14"/>
                                        </p:tgtEl>
                                        <p:attrNameLst>
                                          <p:attrName>style.visibility</p:attrName>
                                        </p:attrNameLst>
                                      </p:cBhvr>
                                      <p:to>
                                        <p:strVal val="visible"/>
                                      </p:to>
                                    </p:set>
                                    <p:animEffect transition="in" filter="fade">
                                      <p:cBhvr>
                                        <p:cTn id="28" dur="500"/>
                                        <p:tgtEl>
                                          <p:spTgt spid="14"/>
                                        </p:tgtEl>
                                      </p:cBhvr>
                                    </p:animEffect>
                                  </p:childTnLst>
                                </p:cTn>
                              </p:par>
                              <p:par>
                                <p:cTn id="29" presetID="10" presetClass="entr" presetSubtype="0" fill="hold" nodeType="withEffect">
                                  <p:stCondLst>
                                    <p:cond delay="0"/>
                                  </p:stCondLst>
                                  <p:childTnLst>
                                    <p:set>
                                      <p:cBhvr>
                                        <p:cTn id="30" dur="1" fill="hold">
                                          <p:stCondLst>
                                            <p:cond delay="0"/>
                                          </p:stCondLst>
                                        </p:cTn>
                                        <p:tgtEl>
                                          <p:spTgt spid="16"/>
                                        </p:tgtEl>
                                        <p:attrNameLst>
                                          <p:attrName>style.visibility</p:attrName>
                                        </p:attrNameLst>
                                      </p:cBhvr>
                                      <p:to>
                                        <p:strVal val="visible"/>
                                      </p:to>
                                    </p:set>
                                    <p:animEffect transition="in" filter="fade">
                                      <p:cBhvr>
                                        <p:cTn id="31" dur="500"/>
                                        <p:tgtEl>
                                          <p:spTgt spid="16"/>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7"/>
                                        </p:tgtEl>
                                        <p:attrNameLst>
                                          <p:attrName>style.visibility</p:attrName>
                                        </p:attrNameLst>
                                      </p:cBhvr>
                                      <p:to>
                                        <p:strVal val="visible"/>
                                      </p:to>
                                    </p:set>
                                    <p:animEffect transition="in" filter="fade">
                                      <p:cBhvr>
                                        <p:cTn id="36" dur="500"/>
                                        <p:tgtEl>
                                          <p:spTgt spid="17"/>
                                        </p:tgtEl>
                                      </p:cBhvr>
                                    </p:animEffect>
                                  </p:childTnLst>
                                </p:cTn>
                              </p:par>
                              <p:par>
                                <p:cTn id="37" presetID="10" presetClass="entr" presetSubtype="0" fill="hold" nodeType="withEffect">
                                  <p:stCondLst>
                                    <p:cond delay="0"/>
                                  </p:stCondLst>
                                  <p:childTnLst>
                                    <p:set>
                                      <p:cBhvr>
                                        <p:cTn id="38" dur="1" fill="hold">
                                          <p:stCondLst>
                                            <p:cond delay="0"/>
                                          </p:stCondLst>
                                        </p:cTn>
                                        <p:tgtEl>
                                          <p:spTgt spid="19"/>
                                        </p:tgtEl>
                                        <p:attrNameLst>
                                          <p:attrName>style.visibility</p:attrName>
                                        </p:attrNameLst>
                                      </p:cBhvr>
                                      <p:to>
                                        <p:strVal val="visible"/>
                                      </p:to>
                                    </p:set>
                                    <p:animEffect transition="in" filter="fade">
                                      <p:cBhvr>
                                        <p:cTn id="39" dur="500"/>
                                        <p:tgtEl>
                                          <p:spTgt spid="19"/>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20"/>
                                        </p:tgtEl>
                                        <p:attrNameLst>
                                          <p:attrName>style.visibility</p:attrName>
                                        </p:attrNameLst>
                                      </p:cBhvr>
                                      <p:to>
                                        <p:strVal val="visible"/>
                                      </p:to>
                                    </p:set>
                                    <p:animEffect transition="in" filter="fade">
                                      <p:cBhvr>
                                        <p:cTn id="44" dur="500"/>
                                        <p:tgtEl>
                                          <p:spTgt spid="20"/>
                                        </p:tgtEl>
                                      </p:cBhvr>
                                    </p:animEffect>
                                  </p:childTnLst>
                                </p:cTn>
                              </p:par>
                              <p:par>
                                <p:cTn id="45" presetID="10" presetClass="entr" presetSubtype="0" fill="hold" nodeType="withEffect">
                                  <p:stCondLst>
                                    <p:cond delay="0"/>
                                  </p:stCondLst>
                                  <p:childTnLst>
                                    <p:set>
                                      <p:cBhvr>
                                        <p:cTn id="46" dur="1" fill="hold">
                                          <p:stCondLst>
                                            <p:cond delay="0"/>
                                          </p:stCondLst>
                                        </p:cTn>
                                        <p:tgtEl>
                                          <p:spTgt spid="22"/>
                                        </p:tgtEl>
                                        <p:attrNameLst>
                                          <p:attrName>style.visibility</p:attrName>
                                        </p:attrNameLst>
                                      </p:cBhvr>
                                      <p:to>
                                        <p:strVal val="visible"/>
                                      </p:to>
                                    </p:set>
                                    <p:animEffect transition="in" filter="fade">
                                      <p:cBhvr>
                                        <p:cTn id="47" dur="500"/>
                                        <p:tgtEl>
                                          <p:spTgt spid="22"/>
                                        </p:tgtEl>
                                      </p:cBhvr>
                                    </p:animEffect>
                                  </p:childTnLst>
                                </p:cTn>
                              </p:par>
                              <p:par>
                                <p:cTn id="48" presetID="10" presetClass="entr" presetSubtype="0" fill="hold" nodeType="withEffect">
                                  <p:stCondLst>
                                    <p:cond delay="0"/>
                                  </p:stCondLst>
                                  <p:childTnLst>
                                    <p:set>
                                      <p:cBhvr>
                                        <p:cTn id="49" dur="1" fill="hold">
                                          <p:stCondLst>
                                            <p:cond delay="0"/>
                                          </p:stCondLst>
                                        </p:cTn>
                                        <p:tgtEl>
                                          <p:spTgt spid="23"/>
                                        </p:tgtEl>
                                        <p:attrNameLst>
                                          <p:attrName>style.visibility</p:attrName>
                                        </p:attrNameLst>
                                      </p:cBhvr>
                                      <p:to>
                                        <p:strVal val="visible"/>
                                      </p:to>
                                    </p:set>
                                    <p:animEffect transition="in" filter="fade">
                                      <p:cBhvr>
                                        <p:cTn id="50" dur="500"/>
                                        <p:tgtEl>
                                          <p:spTgt spid="23"/>
                                        </p:tgtEl>
                                      </p:cBhvr>
                                    </p:animEffect>
                                  </p:childTnLst>
                                </p:cTn>
                              </p:par>
                              <p:par>
                                <p:cTn id="51" presetID="10" presetClass="entr" presetSubtype="0" fill="hold" nodeType="withEffect">
                                  <p:stCondLst>
                                    <p:cond delay="0"/>
                                  </p:stCondLst>
                                  <p:childTnLst>
                                    <p:set>
                                      <p:cBhvr>
                                        <p:cTn id="52" dur="1" fill="hold">
                                          <p:stCondLst>
                                            <p:cond delay="0"/>
                                          </p:stCondLst>
                                        </p:cTn>
                                        <p:tgtEl>
                                          <p:spTgt spid="25"/>
                                        </p:tgtEl>
                                        <p:attrNameLst>
                                          <p:attrName>style.visibility</p:attrName>
                                        </p:attrNameLst>
                                      </p:cBhvr>
                                      <p:to>
                                        <p:strVal val="visible"/>
                                      </p:to>
                                    </p:set>
                                    <p:animEffect transition="in" filter="fade">
                                      <p:cBhvr>
                                        <p:cTn id="53" dur="500"/>
                                        <p:tgtEl>
                                          <p:spTgt spid="25"/>
                                        </p:tgtEl>
                                      </p:cBhvr>
                                    </p:animEffect>
                                  </p:childTnLst>
                                </p:cTn>
                              </p:par>
                              <p:par>
                                <p:cTn id="54" presetID="10" presetClass="entr" presetSubtype="0" fill="hold" nodeType="withEffect">
                                  <p:stCondLst>
                                    <p:cond delay="0"/>
                                  </p:stCondLst>
                                  <p:childTnLst>
                                    <p:set>
                                      <p:cBhvr>
                                        <p:cTn id="55" dur="1" fill="hold">
                                          <p:stCondLst>
                                            <p:cond delay="0"/>
                                          </p:stCondLst>
                                        </p:cTn>
                                        <p:tgtEl>
                                          <p:spTgt spid="27"/>
                                        </p:tgtEl>
                                        <p:attrNameLst>
                                          <p:attrName>style.visibility</p:attrName>
                                        </p:attrNameLst>
                                      </p:cBhvr>
                                      <p:to>
                                        <p:strVal val="visible"/>
                                      </p:to>
                                    </p:set>
                                    <p:animEffect transition="in" filter="fade">
                                      <p:cBhvr>
                                        <p:cTn id="56" dur="500"/>
                                        <p:tgtEl>
                                          <p:spTgt spid="27"/>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28"/>
                                        </p:tgtEl>
                                        <p:attrNameLst>
                                          <p:attrName>style.visibility</p:attrName>
                                        </p:attrNameLst>
                                      </p:cBhvr>
                                      <p:to>
                                        <p:strVal val="visible"/>
                                      </p:to>
                                    </p:set>
                                    <p:animEffect transition="in" filter="fade">
                                      <p:cBhvr>
                                        <p:cTn id="61"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1" grpId="0"/>
      <p:bldP spid="11" grpId="1"/>
      <p:bldP spid="12" grpId="0"/>
      <p:bldP spid="17" grpId="0"/>
      <p:bldP spid="20" grpId="0"/>
      <p:bldP spid="28" grpId="0"/>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620312" y="1096007"/>
            <a:ext cx="5233042" cy="41549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例</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求</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en-US"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           ，</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5" name="Rectangle 2"/>
          <p:cNvSpPr>
            <a:spLocks noChangeArrowheads="1"/>
          </p:cNvSpPr>
          <p:nvPr/>
        </p:nvSpPr>
        <p:spPr bwMode="auto">
          <a:xfrm>
            <a:off x="1484002" y="105013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1342222" y="1050791"/>
          <a:ext cx="371654" cy="414536"/>
        </p:xfrm>
        <a:graphic>
          <a:graphicData uri="http://schemas.openxmlformats.org/presentationml/2006/ole">
            <mc:AlternateContent xmlns:mc="http://schemas.openxmlformats.org/markup-compatibility/2006">
              <mc:Choice xmlns:v="urn:schemas-microsoft-com:vml" Requires="v">
                <p:oleObj spid="_x0000_s63498" name="公式" r:id="rId3" imgW="241200" imgH="279360" progId="Equation.3">
                  <p:embed/>
                </p:oleObj>
              </mc:Choice>
              <mc:Fallback>
                <p:oleObj name="公式" r:id="rId3" imgW="241200" imgH="279360" progId="Equation.3">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42222" y="1050791"/>
                        <a:ext cx="371654" cy="414536"/>
                      </a:xfrm>
                      <a:prstGeom prst="rect">
                        <a:avLst/>
                      </a:prstGeom>
                      <a:noFill/>
                    </p:spPr>
                  </p:pic>
                </p:oleObj>
              </mc:Fallback>
            </mc:AlternateContent>
          </a:graphicData>
        </a:graphic>
      </p:graphicFrame>
      <p:sp>
        <p:nvSpPr>
          <p:cNvPr id="7" name="Rectangle 4"/>
          <p:cNvSpPr>
            <a:spLocks noChangeArrowheads="1"/>
          </p:cNvSpPr>
          <p:nvPr/>
        </p:nvSpPr>
        <p:spPr bwMode="auto">
          <a:xfrm>
            <a:off x="1805941" y="102468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1757677" y="1000214"/>
          <a:ext cx="1238901" cy="625971"/>
        </p:xfrm>
        <a:graphic>
          <a:graphicData uri="http://schemas.openxmlformats.org/presentationml/2006/ole">
            <mc:AlternateContent xmlns:mc="http://schemas.openxmlformats.org/markup-compatibility/2006">
              <mc:Choice xmlns:v="urn:schemas-microsoft-com:vml" Requires="v">
                <p:oleObj spid="_x0000_s63499" name="公式" r:id="rId5" imgW="901440" imgH="457200" progId="Equation.3">
                  <p:embed/>
                </p:oleObj>
              </mc:Choice>
              <mc:Fallback>
                <p:oleObj name="公式" r:id="rId5" imgW="901440" imgH="457200" progId="Equation.3">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757677" y="1000214"/>
                        <a:ext cx="1238901" cy="625971"/>
                      </a:xfrm>
                      <a:prstGeom prst="rect">
                        <a:avLst/>
                      </a:prstGeom>
                      <a:noFill/>
                    </p:spPr>
                  </p:pic>
                </p:oleObj>
              </mc:Fallback>
            </mc:AlternateContent>
          </a:graphicData>
        </a:graphic>
      </p:graphicFrame>
      <p:sp>
        <p:nvSpPr>
          <p:cNvPr id="9" name="Rectangle 6"/>
          <p:cNvSpPr>
            <a:spLocks noChangeArrowheads="1"/>
          </p:cNvSpPr>
          <p:nvPr/>
        </p:nvSpPr>
        <p:spPr bwMode="auto">
          <a:xfrm>
            <a:off x="3040381" y="111956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3236832" y="1161306"/>
          <a:ext cx="668333" cy="303788"/>
        </p:xfrm>
        <a:graphic>
          <a:graphicData uri="http://schemas.openxmlformats.org/presentationml/2006/ole">
            <mc:AlternateContent xmlns:mc="http://schemas.openxmlformats.org/markup-compatibility/2006">
              <mc:Choice xmlns:v="urn:schemas-microsoft-com:vml" Requires="v">
                <p:oleObj spid="_x0000_s63500" name="Equation" r:id="rId7" imgW="520474" imgH="241195" progId="Equation.DSMT4">
                  <p:embed/>
                </p:oleObj>
              </mc:Choice>
              <mc:Fallback>
                <p:oleObj name="Equation" r:id="rId7" imgW="520474" imgH="241195"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36832" y="1161306"/>
                        <a:ext cx="668333" cy="303788"/>
                      </a:xfrm>
                      <a:prstGeom prst="rect">
                        <a:avLst/>
                      </a:prstGeom>
                      <a:noFill/>
                    </p:spPr>
                  </p:pic>
                </p:oleObj>
              </mc:Fallback>
            </mc:AlternateContent>
          </a:graphicData>
        </a:graphic>
      </p:graphicFrame>
      <p:sp>
        <p:nvSpPr>
          <p:cNvPr id="11" name="Rectangle 8"/>
          <p:cNvSpPr>
            <a:spLocks noChangeArrowheads="1"/>
          </p:cNvSpPr>
          <p:nvPr/>
        </p:nvSpPr>
        <p:spPr bwMode="auto">
          <a:xfrm>
            <a:off x="4549141" y="117470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4101616" y="1133490"/>
          <a:ext cx="634901" cy="317450"/>
        </p:xfrm>
        <a:graphic>
          <a:graphicData uri="http://schemas.openxmlformats.org/presentationml/2006/ole">
            <mc:AlternateContent xmlns:mc="http://schemas.openxmlformats.org/markup-compatibility/2006">
              <mc:Choice xmlns:v="urn:schemas-microsoft-com:vml" Requires="v">
                <p:oleObj spid="_x0000_s63501" name="公式" r:id="rId9" imgW="507960" imgH="253800" progId="Equation.3">
                  <p:embed/>
                </p:oleObj>
              </mc:Choice>
              <mc:Fallback>
                <p:oleObj name="公式" r:id="rId9" imgW="507960" imgH="253800" progId="Equation.3">
                  <p:embed/>
                  <p:pic>
                    <p:nvPicPr>
                      <p:cNvPr id="12" name="对象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101616" y="1133490"/>
                        <a:ext cx="634901" cy="317450"/>
                      </a:xfrm>
                      <a:prstGeom prst="rect">
                        <a:avLst/>
                      </a:prstGeom>
                      <a:noFill/>
                    </p:spPr>
                  </p:pic>
                </p:oleObj>
              </mc:Fallback>
            </mc:AlternateContent>
          </a:graphicData>
        </a:graphic>
      </p:graphicFrame>
      <p:sp>
        <p:nvSpPr>
          <p:cNvPr id="13" name="矩形 12"/>
          <p:cNvSpPr/>
          <p:nvPr/>
        </p:nvSpPr>
        <p:spPr>
          <a:xfrm>
            <a:off x="1003668" y="1850320"/>
            <a:ext cx="723275"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解：</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4" name="Rectangle 10"/>
          <p:cNvSpPr>
            <a:spLocks noChangeArrowheads="1"/>
          </p:cNvSpPr>
          <p:nvPr/>
        </p:nvSpPr>
        <p:spPr bwMode="auto">
          <a:xfrm>
            <a:off x="1680776" y="225896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5" name="对象 14"/>
          <p:cNvGraphicFramePr>
            <a:graphicFrameLocks noChangeAspect="1"/>
          </p:cNvGraphicFramePr>
          <p:nvPr>
            <p:extLst/>
          </p:nvPr>
        </p:nvGraphicFramePr>
        <p:xfrm>
          <a:off x="1599106" y="2247596"/>
          <a:ext cx="1521284" cy="673546"/>
        </p:xfrm>
        <a:graphic>
          <a:graphicData uri="http://schemas.openxmlformats.org/presentationml/2006/ole">
            <mc:AlternateContent xmlns:mc="http://schemas.openxmlformats.org/markup-compatibility/2006">
              <mc:Choice xmlns:v="urn:schemas-microsoft-com:vml" Requires="v">
                <p:oleObj spid="_x0000_s63502" name="Equation" r:id="rId11" imgW="1244600" imgH="558800" progId="Equation.DSMT4">
                  <p:embed/>
                </p:oleObj>
              </mc:Choice>
              <mc:Fallback>
                <p:oleObj name="Equation" r:id="rId11" imgW="1244600" imgH="558800" progId="Equation.DSMT4">
                  <p:embed/>
                  <p:pic>
                    <p:nvPicPr>
                      <p:cNvPr id="15" name="对象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599106" y="2247596"/>
                        <a:ext cx="1521284" cy="673546"/>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3236832" y="2459165"/>
          <a:ext cx="375048" cy="300038"/>
        </p:xfrm>
        <a:graphic>
          <a:graphicData uri="http://schemas.openxmlformats.org/presentationml/2006/ole">
            <mc:AlternateContent xmlns:mc="http://schemas.openxmlformats.org/markup-compatibility/2006">
              <mc:Choice xmlns:v="urn:schemas-microsoft-com:vml" Requires="v">
                <p:oleObj spid="_x0000_s63503" name="公式" r:id="rId13" imgW="190440" imgH="152280" progId="Equation.3">
                  <p:embed/>
                </p:oleObj>
              </mc:Choice>
              <mc:Fallback>
                <p:oleObj name="公式" r:id="rId13" imgW="190440" imgH="152280" progId="Equation.3">
                  <p:embed/>
                  <p:pic>
                    <p:nvPicPr>
                      <p:cNvPr id="17" name="对象 1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236832" y="2459165"/>
                        <a:ext cx="375048" cy="300038"/>
                      </a:xfrm>
                      <a:prstGeom prst="rect">
                        <a:avLst/>
                      </a:prstGeom>
                      <a:noFill/>
                    </p:spPr>
                  </p:pic>
                </p:oleObj>
              </mc:Fallback>
            </mc:AlternateContent>
          </a:graphicData>
        </a:graphic>
      </p:graphicFrame>
      <p:sp>
        <p:nvSpPr>
          <p:cNvPr id="18" name="Rectangle 14"/>
          <p:cNvSpPr>
            <a:spLocks noChangeArrowheads="1"/>
          </p:cNvSpPr>
          <p:nvPr/>
        </p:nvSpPr>
        <p:spPr bwMode="auto">
          <a:xfrm>
            <a:off x="4549141" y="227325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9" name="对象 18"/>
          <p:cNvGraphicFramePr>
            <a:graphicFrameLocks noChangeAspect="1"/>
          </p:cNvGraphicFramePr>
          <p:nvPr>
            <p:extLst/>
          </p:nvPr>
        </p:nvGraphicFramePr>
        <p:xfrm>
          <a:off x="3905164" y="2228530"/>
          <a:ext cx="1558376" cy="692612"/>
        </p:xfrm>
        <a:graphic>
          <a:graphicData uri="http://schemas.openxmlformats.org/presentationml/2006/ole">
            <mc:AlternateContent xmlns:mc="http://schemas.openxmlformats.org/markup-compatibility/2006">
              <mc:Choice xmlns:v="urn:schemas-microsoft-com:vml" Requires="v">
                <p:oleObj spid="_x0000_s63504" name="Equation" r:id="rId15" imgW="1193800" imgH="533400" progId="Equation.DSMT4">
                  <p:embed/>
                </p:oleObj>
              </mc:Choice>
              <mc:Fallback>
                <p:oleObj name="Equation" r:id="rId15" imgW="1193800" imgH="533400" progId="Equation.DSMT4">
                  <p:embed/>
                  <p:pic>
                    <p:nvPicPr>
                      <p:cNvPr id="19" name="对象 1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905164" y="2228530"/>
                        <a:ext cx="1558376" cy="692612"/>
                      </a:xfrm>
                      <a:prstGeom prst="rect">
                        <a:avLst/>
                      </a:prstGeom>
                      <a:noFill/>
                    </p:spPr>
                  </p:pic>
                </p:oleObj>
              </mc:Fallback>
            </mc:AlternateContent>
          </a:graphicData>
        </a:graphic>
      </p:graphicFrame>
      <p:graphicFrame>
        <p:nvGraphicFramePr>
          <p:cNvPr id="21" name="对象 20"/>
          <p:cNvGraphicFramePr>
            <a:graphicFrameLocks noChangeAspect="1"/>
          </p:cNvGraphicFramePr>
          <p:nvPr>
            <p:extLst/>
          </p:nvPr>
        </p:nvGraphicFramePr>
        <p:xfrm>
          <a:off x="1407205" y="2982840"/>
          <a:ext cx="4845571" cy="809883"/>
        </p:xfrm>
        <a:graphic>
          <a:graphicData uri="http://schemas.openxmlformats.org/presentationml/2006/ole">
            <mc:AlternateContent xmlns:mc="http://schemas.openxmlformats.org/markup-compatibility/2006">
              <mc:Choice xmlns:v="urn:schemas-microsoft-com:vml" Requires="v">
                <p:oleObj spid="_x0000_s63505" name="Equation" r:id="rId17" imgW="3365500" imgH="558800" progId="Equation.DSMT4">
                  <p:embed/>
                </p:oleObj>
              </mc:Choice>
              <mc:Fallback>
                <p:oleObj name="Equation" r:id="rId17" imgW="3365500" imgH="558800" progId="Equation.DSMT4">
                  <p:embed/>
                  <p:pic>
                    <p:nvPicPr>
                      <p:cNvPr id="21" name="对象 20"/>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407205" y="2982840"/>
                        <a:ext cx="4845571" cy="809883"/>
                      </a:xfrm>
                      <a:prstGeom prst="rect">
                        <a:avLst/>
                      </a:prstGeom>
                      <a:noFill/>
                    </p:spPr>
                  </p:pic>
                </p:oleObj>
              </mc:Fallback>
            </mc:AlternateContent>
          </a:graphicData>
        </a:graphic>
      </p:graphicFrame>
      <p:sp>
        <p:nvSpPr>
          <p:cNvPr id="22" name="矩形 21"/>
          <p:cNvSpPr/>
          <p:nvPr/>
        </p:nvSpPr>
        <p:spPr>
          <a:xfrm>
            <a:off x="363812" y="3899393"/>
            <a:ext cx="8641080" cy="1546577"/>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2100" b="0" i="0" u="none" strike="noStrike" kern="100" cap="none" spc="0" normalizeH="0" baseline="0" noProof="0">
                <a:ln>
                  <a:noFill/>
                </a:ln>
                <a:solidFill>
                  <a:prstClr val="black"/>
                </a:solidFill>
                <a:effectLst/>
                <a:uLnTx/>
                <a:uFillTx/>
                <a:latin typeface="Times New Roman" panose="02020603050405020304" pitchFamily="18" charset="0"/>
                <a:ea typeface="宋体" panose="02010600030101010101" pitchFamily="2" charset="-122"/>
                <a:cs typeface="+mn-cs"/>
              </a:rPr>
              <a:t>当</a:t>
            </a:r>
            <a:r>
              <a:rPr kumimoji="0" lang="en-US" altLang="zh-CN" sz="2100" b="0" i="0" u="none" strike="noStrike" kern="100" cap="none" spc="0" normalizeH="0" baseline="0" noProof="0">
                <a:ln>
                  <a:noFill/>
                </a:ln>
                <a:solidFill>
                  <a:prstClr val="black"/>
                </a:solidFill>
                <a:effectLst/>
                <a:uLnTx/>
                <a:uFillTx/>
                <a:latin typeface="Times New Roman" panose="02020603050405020304" pitchFamily="18" charset="0"/>
                <a:ea typeface="宋体" panose="02010600030101010101" pitchFamily="2" charset="-122"/>
                <a:cs typeface="+mn-cs"/>
              </a:rPr>
              <a:t>A</a:t>
            </a:r>
            <a:r>
              <a:rPr kumimoji="0" lang="zh-CN" altLang="zh-CN" sz="2100" b="0" i="0" u="none" strike="noStrike" kern="100" cap="none" spc="0" normalizeH="0" baseline="0" noProof="0">
                <a:ln>
                  <a:noFill/>
                </a:ln>
                <a:solidFill>
                  <a:prstClr val="black"/>
                </a:solidFill>
                <a:effectLst/>
                <a:uLnTx/>
                <a:uFillTx/>
                <a:latin typeface="Times New Roman" panose="02020603050405020304" pitchFamily="18" charset="0"/>
                <a:ea typeface="宋体" panose="02010600030101010101" pitchFamily="2" charset="-122"/>
                <a:cs typeface="+mn-cs"/>
              </a:rPr>
              <a:t>的特征值有重根时，求解</a:t>
            </a:r>
            <a:r>
              <a:rPr kumimoji="0" lang="en-US" altLang="zh-CN" sz="2100" b="0" i="0" u="none" strike="noStrike" kern="100" cap="none" spc="0" normalizeH="0" baseline="0" noProof="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a:ln>
                  <a:noFill/>
                </a:ln>
                <a:solidFill>
                  <a:prstClr val="black"/>
                </a:solidFill>
                <a:effectLst/>
                <a:uLnTx/>
                <a:uFillTx/>
                <a:latin typeface="Times New Roman" panose="02020603050405020304" pitchFamily="18" charset="0"/>
                <a:ea typeface="宋体" panose="02010600030101010101" pitchFamily="2" charset="-122"/>
                <a:cs typeface="+mn-cs"/>
              </a:rPr>
              <a:t>的方程数将不足</a:t>
            </a:r>
            <a:r>
              <a:rPr kumimoji="0" lang="en-US" altLang="zh-CN" sz="2100" b="0" i="0" u="none" strike="noStrike" kern="100" cap="none" spc="0" normalizeH="0" baseline="0" noProof="0">
                <a:ln>
                  <a:noFill/>
                </a:ln>
                <a:solidFill>
                  <a:prstClr val="black"/>
                </a:solidFill>
                <a:effectLst/>
                <a:uLnTx/>
                <a:uFillTx/>
                <a:latin typeface="Times New Roman" panose="02020603050405020304" pitchFamily="18" charset="0"/>
                <a:ea typeface="宋体" panose="02010600030101010101" pitchFamily="2" charset="-122"/>
                <a:cs typeface="+mn-cs"/>
              </a:rPr>
              <a:t>n</a:t>
            </a:r>
            <a:r>
              <a:rPr kumimoji="0" lang="zh-CN" altLang="zh-CN" sz="2100" b="0" i="0" u="none" strike="noStrike" kern="100" cap="none" spc="0" normalizeH="0" baseline="0" noProof="0">
                <a:ln>
                  <a:noFill/>
                </a:ln>
                <a:solidFill>
                  <a:prstClr val="black"/>
                </a:solidFill>
                <a:effectLst/>
                <a:uLnTx/>
                <a:uFillTx/>
                <a:latin typeface="Times New Roman" panose="02020603050405020304" pitchFamily="18" charset="0"/>
                <a:ea typeface="宋体" panose="02010600030101010101" pitchFamily="2" charset="-122"/>
                <a:cs typeface="+mn-cs"/>
              </a:rPr>
              <a:t>个，将不能把</a:t>
            </a:r>
            <a:r>
              <a:rPr kumimoji="0" lang="en-US" altLang="zh-CN" sz="2100" b="0" i="0" u="none" strike="noStrike" kern="100" cap="none" spc="0" normalizeH="0" baseline="0" noProof="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a:ln>
                  <a:noFill/>
                </a:ln>
                <a:solidFill>
                  <a:prstClr val="black"/>
                </a:solidFill>
                <a:effectLst/>
                <a:uLnTx/>
                <a:uFillTx/>
                <a:latin typeface="Times New Roman" panose="02020603050405020304" pitchFamily="18" charset="0"/>
                <a:ea typeface="宋体" panose="02010600030101010101" pitchFamily="2" charset="-122"/>
                <a:cs typeface="+mn-cs"/>
              </a:rPr>
              <a:t>   </a:t>
            </a:r>
          </a:p>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2100" b="0" i="0" u="none" strike="noStrike" kern="100" cap="none" spc="0" normalizeH="0" baseline="0" noProof="0">
                <a:ln>
                  <a:noFill/>
                </a:ln>
                <a:solidFill>
                  <a:prstClr val="black"/>
                </a:solidFill>
                <a:effectLst/>
                <a:uLnTx/>
                <a:uFillTx/>
                <a:latin typeface="Times New Roman" panose="02020603050405020304" pitchFamily="18" charset="0"/>
                <a:ea typeface="宋体" panose="02010600030101010101" pitchFamily="2" charset="-122"/>
                <a:cs typeface="+mn-cs"/>
              </a:rPr>
              <a:t>唯一的确定出来。不够的方程应对</a:t>
            </a:r>
            <a:r>
              <a:rPr kumimoji="0" lang="en-US" altLang="zh-CN" sz="2100" b="0" i="0" u="none" strike="noStrike" kern="100" cap="none" spc="0" normalizeH="0" baseline="0" noProof="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en-US" altLang="zh-CN" sz="2100" b="0" i="0" u="none" strike="noStrike" kern="100" cap="none" spc="0" normalizeH="0" baseline="0" noProof="0">
                <a:ln>
                  <a:noFill/>
                </a:ln>
                <a:solidFill>
                  <a:prstClr val="black"/>
                </a:solidFill>
                <a:effectLst/>
                <a:uLnTx/>
                <a:uFillTx/>
                <a:latin typeface="宋体" panose="02010600030101010101" pitchFamily="2" charset="-122"/>
                <a:ea typeface="宋体" panose="02010600030101010101" pitchFamily="2" charset="-122"/>
                <a:cs typeface="+mn-cs"/>
              </a:rPr>
              <a:t>=    +……          </a:t>
            </a:r>
            <a:r>
              <a:rPr kumimoji="0" lang="zh-CN" altLang="zh-CN" sz="2100" b="0" i="0" u="none" strike="noStrike" kern="100" cap="none" spc="0" normalizeH="0" baseline="0" noProof="0">
                <a:ln>
                  <a:noFill/>
                </a:ln>
                <a:solidFill>
                  <a:prstClr val="black"/>
                </a:solidFill>
                <a:effectLst/>
                <a:uLnTx/>
                <a:uFillTx/>
                <a:latin typeface="Times New Roman" panose="02020603050405020304" pitchFamily="18" charset="0"/>
                <a:ea typeface="宋体" panose="02010600030101010101" pitchFamily="2" charset="-122"/>
                <a:cs typeface="+mn-cs"/>
              </a:rPr>
              <a:t>的λ求导来补足。</a:t>
            </a:r>
            <a:endPar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pic>
        <p:nvPicPr>
          <p:cNvPr id="67601" name="Picture 17"/>
          <p:cNvPicPr>
            <a:picLocks noChangeAspect="1" noChangeArrowheads="1"/>
          </p:cNvPicPr>
          <p:nvPr/>
        </p:nvPicPr>
        <p:blipFill>
          <a:blip r:embed="rId1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4080576" y="4004337"/>
            <a:ext cx="208168" cy="336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602" name="Picture 18"/>
          <p:cNvPicPr>
            <a:picLocks noChangeAspect="1" noChangeArrowheads="1"/>
          </p:cNvPicPr>
          <p:nvPr/>
        </p:nvPicPr>
        <p:blipFill>
          <a:blip r:embed="rId20">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894600" y="4030071"/>
            <a:ext cx="221813" cy="31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603" name="Picture 19"/>
          <p:cNvPicPr>
            <a:picLocks noChangeAspect="1" noChangeArrowheads="1"/>
          </p:cNvPicPr>
          <p:nvPr/>
        </p:nvPicPr>
        <p:blipFill>
          <a:blip r:embed="rId21">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8349555" y="4030070"/>
            <a:ext cx="458414" cy="310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604" name="Picture 20"/>
          <p:cNvPicPr>
            <a:picLocks noChangeAspect="1" noChangeArrowheads="1"/>
          </p:cNvPicPr>
          <p:nvPr/>
        </p:nvPicPr>
        <p:blipFill>
          <a:blip r:embed="rId22">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4736518" y="4532828"/>
            <a:ext cx="258068" cy="3187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605" name="Picture 21"/>
          <p:cNvPicPr>
            <a:picLocks noChangeAspect="1" noChangeArrowheads="1"/>
          </p:cNvPicPr>
          <p:nvPr/>
        </p:nvPicPr>
        <p:blipFill>
          <a:blip r:embed="rId23">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5237068" y="4556339"/>
            <a:ext cx="452945" cy="271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614" name="Picture 30"/>
          <p:cNvPicPr>
            <a:picLocks noChangeAspect="1" noChangeArrowheads="1"/>
          </p:cNvPicPr>
          <p:nvPr/>
        </p:nvPicPr>
        <p:blipFill>
          <a:blip r:embed="rId24">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6458515" y="4532827"/>
            <a:ext cx="1277729" cy="327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 name="矩形 22"/>
          <p:cNvSpPr/>
          <p:nvPr/>
        </p:nvSpPr>
        <p:spPr>
          <a:xfrm>
            <a:off x="273346" y="3905124"/>
            <a:ext cx="8551588" cy="1546577"/>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上述几种方法（频域法、对角线法、约旦法、待定系数法）计算</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都需计算矩阵的特征值，但可求出封闭形式的解是其优点（即精度高）。就一般而言，待定系数法的计算量相对少些，宜于采用。</a:t>
            </a:r>
          </a:p>
        </p:txBody>
      </p:sp>
      <p:pic>
        <p:nvPicPr>
          <p:cNvPr id="67615" name="Picture 31"/>
          <p:cNvPicPr>
            <a:picLocks noChangeAspect="1" noChangeArrowheads="1"/>
          </p:cNvPicPr>
          <p:nvPr/>
        </p:nvPicPr>
        <p:blipFill>
          <a:blip r:embed="rId25">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8077939" y="4078522"/>
            <a:ext cx="295589" cy="282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109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2304181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5"/>
                                        </p:tgtEl>
                                        <p:attrNameLst>
                                          <p:attrName>style.visibility</p:attrName>
                                        </p:attrNameLst>
                                      </p:cBhvr>
                                      <p:to>
                                        <p:strVal val="visible"/>
                                      </p:to>
                                    </p:set>
                                    <p:animEffect transition="in" filter="fade">
                                      <p:cBhvr>
                                        <p:cTn id="12" dur="500"/>
                                        <p:tgtEl>
                                          <p:spTgt spid="1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fade">
                                      <p:cBhvr>
                                        <p:cTn id="17" dur="500"/>
                                        <p:tgtEl>
                                          <p:spTgt spid="17"/>
                                        </p:tgtEl>
                                      </p:cBhvr>
                                    </p:animEffect>
                                  </p:childTnLst>
                                </p:cTn>
                              </p:par>
                              <p:par>
                                <p:cTn id="18" presetID="10" presetClass="entr" presetSubtype="0" fill="hold" nodeType="withEffect">
                                  <p:stCondLst>
                                    <p:cond delay="0"/>
                                  </p:stCondLst>
                                  <p:childTnLst>
                                    <p:set>
                                      <p:cBhvr>
                                        <p:cTn id="19" dur="1" fill="hold">
                                          <p:stCondLst>
                                            <p:cond delay="0"/>
                                          </p:stCondLst>
                                        </p:cTn>
                                        <p:tgtEl>
                                          <p:spTgt spid="19"/>
                                        </p:tgtEl>
                                        <p:attrNameLst>
                                          <p:attrName>style.visibility</p:attrName>
                                        </p:attrNameLst>
                                      </p:cBhvr>
                                      <p:to>
                                        <p:strVal val="visible"/>
                                      </p:to>
                                    </p:set>
                                    <p:animEffect transition="in" filter="fade">
                                      <p:cBhvr>
                                        <p:cTn id="20" dur="500"/>
                                        <p:tgtEl>
                                          <p:spTgt spid="19"/>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21"/>
                                        </p:tgtEl>
                                        <p:attrNameLst>
                                          <p:attrName>style.visibility</p:attrName>
                                        </p:attrNameLst>
                                      </p:cBhvr>
                                      <p:to>
                                        <p:strVal val="visible"/>
                                      </p:to>
                                    </p:set>
                                    <p:animEffect transition="in" filter="fade">
                                      <p:cBhvr>
                                        <p:cTn id="25" dur="500"/>
                                        <p:tgtEl>
                                          <p:spTgt spid="21"/>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67601"/>
                                        </p:tgtEl>
                                        <p:attrNameLst>
                                          <p:attrName>style.visibility</p:attrName>
                                        </p:attrNameLst>
                                      </p:cBhvr>
                                      <p:to>
                                        <p:strVal val="visible"/>
                                      </p:to>
                                    </p:set>
                                    <p:animEffect transition="in" filter="fade">
                                      <p:cBhvr>
                                        <p:cTn id="30" dur="500"/>
                                        <p:tgtEl>
                                          <p:spTgt spid="67601"/>
                                        </p:tgtEl>
                                      </p:cBhvr>
                                    </p:animEffect>
                                  </p:childTnLst>
                                </p:cTn>
                              </p:par>
                              <p:par>
                                <p:cTn id="31" presetID="10" presetClass="entr" presetSubtype="0" fill="hold" nodeType="withEffect">
                                  <p:stCondLst>
                                    <p:cond delay="0"/>
                                  </p:stCondLst>
                                  <p:childTnLst>
                                    <p:set>
                                      <p:cBhvr>
                                        <p:cTn id="32" dur="1" fill="hold">
                                          <p:stCondLst>
                                            <p:cond delay="0"/>
                                          </p:stCondLst>
                                        </p:cTn>
                                        <p:tgtEl>
                                          <p:spTgt spid="67602"/>
                                        </p:tgtEl>
                                        <p:attrNameLst>
                                          <p:attrName>style.visibility</p:attrName>
                                        </p:attrNameLst>
                                      </p:cBhvr>
                                      <p:to>
                                        <p:strVal val="visible"/>
                                      </p:to>
                                    </p:set>
                                    <p:animEffect transition="in" filter="fade">
                                      <p:cBhvr>
                                        <p:cTn id="33" dur="500"/>
                                        <p:tgtEl>
                                          <p:spTgt spid="67602"/>
                                        </p:tgtEl>
                                      </p:cBhvr>
                                    </p:animEffect>
                                  </p:childTnLst>
                                </p:cTn>
                              </p:par>
                              <p:par>
                                <p:cTn id="34" presetID="10" presetClass="entr" presetSubtype="0" fill="hold" nodeType="withEffect">
                                  <p:stCondLst>
                                    <p:cond delay="0"/>
                                  </p:stCondLst>
                                  <p:childTnLst>
                                    <p:set>
                                      <p:cBhvr>
                                        <p:cTn id="35" dur="1" fill="hold">
                                          <p:stCondLst>
                                            <p:cond delay="0"/>
                                          </p:stCondLst>
                                        </p:cTn>
                                        <p:tgtEl>
                                          <p:spTgt spid="67603"/>
                                        </p:tgtEl>
                                        <p:attrNameLst>
                                          <p:attrName>style.visibility</p:attrName>
                                        </p:attrNameLst>
                                      </p:cBhvr>
                                      <p:to>
                                        <p:strVal val="visible"/>
                                      </p:to>
                                    </p:set>
                                    <p:animEffect transition="in" filter="fade">
                                      <p:cBhvr>
                                        <p:cTn id="36" dur="500"/>
                                        <p:tgtEl>
                                          <p:spTgt spid="67603"/>
                                        </p:tgtEl>
                                      </p:cBhvr>
                                    </p:animEffect>
                                  </p:childTnLst>
                                </p:cTn>
                              </p:par>
                              <p:par>
                                <p:cTn id="37" presetID="10" presetClass="entr" presetSubtype="0" fill="hold" nodeType="withEffect">
                                  <p:stCondLst>
                                    <p:cond delay="0"/>
                                  </p:stCondLst>
                                  <p:childTnLst>
                                    <p:set>
                                      <p:cBhvr>
                                        <p:cTn id="38" dur="1" fill="hold">
                                          <p:stCondLst>
                                            <p:cond delay="0"/>
                                          </p:stCondLst>
                                        </p:cTn>
                                        <p:tgtEl>
                                          <p:spTgt spid="67604"/>
                                        </p:tgtEl>
                                        <p:attrNameLst>
                                          <p:attrName>style.visibility</p:attrName>
                                        </p:attrNameLst>
                                      </p:cBhvr>
                                      <p:to>
                                        <p:strVal val="visible"/>
                                      </p:to>
                                    </p:set>
                                    <p:animEffect transition="in" filter="fade">
                                      <p:cBhvr>
                                        <p:cTn id="39" dur="500"/>
                                        <p:tgtEl>
                                          <p:spTgt spid="67604"/>
                                        </p:tgtEl>
                                      </p:cBhvr>
                                    </p:animEffect>
                                  </p:childTnLst>
                                </p:cTn>
                              </p:par>
                              <p:par>
                                <p:cTn id="40" presetID="10" presetClass="entr" presetSubtype="0" fill="hold" nodeType="withEffect">
                                  <p:stCondLst>
                                    <p:cond delay="0"/>
                                  </p:stCondLst>
                                  <p:childTnLst>
                                    <p:set>
                                      <p:cBhvr>
                                        <p:cTn id="41" dur="1" fill="hold">
                                          <p:stCondLst>
                                            <p:cond delay="0"/>
                                          </p:stCondLst>
                                        </p:cTn>
                                        <p:tgtEl>
                                          <p:spTgt spid="67605"/>
                                        </p:tgtEl>
                                        <p:attrNameLst>
                                          <p:attrName>style.visibility</p:attrName>
                                        </p:attrNameLst>
                                      </p:cBhvr>
                                      <p:to>
                                        <p:strVal val="visible"/>
                                      </p:to>
                                    </p:set>
                                    <p:animEffect transition="in" filter="fade">
                                      <p:cBhvr>
                                        <p:cTn id="42" dur="500"/>
                                        <p:tgtEl>
                                          <p:spTgt spid="67605"/>
                                        </p:tgtEl>
                                      </p:cBhvr>
                                    </p:animEffect>
                                  </p:childTnLst>
                                </p:cTn>
                              </p:par>
                              <p:par>
                                <p:cTn id="43" presetID="10" presetClass="entr" presetSubtype="0" fill="hold" nodeType="withEffect">
                                  <p:stCondLst>
                                    <p:cond delay="0"/>
                                  </p:stCondLst>
                                  <p:childTnLst>
                                    <p:set>
                                      <p:cBhvr>
                                        <p:cTn id="44" dur="1" fill="hold">
                                          <p:stCondLst>
                                            <p:cond delay="0"/>
                                          </p:stCondLst>
                                        </p:cTn>
                                        <p:tgtEl>
                                          <p:spTgt spid="67614"/>
                                        </p:tgtEl>
                                        <p:attrNameLst>
                                          <p:attrName>style.visibility</p:attrName>
                                        </p:attrNameLst>
                                      </p:cBhvr>
                                      <p:to>
                                        <p:strVal val="visible"/>
                                      </p:to>
                                    </p:set>
                                    <p:animEffect transition="in" filter="fade">
                                      <p:cBhvr>
                                        <p:cTn id="45" dur="500"/>
                                        <p:tgtEl>
                                          <p:spTgt spid="67614"/>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22"/>
                                        </p:tgtEl>
                                        <p:attrNameLst>
                                          <p:attrName>style.visibility</p:attrName>
                                        </p:attrNameLst>
                                      </p:cBhvr>
                                      <p:to>
                                        <p:strVal val="visible"/>
                                      </p:to>
                                    </p:set>
                                    <p:animEffect transition="in" filter="fade">
                                      <p:cBhvr>
                                        <p:cTn id="48" dur="500"/>
                                        <p:tgtEl>
                                          <p:spTgt spid="22"/>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xit" presetSubtype="0" fill="hold" nodeType="clickEffect">
                                  <p:stCondLst>
                                    <p:cond delay="0"/>
                                  </p:stCondLst>
                                  <p:childTnLst>
                                    <p:animEffect transition="out" filter="fade">
                                      <p:cBhvr>
                                        <p:cTn id="52" dur="500"/>
                                        <p:tgtEl>
                                          <p:spTgt spid="67601"/>
                                        </p:tgtEl>
                                      </p:cBhvr>
                                    </p:animEffect>
                                    <p:set>
                                      <p:cBhvr>
                                        <p:cTn id="53" dur="1" fill="hold">
                                          <p:stCondLst>
                                            <p:cond delay="499"/>
                                          </p:stCondLst>
                                        </p:cTn>
                                        <p:tgtEl>
                                          <p:spTgt spid="67601"/>
                                        </p:tgtEl>
                                        <p:attrNameLst>
                                          <p:attrName>style.visibility</p:attrName>
                                        </p:attrNameLst>
                                      </p:cBhvr>
                                      <p:to>
                                        <p:strVal val="hidden"/>
                                      </p:to>
                                    </p:set>
                                  </p:childTnLst>
                                </p:cTn>
                              </p:par>
                              <p:par>
                                <p:cTn id="54" presetID="10" presetClass="exit" presetSubtype="0" fill="hold" nodeType="withEffect">
                                  <p:stCondLst>
                                    <p:cond delay="0"/>
                                  </p:stCondLst>
                                  <p:childTnLst>
                                    <p:animEffect transition="out" filter="fade">
                                      <p:cBhvr>
                                        <p:cTn id="55" dur="500"/>
                                        <p:tgtEl>
                                          <p:spTgt spid="67602"/>
                                        </p:tgtEl>
                                      </p:cBhvr>
                                    </p:animEffect>
                                    <p:set>
                                      <p:cBhvr>
                                        <p:cTn id="56" dur="1" fill="hold">
                                          <p:stCondLst>
                                            <p:cond delay="499"/>
                                          </p:stCondLst>
                                        </p:cTn>
                                        <p:tgtEl>
                                          <p:spTgt spid="67602"/>
                                        </p:tgtEl>
                                        <p:attrNameLst>
                                          <p:attrName>style.visibility</p:attrName>
                                        </p:attrNameLst>
                                      </p:cBhvr>
                                      <p:to>
                                        <p:strVal val="hidden"/>
                                      </p:to>
                                    </p:set>
                                  </p:childTnLst>
                                </p:cTn>
                              </p:par>
                              <p:par>
                                <p:cTn id="57" presetID="10" presetClass="exit" presetSubtype="0" fill="hold" nodeType="withEffect">
                                  <p:stCondLst>
                                    <p:cond delay="0"/>
                                  </p:stCondLst>
                                  <p:childTnLst>
                                    <p:animEffect transition="out" filter="fade">
                                      <p:cBhvr>
                                        <p:cTn id="58" dur="500"/>
                                        <p:tgtEl>
                                          <p:spTgt spid="67603"/>
                                        </p:tgtEl>
                                      </p:cBhvr>
                                    </p:animEffect>
                                    <p:set>
                                      <p:cBhvr>
                                        <p:cTn id="59" dur="1" fill="hold">
                                          <p:stCondLst>
                                            <p:cond delay="499"/>
                                          </p:stCondLst>
                                        </p:cTn>
                                        <p:tgtEl>
                                          <p:spTgt spid="67603"/>
                                        </p:tgtEl>
                                        <p:attrNameLst>
                                          <p:attrName>style.visibility</p:attrName>
                                        </p:attrNameLst>
                                      </p:cBhvr>
                                      <p:to>
                                        <p:strVal val="hidden"/>
                                      </p:to>
                                    </p:set>
                                  </p:childTnLst>
                                </p:cTn>
                              </p:par>
                              <p:par>
                                <p:cTn id="60" presetID="10" presetClass="exit" presetSubtype="0" fill="hold" nodeType="withEffect">
                                  <p:stCondLst>
                                    <p:cond delay="0"/>
                                  </p:stCondLst>
                                  <p:childTnLst>
                                    <p:animEffect transition="out" filter="fade">
                                      <p:cBhvr>
                                        <p:cTn id="61" dur="500"/>
                                        <p:tgtEl>
                                          <p:spTgt spid="67604"/>
                                        </p:tgtEl>
                                      </p:cBhvr>
                                    </p:animEffect>
                                    <p:set>
                                      <p:cBhvr>
                                        <p:cTn id="62" dur="1" fill="hold">
                                          <p:stCondLst>
                                            <p:cond delay="499"/>
                                          </p:stCondLst>
                                        </p:cTn>
                                        <p:tgtEl>
                                          <p:spTgt spid="67604"/>
                                        </p:tgtEl>
                                        <p:attrNameLst>
                                          <p:attrName>style.visibility</p:attrName>
                                        </p:attrNameLst>
                                      </p:cBhvr>
                                      <p:to>
                                        <p:strVal val="hidden"/>
                                      </p:to>
                                    </p:set>
                                  </p:childTnLst>
                                </p:cTn>
                              </p:par>
                              <p:par>
                                <p:cTn id="63" presetID="10" presetClass="exit" presetSubtype="0" fill="hold" nodeType="withEffect">
                                  <p:stCondLst>
                                    <p:cond delay="0"/>
                                  </p:stCondLst>
                                  <p:childTnLst>
                                    <p:animEffect transition="out" filter="fade">
                                      <p:cBhvr>
                                        <p:cTn id="64" dur="500"/>
                                        <p:tgtEl>
                                          <p:spTgt spid="67605"/>
                                        </p:tgtEl>
                                      </p:cBhvr>
                                    </p:animEffect>
                                    <p:set>
                                      <p:cBhvr>
                                        <p:cTn id="65" dur="1" fill="hold">
                                          <p:stCondLst>
                                            <p:cond delay="499"/>
                                          </p:stCondLst>
                                        </p:cTn>
                                        <p:tgtEl>
                                          <p:spTgt spid="67605"/>
                                        </p:tgtEl>
                                        <p:attrNameLst>
                                          <p:attrName>style.visibility</p:attrName>
                                        </p:attrNameLst>
                                      </p:cBhvr>
                                      <p:to>
                                        <p:strVal val="hidden"/>
                                      </p:to>
                                    </p:set>
                                  </p:childTnLst>
                                </p:cTn>
                              </p:par>
                              <p:par>
                                <p:cTn id="66" presetID="10" presetClass="exit" presetSubtype="0" fill="hold" nodeType="withEffect">
                                  <p:stCondLst>
                                    <p:cond delay="0"/>
                                  </p:stCondLst>
                                  <p:childTnLst>
                                    <p:animEffect transition="out" filter="fade">
                                      <p:cBhvr>
                                        <p:cTn id="67" dur="500"/>
                                        <p:tgtEl>
                                          <p:spTgt spid="67614"/>
                                        </p:tgtEl>
                                      </p:cBhvr>
                                    </p:animEffect>
                                    <p:set>
                                      <p:cBhvr>
                                        <p:cTn id="68" dur="1" fill="hold">
                                          <p:stCondLst>
                                            <p:cond delay="499"/>
                                          </p:stCondLst>
                                        </p:cTn>
                                        <p:tgtEl>
                                          <p:spTgt spid="67614"/>
                                        </p:tgtEl>
                                        <p:attrNameLst>
                                          <p:attrName>style.visibility</p:attrName>
                                        </p:attrNameLst>
                                      </p:cBhvr>
                                      <p:to>
                                        <p:strVal val="hidden"/>
                                      </p:to>
                                    </p:set>
                                  </p:childTnLst>
                                </p:cTn>
                              </p:par>
                              <p:par>
                                <p:cTn id="69" presetID="10" presetClass="exit" presetSubtype="0" fill="hold" grpId="1" nodeType="withEffect">
                                  <p:stCondLst>
                                    <p:cond delay="0"/>
                                  </p:stCondLst>
                                  <p:childTnLst>
                                    <p:animEffect transition="out" filter="fade">
                                      <p:cBhvr>
                                        <p:cTn id="70" dur="500"/>
                                        <p:tgtEl>
                                          <p:spTgt spid="22"/>
                                        </p:tgtEl>
                                      </p:cBhvr>
                                    </p:animEffect>
                                    <p:set>
                                      <p:cBhvr>
                                        <p:cTn id="71" dur="1" fill="hold">
                                          <p:stCondLst>
                                            <p:cond delay="499"/>
                                          </p:stCondLst>
                                        </p:cTn>
                                        <p:tgtEl>
                                          <p:spTgt spid="22"/>
                                        </p:tgtEl>
                                        <p:attrNameLst>
                                          <p:attrName>style.visibility</p:attrName>
                                        </p:attrNameLst>
                                      </p:cBhvr>
                                      <p:to>
                                        <p:strVal val="hidden"/>
                                      </p:to>
                                    </p:se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grpId="0" nodeType="clickEffect">
                                  <p:stCondLst>
                                    <p:cond delay="0"/>
                                  </p:stCondLst>
                                  <p:childTnLst>
                                    <p:set>
                                      <p:cBhvr>
                                        <p:cTn id="75" dur="1" fill="hold">
                                          <p:stCondLst>
                                            <p:cond delay="0"/>
                                          </p:stCondLst>
                                        </p:cTn>
                                        <p:tgtEl>
                                          <p:spTgt spid="23"/>
                                        </p:tgtEl>
                                        <p:attrNameLst>
                                          <p:attrName>style.visibility</p:attrName>
                                        </p:attrNameLst>
                                      </p:cBhvr>
                                      <p:to>
                                        <p:strVal val="visible"/>
                                      </p:to>
                                    </p:set>
                                    <p:animEffect transition="in" filter="fade">
                                      <p:cBhvr>
                                        <p:cTn id="76" dur="500"/>
                                        <p:tgtEl>
                                          <p:spTgt spid="23"/>
                                        </p:tgtEl>
                                      </p:cBhvr>
                                    </p:animEffect>
                                  </p:childTnLst>
                                </p:cTn>
                              </p:par>
                              <p:par>
                                <p:cTn id="77" presetID="10" presetClass="entr" presetSubtype="0" fill="hold" nodeType="withEffect">
                                  <p:stCondLst>
                                    <p:cond delay="0"/>
                                  </p:stCondLst>
                                  <p:childTnLst>
                                    <p:set>
                                      <p:cBhvr>
                                        <p:cTn id="78" dur="1" fill="hold">
                                          <p:stCondLst>
                                            <p:cond delay="0"/>
                                          </p:stCondLst>
                                        </p:cTn>
                                        <p:tgtEl>
                                          <p:spTgt spid="67615"/>
                                        </p:tgtEl>
                                        <p:attrNameLst>
                                          <p:attrName>style.visibility</p:attrName>
                                        </p:attrNameLst>
                                      </p:cBhvr>
                                      <p:to>
                                        <p:strVal val="visible"/>
                                      </p:to>
                                    </p:set>
                                    <p:animEffect transition="in" filter="fade">
                                      <p:cBhvr>
                                        <p:cTn id="79" dur="500"/>
                                        <p:tgtEl>
                                          <p:spTgt spid="676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22" grpId="0"/>
      <p:bldP spid="22" grpId="1"/>
      <p:bldP spid="23" grpId="0"/>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00050" y="857251"/>
            <a:ext cx="7886700" cy="994172"/>
          </a:xfrm>
        </p:spPr>
        <p:txBody>
          <a:bodyPr>
            <a:normAutofit/>
          </a:bodyPr>
          <a:lstStyle/>
          <a:p>
            <a:r>
              <a:rPr lang="zh-CN" altLang="zh-CN" sz="2700" b="1" dirty="0"/>
              <a:t>（</a:t>
            </a:r>
            <a:r>
              <a:rPr lang="en-US" altLang="zh-CN" sz="2700" b="1" dirty="0"/>
              <a:t>5</a:t>
            </a:r>
            <a:r>
              <a:rPr lang="zh-CN" altLang="zh-CN" sz="2700" b="1" dirty="0"/>
              <a:t>）数字计算机算法</a:t>
            </a:r>
            <a:endParaRPr lang="zh-CN" altLang="en-US" sz="2700" dirty="0"/>
          </a:p>
        </p:txBody>
      </p:sp>
      <p:sp>
        <p:nvSpPr>
          <p:cNvPr id="3" name="页脚占位符 2"/>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8" name="灯片编号占位符 7"/>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110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pic>
        <p:nvPicPr>
          <p:cNvPr id="68610" name="Picture 2"/>
          <p:cNvPicPr>
            <a:picLocks noChangeAspect="1" noChangeArrowheads="1"/>
          </p:cNvPicPr>
          <p:nvPr/>
        </p:nvPicPr>
        <p:blipFill>
          <a:blip r:embed="rId2">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146572" y="2025397"/>
            <a:ext cx="419338" cy="5870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矩形 3"/>
          <p:cNvSpPr/>
          <p:nvPr/>
        </p:nvSpPr>
        <p:spPr>
          <a:xfrm>
            <a:off x="1624830" y="2122726"/>
            <a:ext cx="2718571" cy="41549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          =</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pic>
        <p:nvPicPr>
          <p:cNvPr id="68611" name="Picture 3"/>
          <p:cNvPicPr>
            <a:picLocks noChangeAspect="1" noChangeArrowheads="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927740" y="2025397"/>
            <a:ext cx="1146930" cy="573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8612" name="Picture 4"/>
          <p:cNvPicPr>
            <a:picLocks noChangeAspect="1" noChangeArrowheads="1"/>
          </p:cNvPicPr>
          <p:nvPr/>
        </p:nvPicPr>
        <p:blipFill>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3436501" y="2069973"/>
            <a:ext cx="2560730" cy="497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矩形 4"/>
          <p:cNvSpPr/>
          <p:nvPr/>
        </p:nvSpPr>
        <p:spPr>
          <a:xfrm>
            <a:off x="3074670" y="2870165"/>
            <a:ext cx="1941331" cy="41549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=M+R=        +</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pic>
        <p:nvPicPr>
          <p:cNvPr id="68613" name="Picture 5"/>
          <p:cNvPicPr>
            <a:picLocks noChangeAspect="1" noChangeArrowheads="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3877456" y="2846206"/>
            <a:ext cx="465944" cy="416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8614" name="Picture 6"/>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4533463" y="2846205"/>
            <a:ext cx="366806" cy="416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矩形 5"/>
          <p:cNvSpPr/>
          <p:nvPr/>
        </p:nvSpPr>
        <p:spPr>
          <a:xfrm>
            <a:off x="784692" y="3348616"/>
            <a:ext cx="3092765" cy="577081"/>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将</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R</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略去，则</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M</a:t>
            </a:r>
            <a:endPar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pic>
        <p:nvPicPr>
          <p:cNvPr id="68615" name="Picture 7"/>
          <p:cNvPicPr>
            <a:picLocks noChangeAspect="1" noChangeArrowheads="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2661659" y="3384920"/>
            <a:ext cx="644911" cy="520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矩形 6"/>
          <p:cNvSpPr/>
          <p:nvPr/>
        </p:nvSpPr>
        <p:spPr>
          <a:xfrm>
            <a:off x="761610" y="3902193"/>
            <a:ext cx="2973891" cy="577081"/>
          </a:xfrm>
          <a:prstGeom prst="rect">
            <a:avLst/>
          </a:prstGeom>
        </p:spPr>
        <p:txBody>
          <a:bodyPr wrap="non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N</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的确定：精度问题。</a:t>
            </a:r>
          </a:p>
        </p:txBody>
      </p:sp>
      <p:sp>
        <p:nvSpPr>
          <p:cNvPr id="12" name="矩形 11"/>
          <p:cNvSpPr/>
          <p:nvPr/>
        </p:nvSpPr>
        <p:spPr>
          <a:xfrm>
            <a:off x="400050" y="4361761"/>
            <a:ext cx="6367187" cy="577081"/>
          </a:xfrm>
          <a:prstGeom prst="rect">
            <a:avLst/>
          </a:prstGeom>
        </p:spPr>
        <p:txBody>
          <a:bodyPr wrap="square">
            <a:spAutoFit/>
          </a:bodyPr>
          <a:lstStyle/>
          <a:p>
            <a:pPr marL="0" marR="0" lvl="0" indent="228600" algn="ctr" defTabSz="914400" rtl="0" eaLnBrk="1" fontAlgn="auto" latinLnBrk="0" hangingPunct="1">
              <a:lnSpc>
                <a:spcPct val="15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如</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alibri" panose="020F0502020204030204" pitchFamily="34" charset="0"/>
              </a:rPr>
              <a:t>│ │      │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Calibri" panose="020F0502020204030204" pitchFamily="34" charset="0"/>
              </a:rPr>
              <a:t>，</a:t>
            </a:r>
            <a:r>
              <a:rPr kumimoji="0" lang="en-US" altLang="zh-CN" sz="2100" b="0" i="0" u="none" strike="noStrike" kern="100" cap="none" spc="0" normalizeH="0" baseline="0" noProof="0" dirty="0" err="1">
                <a:ln>
                  <a:noFill/>
                </a:ln>
                <a:solidFill>
                  <a:prstClr val="black"/>
                </a:solidFill>
                <a:effectLst/>
                <a:uLnTx/>
                <a:uFillTx/>
                <a:latin typeface="Times New Roman" panose="02020603050405020304" pitchFamily="18" charset="0"/>
                <a:ea typeface="宋体" panose="02010600030101010101" pitchFamily="2" charset="-122"/>
                <a:cs typeface="Calibri" panose="020F0502020204030204" pitchFamily="34" charset="0"/>
              </a:rPr>
              <a:t>i</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Calibri" panose="020F0502020204030204" pitchFamily="34" charset="0"/>
              </a:rPr>
              <a:t>=1,2…n ,  j=1,2…n</a:t>
            </a:r>
            <a:endPar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pic>
        <p:nvPicPr>
          <p:cNvPr id="68623" name="Picture 15"/>
          <p:cNvPicPr>
            <a:picLocks noChangeAspect="1" noChangeArrowheads="1"/>
          </p:cNvPicPr>
          <p:nvPr/>
        </p:nvPicPr>
        <p:blipFill>
          <a:blip r:embed="rId8">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744266" y="4407064"/>
            <a:ext cx="275612" cy="526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8624" name="Picture 16"/>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2331075" y="4447980"/>
            <a:ext cx="729398" cy="464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8625" name="Picture 17"/>
          <p:cNvPicPr>
            <a:picLocks noChangeAspect="1" noChangeArrowheads="1"/>
          </p:cNvPicPr>
          <p:nvPr/>
        </p:nvPicPr>
        <p:blipFill>
          <a:blip r:embed="rId10">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3188337" y="4445423"/>
            <a:ext cx="334234" cy="438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2365773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8611"/>
                                        </p:tgtEl>
                                        <p:attrNameLst>
                                          <p:attrName>style.visibility</p:attrName>
                                        </p:attrNameLst>
                                      </p:cBhvr>
                                      <p:to>
                                        <p:strVal val="visible"/>
                                      </p:to>
                                    </p:set>
                                    <p:animEffect transition="in" filter="fade">
                                      <p:cBhvr>
                                        <p:cTn id="7" dur="500"/>
                                        <p:tgtEl>
                                          <p:spTgt spid="68611"/>
                                        </p:tgtEl>
                                      </p:cBhvr>
                                    </p:animEffect>
                                  </p:childTnLst>
                                </p:cTn>
                              </p:par>
                              <p:par>
                                <p:cTn id="8" presetID="10" presetClass="entr" presetSubtype="0" fill="hold" nodeType="withEffect">
                                  <p:stCondLst>
                                    <p:cond delay="0"/>
                                  </p:stCondLst>
                                  <p:childTnLst>
                                    <p:set>
                                      <p:cBhvr>
                                        <p:cTn id="9" dur="1" fill="hold">
                                          <p:stCondLst>
                                            <p:cond delay="0"/>
                                          </p:stCondLst>
                                        </p:cTn>
                                        <p:tgtEl>
                                          <p:spTgt spid="68612"/>
                                        </p:tgtEl>
                                        <p:attrNameLst>
                                          <p:attrName>style.visibility</p:attrName>
                                        </p:attrNameLst>
                                      </p:cBhvr>
                                      <p:to>
                                        <p:strVal val="visible"/>
                                      </p:to>
                                    </p:set>
                                    <p:animEffect transition="in" filter="fade">
                                      <p:cBhvr>
                                        <p:cTn id="10" dur="500"/>
                                        <p:tgtEl>
                                          <p:spTgt spid="68612"/>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fade">
                                      <p:cBhvr>
                                        <p:cTn id="13" dur="500"/>
                                        <p:tgtEl>
                                          <p:spTgt spid="4"/>
                                        </p:tgtEl>
                                      </p:cBhvr>
                                    </p:animEffect>
                                  </p:childTnLst>
                                </p:cTn>
                              </p:par>
                              <p:par>
                                <p:cTn id="14" presetID="10" presetClass="entr" presetSubtype="0" fill="hold" nodeType="withEffect">
                                  <p:stCondLst>
                                    <p:cond delay="0"/>
                                  </p:stCondLst>
                                  <p:childTnLst>
                                    <p:set>
                                      <p:cBhvr>
                                        <p:cTn id="15" dur="1" fill="hold">
                                          <p:stCondLst>
                                            <p:cond delay="0"/>
                                          </p:stCondLst>
                                        </p:cTn>
                                        <p:tgtEl>
                                          <p:spTgt spid="68610"/>
                                        </p:tgtEl>
                                        <p:attrNameLst>
                                          <p:attrName>style.visibility</p:attrName>
                                        </p:attrNameLst>
                                      </p:cBhvr>
                                      <p:to>
                                        <p:strVal val="visible"/>
                                      </p:to>
                                    </p:set>
                                    <p:animEffect transition="in" filter="fade">
                                      <p:cBhvr>
                                        <p:cTn id="16" dur="500"/>
                                        <p:tgtEl>
                                          <p:spTgt spid="68610"/>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fade">
                                      <p:cBhvr>
                                        <p:cTn id="19" dur="500"/>
                                        <p:tgtEl>
                                          <p:spTgt spid="5"/>
                                        </p:tgtEl>
                                      </p:cBhvr>
                                    </p:animEffect>
                                  </p:childTnLst>
                                </p:cTn>
                              </p:par>
                              <p:par>
                                <p:cTn id="20" presetID="10" presetClass="entr" presetSubtype="0" fill="hold" nodeType="withEffect">
                                  <p:stCondLst>
                                    <p:cond delay="0"/>
                                  </p:stCondLst>
                                  <p:childTnLst>
                                    <p:set>
                                      <p:cBhvr>
                                        <p:cTn id="21" dur="1" fill="hold">
                                          <p:stCondLst>
                                            <p:cond delay="0"/>
                                          </p:stCondLst>
                                        </p:cTn>
                                        <p:tgtEl>
                                          <p:spTgt spid="68613"/>
                                        </p:tgtEl>
                                        <p:attrNameLst>
                                          <p:attrName>style.visibility</p:attrName>
                                        </p:attrNameLst>
                                      </p:cBhvr>
                                      <p:to>
                                        <p:strVal val="visible"/>
                                      </p:to>
                                    </p:set>
                                    <p:animEffect transition="in" filter="fade">
                                      <p:cBhvr>
                                        <p:cTn id="22" dur="500"/>
                                        <p:tgtEl>
                                          <p:spTgt spid="68613"/>
                                        </p:tgtEl>
                                      </p:cBhvr>
                                    </p:animEffect>
                                  </p:childTnLst>
                                </p:cTn>
                              </p:par>
                              <p:par>
                                <p:cTn id="23" presetID="10" presetClass="entr" presetSubtype="0" fill="hold" nodeType="withEffect">
                                  <p:stCondLst>
                                    <p:cond delay="0"/>
                                  </p:stCondLst>
                                  <p:childTnLst>
                                    <p:set>
                                      <p:cBhvr>
                                        <p:cTn id="24" dur="1" fill="hold">
                                          <p:stCondLst>
                                            <p:cond delay="0"/>
                                          </p:stCondLst>
                                        </p:cTn>
                                        <p:tgtEl>
                                          <p:spTgt spid="68614"/>
                                        </p:tgtEl>
                                        <p:attrNameLst>
                                          <p:attrName>style.visibility</p:attrName>
                                        </p:attrNameLst>
                                      </p:cBhvr>
                                      <p:to>
                                        <p:strVal val="visible"/>
                                      </p:to>
                                    </p:set>
                                    <p:animEffect transition="in" filter="fade">
                                      <p:cBhvr>
                                        <p:cTn id="25" dur="500"/>
                                        <p:tgtEl>
                                          <p:spTgt spid="68614"/>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6"/>
                                        </p:tgtEl>
                                        <p:attrNameLst>
                                          <p:attrName>style.visibility</p:attrName>
                                        </p:attrNameLst>
                                      </p:cBhvr>
                                      <p:to>
                                        <p:strVal val="visible"/>
                                      </p:to>
                                    </p:set>
                                    <p:animEffect transition="in" filter="fade">
                                      <p:cBhvr>
                                        <p:cTn id="30" dur="500"/>
                                        <p:tgtEl>
                                          <p:spTgt spid="6"/>
                                        </p:tgtEl>
                                      </p:cBhvr>
                                    </p:animEffect>
                                  </p:childTnLst>
                                </p:cTn>
                              </p:par>
                              <p:par>
                                <p:cTn id="31" presetID="10" presetClass="entr" presetSubtype="0" fill="hold" nodeType="withEffect">
                                  <p:stCondLst>
                                    <p:cond delay="0"/>
                                  </p:stCondLst>
                                  <p:childTnLst>
                                    <p:set>
                                      <p:cBhvr>
                                        <p:cTn id="32" dur="1" fill="hold">
                                          <p:stCondLst>
                                            <p:cond delay="0"/>
                                          </p:stCondLst>
                                        </p:cTn>
                                        <p:tgtEl>
                                          <p:spTgt spid="68615"/>
                                        </p:tgtEl>
                                        <p:attrNameLst>
                                          <p:attrName>style.visibility</p:attrName>
                                        </p:attrNameLst>
                                      </p:cBhvr>
                                      <p:to>
                                        <p:strVal val="visible"/>
                                      </p:to>
                                    </p:set>
                                    <p:animEffect transition="in" filter="fade">
                                      <p:cBhvr>
                                        <p:cTn id="33" dur="500"/>
                                        <p:tgtEl>
                                          <p:spTgt spid="68615"/>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7"/>
                                        </p:tgtEl>
                                        <p:attrNameLst>
                                          <p:attrName>style.visibility</p:attrName>
                                        </p:attrNameLst>
                                      </p:cBhvr>
                                      <p:to>
                                        <p:strVal val="visible"/>
                                      </p:to>
                                    </p:set>
                                    <p:animEffect transition="in" filter="fade">
                                      <p:cBhvr>
                                        <p:cTn id="38" dur="500"/>
                                        <p:tgtEl>
                                          <p:spTgt spid="7"/>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2"/>
                                        </p:tgtEl>
                                        <p:attrNameLst>
                                          <p:attrName>style.visibility</p:attrName>
                                        </p:attrNameLst>
                                      </p:cBhvr>
                                      <p:to>
                                        <p:strVal val="visible"/>
                                      </p:to>
                                    </p:set>
                                    <p:animEffect transition="in" filter="fade">
                                      <p:cBhvr>
                                        <p:cTn id="43" dur="500"/>
                                        <p:tgtEl>
                                          <p:spTgt spid="12"/>
                                        </p:tgtEl>
                                      </p:cBhvr>
                                    </p:animEffect>
                                  </p:childTnLst>
                                </p:cTn>
                              </p:par>
                              <p:par>
                                <p:cTn id="44" presetID="10" presetClass="entr" presetSubtype="0" fill="hold" nodeType="withEffect">
                                  <p:stCondLst>
                                    <p:cond delay="0"/>
                                  </p:stCondLst>
                                  <p:childTnLst>
                                    <p:set>
                                      <p:cBhvr>
                                        <p:cTn id="45" dur="1" fill="hold">
                                          <p:stCondLst>
                                            <p:cond delay="0"/>
                                          </p:stCondLst>
                                        </p:cTn>
                                        <p:tgtEl>
                                          <p:spTgt spid="68623"/>
                                        </p:tgtEl>
                                        <p:attrNameLst>
                                          <p:attrName>style.visibility</p:attrName>
                                        </p:attrNameLst>
                                      </p:cBhvr>
                                      <p:to>
                                        <p:strVal val="visible"/>
                                      </p:to>
                                    </p:set>
                                    <p:animEffect transition="in" filter="fade">
                                      <p:cBhvr>
                                        <p:cTn id="46" dur="500"/>
                                        <p:tgtEl>
                                          <p:spTgt spid="68623"/>
                                        </p:tgtEl>
                                      </p:cBhvr>
                                    </p:animEffect>
                                  </p:childTnLst>
                                </p:cTn>
                              </p:par>
                              <p:par>
                                <p:cTn id="47" presetID="10" presetClass="entr" presetSubtype="0" fill="hold" nodeType="withEffect">
                                  <p:stCondLst>
                                    <p:cond delay="0"/>
                                  </p:stCondLst>
                                  <p:childTnLst>
                                    <p:set>
                                      <p:cBhvr>
                                        <p:cTn id="48" dur="1" fill="hold">
                                          <p:stCondLst>
                                            <p:cond delay="0"/>
                                          </p:stCondLst>
                                        </p:cTn>
                                        <p:tgtEl>
                                          <p:spTgt spid="68624"/>
                                        </p:tgtEl>
                                        <p:attrNameLst>
                                          <p:attrName>style.visibility</p:attrName>
                                        </p:attrNameLst>
                                      </p:cBhvr>
                                      <p:to>
                                        <p:strVal val="visible"/>
                                      </p:to>
                                    </p:set>
                                    <p:animEffect transition="in" filter="fade">
                                      <p:cBhvr>
                                        <p:cTn id="49" dur="500"/>
                                        <p:tgtEl>
                                          <p:spTgt spid="68624"/>
                                        </p:tgtEl>
                                      </p:cBhvr>
                                    </p:animEffect>
                                  </p:childTnLst>
                                </p:cTn>
                              </p:par>
                              <p:par>
                                <p:cTn id="50" presetID="10" presetClass="entr" presetSubtype="0" fill="hold" nodeType="withEffect">
                                  <p:stCondLst>
                                    <p:cond delay="0"/>
                                  </p:stCondLst>
                                  <p:childTnLst>
                                    <p:set>
                                      <p:cBhvr>
                                        <p:cTn id="51" dur="1" fill="hold">
                                          <p:stCondLst>
                                            <p:cond delay="0"/>
                                          </p:stCondLst>
                                        </p:cTn>
                                        <p:tgtEl>
                                          <p:spTgt spid="68625"/>
                                        </p:tgtEl>
                                        <p:attrNameLst>
                                          <p:attrName>style.visibility</p:attrName>
                                        </p:attrNameLst>
                                      </p:cBhvr>
                                      <p:to>
                                        <p:strVal val="visible"/>
                                      </p:to>
                                    </p:set>
                                    <p:animEffect transition="in" filter="fade">
                                      <p:cBhvr>
                                        <p:cTn id="52" dur="500"/>
                                        <p:tgtEl>
                                          <p:spTgt spid="686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12" grpId="0"/>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72124" y="998284"/>
            <a:ext cx="1896673" cy="577081"/>
          </a:xfrm>
          <a:prstGeom prst="rect">
            <a:avLst/>
          </a:prstGeom>
        </p:spPr>
        <p:txBody>
          <a:bodyPr wrap="none">
            <a:spAutoFit/>
          </a:bodyPr>
          <a:lstStyle/>
          <a:p>
            <a:pPr marL="0" marR="0" lvl="0" indent="228600" algn="l" defTabSz="914400" rtl="0" eaLnBrk="1" fontAlgn="auto" latinLnBrk="0" hangingPunct="1">
              <a:lnSpc>
                <a:spcPct val="15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Calibri" panose="020F0502020204030204" pitchFamily="34" charset="0"/>
              </a:rPr>
              <a:t>范数</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alibri" panose="020F0502020204030204" pitchFamily="34" charset="0"/>
              </a:rPr>
              <a:t>‖</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微软雅黑" panose="020B0503020204020204" pitchFamily="34" charset="-122"/>
              </a:rPr>
              <a:t>R</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alibri" panose="020F0502020204030204" pitchFamily="34" charset="0"/>
              </a:rPr>
              <a:t>‖</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Calibri" panose="020F0502020204030204" pitchFamily="34" charset="0"/>
              </a:rPr>
              <a:t>：</a:t>
            </a:r>
            <a:endPar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1602478" y="1748869"/>
            <a:ext cx="992579"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alibri" panose="020F0502020204030204" pitchFamily="34" charset="0"/>
              </a:rPr>
              <a:t>‖</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微软雅黑" panose="020B0503020204020204" pitchFamily="34" charset="-122"/>
              </a:rPr>
              <a:t>R</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alibri" panose="020F0502020204030204" pitchFamily="34" charset="0"/>
              </a:rPr>
              <a:t>‖=</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pic>
        <p:nvPicPr>
          <p:cNvPr id="69634" name="Picture 2"/>
          <p:cNvPicPr>
            <a:picLocks noChangeAspect="1" noChangeArrowheads="1"/>
          </p:cNvPicPr>
          <p:nvPr/>
        </p:nvPicPr>
        <p:blipFill>
          <a:blip r:embed="rId2">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2565322" y="1660113"/>
            <a:ext cx="1663007" cy="4953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9635" name="Picture 3"/>
          <p:cNvPicPr>
            <a:picLocks noChangeAspect="1" noChangeArrowheads="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729502" y="2413427"/>
            <a:ext cx="2008085" cy="8251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9636" name="Picture 4"/>
          <p:cNvPicPr>
            <a:picLocks noChangeAspect="1" noChangeArrowheads="1"/>
          </p:cNvPicPr>
          <p:nvPr/>
        </p:nvPicPr>
        <p:blipFill>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2565322" y="3326130"/>
            <a:ext cx="4375727" cy="7909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9637" name="Picture 5"/>
          <p:cNvPicPr>
            <a:picLocks noChangeAspect="1" noChangeArrowheads="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2565322" y="4243610"/>
            <a:ext cx="3082157" cy="746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9638" name="Picture 6"/>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6358653" y="4243610"/>
            <a:ext cx="1550908" cy="781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矩形 5"/>
          <p:cNvSpPr/>
          <p:nvPr/>
        </p:nvSpPr>
        <p:spPr>
          <a:xfrm>
            <a:off x="5863590" y="4411981"/>
            <a:ext cx="314523" cy="5078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7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alibri" panose="020F0502020204030204" pitchFamily="34" charset="0"/>
              </a:rPr>
              <a:t>=</a:t>
            </a:r>
            <a:endParaRPr kumimoji="0" lang="zh-CN" altLang="en-US" sz="27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2" name="矩形 11"/>
          <p:cNvSpPr/>
          <p:nvPr/>
        </p:nvSpPr>
        <p:spPr>
          <a:xfrm>
            <a:off x="2222630" y="3510674"/>
            <a:ext cx="357790" cy="507831"/>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7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alibri" panose="020F0502020204030204" pitchFamily="34" charset="0"/>
              </a:rPr>
              <a:t>=</a:t>
            </a:r>
            <a:endParaRPr kumimoji="0" lang="zh-CN" altLang="en-US" sz="27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3" name="矩形 12"/>
          <p:cNvSpPr/>
          <p:nvPr/>
        </p:nvSpPr>
        <p:spPr>
          <a:xfrm>
            <a:off x="2222630" y="5085598"/>
            <a:ext cx="451990" cy="41549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alibri" panose="020F0502020204030204" pitchFamily="34" charset="0"/>
              </a:rPr>
              <a:t>=E</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7" name="矩形 6"/>
          <p:cNvSpPr/>
          <p:nvPr/>
        </p:nvSpPr>
        <p:spPr>
          <a:xfrm>
            <a:off x="2248206" y="4438281"/>
            <a:ext cx="319318"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alibri" panose="020F0502020204030204" pitchFamily="34" charset="0"/>
              </a:rPr>
              <a:t>&lt;</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8" name="矩形 7"/>
          <p:cNvSpPr/>
          <p:nvPr/>
        </p:nvSpPr>
        <p:spPr>
          <a:xfrm>
            <a:off x="684104" y="1447164"/>
            <a:ext cx="8138160" cy="1061829"/>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微软雅黑" panose="020B0503020204020204" pitchFamily="34" charset="-122"/>
              </a:rPr>
              <a:t>给定</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微软雅黑" panose="020B0503020204020204" pitchFamily="34" charset="-122"/>
              </a:rPr>
              <a:t>N</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微软雅黑" panose="020B0503020204020204" pitchFamily="34" charset="-122"/>
              </a:rPr>
              <a:t>及</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微软雅黑" panose="020B0503020204020204" pitchFamily="34" charset="-122"/>
              </a:rPr>
              <a:t>t</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微软雅黑" panose="020B0503020204020204" pitchFamily="34" charset="-122"/>
              </a:rPr>
              <a:t>，计算</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微软雅黑" panose="020B0503020204020204" pitchFamily="34" charset="-122"/>
              </a:rPr>
              <a:t>E</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微软雅黑" panose="020B0503020204020204" pitchFamily="34" charset="-122"/>
              </a:rPr>
              <a:t>；计算</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微软雅黑" panose="020B0503020204020204" pitchFamily="34" charset="-122"/>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微软雅黑" panose="020B0503020204020204" pitchFamily="34" charset="-122"/>
              </a:rPr>
              <a:t>并与</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微软雅黑" panose="020B0503020204020204" pitchFamily="34" charset="-122"/>
              </a:rPr>
              <a:t>E</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微软雅黑" panose="020B0503020204020204" pitchFamily="34" charset="-122"/>
              </a:rPr>
              <a:t>比较。若</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微软雅黑" panose="020B0503020204020204" pitchFamily="34" charset="-122"/>
              </a:rPr>
              <a:t>E           </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alibri" panose="020F0502020204030204" pitchFamily="34" charset="0"/>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Calibri" panose="020F0502020204030204" pitchFamily="34" charset="0"/>
              </a:rPr>
              <a:t>，则计算停止。否则，选更大</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Calibri" panose="020F0502020204030204" pitchFamily="34" charset="0"/>
              </a:rPr>
              <a:t>N</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Calibri" panose="020F0502020204030204" pitchFamily="34" charset="0"/>
              </a:rPr>
              <a:t>，重新计算，直至</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微软雅黑" panose="020B0503020204020204" pitchFamily="34" charset="-122"/>
              </a:rPr>
              <a:t>E      </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alibri" panose="020F0502020204030204" pitchFamily="34" charset="0"/>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Calibri" panose="020F0502020204030204" pitchFamily="34" charset="0"/>
              </a:rPr>
              <a:t>为止。</a:t>
            </a:r>
            <a:endPar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pic>
        <p:nvPicPr>
          <p:cNvPr id="69639" name="Picture 7"/>
          <p:cNvPicPr>
            <a:picLocks noChangeAspect="1" noChangeArrowheads="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3845423" y="1564585"/>
            <a:ext cx="382906" cy="3350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 name="Picture 7"/>
          <p:cNvPicPr>
            <a:picLocks noChangeAspect="1" noChangeArrowheads="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6606488" y="2035782"/>
            <a:ext cx="382906" cy="3350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 name="Picture 7"/>
          <p:cNvPicPr>
            <a:picLocks noChangeAspect="1" noChangeArrowheads="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134106" y="1564584"/>
            <a:ext cx="382906" cy="3350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9640" name="Picture 8"/>
          <p:cNvPicPr>
            <a:picLocks noChangeAspect="1" noChangeArrowheads="1"/>
          </p:cNvPicPr>
          <p:nvPr/>
        </p:nvPicPr>
        <p:blipFill>
          <a:blip r:embed="rId8">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6147273" y="1590099"/>
            <a:ext cx="756047" cy="317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 name="Picture 8"/>
          <p:cNvPicPr>
            <a:picLocks noChangeAspect="1" noChangeArrowheads="1"/>
          </p:cNvPicPr>
          <p:nvPr/>
        </p:nvPicPr>
        <p:blipFill>
          <a:blip r:embed="rId8">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5729914" y="2072866"/>
            <a:ext cx="756047" cy="317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第二章状态空间分析法</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298604-1786-421E-B612-B3EBCB27C43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111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5902493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69634"/>
                                        </p:tgtEl>
                                        <p:attrNameLst>
                                          <p:attrName>style.visibility</p:attrName>
                                        </p:attrNameLst>
                                      </p:cBhvr>
                                      <p:to>
                                        <p:strVal val="visible"/>
                                      </p:to>
                                    </p:set>
                                    <p:animEffect transition="in" filter="fade">
                                      <p:cBhvr>
                                        <p:cTn id="10" dur="500"/>
                                        <p:tgtEl>
                                          <p:spTgt spid="69634"/>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69635"/>
                                        </p:tgtEl>
                                        <p:attrNameLst>
                                          <p:attrName>style.visibility</p:attrName>
                                        </p:attrNameLst>
                                      </p:cBhvr>
                                      <p:to>
                                        <p:strVal val="visible"/>
                                      </p:to>
                                    </p:set>
                                    <p:animEffect transition="in" filter="fade">
                                      <p:cBhvr>
                                        <p:cTn id="15" dur="500"/>
                                        <p:tgtEl>
                                          <p:spTgt spid="69635"/>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2"/>
                                        </p:tgtEl>
                                        <p:attrNameLst>
                                          <p:attrName>style.visibility</p:attrName>
                                        </p:attrNameLst>
                                      </p:cBhvr>
                                      <p:to>
                                        <p:strVal val="visible"/>
                                      </p:to>
                                    </p:set>
                                    <p:animEffect transition="in" filter="fade">
                                      <p:cBhvr>
                                        <p:cTn id="20" dur="500"/>
                                        <p:tgtEl>
                                          <p:spTgt spid="12"/>
                                        </p:tgtEl>
                                      </p:cBhvr>
                                    </p:animEffect>
                                  </p:childTnLst>
                                </p:cTn>
                              </p:par>
                              <p:par>
                                <p:cTn id="21" presetID="10" presetClass="entr" presetSubtype="0" fill="hold" nodeType="withEffect">
                                  <p:stCondLst>
                                    <p:cond delay="0"/>
                                  </p:stCondLst>
                                  <p:childTnLst>
                                    <p:set>
                                      <p:cBhvr>
                                        <p:cTn id="22" dur="1" fill="hold">
                                          <p:stCondLst>
                                            <p:cond delay="0"/>
                                          </p:stCondLst>
                                        </p:cTn>
                                        <p:tgtEl>
                                          <p:spTgt spid="69636"/>
                                        </p:tgtEl>
                                        <p:attrNameLst>
                                          <p:attrName>style.visibility</p:attrName>
                                        </p:attrNameLst>
                                      </p:cBhvr>
                                      <p:to>
                                        <p:strVal val="visible"/>
                                      </p:to>
                                    </p:set>
                                    <p:animEffect transition="in" filter="fade">
                                      <p:cBhvr>
                                        <p:cTn id="23" dur="500"/>
                                        <p:tgtEl>
                                          <p:spTgt spid="69636"/>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7"/>
                                        </p:tgtEl>
                                        <p:attrNameLst>
                                          <p:attrName>style.visibility</p:attrName>
                                        </p:attrNameLst>
                                      </p:cBhvr>
                                      <p:to>
                                        <p:strVal val="visible"/>
                                      </p:to>
                                    </p:set>
                                    <p:animEffect transition="in" filter="fade">
                                      <p:cBhvr>
                                        <p:cTn id="28" dur="500"/>
                                        <p:tgtEl>
                                          <p:spTgt spid="7"/>
                                        </p:tgtEl>
                                      </p:cBhvr>
                                    </p:animEffect>
                                  </p:childTnLst>
                                </p:cTn>
                              </p:par>
                              <p:par>
                                <p:cTn id="29" presetID="10" presetClass="entr" presetSubtype="0" fill="hold" nodeType="withEffect">
                                  <p:stCondLst>
                                    <p:cond delay="0"/>
                                  </p:stCondLst>
                                  <p:childTnLst>
                                    <p:set>
                                      <p:cBhvr>
                                        <p:cTn id="30" dur="1" fill="hold">
                                          <p:stCondLst>
                                            <p:cond delay="0"/>
                                          </p:stCondLst>
                                        </p:cTn>
                                        <p:tgtEl>
                                          <p:spTgt spid="69637"/>
                                        </p:tgtEl>
                                        <p:attrNameLst>
                                          <p:attrName>style.visibility</p:attrName>
                                        </p:attrNameLst>
                                      </p:cBhvr>
                                      <p:to>
                                        <p:strVal val="visible"/>
                                      </p:to>
                                    </p:set>
                                    <p:animEffect transition="in" filter="fade">
                                      <p:cBhvr>
                                        <p:cTn id="31" dur="500"/>
                                        <p:tgtEl>
                                          <p:spTgt spid="69637"/>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6"/>
                                        </p:tgtEl>
                                        <p:attrNameLst>
                                          <p:attrName>style.visibility</p:attrName>
                                        </p:attrNameLst>
                                      </p:cBhvr>
                                      <p:to>
                                        <p:strVal val="visible"/>
                                      </p:to>
                                    </p:set>
                                    <p:animEffect transition="in" filter="fade">
                                      <p:cBhvr>
                                        <p:cTn id="36" dur="500"/>
                                        <p:tgtEl>
                                          <p:spTgt spid="6"/>
                                        </p:tgtEl>
                                      </p:cBhvr>
                                    </p:animEffect>
                                  </p:childTnLst>
                                </p:cTn>
                              </p:par>
                              <p:par>
                                <p:cTn id="37" presetID="10" presetClass="entr" presetSubtype="0" fill="hold" nodeType="withEffect">
                                  <p:stCondLst>
                                    <p:cond delay="0"/>
                                  </p:stCondLst>
                                  <p:childTnLst>
                                    <p:set>
                                      <p:cBhvr>
                                        <p:cTn id="38" dur="1" fill="hold">
                                          <p:stCondLst>
                                            <p:cond delay="0"/>
                                          </p:stCondLst>
                                        </p:cTn>
                                        <p:tgtEl>
                                          <p:spTgt spid="69638"/>
                                        </p:tgtEl>
                                        <p:attrNameLst>
                                          <p:attrName>style.visibility</p:attrName>
                                        </p:attrNameLst>
                                      </p:cBhvr>
                                      <p:to>
                                        <p:strVal val="visible"/>
                                      </p:to>
                                    </p:set>
                                    <p:animEffect transition="in" filter="fade">
                                      <p:cBhvr>
                                        <p:cTn id="39" dur="500"/>
                                        <p:tgtEl>
                                          <p:spTgt spid="69638"/>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13"/>
                                        </p:tgtEl>
                                        <p:attrNameLst>
                                          <p:attrName>style.visibility</p:attrName>
                                        </p:attrNameLst>
                                      </p:cBhvr>
                                      <p:to>
                                        <p:strVal val="visible"/>
                                      </p:to>
                                    </p:set>
                                    <p:animEffect transition="in" filter="fade">
                                      <p:cBhvr>
                                        <p:cTn id="44" dur="500"/>
                                        <p:tgtEl>
                                          <p:spTgt spid="13"/>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xit" presetSubtype="0" fill="hold" grpId="1" nodeType="clickEffect">
                                  <p:stCondLst>
                                    <p:cond delay="0"/>
                                  </p:stCondLst>
                                  <p:childTnLst>
                                    <p:animEffect transition="out" filter="fade">
                                      <p:cBhvr>
                                        <p:cTn id="48" dur="500"/>
                                        <p:tgtEl>
                                          <p:spTgt spid="5"/>
                                        </p:tgtEl>
                                      </p:cBhvr>
                                    </p:animEffect>
                                    <p:set>
                                      <p:cBhvr>
                                        <p:cTn id="49" dur="1" fill="hold">
                                          <p:stCondLst>
                                            <p:cond delay="499"/>
                                          </p:stCondLst>
                                        </p:cTn>
                                        <p:tgtEl>
                                          <p:spTgt spid="5"/>
                                        </p:tgtEl>
                                        <p:attrNameLst>
                                          <p:attrName>style.visibility</p:attrName>
                                        </p:attrNameLst>
                                      </p:cBhvr>
                                      <p:to>
                                        <p:strVal val="hidden"/>
                                      </p:to>
                                    </p:set>
                                  </p:childTnLst>
                                </p:cTn>
                              </p:par>
                              <p:par>
                                <p:cTn id="50" presetID="10" presetClass="exit" presetSubtype="0" fill="hold" nodeType="withEffect">
                                  <p:stCondLst>
                                    <p:cond delay="0"/>
                                  </p:stCondLst>
                                  <p:childTnLst>
                                    <p:animEffect transition="out" filter="fade">
                                      <p:cBhvr>
                                        <p:cTn id="51" dur="500"/>
                                        <p:tgtEl>
                                          <p:spTgt spid="69634"/>
                                        </p:tgtEl>
                                      </p:cBhvr>
                                    </p:animEffect>
                                    <p:set>
                                      <p:cBhvr>
                                        <p:cTn id="52" dur="1" fill="hold">
                                          <p:stCondLst>
                                            <p:cond delay="499"/>
                                          </p:stCondLst>
                                        </p:cTn>
                                        <p:tgtEl>
                                          <p:spTgt spid="69634"/>
                                        </p:tgtEl>
                                        <p:attrNameLst>
                                          <p:attrName>style.visibility</p:attrName>
                                        </p:attrNameLst>
                                      </p:cBhvr>
                                      <p:to>
                                        <p:strVal val="hidden"/>
                                      </p:to>
                                    </p:se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nodeType="clickEffect">
                                  <p:stCondLst>
                                    <p:cond delay="0"/>
                                  </p:stCondLst>
                                  <p:childTnLst>
                                    <p:set>
                                      <p:cBhvr>
                                        <p:cTn id="56" dur="1" fill="hold">
                                          <p:stCondLst>
                                            <p:cond delay="0"/>
                                          </p:stCondLst>
                                        </p:cTn>
                                        <p:tgtEl>
                                          <p:spTgt spid="69640"/>
                                        </p:tgtEl>
                                        <p:attrNameLst>
                                          <p:attrName>style.visibility</p:attrName>
                                        </p:attrNameLst>
                                      </p:cBhvr>
                                      <p:to>
                                        <p:strVal val="visible"/>
                                      </p:to>
                                    </p:set>
                                    <p:animEffect transition="in" filter="fade">
                                      <p:cBhvr>
                                        <p:cTn id="57" dur="500"/>
                                        <p:tgtEl>
                                          <p:spTgt spid="69640"/>
                                        </p:tgtEl>
                                      </p:cBhvr>
                                    </p:animEffect>
                                  </p:childTnLst>
                                </p:cTn>
                              </p:par>
                              <p:par>
                                <p:cTn id="58" presetID="10" presetClass="entr" presetSubtype="0" fill="hold" nodeType="withEffect">
                                  <p:stCondLst>
                                    <p:cond delay="0"/>
                                  </p:stCondLst>
                                  <p:childTnLst>
                                    <p:set>
                                      <p:cBhvr>
                                        <p:cTn id="59" dur="1" fill="hold">
                                          <p:stCondLst>
                                            <p:cond delay="0"/>
                                          </p:stCondLst>
                                        </p:cTn>
                                        <p:tgtEl>
                                          <p:spTgt spid="20"/>
                                        </p:tgtEl>
                                        <p:attrNameLst>
                                          <p:attrName>style.visibility</p:attrName>
                                        </p:attrNameLst>
                                      </p:cBhvr>
                                      <p:to>
                                        <p:strVal val="visible"/>
                                      </p:to>
                                    </p:set>
                                    <p:animEffect transition="in" filter="fade">
                                      <p:cBhvr>
                                        <p:cTn id="60" dur="500"/>
                                        <p:tgtEl>
                                          <p:spTgt spid="20"/>
                                        </p:tgtEl>
                                      </p:cBhvr>
                                    </p:animEffect>
                                  </p:childTnLst>
                                </p:cTn>
                              </p:par>
                              <p:par>
                                <p:cTn id="61" presetID="10" presetClass="entr" presetSubtype="0" fill="hold" nodeType="withEffect">
                                  <p:stCondLst>
                                    <p:cond delay="0"/>
                                  </p:stCondLst>
                                  <p:childTnLst>
                                    <p:set>
                                      <p:cBhvr>
                                        <p:cTn id="62" dur="1" fill="hold">
                                          <p:stCondLst>
                                            <p:cond delay="0"/>
                                          </p:stCondLst>
                                        </p:cTn>
                                        <p:tgtEl>
                                          <p:spTgt spid="69639"/>
                                        </p:tgtEl>
                                        <p:attrNameLst>
                                          <p:attrName>style.visibility</p:attrName>
                                        </p:attrNameLst>
                                      </p:cBhvr>
                                      <p:to>
                                        <p:strVal val="visible"/>
                                      </p:to>
                                    </p:set>
                                    <p:animEffect transition="in" filter="fade">
                                      <p:cBhvr>
                                        <p:cTn id="63" dur="500"/>
                                        <p:tgtEl>
                                          <p:spTgt spid="69639"/>
                                        </p:tgtEl>
                                      </p:cBhvr>
                                    </p:animEffect>
                                  </p:childTnLst>
                                </p:cTn>
                              </p:par>
                              <p:par>
                                <p:cTn id="64" presetID="10" presetClass="entr" presetSubtype="0" fill="hold" nodeType="withEffect">
                                  <p:stCondLst>
                                    <p:cond delay="0"/>
                                  </p:stCondLst>
                                  <p:childTnLst>
                                    <p:set>
                                      <p:cBhvr>
                                        <p:cTn id="65" dur="1" fill="hold">
                                          <p:stCondLst>
                                            <p:cond delay="0"/>
                                          </p:stCondLst>
                                        </p:cTn>
                                        <p:tgtEl>
                                          <p:spTgt spid="17"/>
                                        </p:tgtEl>
                                        <p:attrNameLst>
                                          <p:attrName>style.visibility</p:attrName>
                                        </p:attrNameLst>
                                      </p:cBhvr>
                                      <p:to>
                                        <p:strVal val="visible"/>
                                      </p:to>
                                    </p:set>
                                    <p:animEffect transition="in" filter="fade">
                                      <p:cBhvr>
                                        <p:cTn id="66" dur="500"/>
                                        <p:tgtEl>
                                          <p:spTgt spid="17"/>
                                        </p:tgtEl>
                                      </p:cBhvr>
                                    </p:animEffect>
                                  </p:childTnLst>
                                </p:cTn>
                              </p:par>
                              <p:par>
                                <p:cTn id="67" presetID="10" presetClass="entr" presetSubtype="0" fill="hold" nodeType="withEffect">
                                  <p:stCondLst>
                                    <p:cond delay="0"/>
                                  </p:stCondLst>
                                  <p:childTnLst>
                                    <p:set>
                                      <p:cBhvr>
                                        <p:cTn id="68" dur="1" fill="hold">
                                          <p:stCondLst>
                                            <p:cond delay="0"/>
                                          </p:stCondLst>
                                        </p:cTn>
                                        <p:tgtEl>
                                          <p:spTgt spid="18"/>
                                        </p:tgtEl>
                                        <p:attrNameLst>
                                          <p:attrName>style.visibility</p:attrName>
                                        </p:attrNameLst>
                                      </p:cBhvr>
                                      <p:to>
                                        <p:strVal val="visible"/>
                                      </p:to>
                                    </p:set>
                                    <p:animEffect transition="in" filter="fade">
                                      <p:cBhvr>
                                        <p:cTn id="69" dur="500"/>
                                        <p:tgtEl>
                                          <p:spTgt spid="18"/>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8"/>
                                        </p:tgtEl>
                                        <p:attrNameLst>
                                          <p:attrName>style.visibility</p:attrName>
                                        </p:attrNameLst>
                                      </p:cBhvr>
                                      <p:to>
                                        <p:strVal val="visible"/>
                                      </p:to>
                                    </p:set>
                                    <p:animEffect transition="in" filter="fade">
                                      <p:cBhvr>
                                        <p:cTn id="7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5" grpId="1"/>
      <p:bldP spid="6" grpId="0"/>
      <p:bldP spid="12" grpId="0"/>
      <p:bldP spid="13" grpId="0"/>
      <p:bldP spid="7" grpId="0"/>
      <p:bldP spid="8" grpId="0"/>
    </p:bldLst>
  </p:timing>
</p:sld>
</file>

<file path=ppt/slides/slide112.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sp>
        <p:nvSpPr>
          <p:cNvPr id="4" name="矩形 3"/>
          <p:cNvSpPr/>
          <p:nvPr/>
        </p:nvSpPr>
        <p:spPr>
          <a:xfrm>
            <a:off x="1042399" y="2898334"/>
            <a:ext cx="6556282" cy="646331"/>
          </a:xfrm>
          <a:prstGeom prst="rect">
            <a:avLst/>
          </a:prstGeom>
        </p:spPr>
        <p:txBody>
          <a:bodyPr wrap="none">
            <a:spAutoFit/>
          </a:bodyPr>
          <a:lstStyle/>
          <a:p>
            <a:pPr marL="0" marR="0" lvl="0" indent="344329" algn="ctr" defTabSz="914400" rtl="0" eaLnBrk="1" fontAlgn="auto" latinLnBrk="0" hangingPunct="1">
              <a:lnSpc>
                <a:spcPct val="100000"/>
              </a:lnSpc>
              <a:spcBef>
                <a:spcPts val="0"/>
              </a:spcBef>
              <a:spcAft>
                <a:spcPts val="0"/>
              </a:spcAft>
              <a:buClrTx/>
              <a:buSzTx/>
              <a:buFontTx/>
              <a:buNone/>
              <a:tabLst/>
              <a:defRPr/>
            </a:pPr>
            <a:r>
              <a:rPr kumimoji="0" lang="zh-CN" altLang="zh-CN" sz="36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第三章</a:t>
            </a:r>
            <a:r>
              <a:rPr kumimoji="0" lang="en-US" altLang="zh-CN" sz="36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36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线性系统的结构特性</a:t>
            </a:r>
            <a:endParaRPr kumimoji="0" lang="zh-CN" altLang="zh-CN" sz="36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8E7A19E-AECC-49A9-AB6C-55525D86B21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112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pic>
        <p:nvPicPr>
          <p:cNvPr id="5" name="图片 4"/>
          <p:cNvPicPr>
            <a:picLocks noChangeAspect="1"/>
          </p:cNvPicPr>
          <p:nvPr/>
        </p:nvPicPr>
        <p:blipFill>
          <a:blip r:embed="rId4"/>
          <a:stretch>
            <a:fillRect/>
          </a:stretch>
        </p:blipFill>
        <p:spPr>
          <a:xfrm>
            <a:off x="3259964" y="2351750"/>
            <a:ext cx="2624072" cy="446837"/>
          </a:xfrm>
          <a:prstGeom prst="rect">
            <a:avLst/>
          </a:prstGeom>
        </p:spPr>
      </p:pic>
      <p:sp>
        <p:nvSpPr>
          <p:cNvPr id="6" name="文本框 5"/>
          <p:cNvSpPr txBox="1"/>
          <p:nvPr/>
        </p:nvSpPr>
        <p:spPr>
          <a:xfrm>
            <a:off x="3403463" y="5340688"/>
            <a:ext cx="2337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主讲人：屈胜利</a:t>
            </a:r>
          </a:p>
        </p:txBody>
      </p:sp>
    </p:spTree>
    <p:extLst>
      <p:ext uri="{BB962C8B-B14F-4D97-AF65-F5344CB8AC3E}">
        <p14:creationId xmlns:p14="http://schemas.microsoft.com/office/powerpoint/2010/main" val="2344794834"/>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560070" y="1513014"/>
            <a:ext cx="7760970" cy="3727944"/>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控制系统的性能分析分为定性分析和定量分析两个方面。定性分析包含稳定性、能控性、能观性，以其为工具进行系统的结构分析。</a:t>
            </a:r>
          </a:p>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目的：掌握稳定性、能控性、能观性方面的内容，他们是古典和现代控制理论的基本概念。通过系统的结构分析，进一步剖析以传递函数为基础的“经典控制”与以状态方程为基础的“现代控制”之间的关系。“明白知识的适用范围，比知识本身更重要”。</a:t>
            </a:r>
          </a:p>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稳定性、能控性、能观性，是系统的三个重要属性、概念。</a:t>
            </a:r>
          </a:p>
        </p:txBody>
      </p:sp>
      <p:sp>
        <p:nvSpPr>
          <p:cNvPr id="3" name="页脚占位符 2"/>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4" name="灯片编号占位符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8E7A19E-AECC-49A9-AB6C-55525D86B21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113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098863376"/>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90134" y="1035682"/>
            <a:ext cx="3454472" cy="611706"/>
          </a:xfrm>
          <a:prstGeom prst="rect">
            <a:avLst/>
          </a:prstGeom>
        </p:spPr>
        <p:txBody>
          <a:bodyPr wrap="none">
            <a:spAutoFit/>
          </a:bodyPr>
          <a:lstStyle/>
          <a:p>
            <a:pPr marL="0" marR="0" lvl="0" indent="306229" algn="ctr" defTabSz="914400" rtl="0" eaLnBrk="1" fontAlgn="auto" latinLnBrk="0" hangingPunct="1">
              <a:lnSpc>
                <a:spcPct val="125000"/>
              </a:lnSpc>
              <a:spcBef>
                <a:spcPts val="0"/>
              </a:spcBef>
              <a:spcAft>
                <a:spcPts val="0"/>
              </a:spcAft>
              <a:buClrTx/>
              <a:buSzTx/>
              <a:buFontTx/>
              <a:buNone/>
              <a:tabLst/>
              <a:defRPr/>
            </a:pPr>
            <a:r>
              <a:rPr kumimoji="0" lang="en-US" altLang="zh-CN" sz="27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3.1  </a:t>
            </a:r>
            <a:r>
              <a:rPr kumimoji="0" lang="zh-CN" altLang="zh-CN" sz="27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系统的能控性</a:t>
            </a:r>
            <a:endParaRPr kumimoji="0" lang="zh-CN" altLang="zh-CN" sz="27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endParaRPr>
          </a:p>
        </p:txBody>
      </p:sp>
      <p:sp>
        <p:nvSpPr>
          <p:cNvPr id="3" name="矩形 2"/>
          <p:cNvSpPr/>
          <p:nvPr/>
        </p:nvSpPr>
        <p:spPr>
          <a:xfrm>
            <a:off x="560070" y="1651365"/>
            <a:ext cx="7692390" cy="263149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线性控制系统的能控性和能观性，是现代控制理论中两个非常重要的概念。</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1960</a:t>
            </a:r>
            <a:r>
              <a:rPr kumimoji="0" lang="zh-CN"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年美籍匈牙利人</a:t>
            </a:r>
            <a:r>
              <a:rPr kumimoji="0" lang="en-US" altLang="zh-CN" sz="1800" b="0" i="1" u="none" strike="noStrike" kern="100" cap="none" spc="0" normalizeH="0" baseline="0" noProof="0" dirty="0" err="1">
                <a:ln>
                  <a:noFill/>
                </a:ln>
                <a:solidFill>
                  <a:prstClr val="black"/>
                </a:solidFill>
                <a:effectLst/>
                <a:uLnTx/>
                <a:uFillTx/>
                <a:latin typeface="宋体" panose="02010600030101010101" pitchFamily="2" charset="-122"/>
                <a:ea typeface="宋体" panose="02010600030101010101" pitchFamily="2" charset="-122"/>
                <a:cs typeface="+mn-cs"/>
              </a:rPr>
              <a:t>R.E.Kalman</a:t>
            </a:r>
            <a:r>
              <a:rPr kumimoji="0" lang="zh-CN"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发表“控制系统的一般理论”等论文，引入状态空间法分析系统，提出能控性、能观测性、最佳调节器和卡尔曼滤波等概念，奠定了现代控制理论的基础。能控、能观性概念在刚提出来的时候，并未受到应有的重视，但现在已成为控制理论中的基本概念。无论在分析或综合一个现代控制系统时，总要研究一下，它是否能控与能观测</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a:t>
            </a:r>
          </a:p>
        </p:txBody>
      </p:sp>
      <p:sp>
        <p:nvSpPr>
          <p:cNvPr id="4" name="矩形 3"/>
          <p:cNvSpPr/>
          <p:nvPr/>
        </p:nvSpPr>
        <p:spPr>
          <a:xfrm>
            <a:off x="662940" y="3817687"/>
            <a:ext cx="7589520" cy="1477328"/>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现代控制理论，其数学模型采用状态方程，立足于状态变量法，包含最优控制、最优估计、系统辨识等理论。最优控制以能控性为基础，一般而言能控才能得到最优解；最优估计以能观性为基础。</a:t>
            </a:r>
          </a:p>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以下的讨论，均假定系统为线性定常（</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LTI</a:t>
            </a:r>
            <a:r>
              <a:rPr kumimoji="0" lang="zh-CN"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）连续系统。</a:t>
            </a:r>
          </a:p>
        </p:txBody>
      </p:sp>
      <p:sp>
        <p:nvSpPr>
          <p:cNvPr id="5" name="页脚占位符 4"/>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6" name="灯片编号占位符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8E7A19E-AECC-49A9-AB6C-55525D86B21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114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6118024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fade">
                                      <p:cBhvr>
                                        <p:cTn id="10"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207374" y="1102534"/>
            <a:ext cx="3898824" cy="553998"/>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24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1.</a:t>
            </a:r>
            <a:r>
              <a:rPr kumimoji="0" lang="zh-CN" altLang="zh-CN" sz="24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系统能控性的含义及例子</a:t>
            </a:r>
            <a:endParaRPr kumimoji="0" lang="zh-CN" altLang="zh-CN" sz="24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3" name="矩形 2"/>
          <p:cNvSpPr/>
          <p:nvPr/>
        </p:nvSpPr>
        <p:spPr>
          <a:xfrm>
            <a:off x="575072" y="1614979"/>
            <a:ext cx="8172450" cy="900246"/>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系统的能控性指系统的输入对系统的状态的控制能力，即衡量系统在作用下其内部状态转移的能力。</a:t>
            </a:r>
          </a:p>
        </p:txBody>
      </p:sp>
      <p:sp>
        <p:nvSpPr>
          <p:cNvPr id="4" name="矩形 3"/>
          <p:cNvSpPr/>
          <p:nvPr/>
        </p:nvSpPr>
        <p:spPr>
          <a:xfrm>
            <a:off x="575072" y="2394948"/>
            <a:ext cx="8092440" cy="49629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以后会知道，能控性是系统的一种内在性质，是系统的结构性质。</a:t>
            </a:r>
          </a:p>
        </p:txBody>
      </p:sp>
      <p:sp>
        <p:nvSpPr>
          <p:cNvPr id="5" name="矩形 4"/>
          <p:cNvSpPr/>
          <p:nvPr/>
        </p:nvSpPr>
        <p:spPr>
          <a:xfrm>
            <a:off x="217766" y="2888762"/>
            <a:ext cx="4562146" cy="415498"/>
          </a:xfrm>
          <a:prstGeom prst="rect">
            <a:avLst/>
          </a:prstGeom>
        </p:spPr>
        <p:txBody>
          <a:bodyPr wrap="none">
            <a:spAutoFit/>
          </a:bodyPr>
          <a:lstStyle/>
          <a:p>
            <a:pPr marL="0" marR="0" lvl="0" indent="229553" algn="just" defTabSz="914400" rtl="0" eaLnBrk="1" fontAlgn="auto" latinLnBrk="0" hangingPunct="1">
              <a:lnSpc>
                <a:spcPct val="100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例</a:t>
            </a:r>
            <a:r>
              <a:rPr kumimoji="0" lang="en-US"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3-1  </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设</a:t>
            </a:r>
            <a:r>
              <a:rPr kumimoji="0" lang="en-US" altLang="zh-CN" sz="21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SISO</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离散系统状态方程为</a:t>
            </a:r>
          </a:p>
        </p:txBody>
      </p:sp>
      <p:sp>
        <p:nvSpPr>
          <p:cNvPr id="6" name="Rectangle 2"/>
          <p:cNvSpPr>
            <a:spLocks noChangeArrowheads="1"/>
          </p:cNvSpPr>
          <p:nvPr/>
        </p:nvSpPr>
        <p:spPr bwMode="auto">
          <a:xfrm>
            <a:off x="1291591" y="363903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1102396" y="3376653"/>
          <a:ext cx="4020847" cy="785683"/>
        </p:xfrm>
        <a:graphic>
          <a:graphicData uri="http://schemas.openxmlformats.org/presentationml/2006/ole">
            <mc:AlternateContent xmlns:mc="http://schemas.openxmlformats.org/markup-compatibility/2006">
              <mc:Choice xmlns:v="urn:schemas-microsoft-com:vml" Requires="v">
                <p:oleObj spid="_x0000_s64518" name="公式" r:id="rId3" imgW="2489200" imgH="482600" progId="Equation.3">
                  <p:embed/>
                </p:oleObj>
              </mc:Choice>
              <mc:Fallback>
                <p:oleObj name="公式" r:id="rId3" imgW="2489200" imgH="482600" progId="Equation.3">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02396" y="3376653"/>
                        <a:ext cx="4020847" cy="785683"/>
                      </a:xfrm>
                      <a:prstGeom prst="rect">
                        <a:avLst/>
                      </a:prstGeom>
                      <a:noFill/>
                    </p:spPr>
                  </p:pic>
                </p:oleObj>
              </mc:Fallback>
            </mc:AlternateContent>
          </a:graphicData>
        </a:graphic>
      </p:graphicFrame>
      <p:sp>
        <p:nvSpPr>
          <p:cNvPr id="8" name="Rectangle 4"/>
          <p:cNvSpPr>
            <a:spLocks noChangeArrowheads="1"/>
          </p:cNvSpPr>
          <p:nvPr/>
        </p:nvSpPr>
        <p:spPr bwMode="auto">
          <a:xfrm>
            <a:off x="4400551" y="360895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5312437" y="3417926"/>
          <a:ext cx="1070899" cy="616629"/>
        </p:xfrm>
        <a:graphic>
          <a:graphicData uri="http://schemas.openxmlformats.org/presentationml/2006/ole">
            <mc:AlternateContent xmlns:mc="http://schemas.openxmlformats.org/markup-compatibility/2006">
              <mc:Choice xmlns:v="urn:schemas-microsoft-com:vml" Requires="v">
                <p:oleObj spid="_x0000_s64519" name="公式" r:id="rId5" imgW="698500" imgH="457200" progId="Equation.3">
                  <p:embed/>
                </p:oleObj>
              </mc:Choice>
              <mc:Fallback>
                <p:oleObj name="公式" r:id="rId5" imgW="698500" imgH="457200" progId="Equation.3">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312437" y="3417926"/>
                        <a:ext cx="1070899" cy="616629"/>
                      </a:xfrm>
                      <a:prstGeom prst="rect">
                        <a:avLst/>
                      </a:prstGeom>
                      <a:noFill/>
                    </p:spPr>
                  </p:pic>
                </p:oleObj>
              </mc:Fallback>
            </mc:AlternateContent>
          </a:graphicData>
        </a:graphic>
      </p:graphicFrame>
      <p:sp>
        <p:nvSpPr>
          <p:cNvPr id="10" name="矩形 9"/>
          <p:cNvSpPr/>
          <p:nvPr/>
        </p:nvSpPr>
        <p:spPr>
          <a:xfrm>
            <a:off x="1310119" y="4334198"/>
            <a:ext cx="6027941" cy="41549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试分析系统的输入</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对系统状态</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的影响</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1" name="Rectangle 6"/>
          <p:cNvSpPr>
            <a:spLocks noChangeArrowheads="1"/>
          </p:cNvSpPr>
          <p:nvPr/>
        </p:nvSpPr>
        <p:spPr bwMode="auto">
          <a:xfrm>
            <a:off x="3619675" y="525646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5321354" y="4425851"/>
          <a:ext cx="486023" cy="261705"/>
        </p:xfrm>
        <a:graphic>
          <a:graphicData uri="http://schemas.openxmlformats.org/presentationml/2006/ole">
            <mc:AlternateContent xmlns:mc="http://schemas.openxmlformats.org/markup-compatibility/2006">
              <mc:Choice xmlns:v="urn:schemas-microsoft-com:vml" Requires="v">
                <p:oleObj spid="_x0000_s64520" name="公式" r:id="rId7" imgW="368140" imgH="203112" progId="Equation.3">
                  <p:embed/>
                </p:oleObj>
              </mc:Choice>
              <mc:Fallback>
                <p:oleObj name="公式" r:id="rId7" imgW="368140" imgH="203112" progId="Equation.3">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321354" y="4425851"/>
                        <a:ext cx="486023" cy="261705"/>
                      </a:xfrm>
                      <a:prstGeom prst="rect">
                        <a:avLst/>
                      </a:prstGeom>
                      <a:noFill/>
                    </p:spPr>
                  </p:pic>
                </p:oleObj>
              </mc:Fallback>
            </mc:AlternateContent>
          </a:graphicData>
        </a:graphic>
      </p:graphicFrame>
      <p:sp>
        <p:nvSpPr>
          <p:cNvPr id="13" name="Rectangle 8"/>
          <p:cNvSpPr>
            <a:spLocks noChangeArrowheads="1"/>
          </p:cNvSpPr>
          <p:nvPr/>
        </p:nvSpPr>
        <p:spPr bwMode="auto">
          <a:xfrm>
            <a:off x="1558767" y="51814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3509660" y="4383658"/>
          <a:ext cx="498634" cy="317312"/>
        </p:xfrm>
        <a:graphic>
          <a:graphicData uri="http://schemas.openxmlformats.org/presentationml/2006/ole">
            <mc:AlternateContent xmlns:mc="http://schemas.openxmlformats.org/markup-compatibility/2006">
              <mc:Choice xmlns:v="urn:schemas-microsoft-com:vml" Requires="v">
                <p:oleObj spid="_x0000_s64521" name="公式" r:id="rId9" imgW="317225" imgH="203024" progId="Equation.3">
                  <p:embed/>
                </p:oleObj>
              </mc:Choice>
              <mc:Fallback>
                <p:oleObj name="公式" r:id="rId9" imgW="317225" imgH="203024" progId="Equation.3">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509660" y="4383658"/>
                        <a:ext cx="498634" cy="317312"/>
                      </a:xfrm>
                      <a:prstGeom prst="rect">
                        <a:avLst/>
                      </a:prstGeom>
                      <a:noFill/>
                    </p:spPr>
                  </p:pic>
                </p:oleObj>
              </mc:Fallback>
            </mc:AlternateContent>
          </a:graphicData>
        </a:graphic>
      </p:graphicFrame>
      <p:sp>
        <p:nvSpPr>
          <p:cNvPr id="15" name="页脚占位符 14"/>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16" name="灯片编号占位符 1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8E7A19E-AECC-49A9-AB6C-55525D86B21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115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2960696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par>
                                <p:cTn id="16" presetID="10" presetClass="entr" presetSubtype="0" fill="hold" nodeType="with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500"/>
                                        <p:tgtEl>
                                          <p:spTgt spid="7"/>
                                        </p:tgtEl>
                                      </p:cBhvr>
                                    </p:animEffect>
                                  </p:childTnLst>
                                </p:cTn>
                              </p:par>
                              <p:par>
                                <p:cTn id="19" presetID="10" presetClass="entr" presetSubtype="0" fill="hold" nodeType="with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500"/>
                                        <p:tgtEl>
                                          <p:spTgt spid="9"/>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0"/>
                                        </p:tgtEl>
                                        <p:attrNameLst>
                                          <p:attrName>style.visibility</p:attrName>
                                        </p:attrNameLst>
                                      </p:cBhvr>
                                      <p:to>
                                        <p:strVal val="visible"/>
                                      </p:to>
                                    </p:set>
                                    <p:animEffect transition="in" filter="fade">
                                      <p:cBhvr>
                                        <p:cTn id="24" dur="500"/>
                                        <p:tgtEl>
                                          <p:spTgt spid="10"/>
                                        </p:tgtEl>
                                      </p:cBhvr>
                                    </p:animEffect>
                                  </p:childTnLst>
                                </p:cTn>
                              </p:par>
                              <p:par>
                                <p:cTn id="25" presetID="10" presetClass="entr" presetSubtype="0" fill="hold" nodeType="with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500"/>
                                        <p:tgtEl>
                                          <p:spTgt spid="14"/>
                                        </p:tgtEl>
                                      </p:cBhvr>
                                    </p:animEffect>
                                  </p:childTnLst>
                                </p:cTn>
                              </p:par>
                              <p:par>
                                <p:cTn id="28" presetID="10" presetClass="entr" presetSubtype="0" fill="hold" nodeType="withEffect">
                                  <p:stCondLst>
                                    <p:cond delay="0"/>
                                  </p:stCondLst>
                                  <p:childTnLst>
                                    <p:set>
                                      <p:cBhvr>
                                        <p:cTn id="29" dur="1" fill="hold">
                                          <p:stCondLst>
                                            <p:cond delay="0"/>
                                          </p:stCondLst>
                                        </p:cTn>
                                        <p:tgtEl>
                                          <p:spTgt spid="12"/>
                                        </p:tgtEl>
                                        <p:attrNameLst>
                                          <p:attrName>style.visibility</p:attrName>
                                        </p:attrNameLst>
                                      </p:cBhvr>
                                      <p:to>
                                        <p:strVal val="visible"/>
                                      </p:to>
                                    </p:set>
                                    <p:animEffect transition="in" filter="fade">
                                      <p:cBhvr>
                                        <p:cTn id="30"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P spid="10" grpId="0"/>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106694" y="1597899"/>
            <a:ext cx="4724370" cy="415498"/>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解：用递推法解系统的状态方程，得</a:t>
            </a:r>
          </a:p>
        </p:txBody>
      </p:sp>
      <p:sp>
        <p:nvSpPr>
          <p:cNvPr id="5" name="Rectangle 2"/>
          <p:cNvSpPr>
            <a:spLocks noChangeArrowheads="1"/>
          </p:cNvSpPr>
          <p:nvPr/>
        </p:nvSpPr>
        <p:spPr bwMode="auto">
          <a:xfrm>
            <a:off x="2297431" y="1861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1915279" y="2197333"/>
          <a:ext cx="3835046" cy="764013"/>
        </p:xfrm>
        <a:graphic>
          <a:graphicData uri="http://schemas.openxmlformats.org/presentationml/2006/ole">
            <mc:AlternateContent xmlns:mc="http://schemas.openxmlformats.org/markup-compatibility/2006">
              <mc:Choice xmlns:v="urn:schemas-microsoft-com:vml" Requires="v">
                <p:oleObj spid="_x0000_s65543" name="Equation" r:id="rId3" imgW="2438400" imgH="482600" progId="Equation.DSMT4">
                  <p:embed/>
                </p:oleObj>
              </mc:Choice>
              <mc:Fallback>
                <p:oleObj name="Equation" r:id="rId3" imgW="2438400" imgH="4826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15279" y="2197333"/>
                        <a:ext cx="3835046" cy="764013"/>
                      </a:xfrm>
                      <a:prstGeom prst="rect">
                        <a:avLst/>
                      </a:prstGeom>
                      <a:noFill/>
                    </p:spPr>
                  </p:pic>
                </p:oleObj>
              </mc:Fallback>
            </mc:AlternateContent>
          </a:graphicData>
        </a:graphic>
      </p:graphicFrame>
      <p:sp>
        <p:nvSpPr>
          <p:cNvPr id="7" name="矩形 6"/>
          <p:cNvSpPr/>
          <p:nvPr/>
        </p:nvSpPr>
        <p:spPr>
          <a:xfrm>
            <a:off x="674370" y="3212704"/>
            <a:ext cx="7795260" cy="1304203"/>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由上式可见，系统的第一个状态变量</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，无论</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取何值，永远不受</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的控制。所以，系统的状态不能通过它的输入</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的作用而转移到任意所需的状态上去。</a:t>
            </a:r>
          </a:p>
        </p:txBody>
      </p:sp>
      <p:sp>
        <p:nvSpPr>
          <p:cNvPr id="8" name="Rectangle 4"/>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5487435" y="3244103"/>
          <a:ext cx="262890" cy="355675"/>
        </p:xfrm>
        <a:graphic>
          <a:graphicData uri="http://schemas.openxmlformats.org/presentationml/2006/ole">
            <mc:AlternateContent xmlns:mc="http://schemas.openxmlformats.org/markup-compatibility/2006">
              <mc:Choice xmlns:v="urn:schemas-microsoft-com:vml" Requires="v">
                <p:oleObj spid="_x0000_s65544" name="公式" r:id="rId5" imgW="164885" imgH="215619" progId="Equation.3">
                  <p:embed/>
                </p:oleObj>
              </mc:Choice>
              <mc:Fallback>
                <p:oleObj name="公式" r:id="rId5" imgW="164885" imgH="215619" progId="Equation.3">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487435" y="3244103"/>
                        <a:ext cx="262890" cy="355675"/>
                      </a:xfrm>
                      <a:prstGeom prst="rect">
                        <a:avLst/>
                      </a:prstGeom>
                      <a:noFill/>
                    </p:spPr>
                  </p:pic>
                </p:oleObj>
              </mc:Fallback>
            </mc:AlternateContent>
          </a:graphicData>
        </a:graphic>
      </p:graphicFrame>
      <p:sp>
        <p:nvSpPr>
          <p:cNvPr id="10" name="Rectangle 6"/>
          <p:cNvSpPr>
            <a:spLocks noChangeArrowheads="1"/>
          </p:cNvSpPr>
          <p:nvPr/>
        </p:nvSpPr>
        <p:spPr bwMode="auto">
          <a:xfrm>
            <a:off x="510600" y="347338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1568629" y="3718838"/>
          <a:ext cx="255211" cy="294474"/>
        </p:xfrm>
        <a:graphic>
          <a:graphicData uri="http://schemas.openxmlformats.org/presentationml/2006/ole">
            <mc:AlternateContent xmlns:mc="http://schemas.openxmlformats.org/markup-compatibility/2006">
              <mc:Choice xmlns:v="urn:schemas-microsoft-com:vml" Requires="v">
                <p:oleObj spid="_x0000_s65545" name="公式" r:id="rId7" imgW="126835" imgH="139518" progId="Equation.3">
                  <p:embed/>
                </p:oleObj>
              </mc:Choice>
              <mc:Fallback>
                <p:oleObj name="公式" r:id="rId7" imgW="126835" imgH="139518" progId="Equation.3">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568629" y="3718838"/>
                        <a:ext cx="255211" cy="294474"/>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7056061" y="3718838"/>
          <a:ext cx="255211" cy="294474"/>
        </p:xfrm>
        <a:graphic>
          <a:graphicData uri="http://schemas.openxmlformats.org/presentationml/2006/ole">
            <mc:AlternateContent xmlns:mc="http://schemas.openxmlformats.org/markup-compatibility/2006">
              <mc:Choice xmlns:v="urn:schemas-microsoft-com:vml" Requires="v">
                <p:oleObj spid="_x0000_s65546" name="公式" r:id="rId9" imgW="126835" imgH="139518" progId="Equation.3">
                  <p:embed/>
                </p:oleObj>
              </mc:Choice>
              <mc:Fallback>
                <p:oleObj name="公式" r:id="rId9" imgW="126835" imgH="139518" progId="Equation.3">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056061" y="3718838"/>
                        <a:ext cx="255211" cy="294474"/>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6800850" y="3313682"/>
          <a:ext cx="255211" cy="294474"/>
        </p:xfrm>
        <a:graphic>
          <a:graphicData uri="http://schemas.openxmlformats.org/presentationml/2006/ole">
            <mc:AlternateContent xmlns:mc="http://schemas.openxmlformats.org/markup-compatibility/2006">
              <mc:Choice xmlns:v="urn:schemas-microsoft-com:vml" Requires="v">
                <p:oleObj spid="_x0000_s65547" name="公式" r:id="rId10" imgW="126835" imgH="139518" progId="Equation.3">
                  <p:embed/>
                </p:oleObj>
              </mc:Choice>
              <mc:Fallback>
                <p:oleObj name="公式" r:id="rId10" imgW="126835" imgH="139518" progId="Equation.3">
                  <p:embed/>
                  <p:pic>
                    <p:nvPicPr>
                      <p:cNvPr id="13" name="对象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800850" y="3313682"/>
                        <a:ext cx="255211" cy="294474"/>
                      </a:xfrm>
                      <a:prstGeom prst="rect">
                        <a:avLst/>
                      </a:prstGeom>
                      <a:noFill/>
                    </p:spPr>
                  </p:pic>
                </p:oleObj>
              </mc:Fallback>
            </mc:AlternateContent>
          </a:graphicData>
        </a:graphic>
      </p:graphicFrame>
    </p:spTree>
    <p:extLst>
      <p:ext uri="{BB962C8B-B14F-4D97-AF65-F5344CB8AC3E}">
        <p14:creationId xmlns:p14="http://schemas.microsoft.com/office/powerpoint/2010/main" val="10789682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par>
                                <p:cTn id="13" presetID="10" presetClass="entr" presetSubtype="0" fill="hold" nodeType="with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500"/>
                                        <p:tgtEl>
                                          <p:spTgt spid="11"/>
                                        </p:tgtEl>
                                      </p:cBhvr>
                                    </p:animEffect>
                                  </p:childTnLst>
                                </p:cTn>
                              </p:par>
                              <p:par>
                                <p:cTn id="16" presetID="10" presetClass="entr" presetSubtype="0" fill="hold" nodeType="with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fade">
                                      <p:cBhvr>
                                        <p:cTn id="18" dur="500"/>
                                        <p:tgtEl>
                                          <p:spTgt spid="9"/>
                                        </p:tgtEl>
                                      </p:cBhvr>
                                    </p:animEffect>
                                  </p:childTnLst>
                                </p:cTn>
                              </p:par>
                              <p:par>
                                <p:cTn id="19" presetID="10" presetClass="entr" presetSubtype="0" fill="hold" nodeType="with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fade">
                                      <p:cBhvr>
                                        <p:cTn id="21" dur="500"/>
                                        <p:tgtEl>
                                          <p:spTgt spid="13"/>
                                        </p:tgtEl>
                                      </p:cBhvr>
                                    </p:animEffect>
                                  </p:childTnLst>
                                </p:cTn>
                              </p:par>
                              <p:par>
                                <p:cTn id="22" presetID="10" presetClass="entr" presetSubtype="0" fill="hold" nodeType="withEffect">
                                  <p:stCondLst>
                                    <p:cond delay="0"/>
                                  </p:stCondLst>
                                  <p:childTnLst>
                                    <p:set>
                                      <p:cBhvr>
                                        <p:cTn id="23" dur="1" fill="hold">
                                          <p:stCondLst>
                                            <p:cond delay="0"/>
                                          </p:stCondLst>
                                        </p:cTn>
                                        <p:tgtEl>
                                          <p:spTgt spid="12"/>
                                        </p:tgtEl>
                                        <p:attrNameLst>
                                          <p:attrName>style.visibility</p:attrName>
                                        </p:attrNameLst>
                                      </p:cBhvr>
                                      <p:to>
                                        <p:strVal val="visible"/>
                                      </p:to>
                                    </p:set>
                                    <p:animEffect transition="in" filter="fade">
                                      <p:cBhvr>
                                        <p:cTn id="24"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74794" y="1149073"/>
            <a:ext cx="2759089"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2.</a:t>
            </a:r>
            <a:r>
              <a:rPr kumimoji="0" lang="zh-CN"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系统能控性的定义</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 </a:t>
            </a:r>
            <a:endParaRPr kumimoji="0" lang="zh-CN" altLang="en-US" sz="21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endParaRPr>
          </a:p>
        </p:txBody>
      </p:sp>
      <p:sp>
        <p:nvSpPr>
          <p:cNvPr id="5" name="矩形 4"/>
          <p:cNvSpPr/>
          <p:nvPr/>
        </p:nvSpPr>
        <p:spPr>
          <a:xfrm>
            <a:off x="606876" y="1622146"/>
            <a:ext cx="4455066" cy="415498"/>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设线性定常连续系统的状态方程为</a:t>
            </a:r>
          </a:p>
        </p:txBody>
      </p:sp>
      <p:sp>
        <p:nvSpPr>
          <p:cNvPr id="6" name="Rectangle 2"/>
          <p:cNvSpPr>
            <a:spLocks noChangeArrowheads="1"/>
          </p:cNvSpPr>
          <p:nvPr/>
        </p:nvSpPr>
        <p:spPr bwMode="auto">
          <a:xfrm>
            <a:off x="1840231" y="175414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1977390" y="2056009"/>
          <a:ext cx="6473566" cy="395333"/>
        </p:xfrm>
        <a:graphic>
          <a:graphicData uri="http://schemas.openxmlformats.org/presentationml/2006/ole">
            <mc:AlternateContent xmlns:mc="http://schemas.openxmlformats.org/markup-compatibility/2006">
              <mc:Choice xmlns:v="urn:schemas-microsoft-com:vml" Requires="v">
                <p:oleObj spid="_x0000_s66568" name="Equation" r:id="rId3" imgW="3746500" imgH="228600" progId="Equation.DSMT4">
                  <p:embed/>
                </p:oleObj>
              </mc:Choice>
              <mc:Fallback>
                <p:oleObj name="Equation" r:id="rId3" imgW="3746500" imgH="228600"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77390" y="2056009"/>
                        <a:ext cx="6473566" cy="395333"/>
                      </a:xfrm>
                      <a:prstGeom prst="rect">
                        <a:avLst/>
                      </a:prstGeom>
                      <a:noFill/>
                    </p:spPr>
                  </p:pic>
                </p:oleObj>
              </mc:Fallback>
            </mc:AlternateContent>
          </a:graphicData>
        </a:graphic>
      </p:graphicFrame>
      <p:sp>
        <p:nvSpPr>
          <p:cNvPr id="8" name="矩形 7"/>
          <p:cNvSpPr/>
          <p:nvPr/>
        </p:nvSpPr>
        <p:spPr>
          <a:xfrm>
            <a:off x="531856" y="2573290"/>
            <a:ext cx="2351926"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系统能控性的定义</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9" name="矩形 8"/>
          <p:cNvSpPr/>
          <p:nvPr/>
        </p:nvSpPr>
        <p:spPr>
          <a:xfrm>
            <a:off x="629959" y="2924452"/>
            <a:ext cx="7679651" cy="170816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如果有一个控制作用</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，能在有限的时间</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T</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内，把系统从任意初始状态  </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，转移到终了状态</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则称系统状态完全能控，简称系统能控。若系统中有一个或一些初始状态不能在有限的时间</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T</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内，在输入控制</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的作用下转移到终了状态</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，则称系统状态不完全能控，简称系统不能控。 </a:t>
            </a:r>
            <a:endParaRPr kumimoji="0" lang="zh-CN" altLang="en-US" sz="21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endParaRPr>
          </a:p>
        </p:txBody>
      </p:sp>
      <p:sp>
        <p:nvSpPr>
          <p:cNvPr id="10" name="Rectangle 4"/>
          <p:cNvSpPr>
            <a:spLocks noChangeArrowheads="1"/>
          </p:cNvSpPr>
          <p:nvPr/>
        </p:nvSpPr>
        <p:spPr bwMode="auto">
          <a:xfrm>
            <a:off x="2434590" y="4621114"/>
            <a:ext cx="1019694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3108960" y="3023002"/>
          <a:ext cx="510626" cy="291389"/>
        </p:xfrm>
        <a:graphic>
          <a:graphicData uri="http://schemas.openxmlformats.org/presentationml/2006/ole">
            <mc:AlternateContent xmlns:mc="http://schemas.openxmlformats.org/markup-compatibility/2006">
              <mc:Choice xmlns:v="urn:schemas-microsoft-com:vml" Requires="v">
                <p:oleObj spid="_x0000_s66569" name="公式" r:id="rId5" imgW="317225" imgH="203024" progId="Equation.3">
                  <p:embed/>
                </p:oleObj>
              </mc:Choice>
              <mc:Fallback>
                <p:oleObj name="公式" r:id="rId5" imgW="317225" imgH="203024" progId="Equation.3">
                  <p:embed/>
                  <p:pic>
                    <p:nvPicPr>
                      <p:cNvPr id="11" name="对象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08960" y="3023002"/>
                        <a:ext cx="510626" cy="291389"/>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4843300" y="3314391"/>
          <a:ext cx="944672" cy="309971"/>
        </p:xfrm>
        <a:graphic>
          <a:graphicData uri="http://schemas.openxmlformats.org/presentationml/2006/ole">
            <mc:AlternateContent xmlns:mc="http://schemas.openxmlformats.org/markup-compatibility/2006">
              <mc:Choice xmlns:v="urn:schemas-microsoft-com:vml" Requires="v">
                <p:oleObj spid="_x0000_s66570" name="Equation" r:id="rId7" imgW="609336" imgH="203112" progId="Equation.DSMT4">
                  <p:embed/>
                </p:oleObj>
              </mc:Choice>
              <mc:Fallback>
                <p:oleObj name="Equation" r:id="rId7" imgW="609336" imgH="203112" progId="Equation.DSMT4">
                  <p:embed/>
                  <p:pic>
                    <p:nvPicPr>
                      <p:cNvPr id="13" name="对象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843300" y="3314391"/>
                        <a:ext cx="944672" cy="309971"/>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3802465" y="3984220"/>
          <a:ext cx="510626" cy="291389"/>
        </p:xfrm>
        <a:graphic>
          <a:graphicData uri="http://schemas.openxmlformats.org/presentationml/2006/ole">
            <mc:AlternateContent xmlns:mc="http://schemas.openxmlformats.org/markup-compatibility/2006">
              <mc:Choice xmlns:v="urn:schemas-microsoft-com:vml" Requires="v">
                <p:oleObj spid="_x0000_s66571" name="公式" r:id="rId9" imgW="317225" imgH="203024" progId="Equation.3">
                  <p:embed/>
                </p:oleObj>
              </mc:Choice>
              <mc:Fallback>
                <p:oleObj name="公式" r:id="rId9" imgW="317225" imgH="203024" progId="Equation.3">
                  <p:embed/>
                  <p:pic>
                    <p:nvPicPr>
                      <p:cNvPr id="15" name="对象 1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802465" y="3984220"/>
                        <a:ext cx="510626" cy="291389"/>
                      </a:xfrm>
                      <a:prstGeom prst="rect">
                        <a:avLst/>
                      </a:prstGeom>
                      <a:noFill/>
                    </p:spPr>
                  </p:pic>
                </p:oleObj>
              </mc:Fallback>
            </mc:AlternateContent>
          </a:graphicData>
        </a:graphic>
      </p:graphicFrame>
      <p:sp>
        <p:nvSpPr>
          <p:cNvPr id="16" name="Rectangle 8"/>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7" name="对象 16"/>
          <p:cNvGraphicFramePr>
            <a:graphicFrameLocks noChangeAspect="1"/>
          </p:cNvGraphicFramePr>
          <p:nvPr>
            <p:extLst/>
          </p:nvPr>
        </p:nvGraphicFramePr>
        <p:xfrm>
          <a:off x="1814998" y="3326641"/>
          <a:ext cx="921632" cy="313007"/>
        </p:xfrm>
        <a:graphic>
          <a:graphicData uri="http://schemas.openxmlformats.org/presentationml/2006/ole">
            <mc:AlternateContent xmlns:mc="http://schemas.openxmlformats.org/markup-compatibility/2006">
              <mc:Choice xmlns:v="urn:schemas-microsoft-com:vml" Requires="v">
                <p:oleObj spid="_x0000_s66572" name="公式" r:id="rId10" imgW="596641" imgH="203112" progId="Equation.3">
                  <p:embed/>
                </p:oleObj>
              </mc:Choice>
              <mc:Fallback>
                <p:oleObj name="公式" r:id="rId10" imgW="596641" imgH="203112" progId="Equation.3">
                  <p:embed/>
                  <p:pic>
                    <p:nvPicPr>
                      <p:cNvPr id="17" name="对象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814998" y="3326641"/>
                        <a:ext cx="921632" cy="313007"/>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7213015" y="3974929"/>
          <a:ext cx="944672" cy="309971"/>
        </p:xfrm>
        <a:graphic>
          <a:graphicData uri="http://schemas.openxmlformats.org/presentationml/2006/ole">
            <mc:AlternateContent xmlns:mc="http://schemas.openxmlformats.org/markup-compatibility/2006">
              <mc:Choice xmlns:v="urn:schemas-microsoft-com:vml" Requires="v">
                <p:oleObj spid="_x0000_s66573" name="Equation" r:id="rId12" imgW="609336" imgH="203112" progId="Equation.DSMT4">
                  <p:embed/>
                </p:oleObj>
              </mc:Choice>
              <mc:Fallback>
                <p:oleObj name="Equation" r:id="rId12" imgW="609336" imgH="203112" progId="Equation.DSMT4">
                  <p:embed/>
                  <p:pic>
                    <p:nvPicPr>
                      <p:cNvPr id="18" name="对象 1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213015" y="3974929"/>
                        <a:ext cx="944672" cy="309971"/>
                      </a:xfrm>
                      <a:prstGeom prst="rect">
                        <a:avLst/>
                      </a:prstGeom>
                      <a:noFill/>
                    </p:spPr>
                  </p:pic>
                </p:oleObj>
              </mc:Fallback>
            </mc:AlternateContent>
          </a:graphicData>
        </a:graphic>
      </p:graphicFrame>
      <p:sp>
        <p:nvSpPr>
          <p:cNvPr id="19" name="矩形 18"/>
          <p:cNvSpPr/>
          <p:nvPr/>
        </p:nvSpPr>
        <p:spPr>
          <a:xfrm>
            <a:off x="425807" y="4783889"/>
            <a:ext cx="5876930" cy="496290"/>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有限时间</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T</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，存在</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U(t)</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，状态能控，系统能控。</a:t>
            </a: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8E7A19E-AECC-49A9-AB6C-55525D86B21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117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8398492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9"/>
                                        </p:tgtEl>
                                        <p:attrNameLst>
                                          <p:attrName>style.visibility</p:attrName>
                                        </p:attrNameLst>
                                      </p:cBhvr>
                                      <p:to>
                                        <p:strVal val="visible"/>
                                      </p:to>
                                    </p:set>
                                    <p:animEffect transition="in" filter="fade">
                                      <p:cBhvr>
                                        <p:cTn id="20" dur="500"/>
                                        <p:tgtEl>
                                          <p:spTgt spid="9"/>
                                        </p:tgtEl>
                                      </p:cBhvr>
                                    </p:animEffect>
                                  </p:childTnLst>
                                </p:cTn>
                              </p:par>
                              <p:par>
                                <p:cTn id="21" presetID="10" presetClass="entr" presetSubtype="0" fill="hold" nodeType="with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500"/>
                                        <p:tgtEl>
                                          <p:spTgt spid="11"/>
                                        </p:tgtEl>
                                      </p:cBhvr>
                                    </p:animEffect>
                                  </p:childTnLst>
                                </p:cTn>
                              </p:par>
                              <p:par>
                                <p:cTn id="24" presetID="10" presetClass="entr" presetSubtype="0" fill="hold" nodeType="withEffect">
                                  <p:stCondLst>
                                    <p:cond delay="0"/>
                                  </p:stCondLst>
                                  <p:childTnLst>
                                    <p:set>
                                      <p:cBhvr>
                                        <p:cTn id="25" dur="1" fill="hold">
                                          <p:stCondLst>
                                            <p:cond delay="0"/>
                                          </p:stCondLst>
                                        </p:cTn>
                                        <p:tgtEl>
                                          <p:spTgt spid="17"/>
                                        </p:tgtEl>
                                        <p:attrNameLst>
                                          <p:attrName>style.visibility</p:attrName>
                                        </p:attrNameLst>
                                      </p:cBhvr>
                                      <p:to>
                                        <p:strVal val="visible"/>
                                      </p:to>
                                    </p:set>
                                    <p:animEffect transition="in" filter="fade">
                                      <p:cBhvr>
                                        <p:cTn id="26" dur="500"/>
                                        <p:tgtEl>
                                          <p:spTgt spid="17"/>
                                        </p:tgtEl>
                                      </p:cBhvr>
                                    </p:animEffect>
                                  </p:childTnLst>
                                </p:cTn>
                              </p:par>
                              <p:par>
                                <p:cTn id="27" presetID="10" presetClass="entr" presetSubtype="0" fill="hold" nodeType="withEffect">
                                  <p:stCondLst>
                                    <p:cond delay="0"/>
                                  </p:stCondLst>
                                  <p:childTnLst>
                                    <p:set>
                                      <p:cBhvr>
                                        <p:cTn id="28" dur="1" fill="hold">
                                          <p:stCondLst>
                                            <p:cond delay="0"/>
                                          </p:stCondLst>
                                        </p:cTn>
                                        <p:tgtEl>
                                          <p:spTgt spid="13"/>
                                        </p:tgtEl>
                                        <p:attrNameLst>
                                          <p:attrName>style.visibility</p:attrName>
                                        </p:attrNameLst>
                                      </p:cBhvr>
                                      <p:to>
                                        <p:strVal val="visible"/>
                                      </p:to>
                                    </p:set>
                                    <p:animEffect transition="in" filter="fade">
                                      <p:cBhvr>
                                        <p:cTn id="29" dur="500"/>
                                        <p:tgtEl>
                                          <p:spTgt spid="13"/>
                                        </p:tgtEl>
                                      </p:cBhvr>
                                    </p:animEffect>
                                  </p:childTnLst>
                                </p:cTn>
                              </p:par>
                              <p:par>
                                <p:cTn id="30" presetID="10" presetClass="entr" presetSubtype="0" fill="hold" nodeType="with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fade">
                                      <p:cBhvr>
                                        <p:cTn id="32" dur="500"/>
                                        <p:tgtEl>
                                          <p:spTgt spid="15"/>
                                        </p:tgtEl>
                                      </p:cBhvr>
                                    </p:animEffect>
                                  </p:childTnLst>
                                </p:cTn>
                              </p:par>
                              <p:par>
                                <p:cTn id="33" presetID="10" presetClass="entr" presetSubtype="0" fill="hold" nodeType="withEffect">
                                  <p:stCondLst>
                                    <p:cond delay="0"/>
                                  </p:stCondLst>
                                  <p:childTnLst>
                                    <p:set>
                                      <p:cBhvr>
                                        <p:cTn id="34" dur="1" fill="hold">
                                          <p:stCondLst>
                                            <p:cond delay="0"/>
                                          </p:stCondLst>
                                        </p:cTn>
                                        <p:tgtEl>
                                          <p:spTgt spid="18"/>
                                        </p:tgtEl>
                                        <p:attrNameLst>
                                          <p:attrName>style.visibility</p:attrName>
                                        </p:attrNameLst>
                                      </p:cBhvr>
                                      <p:to>
                                        <p:strVal val="visible"/>
                                      </p:to>
                                    </p:set>
                                    <p:animEffect transition="in" filter="fade">
                                      <p:cBhvr>
                                        <p:cTn id="35" dur="500"/>
                                        <p:tgtEl>
                                          <p:spTgt spid="18"/>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19"/>
                                        </p:tgtEl>
                                        <p:attrNameLst>
                                          <p:attrName>style.visibility</p:attrName>
                                        </p:attrNameLst>
                                      </p:cBhvr>
                                      <p:to>
                                        <p:strVal val="visible"/>
                                      </p:to>
                                    </p:set>
                                    <p:animEffect transition="in" filter="fade">
                                      <p:cBhvr>
                                        <p:cTn id="40"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8" grpId="0"/>
      <p:bldP spid="9" grpId="0"/>
      <p:bldP spid="19" grpId="0"/>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404632" y="1185361"/>
            <a:ext cx="2351926"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系统能达性的定义</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3" name="矩形 2"/>
          <p:cNvSpPr/>
          <p:nvPr/>
        </p:nvSpPr>
        <p:spPr>
          <a:xfrm>
            <a:off x="717914" y="1566759"/>
            <a:ext cx="7520940" cy="138499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若把系统初态规定为状态空间原点，即</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终了状态规定为状态空间中的任意一个非</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0</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有限点</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，若存在一个控制用</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能在有限时间</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T</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内使系统完成从初态到终态的转移，则称系统具有状态能达性。</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4" name="Rectangle 2"/>
          <p:cNvSpPr>
            <a:spLocks noChangeArrowheads="1"/>
          </p:cNvSpPr>
          <p:nvPr/>
        </p:nvSpPr>
        <p:spPr bwMode="auto">
          <a:xfrm>
            <a:off x="1177291" y="225358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sp>
        <p:nvSpPr>
          <p:cNvPr id="6" name="Rectangle 4"/>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7503763" y="1961226"/>
          <a:ext cx="462614" cy="294391"/>
        </p:xfrm>
        <a:graphic>
          <a:graphicData uri="http://schemas.openxmlformats.org/presentationml/2006/ole">
            <mc:AlternateContent xmlns:mc="http://schemas.openxmlformats.org/markup-compatibility/2006">
              <mc:Choice xmlns:v="urn:schemas-microsoft-com:vml" Requires="v">
                <p:oleObj spid="_x0000_s67591" name="公式" r:id="rId3" imgW="317225" imgH="203024" progId="Equation.3">
                  <p:embed/>
                </p:oleObj>
              </mc:Choice>
              <mc:Fallback>
                <p:oleObj name="公式" r:id="rId3" imgW="317225" imgH="203024" progId="Equation.3">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03763" y="1961226"/>
                        <a:ext cx="462614" cy="294391"/>
                      </a:xfrm>
                      <a:prstGeom prst="rect">
                        <a:avLst/>
                      </a:prstGeom>
                      <a:noFill/>
                    </p:spPr>
                  </p:pic>
                </p:oleObj>
              </mc:Fallback>
            </mc:AlternateContent>
          </a:graphicData>
        </a:graphic>
      </p:graphicFrame>
      <p:sp>
        <p:nvSpPr>
          <p:cNvPr id="8" name="Rectangle 6"/>
          <p:cNvSpPr>
            <a:spLocks noChangeArrowheads="1"/>
          </p:cNvSpPr>
          <p:nvPr/>
        </p:nvSpPr>
        <p:spPr bwMode="auto">
          <a:xfrm>
            <a:off x="467884" y="285071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4676299" y="1961226"/>
          <a:ext cx="464306" cy="278584"/>
        </p:xfrm>
        <a:graphic>
          <a:graphicData uri="http://schemas.openxmlformats.org/presentationml/2006/ole">
            <mc:AlternateContent xmlns:mc="http://schemas.openxmlformats.org/markup-compatibility/2006">
              <mc:Choice xmlns:v="urn:schemas-microsoft-com:vml" Requires="v">
                <p:oleObj spid="_x0000_s67592" name="公式" r:id="rId5" imgW="330057" imgH="203112" progId="Equation.3">
                  <p:embed/>
                </p:oleObj>
              </mc:Choice>
              <mc:Fallback>
                <p:oleObj name="公式" r:id="rId5" imgW="330057" imgH="203112" progId="Equation.3">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676299" y="1961226"/>
                        <a:ext cx="464306" cy="278584"/>
                      </a:xfrm>
                      <a:prstGeom prst="rect">
                        <a:avLst/>
                      </a:prstGeom>
                      <a:noFill/>
                    </p:spPr>
                  </p:pic>
                </p:oleObj>
              </mc:Fallback>
            </mc:AlternateContent>
          </a:graphicData>
        </a:graphic>
      </p:graphicFrame>
      <p:sp>
        <p:nvSpPr>
          <p:cNvPr id="10" name="Rectangle 8"/>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5345282" y="1650586"/>
          <a:ext cx="808017" cy="274421"/>
        </p:xfrm>
        <a:graphic>
          <a:graphicData uri="http://schemas.openxmlformats.org/presentationml/2006/ole">
            <mc:AlternateContent xmlns:mc="http://schemas.openxmlformats.org/markup-compatibility/2006">
              <mc:Choice xmlns:v="urn:schemas-microsoft-com:vml" Requires="v">
                <p:oleObj spid="_x0000_s67593" name="公式" r:id="rId7" imgW="596641" imgH="203112" progId="Equation.3">
                  <p:embed/>
                </p:oleObj>
              </mc:Choice>
              <mc:Fallback>
                <p:oleObj name="公式" r:id="rId7" imgW="596641" imgH="203112" progId="Equation.3">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345282" y="1650586"/>
                        <a:ext cx="808017" cy="274421"/>
                      </a:xfrm>
                      <a:prstGeom prst="rect">
                        <a:avLst/>
                      </a:prstGeom>
                      <a:noFill/>
                    </p:spPr>
                  </p:pic>
                </p:oleObj>
              </mc:Fallback>
            </mc:AlternateContent>
          </a:graphicData>
        </a:graphic>
      </p:graphicFrame>
      <p:sp>
        <p:nvSpPr>
          <p:cNvPr id="12" name="矩形 11"/>
          <p:cNvSpPr/>
          <p:nvPr/>
        </p:nvSpPr>
        <p:spPr>
          <a:xfrm>
            <a:off x="444400" y="2901346"/>
            <a:ext cx="995785" cy="496290"/>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讨论</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p>
        </p:txBody>
      </p:sp>
      <p:sp>
        <p:nvSpPr>
          <p:cNvPr id="13" name="矩形 12"/>
          <p:cNvSpPr/>
          <p:nvPr/>
        </p:nvSpPr>
        <p:spPr>
          <a:xfrm>
            <a:off x="1151946" y="2938762"/>
            <a:ext cx="7351666" cy="738664"/>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①能控与能达的几何解释见图</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3-1</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所示。能控指在有限的时间</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T</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内，</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；能达指在有限的时间</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T</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内，</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r>
              <a:rPr kumimoji="0" lang="zh-CN" altLang="zh-CN" sz="2100" b="0" i="0" u="none" strike="noStrike" kern="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a:t>
            </a:r>
            <a:endPar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endParaRPr>
          </a:p>
        </p:txBody>
      </p:sp>
      <p:sp>
        <p:nvSpPr>
          <p:cNvPr id="14" name="Rectangle 10"/>
          <p:cNvSpPr>
            <a:spLocks noChangeArrowheads="1"/>
          </p:cNvSpPr>
          <p:nvPr/>
        </p:nvSpPr>
        <p:spPr bwMode="auto">
          <a:xfrm>
            <a:off x="1878807" y="420160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5" name="对象 14"/>
          <p:cNvGraphicFramePr>
            <a:graphicFrameLocks noChangeAspect="1"/>
          </p:cNvGraphicFramePr>
          <p:nvPr>
            <p:extLst/>
          </p:nvPr>
        </p:nvGraphicFramePr>
        <p:xfrm>
          <a:off x="2056686" y="3363258"/>
          <a:ext cx="670835" cy="282457"/>
        </p:xfrm>
        <a:graphic>
          <a:graphicData uri="http://schemas.openxmlformats.org/presentationml/2006/ole">
            <mc:AlternateContent xmlns:mc="http://schemas.openxmlformats.org/markup-compatibility/2006">
              <mc:Choice xmlns:v="urn:schemas-microsoft-com:vml" Requires="v">
                <p:oleObj spid="_x0000_s67594" name="公式" r:id="rId9" imgW="545863" imgH="228501" progId="Equation.3">
                  <p:embed/>
                </p:oleObj>
              </mc:Choice>
              <mc:Fallback>
                <p:oleObj name="公式" r:id="rId9" imgW="545863" imgH="228501" progId="Equation.3">
                  <p:embed/>
                  <p:pic>
                    <p:nvPicPr>
                      <p:cNvPr id="15" name="对象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056686" y="3363258"/>
                        <a:ext cx="670835" cy="282457"/>
                      </a:xfrm>
                      <a:prstGeom prst="rect">
                        <a:avLst/>
                      </a:prstGeom>
                      <a:noFill/>
                    </p:spPr>
                  </p:pic>
                </p:oleObj>
              </mc:Fallback>
            </mc:AlternateContent>
          </a:graphicData>
        </a:graphic>
      </p:graphicFrame>
      <p:sp>
        <p:nvSpPr>
          <p:cNvPr id="16" name="Rectangle 12"/>
          <p:cNvSpPr>
            <a:spLocks noChangeArrowheads="1"/>
          </p:cNvSpPr>
          <p:nvPr/>
        </p:nvSpPr>
        <p:spPr bwMode="auto">
          <a:xfrm>
            <a:off x="2285704" y="479873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7" name="对象 16"/>
          <p:cNvGraphicFramePr>
            <a:graphicFrameLocks noChangeAspect="1"/>
          </p:cNvGraphicFramePr>
          <p:nvPr>
            <p:extLst/>
          </p:nvPr>
        </p:nvGraphicFramePr>
        <p:xfrm>
          <a:off x="6065350" y="3372004"/>
          <a:ext cx="770913" cy="326658"/>
        </p:xfrm>
        <a:graphic>
          <a:graphicData uri="http://schemas.openxmlformats.org/presentationml/2006/ole">
            <mc:AlternateContent xmlns:mc="http://schemas.openxmlformats.org/markup-compatibility/2006">
              <mc:Choice xmlns:v="urn:schemas-microsoft-com:vml" Requires="v">
                <p:oleObj spid="_x0000_s67595" name="公式" r:id="rId11" imgW="558558" imgH="241195" progId="Equation.3">
                  <p:embed/>
                </p:oleObj>
              </mc:Choice>
              <mc:Fallback>
                <p:oleObj name="公式" r:id="rId11" imgW="558558" imgH="241195" progId="Equation.3">
                  <p:embed/>
                  <p:pic>
                    <p:nvPicPr>
                      <p:cNvPr id="17" name="对象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065350" y="3372004"/>
                        <a:ext cx="770913" cy="326658"/>
                      </a:xfrm>
                      <a:prstGeom prst="rect">
                        <a:avLst/>
                      </a:prstGeom>
                      <a:noFill/>
                    </p:spPr>
                  </p:pic>
                </p:oleObj>
              </mc:Fallback>
            </mc:AlternateContent>
          </a:graphicData>
        </a:graphic>
      </p:graphicFrame>
      <p:pic>
        <p:nvPicPr>
          <p:cNvPr id="7181" name="Picture 13" descr="9-11,2--1"/>
          <p:cNvPicPr>
            <a:picLocks noChangeAspect="1" noChangeArrowheads="1"/>
          </p:cNvPicPr>
          <p:nvPr/>
        </p:nvPicPr>
        <p:blipFill>
          <a:blip r:embed="rId13">
            <a:lum bright="-12000" contrast="24000"/>
            <a:extLst>
              <a:ext uri="{28A0092B-C50C-407E-A947-70E740481C1C}">
                <a14:useLocalDpi xmlns:a14="http://schemas.microsoft.com/office/drawing/2010/main" val="0"/>
              </a:ext>
            </a:extLst>
          </a:blip>
          <a:srcRect/>
          <a:stretch>
            <a:fillRect/>
          </a:stretch>
        </p:blipFill>
        <p:spPr bwMode="auto">
          <a:xfrm>
            <a:off x="956209" y="3742209"/>
            <a:ext cx="2871788" cy="1885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182" name="Picture 1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618867" y="3588128"/>
            <a:ext cx="3577256" cy="2282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 name="矩形 17"/>
          <p:cNvSpPr/>
          <p:nvPr/>
        </p:nvSpPr>
        <p:spPr>
          <a:xfrm>
            <a:off x="3740069" y="5723751"/>
            <a:ext cx="617477" cy="30008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35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图</a:t>
            </a:r>
            <a:r>
              <a:rPr kumimoji="0" lang="en-US" altLang="zh-CN" sz="135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3-1</a:t>
            </a:r>
            <a:endParaRPr kumimoji="0" lang="zh-CN" altLang="en-US" sz="135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5" name="页脚占位符 4"/>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19" name="灯片编号占位符 18"/>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8E7A19E-AECC-49A9-AB6C-55525D86B21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118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40281514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par>
                                <p:cTn id="8" presetID="10" presetClass="entr" presetSubtype="0" fill="hold"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fade">
                                      <p:cBhvr>
                                        <p:cTn id="10" dur="500"/>
                                        <p:tgtEl>
                                          <p:spTgt spid="11"/>
                                        </p:tgtEl>
                                      </p:cBhvr>
                                    </p:animEffect>
                                  </p:childTnLst>
                                </p:cTn>
                              </p:par>
                              <p:par>
                                <p:cTn id="11" presetID="10" presetClass="entr" presetSubtype="0" fill="hold" nodeType="with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fade">
                                      <p:cBhvr>
                                        <p:cTn id="13" dur="500"/>
                                        <p:tgtEl>
                                          <p:spTgt spid="7"/>
                                        </p:tgtEl>
                                      </p:cBhvr>
                                    </p:animEffect>
                                  </p:childTnLst>
                                </p:cTn>
                              </p:par>
                              <p:par>
                                <p:cTn id="14" presetID="10" presetClass="entr" presetSubtype="0" fill="hold" nodeType="withEffect">
                                  <p:stCondLst>
                                    <p:cond delay="0"/>
                                  </p:stCondLst>
                                  <p:childTnLst>
                                    <p:set>
                                      <p:cBhvr>
                                        <p:cTn id="15" dur="1" fill="hold">
                                          <p:stCondLst>
                                            <p:cond delay="0"/>
                                          </p:stCondLst>
                                        </p:cTn>
                                        <p:tgtEl>
                                          <p:spTgt spid="9"/>
                                        </p:tgtEl>
                                        <p:attrNameLst>
                                          <p:attrName>style.visibility</p:attrName>
                                        </p:attrNameLst>
                                      </p:cBhvr>
                                      <p:to>
                                        <p:strVal val="visible"/>
                                      </p:to>
                                    </p:set>
                                    <p:animEffect transition="in" filter="fade">
                                      <p:cBhvr>
                                        <p:cTn id="16" dur="500"/>
                                        <p:tgtEl>
                                          <p:spTgt spid="9"/>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3"/>
                                        </p:tgtEl>
                                        <p:attrNameLst>
                                          <p:attrName>style.visibility</p:attrName>
                                        </p:attrNameLst>
                                      </p:cBhvr>
                                      <p:to>
                                        <p:strVal val="visible"/>
                                      </p:to>
                                    </p:set>
                                    <p:animEffect transition="in" filter="fade">
                                      <p:cBhvr>
                                        <p:cTn id="26" dur="500"/>
                                        <p:tgtEl>
                                          <p:spTgt spid="13"/>
                                        </p:tgtEl>
                                      </p:cBhvr>
                                    </p:animEffect>
                                  </p:childTnLst>
                                </p:cTn>
                              </p:par>
                              <p:par>
                                <p:cTn id="27" presetID="10" presetClass="entr" presetSubtype="0" fill="hold" nodeType="withEffect">
                                  <p:stCondLst>
                                    <p:cond delay="0"/>
                                  </p:stCondLst>
                                  <p:childTnLst>
                                    <p:set>
                                      <p:cBhvr>
                                        <p:cTn id="28" dur="1" fill="hold">
                                          <p:stCondLst>
                                            <p:cond delay="0"/>
                                          </p:stCondLst>
                                        </p:cTn>
                                        <p:tgtEl>
                                          <p:spTgt spid="15"/>
                                        </p:tgtEl>
                                        <p:attrNameLst>
                                          <p:attrName>style.visibility</p:attrName>
                                        </p:attrNameLst>
                                      </p:cBhvr>
                                      <p:to>
                                        <p:strVal val="visible"/>
                                      </p:to>
                                    </p:set>
                                    <p:animEffect transition="in" filter="fade">
                                      <p:cBhvr>
                                        <p:cTn id="29" dur="500"/>
                                        <p:tgtEl>
                                          <p:spTgt spid="15"/>
                                        </p:tgtEl>
                                      </p:cBhvr>
                                    </p:animEffect>
                                  </p:childTnLst>
                                </p:cTn>
                              </p:par>
                              <p:par>
                                <p:cTn id="30" presetID="10" presetClass="entr" presetSubtype="0" fill="hold" nodeType="withEffect">
                                  <p:stCondLst>
                                    <p:cond delay="0"/>
                                  </p:stCondLst>
                                  <p:childTnLst>
                                    <p:set>
                                      <p:cBhvr>
                                        <p:cTn id="31" dur="1" fill="hold">
                                          <p:stCondLst>
                                            <p:cond delay="0"/>
                                          </p:stCondLst>
                                        </p:cTn>
                                        <p:tgtEl>
                                          <p:spTgt spid="17"/>
                                        </p:tgtEl>
                                        <p:attrNameLst>
                                          <p:attrName>style.visibility</p:attrName>
                                        </p:attrNameLst>
                                      </p:cBhvr>
                                      <p:to>
                                        <p:strVal val="visible"/>
                                      </p:to>
                                    </p:set>
                                    <p:animEffect transition="in" filter="fade">
                                      <p:cBhvr>
                                        <p:cTn id="32" dur="500"/>
                                        <p:tgtEl>
                                          <p:spTgt spid="17"/>
                                        </p:tgtEl>
                                      </p:cBhvr>
                                    </p:animEffect>
                                  </p:childTnLst>
                                </p:cTn>
                              </p:par>
                              <p:par>
                                <p:cTn id="33" presetID="10" presetClass="entr" presetSubtype="0" fill="hold" nodeType="withEffect">
                                  <p:stCondLst>
                                    <p:cond delay="0"/>
                                  </p:stCondLst>
                                  <p:childTnLst>
                                    <p:set>
                                      <p:cBhvr>
                                        <p:cTn id="34" dur="1" fill="hold">
                                          <p:stCondLst>
                                            <p:cond delay="0"/>
                                          </p:stCondLst>
                                        </p:cTn>
                                        <p:tgtEl>
                                          <p:spTgt spid="7182"/>
                                        </p:tgtEl>
                                        <p:attrNameLst>
                                          <p:attrName>style.visibility</p:attrName>
                                        </p:attrNameLst>
                                      </p:cBhvr>
                                      <p:to>
                                        <p:strVal val="visible"/>
                                      </p:to>
                                    </p:set>
                                    <p:animEffect transition="in" filter="fade">
                                      <p:cBhvr>
                                        <p:cTn id="35" dur="500"/>
                                        <p:tgtEl>
                                          <p:spTgt spid="7182"/>
                                        </p:tgtEl>
                                      </p:cBhvr>
                                    </p:animEffect>
                                  </p:childTnLst>
                                </p:cTn>
                              </p:par>
                              <p:par>
                                <p:cTn id="36" presetID="10" presetClass="entr" presetSubtype="0" fill="hold" nodeType="withEffect">
                                  <p:stCondLst>
                                    <p:cond delay="0"/>
                                  </p:stCondLst>
                                  <p:childTnLst>
                                    <p:set>
                                      <p:cBhvr>
                                        <p:cTn id="37" dur="1" fill="hold">
                                          <p:stCondLst>
                                            <p:cond delay="0"/>
                                          </p:stCondLst>
                                        </p:cTn>
                                        <p:tgtEl>
                                          <p:spTgt spid="7181"/>
                                        </p:tgtEl>
                                        <p:attrNameLst>
                                          <p:attrName>style.visibility</p:attrName>
                                        </p:attrNameLst>
                                      </p:cBhvr>
                                      <p:to>
                                        <p:strVal val="visible"/>
                                      </p:to>
                                    </p:set>
                                    <p:animEffect transition="in" filter="fade">
                                      <p:cBhvr>
                                        <p:cTn id="38" dur="500"/>
                                        <p:tgtEl>
                                          <p:spTgt spid="7181"/>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18"/>
                                        </p:tgtEl>
                                        <p:attrNameLst>
                                          <p:attrName>style.visibility</p:attrName>
                                        </p:attrNameLst>
                                      </p:cBhvr>
                                      <p:to>
                                        <p:strVal val="visible"/>
                                      </p:to>
                                    </p:set>
                                    <p:animEffect transition="in" filter="fade">
                                      <p:cBhvr>
                                        <p:cTn id="41"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2" grpId="0"/>
      <p:bldP spid="13" grpId="0"/>
      <p:bldP spid="18" grpId="0"/>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286778" y="1037849"/>
            <a:ext cx="6878806" cy="496290"/>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②在线性定常连续系统中，能控性与能达性是等价的。</a:t>
            </a:r>
          </a:p>
        </p:txBody>
      </p:sp>
      <p:sp>
        <p:nvSpPr>
          <p:cNvPr id="3" name="矩形 2"/>
          <p:cNvSpPr/>
          <p:nvPr/>
        </p:nvSpPr>
        <p:spPr>
          <a:xfrm>
            <a:off x="434340" y="1485653"/>
            <a:ext cx="8389620" cy="738664"/>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推论： 如果存在控制作用</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，能在有限时间</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T</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内，把系统从任意初始状态</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转移到有限终了状态</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，则称系统状态完全能控。</a:t>
            </a:r>
          </a:p>
        </p:txBody>
      </p:sp>
      <p:sp>
        <p:nvSpPr>
          <p:cNvPr id="4" name="Rectangle 2"/>
          <p:cNvSpPr>
            <a:spLocks noChangeArrowheads="1"/>
          </p:cNvSpPr>
          <p:nvPr/>
        </p:nvSpPr>
        <p:spPr bwMode="auto">
          <a:xfrm>
            <a:off x="628651" y="213133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5" name="对象 4"/>
          <p:cNvGraphicFramePr>
            <a:graphicFrameLocks noChangeAspect="1"/>
          </p:cNvGraphicFramePr>
          <p:nvPr>
            <p:extLst/>
          </p:nvPr>
        </p:nvGraphicFramePr>
        <p:xfrm>
          <a:off x="3909032" y="1560877"/>
          <a:ext cx="457200" cy="290945"/>
        </p:xfrm>
        <a:graphic>
          <a:graphicData uri="http://schemas.openxmlformats.org/presentationml/2006/ole">
            <mc:AlternateContent xmlns:mc="http://schemas.openxmlformats.org/markup-compatibility/2006">
              <mc:Choice xmlns:v="urn:schemas-microsoft-com:vml" Requires="v">
                <p:oleObj spid="_x0000_s68621" name="公式" r:id="rId3" imgW="317225" imgH="203024" progId="Equation.3">
                  <p:embed/>
                </p:oleObj>
              </mc:Choice>
              <mc:Fallback>
                <p:oleObj name="公式" r:id="rId3" imgW="317225" imgH="203024" progId="Equation.3">
                  <p:embed/>
                  <p:pic>
                    <p:nvPicPr>
                      <p:cNvPr id="5" name="对象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09032" y="1560877"/>
                        <a:ext cx="457200" cy="290945"/>
                      </a:xfrm>
                      <a:prstGeom prst="rect">
                        <a:avLst/>
                      </a:prstGeom>
                      <a:noFill/>
                    </p:spPr>
                  </p:pic>
                </p:oleObj>
              </mc:Fallback>
            </mc:AlternateContent>
          </a:graphicData>
        </a:graphic>
      </p:graphicFrame>
      <p:sp>
        <p:nvSpPr>
          <p:cNvPr id="6" name="Rectangle 4"/>
          <p:cNvSpPr>
            <a:spLocks noChangeArrowheads="1"/>
          </p:cNvSpPr>
          <p:nvPr/>
        </p:nvSpPr>
        <p:spPr bwMode="auto">
          <a:xfrm>
            <a:off x="1733074" y="213133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1559481" y="1877131"/>
          <a:ext cx="347186" cy="347186"/>
        </p:xfrm>
        <a:graphic>
          <a:graphicData uri="http://schemas.openxmlformats.org/presentationml/2006/ole">
            <mc:AlternateContent xmlns:mc="http://schemas.openxmlformats.org/markup-compatibility/2006">
              <mc:Choice xmlns:v="urn:schemas-microsoft-com:vml" Requires="v">
                <p:oleObj spid="_x0000_s68622" name="公式" r:id="rId5" imgW="228600" imgH="228600" progId="Equation.3">
                  <p:embed/>
                </p:oleObj>
              </mc:Choice>
              <mc:Fallback>
                <p:oleObj name="公式" r:id="rId5" imgW="228600" imgH="228600" progId="Equation.3">
                  <p:embed/>
                  <p:pic>
                    <p:nvPicPr>
                      <p:cNvPr id="7" name="对象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559481" y="1877131"/>
                        <a:ext cx="347186" cy="347186"/>
                      </a:xfrm>
                      <a:prstGeom prst="rect">
                        <a:avLst/>
                      </a:prstGeom>
                      <a:noFill/>
                    </p:spPr>
                  </p:pic>
                </p:oleObj>
              </mc:Fallback>
            </mc:AlternateContent>
          </a:graphicData>
        </a:graphic>
      </p:graphicFrame>
      <p:graphicFrame>
        <p:nvGraphicFramePr>
          <p:cNvPr id="9" name="对象 8"/>
          <p:cNvGraphicFramePr>
            <a:graphicFrameLocks noChangeAspect="1"/>
          </p:cNvGraphicFramePr>
          <p:nvPr>
            <p:extLst/>
          </p:nvPr>
        </p:nvGraphicFramePr>
        <p:xfrm>
          <a:off x="4377604" y="1854315"/>
          <a:ext cx="365704" cy="338615"/>
        </p:xfrm>
        <a:graphic>
          <a:graphicData uri="http://schemas.openxmlformats.org/presentationml/2006/ole">
            <mc:AlternateContent xmlns:mc="http://schemas.openxmlformats.org/markup-compatibility/2006">
              <mc:Choice xmlns:v="urn:schemas-microsoft-com:vml" Requires="v">
                <p:oleObj spid="_x0000_s68623" name="公式" r:id="rId7" imgW="253890" imgH="241195" progId="Equation.3">
                  <p:embed/>
                </p:oleObj>
              </mc:Choice>
              <mc:Fallback>
                <p:oleObj name="公式" r:id="rId7" imgW="253890" imgH="241195" progId="Equation.3">
                  <p:embed/>
                  <p:pic>
                    <p:nvPicPr>
                      <p:cNvPr id="9" name="对象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377604" y="1854315"/>
                        <a:ext cx="365704" cy="338615"/>
                      </a:xfrm>
                      <a:prstGeom prst="rect">
                        <a:avLst/>
                      </a:prstGeom>
                      <a:noFill/>
                    </p:spPr>
                  </p:pic>
                </p:oleObj>
              </mc:Fallback>
            </mc:AlternateContent>
          </a:graphicData>
        </a:graphic>
      </p:graphicFrame>
      <p:sp>
        <p:nvSpPr>
          <p:cNvPr id="10" name="矩形 9"/>
          <p:cNvSpPr/>
          <p:nvPr/>
        </p:nvSpPr>
        <p:spPr>
          <a:xfrm>
            <a:off x="331470" y="2236491"/>
            <a:ext cx="8595360" cy="2112117"/>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③有这么多的定义原因，是对线性定常连续系统而言以上三个定义（甚至更多）等价，但对于其他类型的系统，这些定义则有可能不等价。比如对线性定常时间离散系统而言，系统的能控性与能达性就不等价。所以，有必要有许多概念、定义，以便更深入细致地描述系统的能控性质的差异。</a:t>
            </a:r>
          </a:p>
        </p:txBody>
      </p:sp>
      <p:sp>
        <p:nvSpPr>
          <p:cNvPr id="11" name="矩形 10"/>
          <p:cNvSpPr/>
          <p:nvPr/>
        </p:nvSpPr>
        <p:spPr>
          <a:xfrm>
            <a:off x="434340" y="4325525"/>
            <a:ext cx="8595360" cy="170816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tab pos="342900" algn="l"/>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④能控性的含义是指控制作用</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对状态变量</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的影响程度。在第二章</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3.1.4</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节已指出</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的运动只能通过</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来影响，但未讨论</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对</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的影响能力问题。能控性是控制系统控制能力的标志，</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对</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的影响能力由能控性来描述。</a:t>
            </a:r>
          </a:p>
        </p:txBody>
      </p:sp>
      <p:graphicFrame>
        <p:nvGraphicFramePr>
          <p:cNvPr id="12" name="对象 11"/>
          <p:cNvGraphicFramePr>
            <a:graphicFrameLocks noChangeAspect="1"/>
          </p:cNvGraphicFramePr>
          <p:nvPr>
            <p:extLst/>
          </p:nvPr>
        </p:nvGraphicFramePr>
        <p:xfrm>
          <a:off x="4286108" y="4433530"/>
          <a:ext cx="457200" cy="290945"/>
        </p:xfrm>
        <a:graphic>
          <a:graphicData uri="http://schemas.openxmlformats.org/presentationml/2006/ole">
            <mc:AlternateContent xmlns:mc="http://schemas.openxmlformats.org/markup-compatibility/2006">
              <mc:Choice xmlns:v="urn:schemas-microsoft-com:vml" Requires="v">
                <p:oleObj spid="_x0000_s68624" name="公式" r:id="rId9" imgW="317225" imgH="203024" progId="Equation.3">
                  <p:embed/>
                </p:oleObj>
              </mc:Choice>
              <mc:Fallback>
                <p:oleObj name="公式" r:id="rId9" imgW="317225" imgH="203024" progId="Equation.3">
                  <p:embed/>
                  <p:pic>
                    <p:nvPicPr>
                      <p:cNvPr id="12" name="对象 1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86108" y="4433530"/>
                        <a:ext cx="457200" cy="290945"/>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7498052" y="4832480"/>
          <a:ext cx="457200" cy="290945"/>
        </p:xfrm>
        <a:graphic>
          <a:graphicData uri="http://schemas.openxmlformats.org/presentationml/2006/ole">
            <mc:AlternateContent xmlns:mc="http://schemas.openxmlformats.org/markup-compatibility/2006">
              <mc:Choice xmlns:v="urn:schemas-microsoft-com:vml" Requires="v">
                <p:oleObj spid="_x0000_s68625" name="公式" r:id="rId10" imgW="317225" imgH="203024" progId="Equation.3">
                  <p:embed/>
                </p:oleObj>
              </mc:Choice>
              <mc:Fallback>
                <p:oleObj name="公式" r:id="rId10" imgW="317225" imgH="203024" progId="Equation.3">
                  <p:embed/>
                  <p:pic>
                    <p:nvPicPr>
                      <p:cNvPr id="13" name="对象 1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498052" y="4832480"/>
                        <a:ext cx="457200" cy="290945"/>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4857579" y="4826436"/>
          <a:ext cx="457200" cy="290945"/>
        </p:xfrm>
        <a:graphic>
          <a:graphicData uri="http://schemas.openxmlformats.org/presentationml/2006/ole">
            <mc:AlternateContent xmlns:mc="http://schemas.openxmlformats.org/markup-compatibility/2006">
              <mc:Choice xmlns:v="urn:schemas-microsoft-com:vml" Requires="v">
                <p:oleObj spid="_x0000_s68626" name="公式" r:id="rId11" imgW="317225" imgH="203024" progId="Equation.3">
                  <p:embed/>
                </p:oleObj>
              </mc:Choice>
              <mc:Fallback>
                <p:oleObj name="公式" r:id="rId11" imgW="317225" imgH="203024" progId="Equation.3">
                  <p:embed/>
                  <p:pic>
                    <p:nvPicPr>
                      <p:cNvPr id="14" name="对象 1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57579" y="4826436"/>
                        <a:ext cx="457200" cy="290945"/>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6685300" y="5227900"/>
          <a:ext cx="457200" cy="290945"/>
        </p:xfrm>
        <a:graphic>
          <a:graphicData uri="http://schemas.openxmlformats.org/presentationml/2006/ole">
            <mc:AlternateContent xmlns:mc="http://schemas.openxmlformats.org/markup-compatibility/2006">
              <mc:Choice xmlns:v="urn:schemas-microsoft-com:vml" Requires="v">
                <p:oleObj spid="_x0000_s68627" name="公式" r:id="rId12" imgW="317225" imgH="203024" progId="Equation.3">
                  <p:embed/>
                </p:oleObj>
              </mc:Choice>
              <mc:Fallback>
                <p:oleObj name="公式" r:id="rId12" imgW="317225" imgH="203024" progId="Equation.3">
                  <p:embed/>
                  <p:pic>
                    <p:nvPicPr>
                      <p:cNvPr id="15" name="对象 1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685300" y="5227900"/>
                        <a:ext cx="457200" cy="290945"/>
                      </a:xfrm>
                      <a:prstGeom prst="rect">
                        <a:avLst/>
                      </a:prstGeom>
                      <a:noFill/>
                    </p:spPr>
                  </p:pic>
                </p:oleObj>
              </mc:Fallback>
            </mc:AlternateContent>
          </a:graphicData>
        </a:graphic>
      </p:graphicFrame>
      <p:sp>
        <p:nvSpPr>
          <p:cNvPr id="16" name="Rectangle 8"/>
          <p:cNvSpPr>
            <a:spLocks noChangeArrowheads="1"/>
          </p:cNvSpPr>
          <p:nvPr/>
        </p:nvSpPr>
        <p:spPr bwMode="auto">
          <a:xfrm flipV="1">
            <a:off x="2880360" y="5541968"/>
            <a:ext cx="1504841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7" name="对象 16"/>
          <p:cNvGraphicFramePr>
            <a:graphicFrameLocks noChangeAspect="1"/>
          </p:cNvGraphicFramePr>
          <p:nvPr>
            <p:extLst/>
          </p:nvPr>
        </p:nvGraphicFramePr>
        <p:xfrm>
          <a:off x="6099334" y="4454681"/>
          <a:ext cx="411480" cy="246888"/>
        </p:xfrm>
        <a:graphic>
          <a:graphicData uri="http://schemas.openxmlformats.org/presentationml/2006/ole">
            <mc:AlternateContent xmlns:mc="http://schemas.openxmlformats.org/markup-compatibility/2006">
              <mc:Choice xmlns:v="urn:schemas-microsoft-com:vml" Requires="v">
                <p:oleObj spid="_x0000_s68628" name="公式" r:id="rId13" imgW="330057" imgH="203112" progId="Equation.3">
                  <p:embed/>
                </p:oleObj>
              </mc:Choice>
              <mc:Fallback>
                <p:oleObj name="公式" r:id="rId13" imgW="330057" imgH="203112" progId="Equation.3">
                  <p:embed/>
                  <p:pic>
                    <p:nvPicPr>
                      <p:cNvPr id="17" name="对象 1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099334" y="4454681"/>
                        <a:ext cx="411480" cy="246888"/>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2514515" y="4865741"/>
          <a:ext cx="411480" cy="246888"/>
        </p:xfrm>
        <a:graphic>
          <a:graphicData uri="http://schemas.openxmlformats.org/presentationml/2006/ole">
            <mc:AlternateContent xmlns:mc="http://schemas.openxmlformats.org/markup-compatibility/2006">
              <mc:Choice xmlns:v="urn:schemas-microsoft-com:vml" Requires="v">
                <p:oleObj spid="_x0000_s68629" name="公式" r:id="rId15" imgW="330057" imgH="203112" progId="Equation.3">
                  <p:embed/>
                </p:oleObj>
              </mc:Choice>
              <mc:Fallback>
                <p:oleObj name="公式" r:id="rId15" imgW="330057" imgH="203112" progId="Equation.3">
                  <p:embed/>
                  <p:pic>
                    <p:nvPicPr>
                      <p:cNvPr id="18" name="对象 1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514515" y="4865741"/>
                        <a:ext cx="411480" cy="246888"/>
                      </a:xfrm>
                      <a:prstGeom prst="rect">
                        <a:avLst/>
                      </a:prstGeom>
                      <a:noFill/>
                    </p:spPr>
                  </p:pic>
                </p:oleObj>
              </mc:Fallback>
            </mc:AlternateContent>
          </a:graphicData>
        </a:graphic>
      </p:graphicFrame>
      <p:graphicFrame>
        <p:nvGraphicFramePr>
          <p:cNvPr id="19" name="对象 18"/>
          <p:cNvGraphicFramePr>
            <a:graphicFrameLocks noChangeAspect="1"/>
          </p:cNvGraphicFramePr>
          <p:nvPr>
            <p:extLst/>
          </p:nvPr>
        </p:nvGraphicFramePr>
        <p:xfrm>
          <a:off x="8286736" y="4865422"/>
          <a:ext cx="411480" cy="246888"/>
        </p:xfrm>
        <a:graphic>
          <a:graphicData uri="http://schemas.openxmlformats.org/presentationml/2006/ole">
            <mc:AlternateContent xmlns:mc="http://schemas.openxmlformats.org/markup-compatibility/2006">
              <mc:Choice xmlns:v="urn:schemas-microsoft-com:vml" Requires="v">
                <p:oleObj spid="_x0000_s68630" name="公式" r:id="rId16" imgW="330057" imgH="203112" progId="Equation.3">
                  <p:embed/>
                </p:oleObj>
              </mc:Choice>
              <mc:Fallback>
                <p:oleObj name="公式" r:id="rId16" imgW="330057" imgH="203112" progId="Equation.3">
                  <p:embed/>
                  <p:pic>
                    <p:nvPicPr>
                      <p:cNvPr id="19" name="对象 1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286736" y="4865422"/>
                        <a:ext cx="411480" cy="246888"/>
                      </a:xfrm>
                      <a:prstGeom prst="rect">
                        <a:avLst/>
                      </a:prstGeom>
                      <a:noFill/>
                    </p:spPr>
                  </p:pic>
                </p:oleObj>
              </mc:Fallback>
            </mc:AlternateContent>
          </a:graphicData>
        </a:graphic>
      </p:graphicFrame>
      <p:graphicFrame>
        <p:nvGraphicFramePr>
          <p:cNvPr id="20" name="对象 19"/>
          <p:cNvGraphicFramePr>
            <a:graphicFrameLocks noChangeAspect="1"/>
          </p:cNvGraphicFramePr>
          <p:nvPr>
            <p:extLst/>
          </p:nvPr>
        </p:nvGraphicFramePr>
        <p:xfrm>
          <a:off x="7468880" y="5249927"/>
          <a:ext cx="411480" cy="246888"/>
        </p:xfrm>
        <a:graphic>
          <a:graphicData uri="http://schemas.openxmlformats.org/presentationml/2006/ole">
            <mc:AlternateContent xmlns:mc="http://schemas.openxmlformats.org/markup-compatibility/2006">
              <mc:Choice xmlns:v="urn:schemas-microsoft-com:vml" Requires="v">
                <p:oleObj spid="_x0000_s68631" name="公式" r:id="rId17" imgW="330057" imgH="203112" progId="Equation.3">
                  <p:embed/>
                </p:oleObj>
              </mc:Choice>
              <mc:Fallback>
                <p:oleObj name="公式" r:id="rId17" imgW="330057" imgH="203112" progId="Equation.3">
                  <p:embed/>
                  <p:pic>
                    <p:nvPicPr>
                      <p:cNvPr id="20" name="对象 1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468880" y="5249927"/>
                        <a:ext cx="411480" cy="246888"/>
                      </a:xfrm>
                      <a:prstGeom prst="rect">
                        <a:avLst/>
                      </a:prstGeom>
                      <a:noFill/>
                    </p:spPr>
                  </p:pic>
                </p:oleObj>
              </mc:Fallback>
            </mc:AlternateContent>
          </a:graphicData>
        </a:graphic>
      </p:graphicFrame>
      <p:sp>
        <p:nvSpPr>
          <p:cNvPr id="8" name="页脚占位符 7"/>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21" name="灯片编号占位符 20"/>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8E7A19E-AECC-49A9-AB6C-55525D86B21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119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7757614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par>
                                <p:cTn id="8" presetID="10"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par>
                                <p:cTn id="11" presetID="10" presetClass="entr" presetSubtype="0"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par>
                                <p:cTn id="14" presetID="10" presetClass="entr" presetSubtype="0" fill="hold" nodeType="with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fade">
                                      <p:cBhvr>
                                        <p:cTn id="16" dur="500"/>
                                        <p:tgtEl>
                                          <p:spTgt spid="7"/>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fade">
                                      <p:cBhvr>
                                        <p:cTn id="21" dur="500"/>
                                        <p:tgtEl>
                                          <p:spTgt spid="10"/>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nodeType="clickEffect">
                                  <p:stCondLst>
                                    <p:cond delay="0"/>
                                  </p:stCondLst>
                                  <p:childTnLst>
                                    <p:set>
                                      <p:cBhvr>
                                        <p:cTn id="25" dur="1" fill="hold">
                                          <p:stCondLst>
                                            <p:cond delay="0"/>
                                          </p:stCondLst>
                                        </p:cTn>
                                        <p:tgtEl>
                                          <p:spTgt spid="12"/>
                                        </p:tgtEl>
                                        <p:attrNameLst>
                                          <p:attrName>style.visibility</p:attrName>
                                        </p:attrNameLst>
                                      </p:cBhvr>
                                      <p:to>
                                        <p:strVal val="visible"/>
                                      </p:to>
                                    </p:set>
                                    <p:animEffect transition="in" filter="fade">
                                      <p:cBhvr>
                                        <p:cTn id="26" dur="500"/>
                                        <p:tgtEl>
                                          <p:spTgt spid="12"/>
                                        </p:tgtEl>
                                      </p:cBhvr>
                                    </p:animEffect>
                                  </p:childTnLst>
                                </p:cTn>
                              </p:par>
                              <p:par>
                                <p:cTn id="27" presetID="10" presetClass="entr" presetSubtype="0" fill="hold" nodeType="withEffect">
                                  <p:stCondLst>
                                    <p:cond delay="0"/>
                                  </p:stCondLst>
                                  <p:childTnLst>
                                    <p:set>
                                      <p:cBhvr>
                                        <p:cTn id="28" dur="1" fill="hold">
                                          <p:stCondLst>
                                            <p:cond delay="0"/>
                                          </p:stCondLst>
                                        </p:cTn>
                                        <p:tgtEl>
                                          <p:spTgt spid="13"/>
                                        </p:tgtEl>
                                        <p:attrNameLst>
                                          <p:attrName>style.visibility</p:attrName>
                                        </p:attrNameLst>
                                      </p:cBhvr>
                                      <p:to>
                                        <p:strVal val="visible"/>
                                      </p:to>
                                    </p:set>
                                    <p:animEffect transition="in" filter="fade">
                                      <p:cBhvr>
                                        <p:cTn id="29" dur="500"/>
                                        <p:tgtEl>
                                          <p:spTgt spid="13"/>
                                        </p:tgtEl>
                                      </p:cBhvr>
                                    </p:animEffect>
                                  </p:childTnLst>
                                </p:cTn>
                              </p:par>
                              <p:par>
                                <p:cTn id="30" presetID="10" presetClass="entr" presetSubtype="0" fill="hold" nodeType="with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fade">
                                      <p:cBhvr>
                                        <p:cTn id="32" dur="500"/>
                                        <p:tgtEl>
                                          <p:spTgt spid="14"/>
                                        </p:tgtEl>
                                      </p:cBhvr>
                                    </p:animEffect>
                                  </p:childTnLst>
                                </p:cTn>
                              </p:par>
                              <p:par>
                                <p:cTn id="33" presetID="10" presetClass="entr" presetSubtype="0" fill="hold" nodeType="withEffect">
                                  <p:stCondLst>
                                    <p:cond delay="0"/>
                                  </p:stCondLst>
                                  <p:childTnLst>
                                    <p:set>
                                      <p:cBhvr>
                                        <p:cTn id="34" dur="1" fill="hold">
                                          <p:stCondLst>
                                            <p:cond delay="0"/>
                                          </p:stCondLst>
                                        </p:cTn>
                                        <p:tgtEl>
                                          <p:spTgt spid="15"/>
                                        </p:tgtEl>
                                        <p:attrNameLst>
                                          <p:attrName>style.visibility</p:attrName>
                                        </p:attrNameLst>
                                      </p:cBhvr>
                                      <p:to>
                                        <p:strVal val="visible"/>
                                      </p:to>
                                    </p:set>
                                    <p:animEffect transition="in" filter="fade">
                                      <p:cBhvr>
                                        <p:cTn id="35" dur="500"/>
                                        <p:tgtEl>
                                          <p:spTgt spid="15"/>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11"/>
                                        </p:tgtEl>
                                        <p:attrNameLst>
                                          <p:attrName>style.visibility</p:attrName>
                                        </p:attrNameLst>
                                      </p:cBhvr>
                                      <p:to>
                                        <p:strVal val="visible"/>
                                      </p:to>
                                    </p:set>
                                    <p:animEffect transition="in" filter="fade">
                                      <p:cBhvr>
                                        <p:cTn id="38" dur="500"/>
                                        <p:tgtEl>
                                          <p:spTgt spid="11"/>
                                        </p:tgtEl>
                                      </p:cBhvr>
                                    </p:animEffect>
                                  </p:childTnLst>
                                </p:cTn>
                              </p:par>
                              <p:par>
                                <p:cTn id="39" presetID="10" presetClass="entr" presetSubtype="0" fill="hold" nodeType="withEffect">
                                  <p:stCondLst>
                                    <p:cond delay="0"/>
                                  </p:stCondLst>
                                  <p:childTnLst>
                                    <p:set>
                                      <p:cBhvr>
                                        <p:cTn id="40" dur="1" fill="hold">
                                          <p:stCondLst>
                                            <p:cond delay="0"/>
                                          </p:stCondLst>
                                        </p:cTn>
                                        <p:tgtEl>
                                          <p:spTgt spid="17"/>
                                        </p:tgtEl>
                                        <p:attrNameLst>
                                          <p:attrName>style.visibility</p:attrName>
                                        </p:attrNameLst>
                                      </p:cBhvr>
                                      <p:to>
                                        <p:strVal val="visible"/>
                                      </p:to>
                                    </p:set>
                                    <p:animEffect transition="in" filter="fade">
                                      <p:cBhvr>
                                        <p:cTn id="41" dur="500"/>
                                        <p:tgtEl>
                                          <p:spTgt spid="17"/>
                                        </p:tgtEl>
                                      </p:cBhvr>
                                    </p:animEffect>
                                  </p:childTnLst>
                                </p:cTn>
                              </p:par>
                              <p:par>
                                <p:cTn id="42" presetID="10" presetClass="entr" presetSubtype="0" fill="hold" nodeType="withEffect">
                                  <p:stCondLst>
                                    <p:cond delay="0"/>
                                  </p:stCondLst>
                                  <p:childTnLst>
                                    <p:set>
                                      <p:cBhvr>
                                        <p:cTn id="43" dur="1" fill="hold">
                                          <p:stCondLst>
                                            <p:cond delay="0"/>
                                          </p:stCondLst>
                                        </p:cTn>
                                        <p:tgtEl>
                                          <p:spTgt spid="18"/>
                                        </p:tgtEl>
                                        <p:attrNameLst>
                                          <p:attrName>style.visibility</p:attrName>
                                        </p:attrNameLst>
                                      </p:cBhvr>
                                      <p:to>
                                        <p:strVal val="visible"/>
                                      </p:to>
                                    </p:set>
                                    <p:animEffect transition="in" filter="fade">
                                      <p:cBhvr>
                                        <p:cTn id="44" dur="500"/>
                                        <p:tgtEl>
                                          <p:spTgt spid="18"/>
                                        </p:tgtEl>
                                      </p:cBhvr>
                                    </p:animEffect>
                                  </p:childTnLst>
                                </p:cTn>
                              </p:par>
                              <p:par>
                                <p:cTn id="45" presetID="10" presetClass="entr" presetSubtype="0" fill="hold" nodeType="withEffect">
                                  <p:stCondLst>
                                    <p:cond delay="0"/>
                                  </p:stCondLst>
                                  <p:childTnLst>
                                    <p:set>
                                      <p:cBhvr>
                                        <p:cTn id="46" dur="1" fill="hold">
                                          <p:stCondLst>
                                            <p:cond delay="0"/>
                                          </p:stCondLst>
                                        </p:cTn>
                                        <p:tgtEl>
                                          <p:spTgt spid="19"/>
                                        </p:tgtEl>
                                        <p:attrNameLst>
                                          <p:attrName>style.visibility</p:attrName>
                                        </p:attrNameLst>
                                      </p:cBhvr>
                                      <p:to>
                                        <p:strVal val="visible"/>
                                      </p:to>
                                    </p:set>
                                    <p:animEffect transition="in" filter="fade">
                                      <p:cBhvr>
                                        <p:cTn id="47" dur="500"/>
                                        <p:tgtEl>
                                          <p:spTgt spid="19"/>
                                        </p:tgtEl>
                                      </p:cBhvr>
                                    </p:animEffect>
                                  </p:childTnLst>
                                </p:cTn>
                              </p:par>
                              <p:par>
                                <p:cTn id="48" presetID="10" presetClass="entr" presetSubtype="0" fill="hold" nodeType="withEffect">
                                  <p:stCondLst>
                                    <p:cond delay="0"/>
                                  </p:stCondLst>
                                  <p:childTnLst>
                                    <p:set>
                                      <p:cBhvr>
                                        <p:cTn id="49" dur="1" fill="hold">
                                          <p:stCondLst>
                                            <p:cond delay="0"/>
                                          </p:stCondLst>
                                        </p:cTn>
                                        <p:tgtEl>
                                          <p:spTgt spid="20"/>
                                        </p:tgtEl>
                                        <p:attrNameLst>
                                          <p:attrName>style.visibility</p:attrName>
                                        </p:attrNameLst>
                                      </p:cBhvr>
                                      <p:to>
                                        <p:strVal val="visible"/>
                                      </p:to>
                                    </p:set>
                                    <p:animEffect transition="in" filter="fade">
                                      <p:cBhvr>
                                        <p:cTn id="50"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0" grpId="0"/>
      <p:bldP spid="11" grpId="0"/>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08610" y="1200067"/>
            <a:ext cx="7742396" cy="49629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tab pos="342900" algn="l"/>
              </a:tabLst>
              <a:defRPr/>
            </a:pPr>
            <a:r>
              <a:rPr kumimoji="0" lang="zh-CN"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例</a:t>
            </a: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3-2</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已知系统的状态模拟图如图</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3-2</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所示，试判别其能控性。</a:t>
            </a:r>
          </a:p>
        </p:txBody>
      </p:sp>
      <p:pic>
        <p:nvPicPr>
          <p:cNvPr id="9218" name="Picture 2" descr="9-11,2--2"/>
          <p:cNvPicPr>
            <a:picLocks noChangeAspect="1" noChangeArrowheads="1"/>
          </p:cNvPicPr>
          <p:nvPr/>
        </p:nvPicPr>
        <p:blipFill>
          <a:blip r:embed="rId3">
            <a:lum bright="-12000" contrast="30000"/>
            <a:extLst>
              <a:ext uri="{28A0092B-C50C-407E-A947-70E740481C1C}">
                <a14:useLocalDpi xmlns:a14="http://schemas.microsoft.com/office/drawing/2010/main" val="0"/>
              </a:ext>
            </a:extLst>
          </a:blip>
          <a:srcRect/>
          <a:stretch>
            <a:fillRect/>
          </a:stretch>
        </p:blipFill>
        <p:spPr bwMode="auto">
          <a:xfrm>
            <a:off x="1758162" y="1807772"/>
            <a:ext cx="4905529" cy="10935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矩形 2"/>
          <p:cNvSpPr/>
          <p:nvPr/>
        </p:nvSpPr>
        <p:spPr>
          <a:xfrm>
            <a:off x="955834" y="3377158"/>
            <a:ext cx="7308056" cy="900246"/>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tab pos="342900" algn="l"/>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解：从图</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3-12</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可以看出，系统的输入</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只能影响系统的状态</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，不能影响</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，因此系统是不能控的。</a:t>
            </a:r>
          </a:p>
        </p:txBody>
      </p:sp>
      <p:sp>
        <p:nvSpPr>
          <p:cNvPr id="4" name="Rectangle 4"/>
          <p:cNvSpPr>
            <a:spLocks noChangeArrowheads="1"/>
          </p:cNvSpPr>
          <p:nvPr/>
        </p:nvSpPr>
        <p:spPr bwMode="auto">
          <a:xfrm>
            <a:off x="651511" y="423919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5" name="对象 4"/>
          <p:cNvGraphicFramePr>
            <a:graphicFrameLocks noChangeAspect="1"/>
          </p:cNvGraphicFramePr>
          <p:nvPr>
            <p:extLst/>
          </p:nvPr>
        </p:nvGraphicFramePr>
        <p:xfrm>
          <a:off x="5642848" y="3445857"/>
          <a:ext cx="300752" cy="347022"/>
        </p:xfrm>
        <a:graphic>
          <a:graphicData uri="http://schemas.openxmlformats.org/presentationml/2006/ole">
            <mc:AlternateContent xmlns:mc="http://schemas.openxmlformats.org/markup-compatibility/2006">
              <mc:Choice xmlns:v="urn:schemas-microsoft-com:vml" Requires="v">
                <p:oleObj spid="_x0000_s69639" name="公式" r:id="rId4" imgW="126835" imgH="139518" progId="Equation.3">
                  <p:embed/>
                </p:oleObj>
              </mc:Choice>
              <mc:Fallback>
                <p:oleObj name="公式" r:id="rId4" imgW="126835" imgH="139518" progId="Equation.3">
                  <p:embed/>
                  <p:pic>
                    <p:nvPicPr>
                      <p:cNvPr id="5" name="对象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42848" y="3445857"/>
                        <a:ext cx="300752" cy="347022"/>
                      </a:xfrm>
                      <a:prstGeom prst="rect">
                        <a:avLst/>
                      </a:prstGeom>
                      <a:noFill/>
                    </p:spPr>
                  </p:pic>
                </p:oleObj>
              </mc:Fallback>
            </mc:AlternateContent>
          </a:graphicData>
        </a:graphic>
      </p:graphicFrame>
      <p:sp>
        <p:nvSpPr>
          <p:cNvPr id="6" name="Rectangle 6"/>
          <p:cNvSpPr>
            <a:spLocks noChangeArrowheads="1"/>
          </p:cNvSpPr>
          <p:nvPr/>
        </p:nvSpPr>
        <p:spPr bwMode="auto">
          <a:xfrm>
            <a:off x="308611" y="168528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1355884" y="3800484"/>
          <a:ext cx="290036" cy="392401"/>
        </p:xfrm>
        <a:graphic>
          <a:graphicData uri="http://schemas.openxmlformats.org/presentationml/2006/ole">
            <mc:AlternateContent xmlns:mc="http://schemas.openxmlformats.org/markup-compatibility/2006">
              <mc:Choice xmlns:v="urn:schemas-microsoft-com:vml" Requires="v">
                <p:oleObj spid="_x0000_s69640" name="公式" r:id="rId6" imgW="164885" imgH="215619" progId="Equation.3">
                  <p:embed/>
                </p:oleObj>
              </mc:Choice>
              <mc:Fallback>
                <p:oleObj name="公式" r:id="rId6" imgW="164885" imgH="215619" progId="Equation.3">
                  <p:embed/>
                  <p:pic>
                    <p:nvPicPr>
                      <p:cNvPr id="7" name="对象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55884" y="3800484"/>
                        <a:ext cx="290036" cy="392401"/>
                      </a:xfrm>
                      <a:prstGeom prst="rect">
                        <a:avLst/>
                      </a:prstGeom>
                      <a:noFill/>
                    </p:spPr>
                  </p:pic>
                </p:oleObj>
              </mc:Fallback>
            </mc:AlternateContent>
          </a:graphicData>
        </a:graphic>
      </p:graphicFrame>
      <p:sp>
        <p:nvSpPr>
          <p:cNvPr id="8" name="Rectangle 8"/>
          <p:cNvSpPr>
            <a:spLocks noChangeArrowheads="1"/>
          </p:cNvSpPr>
          <p:nvPr/>
        </p:nvSpPr>
        <p:spPr bwMode="auto">
          <a:xfrm>
            <a:off x="1234441" y="418204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3021037" y="3792879"/>
          <a:ext cx="327953" cy="377146"/>
        </p:xfrm>
        <a:graphic>
          <a:graphicData uri="http://schemas.openxmlformats.org/presentationml/2006/ole">
            <mc:AlternateContent xmlns:mc="http://schemas.openxmlformats.org/markup-compatibility/2006">
              <mc:Choice xmlns:v="urn:schemas-microsoft-com:vml" Requires="v">
                <p:oleObj spid="_x0000_s69641" name="公式" r:id="rId8" imgW="190335" imgH="215713" progId="Equation.3">
                  <p:embed/>
                </p:oleObj>
              </mc:Choice>
              <mc:Fallback>
                <p:oleObj name="公式" r:id="rId8" imgW="190335" imgH="215713" progId="Equation.3">
                  <p:embed/>
                  <p:pic>
                    <p:nvPicPr>
                      <p:cNvPr id="9" name="对象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021037" y="3792879"/>
                        <a:ext cx="327953" cy="377146"/>
                      </a:xfrm>
                      <a:prstGeom prst="rect">
                        <a:avLst/>
                      </a:prstGeom>
                      <a:noFill/>
                    </p:spPr>
                  </p:pic>
                </p:oleObj>
              </mc:Fallback>
            </mc:AlternateContent>
          </a:graphicData>
        </a:graphic>
      </p:graphicFrame>
      <p:sp>
        <p:nvSpPr>
          <p:cNvPr id="10" name="矩形 9"/>
          <p:cNvSpPr/>
          <p:nvPr/>
        </p:nvSpPr>
        <p:spPr>
          <a:xfrm>
            <a:off x="3726274" y="2994419"/>
            <a:ext cx="697136" cy="32316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5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图</a:t>
            </a:r>
            <a:r>
              <a:rPr kumimoji="0" lang="en-US" altLang="zh-CN" sz="15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3-2</a:t>
            </a:r>
            <a:endParaRPr kumimoji="0" lang="zh-CN" altLang="en-US" sz="15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1" name="矩形 10"/>
          <p:cNvSpPr/>
          <p:nvPr/>
        </p:nvSpPr>
        <p:spPr>
          <a:xfrm>
            <a:off x="464345" y="4577793"/>
            <a:ext cx="7327647"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srgbClr val="0070C0"/>
                </a:solidFill>
                <a:effectLst/>
                <a:uLnTx/>
                <a:uFillTx/>
                <a:latin typeface="宋体" panose="02010600030101010101" pitchFamily="2" charset="-122"/>
                <a:ea typeface="宋体" panose="02010600030101010101" pitchFamily="2" charset="-122"/>
                <a:cs typeface="Times New Roman" panose="02020603050405020304" pitchFamily="18" charset="0"/>
              </a:rPr>
              <a:t>思考题</a:t>
            </a:r>
            <a:r>
              <a:rPr kumimoji="0" lang="en-US" altLang="zh-CN" sz="2100" b="1" i="0" u="none" strike="noStrike" kern="100" cap="none" spc="0" normalizeH="0" baseline="0" noProof="0" dirty="0">
                <a:ln>
                  <a:noFill/>
                </a:ln>
                <a:solidFill>
                  <a:srgbClr val="0070C0"/>
                </a:solidFill>
                <a:effectLst/>
                <a:uLnTx/>
                <a:uFillTx/>
                <a:latin typeface="宋体" panose="02010600030101010101" pitchFamily="2" charset="-122"/>
                <a:ea typeface="宋体" panose="02010600030101010101" pitchFamily="2" charset="-122"/>
                <a:cs typeface="Times New Roman" panose="02020603050405020304" pitchFamily="18" charset="0"/>
              </a:rPr>
              <a:t>1</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渐进趋于零，即可以回到原点，为何不能控？</a:t>
            </a:r>
            <a:endParaRPr kumimoji="0" lang="zh-CN" altLang="en-US" sz="21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1830259" y="4593063"/>
          <a:ext cx="327953" cy="377146"/>
        </p:xfrm>
        <a:graphic>
          <a:graphicData uri="http://schemas.openxmlformats.org/presentationml/2006/ole">
            <mc:AlternateContent xmlns:mc="http://schemas.openxmlformats.org/markup-compatibility/2006">
              <mc:Choice xmlns:v="urn:schemas-microsoft-com:vml" Requires="v">
                <p:oleObj spid="_x0000_s69642" name="公式" r:id="rId10" imgW="190335" imgH="215713" progId="Equation.3">
                  <p:embed/>
                </p:oleObj>
              </mc:Choice>
              <mc:Fallback>
                <p:oleObj name="公式" r:id="rId10" imgW="190335" imgH="215713" progId="Equation.3">
                  <p:embed/>
                  <p:pic>
                    <p:nvPicPr>
                      <p:cNvPr id="13" name="对象 1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830259" y="4593063"/>
                        <a:ext cx="327953" cy="377146"/>
                      </a:xfrm>
                      <a:prstGeom prst="rect">
                        <a:avLst/>
                      </a:prstGeom>
                      <a:noFill/>
                    </p:spPr>
                  </p:pic>
                </p:oleObj>
              </mc:Fallback>
            </mc:AlternateContent>
          </a:graphicData>
        </a:graphic>
      </p:graphicFrame>
      <p:sp>
        <p:nvSpPr>
          <p:cNvPr id="12" name="矩形 11"/>
          <p:cNvSpPr/>
          <p:nvPr/>
        </p:nvSpPr>
        <p:spPr>
          <a:xfrm>
            <a:off x="2264599" y="4992033"/>
            <a:ext cx="5070619"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的运动是自由运动，有限时间</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T</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内做不到</a:t>
            </a:r>
            <a:r>
              <a:rPr kumimoji="0" lang="zh-CN" altLang="zh-CN" sz="135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135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5" name="对象 14"/>
          <p:cNvGraphicFramePr>
            <a:graphicFrameLocks noChangeAspect="1"/>
          </p:cNvGraphicFramePr>
          <p:nvPr>
            <p:extLst/>
          </p:nvPr>
        </p:nvGraphicFramePr>
        <p:xfrm>
          <a:off x="1994235" y="4999668"/>
          <a:ext cx="327953" cy="377146"/>
        </p:xfrm>
        <a:graphic>
          <a:graphicData uri="http://schemas.openxmlformats.org/presentationml/2006/ole">
            <mc:AlternateContent xmlns:mc="http://schemas.openxmlformats.org/markup-compatibility/2006">
              <mc:Choice xmlns:v="urn:schemas-microsoft-com:vml" Requires="v">
                <p:oleObj spid="_x0000_s69643" name="公式" r:id="rId11" imgW="190335" imgH="215713" progId="Equation.3">
                  <p:embed/>
                </p:oleObj>
              </mc:Choice>
              <mc:Fallback>
                <p:oleObj name="公式" r:id="rId11" imgW="190335" imgH="215713" progId="Equation.3">
                  <p:embed/>
                  <p:pic>
                    <p:nvPicPr>
                      <p:cNvPr id="15" name="对象 1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94235" y="4999668"/>
                        <a:ext cx="327953" cy="377146"/>
                      </a:xfrm>
                      <a:prstGeom prst="rect">
                        <a:avLst/>
                      </a:prstGeom>
                      <a:noFill/>
                    </p:spPr>
                  </p:pic>
                </p:oleObj>
              </mc:Fallback>
            </mc:AlternateContent>
          </a:graphicData>
        </a:graphic>
      </p:graphicFrame>
      <p:sp>
        <p:nvSpPr>
          <p:cNvPr id="14" name="页脚占位符 13"/>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16" name="灯片编号占位符 1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8E7A19E-AECC-49A9-AB6C-55525D86B21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120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0831378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par>
                                <p:cTn id="8" presetID="10"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par>
                                <p:cTn id="11" presetID="10" presetClass="entr" presetSubtype="0"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par>
                                <p:cTn id="14" presetID="10" presetClass="entr" presetSubtype="0" fill="hold" nodeType="with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fade">
                                      <p:cBhvr>
                                        <p:cTn id="16" dur="500"/>
                                        <p:tgtEl>
                                          <p:spTgt spid="7"/>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nodeType="click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fade">
                                      <p:cBhvr>
                                        <p:cTn id="21" dur="500"/>
                                        <p:tgtEl>
                                          <p:spTgt spid="13"/>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1"/>
                                        </p:tgtEl>
                                        <p:attrNameLst>
                                          <p:attrName>style.visibility</p:attrName>
                                        </p:attrNameLst>
                                      </p:cBhvr>
                                      <p:to>
                                        <p:strVal val="visible"/>
                                      </p:to>
                                    </p:set>
                                    <p:animEffect transition="in" filter="fade">
                                      <p:cBhvr>
                                        <p:cTn id="24" dur="500"/>
                                        <p:tgtEl>
                                          <p:spTgt spid="11"/>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nodeType="clickEffect">
                                  <p:stCondLst>
                                    <p:cond delay="0"/>
                                  </p:stCondLst>
                                  <p:childTnLst>
                                    <p:set>
                                      <p:cBhvr>
                                        <p:cTn id="28" dur="1" fill="hold">
                                          <p:stCondLst>
                                            <p:cond delay="0"/>
                                          </p:stCondLst>
                                        </p:cTn>
                                        <p:tgtEl>
                                          <p:spTgt spid="15"/>
                                        </p:tgtEl>
                                        <p:attrNameLst>
                                          <p:attrName>style.visibility</p:attrName>
                                        </p:attrNameLst>
                                      </p:cBhvr>
                                      <p:to>
                                        <p:strVal val="visible"/>
                                      </p:to>
                                    </p:set>
                                    <p:animEffect transition="in" filter="fade">
                                      <p:cBhvr>
                                        <p:cTn id="29" dur="500"/>
                                        <p:tgtEl>
                                          <p:spTgt spid="15"/>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fade">
                                      <p:cBhvr>
                                        <p:cTn id="3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1" grpId="0"/>
      <p:bldP spid="12" grpId="0"/>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107421" y="1083642"/>
            <a:ext cx="6117380" cy="496290"/>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tab pos="342900" algn="l"/>
              </a:tabLst>
              <a:defRPr/>
            </a:pPr>
            <a:r>
              <a:rPr kumimoji="0" lang="zh-CN"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例</a:t>
            </a: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3-3 </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利用定义判断图</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3-3</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所示电路系统的能控性</a:t>
            </a:r>
          </a:p>
        </p:txBody>
      </p:sp>
      <p:pic>
        <p:nvPicPr>
          <p:cNvPr id="10242"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47529" y="1470513"/>
            <a:ext cx="3071098" cy="17700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矩形 2"/>
          <p:cNvSpPr/>
          <p:nvPr/>
        </p:nvSpPr>
        <p:spPr>
          <a:xfrm>
            <a:off x="-38544" y="3546724"/>
            <a:ext cx="4948791" cy="496290"/>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tab pos="342900" algn="l"/>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解：图</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3-13</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所示电路系统的动态方程为</a:t>
            </a:r>
          </a:p>
        </p:txBody>
      </p:sp>
      <p:sp>
        <p:nvSpPr>
          <p:cNvPr id="4" name="Rectangle 4"/>
          <p:cNvSpPr>
            <a:spLocks noChangeArrowheads="1"/>
          </p:cNvSpPr>
          <p:nvPr/>
        </p:nvSpPr>
        <p:spPr bwMode="auto">
          <a:xfrm>
            <a:off x="3166111" y="379595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5" name="对象 4"/>
          <p:cNvGraphicFramePr>
            <a:graphicFrameLocks noChangeAspect="1"/>
          </p:cNvGraphicFramePr>
          <p:nvPr>
            <p:extLst/>
          </p:nvPr>
        </p:nvGraphicFramePr>
        <p:xfrm>
          <a:off x="5230965" y="3431078"/>
          <a:ext cx="3157367" cy="1052456"/>
        </p:xfrm>
        <a:graphic>
          <a:graphicData uri="http://schemas.openxmlformats.org/presentationml/2006/ole">
            <mc:AlternateContent xmlns:mc="http://schemas.openxmlformats.org/markup-compatibility/2006">
              <mc:Choice xmlns:v="urn:schemas-microsoft-com:vml" Requires="v">
                <p:oleObj spid="_x0000_s70660" name="Equation" r:id="rId4" imgW="2286000" imgH="762000" progId="Equation.DSMT4">
                  <p:embed/>
                </p:oleObj>
              </mc:Choice>
              <mc:Fallback>
                <p:oleObj name="Equation" r:id="rId4" imgW="2286000" imgH="762000" progId="Equation.DSMT4">
                  <p:embed/>
                  <p:pic>
                    <p:nvPicPr>
                      <p:cNvPr id="5" name="对象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230965" y="3431078"/>
                        <a:ext cx="3157367" cy="1052456"/>
                      </a:xfrm>
                      <a:prstGeom prst="rect">
                        <a:avLst/>
                      </a:prstGeom>
                      <a:noFill/>
                    </p:spPr>
                  </p:pic>
                </p:oleObj>
              </mc:Fallback>
            </mc:AlternateContent>
          </a:graphicData>
        </a:graphic>
      </p:graphicFrame>
      <p:sp>
        <p:nvSpPr>
          <p:cNvPr id="6" name="矩形 5"/>
          <p:cNvSpPr/>
          <p:nvPr/>
        </p:nvSpPr>
        <p:spPr>
          <a:xfrm>
            <a:off x="451076" y="4488160"/>
            <a:ext cx="4185761" cy="496290"/>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tab pos="342900" algn="l"/>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系统的状态转移矩阵可以求得为</a:t>
            </a:r>
          </a:p>
        </p:txBody>
      </p:sp>
      <p:sp>
        <p:nvSpPr>
          <p:cNvPr id="7" name="Rectangle 6"/>
          <p:cNvSpPr>
            <a:spLocks noChangeArrowheads="1"/>
          </p:cNvSpPr>
          <p:nvPr/>
        </p:nvSpPr>
        <p:spPr bwMode="auto">
          <a:xfrm>
            <a:off x="3074671" y="512436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3394869" y="4896662"/>
          <a:ext cx="4647514" cy="837538"/>
        </p:xfrm>
        <a:graphic>
          <a:graphicData uri="http://schemas.openxmlformats.org/presentationml/2006/ole">
            <mc:AlternateContent xmlns:mc="http://schemas.openxmlformats.org/markup-compatibility/2006">
              <mc:Choice xmlns:v="urn:schemas-microsoft-com:vml" Requires="v">
                <p:oleObj spid="_x0000_s70661" name="Equation" r:id="rId6" imgW="2692400" imgH="482600" progId="Equation.DSMT4">
                  <p:embed/>
                </p:oleObj>
              </mc:Choice>
              <mc:Fallback>
                <p:oleObj name="Equation" r:id="rId6" imgW="2692400" imgH="482600" progId="Equation.DSMT4">
                  <p:embed/>
                  <p:pic>
                    <p:nvPicPr>
                      <p:cNvPr id="8" name="对象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394869" y="4896662"/>
                        <a:ext cx="4647514" cy="837538"/>
                      </a:xfrm>
                      <a:prstGeom prst="rect">
                        <a:avLst/>
                      </a:prstGeom>
                      <a:noFill/>
                    </p:spPr>
                  </p:pic>
                </p:oleObj>
              </mc:Fallback>
            </mc:AlternateContent>
          </a:graphicData>
        </a:graphic>
      </p:graphicFrame>
      <p:sp>
        <p:nvSpPr>
          <p:cNvPr id="9" name="矩形 8"/>
          <p:cNvSpPr/>
          <p:nvPr/>
        </p:nvSpPr>
        <p:spPr>
          <a:xfrm>
            <a:off x="3775810" y="3212913"/>
            <a:ext cx="665567" cy="323165"/>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5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图</a:t>
            </a:r>
            <a:r>
              <a:rPr kumimoji="0" lang="en-US" altLang="zh-CN" sz="15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3-3</a:t>
            </a:r>
            <a:endParaRPr kumimoji="0" lang="zh-CN" altLang="en-US" sz="15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0" name="页脚占位符 9"/>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11" name="灯片编号占位符 10"/>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8E7A19E-AECC-49A9-AB6C-55525D86B21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121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6554548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par>
                                <p:cTn id="8" presetID="10"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6"/>
                                        </p:tgtEl>
                                        <p:attrNameLst>
                                          <p:attrName>style.visibility</p:attrName>
                                        </p:attrNameLst>
                                      </p:cBhvr>
                                      <p:to>
                                        <p:strVal val="visible"/>
                                      </p:to>
                                    </p:set>
                                    <p:animEffect transition="in" filter="fade">
                                      <p:cBhvr>
                                        <p:cTn id="18"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6" grpId="0"/>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66064" y="1104211"/>
            <a:ext cx="8220686" cy="49629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tab pos="342900" algn="l"/>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如取初始状态为</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，则系统在控制作用</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下的状态响应为</a:t>
            </a:r>
          </a:p>
        </p:txBody>
      </p:sp>
      <p:graphicFrame>
        <p:nvGraphicFramePr>
          <p:cNvPr id="4" name="对象 3"/>
          <p:cNvGraphicFramePr>
            <a:graphicFrameLocks noChangeAspect="1"/>
          </p:cNvGraphicFramePr>
          <p:nvPr>
            <p:extLst/>
          </p:nvPr>
        </p:nvGraphicFramePr>
        <p:xfrm>
          <a:off x="2260453" y="1169050"/>
          <a:ext cx="1034075" cy="416503"/>
        </p:xfrm>
        <a:graphic>
          <a:graphicData uri="http://schemas.openxmlformats.org/presentationml/2006/ole">
            <mc:AlternateContent xmlns:mc="http://schemas.openxmlformats.org/markup-compatibility/2006">
              <mc:Choice xmlns:v="urn:schemas-microsoft-com:vml" Requires="v">
                <p:oleObj spid="_x0000_s71689" name="Equation" r:id="rId3" imgW="685800" imgH="279400" progId="Equation.DSMT4">
                  <p:embed/>
                </p:oleObj>
              </mc:Choice>
              <mc:Fallback>
                <p:oleObj name="Equation" r:id="rId3" imgW="685800" imgH="279400" progId="Equation.DSMT4">
                  <p:embed/>
                  <p:pic>
                    <p:nvPicPr>
                      <p:cNvPr id="4" name="对象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60453" y="1169050"/>
                        <a:ext cx="1034075" cy="416503"/>
                      </a:xfrm>
                      <a:prstGeom prst="rect">
                        <a:avLst/>
                      </a:prstGeom>
                      <a:noFill/>
                    </p:spPr>
                  </p:pic>
                </p:oleObj>
              </mc:Fallback>
            </mc:AlternateContent>
          </a:graphicData>
        </a:graphic>
      </p:graphicFrame>
      <p:graphicFrame>
        <p:nvGraphicFramePr>
          <p:cNvPr id="6" name="对象 5"/>
          <p:cNvGraphicFramePr>
            <a:graphicFrameLocks noChangeAspect="1"/>
          </p:cNvGraphicFramePr>
          <p:nvPr>
            <p:extLst/>
          </p:nvPr>
        </p:nvGraphicFramePr>
        <p:xfrm>
          <a:off x="5749290" y="1180557"/>
          <a:ext cx="514350" cy="414338"/>
        </p:xfrm>
        <a:graphic>
          <a:graphicData uri="http://schemas.openxmlformats.org/presentationml/2006/ole">
            <mc:AlternateContent xmlns:mc="http://schemas.openxmlformats.org/markup-compatibility/2006">
              <mc:Choice xmlns:v="urn:schemas-microsoft-com:vml" Requires="v">
                <p:oleObj spid="_x0000_s71690" name="Equation" r:id="rId5" imgW="342751" imgH="279279" progId="Equation.DSMT4">
                  <p:embed/>
                </p:oleObj>
              </mc:Choice>
              <mc:Fallback>
                <p:oleObj name="Equation" r:id="rId5" imgW="342751" imgH="279279" progId="Equation.DSMT4">
                  <p:embed/>
                  <p:pic>
                    <p:nvPicPr>
                      <p:cNvPr id="6" name="对象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749290" y="1180557"/>
                        <a:ext cx="514350" cy="414338"/>
                      </a:xfrm>
                      <a:prstGeom prst="rect">
                        <a:avLst/>
                      </a:prstGeom>
                      <a:noFill/>
                    </p:spPr>
                  </p:pic>
                </p:oleObj>
              </mc:Fallback>
            </mc:AlternateContent>
          </a:graphicData>
        </a:graphic>
      </p:graphicFrame>
      <p:sp>
        <p:nvSpPr>
          <p:cNvPr id="7" name="Rectangle 6"/>
          <p:cNvSpPr>
            <a:spLocks noChangeArrowheads="1"/>
          </p:cNvSpPr>
          <p:nvPr/>
        </p:nvSpPr>
        <p:spPr bwMode="auto">
          <a:xfrm>
            <a:off x="1880236" y="228466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2203846" y="1784586"/>
          <a:ext cx="3575192" cy="1552974"/>
        </p:xfrm>
        <a:graphic>
          <a:graphicData uri="http://schemas.openxmlformats.org/presentationml/2006/ole">
            <mc:AlternateContent xmlns:mc="http://schemas.openxmlformats.org/markup-compatibility/2006">
              <mc:Choice xmlns:v="urn:schemas-microsoft-com:vml" Requires="v">
                <p:oleObj spid="_x0000_s71691" name="Equation" r:id="rId7" imgW="3048000" imgH="1320800" progId="Equation.DSMT4">
                  <p:embed/>
                </p:oleObj>
              </mc:Choice>
              <mc:Fallback>
                <p:oleObj name="Equation" r:id="rId7" imgW="3048000" imgH="1320800" progId="Equation.DSMT4">
                  <p:embed/>
                  <p:pic>
                    <p:nvPicPr>
                      <p:cNvPr id="8" name="对象 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203846" y="1784586"/>
                        <a:ext cx="3575192" cy="1552974"/>
                      </a:xfrm>
                      <a:prstGeom prst="rect">
                        <a:avLst/>
                      </a:prstGeom>
                      <a:noFill/>
                    </p:spPr>
                  </p:pic>
                </p:oleObj>
              </mc:Fallback>
            </mc:AlternateContent>
          </a:graphicData>
        </a:graphic>
      </p:graphicFrame>
      <p:sp>
        <p:nvSpPr>
          <p:cNvPr id="9" name="矩形 8"/>
          <p:cNvSpPr/>
          <p:nvPr/>
        </p:nvSpPr>
        <p:spPr>
          <a:xfrm>
            <a:off x="502920" y="3517042"/>
            <a:ext cx="7863840" cy="1304203"/>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tab pos="342900" algn="l"/>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由上式可见，不论给图</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3-3</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的系统施加何种控制作用</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，两个状态变量</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和</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总是相等的，也就是说，无法将状态转移到</a:t>
            </a:r>
            <a:endPar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endParaRPr>
          </a:p>
          <a:p>
            <a:pPr marL="0" marR="0" lvl="0" indent="228600" algn="just" defTabSz="914400" rtl="0" eaLnBrk="1" fontAlgn="auto" latinLnBrk="0" hangingPunct="1">
              <a:lnSpc>
                <a:spcPct val="125000"/>
              </a:lnSpc>
              <a:spcBef>
                <a:spcPts val="0"/>
              </a:spcBef>
              <a:spcAft>
                <a:spcPts val="0"/>
              </a:spcAft>
              <a:buClrTx/>
              <a:buSzTx/>
              <a:buFontTx/>
              <a:buNone/>
              <a:tabLst>
                <a:tab pos="342900" algn="l"/>
              </a:tabLst>
              <a:defRPr/>
            </a:pP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的任意点，因此，系统是不能达的，也是不能控的。</a:t>
            </a:r>
          </a:p>
        </p:txBody>
      </p:sp>
      <p:sp>
        <p:nvSpPr>
          <p:cNvPr id="10" name="Rectangle 8"/>
          <p:cNvSpPr>
            <a:spLocks noChangeArrowheads="1"/>
          </p:cNvSpPr>
          <p:nvPr/>
        </p:nvSpPr>
        <p:spPr bwMode="auto">
          <a:xfrm>
            <a:off x="1303021" y="460495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1634847" y="3984724"/>
          <a:ext cx="490776" cy="347135"/>
        </p:xfrm>
        <a:graphic>
          <a:graphicData uri="http://schemas.openxmlformats.org/presentationml/2006/ole">
            <mc:AlternateContent xmlns:mc="http://schemas.openxmlformats.org/markup-compatibility/2006">
              <mc:Choice xmlns:v="urn:schemas-microsoft-com:vml" Requires="v">
                <p:oleObj spid="_x0000_s71692" name="Equation" r:id="rId9" imgW="393529" imgH="279279" progId="Equation.DSMT4">
                  <p:embed/>
                </p:oleObj>
              </mc:Choice>
              <mc:Fallback>
                <p:oleObj name="Equation" r:id="rId9" imgW="393529" imgH="279279"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634847" y="3984724"/>
                        <a:ext cx="490776" cy="347135"/>
                      </a:xfrm>
                      <a:prstGeom prst="rect">
                        <a:avLst/>
                      </a:prstGeom>
                      <a:noFill/>
                    </p:spPr>
                  </p:pic>
                </p:oleObj>
              </mc:Fallback>
            </mc:AlternateContent>
          </a:graphicData>
        </a:graphic>
      </p:graphicFrame>
      <p:sp>
        <p:nvSpPr>
          <p:cNvPr id="14" name="Rectangle 12"/>
          <p:cNvSpPr>
            <a:spLocks noChangeArrowheads="1"/>
          </p:cNvSpPr>
          <p:nvPr/>
        </p:nvSpPr>
        <p:spPr bwMode="auto">
          <a:xfrm>
            <a:off x="2777491" y="458868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5" name="对象 14"/>
          <p:cNvGraphicFramePr>
            <a:graphicFrameLocks noChangeAspect="1"/>
          </p:cNvGraphicFramePr>
          <p:nvPr>
            <p:extLst/>
          </p:nvPr>
        </p:nvGraphicFramePr>
        <p:xfrm>
          <a:off x="2506261" y="3973002"/>
          <a:ext cx="542458" cy="357529"/>
        </p:xfrm>
        <a:graphic>
          <a:graphicData uri="http://schemas.openxmlformats.org/presentationml/2006/ole">
            <mc:AlternateContent xmlns:mc="http://schemas.openxmlformats.org/markup-compatibility/2006">
              <mc:Choice xmlns:v="urn:schemas-microsoft-com:vml" Requires="v">
                <p:oleObj spid="_x0000_s71693" name="Equation" r:id="rId11" imgW="419100" imgH="279400" progId="Equation.DSMT4">
                  <p:embed/>
                </p:oleObj>
              </mc:Choice>
              <mc:Fallback>
                <p:oleObj name="Equation" r:id="rId11" imgW="419100" imgH="279400" progId="Equation.DSMT4">
                  <p:embed/>
                  <p:pic>
                    <p:nvPicPr>
                      <p:cNvPr id="15" name="对象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506261" y="3973002"/>
                        <a:ext cx="542458" cy="357529"/>
                      </a:xfrm>
                      <a:prstGeom prst="rect">
                        <a:avLst/>
                      </a:prstGeom>
                      <a:noFill/>
                    </p:spPr>
                  </p:pic>
                </p:oleObj>
              </mc:Fallback>
            </mc:AlternateContent>
          </a:graphicData>
        </a:graphic>
      </p:graphicFrame>
      <p:sp>
        <p:nvSpPr>
          <p:cNvPr id="16" name="Rectangle 14"/>
          <p:cNvSpPr>
            <a:spLocks noChangeArrowheads="1"/>
          </p:cNvSpPr>
          <p:nvPr/>
        </p:nvSpPr>
        <p:spPr bwMode="auto">
          <a:xfrm>
            <a:off x="3416142" y="519663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7" name="对象 16"/>
          <p:cNvGraphicFramePr>
            <a:graphicFrameLocks noChangeAspect="1"/>
          </p:cNvGraphicFramePr>
          <p:nvPr>
            <p:extLst/>
          </p:nvPr>
        </p:nvGraphicFramePr>
        <p:xfrm>
          <a:off x="640080" y="4339581"/>
          <a:ext cx="1459270" cy="403037"/>
        </p:xfrm>
        <a:graphic>
          <a:graphicData uri="http://schemas.openxmlformats.org/presentationml/2006/ole">
            <mc:AlternateContent xmlns:mc="http://schemas.openxmlformats.org/markup-compatibility/2006">
              <mc:Choice xmlns:v="urn:schemas-microsoft-com:vml" Requires="v">
                <p:oleObj spid="_x0000_s71694" name="Equation" r:id="rId13" imgW="1002865" imgH="279279" progId="Equation.DSMT4">
                  <p:embed/>
                </p:oleObj>
              </mc:Choice>
              <mc:Fallback>
                <p:oleObj name="Equation" r:id="rId13" imgW="1002865" imgH="279279" progId="Equation.DSMT4">
                  <p:embed/>
                  <p:pic>
                    <p:nvPicPr>
                      <p:cNvPr id="17" name="对象 1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40080" y="4339581"/>
                        <a:ext cx="1459270" cy="403037"/>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6949440" y="3550201"/>
          <a:ext cx="514350" cy="414338"/>
        </p:xfrm>
        <a:graphic>
          <a:graphicData uri="http://schemas.openxmlformats.org/presentationml/2006/ole">
            <mc:AlternateContent xmlns:mc="http://schemas.openxmlformats.org/markup-compatibility/2006">
              <mc:Choice xmlns:v="urn:schemas-microsoft-com:vml" Requires="v">
                <p:oleObj spid="_x0000_s71695" name="Equation" r:id="rId15" imgW="342751" imgH="279279" progId="Equation.DSMT4">
                  <p:embed/>
                </p:oleObj>
              </mc:Choice>
              <mc:Fallback>
                <p:oleObj name="Equation" r:id="rId15" imgW="342751" imgH="279279" progId="Equation.DSMT4">
                  <p:embed/>
                  <p:pic>
                    <p:nvPicPr>
                      <p:cNvPr id="18" name="对象 1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949440" y="3550201"/>
                        <a:ext cx="514350" cy="414338"/>
                      </a:xfrm>
                      <a:prstGeom prst="rect">
                        <a:avLst/>
                      </a:prstGeom>
                      <a:noFill/>
                    </p:spPr>
                  </p:pic>
                </p:oleObj>
              </mc:Fallback>
            </mc:AlternateContent>
          </a:graphicData>
        </a:graphic>
      </p:graphicFrame>
      <p:sp>
        <p:nvSpPr>
          <p:cNvPr id="3" name="页脚占位符 2"/>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5" name="灯片编号占位符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8E7A19E-AECC-49A9-AB6C-55525D86B21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122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7946764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par>
                                <p:cTn id="13" presetID="10" presetClass="entr" presetSubtype="0" fill="hold" nodeType="with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fade">
                                      <p:cBhvr>
                                        <p:cTn id="15" dur="500"/>
                                        <p:tgtEl>
                                          <p:spTgt spid="18"/>
                                        </p:tgtEl>
                                      </p:cBhvr>
                                    </p:animEffect>
                                  </p:childTnLst>
                                </p:cTn>
                              </p:par>
                              <p:par>
                                <p:cTn id="16" presetID="10" presetClass="entr" presetSubtype="0" fill="hold" nodeType="withEffect">
                                  <p:stCondLst>
                                    <p:cond delay="0"/>
                                  </p:stCondLst>
                                  <p:childTnLst>
                                    <p:set>
                                      <p:cBhvr>
                                        <p:cTn id="17" dur="1" fill="hold">
                                          <p:stCondLst>
                                            <p:cond delay="0"/>
                                          </p:stCondLst>
                                        </p:cTn>
                                        <p:tgtEl>
                                          <p:spTgt spid="15"/>
                                        </p:tgtEl>
                                        <p:attrNameLst>
                                          <p:attrName>style.visibility</p:attrName>
                                        </p:attrNameLst>
                                      </p:cBhvr>
                                      <p:to>
                                        <p:strVal val="visible"/>
                                      </p:to>
                                    </p:set>
                                    <p:animEffect transition="in" filter="fade">
                                      <p:cBhvr>
                                        <p:cTn id="18" dur="500"/>
                                        <p:tgtEl>
                                          <p:spTgt spid="15"/>
                                        </p:tgtEl>
                                      </p:cBhvr>
                                    </p:animEffect>
                                  </p:childTnLst>
                                </p:cTn>
                              </p:par>
                              <p:par>
                                <p:cTn id="19" presetID="10" presetClass="entr" presetSubtype="0" fill="hold" nodeType="with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fade">
                                      <p:cBhvr>
                                        <p:cTn id="21" dur="500"/>
                                        <p:tgtEl>
                                          <p:spTgt spid="13"/>
                                        </p:tgtEl>
                                      </p:cBhvr>
                                    </p:animEffect>
                                  </p:childTnLst>
                                </p:cTn>
                              </p:par>
                              <p:par>
                                <p:cTn id="22" presetID="10" presetClass="entr" presetSubtype="0" fill="hold" nodeType="withEffect">
                                  <p:stCondLst>
                                    <p:cond delay="0"/>
                                  </p:stCondLst>
                                  <p:childTnLst>
                                    <p:set>
                                      <p:cBhvr>
                                        <p:cTn id="23" dur="1" fill="hold">
                                          <p:stCondLst>
                                            <p:cond delay="0"/>
                                          </p:stCondLst>
                                        </p:cTn>
                                        <p:tgtEl>
                                          <p:spTgt spid="17"/>
                                        </p:tgtEl>
                                        <p:attrNameLst>
                                          <p:attrName>style.visibility</p:attrName>
                                        </p:attrNameLst>
                                      </p:cBhvr>
                                      <p:to>
                                        <p:strVal val="visible"/>
                                      </p:to>
                                    </p:set>
                                    <p:animEffect transition="in" filter="fade">
                                      <p:cBhvr>
                                        <p:cTn id="24"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560070" y="1659310"/>
            <a:ext cx="7955280" cy="170816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tab pos="342900" algn="l"/>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从上面的三个例子可以看出，对于简单系统来说，可以根据系统能控性的定义，从状态方程的解或状态模拟图来判断；对较复杂的系统，求解往往很困难，其状态图一般也较复杂，这时就需要借助能控性判据来判别系统的能控性。</a:t>
            </a:r>
          </a:p>
        </p:txBody>
      </p:sp>
      <p:sp>
        <p:nvSpPr>
          <p:cNvPr id="3" name="矩形 2"/>
          <p:cNvSpPr/>
          <p:nvPr/>
        </p:nvSpPr>
        <p:spPr>
          <a:xfrm>
            <a:off x="725805" y="3530626"/>
            <a:ext cx="7623810" cy="1304203"/>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tab pos="342900" algn="l"/>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注意</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：判据皆从定义而来，定义是源、本。当忘记了判据等公式，或遇到特殊问题时，可以从定义入手解决问题，有时可能导致新的发现。这是面对“问题本身”的方法。</a:t>
            </a:r>
          </a:p>
        </p:txBody>
      </p:sp>
      <p:sp>
        <p:nvSpPr>
          <p:cNvPr id="4" name="页脚占位符 3"/>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5" name="灯片编号占位符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8E7A19E-AECC-49A9-AB6C-55525D86B21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123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8673654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469156" y="1161412"/>
            <a:ext cx="2353529" cy="496290"/>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tab pos="342900" algn="l"/>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3.</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能控性判据之一</a:t>
            </a:r>
            <a:endPar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3" name="矩形 2"/>
          <p:cNvSpPr/>
          <p:nvPr/>
        </p:nvSpPr>
        <p:spPr>
          <a:xfrm>
            <a:off x="640080" y="1743433"/>
            <a:ext cx="7738110" cy="170816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tab pos="342900" algn="l"/>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系统的状态能控性指的是系统的输入</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与系统的状态</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之间的关系，它与系统的输出</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无关。也就是说，系统的状态能控性仅与系统的状态方程</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有关，即只与</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阵有关。为了简单起见，把上面的状态方程简记作</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或</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endPar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4" name="对象 3"/>
          <p:cNvGraphicFramePr>
            <a:graphicFrameLocks noChangeAspect="1"/>
          </p:cNvGraphicFramePr>
          <p:nvPr>
            <p:extLst/>
          </p:nvPr>
        </p:nvGraphicFramePr>
        <p:xfrm>
          <a:off x="5263226" y="1777709"/>
          <a:ext cx="514350" cy="414338"/>
        </p:xfrm>
        <a:graphic>
          <a:graphicData uri="http://schemas.openxmlformats.org/presentationml/2006/ole">
            <mc:AlternateContent xmlns:mc="http://schemas.openxmlformats.org/markup-compatibility/2006">
              <mc:Choice xmlns:v="urn:schemas-microsoft-com:vml" Requires="v">
                <p:oleObj spid="_x0000_s72720" name="Equation" r:id="rId3" imgW="342751" imgH="279279" progId="Equation.DSMT4">
                  <p:embed/>
                </p:oleObj>
              </mc:Choice>
              <mc:Fallback>
                <p:oleObj name="Equation" r:id="rId3" imgW="342751" imgH="279279" progId="Equation.DSMT4">
                  <p:embed/>
                  <p:pic>
                    <p:nvPicPr>
                      <p:cNvPr id="4" name="对象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63226" y="1777709"/>
                        <a:ext cx="514350" cy="414338"/>
                      </a:xfrm>
                      <a:prstGeom prst="rect">
                        <a:avLst/>
                      </a:prstGeom>
                      <a:noFill/>
                    </p:spPr>
                  </p:pic>
                </p:oleObj>
              </mc:Fallback>
            </mc:AlternateContent>
          </a:graphicData>
        </a:graphic>
      </p:graphicFrame>
      <p:graphicFrame>
        <p:nvGraphicFramePr>
          <p:cNvPr id="5" name="对象 4"/>
          <p:cNvGraphicFramePr>
            <a:graphicFrameLocks noChangeAspect="1"/>
          </p:cNvGraphicFramePr>
          <p:nvPr>
            <p:extLst/>
          </p:nvPr>
        </p:nvGraphicFramePr>
        <p:xfrm>
          <a:off x="7349405" y="1861434"/>
          <a:ext cx="411480" cy="246888"/>
        </p:xfrm>
        <a:graphic>
          <a:graphicData uri="http://schemas.openxmlformats.org/presentationml/2006/ole">
            <mc:AlternateContent xmlns:mc="http://schemas.openxmlformats.org/markup-compatibility/2006">
              <mc:Choice xmlns:v="urn:schemas-microsoft-com:vml" Requires="v">
                <p:oleObj spid="_x0000_s72721" name="公式" r:id="rId5" imgW="330057" imgH="203112" progId="Equation.3">
                  <p:embed/>
                </p:oleObj>
              </mc:Choice>
              <mc:Fallback>
                <p:oleObj name="公式" r:id="rId5" imgW="330057" imgH="203112" progId="Equation.3">
                  <p:embed/>
                  <p:pic>
                    <p:nvPicPr>
                      <p:cNvPr id="5" name="对象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349405" y="1861434"/>
                        <a:ext cx="411480" cy="246888"/>
                      </a:xfrm>
                      <a:prstGeom prst="rect">
                        <a:avLst/>
                      </a:prstGeom>
                      <a:noFill/>
                    </p:spPr>
                  </p:pic>
                </p:oleObj>
              </mc:Fallback>
            </mc:AlternateContent>
          </a:graphicData>
        </a:graphic>
      </p:graphicFrame>
      <p:graphicFrame>
        <p:nvGraphicFramePr>
          <p:cNvPr id="7" name="对象 6"/>
          <p:cNvGraphicFramePr>
            <a:graphicFrameLocks noChangeAspect="1"/>
          </p:cNvGraphicFramePr>
          <p:nvPr>
            <p:extLst/>
          </p:nvPr>
        </p:nvGraphicFramePr>
        <p:xfrm>
          <a:off x="3657600" y="2248248"/>
          <a:ext cx="434341" cy="294231"/>
        </p:xfrm>
        <a:graphic>
          <a:graphicData uri="http://schemas.openxmlformats.org/presentationml/2006/ole">
            <mc:AlternateContent xmlns:mc="http://schemas.openxmlformats.org/markup-compatibility/2006">
              <mc:Choice xmlns:v="urn:schemas-microsoft-com:vml" Requires="v">
                <p:oleObj spid="_x0000_s72722" name="公式" r:id="rId7" imgW="291973" imgH="203112" progId="Equation.3">
                  <p:embed/>
                </p:oleObj>
              </mc:Choice>
              <mc:Fallback>
                <p:oleObj name="公式" r:id="rId7" imgW="291973" imgH="203112" progId="Equation.3">
                  <p:embed/>
                  <p:pic>
                    <p:nvPicPr>
                      <p:cNvPr id="7" name="对象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657600" y="2248248"/>
                        <a:ext cx="434341" cy="294231"/>
                      </a:xfrm>
                      <a:prstGeom prst="rect">
                        <a:avLst/>
                      </a:prstGeom>
                      <a:noFill/>
                    </p:spPr>
                  </p:pic>
                </p:oleObj>
              </mc:Fallback>
            </mc:AlternateContent>
          </a:graphicData>
        </a:graphic>
      </p:graphicFrame>
      <p:graphicFrame>
        <p:nvGraphicFramePr>
          <p:cNvPr id="9" name="对象 8"/>
          <p:cNvGraphicFramePr>
            <a:graphicFrameLocks noChangeAspect="1"/>
          </p:cNvGraphicFramePr>
          <p:nvPr>
            <p:extLst/>
          </p:nvPr>
        </p:nvGraphicFramePr>
        <p:xfrm>
          <a:off x="3081134" y="2649615"/>
          <a:ext cx="1326492" cy="287179"/>
        </p:xfrm>
        <a:graphic>
          <a:graphicData uri="http://schemas.openxmlformats.org/presentationml/2006/ole">
            <mc:AlternateContent xmlns:mc="http://schemas.openxmlformats.org/markup-compatibility/2006">
              <mc:Choice xmlns:v="urn:schemas-microsoft-com:vml" Requires="v">
                <p:oleObj spid="_x0000_s72723" name="Equation" r:id="rId9" imgW="926698" imgH="203112" progId="Equation.DSMT4">
                  <p:embed/>
                </p:oleObj>
              </mc:Choice>
              <mc:Fallback>
                <p:oleObj name="Equation" r:id="rId9" imgW="926698" imgH="203112" progId="Equation.DSMT4">
                  <p:embed/>
                  <p:pic>
                    <p:nvPicPr>
                      <p:cNvPr id="9" name="对象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081134" y="2649615"/>
                        <a:ext cx="1326492" cy="287179"/>
                      </a:xfrm>
                      <a:prstGeom prst="rect">
                        <a:avLst/>
                      </a:prstGeom>
                      <a:noFill/>
                    </p:spPr>
                  </p:pic>
                </p:oleObj>
              </mc:Fallback>
            </mc:AlternateContent>
          </a:graphicData>
        </a:graphic>
      </p:graphicFrame>
      <p:graphicFrame>
        <p:nvGraphicFramePr>
          <p:cNvPr id="11" name="对象 10"/>
          <p:cNvGraphicFramePr>
            <a:graphicFrameLocks noChangeAspect="1"/>
          </p:cNvGraphicFramePr>
          <p:nvPr>
            <p:extLst/>
          </p:nvPr>
        </p:nvGraphicFramePr>
        <p:xfrm>
          <a:off x="6152878" y="2609851"/>
          <a:ext cx="240030" cy="255032"/>
        </p:xfrm>
        <a:graphic>
          <a:graphicData uri="http://schemas.openxmlformats.org/presentationml/2006/ole">
            <mc:AlternateContent xmlns:mc="http://schemas.openxmlformats.org/markup-compatibility/2006">
              <mc:Choice xmlns:v="urn:schemas-microsoft-com:vml" Requires="v">
                <p:oleObj spid="_x0000_s72724" name="公式" r:id="rId11" imgW="152268" imgH="164957" progId="Equation.3">
                  <p:embed/>
                </p:oleObj>
              </mc:Choice>
              <mc:Fallback>
                <p:oleObj name="公式" r:id="rId11" imgW="152268" imgH="164957" progId="Equation.3">
                  <p:embed/>
                  <p:pic>
                    <p:nvPicPr>
                      <p:cNvPr id="11" name="对象 1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152878" y="2609851"/>
                        <a:ext cx="240030" cy="255032"/>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6629076" y="2662290"/>
          <a:ext cx="251460" cy="267176"/>
        </p:xfrm>
        <a:graphic>
          <a:graphicData uri="http://schemas.openxmlformats.org/presentationml/2006/ole">
            <mc:AlternateContent xmlns:mc="http://schemas.openxmlformats.org/markup-compatibility/2006">
              <mc:Choice xmlns:v="urn:schemas-microsoft-com:vml" Requires="v">
                <p:oleObj spid="_x0000_s72725" name="公式" r:id="rId13" imgW="152268" imgH="164957" progId="Equation.3">
                  <p:embed/>
                </p:oleObj>
              </mc:Choice>
              <mc:Fallback>
                <p:oleObj name="公式" r:id="rId13" imgW="152268" imgH="164957" progId="Equation.3">
                  <p:embed/>
                  <p:pic>
                    <p:nvPicPr>
                      <p:cNvPr id="13" name="对象 1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629076" y="2662290"/>
                        <a:ext cx="251460" cy="267176"/>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5371097" y="3036599"/>
          <a:ext cx="240030" cy="255032"/>
        </p:xfrm>
        <a:graphic>
          <a:graphicData uri="http://schemas.openxmlformats.org/presentationml/2006/ole">
            <mc:AlternateContent xmlns:mc="http://schemas.openxmlformats.org/markup-compatibility/2006">
              <mc:Choice xmlns:v="urn:schemas-microsoft-com:vml" Requires="v">
                <p:oleObj spid="_x0000_s72726" name="公式" r:id="rId15" imgW="152268" imgH="164957" progId="Equation.3">
                  <p:embed/>
                </p:oleObj>
              </mc:Choice>
              <mc:Fallback>
                <p:oleObj name="公式" r:id="rId15" imgW="152268" imgH="164957" progId="Equation.3">
                  <p:embed/>
                  <p:pic>
                    <p:nvPicPr>
                      <p:cNvPr id="14" name="对象 1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371097" y="3036599"/>
                        <a:ext cx="240030" cy="255032"/>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6486000" y="3045783"/>
          <a:ext cx="240030" cy="255032"/>
        </p:xfrm>
        <a:graphic>
          <a:graphicData uri="http://schemas.openxmlformats.org/presentationml/2006/ole">
            <mc:AlternateContent xmlns:mc="http://schemas.openxmlformats.org/markup-compatibility/2006">
              <mc:Choice xmlns:v="urn:schemas-microsoft-com:vml" Requires="v">
                <p:oleObj spid="_x0000_s72727" name="公式" r:id="rId16" imgW="152268" imgH="164957" progId="Equation.3">
                  <p:embed/>
                </p:oleObj>
              </mc:Choice>
              <mc:Fallback>
                <p:oleObj name="公式" r:id="rId16" imgW="152268" imgH="164957" progId="Equation.3">
                  <p:embed/>
                  <p:pic>
                    <p:nvPicPr>
                      <p:cNvPr id="15" name="对象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486000" y="3045783"/>
                        <a:ext cx="240030" cy="255032"/>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6889766" y="3036599"/>
          <a:ext cx="251460" cy="267176"/>
        </p:xfrm>
        <a:graphic>
          <a:graphicData uri="http://schemas.openxmlformats.org/presentationml/2006/ole">
            <mc:AlternateContent xmlns:mc="http://schemas.openxmlformats.org/markup-compatibility/2006">
              <mc:Choice xmlns:v="urn:schemas-microsoft-com:vml" Requires="v">
                <p:oleObj spid="_x0000_s72728" name="公式" r:id="rId17" imgW="152268" imgH="164957" progId="Equation.3">
                  <p:embed/>
                </p:oleObj>
              </mc:Choice>
              <mc:Fallback>
                <p:oleObj name="公式" r:id="rId17" imgW="152268" imgH="164957" progId="Equation.3">
                  <p:embed/>
                  <p:pic>
                    <p:nvPicPr>
                      <p:cNvPr id="16" name="对象 1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889766" y="3036599"/>
                        <a:ext cx="251460" cy="267176"/>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5813010" y="3045783"/>
          <a:ext cx="251460" cy="267176"/>
        </p:xfrm>
        <a:graphic>
          <a:graphicData uri="http://schemas.openxmlformats.org/presentationml/2006/ole">
            <mc:AlternateContent xmlns:mc="http://schemas.openxmlformats.org/markup-compatibility/2006">
              <mc:Choice xmlns:v="urn:schemas-microsoft-com:vml" Requires="v">
                <p:oleObj spid="_x0000_s72729" name="公式" r:id="rId18" imgW="152268" imgH="164957" progId="Equation.3">
                  <p:embed/>
                </p:oleObj>
              </mc:Choice>
              <mc:Fallback>
                <p:oleObj name="公式" r:id="rId18" imgW="152268" imgH="164957" progId="Equation.3">
                  <p:embed/>
                  <p:pic>
                    <p:nvPicPr>
                      <p:cNvPr id="17" name="对象 1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813010" y="3045783"/>
                        <a:ext cx="251460" cy="267176"/>
                      </a:xfrm>
                      <a:prstGeom prst="rect">
                        <a:avLst/>
                      </a:prstGeom>
                      <a:noFill/>
                    </p:spPr>
                  </p:pic>
                </p:oleObj>
              </mc:Fallback>
            </mc:AlternateContent>
          </a:graphicData>
        </a:graphic>
      </p:graphicFrame>
      <p:graphicFrame>
        <p:nvGraphicFramePr>
          <p:cNvPr id="19" name="对象 18"/>
          <p:cNvGraphicFramePr>
            <a:graphicFrameLocks noChangeAspect="1"/>
          </p:cNvGraphicFramePr>
          <p:nvPr>
            <p:extLst/>
          </p:nvPr>
        </p:nvGraphicFramePr>
        <p:xfrm>
          <a:off x="640080" y="3428509"/>
          <a:ext cx="3634739" cy="322066"/>
        </p:xfrm>
        <a:graphic>
          <a:graphicData uri="http://schemas.openxmlformats.org/presentationml/2006/ole">
            <mc:AlternateContent xmlns:mc="http://schemas.openxmlformats.org/markup-compatibility/2006">
              <mc:Choice xmlns:v="urn:schemas-microsoft-com:vml" Requires="v">
                <p:oleObj spid="_x0000_s72730" name="公式" r:id="rId19" imgW="2260600" imgH="203200" progId="Equation.3">
                  <p:embed/>
                </p:oleObj>
              </mc:Choice>
              <mc:Fallback>
                <p:oleObj name="公式" r:id="rId19" imgW="2260600" imgH="203200" progId="Equation.3">
                  <p:embed/>
                  <p:pic>
                    <p:nvPicPr>
                      <p:cNvPr id="19" name="对象 18"/>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640080" y="3428509"/>
                        <a:ext cx="3634739" cy="322066"/>
                      </a:xfrm>
                      <a:prstGeom prst="rect">
                        <a:avLst/>
                      </a:prstGeom>
                      <a:noFill/>
                    </p:spPr>
                  </p:pic>
                </p:oleObj>
              </mc:Fallback>
            </mc:AlternateContent>
          </a:graphicData>
        </a:graphic>
      </p:graphicFrame>
      <p:sp>
        <p:nvSpPr>
          <p:cNvPr id="20" name="矩形 19"/>
          <p:cNvSpPr/>
          <p:nvPr/>
        </p:nvSpPr>
        <p:spPr>
          <a:xfrm>
            <a:off x="601128" y="3887935"/>
            <a:ext cx="3143252" cy="41549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线性定常系统能控性判据</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21" name="矩形 20"/>
          <p:cNvSpPr/>
          <p:nvPr/>
        </p:nvSpPr>
        <p:spPr>
          <a:xfrm>
            <a:off x="646624" y="4225131"/>
            <a:ext cx="4089581" cy="496290"/>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tab pos="342900" algn="l"/>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考虑线性定常系统的状态方程</a:t>
            </a: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0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23" name="对象 22"/>
          <p:cNvGraphicFramePr>
            <a:graphicFrameLocks noChangeAspect="1"/>
          </p:cNvGraphicFramePr>
          <p:nvPr>
            <p:extLst/>
          </p:nvPr>
        </p:nvGraphicFramePr>
        <p:xfrm>
          <a:off x="4542344" y="4266562"/>
          <a:ext cx="3026758" cy="451505"/>
        </p:xfrm>
        <a:graphic>
          <a:graphicData uri="http://schemas.openxmlformats.org/presentationml/2006/ole">
            <mc:AlternateContent xmlns:mc="http://schemas.openxmlformats.org/markup-compatibility/2006">
              <mc:Choice xmlns:v="urn:schemas-microsoft-com:vml" Requires="v">
                <p:oleObj spid="_x0000_s72731" name="Equation" r:id="rId21" imgW="1726451" imgH="253890" progId="Equation.DSMT4">
                  <p:embed/>
                </p:oleObj>
              </mc:Choice>
              <mc:Fallback>
                <p:oleObj name="Equation" r:id="rId21" imgW="1726451" imgH="253890" progId="Equation.DSMT4">
                  <p:embed/>
                  <p:pic>
                    <p:nvPicPr>
                      <p:cNvPr id="23" name="对象 2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4542344" y="4266562"/>
                        <a:ext cx="3026758" cy="451505"/>
                      </a:xfrm>
                      <a:prstGeom prst="rect">
                        <a:avLst/>
                      </a:prstGeom>
                      <a:noFill/>
                    </p:spPr>
                  </p:pic>
                </p:oleObj>
              </mc:Fallback>
            </mc:AlternateContent>
          </a:graphicData>
        </a:graphic>
      </p:graphicFrame>
      <p:sp>
        <p:nvSpPr>
          <p:cNvPr id="45" name="矩形 44"/>
          <p:cNvSpPr/>
          <p:nvPr/>
        </p:nvSpPr>
        <p:spPr>
          <a:xfrm>
            <a:off x="688102" y="4590715"/>
            <a:ext cx="7708484" cy="1304203"/>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tab pos="342900" algn="l"/>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其中，</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x</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n</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维状态向量，</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u</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p</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维输入向量，</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和</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分别为</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和</a:t>
            </a:r>
            <a:endPar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a:p>
            <a:pPr marL="0" marR="0" lvl="0" indent="228600" algn="just" defTabSz="914400" rtl="0" eaLnBrk="1" fontAlgn="auto" latinLnBrk="0" hangingPunct="1">
              <a:lnSpc>
                <a:spcPct val="125000"/>
              </a:lnSpc>
              <a:spcBef>
                <a:spcPts val="0"/>
              </a:spcBef>
              <a:spcAft>
                <a:spcPts val="0"/>
              </a:spcAft>
              <a:buClrTx/>
              <a:buSzTx/>
              <a:buFontTx/>
              <a:buNone/>
              <a:tabLst>
                <a:tab pos="342900" algn="l"/>
              </a:tabLst>
              <a:defRPr/>
            </a:pP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常规矩阵。下面直接根据</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和</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给出系统能控性的常用判据。</a:t>
            </a:r>
          </a:p>
        </p:txBody>
      </p:sp>
      <p:graphicFrame>
        <p:nvGraphicFramePr>
          <p:cNvPr id="51" name="对象 50"/>
          <p:cNvGraphicFramePr>
            <a:graphicFrameLocks noChangeAspect="1"/>
          </p:cNvGraphicFramePr>
          <p:nvPr>
            <p:extLst/>
          </p:nvPr>
        </p:nvGraphicFramePr>
        <p:xfrm>
          <a:off x="252008" y="5145254"/>
          <a:ext cx="520567" cy="236621"/>
        </p:xfrm>
        <a:graphic>
          <a:graphicData uri="http://schemas.openxmlformats.org/presentationml/2006/ole">
            <mc:AlternateContent xmlns:mc="http://schemas.openxmlformats.org/markup-compatibility/2006">
              <mc:Choice xmlns:v="urn:schemas-microsoft-com:vml" Requires="v">
                <p:oleObj spid="_x0000_s72732" name="Equation" r:id="rId23" imgW="317225" imgH="139579" progId="Equation.DSMT4">
                  <p:embed/>
                </p:oleObj>
              </mc:Choice>
              <mc:Fallback>
                <p:oleObj name="Equation" r:id="rId23" imgW="317225" imgH="139579" progId="Equation.DSMT4">
                  <p:embed/>
                  <p:pic>
                    <p:nvPicPr>
                      <p:cNvPr id="51" name="对象 50"/>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252008" y="5145254"/>
                        <a:ext cx="520567" cy="236621"/>
                      </a:xfrm>
                      <a:prstGeom prst="rect">
                        <a:avLst/>
                      </a:prstGeom>
                      <a:noFill/>
                    </p:spPr>
                  </p:pic>
                </p:oleObj>
              </mc:Fallback>
            </mc:AlternateContent>
          </a:graphicData>
        </a:graphic>
      </p:graphicFrame>
      <p:graphicFrame>
        <p:nvGraphicFramePr>
          <p:cNvPr id="53" name="对象 52"/>
          <p:cNvGraphicFramePr>
            <a:graphicFrameLocks noChangeAspect="1"/>
          </p:cNvGraphicFramePr>
          <p:nvPr>
            <p:extLst/>
          </p:nvPr>
        </p:nvGraphicFramePr>
        <p:xfrm>
          <a:off x="1046280" y="5123228"/>
          <a:ext cx="594364" cy="280672"/>
        </p:xfrm>
        <a:graphic>
          <a:graphicData uri="http://schemas.openxmlformats.org/presentationml/2006/ole">
            <mc:AlternateContent xmlns:mc="http://schemas.openxmlformats.org/markup-compatibility/2006">
              <mc:Choice xmlns:v="urn:schemas-microsoft-com:vml" Requires="v">
                <p:oleObj spid="_x0000_s72733" name="Equation" r:id="rId25" imgW="342603" imgH="164957" progId="Equation.DSMT4">
                  <p:embed/>
                </p:oleObj>
              </mc:Choice>
              <mc:Fallback>
                <p:oleObj name="Equation" r:id="rId25" imgW="342603" imgH="164957" progId="Equation.DSMT4">
                  <p:embed/>
                  <p:pic>
                    <p:nvPicPr>
                      <p:cNvPr id="53" name="对象 52"/>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1046280" y="5123228"/>
                        <a:ext cx="594364" cy="280672"/>
                      </a:xfrm>
                      <a:prstGeom prst="rect">
                        <a:avLst/>
                      </a:prstGeom>
                      <a:noFill/>
                    </p:spPr>
                  </p:pic>
                </p:oleObj>
              </mc:Fallback>
            </mc:AlternateContent>
          </a:graphicData>
        </a:graphic>
      </p:graphicFrame>
      <p:sp>
        <p:nvSpPr>
          <p:cNvPr id="54" name="文本框 53"/>
          <p:cNvSpPr txBox="1"/>
          <p:nvPr/>
        </p:nvSpPr>
        <p:spPr>
          <a:xfrm>
            <a:off x="7642173" y="4279525"/>
            <a:ext cx="876572" cy="41549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(3.1)</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6" name="页脚占位符 5"/>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8" name="灯片编号占位符 7"/>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8E7A19E-AECC-49A9-AB6C-55525D86B21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124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1671148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10"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fade">
                                      <p:cBhvr>
                                        <p:cTn id="13" dur="500"/>
                                        <p:tgtEl>
                                          <p:spTgt spid="3"/>
                                        </p:tgtEl>
                                      </p:cBhvr>
                                    </p:animEffect>
                                  </p:childTnLst>
                                </p:cTn>
                              </p:par>
                              <p:par>
                                <p:cTn id="14" presetID="10" presetClass="entr" presetSubtype="0" fill="hold" nodeType="with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fade">
                                      <p:cBhvr>
                                        <p:cTn id="16" dur="500"/>
                                        <p:tgtEl>
                                          <p:spTgt spid="7"/>
                                        </p:tgtEl>
                                      </p:cBhvr>
                                    </p:animEffect>
                                  </p:childTnLst>
                                </p:cTn>
                              </p:par>
                              <p:par>
                                <p:cTn id="17" presetID="10" presetClass="entr" presetSubtype="0" fill="hold" nodeType="withEffect">
                                  <p:stCondLst>
                                    <p:cond delay="0"/>
                                  </p:stCondLst>
                                  <p:childTnLst>
                                    <p:set>
                                      <p:cBhvr>
                                        <p:cTn id="18" dur="1" fill="hold">
                                          <p:stCondLst>
                                            <p:cond delay="0"/>
                                          </p:stCondLst>
                                        </p:cTn>
                                        <p:tgtEl>
                                          <p:spTgt spid="9"/>
                                        </p:tgtEl>
                                        <p:attrNameLst>
                                          <p:attrName>style.visibility</p:attrName>
                                        </p:attrNameLst>
                                      </p:cBhvr>
                                      <p:to>
                                        <p:strVal val="visible"/>
                                      </p:to>
                                    </p:set>
                                    <p:animEffect transition="in" filter="fade">
                                      <p:cBhvr>
                                        <p:cTn id="19" dur="500"/>
                                        <p:tgtEl>
                                          <p:spTgt spid="9"/>
                                        </p:tgtEl>
                                      </p:cBhvr>
                                    </p:animEffect>
                                  </p:childTnLst>
                                </p:cTn>
                              </p:par>
                              <p:par>
                                <p:cTn id="20" presetID="10" presetClass="entr" presetSubtype="0" fill="hold" nodeType="with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par>
                                <p:cTn id="23" presetID="10" presetClass="entr" presetSubtype="0" fill="hold" nodeType="withEffect">
                                  <p:stCondLst>
                                    <p:cond delay="0"/>
                                  </p:stCondLst>
                                  <p:childTnLst>
                                    <p:set>
                                      <p:cBhvr>
                                        <p:cTn id="24" dur="1" fill="hold">
                                          <p:stCondLst>
                                            <p:cond delay="0"/>
                                          </p:stCondLst>
                                        </p:cTn>
                                        <p:tgtEl>
                                          <p:spTgt spid="13"/>
                                        </p:tgtEl>
                                        <p:attrNameLst>
                                          <p:attrName>style.visibility</p:attrName>
                                        </p:attrNameLst>
                                      </p:cBhvr>
                                      <p:to>
                                        <p:strVal val="visible"/>
                                      </p:to>
                                    </p:set>
                                    <p:animEffect transition="in" filter="fade">
                                      <p:cBhvr>
                                        <p:cTn id="25" dur="500"/>
                                        <p:tgtEl>
                                          <p:spTgt spid="13"/>
                                        </p:tgtEl>
                                      </p:cBhvr>
                                    </p:animEffect>
                                  </p:childTnLst>
                                </p:cTn>
                              </p:par>
                              <p:par>
                                <p:cTn id="26" presetID="10" presetClass="entr" presetSubtype="0" fill="hold" nodeType="withEffect">
                                  <p:stCondLst>
                                    <p:cond delay="0"/>
                                  </p:stCondLst>
                                  <p:childTnLst>
                                    <p:set>
                                      <p:cBhvr>
                                        <p:cTn id="27" dur="1" fill="hold">
                                          <p:stCondLst>
                                            <p:cond delay="0"/>
                                          </p:stCondLst>
                                        </p:cTn>
                                        <p:tgtEl>
                                          <p:spTgt spid="17"/>
                                        </p:tgtEl>
                                        <p:attrNameLst>
                                          <p:attrName>style.visibility</p:attrName>
                                        </p:attrNameLst>
                                      </p:cBhvr>
                                      <p:to>
                                        <p:strVal val="visible"/>
                                      </p:to>
                                    </p:set>
                                    <p:animEffect transition="in" filter="fade">
                                      <p:cBhvr>
                                        <p:cTn id="28" dur="500"/>
                                        <p:tgtEl>
                                          <p:spTgt spid="17"/>
                                        </p:tgtEl>
                                      </p:cBhvr>
                                    </p:animEffect>
                                  </p:childTnLst>
                                </p:cTn>
                              </p:par>
                              <p:par>
                                <p:cTn id="29" presetID="10" presetClass="entr" presetSubtype="0" fill="hold" nodeType="withEffect">
                                  <p:stCondLst>
                                    <p:cond delay="0"/>
                                  </p:stCondLst>
                                  <p:childTnLst>
                                    <p:set>
                                      <p:cBhvr>
                                        <p:cTn id="30" dur="1" fill="hold">
                                          <p:stCondLst>
                                            <p:cond delay="0"/>
                                          </p:stCondLst>
                                        </p:cTn>
                                        <p:tgtEl>
                                          <p:spTgt spid="14"/>
                                        </p:tgtEl>
                                        <p:attrNameLst>
                                          <p:attrName>style.visibility</p:attrName>
                                        </p:attrNameLst>
                                      </p:cBhvr>
                                      <p:to>
                                        <p:strVal val="visible"/>
                                      </p:to>
                                    </p:set>
                                    <p:animEffect transition="in" filter="fade">
                                      <p:cBhvr>
                                        <p:cTn id="31" dur="500"/>
                                        <p:tgtEl>
                                          <p:spTgt spid="14"/>
                                        </p:tgtEl>
                                      </p:cBhvr>
                                    </p:animEffect>
                                  </p:childTnLst>
                                </p:cTn>
                              </p:par>
                              <p:par>
                                <p:cTn id="32" presetID="10" presetClass="entr" presetSubtype="0" fill="hold" nodeType="withEffect">
                                  <p:stCondLst>
                                    <p:cond delay="0"/>
                                  </p:stCondLst>
                                  <p:childTnLst>
                                    <p:set>
                                      <p:cBhvr>
                                        <p:cTn id="33" dur="1" fill="hold">
                                          <p:stCondLst>
                                            <p:cond delay="0"/>
                                          </p:stCondLst>
                                        </p:cTn>
                                        <p:tgtEl>
                                          <p:spTgt spid="15"/>
                                        </p:tgtEl>
                                        <p:attrNameLst>
                                          <p:attrName>style.visibility</p:attrName>
                                        </p:attrNameLst>
                                      </p:cBhvr>
                                      <p:to>
                                        <p:strVal val="visible"/>
                                      </p:to>
                                    </p:set>
                                    <p:animEffect transition="in" filter="fade">
                                      <p:cBhvr>
                                        <p:cTn id="34" dur="500"/>
                                        <p:tgtEl>
                                          <p:spTgt spid="15"/>
                                        </p:tgtEl>
                                      </p:cBhvr>
                                    </p:animEffect>
                                  </p:childTnLst>
                                </p:cTn>
                              </p:par>
                              <p:par>
                                <p:cTn id="35" presetID="10" presetClass="entr" presetSubtype="0" fill="hold" nodeType="withEffect">
                                  <p:stCondLst>
                                    <p:cond delay="0"/>
                                  </p:stCondLst>
                                  <p:childTnLst>
                                    <p:set>
                                      <p:cBhvr>
                                        <p:cTn id="36" dur="1" fill="hold">
                                          <p:stCondLst>
                                            <p:cond delay="0"/>
                                          </p:stCondLst>
                                        </p:cTn>
                                        <p:tgtEl>
                                          <p:spTgt spid="16"/>
                                        </p:tgtEl>
                                        <p:attrNameLst>
                                          <p:attrName>style.visibility</p:attrName>
                                        </p:attrNameLst>
                                      </p:cBhvr>
                                      <p:to>
                                        <p:strVal val="visible"/>
                                      </p:to>
                                    </p:set>
                                    <p:animEffect transition="in" filter="fade">
                                      <p:cBhvr>
                                        <p:cTn id="37" dur="500"/>
                                        <p:tgtEl>
                                          <p:spTgt spid="16"/>
                                        </p:tgtEl>
                                      </p:cBhvr>
                                    </p:animEffect>
                                  </p:childTnLst>
                                </p:cTn>
                              </p:par>
                              <p:par>
                                <p:cTn id="38" presetID="10" presetClass="entr" presetSubtype="0" fill="hold" nodeType="withEffect">
                                  <p:stCondLst>
                                    <p:cond delay="0"/>
                                  </p:stCondLst>
                                  <p:childTnLst>
                                    <p:set>
                                      <p:cBhvr>
                                        <p:cTn id="39" dur="1" fill="hold">
                                          <p:stCondLst>
                                            <p:cond delay="0"/>
                                          </p:stCondLst>
                                        </p:cTn>
                                        <p:tgtEl>
                                          <p:spTgt spid="19"/>
                                        </p:tgtEl>
                                        <p:attrNameLst>
                                          <p:attrName>style.visibility</p:attrName>
                                        </p:attrNameLst>
                                      </p:cBhvr>
                                      <p:to>
                                        <p:strVal val="visible"/>
                                      </p:to>
                                    </p:set>
                                    <p:animEffect transition="in" filter="fade">
                                      <p:cBhvr>
                                        <p:cTn id="40" dur="500"/>
                                        <p:tgtEl>
                                          <p:spTgt spid="19"/>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20"/>
                                        </p:tgtEl>
                                        <p:attrNameLst>
                                          <p:attrName>style.visibility</p:attrName>
                                        </p:attrNameLst>
                                      </p:cBhvr>
                                      <p:to>
                                        <p:strVal val="visible"/>
                                      </p:to>
                                    </p:set>
                                    <p:animEffect transition="in" filter="fade">
                                      <p:cBhvr>
                                        <p:cTn id="45" dur="500"/>
                                        <p:tgtEl>
                                          <p:spTgt spid="20"/>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21"/>
                                        </p:tgtEl>
                                        <p:attrNameLst>
                                          <p:attrName>style.visibility</p:attrName>
                                        </p:attrNameLst>
                                      </p:cBhvr>
                                      <p:to>
                                        <p:strVal val="visible"/>
                                      </p:to>
                                    </p:set>
                                    <p:animEffect transition="in" filter="fade">
                                      <p:cBhvr>
                                        <p:cTn id="50" dur="500"/>
                                        <p:tgtEl>
                                          <p:spTgt spid="21"/>
                                        </p:tgtEl>
                                      </p:cBhvr>
                                    </p:animEffect>
                                  </p:childTnLst>
                                </p:cTn>
                              </p:par>
                              <p:par>
                                <p:cTn id="51" presetID="10" presetClass="entr" presetSubtype="0" fill="hold" nodeType="withEffect">
                                  <p:stCondLst>
                                    <p:cond delay="0"/>
                                  </p:stCondLst>
                                  <p:childTnLst>
                                    <p:set>
                                      <p:cBhvr>
                                        <p:cTn id="52" dur="1" fill="hold">
                                          <p:stCondLst>
                                            <p:cond delay="0"/>
                                          </p:stCondLst>
                                        </p:cTn>
                                        <p:tgtEl>
                                          <p:spTgt spid="23"/>
                                        </p:tgtEl>
                                        <p:attrNameLst>
                                          <p:attrName>style.visibility</p:attrName>
                                        </p:attrNameLst>
                                      </p:cBhvr>
                                      <p:to>
                                        <p:strVal val="visible"/>
                                      </p:to>
                                    </p:set>
                                    <p:animEffect transition="in" filter="fade">
                                      <p:cBhvr>
                                        <p:cTn id="53" dur="500"/>
                                        <p:tgtEl>
                                          <p:spTgt spid="23"/>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54"/>
                                        </p:tgtEl>
                                        <p:attrNameLst>
                                          <p:attrName>style.visibility</p:attrName>
                                        </p:attrNameLst>
                                      </p:cBhvr>
                                      <p:to>
                                        <p:strVal val="visible"/>
                                      </p:to>
                                    </p:set>
                                    <p:animEffect transition="in" filter="fade">
                                      <p:cBhvr>
                                        <p:cTn id="56" dur="500"/>
                                        <p:tgtEl>
                                          <p:spTgt spid="54"/>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45"/>
                                        </p:tgtEl>
                                        <p:attrNameLst>
                                          <p:attrName>style.visibility</p:attrName>
                                        </p:attrNameLst>
                                      </p:cBhvr>
                                      <p:to>
                                        <p:strVal val="visible"/>
                                      </p:to>
                                    </p:set>
                                    <p:animEffect transition="in" filter="fade">
                                      <p:cBhvr>
                                        <p:cTn id="61" dur="500"/>
                                        <p:tgtEl>
                                          <p:spTgt spid="45"/>
                                        </p:tgtEl>
                                      </p:cBhvr>
                                    </p:animEffect>
                                  </p:childTnLst>
                                </p:cTn>
                              </p:par>
                              <p:par>
                                <p:cTn id="62" presetID="10" presetClass="entr" presetSubtype="0" fill="hold" nodeType="withEffect">
                                  <p:stCondLst>
                                    <p:cond delay="0"/>
                                  </p:stCondLst>
                                  <p:childTnLst>
                                    <p:set>
                                      <p:cBhvr>
                                        <p:cTn id="63" dur="1" fill="hold">
                                          <p:stCondLst>
                                            <p:cond delay="0"/>
                                          </p:stCondLst>
                                        </p:cTn>
                                        <p:tgtEl>
                                          <p:spTgt spid="53"/>
                                        </p:tgtEl>
                                        <p:attrNameLst>
                                          <p:attrName>style.visibility</p:attrName>
                                        </p:attrNameLst>
                                      </p:cBhvr>
                                      <p:to>
                                        <p:strVal val="visible"/>
                                      </p:to>
                                    </p:set>
                                    <p:animEffect transition="in" filter="fade">
                                      <p:cBhvr>
                                        <p:cTn id="64" dur="500"/>
                                        <p:tgtEl>
                                          <p:spTgt spid="53"/>
                                        </p:tgtEl>
                                      </p:cBhvr>
                                    </p:animEffect>
                                  </p:childTnLst>
                                </p:cTn>
                              </p:par>
                              <p:par>
                                <p:cTn id="65" presetID="10" presetClass="entr" presetSubtype="0" fill="hold" nodeType="withEffect">
                                  <p:stCondLst>
                                    <p:cond delay="0"/>
                                  </p:stCondLst>
                                  <p:childTnLst>
                                    <p:set>
                                      <p:cBhvr>
                                        <p:cTn id="66" dur="1" fill="hold">
                                          <p:stCondLst>
                                            <p:cond delay="0"/>
                                          </p:stCondLst>
                                        </p:cTn>
                                        <p:tgtEl>
                                          <p:spTgt spid="51"/>
                                        </p:tgtEl>
                                        <p:attrNameLst>
                                          <p:attrName>style.visibility</p:attrName>
                                        </p:attrNameLst>
                                      </p:cBhvr>
                                      <p:to>
                                        <p:strVal val="visible"/>
                                      </p:to>
                                    </p:set>
                                    <p:animEffect transition="in" filter="fade">
                                      <p:cBhvr>
                                        <p:cTn id="67"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20" grpId="0"/>
      <p:bldP spid="21" grpId="0"/>
      <p:bldP spid="45" grpId="0"/>
      <p:bldP spid="54" grpId="0"/>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矩形 25"/>
          <p:cNvSpPr/>
          <p:nvPr/>
        </p:nvSpPr>
        <p:spPr>
          <a:xfrm>
            <a:off x="389111" y="1027360"/>
            <a:ext cx="2489784"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1. </a:t>
            </a:r>
            <a:r>
              <a:rPr kumimoji="0" lang="zh-CN" altLang="zh-CN" sz="21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格拉姆矩阵判据</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27" name="矩形 26"/>
          <p:cNvSpPr/>
          <p:nvPr/>
        </p:nvSpPr>
        <p:spPr>
          <a:xfrm>
            <a:off x="548640" y="1550446"/>
            <a:ext cx="8149590" cy="900246"/>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tab pos="342900" algn="l"/>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线性定常系统（</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3.1</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）为完全能控的充分必要条件是，存在时刻</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，使如下定义的格拉姆（</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Gram</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）矩阵</a:t>
            </a:r>
          </a:p>
        </p:txBody>
      </p:sp>
      <p:sp>
        <p:nvSpPr>
          <p:cNvPr id="28" name="Rectangle 25"/>
          <p:cNvSpPr>
            <a:spLocks noChangeArrowheads="1"/>
          </p:cNvSpPr>
          <p:nvPr/>
        </p:nvSpPr>
        <p:spPr bwMode="auto">
          <a:xfrm>
            <a:off x="2914651" y="215187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9" name="对象 28"/>
          <p:cNvGraphicFramePr>
            <a:graphicFrameLocks noChangeAspect="1"/>
          </p:cNvGraphicFramePr>
          <p:nvPr>
            <p:extLst/>
          </p:nvPr>
        </p:nvGraphicFramePr>
        <p:xfrm>
          <a:off x="7918702" y="1639083"/>
          <a:ext cx="539498" cy="349945"/>
        </p:xfrm>
        <a:graphic>
          <a:graphicData uri="http://schemas.openxmlformats.org/presentationml/2006/ole">
            <mc:AlternateContent xmlns:mc="http://schemas.openxmlformats.org/markup-compatibility/2006">
              <mc:Choice xmlns:v="urn:schemas-microsoft-com:vml" Requires="v">
                <p:oleObj spid="_x0000_s73738" name="Equation" r:id="rId3" imgW="355446" imgH="228501" progId="Equation.DSMT4">
                  <p:embed/>
                </p:oleObj>
              </mc:Choice>
              <mc:Fallback>
                <p:oleObj name="Equation" r:id="rId3" imgW="355446" imgH="228501" progId="Equation.DSMT4">
                  <p:embed/>
                  <p:pic>
                    <p:nvPicPr>
                      <p:cNvPr id="29" name="对象 2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918702" y="1639083"/>
                        <a:ext cx="539498" cy="349945"/>
                      </a:xfrm>
                      <a:prstGeom prst="rect">
                        <a:avLst/>
                      </a:prstGeom>
                      <a:noFill/>
                    </p:spPr>
                  </p:pic>
                </p:oleObj>
              </mc:Fallback>
            </mc:AlternateContent>
          </a:graphicData>
        </a:graphic>
      </p:graphicFrame>
      <p:graphicFrame>
        <p:nvGraphicFramePr>
          <p:cNvPr id="31" name="对象 30"/>
          <p:cNvGraphicFramePr>
            <a:graphicFrameLocks noChangeAspect="1"/>
          </p:cNvGraphicFramePr>
          <p:nvPr>
            <p:extLst/>
          </p:nvPr>
        </p:nvGraphicFramePr>
        <p:xfrm>
          <a:off x="2817046" y="2450069"/>
          <a:ext cx="2597885" cy="504377"/>
        </p:xfrm>
        <a:graphic>
          <a:graphicData uri="http://schemas.openxmlformats.org/presentationml/2006/ole">
            <mc:AlternateContent xmlns:mc="http://schemas.openxmlformats.org/markup-compatibility/2006">
              <mc:Choice xmlns:v="urn:schemas-microsoft-com:vml" Requires="v">
                <p:oleObj spid="_x0000_s73739" name="Equation" r:id="rId5" imgW="1739900" imgH="330200" progId="Equation.DSMT4">
                  <p:embed/>
                </p:oleObj>
              </mc:Choice>
              <mc:Fallback>
                <p:oleObj name="Equation" r:id="rId5" imgW="1739900" imgH="330200" progId="Equation.DSMT4">
                  <p:embed/>
                  <p:pic>
                    <p:nvPicPr>
                      <p:cNvPr id="31" name="对象 3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17046" y="2450069"/>
                        <a:ext cx="2597885" cy="504377"/>
                      </a:xfrm>
                      <a:prstGeom prst="rect">
                        <a:avLst/>
                      </a:prstGeom>
                      <a:noFill/>
                    </p:spPr>
                  </p:pic>
                </p:oleObj>
              </mc:Fallback>
            </mc:AlternateContent>
          </a:graphicData>
        </a:graphic>
      </p:graphicFrame>
      <p:sp>
        <p:nvSpPr>
          <p:cNvPr id="32" name="矩形 31"/>
          <p:cNvSpPr/>
          <p:nvPr/>
        </p:nvSpPr>
        <p:spPr>
          <a:xfrm>
            <a:off x="629089" y="2650384"/>
            <a:ext cx="7943411" cy="900246"/>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tab pos="342900" algn="l"/>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为非奇异。</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3.3</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a:p>
            <a:pPr marL="0" marR="0" lvl="0" indent="0" algn="just" defTabSz="914400" rtl="0" eaLnBrk="1" fontAlgn="auto" latinLnBrk="0" hangingPunct="1">
              <a:lnSpc>
                <a:spcPct val="125000"/>
              </a:lnSpc>
              <a:spcBef>
                <a:spcPts val="0"/>
              </a:spcBef>
              <a:spcAft>
                <a:spcPts val="0"/>
              </a:spcAft>
              <a:buClrTx/>
              <a:buSzTx/>
              <a:buFontTx/>
              <a:buNone/>
              <a:tabLst>
                <a:tab pos="342900" algn="l"/>
              </a:tabLst>
              <a:defRPr/>
            </a:pPr>
            <a:endPar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33" name="矩形 32"/>
          <p:cNvSpPr/>
          <p:nvPr/>
        </p:nvSpPr>
        <p:spPr>
          <a:xfrm>
            <a:off x="605807" y="3078085"/>
            <a:ext cx="816249" cy="496290"/>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tab pos="342900" algn="l"/>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证</a:t>
            </a:r>
            <a:r>
              <a:rPr kumimoji="0" lang="zh-CN" altLang="en-US"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明</a:t>
            </a:r>
            <a:r>
              <a:rPr kumimoji="0" lang="en-US"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34" name="矩形 33"/>
          <p:cNvSpPr/>
          <p:nvPr/>
        </p:nvSpPr>
        <p:spPr>
          <a:xfrm>
            <a:off x="1371600" y="3078085"/>
            <a:ext cx="6055080" cy="49629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tab pos="342900" algn="l"/>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充分性</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：已知</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非奇异，欲证系统为完全能控。</a:t>
            </a:r>
          </a:p>
        </p:txBody>
      </p:sp>
      <p:graphicFrame>
        <p:nvGraphicFramePr>
          <p:cNvPr id="36" name="对象 35"/>
          <p:cNvGraphicFramePr>
            <a:graphicFrameLocks noChangeAspect="1"/>
          </p:cNvGraphicFramePr>
          <p:nvPr>
            <p:extLst/>
          </p:nvPr>
        </p:nvGraphicFramePr>
        <p:xfrm>
          <a:off x="3166110" y="3159817"/>
          <a:ext cx="685800" cy="330653"/>
        </p:xfrm>
        <a:graphic>
          <a:graphicData uri="http://schemas.openxmlformats.org/presentationml/2006/ole">
            <mc:AlternateContent xmlns:mc="http://schemas.openxmlformats.org/markup-compatibility/2006">
              <mc:Choice xmlns:v="urn:schemas-microsoft-com:vml" Requires="v">
                <p:oleObj spid="_x0000_s73740" name="Equation" r:id="rId7" imgW="533169" imgH="253890" progId="Equation.DSMT4">
                  <p:embed/>
                </p:oleObj>
              </mc:Choice>
              <mc:Fallback>
                <p:oleObj name="Equation" r:id="rId7" imgW="533169" imgH="253890" progId="Equation.DSMT4">
                  <p:embed/>
                  <p:pic>
                    <p:nvPicPr>
                      <p:cNvPr id="36" name="对象 3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66110" y="3159817"/>
                        <a:ext cx="685800" cy="330653"/>
                      </a:xfrm>
                      <a:prstGeom prst="rect">
                        <a:avLst/>
                      </a:prstGeom>
                      <a:noFill/>
                    </p:spPr>
                  </p:pic>
                </p:oleObj>
              </mc:Fallback>
            </mc:AlternateContent>
          </a:graphicData>
        </a:graphic>
      </p:graphicFrame>
      <p:sp>
        <p:nvSpPr>
          <p:cNvPr id="37" name="矩形 36"/>
          <p:cNvSpPr/>
          <p:nvPr/>
        </p:nvSpPr>
        <p:spPr>
          <a:xfrm>
            <a:off x="1097280" y="3490469"/>
            <a:ext cx="7600950" cy="900246"/>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tab pos="342900" algn="l"/>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已知</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非奇异，故</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存在。在此根据能控性定义，对任一非零初始状态</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可选取控制</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a:t>
            </a: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0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39" name="对象 38"/>
          <p:cNvGraphicFramePr>
            <a:graphicFrameLocks noChangeAspect="1"/>
          </p:cNvGraphicFramePr>
          <p:nvPr>
            <p:extLst/>
          </p:nvPr>
        </p:nvGraphicFramePr>
        <p:xfrm>
          <a:off x="2010802" y="3580458"/>
          <a:ext cx="311377" cy="311377"/>
        </p:xfrm>
        <a:graphic>
          <a:graphicData uri="http://schemas.openxmlformats.org/presentationml/2006/ole">
            <mc:AlternateContent xmlns:mc="http://schemas.openxmlformats.org/markup-compatibility/2006">
              <mc:Choice xmlns:v="urn:schemas-microsoft-com:vml" Requires="v">
                <p:oleObj spid="_x0000_s73741" name="Equation" r:id="rId9" imgW="177492" imgH="177492" progId="Equation.DSMT4">
                  <p:embed/>
                </p:oleObj>
              </mc:Choice>
              <mc:Fallback>
                <p:oleObj name="Equation" r:id="rId9" imgW="177492" imgH="177492" progId="Equation.DSMT4">
                  <p:embed/>
                  <p:pic>
                    <p:nvPicPr>
                      <p:cNvPr id="39" name="对象 3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010802" y="3580458"/>
                        <a:ext cx="311377" cy="311377"/>
                      </a:xfrm>
                      <a:prstGeom prst="rect">
                        <a:avLst/>
                      </a:prstGeom>
                      <a:noFill/>
                    </p:spPr>
                  </p:pic>
                </p:oleObj>
              </mc:Fallback>
            </mc:AlternateContent>
          </a:graphicData>
        </a:graphic>
      </p:graphicFrame>
      <p:graphicFrame>
        <p:nvGraphicFramePr>
          <p:cNvPr id="41" name="对象 40"/>
          <p:cNvGraphicFramePr>
            <a:graphicFrameLocks noChangeAspect="1"/>
          </p:cNvGraphicFramePr>
          <p:nvPr>
            <p:extLst/>
          </p:nvPr>
        </p:nvGraphicFramePr>
        <p:xfrm>
          <a:off x="3679890" y="3572200"/>
          <a:ext cx="390049" cy="282449"/>
        </p:xfrm>
        <a:graphic>
          <a:graphicData uri="http://schemas.openxmlformats.org/presentationml/2006/ole">
            <mc:AlternateContent xmlns:mc="http://schemas.openxmlformats.org/markup-compatibility/2006">
              <mc:Choice xmlns:v="urn:schemas-microsoft-com:vml" Requires="v">
                <p:oleObj spid="_x0000_s73742" name="Equation" r:id="rId11" imgW="279279" imgH="203112" progId="Equation.DSMT4">
                  <p:embed/>
                </p:oleObj>
              </mc:Choice>
              <mc:Fallback>
                <p:oleObj name="Equation" r:id="rId11" imgW="279279" imgH="203112" progId="Equation.DSMT4">
                  <p:embed/>
                  <p:pic>
                    <p:nvPicPr>
                      <p:cNvPr id="41" name="对象 4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679890" y="3572200"/>
                        <a:ext cx="390049" cy="282449"/>
                      </a:xfrm>
                      <a:prstGeom prst="rect">
                        <a:avLst/>
                      </a:prstGeom>
                      <a:noFill/>
                    </p:spPr>
                  </p:pic>
                </p:oleObj>
              </mc:Fallback>
            </mc:AlternateContent>
          </a:graphicData>
        </a:graphic>
      </p:graphicFrame>
      <p:graphicFrame>
        <p:nvGraphicFramePr>
          <p:cNvPr id="43" name="对象 42"/>
          <p:cNvGraphicFramePr>
            <a:graphicFrameLocks noChangeAspect="1"/>
          </p:cNvGraphicFramePr>
          <p:nvPr>
            <p:extLst/>
          </p:nvPr>
        </p:nvGraphicFramePr>
        <p:xfrm>
          <a:off x="2585508" y="3937829"/>
          <a:ext cx="329142" cy="351716"/>
        </p:xfrm>
        <a:graphic>
          <a:graphicData uri="http://schemas.openxmlformats.org/presentationml/2006/ole">
            <mc:AlternateContent xmlns:mc="http://schemas.openxmlformats.org/markup-compatibility/2006">
              <mc:Choice xmlns:v="urn:schemas-microsoft-com:vml" Requires="v">
                <p:oleObj spid="_x0000_s73743" name="Equation" r:id="rId13" imgW="165028" imgH="228501" progId="Equation.DSMT4">
                  <p:embed/>
                </p:oleObj>
              </mc:Choice>
              <mc:Fallback>
                <p:oleObj name="Equation" r:id="rId13" imgW="165028" imgH="228501" progId="Equation.DSMT4">
                  <p:embed/>
                  <p:pic>
                    <p:nvPicPr>
                      <p:cNvPr id="43" name="对象 4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585508" y="3937829"/>
                        <a:ext cx="329142" cy="351716"/>
                      </a:xfrm>
                      <a:prstGeom prst="rect">
                        <a:avLst/>
                      </a:prstGeom>
                      <a:noFill/>
                    </p:spPr>
                  </p:pic>
                </p:oleObj>
              </mc:Fallback>
            </mc:AlternateContent>
          </a:graphicData>
        </a:graphic>
      </p:graphicFrame>
      <p:graphicFrame>
        <p:nvGraphicFramePr>
          <p:cNvPr id="45" name="对象 44"/>
          <p:cNvGraphicFramePr>
            <a:graphicFrameLocks noChangeAspect="1"/>
          </p:cNvGraphicFramePr>
          <p:nvPr>
            <p:extLst/>
          </p:nvPr>
        </p:nvGraphicFramePr>
        <p:xfrm>
          <a:off x="4286004" y="3968023"/>
          <a:ext cx="393171" cy="331738"/>
        </p:xfrm>
        <a:graphic>
          <a:graphicData uri="http://schemas.openxmlformats.org/presentationml/2006/ole">
            <mc:AlternateContent xmlns:mc="http://schemas.openxmlformats.org/markup-compatibility/2006">
              <mc:Choice xmlns:v="urn:schemas-microsoft-com:vml" Requires="v">
                <p:oleObj spid="_x0000_s73744" name="Equation" r:id="rId15" imgW="304536" imgH="253780" progId="Equation.DSMT4">
                  <p:embed/>
                </p:oleObj>
              </mc:Choice>
              <mc:Fallback>
                <p:oleObj name="Equation" r:id="rId15" imgW="304536" imgH="253780" progId="Equation.DSMT4">
                  <p:embed/>
                  <p:pic>
                    <p:nvPicPr>
                      <p:cNvPr id="45" name="对象 44"/>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286004" y="3968023"/>
                        <a:ext cx="393171" cy="331738"/>
                      </a:xfrm>
                      <a:prstGeom prst="rect">
                        <a:avLst/>
                      </a:prstGeom>
                      <a:noFill/>
                    </p:spPr>
                  </p:pic>
                </p:oleObj>
              </mc:Fallback>
            </mc:AlternateContent>
          </a:graphicData>
        </a:graphic>
      </p:graphicFrame>
      <p:graphicFrame>
        <p:nvGraphicFramePr>
          <p:cNvPr id="47" name="对象 46"/>
          <p:cNvGraphicFramePr>
            <a:graphicFrameLocks noChangeAspect="1"/>
          </p:cNvGraphicFramePr>
          <p:nvPr>
            <p:extLst/>
          </p:nvPr>
        </p:nvGraphicFramePr>
        <p:xfrm>
          <a:off x="2566035" y="4388541"/>
          <a:ext cx="2912355" cy="469213"/>
        </p:xfrm>
        <a:graphic>
          <a:graphicData uri="http://schemas.openxmlformats.org/presentationml/2006/ole">
            <mc:AlternateContent xmlns:mc="http://schemas.openxmlformats.org/markup-compatibility/2006">
              <mc:Choice xmlns:v="urn:schemas-microsoft-com:vml" Requires="v">
                <p:oleObj spid="_x0000_s73745" name="Equation" r:id="rId17" imgW="1714500" imgH="279400" progId="Equation.DSMT4">
                  <p:embed/>
                </p:oleObj>
              </mc:Choice>
              <mc:Fallback>
                <p:oleObj name="Equation" r:id="rId17" imgW="1714500" imgH="279400" progId="Equation.DSMT4">
                  <p:embed/>
                  <p:pic>
                    <p:nvPicPr>
                      <p:cNvPr id="47" name="对象 46"/>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566035" y="4388541"/>
                        <a:ext cx="2912355" cy="469213"/>
                      </a:xfrm>
                      <a:prstGeom prst="rect">
                        <a:avLst/>
                      </a:prstGeom>
                      <a:noFill/>
                    </p:spPr>
                  </p:pic>
                </p:oleObj>
              </mc:Fallback>
            </mc:AlternateContent>
          </a:graphicData>
        </a:graphic>
      </p:graphicFrame>
      <p:sp>
        <p:nvSpPr>
          <p:cNvPr id="48" name="矩形 47"/>
          <p:cNvSpPr/>
          <p:nvPr/>
        </p:nvSpPr>
        <p:spPr>
          <a:xfrm>
            <a:off x="6142767" y="4433082"/>
            <a:ext cx="932404" cy="41549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3.3</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8E7A19E-AECC-49A9-AB6C-55525D86B21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125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9004818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fade">
                                      <p:cBhvr>
                                        <p:cTn id="7" dur="500"/>
                                        <p:tgtEl>
                                          <p:spTgt spid="27"/>
                                        </p:tgtEl>
                                      </p:cBhvr>
                                    </p:animEffect>
                                  </p:childTnLst>
                                </p:cTn>
                              </p:par>
                              <p:par>
                                <p:cTn id="8" presetID="10" presetClass="entr" presetSubtype="0" fill="hold" nodeType="withEffect">
                                  <p:stCondLst>
                                    <p:cond delay="0"/>
                                  </p:stCondLst>
                                  <p:childTnLst>
                                    <p:set>
                                      <p:cBhvr>
                                        <p:cTn id="9" dur="1" fill="hold">
                                          <p:stCondLst>
                                            <p:cond delay="0"/>
                                          </p:stCondLst>
                                        </p:cTn>
                                        <p:tgtEl>
                                          <p:spTgt spid="29"/>
                                        </p:tgtEl>
                                        <p:attrNameLst>
                                          <p:attrName>style.visibility</p:attrName>
                                        </p:attrNameLst>
                                      </p:cBhvr>
                                      <p:to>
                                        <p:strVal val="visible"/>
                                      </p:to>
                                    </p:set>
                                    <p:animEffect transition="in" filter="fade">
                                      <p:cBhvr>
                                        <p:cTn id="10" dur="500"/>
                                        <p:tgtEl>
                                          <p:spTgt spid="29"/>
                                        </p:tgtEl>
                                      </p:cBhvr>
                                    </p:animEffect>
                                  </p:childTnLst>
                                </p:cTn>
                              </p:par>
                              <p:par>
                                <p:cTn id="11" presetID="10" presetClass="entr" presetSubtype="0" fill="hold" nodeType="withEffect">
                                  <p:stCondLst>
                                    <p:cond delay="0"/>
                                  </p:stCondLst>
                                  <p:childTnLst>
                                    <p:set>
                                      <p:cBhvr>
                                        <p:cTn id="12" dur="1" fill="hold">
                                          <p:stCondLst>
                                            <p:cond delay="0"/>
                                          </p:stCondLst>
                                        </p:cTn>
                                        <p:tgtEl>
                                          <p:spTgt spid="31"/>
                                        </p:tgtEl>
                                        <p:attrNameLst>
                                          <p:attrName>style.visibility</p:attrName>
                                        </p:attrNameLst>
                                      </p:cBhvr>
                                      <p:to>
                                        <p:strVal val="visible"/>
                                      </p:to>
                                    </p:set>
                                    <p:animEffect transition="in" filter="fade">
                                      <p:cBhvr>
                                        <p:cTn id="13" dur="500"/>
                                        <p:tgtEl>
                                          <p:spTgt spid="31"/>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32"/>
                                        </p:tgtEl>
                                        <p:attrNameLst>
                                          <p:attrName>style.visibility</p:attrName>
                                        </p:attrNameLst>
                                      </p:cBhvr>
                                      <p:to>
                                        <p:strVal val="visible"/>
                                      </p:to>
                                    </p:set>
                                    <p:animEffect transition="in" filter="fade">
                                      <p:cBhvr>
                                        <p:cTn id="16" dur="500"/>
                                        <p:tgtEl>
                                          <p:spTgt spid="32"/>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33"/>
                                        </p:tgtEl>
                                        <p:attrNameLst>
                                          <p:attrName>style.visibility</p:attrName>
                                        </p:attrNameLst>
                                      </p:cBhvr>
                                      <p:to>
                                        <p:strVal val="visible"/>
                                      </p:to>
                                    </p:set>
                                    <p:animEffect transition="in" filter="fade">
                                      <p:cBhvr>
                                        <p:cTn id="21" dur="500"/>
                                        <p:tgtEl>
                                          <p:spTgt spid="33"/>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34"/>
                                        </p:tgtEl>
                                        <p:attrNameLst>
                                          <p:attrName>style.visibility</p:attrName>
                                        </p:attrNameLst>
                                      </p:cBhvr>
                                      <p:to>
                                        <p:strVal val="visible"/>
                                      </p:to>
                                    </p:set>
                                    <p:animEffect transition="in" filter="fade">
                                      <p:cBhvr>
                                        <p:cTn id="26" dur="500"/>
                                        <p:tgtEl>
                                          <p:spTgt spid="34"/>
                                        </p:tgtEl>
                                      </p:cBhvr>
                                    </p:animEffect>
                                  </p:childTnLst>
                                </p:cTn>
                              </p:par>
                              <p:par>
                                <p:cTn id="27" presetID="10" presetClass="entr" presetSubtype="0" fill="hold" nodeType="withEffect">
                                  <p:stCondLst>
                                    <p:cond delay="0"/>
                                  </p:stCondLst>
                                  <p:childTnLst>
                                    <p:set>
                                      <p:cBhvr>
                                        <p:cTn id="28" dur="1" fill="hold">
                                          <p:stCondLst>
                                            <p:cond delay="0"/>
                                          </p:stCondLst>
                                        </p:cTn>
                                        <p:tgtEl>
                                          <p:spTgt spid="36"/>
                                        </p:tgtEl>
                                        <p:attrNameLst>
                                          <p:attrName>style.visibility</p:attrName>
                                        </p:attrNameLst>
                                      </p:cBhvr>
                                      <p:to>
                                        <p:strVal val="visible"/>
                                      </p:to>
                                    </p:set>
                                    <p:animEffect transition="in" filter="fade">
                                      <p:cBhvr>
                                        <p:cTn id="29" dur="500"/>
                                        <p:tgtEl>
                                          <p:spTgt spid="36"/>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37"/>
                                        </p:tgtEl>
                                        <p:attrNameLst>
                                          <p:attrName>style.visibility</p:attrName>
                                        </p:attrNameLst>
                                      </p:cBhvr>
                                      <p:to>
                                        <p:strVal val="visible"/>
                                      </p:to>
                                    </p:set>
                                    <p:animEffect transition="in" filter="fade">
                                      <p:cBhvr>
                                        <p:cTn id="34" dur="500"/>
                                        <p:tgtEl>
                                          <p:spTgt spid="37"/>
                                        </p:tgtEl>
                                      </p:cBhvr>
                                    </p:animEffect>
                                  </p:childTnLst>
                                </p:cTn>
                              </p:par>
                              <p:par>
                                <p:cTn id="35" presetID="10" presetClass="entr" presetSubtype="0" fill="hold" nodeType="withEffect">
                                  <p:stCondLst>
                                    <p:cond delay="0"/>
                                  </p:stCondLst>
                                  <p:childTnLst>
                                    <p:set>
                                      <p:cBhvr>
                                        <p:cTn id="36" dur="1" fill="hold">
                                          <p:stCondLst>
                                            <p:cond delay="0"/>
                                          </p:stCondLst>
                                        </p:cTn>
                                        <p:tgtEl>
                                          <p:spTgt spid="39"/>
                                        </p:tgtEl>
                                        <p:attrNameLst>
                                          <p:attrName>style.visibility</p:attrName>
                                        </p:attrNameLst>
                                      </p:cBhvr>
                                      <p:to>
                                        <p:strVal val="visible"/>
                                      </p:to>
                                    </p:set>
                                    <p:animEffect transition="in" filter="fade">
                                      <p:cBhvr>
                                        <p:cTn id="37" dur="500"/>
                                        <p:tgtEl>
                                          <p:spTgt spid="39"/>
                                        </p:tgtEl>
                                      </p:cBhvr>
                                    </p:animEffect>
                                  </p:childTnLst>
                                </p:cTn>
                              </p:par>
                              <p:par>
                                <p:cTn id="38" presetID="10" presetClass="entr" presetSubtype="0" fill="hold" nodeType="withEffect">
                                  <p:stCondLst>
                                    <p:cond delay="0"/>
                                  </p:stCondLst>
                                  <p:childTnLst>
                                    <p:set>
                                      <p:cBhvr>
                                        <p:cTn id="39" dur="1" fill="hold">
                                          <p:stCondLst>
                                            <p:cond delay="0"/>
                                          </p:stCondLst>
                                        </p:cTn>
                                        <p:tgtEl>
                                          <p:spTgt spid="41"/>
                                        </p:tgtEl>
                                        <p:attrNameLst>
                                          <p:attrName>style.visibility</p:attrName>
                                        </p:attrNameLst>
                                      </p:cBhvr>
                                      <p:to>
                                        <p:strVal val="visible"/>
                                      </p:to>
                                    </p:set>
                                    <p:animEffect transition="in" filter="fade">
                                      <p:cBhvr>
                                        <p:cTn id="40" dur="500"/>
                                        <p:tgtEl>
                                          <p:spTgt spid="41"/>
                                        </p:tgtEl>
                                      </p:cBhvr>
                                    </p:animEffect>
                                  </p:childTnLst>
                                </p:cTn>
                              </p:par>
                              <p:par>
                                <p:cTn id="41" presetID="10" presetClass="entr" presetSubtype="0" fill="hold" nodeType="withEffect">
                                  <p:stCondLst>
                                    <p:cond delay="0"/>
                                  </p:stCondLst>
                                  <p:childTnLst>
                                    <p:set>
                                      <p:cBhvr>
                                        <p:cTn id="42" dur="1" fill="hold">
                                          <p:stCondLst>
                                            <p:cond delay="0"/>
                                          </p:stCondLst>
                                        </p:cTn>
                                        <p:tgtEl>
                                          <p:spTgt spid="43"/>
                                        </p:tgtEl>
                                        <p:attrNameLst>
                                          <p:attrName>style.visibility</p:attrName>
                                        </p:attrNameLst>
                                      </p:cBhvr>
                                      <p:to>
                                        <p:strVal val="visible"/>
                                      </p:to>
                                    </p:set>
                                    <p:animEffect transition="in" filter="fade">
                                      <p:cBhvr>
                                        <p:cTn id="43" dur="500"/>
                                        <p:tgtEl>
                                          <p:spTgt spid="43"/>
                                        </p:tgtEl>
                                      </p:cBhvr>
                                    </p:animEffect>
                                  </p:childTnLst>
                                </p:cTn>
                              </p:par>
                              <p:par>
                                <p:cTn id="44" presetID="10" presetClass="entr" presetSubtype="0" fill="hold" nodeType="withEffect">
                                  <p:stCondLst>
                                    <p:cond delay="0"/>
                                  </p:stCondLst>
                                  <p:childTnLst>
                                    <p:set>
                                      <p:cBhvr>
                                        <p:cTn id="45" dur="1" fill="hold">
                                          <p:stCondLst>
                                            <p:cond delay="0"/>
                                          </p:stCondLst>
                                        </p:cTn>
                                        <p:tgtEl>
                                          <p:spTgt spid="45"/>
                                        </p:tgtEl>
                                        <p:attrNameLst>
                                          <p:attrName>style.visibility</p:attrName>
                                        </p:attrNameLst>
                                      </p:cBhvr>
                                      <p:to>
                                        <p:strVal val="visible"/>
                                      </p:to>
                                    </p:set>
                                    <p:animEffect transition="in" filter="fade">
                                      <p:cBhvr>
                                        <p:cTn id="46" dur="500"/>
                                        <p:tgtEl>
                                          <p:spTgt spid="45"/>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48"/>
                                        </p:tgtEl>
                                        <p:attrNameLst>
                                          <p:attrName>style.visibility</p:attrName>
                                        </p:attrNameLst>
                                      </p:cBhvr>
                                      <p:to>
                                        <p:strVal val="visible"/>
                                      </p:to>
                                    </p:set>
                                    <p:animEffect transition="in" filter="fade">
                                      <p:cBhvr>
                                        <p:cTn id="51" dur="500"/>
                                        <p:tgtEl>
                                          <p:spTgt spid="48"/>
                                        </p:tgtEl>
                                      </p:cBhvr>
                                    </p:animEffect>
                                  </p:childTnLst>
                                </p:cTn>
                              </p:par>
                              <p:par>
                                <p:cTn id="52" presetID="10" presetClass="entr" presetSubtype="0" fill="hold" nodeType="withEffect">
                                  <p:stCondLst>
                                    <p:cond delay="0"/>
                                  </p:stCondLst>
                                  <p:childTnLst>
                                    <p:set>
                                      <p:cBhvr>
                                        <p:cTn id="53" dur="1" fill="hold">
                                          <p:stCondLst>
                                            <p:cond delay="0"/>
                                          </p:stCondLst>
                                        </p:cTn>
                                        <p:tgtEl>
                                          <p:spTgt spid="47"/>
                                        </p:tgtEl>
                                        <p:attrNameLst>
                                          <p:attrName>style.visibility</p:attrName>
                                        </p:attrNameLst>
                                      </p:cBhvr>
                                      <p:to>
                                        <p:strVal val="visible"/>
                                      </p:to>
                                    </p:set>
                                    <p:animEffect transition="in" filter="fade">
                                      <p:cBhvr>
                                        <p:cTn id="54"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P spid="32" grpId="0"/>
      <p:bldP spid="33" grpId="0"/>
      <p:bldP spid="34" grpId="0"/>
      <p:bldP spid="37" grpId="0"/>
      <p:bldP spid="48" grpId="0"/>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422910" y="1188719"/>
            <a:ext cx="6023610" cy="41549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则在</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作用下系统（</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3.1</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）在</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时刻的解为</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3" name="Rectangle 2"/>
          <p:cNvSpPr>
            <a:spLocks noChangeArrowheads="1"/>
          </p:cNvSpPr>
          <p:nvPr/>
        </p:nvSpPr>
        <p:spPr bwMode="auto">
          <a:xfrm>
            <a:off x="422911" y="105022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4" name="对象 3"/>
          <p:cNvGraphicFramePr>
            <a:graphicFrameLocks noChangeAspect="1"/>
          </p:cNvGraphicFramePr>
          <p:nvPr>
            <p:extLst/>
          </p:nvPr>
        </p:nvGraphicFramePr>
        <p:xfrm>
          <a:off x="1020552" y="1216334"/>
          <a:ext cx="399626" cy="337185"/>
        </p:xfrm>
        <a:graphic>
          <a:graphicData uri="http://schemas.openxmlformats.org/presentationml/2006/ole">
            <mc:AlternateContent xmlns:mc="http://schemas.openxmlformats.org/markup-compatibility/2006">
              <mc:Choice xmlns:v="urn:schemas-microsoft-com:vml" Requires="v">
                <p:oleObj spid="_x0000_s74763" name="Equation" r:id="rId3" imgW="304536" imgH="253780" progId="Equation.DSMT4">
                  <p:embed/>
                </p:oleObj>
              </mc:Choice>
              <mc:Fallback>
                <p:oleObj name="Equation" r:id="rId3" imgW="304536" imgH="253780" progId="Equation.DSMT4">
                  <p:embed/>
                  <p:pic>
                    <p:nvPicPr>
                      <p:cNvPr id="4" name="对象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0552" y="1216334"/>
                        <a:ext cx="399626" cy="337185"/>
                      </a:xfrm>
                      <a:prstGeom prst="rect">
                        <a:avLst/>
                      </a:prstGeom>
                      <a:noFill/>
                    </p:spPr>
                  </p:pic>
                </p:oleObj>
              </mc:Fallback>
            </mc:AlternateContent>
          </a:graphicData>
        </a:graphic>
      </p:graphicFrame>
      <p:graphicFrame>
        <p:nvGraphicFramePr>
          <p:cNvPr id="6" name="对象 5"/>
          <p:cNvGraphicFramePr>
            <a:graphicFrameLocks noChangeAspect="1"/>
          </p:cNvGraphicFramePr>
          <p:nvPr>
            <p:extLst/>
          </p:nvPr>
        </p:nvGraphicFramePr>
        <p:xfrm>
          <a:off x="3833336" y="1181084"/>
          <a:ext cx="200025" cy="400050"/>
        </p:xfrm>
        <a:graphic>
          <a:graphicData uri="http://schemas.openxmlformats.org/presentationml/2006/ole">
            <mc:AlternateContent xmlns:mc="http://schemas.openxmlformats.org/markup-compatibility/2006">
              <mc:Choice xmlns:v="urn:schemas-microsoft-com:vml" Requires="v">
                <p:oleObj spid="_x0000_s74764" name="Equation" r:id="rId5" imgW="114250" imgH="228501" progId="Equation.DSMT4">
                  <p:embed/>
                </p:oleObj>
              </mc:Choice>
              <mc:Fallback>
                <p:oleObj name="Equation" r:id="rId5" imgW="114250" imgH="228501" progId="Equation.DSMT4">
                  <p:embed/>
                  <p:pic>
                    <p:nvPicPr>
                      <p:cNvPr id="6" name="对象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833336" y="1181084"/>
                        <a:ext cx="200025" cy="400050"/>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1693801" y="1731159"/>
          <a:ext cx="4479096" cy="1794510"/>
        </p:xfrm>
        <a:graphic>
          <a:graphicData uri="http://schemas.openxmlformats.org/presentationml/2006/ole">
            <mc:AlternateContent xmlns:mc="http://schemas.openxmlformats.org/markup-compatibility/2006">
              <mc:Choice xmlns:v="urn:schemas-microsoft-com:vml" Requires="v">
                <p:oleObj spid="_x0000_s74765" name="Equation" r:id="rId7" imgW="2971800" imgH="1193800" progId="Equation.DSMT4">
                  <p:embed/>
                </p:oleObj>
              </mc:Choice>
              <mc:Fallback>
                <p:oleObj name="Equation" r:id="rId7" imgW="2971800" imgH="1193800" progId="Equation.DSMT4">
                  <p:embed/>
                  <p:pic>
                    <p:nvPicPr>
                      <p:cNvPr id="8" name="对象 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693801" y="1731159"/>
                        <a:ext cx="4479096" cy="1794510"/>
                      </a:xfrm>
                      <a:prstGeom prst="rect">
                        <a:avLst/>
                      </a:prstGeom>
                      <a:noFill/>
                    </p:spPr>
                  </p:pic>
                </p:oleObj>
              </mc:Fallback>
            </mc:AlternateContent>
          </a:graphicData>
        </a:graphic>
      </p:graphicFrame>
      <p:sp>
        <p:nvSpPr>
          <p:cNvPr id="9" name="矩形 8"/>
          <p:cNvSpPr/>
          <p:nvPr/>
        </p:nvSpPr>
        <p:spPr>
          <a:xfrm>
            <a:off x="537210" y="3703321"/>
            <a:ext cx="8378190" cy="1304203"/>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tab pos="342900" algn="l"/>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这结果表明，对任一</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，存在有限时刻</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和控制</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，使状态由</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转移到</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时刻</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。于是，按定义可知系统为完全能控。充分性得证。</a:t>
            </a:r>
          </a:p>
        </p:txBody>
      </p:sp>
      <p:sp>
        <p:nvSpPr>
          <p:cNvPr id="10" name="Rectangle 8"/>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3246119" y="3754090"/>
          <a:ext cx="687230" cy="383570"/>
        </p:xfrm>
        <a:graphic>
          <a:graphicData uri="http://schemas.openxmlformats.org/presentationml/2006/ole">
            <mc:AlternateContent xmlns:mc="http://schemas.openxmlformats.org/markup-compatibility/2006">
              <mc:Choice xmlns:v="urn:schemas-microsoft-com:vml" Requires="v">
                <p:oleObj spid="_x0000_s74766" name="Equation" r:id="rId9" imgW="406224" imgH="228501" progId="Equation.DSMT4">
                  <p:embed/>
                </p:oleObj>
              </mc:Choice>
              <mc:Fallback>
                <p:oleObj name="Equation" r:id="rId9" imgW="406224" imgH="228501" progId="Equation.DSMT4">
                  <p:embed/>
                  <p:pic>
                    <p:nvPicPr>
                      <p:cNvPr id="11" name="对象 1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246119" y="3754090"/>
                        <a:ext cx="687230" cy="383570"/>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5813904" y="3745159"/>
          <a:ext cx="596504" cy="386921"/>
        </p:xfrm>
        <a:graphic>
          <a:graphicData uri="http://schemas.openxmlformats.org/presentationml/2006/ole">
            <mc:AlternateContent xmlns:mc="http://schemas.openxmlformats.org/markup-compatibility/2006">
              <mc:Choice xmlns:v="urn:schemas-microsoft-com:vml" Requires="v">
                <p:oleObj spid="_x0000_s74767" name="Equation" r:id="rId11" imgW="355446" imgH="228501" progId="Equation.DSMT4">
                  <p:embed/>
                </p:oleObj>
              </mc:Choice>
              <mc:Fallback>
                <p:oleObj name="Equation" r:id="rId11" imgW="355446" imgH="228501" progId="Equation.DSMT4">
                  <p:embed/>
                  <p:pic>
                    <p:nvPicPr>
                      <p:cNvPr id="13" name="对象 1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13904" y="3745159"/>
                        <a:ext cx="596504" cy="386921"/>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7292593" y="3754090"/>
          <a:ext cx="445517" cy="375905"/>
        </p:xfrm>
        <a:graphic>
          <a:graphicData uri="http://schemas.openxmlformats.org/presentationml/2006/ole">
            <mc:AlternateContent xmlns:mc="http://schemas.openxmlformats.org/markup-compatibility/2006">
              <mc:Choice xmlns:v="urn:schemas-microsoft-com:vml" Requires="v">
                <p:oleObj spid="_x0000_s74768" name="Equation" r:id="rId13" imgW="304536" imgH="253780" progId="Equation.DSMT4">
                  <p:embed/>
                </p:oleObj>
              </mc:Choice>
              <mc:Fallback>
                <p:oleObj name="Equation" r:id="rId13" imgW="304536" imgH="253780" progId="Equation.DSMT4">
                  <p:embed/>
                  <p:pic>
                    <p:nvPicPr>
                      <p:cNvPr id="15" name="对象 1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292593" y="3754090"/>
                        <a:ext cx="445517" cy="375905"/>
                      </a:xfrm>
                      <a:prstGeom prst="rect">
                        <a:avLst/>
                      </a:prstGeom>
                      <a:noFill/>
                    </p:spPr>
                  </p:pic>
                </p:oleObj>
              </mc:Fallback>
            </mc:AlternateContent>
          </a:graphicData>
        </a:graphic>
      </p:graphicFrame>
      <p:graphicFrame>
        <p:nvGraphicFramePr>
          <p:cNvPr id="19" name="对象 18"/>
          <p:cNvGraphicFramePr>
            <a:graphicFrameLocks noChangeAspect="1"/>
          </p:cNvGraphicFramePr>
          <p:nvPr>
            <p:extLst/>
          </p:nvPr>
        </p:nvGraphicFramePr>
        <p:xfrm>
          <a:off x="889106" y="4173502"/>
          <a:ext cx="262890" cy="371139"/>
        </p:xfrm>
        <a:graphic>
          <a:graphicData uri="http://schemas.openxmlformats.org/presentationml/2006/ole">
            <mc:AlternateContent xmlns:mc="http://schemas.openxmlformats.org/markup-compatibility/2006">
              <mc:Choice xmlns:v="urn:schemas-microsoft-com:vml" Requires="v">
                <p:oleObj spid="_x0000_s74769" name="Equation" r:id="rId15" imgW="165028" imgH="228501" progId="Equation.DSMT4">
                  <p:embed/>
                </p:oleObj>
              </mc:Choice>
              <mc:Fallback>
                <p:oleObj name="Equation" r:id="rId15" imgW="165028" imgH="228501" progId="Equation.DSMT4">
                  <p:embed/>
                  <p:pic>
                    <p:nvPicPr>
                      <p:cNvPr id="19" name="对象 1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89106" y="4173502"/>
                        <a:ext cx="262890" cy="371139"/>
                      </a:xfrm>
                      <a:prstGeom prst="rect">
                        <a:avLst/>
                      </a:prstGeom>
                      <a:noFill/>
                    </p:spPr>
                  </p:pic>
                </p:oleObj>
              </mc:Fallback>
            </mc:AlternateContent>
          </a:graphicData>
        </a:graphic>
      </p:graphicFrame>
      <p:sp>
        <p:nvSpPr>
          <p:cNvPr id="20" name="Rectangle 18"/>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1" name="对象 20"/>
          <p:cNvGraphicFramePr>
            <a:graphicFrameLocks noChangeAspect="1"/>
          </p:cNvGraphicFramePr>
          <p:nvPr>
            <p:extLst/>
          </p:nvPr>
        </p:nvGraphicFramePr>
        <p:xfrm>
          <a:off x="1974371" y="4152854"/>
          <a:ext cx="245415" cy="380985"/>
        </p:xfrm>
        <a:graphic>
          <a:graphicData uri="http://schemas.openxmlformats.org/presentationml/2006/ole">
            <mc:AlternateContent xmlns:mc="http://schemas.openxmlformats.org/markup-compatibility/2006">
              <mc:Choice xmlns:v="urn:schemas-microsoft-com:vml" Requires="v">
                <p:oleObj spid="_x0000_s74770" name="Equation" r:id="rId17" imgW="114250" imgH="228501" progId="Equation.DSMT4">
                  <p:embed/>
                </p:oleObj>
              </mc:Choice>
              <mc:Fallback>
                <p:oleObj name="Equation" r:id="rId17" imgW="114250" imgH="228501" progId="Equation.DSMT4">
                  <p:embed/>
                  <p:pic>
                    <p:nvPicPr>
                      <p:cNvPr id="21" name="对象 20"/>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974371" y="4152854"/>
                        <a:ext cx="245415" cy="380985"/>
                      </a:xfrm>
                      <a:prstGeom prst="rect">
                        <a:avLst/>
                      </a:prstGeom>
                      <a:noFill/>
                    </p:spPr>
                  </p:pic>
                </p:oleObj>
              </mc:Fallback>
            </mc:AlternateContent>
          </a:graphicData>
        </a:graphic>
      </p:graphicFrame>
      <p:sp>
        <p:nvSpPr>
          <p:cNvPr id="22" name="Rectangle 20"/>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3" name="对象 22"/>
          <p:cNvGraphicFramePr>
            <a:graphicFrameLocks noChangeAspect="1"/>
          </p:cNvGraphicFramePr>
          <p:nvPr>
            <p:extLst/>
          </p:nvPr>
        </p:nvGraphicFramePr>
        <p:xfrm>
          <a:off x="2827431" y="4172430"/>
          <a:ext cx="829515" cy="373283"/>
        </p:xfrm>
        <a:graphic>
          <a:graphicData uri="http://schemas.openxmlformats.org/presentationml/2006/ole">
            <mc:AlternateContent xmlns:mc="http://schemas.openxmlformats.org/markup-compatibility/2006">
              <mc:Choice xmlns:v="urn:schemas-microsoft-com:vml" Requires="v">
                <p:oleObj spid="_x0000_s74771" name="Equation" r:id="rId19" imgW="571252" imgH="253890" progId="Equation.DSMT4">
                  <p:embed/>
                </p:oleObj>
              </mc:Choice>
              <mc:Fallback>
                <p:oleObj name="Equation" r:id="rId19" imgW="571252" imgH="253890" progId="Equation.DSMT4">
                  <p:embed/>
                  <p:pic>
                    <p:nvPicPr>
                      <p:cNvPr id="23" name="对象 22"/>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827431" y="4172430"/>
                        <a:ext cx="829515" cy="373283"/>
                      </a:xfrm>
                      <a:prstGeom prst="rect">
                        <a:avLst/>
                      </a:prstGeom>
                      <a:noFill/>
                    </p:spPr>
                  </p:pic>
                </p:oleObj>
              </mc:Fallback>
            </mc:AlternateContent>
          </a:graphicData>
        </a:graphic>
      </p:graphicFrame>
      <p:sp>
        <p:nvSpPr>
          <p:cNvPr id="5" name="页脚占位符 4"/>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7" name="灯片编号占位符 6"/>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8E7A19E-AECC-49A9-AB6C-55525D86B21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126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8203240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par>
                                <p:cTn id="13" presetID="10" presetClass="entr" presetSubtype="0" fill="hold" nodeType="with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500"/>
                                        <p:tgtEl>
                                          <p:spTgt spid="11"/>
                                        </p:tgtEl>
                                      </p:cBhvr>
                                    </p:animEffect>
                                  </p:childTnLst>
                                </p:cTn>
                              </p:par>
                              <p:par>
                                <p:cTn id="16" presetID="10" presetClass="entr" presetSubtype="0" fill="hold" nodeType="withEffect">
                                  <p:stCondLst>
                                    <p:cond delay="0"/>
                                  </p:stCondLst>
                                  <p:childTnLst>
                                    <p:set>
                                      <p:cBhvr>
                                        <p:cTn id="17" dur="1" fill="hold">
                                          <p:stCondLst>
                                            <p:cond delay="0"/>
                                          </p:stCondLst>
                                        </p:cTn>
                                        <p:tgtEl>
                                          <p:spTgt spid="13"/>
                                        </p:tgtEl>
                                        <p:attrNameLst>
                                          <p:attrName>style.visibility</p:attrName>
                                        </p:attrNameLst>
                                      </p:cBhvr>
                                      <p:to>
                                        <p:strVal val="visible"/>
                                      </p:to>
                                    </p:set>
                                    <p:animEffect transition="in" filter="fade">
                                      <p:cBhvr>
                                        <p:cTn id="18" dur="500"/>
                                        <p:tgtEl>
                                          <p:spTgt spid="13"/>
                                        </p:tgtEl>
                                      </p:cBhvr>
                                    </p:animEffect>
                                  </p:childTnLst>
                                </p:cTn>
                              </p:par>
                              <p:par>
                                <p:cTn id="19" presetID="10" presetClass="entr" presetSubtype="0" fill="hold" nodeType="with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fade">
                                      <p:cBhvr>
                                        <p:cTn id="21" dur="500"/>
                                        <p:tgtEl>
                                          <p:spTgt spid="15"/>
                                        </p:tgtEl>
                                      </p:cBhvr>
                                    </p:animEffect>
                                  </p:childTnLst>
                                </p:cTn>
                              </p:par>
                              <p:par>
                                <p:cTn id="22" presetID="10" presetClass="entr" presetSubtype="0" fill="hold" nodeType="withEffect">
                                  <p:stCondLst>
                                    <p:cond delay="0"/>
                                  </p:stCondLst>
                                  <p:childTnLst>
                                    <p:set>
                                      <p:cBhvr>
                                        <p:cTn id="23" dur="1" fill="hold">
                                          <p:stCondLst>
                                            <p:cond delay="0"/>
                                          </p:stCondLst>
                                        </p:cTn>
                                        <p:tgtEl>
                                          <p:spTgt spid="23"/>
                                        </p:tgtEl>
                                        <p:attrNameLst>
                                          <p:attrName>style.visibility</p:attrName>
                                        </p:attrNameLst>
                                      </p:cBhvr>
                                      <p:to>
                                        <p:strVal val="visible"/>
                                      </p:to>
                                    </p:set>
                                    <p:animEffect transition="in" filter="fade">
                                      <p:cBhvr>
                                        <p:cTn id="24" dur="500"/>
                                        <p:tgtEl>
                                          <p:spTgt spid="23"/>
                                        </p:tgtEl>
                                      </p:cBhvr>
                                    </p:animEffect>
                                  </p:childTnLst>
                                </p:cTn>
                              </p:par>
                              <p:par>
                                <p:cTn id="25" presetID="10" presetClass="entr" presetSubtype="0" fill="hold" nodeType="withEffect">
                                  <p:stCondLst>
                                    <p:cond delay="0"/>
                                  </p:stCondLst>
                                  <p:childTnLst>
                                    <p:set>
                                      <p:cBhvr>
                                        <p:cTn id="26" dur="1" fill="hold">
                                          <p:stCondLst>
                                            <p:cond delay="0"/>
                                          </p:stCondLst>
                                        </p:cTn>
                                        <p:tgtEl>
                                          <p:spTgt spid="21"/>
                                        </p:tgtEl>
                                        <p:attrNameLst>
                                          <p:attrName>style.visibility</p:attrName>
                                        </p:attrNameLst>
                                      </p:cBhvr>
                                      <p:to>
                                        <p:strVal val="visible"/>
                                      </p:to>
                                    </p:set>
                                    <p:animEffect transition="in" filter="fade">
                                      <p:cBhvr>
                                        <p:cTn id="27" dur="500"/>
                                        <p:tgtEl>
                                          <p:spTgt spid="21"/>
                                        </p:tgtEl>
                                      </p:cBhvr>
                                    </p:animEffect>
                                  </p:childTnLst>
                                </p:cTn>
                              </p:par>
                              <p:par>
                                <p:cTn id="28" presetID="10" presetClass="entr" presetSubtype="0" fill="hold" nodeType="withEffect">
                                  <p:stCondLst>
                                    <p:cond delay="0"/>
                                  </p:stCondLst>
                                  <p:childTnLst>
                                    <p:set>
                                      <p:cBhvr>
                                        <p:cTn id="29" dur="1" fill="hold">
                                          <p:stCondLst>
                                            <p:cond delay="0"/>
                                          </p:stCondLst>
                                        </p:cTn>
                                        <p:tgtEl>
                                          <p:spTgt spid="19"/>
                                        </p:tgtEl>
                                        <p:attrNameLst>
                                          <p:attrName>style.visibility</p:attrName>
                                        </p:attrNameLst>
                                      </p:cBhvr>
                                      <p:to>
                                        <p:strVal val="visible"/>
                                      </p:to>
                                    </p:set>
                                    <p:animEffect transition="in" filter="fade">
                                      <p:cBhvr>
                                        <p:cTn id="30"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253571" y="1127122"/>
            <a:ext cx="6556603" cy="496290"/>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tab pos="342900" algn="l"/>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必要性</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：已知系统为完全能控，欲证</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为非奇异</a:t>
            </a: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0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4" name="对象 3"/>
          <p:cNvGraphicFramePr>
            <a:graphicFrameLocks noChangeAspect="1"/>
          </p:cNvGraphicFramePr>
          <p:nvPr>
            <p:extLst/>
          </p:nvPr>
        </p:nvGraphicFramePr>
        <p:xfrm>
          <a:off x="4663440" y="1184272"/>
          <a:ext cx="800100" cy="385763"/>
        </p:xfrm>
        <a:graphic>
          <a:graphicData uri="http://schemas.openxmlformats.org/presentationml/2006/ole">
            <mc:AlternateContent xmlns:mc="http://schemas.openxmlformats.org/markup-compatibility/2006">
              <mc:Choice xmlns:v="urn:schemas-microsoft-com:vml" Requires="v">
                <p:oleObj spid="_x0000_s75785" name="Equation" r:id="rId3" imgW="533169" imgH="253890" progId="Equation.DSMT4">
                  <p:embed/>
                </p:oleObj>
              </mc:Choice>
              <mc:Fallback>
                <p:oleObj name="Equation" r:id="rId3" imgW="533169" imgH="253890" progId="Equation.DSMT4">
                  <p:embed/>
                  <p:pic>
                    <p:nvPicPr>
                      <p:cNvPr id="4" name="对象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63440" y="1184272"/>
                        <a:ext cx="800100" cy="385763"/>
                      </a:xfrm>
                      <a:prstGeom prst="rect">
                        <a:avLst/>
                      </a:prstGeom>
                      <a:noFill/>
                    </p:spPr>
                  </p:pic>
                </p:oleObj>
              </mc:Fallback>
            </mc:AlternateContent>
          </a:graphicData>
        </a:graphic>
      </p:graphicFrame>
      <p:sp>
        <p:nvSpPr>
          <p:cNvPr id="5" name="矩形 4"/>
          <p:cNvSpPr/>
          <p:nvPr/>
        </p:nvSpPr>
        <p:spPr>
          <a:xfrm>
            <a:off x="277254" y="1657478"/>
            <a:ext cx="8638146" cy="49629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tab pos="342900" algn="l"/>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采用反证法。反设</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为奇异，也即假设存在某个非零向量</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，使</a:t>
            </a:r>
          </a:p>
        </p:txBody>
      </p:sp>
      <p:graphicFrame>
        <p:nvGraphicFramePr>
          <p:cNvPr id="7" name="对象 6"/>
          <p:cNvGraphicFramePr>
            <a:graphicFrameLocks noChangeAspect="1"/>
          </p:cNvGraphicFramePr>
          <p:nvPr>
            <p:extLst/>
          </p:nvPr>
        </p:nvGraphicFramePr>
        <p:xfrm>
          <a:off x="2720340" y="1764683"/>
          <a:ext cx="308610" cy="308610"/>
        </p:xfrm>
        <a:graphic>
          <a:graphicData uri="http://schemas.openxmlformats.org/presentationml/2006/ole">
            <mc:AlternateContent xmlns:mc="http://schemas.openxmlformats.org/markup-compatibility/2006">
              <mc:Choice xmlns:v="urn:schemas-microsoft-com:vml" Requires="v">
                <p:oleObj spid="_x0000_s75786" name="Equation" r:id="rId5" imgW="177492" imgH="177492" progId="Equation.DSMT4">
                  <p:embed/>
                </p:oleObj>
              </mc:Choice>
              <mc:Fallback>
                <p:oleObj name="Equation" r:id="rId5" imgW="177492" imgH="177492" progId="Equation.DSMT4">
                  <p:embed/>
                  <p:pic>
                    <p:nvPicPr>
                      <p:cNvPr id="7" name="对象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20340" y="1764683"/>
                        <a:ext cx="308610" cy="308610"/>
                      </a:xfrm>
                      <a:prstGeom prst="rect">
                        <a:avLst/>
                      </a:prstGeom>
                      <a:noFill/>
                    </p:spPr>
                  </p:pic>
                </p:oleObj>
              </mc:Fallback>
            </mc:AlternateContent>
          </a:graphicData>
        </a:graphic>
      </p:graphicFrame>
      <p:sp>
        <p:nvSpPr>
          <p:cNvPr id="8" name="Rectangle 6"/>
          <p:cNvSpPr>
            <a:spLocks noChangeArrowheads="1"/>
          </p:cNvSpPr>
          <p:nvPr/>
        </p:nvSpPr>
        <p:spPr bwMode="auto">
          <a:xfrm>
            <a:off x="3646171" y="291506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7383780" y="1738207"/>
          <a:ext cx="708660" cy="361562"/>
        </p:xfrm>
        <a:graphic>
          <a:graphicData uri="http://schemas.openxmlformats.org/presentationml/2006/ole">
            <mc:AlternateContent xmlns:mc="http://schemas.openxmlformats.org/markup-compatibility/2006">
              <mc:Choice xmlns:v="urn:schemas-microsoft-com:vml" Requires="v">
                <p:oleObj spid="_x0000_s75787" name="Equation" r:id="rId7" imgW="469696" imgH="241195" progId="Equation.DSMT4">
                  <p:embed/>
                </p:oleObj>
              </mc:Choice>
              <mc:Fallback>
                <p:oleObj name="Equation" r:id="rId7" imgW="469696" imgH="241195" progId="Equation.DSMT4">
                  <p:embed/>
                  <p:pic>
                    <p:nvPicPr>
                      <p:cNvPr id="9" name="对象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383780" y="1738207"/>
                        <a:ext cx="708660" cy="361562"/>
                      </a:xfrm>
                      <a:prstGeom prst="rect">
                        <a:avLst/>
                      </a:prstGeom>
                      <a:noFill/>
                    </p:spPr>
                  </p:pic>
                </p:oleObj>
              </mc:Fallback>
            </mc:AlternateContent>
          </a:graphicData>
        </a:graphic>
      </p:graphicFrame>
      <p:sp>
        <p:nvSpPr>
          <p:cNvPr id="10" name="Rectangle 8"/>
          <p:cNvSpPr>
            <a:spLocks noChangeArrowheads="1"/>
          </p:cNvSpPr>
          <p:nvPr/>
        </p:nvSpPr>
        <p:spPr bwMode="auto">
          <a:xfrm>
            <a:off x="2160271" y="239917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2887962" y="2213696"/>
          <a:ext cx="1708366" cy="423173"/>
        </p:xfrm>
        <a:graphic>
          <a:graphicData uri="http://schemas.openxmlformats.org/presentationml/2006/ole">
            <mc:AlternateContent xmlns:mc="http://schemas.openxmlformats.org/markup-compatibility/2006">
              <mc:Choice xmlns:v="urn:schemas-microsoft-com:vml" Requires="v">
                <p:oleObj spid="_x0000_s75788" name="Equation" r:id="rId9" imgW="1040948" imgH="253890" progId="Equation.DSMT4">
                  <p:embed/>
                </p:oleObj>
              </mc:Choice>
              <mc:Fallback>
                <p:oleObj name="Equation" r:id="rId9" imgW="1040948" imgH="253890" progId="Equation.DSMT4">
                  <p:embed/>
                  <p:pic>
                    <p:nvPicPr>
                      <p:cNvPr id="11" name="对象 1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87962" y="2213696"/>
                        <a:ext cx="1708366" cy="423173"/>
                      </a:xfrm>
                      <a:prstGeom prst="rect">
                        <a:avLst/>
                      </a:prstGeom>
                      <a:noFill/>
                    </p:spPr>
                  </p:pic>
                </p:oleObj>
              </mc:Fallback>
            </mc:AlternateContent>
          </a:graphicData>
        </a:graphic>
      </p:graphicFrame>
      <p:sp>
        <p:nvSpPr>
          <p:cNvPr id="12" name="矩形 11"/>
          <p:cNvSpPr/>
          <p:nvPr/>
        </p:nvSpPr>
        <p:spPr>
          <a:xfrm>
            <a:off x="6897881" y="2194401"/>
            <a:ext cx="1194559" cy="496290"/>
          </a:xfrm>
          <a:prstGeom prst="rect">
            <a:avLst/>
          </a:prstGeom>
        </p:spPr>
        <p:txBody>
          <a:bodyPr wrap="none">
            <a:spAutoFit/>
          </a:bodyPr>
          <a:lstStyle/>
          <a:p>
            <a:pPr marL="0" marR="0" lvl="0" indent="228600" algn="r" defTabSz="914400" rtl="0" eaLnBrk="1" fontAlgn="auto" latinLnBrk="1" hangingPunct="1">
              <a:lnSpc>
                <a:spcPct val="125000"/>
              </a:lnSpc>
              <a:spcBef>
                <a:spcPts val="0"/>
              </a:spcBef>
              <a:spcAft>
                <a:spcPts val="0"/>
              </a:spcAft>
              <a:buClrTx/>
              <a:buSzTx/>
              <a:buFontTx/>
              <a:buNone/>
              <a:tabLst>
                <a:tab pos="342900" algn="l"/>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3.4</a:t>
            </a: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0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3" name="矩形 12"/>
          <p:cNvSpPr/>
          <p:nvPr/>
        </p:nvSpPr>
        <p:spPr>
          <a:xfrm>
            <a:off x="466710" y="2698608"/>
            <a:ext cx="2608406"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成立。由此可推导出</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4" name="Rectangle 10"/>
          <p:cNvSpPr>
            <a:spLocks noChangeArrowheads="1"/>
          </p:cNvSpPr>
          <p:nvPr/>
        </p:nvSpPr>
        <p:spPr bwMode="auto">
          <a:xfrm>
            <a:off x="2634616" y="317301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5" name="对象 14"/>
          <p:cNvGraphicFramePr>
            <a:graphicFrameLocks noChangeAspect="1"/>
          </p:cNvGraphicFramePr>
          <p:nvPr>
            <p:extLst/>
          </p:nvPr>
        </p:nvGraphicFramePr>
        <p:xfrm>
          <a:off x="2194322" y="3082860"/>
          <a:ext cx="3863901" cy="1523792"/>
        </p:xfrm>
        <a:graphic>
          <a:graphicData uri="http://schemas.openxmlformats.org/presentationml/2006/ole">
            <mc:AlternateContent xmlns:mc="http://schemas.openxmlformats.org/markup-compatibility/2006">
              <mc:Choice xmlns:v="urn:schemas-microsoft-com:vml" Requires="v">
                <p:oleObj spid="_x0000_s75789" name="Equation" r:id="rId11" imgW="2705100" imgH="1066800" progId="Equation.DSMT4">
                  <p:embed/>
                </p:oleObj>
              </mc:Choice>
              <mc:Fallback>
                <p:oleObj name="Equation" r:id="rId11" imgW="2705100" imgH="1066800" progId="Equation.DSMT4">
                  <p:embed/>
                  <p:pic>
                    <p:nvPicPr>
                      <p:cNvPr id="15" name="对象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194322" y="3082860"/>
                        <a:ext cx="3863901" cy="1523792"/>
                      </a:xfrm>
                      <a:prstGeom prst="rect">
                        <a:avLst/>
                      </a:prstGeom>
                      <a:noFill/>
                    </p:spPr>
                  </p:pic>
                </p:oleObj>
              </mc:Fallback>
            </mc:AlternateContent>
          </a:graphicData>
        </a:graphic>
      </p:graphicFrame>
      <p:sp>
        <p:nvSpPr>
          <p:cNvPr id="16" name="矩形 15"/>
          <p:cNvSpPr/>
          <p:nvPr/>
        </p:nvSpPr>
        <p:spPr>
          <a:xfrm>
            <a:off x="7156345" y="3648547"/>
            <a:ext cx="1063112"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3.5</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7" name="矩形 16"/>
          <p:cNvSpPr/>
          <p:nvPr/>
        </p:nvSpPr>
        <p:spPr>
          <a:xfrm>
            <a:off x="466710" y="4579435"/>
            <a:ext cx="8277240" cy="49629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tab pos="342900" algn="l"/>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其中</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为范数，故其必为正值。这样，欲使式（</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3.5</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）成立，应当有：</a:t>
            </a:r>
          </a:p>
        </p:txBody>
      </p:sp>
      <p:sp>
        <p:nvSpPr>
          <p:cNvPr id="18" name="Rectangle 12"/>
          <p:cNvSpPr>
            <a:spLocks noChangeArrowheads="1"/>
          </p:cNvSpPr>
          <p:nvPr/>
        </p:nvSpPr>
        <p:spPr bwMode="auto">
          <a:xfrm>
            <a:off x="1885951" y="487336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9" name="对象 18"/>
          <p:cNvGraphicFramePr>
            <a:graphicFrameLocks noChangeAspect="1"/>
          </p:cNvGraphicFramePr>
          <p:nvPr>
            <p:extLst/>
          </p:nvPr>
        </p:nvGraphicFramePr>
        <p:xfrm>
          <a:off x="1022144" y="4579435"/>
          <a:ext cx="308372" cy="416303"/>
        </p:xfrm>
        <a:graphic>
          <a:graphicData uri="http://schemas.openxmlformats.org/presentationml/2006/ole">
            <mc:AlternateContent xmlns:mc="http://schemas.openxmlformats.org/markup-compatibility/2006">
              <mc:Choice xmlns:v="urn:schemas-microsoft-com:vml" Requires="v">
                <p:oleObj spid="_x0000_s75790" name="Equation" r:id="rId13" imgW="190417" imgH="253890" progId="Equation.DSMT4">
                  <p:embed/>
                </p:oleObj>
              </mc:Choice>
              <mc:Fallback>
                <p:oleObj name="Equation" r:id="rId13" imgW="190417" imgH="253890" progId="Equation.DSMT4">
                  <p:embed/>
                  <p:pic>
                    <p:nvPicPr>
                      <p:cNvPr id="19" name="对象 1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022144" y="4579435"/>
                        <a:ext cx="308372" cy="416303"/>
                      </a:xfrm>
                      <a:prstGeom prst="rect">
                        <a:avLst/>
                      </a:prstGeom>
                      <a:noFill/>
                    </p:spPr>
                  </p:pic>
                </p:oleObj>
              </mc:Fallback>
            </mc:AlternateContent>
          </a:graphicData>
        </a:graphic>
      </p:graphicFrame>
      <p:sp>
        <p:nvSpPr>
          <p:cNvPr id="20" name="Rectangle 14"/>
          <p:cNvSpPr>
            <a:spLocks noChangeArrowheads="1"/>
          </p:cNvSpPr>
          <p:nvPr/>
        </p:nvSpPr>
        <p:spPr bwMode="auto">
          <a:xfrm>
            <a:off x="2468881" y="514421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1" name="对象 20"/>
          <p:cNvGraphicFramePr>
            <a:graphicFrameLocks noChangeAspect="1"/>
          </p:cNvGraphicFramePr>
          <p:nvPr>
            <p:extLst/>
          </p:nvPr>
        </p:nvGraphicFramePr>
        <p:xfrm>
          <a:off x="2468881" y="5145124"/>
          <a:ext cx="3010436" cy="445991"/>
        </p:xfrm>
        <a:graphic>
          <a:graphicData uri="http://schemas.openxmlformats.org/presentationml/2006/ole">
            <mc:AlternateContent xmlns:mc="http://schemas.openxmlformats.org/markup-compatibility/2006">
              <mc:Choice xmlns:v="urn:schemas-microsoft-com:vml" Requires="v">
                <p:oleObj spid="_x0000_s75791" name="Equation" r:id="rId15" imgW="1802618" imgH="266584" progId="Equation.DSMT4">
                  <p:embed/>
                </p:oleObj>
              </mc:Choice>
              <mc:Fallback>
                <p:oleObj name="Equation" r:id="rId15" imgW="1802618" imgH="266584" progId="Equation.DSMT4">
                  <p:embed/>
                  <p:pic>
                    <p:nvPicPr>
                      <p:cNvPr id="21" name="对象 2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468881" y="5145124"/>
                        <a:ext cx="3010436" cy="445991"/>
                      </a:xfrm>
                      <a:prstGeom prst="rect">
                        <a:avLst/>
                      </a:prstGeom>
                      <a:noFill/>
                    </p:spPr>
                  </p:pic>
                </p:oleObj>
              </mc:Fallback>
            </mc:AlternateContent>
          </a:graphicData>
        </a:graphic>
      </p:graphicFrame>
      <p:sp>
        <p:nvSpPr>
          <p:cNvPr id="22" name="矩形 21"/>
          <p:cNvSpPr/>
          <p:nvPr/>
        </p:nvSpPr>
        <p:spPr>
          <a:xfrm>
            <a:off x="7198419" y="5171912"/>
            <a:ext cx="1063112"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3.6</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3" name="页脚占位符 2"/>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6" name="灯片编号占位符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8E7A19E-AECC-49A9-AB6C-55525D86B21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127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0458379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par>
                                <p:cTn id="14" presetID="10" presetClass="entr" presetSubtype="0" fill="hold" nodeType="with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fade">
                                      <p:cBhvr>
                                        <p:cTn id="16" dur="500"/>
                                        <p:tgtEl>
                                          <p:spTgt spid="11"/>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2"/>
                                        </p:tgtEl>
                                        <p:attrNameLst>
                                          <p:attrName>style.visibility</p:attrName>
                                        </p:attrNameLst>
                                      </p:cBhvr>
                                      <p:to>
                                        <p:strVal val="visible"/>
                                      </p:to>
                                    </p:set>
                                    <p:animEffect transition="in" filter="fade">
                                      <p:cBhvr>
                                        <p:cTn id="19" dur="500"/>
                                        <p:tgtEl>
                                          <p:spTgt spid="12"/>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fade">
                                      <p:cBhvr>
                                        <p:cTn id="22" dur="500"/>
                                        <p:tgtEl>
                                          <p:spTgt spid="1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fade">
                                      <p:cBhvr>
                                        <p:cTn id="27" dur="500"/>
                                        <p:tgtEl>
                                          <p:spTgt spid="15"/>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16"/>
                                        </p:tgtEl>
                                        <p:attrNameLst>
                                          <p:attrName>style.visibility</p:attrName>
                                        </p:attrNameLst>
                                      </p:cBhvr>
                                      <p:to>
                                        <p:strVal val="visible"/>
                                      </p:to>
                                    </p:set>
                                    <p:animEffect transition="in" filter="fade">
                                      <p:cBhvr>
                                        <p:cTn id="30" dur="500"/>
                                        <p:tgtEl>
                                          <p:spTgt spid="16"/>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17"/>
                                        </p:tgtEl>
                                        <p:attrNameLst>
                                          <p:attrName>style.visibility</p:attrName>
                                        </p:attrNameLst>
                                      </p:cBhvr>
                                      <p:to>
                                        <p:strVal val="visible"/>
                                      </p:to>
                                    </p:set>
                                    <p:animEffect transition="in" filter="fade">
                                      <p:cBhvr>
                                        <p:cTn id="35" dur="500"/>
                                        <p:tgtEl>
                                          <p:spTgt spid="17"/>
                                        </p:tgtEl>
                                      </p:cBhvr>
                                    </p:animEffect>
                                  </p:childTnLst>
                                </p:cTn>
                              </p:par>
                              <p:par>
                                <p:cTn id="36" presetID="10" presetClass="entr" presetSubtype="0" fill="hold" nodeType="withEffect">
                                  <p:stCondLst>
                                    <p:cond delay="0"/>
                                  </p:stCondLst>
                                  <p:childTnLst>
                                    <p:set>
                                      <p:cBhvr>
                                        <p:cTn id="37" dur="1" fill="hold">
                                          <p:stCondLst>
                                            <p:cond delay="0"/>
                                          </p:stCondLst>
                                        </p:cTn>
                                        <p:tgtEl>
                                          <p:spTgt spid="19"/>
                                        </p:tgtEl>
                                        <p:attrNameLst>
                                          <p:attrName>style.visibility</p:attrName>
                                        </p:attrNameLst>
                                      </p:cBhvr>
                                      <p:to>
                                        <p:strVal val="visible"/>
                                      </p:to>
                                    </p:set>
                                    <p:animEffect transition="in" filter="fade">
                                      <p:cBhvr>
                                        <p:cTn id="38" dur="500"/>
                                        <p:tgtEl>
                                          <p:spTgt spid="19"/>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22"/>
                                        </p:tgtEl>
                                        <p:attrNameLst>
                                          <p:attrName>style.visibility</p:attrName>
                                        </p:attrNameLst>
                                      </p:cBhvr>
                                      <p:to>
                                        <p:strVal val="visible"/>
                                      </p:to>
                                    </p:set>
                                    <p:animEffect transition="in" filter="fade">
                                      <p:cBhvr>
                                        <p:cTn id="43" dur="500"/>
                                        <p:tgtEl>
                                          <p:spTgt spid="22"/>
                                        </p:tgtEl>
                                      </p:cBhvr>
                                    </p:animEffect>
                                  </p:childTnLst>
                                </p:cTn>
                              </p:par>
                              <p:par>
                                <p:cTn id="44" presetID="10" presetClass="entr" presetSubtype="0" fill="hold" nodeType="withEffect">
                                  <p:stCondLst>
                                    <p:cond delay="0"/>
                                  </p:stCondLst>
                                  <p:childTnLst>
                                    <p:set>
                                      <p:cBhvr>
                                        <p:cTn id="45" dur="1" fill="hold">
                                          <p:stCondLst>
                                            <p:cond delay="0"/>
                                          </p:stCondLst>
                                        </p:cTn>
                                        <p:tgtEl>
                                          <p:spTgt spid="21"/>
                                        </p:tgtEl>
                                        <p:attrNameLst>
                                          <p:attrName>style.visibility</p:attrName>
                                        </p:attrNameLst>
                                      </p:cBhvr>
                                      <p:to>
                                        <p:strVal val="visible"/>
                                      </p:to>
                                    </p:set>
                                    <p:animEffect transition="in" filter="fade">
                                      <p:cBhvr>
                                        <p:cTn id="46"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2" grpId="0"/>
      <p:bldP spid="13" grpId="0"/>
      <p:bldP spid="16" grpId="0"/>
      <p:bldP spid="17" grpId="0"/>
      <p:bldP spid="22" grpId="0"/>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95603" y="1172841"/>
            <a:ext cx="7215437" cy="496290"/>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tab pos="342900" algn="l"/>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另一方面，因系统为完全可控，根据定义对此非零</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应有</a:t>
            </a:r>
          </a:p>
        </p:txBody>
      </p:sp>
      <p:sp>
        <p:nvSpPr>
          <p:cNvPr id="3" name="Rectangle 2"/>
          <p:cNvSpPr>
            <a:spLocks noChangeArrowheads="1"/>
          </p:cNvSpPr>
          <p:nvPr/>
        </p:nvSpPr>
        <p:spPr bwMode="auto">
          <a:xfrm>
            <a:off x="4446271" y="203320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4" name="对象 3"/>
          <p:cNvGraphicFramePr>
            <a:graphicFrameLocks noChangeAspect="1"/>
          </p:cNvGraphicFramePr>
          <p:nvPr>
            <p:extLst/>
          </p:nvPr>
        </p:nvGraphicFramePr>
        <p:xfrm>
          <a:off x="6309360" y="1211360"/>
          <a:ext cx="251460" cy="355002"/>
        </p:xfrm>
        <a:graphic>
          <a:graphicData uri="http://schemas.openxmlformats.org/presentationml/2006/ole">
            <mc:AlternateContent xmlns:mc="http://schemas.openxmlformats.org/markup-compatibility/2006">
              <mc:Choice xmlns:v="urn:schemas-microsoft-com:vml" Requires="v">
                <p:oleObj spid="_x0000_s76811" name="Equation" r:id="rId3" imgW="165028" imgH="228501" progId="Equation.DSMT4">
                  <p:embed/>
                </p:oleObj>
              </mc:Choice>
              <mc:Fallback>
                <p:oleObj name="Equation" r:id="rId3" imgW="165028" imgH="228501" progId="Equation.DSMT4">
                  <p:embed/>
                  <p:pic>
                    <p:nvPicPr>
                      <p:cNvPr id="4" name="对象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09360" y="1211360"/>
                        <a:ext cx="251460" cy="355002"/>
                      </a:xfrm>
                      <a:prstGeom prst="rect">
                        <a:avLst/>
                      </a:prstGeom>
                      <a:noFill/>
                    </p:spPr>
                  </p:pic>
                </p:oleObj>
              </mc:Fallback>
            </mc:AlternateContent>
          </a:graphicData>
        </a:graphic>
      </p:graphicFrame>
      <p:sp>
        <p:nvSpPr>
          <p:cNvPr id="5" name="Rectangle 4"/>
          <p:cNvSpPr>
            <a:spLocks noChangeArrowheads="1"/>
          </p:cNvSpPr>
          <p:nvPr/>
        </p:nvSpPr>
        <p:spPr bwMode="auto">
          <a:xfrm>
            <a:off x="2137785" y="1616719"/>
            <a:ext cx="116035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2469066" y="1714858"/>
          <a:ext cx="3062866" cy="439346"/>
        </p:xfrm>
        <a:graphic>
          <a:graphicData uri="http://schemas.openxmlformats.org/presentationml/2006/ole">
            <mc:AlternateContent xmlns:mc="http://schemas.openxmlformats.org/markup-compatibility/2006">
              <mc:Choice xmlns:v="urn:schemas-microsoft-com:vml" Requires="v">
                <p:oleObj spid="_x0000_s76812" name="Equation" r:id="rId5" imgW="2324100" imgH="330200" progId="Equation.DSMT4">
                  <p:embed/>
                </p:oleObj>
              </mc:Choice>
              <mc:Fallback>
                <p:oleObj name="Equation" r:id="rId5" imgW="2324100" imgH="330200" progId="Equation.DSMT4">
                  <p:embed/>
                  <p:pic>
                    <p:nvPicPr>
                      <p:cNvPr id="6" name="对象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469066" y="1714858"/>
                        <a:ext cx="3062866" cy="439346"/>
                      </a:xfrm>
                      <a:prstGeom prst="rect">
                        <a:avLst/>
                      </a:prstGeom>
                      <a:noFill/>
                    </p:spPr>
                  </p:pic>
                </p:oleObj>
              </mc:Fallback>
            </mc:AlternateContent>
          </a:graphicData>
        </a:graphic>
      </p:graphicFrame>
      <p:sp>
        <p:nvSpPr>
          <p:cNvPr id="7" name="矩形 6"/>
          <p:cNvSpPr/>
          <p:nvPr/>
        </p:nvSpPr>
        <p:spPr>
          <a:xfrm>
            <a:off x="420566" y="2177419"/>
            <a:ext cx="723275"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得到</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8" name="Rectangle 6"/>
          <p:cNvSpPr>
            <a:spLocks noChangeArrowheads="1"/>
          </p:cNvSpPr>
          <p:nvPr/>
        </p:nvSpPr>
        <p:spPr bwMode="auto">
          <a:xfrm>
            <a:off x="2137784" y="2414690"/>
            <a:ext cx="1295944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3034007" y="2536045"/>
          <a:ext cx="2052342" cy="528176"/>
        </p:xfrm>
        <a:graphic>
          <a:graphicData uri="http://schemas.openxmlformats.org/presentationml/2006/ole">
            <mc:AlternateContent xmlns:mc="http://schemas.openxmlformats.org/markup-compatibility/2006">
              <mc:Choice xmlns:v="urn:schemas-microsoft-com:vml" Requires="v">
                <p:oleObj spid="_x0000_s76813" name="Equation" r:id="rId7" imgW="1295400" imgH="330200" progId="Equation.DSMT4">
                  <p:embed/>
                </p:oleObj>
              </mc:Choice>
              <mc:Fallback>
                <p:oleObj name="Equation" r:id="rId7" imgW="1295400" imgH="330200" progId="Equation.DSMT4">
                  <p:embed/>
                  <p:pic>
                    <p:nvPicPr>
                      <p:cNvPr id="9" name="对象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034007" y="2536045"/>
                        <a:ext cx="2052342" cy="528176"/>
                      </a:xfrm>
                      <a:prstGeom prst="rect">
                        <a:avLst/>
                      </a:prstGeom>
                      <a:noFill/>
                    </p:spPr>
                  </p:pic>
                </p:oleObj>
              </mc:Fallback>
            </mc:AlternateContent>
          </a:graphicData>
        </a:graphic>
      </p:graphicFrame>
      <p:sp>
        <p:nvSpPr>
          <p:cNvPr id="10" name="Rectangle 8"/>
          <p:cNvSpPr>
            <a:spLocks noChangeArrowheads="1"/>
          </p:cNvSpPr>
          <p:nvPr/>
        </p:nvSpPr>
        <p:spPr bwMode="auto">
          <a:xfrm>
            <a:off x="1394834" y="2950086"/>
            <a:ext cx="1016739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1071135" y="3109904"/>
          <a:ext cx="6216821" cy="694346"/>
        </p:xfrm>
        <a:graphic>
          <a:graphicData uri="http://schemas.openxmlformats.org/presentationml/2006/ole">
            <mc:AlternateContent xmlns:mc="http://schemas.openxmlformats.org/markup-compatibility/2006">
              <mc:Choice xmlns:v="urn:schemas-microsoft-com:vml" Requires="v">
                <p:oleObj spid="_x0000_s76814" name="Equation" r:id="rId9" imgW="3670300" imgH="406400" progId="Equation.DSMT4">
                  <p:embed/>
                </p:oleObj>
              </mc:Choice>
              <mc:Fallback>
                <p:oleObj name="Equation" r:id="rId9" imgW="3670300" imgH="406400" progId="Equation.DSMT4">
                  <p:embed/>
                  <p:pic>
                    <p:nvPicPr>
                      <p:cNvPr id="11" name="对象 1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071135" y="3109904"/>
                        <a:ext cx="6216821" cy="694346"/>
                      </a:xfrm>
                      <a:prstGeom prst="rect">
                        <a:avLst/>
                      </a:prstGeom>
                      <a:noFill/>
                    </p:spPr>
                  </p:pic>
                </p:oleObj>
              </mc:Fallback>
            </mc:AlternateContent>
          </a:graphicData>
        </a:graphic>
      </p:graphicFrame>
      <p:sp>
        <p:nvSpPr>
          <p:cNvPr id="12" name="矩形 11"/>
          <p:cNvSpPr/>
          <p:nvPr/>
        </p:nvSpPr>
        <p:spPr>
          <a:xfrm>
            <a:off x="7740661" y="3214421"/>
            <a:ext cx="1063112"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3.7</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3" name="矩形 12"/>
          <p:cNvSpPr/>
          <p:nvPr/>
        </p:nvSpPr>
        <p:spPr>
          <a:xfrm>
            <a:off x="420565" y="3907093"/>
            <a:ext cx="7580435" cy="49629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tab pos="342900" algn="l"/>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再利用式（</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3.6</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），则由式（</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3.7</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）得到</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，即</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p>
        </p:txBody>
      </p:sp>
      <p:sp>
        <p:nvSpPr>
          <p:cNvPr id="14" name="Rectangle 10"/>
          <p:cNvSpPr>
            <a:spLocks noChangeArrowheads="1"/>
          </p:cNvSpPr>
          <p:nvPr/>
        </p:nvSpPr>
        <p:spPr bwMode="auto">
          <a:xfrm>
            <a:off x="2926081" y="441991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5" name="对象 14"/>
          <p:cNvGraphicFramePr>
            <a:graphicFrameLocks noChangeAspect="1"/>
          </p:cNvGraphicFramePr>
          <p:nvPr>
            <p:extLst/>
          </p:nvPr>
        </p:nvGraphicFramePr>
        <p:xfrm>
          <a:off x="5086350" y="3907094"/>
          <a:ext cx="836459" cy="411141"/>
        </p:xfrm>
        <a:graphic>
          <a:graphicData uri="http://schemas.openxmlformats.org/presentationml/2006/ole">
            <mc:AlternateContent xmlns:mc="http://schemas.openxmlformats.org/markup-compatibility/2006">
              <mc:Choice xmlns:v="urn:schemas-microsoft-com:vml" Requires="v">
                <p:oleObj spid="_x0000_s76815" name="Equation" r:id="rId11" imgW="558800" imgH="279400" progId="Equation.DSMT4">
                  <p:embed/>
                </p:oleObj>
              </mc:Choice>
              <mc:Fallback>
                <p:oleObj name="Equation" r:id="rId11" imgW="558800" imgH="279400" progId="Equation.DSMT4">
                  <p:embed/>
                  <p:pic>
                    <p:nvPicPr>
                      <p:cNvPr id="15" name="对象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086350" y="3907094"/>
                        <a:ext cx="836459" cy="411141"/>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6478530" y="3944613"/>
          <a:ext cx="680282" cy="379692"/>
        </p:xfrm>
        <a:graphic>
          <a:graphicData uri="http://schemas.openxmlformats.org/presentationml/2006/ole">
            <mc:AlternateContent xmlns:mc="http://schemas.openxmlformats.org/markup-compatibility/2006">
              <mc:Choice xmlns:v="urn:schemas-microsoft-com:vml" Requires="v">
                <p:oleObj spid="_x0000_s76816" name="Equation" r:id="rId13" imgW="406224" imgH="228501" progId="Equation.DSMT4">
                  <p:embed/>
                </p:oleObj>
              </mc:Choice>
              <mc:Fallback>
                <p:oleObj name="Equation" r:id="rId13" imgW="406224" imgH="228501" progId="Equation.DSMT4">
                  <p:embed/>
                  <p:pic>
                    <p:nvPicPr>
                      <p:cNvPr id="17" name="对象 1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478530" y="3944613"/>
                        <a:ext cx="680282" cy="379692"/>
                      </a:xfrm>
                      <a:prstGeom prst="rect">
                        <a:avLst/>
                      </a:prstGeom>
                      <a:noFill/>
                    </p:spPr>
                  </p:pic>
                </p:oleObj>
              </mc:Fallback>
            </mc:AlternateContent>
          </a:graphicData>
        </a:graphic>
      </p:graphicFrame>
      <p:sp>
        <p:nvSpPr>
          <p:cNvPr id="18" name="矩形 17"/>
          <p:cNvSpPr/>
          <p:nvPr/>
        </p:nvSpPr>
        <p:spPr>
          <a:xfrm>
            <a:off x="662753" y="4361825"/>
            <a:ext cx="8097659" cy="1304203"/>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tab pos="342900" algn="l"/>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显然，此结果与反设</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相矛盾，即为</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奇异的反设不成立。因此，当系统为完全能控，</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必为非奇异。必要性得证。</a:t>
            </a:r>
          </a:p>
          <a:p>
            <a:pPr marL="0" marR="0" lvl="0" indent="228600" algn="just" defTabSz="914400" rtl="0" eaLnBrk="1" fontAlgn="auto" latinLnBrk="0" hangingPunct="1">
              <a:lnSpc>
                <a:spcPct val="125000"/>
              </a:lnSpc>
              <a:spcBef>
                <a:spcPts val="0"/>
              </a:spcBef>
              <a:spcAft>
                <a:spcPts val="0"/>
              </a:spcAft>
              <a:buClrTx/>
              <a:buSzTx/>
              <a:buFontTx/>
              <a:buNone/>
              <a:tabLst>
                <a:tab pos="342900" algn="l"/>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至此，证毕。</a:t>
            </a:r>
          </a:p>
        </p:txBody>
      </p:sp>
      <p:sp>
        <p:nvSpPr>
          <p:cNvPr id="19" name="Rectangle 14"/>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0" name="对象 19"/>
          <p:cNvGraphicFramePr>
            <a:graphicFrameLocks noChangeAspect="1"/>
          </p:cNvGraphicFramePr>
          <p:nvPr>
            <p:extLst/>
          </p:nvPr>
        </p:nvGraphicFramePr>
        <p:xfrm>
          <a:off x="3415592" y="4451253"/>
          <a:ext cx="584908" cy="326461"/>
        </p:xfrm>
        <a:graphic>
          <a:graphicData uri="http://schemas.openxmlformats.org/presentationml/2006/ole">
            <mc:AlternateContent xmlns:mc="http://schemas.openxmlformats.org/markup-compatibility/2006">
              <mc:Choice xmlns:v="urn:schemas-microsoft-com:vml" Requires="v">
                <p:oleObj spid="_x0000_s76817" name="Equation" r:id="rId15" imgW="406224" imgH="228501" progId="Equation.DSMT4">
                  <p:embed/>
                </p:oleObj>
              </mc:Choice>
              <mc:Fallback>
                <p:oleObj name="Equation" r:id="rId15" imgW="406224" imgH="228501" progId="Equation.DSMT4">
                  <p:embed/>
                  <p:pic>
                    <p:nvPicPr>
                      <p:cNvPr id="20" name="对象 1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415592" y="4451253"/>
                        <a:ext cx="584908" cy="326461"/>
                      </a:xfrm>
                      <a:prstGeom prst="rect">
                        <a:avLst/>
                      </a:prstGeom>
                      <a:noFill/>
                    </p:spPr>
                  </p:pic>
                </p:oleObj>
              </mc:Fallback>
            </mc:AlternateContent>
          </a:graphicData>
        </a:graphic>
      </p:graphicFrame>
      <p:graphicFrame>
        <p:nvGraphicFramePr>
          <p:cNvPr id="22" name="对象 21"/>
          <p:cNvGraphicFramePr>
            <a:graphicFrameLocks noChangeAspect="1"/>
          </p:cNvGraphicFramePr>
          <p:nvPr>
            <p:extLst/>
          </p:nvPr>
        </p:nvGraphicFramePr>
        <p:xfrm>
          <a:off x="5670177" y="4450208"/>
          <a:ext cx="645013" cy="310988"/>
        </p:xfrm>
        <a:graphic>
          <a:graphicData uri="http://schemas.openxmlformats.org/presentationml/2006/ole">
            <mc:AlternateContent xmlns:mc="http://schemas.openxmlformats.org/markup-compatibility/2006">
              <mc:Choice xmlns:v="urn:schemas-microsoft-com:vml" Requires="v">
                <p:oleObj spid="_x0000_s76818" name="Equation" r:id="rId17" imgW="533169" imgH="253890" progId="Equation.DSMT4">
                  <p:embed/>
                </p:oleObj>
              </mc:Choice>
              <mc:Fallback>
                <p:oleObj name="Equation" r:id="rId17" imgW="533169" imgH="253890" progId="Equation.DSMT4">
                  <p:embed/>
                  <p:pic>
                    <p:nvPicPr>
                      <p:cNvPr id="22" name="对象 2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670177" y="4450208"/>
                        <a:ext cx="645013" cy="310988"/>
                      </a:xfrm>
                      <a:prstGeom prst="rect">
                        <a:avLst/>
                      </a:prstGeom>
                      <a:noFill/>
                    </p:spPr>
                  </p:pic>
                </p:oleObj>
              </mc:Fallback>
            </mc:AlternateContent>
          </a:graphicData>
        </a:graphic>
      </p:graphicFrame>
      <p:graphicFrame>
        <p:nvGraphicFramePr>
          <p:cNvPr id="23" name="对象 22"/>
          <p:cNvGraphicFramePr>
            <a:graphicFrameLocks noChangeAspect="1"/>
          </p:cNvGraphicFramePr>
          <p:nvPr>
            <p:extLst/>
          </p:nvPr>
        </p:nvGraphicFramePr>
        <p:xfrm>
          <a:off x="3801258" y="4853496"/>
          <a:ext cx="645013" cy="310988"/>
        </p:xfrm>
        <a:graphic>
          <a:graphicData uri="http://schemas.openxmlformats.org/presentationml/2006/ole">
            <mc:AlternateContent xmlns:mc="http://schemas.openxmlformats.org/markup-compatibility/2006">
              <mc:Choice xmlns:v="urn:schemas-microsoft-com:vml" Requires="v">
                <p:oleObj spid="_x0000_s76819" name="Equation" r:id="rId19" imgW="533169" imgH="253890" progId="Equation.DSMT4">
                  <p:embed/>
                </p:oleObj>
              </mc:Choice>
              <mc:Fallback>
                <p:oleObj name="Equation" r:id="rId19" imgW="533169" imgH="253890" progId="Equation.DSMT4">
                  <p:embed/>
                  <p:pic>
                    <p:nvPicPr>
                      <p:cNvPr id="23" name="对象 2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801258" y="4853496"/>
                        <a:ext cx="645013" cy="310988"/>
                      </a:xfrm>
                      <a:prstGeom prst="rect">
                        <a:avLst/>
                      </a:prstGeom>
                      <a:noFill/>
                    </p:spPr>
                  </p:pic>
                </p:oleObj>
              </mc:Fallback>
            </mc:AlternateContent>
          </a:graphicData>
        </a:graphic>
      </p:graphicFrame>
      <p:sp>
        <p:nvSpPr>
          <p:cNvPr id="16" name="页脚占位符 15"/>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21" name="灯片编号占位符 20"/>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8E7A19E-AECC-49A9-AB6C-55525D86B21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128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42945867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nodePh="1">
                                  <p:stCondLst>
                                    <p:cond delay="0"/>
                                  </p:stCondLst>
                                  <p:endCondLst>
                                    <p:cond evt="begin" delay="0">
                                      <p:tn val="5"/>
                                    </p:cond>
                                  </p:end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500"/>
                                        <p:tgtEl>
                                          <p:spTgt spid="6"/>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fade">
                                      <p:cBhvr>
                                        <p:cTn id="15" dur="500"/>
                                        <p:tgtEl>
                                          <p:spTgt spid="12"/>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500"/>
                                        <p:tgtEl>
                                          <p:spTgt spid="7"/>
                                        </p:tgtEl>
                                      </p:cBhvr>
                                    </p:animEffect>
                                  </p:childTnLst>
                                </p:cTn>
                              </p:par>
                              <p:par>
                                <p:cTn id="19" presetID="10" presetClass="entr" presetSubtype="0" fill="hold" nodeType="with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500"/>
                                        <p:tgtEl>
                                          <p:spTgt spid="9"/>
                                        </p:tgtEl>
                                      </p:cBhvr>
                                    </p:animEffect>
                                  </p:childTnLst>
                                </p:cTn>
                              </p:par>
                              <p:par>
                                <p:cTn id="22" presetID="10" presetClass="entr" presetSubtype="0" fill="hold" nodeType="withEffect">
                                  <p:stCondLst>
                                    <p:cond delay="0"/>
                                  </p:stCondLst>
                                  <p:childTnLst>
                                    <p:set>
                                      <p:cBhvr>
                                        <p:cTn id="23" dur="1" fill="hold">
                                          <p:stCondLst>
                                            <p:cond delay="0"/>
                                          </p:stCondLst>
                                        </p:cTn>
                                        <p:tgtEl>
                                          <p:spTgt spid="11"/>
                                        </p:tgtEl>
                                        <p:attrNameLst>
                                          <p:attrName>style.visibility</p:attrName>
                                        </p:attrNameLst>
                                      </p:cBhvr>
                                      <p:to>
                                        <p:strVal val="visible"/>
                                      </p:to>
                                    </p:set>
                                    <p:animEffect transition="in" filter="fade">
                                      <p:cBhvr>
                                        <p:cTn id="24" dur="500"/>
                                        <p:tgtEl>
                                          <p:spTgt spid="11"/>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13"/>
                                        </p:tgtEl>
                                        <p:attrNameLst>
                                          <p:attrName>style.visibility</p:attrName>
                                        </p:attrNameLst>
                                      </p:cBhvr>
                                      <p:to>
                                        <p:strVal val="visible"/>
                                      </p:to>
                                    </p:set>
                                    <p:animEffect transition="in" filter="fade">
                                      <p:cBhvr>
                                        <p:cTn id="29" dur="500"/>
                                        <p:tgtEl>
                                          <p:spTgt spid="13"/>
                                        </p:tgtEl>
                                      </p:cBhvr>
                                    </p:animEffect>
                                  </p:childTnLst>
                                </p:cTn>
                              </p:par>
                              <p:par>
                                <p:cTn id="30" presetID="10" presetClass="entr" presetSubtype="0" fill="hold" nodeType="with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fade">
                                      <p:cBhvr>
                                        <p:cTn id="32" dur="500"/>
                                        <p:tgtEl>
                                          <p:spTgt spid="15"/>
                                        </p:tgtEl>
                                      </p:cBhvr>
                                    </p:animEffect>
                                  </p:childTnLst>
                                </p:cTn>
                              </p:par>
                              <p:par>
                                <p:cTn id="33" presetID="10" presetClass="entr" presetSubtype="0" fill="hold" nodeType="withEffect">
                                  <p:stCondLst>
                                    <p:cond delay="0"/>
                                  </p:stCondLst>
                                  <p:childTnLst>
                                    <p:set>
                                      <p:cBhvr>
                                        <p:cTn id="34" dur="1" fill="hold">
                                          <p:stCondLst>
                                            <p:cond delay="0"/>
                                          </p:stCondLst>
                                        </p:cTn>
                                        <p:tgtEl>
                                          <p:spTgt spid="17"/>
                                        </p:tgtEl>
                                        <p:attrNameLst>
                                          <p:attrName>style.visibility</p:attrName>
                                        </p:attrNameLst>
                                      </p:cBhvr>
                                      <p:to>
                                        <p:strVal val="visible"/>
                                      </p:to>
                                    </p:set>
                                    <p:animEffect transition="in" filter="fade">
                                      <p:cBhvr>
                                        <p:cTn id="35" dur="500"/>
                                        <p:tgtEl>
                                          <p:spTgt spid="17"/>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18"/>
                                        </p:tgtEl>
                                        <p:attrNameLst>
                                          <p:attrName>style.visibility</p:attrName>
                                        </p:attrNameLst>
                                      </p:cBhvr>
                                      <p:to>
                                        <p:strVal val="visible"/>
                                      </p:to>
                                    </p:set>
                                    <p:animEffect transition="in" filter="fade">
                                      <p:cBhvr>
                                        <p:cTn id="40" dur="500"/>
                                        <p:tgtEl>
                                          <p:spTgt spid="18"/>
                                        </p:tgtEl>
                                      </p:cBhvr>
                                    </p:animEffect>
                                  </p:childTnLst>
                                </p:cTn>
                              </p:par>
                              <p:par>
                                <p:cTn id="41" presetID="10" presetClass="entr" presetSubtype="0" fill="hold" nodeType="withEffect">
                                  <p:stCondLst>
                                    <p:cond delay="0"/>
                                  </p:stCondLst>
                                  <p:childTnLst>
                                    <p:set>
                                      <p:cBhvr>
                                        <p:cTn id="42" dur="1" fill="hold">
                                          <p:stCondLst>
                                            <p:cond delay="0"/>
                                          </p:stCondLst>
                                        </p:cTn>
                                        <p:tgtEl>
                                          <p:spTgt spid="20"/>
                                        </p:tgtEl>
                                        <p:attrNameLst>
                                          <p:attrName>style.visibility</p:attrName>
                                        </p:attrNameLst>
                                      </p:cBhvr>
                                      <p:to>
                                        <p:strVal val="visible"/>
                                      </p:to>
                                    </p:set>
                                    <p:animEffect transition="in" filter="fade">
                                      <p:cBhvr>
                                        <p:cTn id="43" dur="500"/>
                                        <p:tgtEl>
                                          <p:spTgt spid="20"/>
                                        </p:tgtEl>
                                      </p:cBhvr>
                                    </p:animEffect>
                                  </p:childTnLst>
                                </p:cTn>
                              </p:par>
                              <p:par>
                                <p:cTn id="44" presetID="10" presetClass="entr" presetSubtype="0" fill="hold" nodeType="withEffect">
                                  <p:stCondLst>
                                    <p:cond delay="0"/>
                                  </p:stCondLst>
                                  <p:childTnLst>
                                    <p:set>
                                      <p:cBhvr>
                                        <p:cTn id="45" dur="1" fill="hold">
                                          <p:stCondLst>
                                            <p:cond delay="0"/>
                                          </p:stCondLst>
                                        </p:cTn>
                                        <p:tgtEl>
                                          <p:spTgt spid="23"/>
                                        </p:tgtEl>
                                        <p:attrNameLst>
                                          <p:attrName>style.visibility</p:attrName>
                                        </p:attrNameLst>
                                      </p:cBhvr>
                                      <p:to>
                                        <p:strVal val="visible"/>
                                      </p:to>
                                    </p:set>
                                    <p:animEffect transition="in" filter="fade">
                                      <p:cBhvr>
                                        <p:cTn id="46" dur="500"/>
                                        <p:tgtEl>
                                          <p:spTgt spid="23"/>
                                        </p:tgtEl>
                                      </p:cBhvr>
                                    </p:animEffect>
                                  </p:childTnLst>
                                </p:cTn>
                              </p:par>
                              <p:par>
                                <p:cTn id="47" presetID="10" presetClass="entr" presetSubtype="0" fill="hold" nodeType="withEffect">
                                  <p:stCondLst>
                                    <p:cond delay="0"/>
                                  </p:stCondLst>
                                  <p:childTnLst>
                                    <p:set>
                                      <p:cBhvr>
                                        <p:cTn id="48" dur="1" fill="hold">
                                          <p:stCondLst>
                                            <p:cond delay="0"/>
                                          </p:stCondLst>
                                        </p:cTn>
                                        <p:tgtEl>
                                          <p:spTgt spid="22"/>
                                        </p:tgtEl>
                                        <p:attrNameLst>
                                          <p:attrName>style.visibility</p:attrName>
                                        </p:attrNameLst>
                                      </p:cBhvr>
                                      <p:to>
                                        <p:strVal val="visible"/>
                                      </p:to>
                                    </p:set>
                                    <p:animEffect transition="in" filter="fade">
                                      <p:cBhvr>
                                        <p:cTn id="49"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7" grpId="0"/>
      <p:bldP spid="12" grpId="0"/>
      <p:bldP spid="13" grpId="0"/>
      <p:bldP spid="18" grpId="0"/>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60087" y="967102"/>
            <a:ext cx="1337226" cy="496290"/>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tab pos="342900" algn="l"/>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2.</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秩判据</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p>
        </p:txBody>
      </p:sp>
      <p:sp>
        <p:nvSpPr>
          <p:cNvPr id="3" name="矩形 2"/>
          <p:cNvSpPr/>
          <p:nvPr/>
        </p:nvSpPr>
        <p:spPr>
          <a:xfrm>
            <a:off x="548640" y="1399144"/>
            <a:ext cx="8149590" cy="1304203"/>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定理（能控性判据）： 线性定常连续系统</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状态完全能控的充分必要条件是其能控性矩阵（能控判别阵）  </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p>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满秩，即</a:t>
            </a:r>
          </a:p>
        </p:txBody>
      </p:sp>
      <p:graphicFrame>
        <p:nvGraphicFramePr>
          <p:cNvPr id="5" name="对象 4"/>
          <p:cNvGraphicFramePr>
            <a:graphicFrameLocks noChangeAspect="1"/>
          </p:cNvGraphicFramePr>
          <p:nvPr>
            <p:extLst/>
          </p:nvPr>
        </p:nvGraphicFramePr>
        <p:xfrm>
          <a:off x="5657850" y="1833383"/>
          <a:ext cx="2918732" cy="371475"/>
        </p:xfrm>
        <a:graphic>
          <a:graphicData uri="http://schemas.openxmlformats.org/presentationml/2006/ole">
            <mc:AlternateContent xmlns:mc="http://schemas.openxmlformats.org/markup-compatibility/2006">
              <mc:Choice xmlns:v="urn:schemas-microsoft-com:vml" Requires="v">
                <p:oleObj spid="_x0000_s77831" name="公式" r:id="rId3" imgW="2094591" imgH="266584" progId="Equation.3">
                  <p:embed/>
                </p:oleObj>
              </mc:Choice>
              <mc:Fallback>
                <p:oleObj name="公式" r:id="rId3" imgW="2094591" imgH="266584" progId="Equation.3">
                  <p:embed/>
                  <p:pic>
                    <p:nvPicPr>
                      <p:cNvPr id="5" name="对象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57850" y="1833383"/>
                        <a:ext cx="2918732" cy="371475"/>
                      </a:xfrm>
                      <a:prstGeom prst="rect">
                        <a:avLst/>
                      </a:prstGeom>
                      <a:noFill/>
                    </p:spPr>
                  </p:pic>
                </p:oleObj>
              </mc:Fallback>
            </mc:AlternateContent>
          </a:graphicData>
        </a:graphic>
      </p:graphicFrame>
      <p:sp>
        <p:nvSpPr>
          <p:cNvPr id="6" name="Rectangle 4"/>
          <p:cNvSpPr>
            <a:spLocks noChangeArrowheads="1"/>
          </p:cNvSpPr>
          <p:nvPr/>
        </p:nvSpPr>
        <p:spPr bwMode="auto">
          <a:xfrm flipV="1">
            <a:off x="1863090" y="3186283"/>
            <a:ext cx="1340519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2552176" y="2649499"/>
          <a:ext cx="3105674" cy="443668"/>
        </p:xfrm>
        <a:graphic>
          <a:graphicData uri="http://schemas.openxmlformats.org/presentationml/2006/ole">
            <mc:AlternateContent xmlns:mc="http://schemas.openxmlformats.org/markup-compatibility/2006">
              <mc:Choice xmlns:v="urn:schemas-microsoft-com:vml" Requires="v">
                <p:oleObj spid="_x0000_s77832" name="Equation" r:id="rId5" imgW="1930400" imgH="279400" progId="Equation.DSMT4">
                  <p:embed/>
                </p:oleObj>
              </mc:Choice>
              <mc:Fallback>
                <p:oleObj name="Equation" r:id="rId5" imgW="1930400" imgH="279400" progId="Equation.DSMT4">
                  <p:embed/>
                  <p:pic>
                    <p:nvPicPr>
                      <p:cNvPr id="7" name="对象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52176" y="2649499"/>
                        <a:ext cx="3105674" cy="443668"/>
                      </a:xfrm>
                      <a:prstGeom prst="rect">
                        <a:avLst/>
                      </a:prstGeom>
                      <a:noFill/>
                    </p:spPr>
                  </p:pic>
                </p:oleObj>
              </mc:Fallback>
            </mc:AlternateContent>
          </a:graphicData>
        </a:graphic>
      </p:graphicFrame>
      <p:sp>
        <p:nvSpPr>
          <p:cNvPr id="8" name="矩形 7"/>
          <p:cNvSpPr/>
          <p:nvPr/>
        </p:nvSpPr>
        <p:spPr>
          <a:xfrm>
            <a:off x="6448764" y="2602195"/>
            <a:ext cx="1290738" cy="496290"/>
          </a:xfrm>
          <a:prstGeom prst="rect">
            <a:avLst/>
          </a:prstGeom>
        </p:spPr>
        <p:txBody>
          <a:bodyPr wrap="none">
            <a:spAutoFit/>
          </a:bodyPr>
          <a:lstStyle/>
          <a:p>
            <a:pPr marL="0" marR="0" lvl="0" indent="228600" algn="r" defTabSz="914400" rtl="0" eaLnBrk="1" fontAlgn="auto" latinLnBrk="1" hangingPunct="1">
              <a:lnSpc>
                <a:spcPct val="125000"/>
              </a:lnSpc>
              <a:spcBef>
                <a:spcPts val="0"/>
              </a:spcBef>
              <a:spcAft>
                <a:spcPts val="0"/>
              </a:spcAft>
              <a:buClrTx/>
              <a:buSzTx/>
              <a:buFontTx/>
              <a:buNone/>
              <a:tabLst>
                <a:tab pos="342900" algn="l"/>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3.8</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p>
        </p:txBody>
      </p:sp>
      <p:sp>
        <p:nvSpPr>
          <p:cNvPr id="9" name="矩形 8"/>
          <p:cNvSpPr/>
          <p:nvPr/>
        </p:nvSpPr>
        <p:spPr>
          <a:xfrm>
            <a:off x="548640" y="3093166"/>
            <a:ext cx="726481"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证</a:t>
            </a:r>
            <a:r>
              <a:rPr kumimoji="0" lang="zh-CN" altLang="en-US" sz="21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明</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0" name="矩形 9"/>
          <p:cNvSpPr/>
          <p:nvPr/>
        </p:nvSpPr>
        <p:spPr>
          <a:xfrm>
            <a:off x="548640" y="3481213"/>
            <a:ext cx="6160770" cy="49629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充分性</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：已知</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，欲证系统为完全能控。</a:t>
            </a:r>
          </a:p>
        </p:txBody>
      </p:sp>
      <p:sp>
        <p:nvSpPr>
          <p:cNvPr id="11" name="Rectangle 6"/>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2263140" y="3585279"/>
          <a:ext cx="948691" cy="265076"/>
        </p:xfrm>
        <a:graphic>
          <a:graphicData uri="http://schemas.openxmlformats.org/presentationml/2006/ole">
            <mc:AlternateContent xmlns:mc="http://schemas.openxmlformats.org/markup-compatibility/2006">
              <mc:Choice xmlns:v="urn:schemas-microsoft-com:vml" Requires="v">
                <p:oleObj spid="_x0000_s77833" name="Equation" r:id="rId7" imgW="647419" imgH="177723" progId="Equation.DSMT4">
                  <p:embed/>
                </p:oleObj>
              </mc:Choice>
              <mc:Fallback>
                <p:oleObj name="Equation" r:id="rId7" imgW="647419" imgH="177723"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263140" y="3585279"/>
                        <a:ext cx="948691" cy="265076"/>
                      </a:xfrm>
                      <a:prstGeom prst="rect">
                        <a:avLst/>
                      </a:prstGeom>
                      <a:noFill/>
                    </p:spPr>
                  </p:pic>
                </p:oleObj>
              </mc:Fallback>
            </mc:AlternateContent>
          </a:graphicData>
        </a:graphic>
      </p:graphicFrame>
      <p:sp>
        <p:nvSpPr>
          <p:cNvPr id="13" name="矩形 12"/>
          <p:cNvSpPr/>
          <p:nvPr/>
        </p:nvSpPr>
        <p:spPr>
          <a:xfrm>
            <a:off x="548640" y="3849529"/>
            <a:ext cx="8149590" cy="49629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采用反证法。反设系统为不完全能控，则根据格拉姆矩阵判据可知</a:t>
            </a:r>
          </a:p>
        </p:txBody>
      </p:sp>
      <p:sp>
        <p:nvSpPr>
          <p:cNvPr id="14" name="Rectangle 8"/>
          <p:cNvSpPr>
            <a:spLocks noChangeArrowheads="1"/>
          </p:cNvSpPr>
          <p:nvPr/>
        </p:nvSpPr>
        <p:spPr bwMode="auto">
          <a:xfrm>
            <a:off x="2091691" y="446070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5" name="对象 14"/>
          <p:cNvGraphicFramePr>
            <a:graphicFrameLocks noChangeAspect="1"/>
          </p:cNvGraphicFramePr>
          <p:nvPr>
            <p:extLst/>
          </p:nvPr>
        </p:nvGraphicFramePr>
        <p:xfrm>
          <a:off x="2091691" y="4357958"/>
          <a:ext cx="3663545" cy="491280"/>
        </p:xfrm>
        <a:graphic>
          <a:graphicData uri="http://schemas.openxmlformats.org/presentationml/2006/ole">
            <mc:AlternateContent xmlns:mc="http://schemas.openxmlformats.org/markup-compatibility/2006">
              <mc:Choice xmlns:v="urn:schemas-microsoft-com:vml" Requires="v">
                <p:oleObj spid="_x0000_s77834" name="Equation" r:id="rId9" imgW="2489200" imgH="330200" progId="Equation.DSMT4">
                  <p:embed/>
                </p:oleObj>
              </mc:Choice>
              <mc:Fallback>
                <p:oleObj name="Equation" r:id="rId9" imgW="2489200" imgH="330200" progId="Equation.DSMT4">
                  <p:embed/>
                  <p:pic>
                    <p:nvPicPr>
                      <p:cNvPr id="15" name="对象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091691" y="4357958"/>
                        <a:ext cx="3663545" cy="491280"/>
                      </a:xfrm>
                      <a:prstGeom prst="rect">
                        <a:avLst/>
                      </a:prstGeom>
                      <a:noFill/>
                    </p:spPr>
                  </p:pic>
                </p:oleObj>
              </mc:Fallback>
            </mc:AlternateContent>
          </a:graphicData>
        </a:graphic>
      </p:graphicFrame>
      <p:sp>
        <p:nvSpPr>
          <p:cNvPr id="16" name="矩形 15"/>
          <p:cNvSpPr/>
          <p:nvPr/>
        </p:nvSpPr>
        <p:spPr>
          <a:xfrm>
            <a:off x="6448764" y="4376032"/>
            <a:ext cx="1290738" cy="496290"/>
          </a:xfrm>
          <a:prstGeom prst="rect">
            <a:avLst/>
          </a:prstGeom>
        </p:spPr>
        <p:txBody>
          <a:bodyPr wrap="none">
            <a:spAutoFit/>
          </a:bodyPr>
          <a:lstStyle/>
          <a:p>
            <a:pPr marL="0" marR="0" lvl="0" indent="228600" algn="r" defTabSz="914400" rtl="0" eaLnBrk="1" fontAlgn="auto" latinLnBrk="1"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3.9</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p>
        </p:txBody>
      </p:sp>
      <p:sp>
        <p:nvSpPr>
          <p:cNvPr id="18" name="矩形 17"/>
          <p:cNvSpPr/>
          <p:nvPr/>
        </p:nvSpPr>
        <p:spPr>
          <a:xfrm>
            <a:off x="888396" y="5069542"/>
            <a:ext cx="6778559" cy="49629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为奇异。这意味着存在某个非零</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n</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维常数向量</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，使</a:t>
            </a:r>
          </a:p>
        </p:txBody>
      </p:sp>
      <p:graphicFrame>
        <p:nvGraphicFramePr>
          <p:cNvPr id="22" name="对象 21"/>
          <p:cNvGraphicFramePr>
            <a:graphicFrameLocks noChangeAspect="1"/>
          </p:cNvGraphicFramePr>
          <p:nvPr>
            <p:extLst/>
          </p:nvPr>
        </p:nvGraphicFramePr>
        <p:xfrm>
          <a:off x="6194605" y="5191173"/>
          <a:ext cx="300324" cy="281555"/>
        </p:xfrm>
        <a:graphic>
          <a:graphicData uri="http://schemas.openxmlformats.org/presentationml/2006/ole">
            <mc:AlternateContent xmlns:mc="http://schemas.openxmlformats.org/markup-compatibility/2006">
              <mc:Choice xmlns:v="urn:schemas-microsoft-com:vml" Requires="v">
                <p:oleObj spid="_x0000_s77835" name="Equation" r:id="rId11" imgW="152334" imgH="139639" progId="Equation.DSMT4">
                  <p:embed/>
                </p:oleObj>
              </mc:Choice>
              <mc:Fallback>
                <p:oleObj name="Equation" r:id="rId11" imgW="152334" imgH="139639" progId="Equation.DSMT4">
                  <p:embed/>
                  <p:pic>
                    <p:nvPicPr>
                      <p:cNvPr id="22" name="对象 2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194605" y="5191173"/>
                        <a:ext cx="300324" cy="281555"/>
                      </a:xfrm>
                      <a:prstGeom prst="rect">
                        <a:avLst/>
                      </a:prstGeom>
                      <a:noFill/>
                    </p:spPr>
                  </p:pic>
                </p:oleObj>
              </mc:Fallback>
            </mc:AlternateContent>
          </a:graphicData>
        </a:graphic>
      </p:graphicFrame>
      <p:sp>
        <p:nvSpPr>
          <p:cNvPr id="4" name="页脚占位符 3"/>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17" name="灯片编号占位符 16"/>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8E7A19E-AECC-49A9-AB6C-55525D86B21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129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0163634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par>
                                <p:cTn id="8" presetID="10"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par>
                                <p:cTn id="11" presetID="10" presetClass="entr" presetSubtype="0" fill="hold" nodeType="with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fade">
                                      <p:cBhvr>
                                        <p:cTn id="13" dur="500"/>
                                        <p:tgtEl>
                                          <p:spTgt spid="7"/>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fade">
                                      <p:cBhvr>
                                        <p:cTn id="16" dur="500"/>
                                        <p:tgtEl>
                                          <p:spTgt spid="8"/>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500"/>
                                        <p:tgtEl>
                                          <p:spTgt spid="9"/>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fade">
                                      <p:cBhvr>
                                        <p:cTn id="26" dur="500"/>
                                        <p:tgtEl>
                                          <p:spTgt spid="10"/>
                                        </p:tgtEl>
                                      </p:cBhvr>
                                    </p:animEffect>
                                  </p:childTnLst>
                                </p:cTn>
                              </p:par>
                              <p:par>
                                <p:cTn id="27" presetID="10" presetClass="entr" presetSubtype="0" fill="hold" nodeType="withEffect">
                                  <p:stCondLst>
                                    <p:cond delay="0"/>
                                  </p:stCondLst>
                                  <p:childTnLst>
                                    <p:set>
                                      <p:cBhvr>
                                        <p:cTn id="28" dur="1" fill="hold">
                                          <p:stCondLst>
                                            <p:cond delay="0"/>
                                          </p:stCondLst>
                                        </p:cTn>
                                        <p:tgtEl>
                                          <p:spTgt spid="12"/>
                                        </p:tgtEl>
                                        <p:attrNameLst>
                                          <p:attrName>style.visibility</p:attrName>
                                        </p:attrNameLst>
                                      </p:cBhvr>
                                      <p:to>
                                        <p:strVal val="visible"/>
                                      </p:to>
                                    </p:set>
                                    <p:animEffect transition="in" filter="fade">
                                      <p:cBhvr>
                                        <p:cTn id="29" dur="500"/>
                                        <p:tgtEl>
                                          <p:spTgt spid="12"/>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13"/>
                                        </p:tgtEl>
                                        <p:attrNameLst>
                                          <p:attrName>style.visibility</p:attrName>
                                        </p:attrNameLst>
                                      </p:cBhvr>
                                      <p:to>
                                        <p:strVal val="visible"/>
                                      </p:to>
                                    </p:set>
                                    <p:animEffect transition="in" filter="fade">
                                      <p:cBhvr>
                                        <p:cTn id="34" dur="500"/>
                                        <p:tgtEl>
                                          <p:spTgt spid="13"/>
                                        </p:tgtEl>
                                      </p:cBhvr>
                                    </p:animEffect>
                                  </p:childTnLst>
                                </p:cTn>
                              </p:par>
                              <p:par>
                                <p:cTn id="35" presetID="10" presetClass="entr" presetSubtype="0" fill="hold" nodeType="withEffect">
                                  <p:stCondLst>
                                    <p:cond delay="0"/>
                                  </p:stCondLst>
                                  <p:childTnLst>
                                    <p:set>
                                      <p:cBhvr>
                                        <p:cTn id="36" dur="1" fill="hold">
                                          <p:stCondLst>
                                            <p:cond delay="0"/>
                                          </p:stCondLst>
                                        </p:cTn>
                                        <p:tgtEl>
                                          <p:spTgt spid="15"/>
                                        </p:tgtEl>
                                        <p:attrNameLst>
                                          <p:attrName>style.visibility</p:attrName>
                                        </p:attrNameLst>
                                      </p:cBhvr>
                                      <p:to>
                                        <p:strVal val="visible"/>
                                      </p:to>
                                    </p:set>
                                    <p:animEffect transition="in" filter="fade">
                                      <p:cBhvr>
                                        <p:cTn id="37" dur="500"/>
                                        <p:tgtEl>
                                          <p:spTgt spid="15"/>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16"/>
                                        </p:tgtEl>
                                        <p:attrNameLst>
                                          <p:attrName>style.visibility</p:attrName>
                                        </p:attrNameLst>
                                      </p:cBhvr>
                                      <p:to>
                                        <p:strVal val="visible"/>
                                      </p:to>
                                    </p:set>
                                    <p:animEffect transition="in" filter="fade">
                                      <p:cBhvr>
                                        <p:cTn id="40" dur="500"/>
                                        <p:tgtEl>
                                          <p:spTgt spid="16"/>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18"/>
                                        </p:tgtEl>
                                        <p:attrNameLst>
                                          <p:attrName>style.visibility</p:attrName>
                                        </p:attrNameLst>
                                      </p:cBhvr>
                                      <p:to>
                                        <p:strVal val="visible"/>
                                      </p:to>
                                    </p:set>
                                    <p:animEffect transition="in" filter="fade">
                                      <p:cBhvr>
                                        <p:cTn id="43" dur="500"/>
                                        <p:tgtEl>
                                          <p:spTgt spid="18"/>
                                        </p:tgtEl>
                                      </p:cBhvr>
                                    </p:animEffect>
                                  </p:childTnLst>
                                </p:cTn>
                              </p:par>
                              <p:par>
                                <p:cTn id="44" presetID="10" presetClass="entr" presetSubtype="0" fill="hold" nodeType="withEffect">
                                  <p:stCondLst>
                                    <p:cond delay="0"/>
                                  </p:stCondLst>
                                  <p:childTnLst>
                                    <p:set>
                                      <p:cBhvr>
                                        <p:cTn id="45" dur="1" fill="hold">
                                          <p:stCondLst>
                                            <p:cond delay="0"/>
                                          </p:stCondLst>
                                        </p:cTn>
                                        <p:tgtEl>
                                          <p:spTgt spid="22"/>
                                        </p:tgtEl>
                                        <p:attrNameLst>
                                          <p:attrName>style.visibility</p:attrName>
                                        </p:attrNameLst>
                                      </p:cBhvr>
                                      <p:to>
                                        <p:strVal val="visible"/>
                                      </p:to>
                                    </p:set>
                                    <p:animEffect transition="in" filter="fade">
                                      <p:cBhvr>
                                        <p:cTn id="46"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8" grpId="0"/>
      <p:bldP spid="9" grpId="0"/>
      <p:bldP spid="10" grpId="0"/>
      <p:bldP spid="13" grpId="0"/>
      <p:bldP spid="16" grpId="0"/>
      <p:bldP spid="18" grpId="0"/>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2"/>
          <p:cNvSpPr>
            <a:spLocks noChangeArrowheads="1"/>
          </p:cNvSpPr>
          <p:nvPr/>
        </p:nvSpPr>
        <p:spPr bwMode="auto">
          <a:xfrm>
            <a:off x="1451611" y="141598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3" name="对象 2"/>
          <p:cNvGraphicFramePr>
            <a:graphicFrameLocks noChangeAspect="1"/>
          </p:cNvGraphicFramePr>
          <p:nvPr>
            <p:extLst/>
          </p:nvPr>
        </p:nvGraphicFramePr>
        <p:xfrm>
          <a:off x="662940" y="1143000"/>
          <a:ext cx="6805096" cy="525780"/>
        </p:xfrm>
        <a:graphic>
          <a:graphicData uri="http://schemas.openxmlformats.org/presentationml/2006/ole">
            <mc:AlternateContent xmlns:mc="http://schemas.openxmlformats.org/markup-compatibility/2006">
              <mc:Choice xmlns:v="urn:schemas-microsoft-com:vml" Requires="v">
                <p:oleObj spid="_x0000_s78858" name="Equation" r:id="rId3" imgW="4318000" imgH="330200" progId="Equation.DSMT4">
                  <p:embed/>
                </p:oleObj>
              </mc:Choice>
              <mc:Fallback>
                <p:oleObj name="Equation" r:id="rId3" imgW="4318000" imgH="330200" progId="Equation.DSMT4">
                  <p:embed/>
                  <p:pic>
                    <p:nvPicPr>
                      <p:cNvPr id="3" name="对象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62940" y="1143000"/>
                        <a:ext cx="6805096" cy="525780"/>
                      </a:xfrm>
                      <a:prstGeom prst="rect">
                        <a:avLst/>
                      </a:prstGeom>
                      <a:noFill/>
                    </p:spPr>
                  </p:pic>
                </p:oleObj>
              </mc:Fallback>
            </mc:AlternateContent>
          </a:graphicData>
        </a:graphic>
      </p:graphicFrame>
      <p:sp>
        <p:nvSpPr>
          <p:cNvPr id="4" name="矩形 3"/>
          <p:cNvSpPr/>
          <p:nvPr/>
        </p:nvSpPr>
        <p:spPr>
          <a:xfrm>
            <a:off x="7313484" y="1169287"/>
            <a:ext cx="1425390" cy="496290"/>
          </a:xfrm>
          <a:prstGeom prst="rect">
            <a:avLst/>
          </a:prstGeom>
        </p:spPr>
        <p:txBody>
          <a:bodyPr wrap="none">
            <a:spAutoFit/>
          </a:bodyPr>
          <a:lstStyle/>
          <a:p>
            <a:pPr marL="0" marR="0" lvl="0" indent="228600" algn="r" defTabSz="914400" rtl="0" eaLnBrk="1" fontAlgn="auto" latinLnBrk="1"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3.10</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p>
        </p:txBody>
      </p:sp>
      <p:sp>
        <p:nvSpPr>
          <p:cNvPr id="5" name="矩形 4"/>
          <p:cNvSpPr/>
          <p:nvPr/>
        </p:nvSpPr>
        <p:spPr>
          <a:xfrm>
            <a:off x="169574" y="1768233"/>
            <a:ext cx="3416320" cy="496290"/>
          </a:xfrm>
          <a:prstGeom prst="rect">
            <a:avLst/>
          </a:prstGeom>
        </p:spPr>
        <p:txBody>
          <a:bodyPr wrap="none">
            <a:spAutoFit/>
          </a:bodyPr>
          <a:lstStyle/>
          <a:p>
            <a:pPr marL="0" marR="0" lvl="0" indent="0" algn="l"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成立。显然，可由此导出：</a:t>
            </a:r>
          </a:p>
        </p:txBody>
      </p:sp>
      <p:sp>
        <p:nvSpPr>
          <p:cNvPr id="6" name="Rectangle 4"/>
          <p:cNvSpPr>
            <a:spLocks noChangeArrowheads="1"/>
          </p:cNvSpPr>
          <p:nvPr/>
        </p:nvSpPr>
        <p:spPr bwMode="auto">
          <a:xfrm>
            <a:off x="2914651" y="247897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2079540" y="2311157"/>
          <a:ext cx="2920376" cy="417197"/>
        </p:xfrm>
        <a:graphic>
          <a:graphicData uri="http://schemas.openxmlformats.org/presentationml/2006/ole">
            <mc:AlternateContent xmlns:mc="http://schemas.openxmlformats.org/markup-compatibility/2006">
              <mc:Choice xmlns:v="urn:schemas-microsoft-com:vml" Requires="v">
                <p:oleObj spid="_x0000_s78859" name="Equation" r:id="rId5" imgW="1663700" imgH="241300" progId="Equation.DSMT4">
                  <p:embed/>
                </p:oleObj>
              </mc:Choice>
              <mc:Fallback>
                <p:oleObj name="Equation" r:id="rId5" imgW="1663700" imgH="241300" progId="Equation.DSMT4">
                  <p:embed/>
                  <p:pic>
                    <p:nvPicPr>
                      <p:cNvPr id="7" name="对象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79540" y="2311157"/>
                        <a:ext cx="2920376" cy="417197"/>
                      </a:xfrm>
                      <a:prstGeom prst="rect">
                        <a:avLst/>
                      </a:prstGeom>
                      <a:noFill/>
                    </p:spPr>
                  </p:pic>
                </p:oleObj>
              </mc:Fallback>
            </mc:AlternateContent>
          </a:graphicData>
        </a:graphic>
      </p:graphicFrame>
      <p:sp>
        <p:nvSpPr>
          <p:cNvPr id="8" name="矩形 7"/>
          <p:cNvSpPr/>
          <p:nvPr/>
        </p:nvSpPr>
        <p:spPr>
          <a:xfrm>
            <a:off x="7554319" y="2279167"/>
            <a:ext cx="1184555" cy="496290"/>
          </a:xfrm>
          <a:prstGeom prst="rect">
            <a:avLst/>
          </a:prstGeom>
        </p:spPr>
        <p:txBody>
          <a:bodyPr wrap="none">
            <a:spAutoFit/>
          </a:bodyPr>
          <a:lstStyle/>
          <a:p>
            <a:pPr marL="0" marR="0" lvl="0" indent="0" algn="r" defTabSz="914400" rtl="0" eaLnBrk="1" fontAlgn="auto" latinLnBrk="1"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3.11</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p>
        </p:txBody>
      </p:sp>
      <p:sp>
        <p:nvSpPr>
          <p:cNvPr id="9" name="矩形 8"/>
          <p:cNvSpPr/>
          <p:nvPr/>
        </p:nvSpPr>
        <p:spPr>
          <a:xfrm>
            <a:off x="169574" y="2820028"/>
            <a:ext cx="6295994" cy="496290"/>
          </a:xfrm>
          <a:prstGeom prst="rect">
            <a:avLst/>
          </a:prstGeom>
        </p:spPr>
        <p:txBody>
          <a:bodyPr wrap="square">
            <a:spAutoFit/>
          </a:bodyPr>
          <a:lstStyle/>
          <a:p>
            <a:pPr marL="0" marR="0" lvl="0" indent="228600" algn="l"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将（</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3.11</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）求导直至</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n-1</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次，且在结果中令</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t=0,</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得到：</a:t>
            </a:r>
          </a:p>
        </p:txBody>
      </p:sp>
      <p:sp>
        <p:nvSpPr>
          <p:cNvPr id="10" name="Rectangle 8"/>
          <p:cNvSpPr>
            <a:spLocks noChangeArrowheads="1"/>
          </p:cNvSpPr>
          <p:nvPr/>
        </p:nvSpPr>
        <p:spPr bwMode="auto">
          <a:xfrm>
            <a:off x="2079541" y="312745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2079541" y="3265954"/>
          <a:ext cx="4950953" cy="411090"/>
        </p:xfrm>
        <a:graphic>
          <a:graphicData uri="http://schemas.openxmlformats.org/presentationml/2006/ole">
            <mc:AlternateContent xmlns:mc="http://schemas.openxmlformats.org/markup-compatibility/2006">
              <mc:Choice xmlns:v="urn:schemas-microsoft-com:vml" Requires="v">
                <p:oleObj spid="_x0000_s78860" name="Equation" r:id="rId7" imgW="2641600" imgH="215900" progId="Equation.DSMT4">
                  <p:embed/>
                </p:oleObj>
              </mc:Choice>
              <mc:Fallback>
                <p:oleObj name="Equation" r:id="rId7" imgW="2641600" imgH="215900"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079541" y="3265954"/>
                        <a:ext cx="4950953" cy="411090"/>
                      </a:xfrm>
                      <a:prstGeom prst="rect">
                        <a:avLst/>
                      </a:prstGeom>
                      <a:noFill/>
                    </p:spPr>
                  </p:pic>
                </p:oleObj>
              </mc:Fallback>
            </mc:AlternateContent>
          </a:graphicData>
        </a:graphic>
      </p:graphicFrame>
      <p:sp>
        <p:nvSpPr>
          <p:cNvPr id="12" name="矩形 11"/>
          <p:cNvSpPr/>
          <p:nvPr/>
        </p:nvSpPr>
        <p:spPr>
          <a:xfrm>
            <a:off x="7582067" y="3275291"/>
            <a:ext cx="1199367"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3.12</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3" name="矩形 12"/>
          <p:cNvSpPr/>
          <p:nvPr/>
        </p:nvSpPr>
        <p:spPr>
          <a:xfrm>
            <a:off x="169574" y="3776065"/>
            <a:ext cx="3613756" cy="49629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然后再将式（</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3.12</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）表示为</a:t>
            </a:r>
          </a:p>
        </p:txBody>
      </p:sp>
      <p:sp>
        <p:nvSpPr>
          <p:cNvPr id="14" name="Rectangle 10"/>
          <p:cNvSpPr>
            <a:spLocks noChangeArrowheads="1"/>
          </p:cNvSpPr>
          <p:nvPr/>
        </p:nvSpPr>
        <p:spPr bwMode="auto">
          <a:xfrm>
            <a:off x="7582067" y="4238571"/>
            <a:ext cx="1153201" cy="3924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a:t>
            </a:r>
            <a:r>
              <a:rPr kumimoji="0" lang="en-US"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3.13</a:t>
            </a: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a:t>
            </a:r>
          </a:p>
        </p:txBody>
      </p:sp>
      <p:graphicFrame>
        <p:nvGraphicFramePr>
          <p:cNvPr id="15" name="对象 14"/>
          <p:cNvGraphicFramePr>
            <a:graphicFrameLocks noChangeAspect="1"/>
          </p:cNvGraphicFramePr>
          <p:nvPr>
            <p:extLst/>
          </p:nvPr>
        </p:nvGraphicFramePr>
        <p:xfrm>
          <a:off x="2275372" y="4274368"/>
          <a:ext cx="3760277" cy="468017"/>
        </p:xfrm>
        <a:graphic>
          <a:graphicData uri="http://schemas.openxmlformats.org/presentationml/2006/ole">
            <mc:AlternateContent xmlns:mc="http://schemas.openxmlformats.org/markup-compatibility/2006">
              <mc:Choice xmlns:v="urn:schemas-microsoft-com:vml" Requires="v">
                <p:oleObj spid="_x0000_s78861" name="Equation" r:id="rId9" imgW="2222500" imgH="279400" progId="Equation.DSMT4">
                  <p:embed/>
                </p:oleObj>
              </mc:Choice>
              <mc:Fallback>
                <p:oleObj name="Equation" r:id="rId9" imgW="2222500" imgH="279400" progId="Equation.DSMT4">
                  <p:embed/>
                  <p:pic>
                    <p:nvPicPr>
                      <p:cNvPr id="15" name="对象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275372" y="4274368"/>
                        <a:ext cx="3760277" cy="468017"/>
                      </a:xfrm>
                      <a:prstGeom prst="rect">
                        <a:avLst/>
                      </a:prstGeom>
                      <a:noFill/>
                    </p:spPr>
                  </p:pic>
                </p:oleObj>
              </mc:Fallback>
            </mc:AlternateContent>
          </a:graphicData>
        </a:graphic>
      </p:graphicFrame>
      <p:sp>
        <p:nvSpPr>
          <p:cNvPr id="16" name="矩形 15"/>
          <p:cNvSpPr/>
          <p:nvPr/>
        </p:nvSpPr>
        <p:spPr>
          <a:xfrm>
            <a:off x="497199" y="4685842"/>
            <a:ext cx="8241675" cy="900246"/>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由于</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，所以式（</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3.12</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）意味着</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为行线性相关，即</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。这显然和已知</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相矛盾。所以，反设不成立，系统应为完全能控</a:t>
            </a: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0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7" name="Rectangle 12"/>
          <p:cNvSpPr>
            <a:spLocks noChangeArrowheads="1"/>
          </p:cNvSpPr>
          <p:nvPr/>
        </p:nvSpPr>
        <p:spPr bwMode="auto">
          <a:xfrm>
            <a:off x="497200" y="557650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8" name="对象 17"/>
          <p:cNvGraphicFramePr>
            <a:graphicFrameLocks noChangeAspect="1"/>
          </p:cNvGraphicFramePr>
          <p:nvPr>
            <p:extLst/>
          </p:nvPr>
        </p:nvGraphicFramePr>
        <p:xfrm>
          <a:off x="1253728" y="4778093"/>
          <a:ext cx="617220" cy="293180"/>
        </p:xfrm>
        <a:graphic>
          <a:graphicData uri="http://schemas.openxmlformats.org/presentationml/2006/ole">
            <mc:AlternateContent xmlns:mc="http://schemas.openxmlformats.org/markup-compatibility/2006">
              <mc:Choice xmlns:v="urn:schemas-microsoft-com:vml" Requires="v">
                <p:oleObj spid="_x0000_s78862" name="Equation" r:id="rId11" imgW="380670" imgH="177646" progId="Equation.DSMT4">
                  <p:embed/>
                </p:oleObj>
              </mc:Choice>
              <mc:Fallback>
                <p:oleObj name="Equation" r:id="rId11" imgW="380670" imgH="177646" progId="Equation.DSMT4">
                  <p:embed/>
                  <p:pic>
                    <p:nvPicPr>
                      <p:cNvPr id="18" name="对象 1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253728" y="4778093"/>
                        <a:ext cx="617220" cy="293180"/>
                      </a:xfrm>
                      <a:prstGeom prst="rect">
                        <a:avLst/>
                      </a:prstGeom>
                      <a:noFill/>
                    </p:spPr>
                  </p:pic>
                </p:oleObj>
              </mc:Fallback>
            </mc:AlternateContent>
          </a:graphicData>
        </a:graphic>
      </p:graphicFrame>
      <p:sp>
        <p:nvSpPr>
          <p:cNvPr id="19" name="Rectangle 14"/>
          <p:cNvSpPr>
            <a:spLocks noChangeArrowheads="1"/>
          </p:cNvSpPr>
          <p:nvPr/>
        </p:nvSpPr>
        <p:spPr bwMode="auto">
          <a:xfrm>
            <a:off x="1817371" y="557650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0" name="对象 19"/>
          <p:cNvGraphicFramePr>
            <a:graphicFrameLocks noChangeAspect="1"/>
          </p:cNvGraphicFramePr>
          <p:nvPr>
            <p:extLst/>
          </p:nvPr>
        </p:nvGraphicFramePr>
        <p:xfrm>
          <a:off x="4653444" y="4763198"/>
          <a:ext cx="255032" cy="323040"/>
        </p:xfrm>
        <a:graphic>
          <a:graphicData uri="http://schemas.openxmlformats.org/presentationml/2006/ole">
            <mc:AlternateContent xmlns:mc="http://schemas.openxmlformats.org/markup-compatibility/2006">
              <mc:Choice xmlns:v="urn:schemas-microsoft-com:vml" Requires="v">
                <p:oleObj spid="_x0000_s78863" name="Equation" r:id="rId13" imgW="139579" imgH="177646" progId="Equation.DSMT4">
                  <p:embed/>
                </p:oleObj>
              </mc:Choice>
              <mc:Fallback>
                <p:oleObj name="Equation" r:id="rId13" imgW="139579" imgH="177646" progId="Equation.DSMT4">
                  <p:embed/>
                  <p:pic>
                    <p:nvPicPr>
                      <p:cNvPr id="20" name="对象 1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653444" y="4763198"/>
                        <a:ext cx="255032" cy="323040"/>
                      </a:xfrm>
                      <a:prstGeom prst="rect">
                        <a:avLst/>
                      </a:prstGeom>
                      <a:noFill/>
                    </p:spPr>
                  </p:pic>
                </p:oleObj>
              </mc:Fallback>
            </mc:AlternateContent>
          </a:graphicData>
        </a:graphic>
      </p:graphicFrame>
      <p:sp>
        <p:nvSpPr>
          <p:cNvPr id="21" name="Rectangle 16"/>
          <p:cNvSpPr>
            <a:spLocks noChangeArrowheads="1"/>
          </p:cNvSpPr>
          <p:nvPr/>
        </p:nvSpPr>
        <p:spPr bwMode="auto">
          <a:xfrm>
            <a:off x="2473173" y="560230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2" name="对象 21"/>
          <p:cNvGraphicFramePr>
            <a:graphicFrameLocks noChangeAspect="1"/>
          </p:cNvGraphicFramePr>
          <p:nvPr>
            <p:extLst/>
          </p:nvPr>
        </p:nvGraphicFramePr>
        <p:xfrm>
          <a:off x="7035893" y="4760987"/>
          <a:ext cx="1124577" cy="314220"/>
        </p:xfrm>
        <a:graphic>
          <a:graphicData uri="http://schemas.openxmlformats.org/presentationml/2006/ole">
            <mc:AlternateContent xmlns:mc="http://schemas.openxmlformats.org/markup-compatibility/2006">
              <mc:Choice xmlns:v="urn:schemas-microsoft-com:vml" Requires="v">
                <p:oleObj spid="_x0000_s78864" name="Equation" r:id="rId15" imgW="647419" imgH="177723" progId="Equation.DSMT4">
                  <p:embed/>
                </p:oleObj>
              </mc:Choice>
              <mc:Fallback>
                <p:oleObj name="Equation" r:id="rId15" imgW="647419" imgH="177723" progId="Equation.DSMT4">
                  <p:embed/>
                  <p:pic>
                    <p:nvPicPr>
                      <p:cNvPr id="22" name="对象 2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35893" y="4760987"/>
                        <a:ext cx="1124577" cy="314220"/>
                      </a:xfrm>
                      <a:prstGeom prst="rect">
                        <a:avLst/>
                      </a:prstGeom>
                      <a:noFill/>
                    </p:spPr>
                  </p:pic>
                </p:oleObj>
              </mc:Fallback>
            </mc:AlternateContent>
          </a:graphicData>
        </a:graphic>
      </p:graphicFrame>
      <p:sp>
        <p:nvSpPr>
          <p:cNvPr id="25" name="Rectangle 20"/>
          <p:cNvSpPr>
            <a:spLocks noChangeArrowheads="1"/>
          </p:cNvSpPr>
          <p:nvPr/>
        </p:nvSpPr>
        <p:spPr bwMode="auto">
          <a:xfrm>
            <a:off x="3912623" y="570319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6" name="对象 25"/>
          <p:cNvGraphicFramePr>
            <a:graphicFrameLocks noChangeAspect="1"/>
          </p:cNvGraphicFramePr>
          <p:nvPr>
            <p:extLst/>
          </p:nvPr>
        </p:nvGraphicFramePr>
        <p:xfrm>
          <a:off x="1930540" y="5177400"/>
          <a:ext cx="939192" cy="262421"/>
        </p:xfrm>
        <a:graphic>
          <a:graphicData uri="http://schemas.openxmlformats.org/presentationml/2006/ole">
            <mc:AlternateContent xmlns:mc="http://schemas.openxmlformats.org/markup-compatibility/2006">
              <mc:Choice xmlns:v="urn:schemas-microsoft-com:vml" Requires="v">
                <p:oleObj spid="_x0000_s78865" name="Equation" r:id="rId17" imgW="647419" imgH="177723" progId="Equation.DSMT4">
                  <p:embed/>
                </p:oleObj>
              </mc:Choice>
              <mc:Fallback>
                <p:oleObj name="Equation" r:id="rId17" imgW="647419" imgH="177723" progId="Equation.DSMT4">
                  <p:embed/>
                  <p:pic>
                    <p:nvPicPr>
                      <p:cNvPr id="26" name="对象 2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930540" y="5177400"/>
                        <a:ext cx="939192" cy="262421"/>
                      </a:xfrm>
                      <a:prstGeom prst="rect">
                        <a:avLst/>
                      </a:prstGeom>
                      <a:noFill/>
                    </p:spPr>
                  </p:pic>
                </p:oleObj>
              </mc:Fallback>
            </mc:AlternateContent>
          </a:graphicData>
        </a:graphic>
      </p:graphicFrame>
      <p:sp>
        <p:nvSpPr>
          <p:cNvPr id="23" name="页脚占位符 22"/>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24" name="灯片编号占位符 2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8E7A19E-AECC-49A9-AB6C-55525D86B21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130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6708066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500"/>
                                        <p:tgtEl>
                                          <p:spTgt spid="9"/>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fade">
                                      <p:cBhvr>
                                        <p:cTn id="20" dur="500"/>
                                        <p:tgtEl>
                                          <p:spTgt spid="11"/>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fade">
                                      <p:cBhvr>
                                        <p:cTn id="23" dur="500"/>
                                        <p:tgtEl>
                                          <p:spTgt spid="12"/>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3"/>
                                        </p:tgtEl>
                                        <p:attrNameLst>
                                          <p:attrName>style.visibility</p:attrName>
                                        </p:attrNameLst>
                                      </p:cBhvr>
                                      <p:to>
                                        <p:strVal val="visible"/>
                                      </p:to>
                                    </p:set>
                                    <p:animEffect transition="in" filter="fade">
                                      <p:cBhvr>
                                        <p:cTn id="28" dur="500"/>
                                        <p:tgtEl>
                                          <p:spTgt spid="13"/>
                                        </p:tgtEl>
                                      </p:cBhvr>
                                    </p:animEffect>
                                  </p:childTnLst>
                                </p:cTn>
                              </p:par>
                              <p:par>
                                <p:cTn id="29" presetID="10" presetClass="entr" presetSubtype="0" fill="hold" nodeType="withEffect">
                                  <p:stCondLst>
                                    <p:cond delay="0"/>
                                  </p:stCondLst>
                                  <p:childTnLst>
                                    <p:set>
                                      <p:cBhvr>
                                        <p:cTn id="30" dur="1" fill="hold">
                                          <p:stCondLst>
                                            <p:cond delay="0"/>
                                          </p:stCondLst>
                                        </p:cTn>
                                        <p:tgtEl>
                                          <p:spTgt spid="15"/>
                                        </p:tgtEl>
                                        <p:attrNameLst>
                                          <p:attrName>style.visibility</p:attrName>
                                        </p:attrNameLst>
                                      </p:cBhvr>
                                      <p:to>
                                        <p:strVal val="visible"/>
                                      </p:to>
                                    </p:set>
                                    <p:animEffect transition="in" filter="fade">
                                      <p:cBhvr>
                                        <p:cTn id="31" dur="500"/>
                                        <p:tgtEl>
                                          <p:spTgt spid="15"/>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14"/>
                                        </p:tgtEl>
                                        <p:attrNameLst>
                                          <p:attrName>style.visibility</p:attrName>
                                        </p:attrNameLst>
                                      </p:cBhvr>
                                      <p:to>
                                        <p:strVal val="visible"/>
                                      </p:to>
                                    </p:set>
                                    <p:animEffect transition="in" filter="fade">
                                      <p:cBhvr>
                                        <p:cTn id="34" dur="500"/>
                                        <p:tgtEl>
                                          <p:spTgt spid="14"/>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nodeType="clickEffect">
                                  <p:stCondLst>
                                    <p:cond delay="0"/>
                                  </p:stCondLst>
                                  <p:childTnLst>
                                    <p:set>
                                      <p:cBhvr>
                                        <p:cTn id="38" dur="1" fill="hold">
                                          <p:stCondLst>
                                            <p:cond delay="0"/>
                                          </p:stCondLst>
                                        </p:cTn>
                                        <p:tgtEl>
                                          <p:spTgt spid="18"/>
                                        </p:tgtEl>
                                        <p:attrNameLst>
                                          <p:attrName>style.visibility</p:attrName>
                                        </p:attrNameLst>
                                      </p:cBhvr>
                                      <p:to>
                                        <p:strVal val="visible"/>
                                      </p:to>
                                    </p:set>
                                    <p:animEffect transition="in" filter="fade">
                                      <p:cBhvr>
                                        <p:cTn id="39" dur="500"/>
                                        <p:tgtEl>
                                          <p:spTgt spid="18"/>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16"/>
                                        </p:tgtEl>
                                        <p:attrNameLst>
                                          <p:attrName>style.visibility</p:attrName>
                                        </p:attrNameLst>
                                      </p:cBhvr>
                                      <p:to>
                                        <p:strVal val="visible"/>
                                      </p:to>
                                    </p:set>
                                    <p:animEffect transition="in" filter="fade">
                                      <p:cBhvr>
                                        <p:cTn id="42" dur="500"/>
                                        <p:tgtEl>
                                          <p:spTgt spid="16"/>
                                        </p:tgtEl>
                                      </p:cBhvr>
                                    </p:animEffect>
                                  </p:childTnLst>
                                </p:cTn>
                              </p:par>
                              <p:par>
                                <p:cTn id="43" presetID="10" presetClass="entr" presetSubtype="0" fill="hold" nodeType="withEffect">
                                  <p:stCondLst>
                                    <p:cond delay="0"/>
                                  </p:stCondLst>
                                  <p:childTnLst>
                                    <p:set>
                                      <p:cBhvr>
                                        <p:cTn id="44" dur="1" fill="hold">
                                          <p:stCondLst>
                                            <p:cond delay="0"/>
                                          </p:stCondLst>
                                        </p:cTn>
                                        <p:tgtEl>
                                          <p:spTgt spid="20"/>
                                        </p:tgtEl>
                                        <p:attrNameLst>
                                          <p:attrName>style.visibility</p:attrName>
                                        </p:attrNameLst>
                                      </p:cBhvr>
                                      <p:to>
                                        <p:strVal val="visible"/>
                                      </p:to>
                                    </p:set>
                                    <p:animEffect transition="in" filter="fade">
                                      <p:cBhvr>
                                        <p:cTn id="45" dur="500"/>
                                        <p:tgtEl>
                                          <p:spTgt spid="20"/>
                                        </p:tgtEl>
                                      </p:cBhvr>
                                    </p:animEffect>
                                  </p:childTnLst>
                                </p:cTn>
                              </p:par>
                              <p:par>
                                <p:cTn id="46" presetID="10" presetClass="entr" presetSubtype="0" fill="hold" nodeType="withEffect">
                                  <p:stCondLst>
                                    <p:cond delay="0"/>
                                  </p:stCondLst>
                                  <p:childTnLst>
                                    <p:set>
                                      <p:cBhvr>
                                        <p:cTn id="47" dur="1" fill="hold">
                                          <p:stCondLst>
                                            <p:cond delay="0"/>
                                          </p:stCondLst>
                                        </p:cTn>
                                        <p:tgtEl>
                                          <p:spTgt spid="22"/>
                                        </p:tgtEl>
                                        <p:attrNameLst>
                                          <p:attrName>style.visibility</p:attrName>
                                        </p:attrNameLst>
                                      </p:cBhvr>
                                      <p:to>
                                        <p:strVal val="visible"/>
                                      </p:to>
                                    </p:set>
                                    <p:animEffect transition="in" filter="fade">
                                      <p:cBhvr>
                                        <p:cTn id="48" dur="500"/>
                                        <p:tgtEl>
                                          <p:spTgt spid="22"/>
                                        </p:tgtEl>
                                      </p:cBhvr>
                                    </p:animEffect>
                                  </p:childTnLst>
                                </p:cTn>
                              </p:par>
                              <p:par>
                                <p:cTn id="49" presetID="10" presetClass="entr" presetSubtype="0" fill="hold" nodeType="withEffect">
                                  <p:stCondLst>
                                    <p:cond delay="0"/>
                                  </p:stCondLst>
                                  <p:childTnLst>
                                    <p:set>
                                      <p:cBhvr>
                                        <p:cTn id="50" dur="1" fill="hold">
                                          <p:stCondLst>
                                            <p:cond delay="0"/>
                                          </p:stCondLst>
                                        </p:cTn>
                                        <p:tgtEl>
                                          <p:spTgt spid="26"/>
                                        </p:tgtEl>
                                        <p:attrNameLst>
                                          <p:attrName>style.visibility</p:attrName>
                                        </p:attrNameLst>
                                      </p:cBhvr>
                                      <p:to>
                                        <p:strVal val="visible"/>
                                      </p:to>
                                    </p:set>
                                    <p:animEffect transition="in" filter="fade">
                                      <p:cBhvr>
                                        <p:cTn id="51"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2" grpId="0"/>
      <p:bldP spid="13" grpId="0"/>
      <p:bldP spid="14" grpId="0"/>
      <p:bldP spid="16" grpId="0"/>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494851" y="1104262"/>
            <a:ext cx="5997389" cy="49629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必要性</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：已知系统完全能控，欲证</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p>
        </p:txBody>
      </p:sp>
      <p:sp>
        <p:nvSpPr>
          <p:cNvPr id="3" name="Rectangle 2"/>
          <p:cNvSpPr>
            <a:spLocks noChangeArrowheads="1"/>
          </p:cNvSpPr>
          <p:nvPr/>
        </p:nvSpPr>
        <p:spPr bwMode="auto">
          <a:xfrm>
            <a:off x="2926081" y="215893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4" name="对象 3"/>
          <p:cNvGraphicFramePr>
            <a:graphicFrameLocks noChangeAspect="1"/>
          </p:cNvGraphicFramePr>
          <p:nvPr>
            <p:extLst/>
          </p:nvPr>
        </p:nvGraphicFramePr>
        <p:xfrm>
          <a:off x="4560570" y="1171600"/>
          <a:ext cx="1211581" cy="338530"/>
        </p:xfrm>
        <a:graphic>
          <a:graphicData uri="http://schemas.openxmlformats.org/presentationml/2006/ole">
            <mc:AlternateContent xmlns:mc="http://schemas.openxmlformats.org/markup-compatibility/2006">
              <mc:Choice xmlns:v="urn:schemas-microsoft-com:vml" Requires="v">
                <p:oleObj spid="_x0000_s79884" name="Equation" r:id="rId3" imgW="647419" imgH="177723" progId="Equation.DSMT4">
                  <p:embed/>
                </p:oleObj>
              </mc:Choice>
              <mc:Fallback>
                <p:oleObj name="Equation" r:id="rId3" imgW="647419" imgH="177723" progId="Equation.DSMT4">
                  <p:embed/>
                  <p:pic>
                    <p:nvPicPr>
                      <p:cNvPr id="4" name="对象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60570" y="1171600"/>
                        <a:ext cx="1211581" cy="338530"/>
                      </a:xfrm>
                      <a:prstGeom prst="rect">
                        <a:avLst/>
                      </a:prstGeom>
                      <a:noFill/>
                    </p:spPr>
                  </p:pic>
                </p:oleObj>
              </mc:Fallback>
            </mc:AlternateContent>
          </a:graphicData>
        </a:graphic>
      </p:graphicFrame>
      <p:sp>
        <p:nvSpPr>
          <p:cNvPr id="5" name="矩形 4"/>
          <p:cNvSpPr/>
          <p:nvPr/>
        </p:nvSpPr>
        <p:spPr>
          <a:xfrm>
            <a:off x="582931" y="1577467"/>
            <a:ext cx="8241029" cy="900246"/>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采用反证法。反设</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，这意味着</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S</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为线性相关，因此必存在一个非零</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n</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维常数向量</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，使：</a:t>
            </a:r>
          </a:p>
        </p:txBody>
      </p:sp>
      <p:graphicFrame>
        <p:nvGraphicFramePr>
          <p:cNvPr id="7" name="对象 6"/>
          <p:cNvGraphicFramePr>
            <a:graphicFrameLocks noChangeAspect="1"/>
          </p:cNvGraphicFramePr>
          <p:nvPr>
            <p:extLst/>
          </p:nvPr>
        </p:nvGraphicFramePr>
        <p:xfrm>
          <a:off x="3040381" y="1667416"/>
          <a:ext cx="1069322" cy="298781"/>
        </p:xfrm>
        <a:graphic>
          <a:graphicData uri="http://schemas.openxmlformats.org/presentationml/2006/ole">
            <mc:AlternateContent xmlns:mc="http://schemas.openxmlformats.org/markup-compatibility/2006">
              <mc:Choice xmlns:v="urn:schemas-microsoft-com:vml" Requires="v">
                <p:oleObj spid="_x0000_s79885" name="Equation" r:id="rId5" imgW="647419" imgH="177723" progId="Equation.DSMT4">
                  <p:embed/>
                </p:oleObj>
              </mc:Choice>
              <mc:Fallback>
                <p:oleObj name="Equation" r:id="rId5" imgW="647419" imgH="177723" progId="Equation.DSMT4">
                  <p:embed/>
                  <p:pic>
                    <p:nvPicPr>
                      <p:cNvPr id="7" name="对象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040381" y="1667416"/>
                        <a:ext cx="1069322" cy="298781"/>
                      </a:xfrm>
                      <a:prstGeom prst="rect">
                        <a:avLst/>
                      </a:prstGeom>
                      <a:noFill/>
                    </p:spPr>
                  </p:pic>
                </p:oleObj>
              </mc:Fallback>
            </mc:AlternateContent>
          </a:graphicData>
        </a:graphic>
      </p:graphicFrame>
      <p:sp>
        <p:nvSpPr>
          <p:cNvPr id="8" name="Rectangle 6"/>
          <p:cNvSpPr>
            <a:spLocks noChangeArrowheads="1"/>
          </p:cNvSpPr>
          <p:nvPr/>
        </p:nvSpPr>
        <p:spPr bwMode="auto">
          <a:xfrm>
            <a:off x="582930" y="2895213"/>
            <a:ext cx="5524589" cy="3924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成立。考虑到问题的一般性，由上式可导出：</a:t>
            </a:r>
          </a:p>
        </p:txBody>
      </p:sp>
      <p:graphicFrame>
        <p:nvGraphicFramePr>
          <p:cNvPr id="11" name="对象 10"/>
          <p:cNvGraphicFramePr>
            <a:graphicFrameLocks noChangeAspect="1"/>
          </p:cNvGraphicFramePr>
          <p:nvPr>
            <p:extLst/>
          </p:nvPr>
        </p:nvGraphicFramePr>
        <p:xfrm>
          <a:off x="2926080" y="2087641"/>
          <a:ext cx="274320" cy="257175"/>
        </p:xfrm>
        <a:graphic>
          <a:graphicData uri="http://schemas.openxmlformats.org/presentationml/2006/ole">
            <mc:AlternateContent xmlns:mc="http://schemas.openxmlformats.org/markup-compatibility/2006">
              <mc:Choice xmlns:v="urn:schemas-microsoft-com:vml" Requires="v">
                <p:oleObj spid="_x0000_s79886" name="Equation" r:id="rId7" imgW="152334" imgH="139639" progId="Equation.DSMT4">
                  <p:embed/>
                </p:oleObj>
              </mc:Choice>
              <mc:Fallback>
                <p:oleObj name="Equation" r:id="rId7" imgW="152334" imgH="139639"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26080" y="2087641"/>
                        <a:ext cx="274320" cy="257175"/>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2468069" y="2466259"/>
          <a:ext cx="3185500" cy="396479"/>
        </p:xfrm>
        <a:graphic>
          <a:graphicData uri="http://schemas.openxmlformats.org/presentationml/2006/ole">
            <mc:AlternateContent xmlns:mc="http://schemas.openxmlformats.org/markup-compatibility/2006">
              <mc:Choice xmlns:v="urn:schemas-microsoft-com:vml" Requires="v">
                <p:oleObj spid="_x0000_s79887" name="Equation" r:id="rId9" imgW="2222500" imgH="279400" progId="Equation.DSMT4">
                  <p:embed/>
                </p:oleObj>
              </mc:Choice>
              <mc:Fallback>
                <p:oleObj name="Equation" r:id="rId9" imgW="2222500" imgH="279400"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468069" y="2466259"/>
                        <a:ext cx="3185500" cy="396479"/>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2168028" y="3290334"/>
          <a:ext cx="3883349" cy="431483"/>
        </p:xfrm>
        <a:graphic>
          <a:graphicData uri="http://schemas.openxmlformats.org/presentationml/2006/ole">
            <mc:AlternateContent xmlns:mc="http://schemas.openxmlformats.org/markup-compatibility/2006">
              <mc:Choice xmlns:v="urn:schemas-microsoft-com:vml" Requires="v">
                <p:oleObj spid="_x0000_s79888" name="Equation" r:id="rId11" imgW="2057400" imgH="228600" progId="Equation.DSMT4">
                  <p:embed/>
                </p:oleObj>
              </mc:Choice>
              <mc:Fallback>
                <p:oleObj name="Equation" r:id="rId11" imgW="2057400" imgH="228600" progId="Equation.DSMT4">
                  <p:embed/>
                  <p:pic>
                    <p:nvPicPr>
                      <p:cNvPr id="17" name="对象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168028" y="3290334"/>
                        <a:ext cx="3883349" cy="431483"/>
                      </a:xfrm>
                      <a:prstGeom prst="rect">
                        <a:avLst/>
                      </a:prstGeom>
                      <a:noFill/>
                    </p:spPr>
                  </p:pic>
                </p:oleObj>
              </mc:Fallback>
            </mc:AlternateContent>
          </a:graphicData>
        </a:graphic>
      </p:graphicFrame>
      <p:sp>
        <p:nvSpPr>
          <p:cNvPr id="18" name="矩形 17"/>
          <p:cNvSpPr/>
          <p:nvPr/>
        </p:nvSpPr>
        <p:spPr>
          <a:xfrm>
            <a:off x="7174159" y="3309867"/>
            <a:ext cx="1237839"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35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3.14</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9" name="矩形 18"/>
          <p:cNvSpPr/>
          <p:nvPr/>
        </p:nvSpPr>
        <p:spPr>
          <a:xfrm>
            <a:off x="582931" y="3761437"/>
            <a:ext cx="8241029" cy="900246"/>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根据凯莱</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哈密顿定理，</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均可表示为</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的线性组合，由此可将式（</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3.14</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）进一步写为：</a:t>
            </a:r>
          </a:p>
        </p:txBody>
      </p:sp>
      <p:graphicFrame>
        <p:nvGraphicFramePr>
          <p:cNvPr id="21" name="对象 20"/>
          <p:cNvGraphicFramePr>
            <a:graphicFrameLocks noChangeAspect="1"/>
          </p:cNvGraphicFramePr>
          <p:nvPr>
            <p:extLst/>
          </p:nvPr>
        </p:nvGraphicFramePr>
        <p:xfrm>
          <a:off x="3556061" y="3827840"/>
          <a:ext cx="1107281" cy="354330"/>
        </p:xfrm>
        <a:graphic>
          <a:graphicData uri="http://schemas.openxmlformats.org/presentationml/2006/ole">
            <mc:AlternateContent xmlns:mc="http://schemas.openxmlformats.org/markup-compatibility/2006">
              <mc:Choice xmlns:v="urn:schemas-microsoft-com:vml" Requires="v">
                <p:oleObj spid="_x0000_s79889" name="Equation" r:id="rId13" imgW="711200" imgH="228600" progId="Equation.DSMT4">
                  <p:embed/>
                </p:oleObj>
              </mc:Choice>
              <mc:Fallback>
                <p:oleObj name="Equation" r:id="rId13" imgW="711200" imgH="228600" progId="Equation.DSMT4">
                  <p:embed/>
                  <p:pic>
                    <p:nvPicPr>
                      <p:cNvPr id="21" name="对象 2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556061" y="3827840"/>
                        <a:ext cx="1107281" cy="354330"/>
                      </a:xfrm>
                      <a:prstGeom prst="rect">
                        <a:avLst/>
                      </a:prstGeom>
                      <a:noFill/>
                    </p:spPr>
                  </p:pic>
                </p:oleObj>
              </mc:Fallback>
            </mc:AlternateContent>
          </a:graphicData>
        </a:graphic>
      </p:graphicFrame>
      <p:graphicFrame>
        <p:nvGraphicFramePr>
          <p:cNvPr id="23" name="对象 22"/>
          <p:cNvGraphicFramePr>
            <a:graphicFrameLocks noChangeAspect="1"/>
          </p:cNvGraphicFramePr>
          <p:nvPr>
            <p:extLst/>
          </p:nvPr>
        </p:nvGraphicFramePr>
        <p:xfrm>
          <a:off x="6051377" y="3811134"/>
          <a:ext cx="1680211" cy="387741"/>
        </p:xfrm>
        <a:graphic>
          <a:graphicData uri="http://schemas.openxmlformats.org/presentationml/2006/ole">
            <mc:AlternateContent xmlns:mc="http://schemas.openxmlformats.org/markup-compatibility/2006">
              <mc:Choice xmlns:v="urn:schemas-microsoft-com:vml" Requires="v">
                <p:oleObj spid="_x0000_s79890" name="Equation" r:id="rId15" imgW="990600" imgH="228600" progId="Equation.DSMT4">
                  <p:embed/>
                </p:oleObj>
              </mc:Choice>
              <mc:Fallback>
                <p:oleObj name="Equation" r:id="rId15" imgW="990600" imgH="228600" progId="Equation.DSMT4">
                  <p:embed/>
                  <p:pic>
                    <p:nvPicPr>
                      <p:cNvPr id="23" name="对象 2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051377" y="3811134"/>
                        <a:ext cx="1680211" cy="387741"/>
                      </a:xfrm>
                      <a:prstGeom prst="rect">
                        <a:avLst/>
                      </a:prstGeom>
                      <a:noFill/>
                    </p:spPr>
                  </p:pic>
                </p:oleObj>
              </mc:Fallback>
            </mc:AlternateContent>
          </a:graphicData>
        </a:graphic>
      </p:graphicFrame>
      <p:graphicFrame>
        <p:nvGraphicFramePr>
          <p:cNvPr id="25" name="对象 24"/>
          <p:cNvGraphicFramePr>
            <a:graphicFrameLocks noChangeAspect="1"/>
          </p:cNvGraphicFramePr>
          <p:nvPr>
            <p:extLst/>
          </p:nvPr>
        </p:nvGraphicFramePr>
        <p:xfrm>
          <a:off x="2445208" y="4598684"/>
          <a:ext cx="3052255" cy="406967"/>
        </p:xfrm>
        <a:graphic>
          <a:graphicData uri="http://schemas.openxmlformats.org/presentationml/2006/ole">
            <mc:AlternateContent xmlns:mc="http://schemas.openxmlformats.org/markup-compatibility/2006">
              <mc:Choice xmlns:v="urn:schemas-microsoft-com:vml" Requires="v">
                <p:oleObj spid="_x0000_s79891" name="Equation" r:id="rId17" imgW="1714500" imgH="228600" progId="Equation.DSMT4">
                  <p:embed/>
                </p:oleObj>
              </mc:Choice>
              <mc:Fallback>
                <p:oleObj name="Equation" r:id="rId17" imgW="1714500" imgH="228600" progId="Equation.DSMT4">
                  <p:embed/>
                  <p:pic>
                    <p:nvPicPr>
                      <p:cNvPr id="25" name="对象 24"/>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445208" y="4598684"/>
                        <a:ext cx="3052255" cy="406967"/>
                      </a:xfrm>
                      <a:prstGeom prst="rect">
                        <a:avLst/>
                      </a:prstGeom>
                      <a:noFill/>
                    </p:spPr>
                  </p:pic>
                </p:oleObj>
              </mc:Fallback>
            </mc:AlternateContent>
          </a:graphicData>
        </a:graphic>
      </p:graphicFrame>
      <p:sp>
        <p:nvSpPr>
          <p:cNvPr id="26" name="矩形 25"/>
          <p:cNvSpPr/>
          <p:nvPr/>
        </p:nvSpPr>
        <p:spPr>
          <a:xfrm>
            <a:off x="386897" y="4927387"/>
            <a:ext cx="3562261" cy="49629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从而，对任意</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有：</a:t>
            </a:r>
          </a:p>
        </p:txBody>
      </p:sp>
      <p:graphicFrame>
        <p:nvGraphicFramePr>
          <p:cNvPr id="28" name="对象 27"/>
          <p:cNvGraphicFramePr>
            <a:graphicFrameLocks noChangeAspect="1"/>
          </p:cNvGraphicFramePr>
          <p:nvPr>
            <p:extLst/>
          </p:nvPr>
        </p:nvGraphicFramePr>
        <p:xfrm>
          <a:off x="2323206" y="4990969"/>
          <a:ext cx="533483" cy="346043"/>
        </p:xfrm>
        <a:graphic>
          <a:graphicData uri="http://schemas.openxmlformats.org/presentationml/2006/ole">
            <mc:AlternateContent xmlns:mc="http://schemas.openxmlformats.org/markup-compatibility/2006">
              <mc:Choice xmlns:v="urn:schemas-microsoft-com:vml" Requires="v">
                <p:oleObj spid="_x0000_s79892" name="Equation" r:id="rId19" imgW="355446" imgH="228501" progId="Equation.DSMT4">
                  <p:embed/>
                </p:oleObj>
              </mc:Choice>
              <mc:Fallback>
                <p:oleObj name="Equation" r:id="rId19" imgW="355446" imgH="228501" progId="Equation.DSMT4">
                  <p:embed/>
                  <p:pic>
                    <p:nvPicPr>
                      <p:cNvPr id="28" name="对象 2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323206" y="4990969"/>
                        <a:ext cx="533483" cy="346043"/>
                      </a:xfrm>
                      <a:prstGeom prst="rect">
                        <a:avLst/>
                      </a:prstGeom>
                      <a:noFill/>
                    </p:spPr>
                  </p:pic>
                </p:oleObj>
              </mc:Fallback>
            </mc:AlternateContent>
          </a:graphicData>
        </a:graphic>
      </p:graphicFrame>
      <p:graphicFrame>
        <p:nvGraphicFramePr>
          <p:cNvPr id="30" name="对象 29"/>
          <p:cNvGraphicFramePr>
            <a:graphicFrameLocks noChangeAspect="1"/>
          </p:cNvGraphicFramePr>
          <p:nvPr>
            <p:extLst/>
          </p:nvPr>
        </p:nvGraphicFramePr>
        <p:xfrm>
          <a:off x="2445208" y="5301797"/>
          <a:ext cx="4105973" cy="596247"/>
        </p:xfrm>
        <a:graphic>
          <a:graphicData uri="http://schemas.openxmlformats.org/presentationml/2006/ole">
            <mc:AlternateContent xmlns:mc="http://schemas.openxmlformats.org/markup-compatibility/2006">
              <mc:Choice xmlns:v="urn:schemas-microsoft-com:vml" Requires="v">
                <p:oleObj spid="_x0000_s79893" name="Equation" r:id="rId21" imgW="2882900" imgH="419100" progId="Equation.DSMT4">
                  <p:embed/>
                </p:oleObj>
              </mc:Choice>
              <mc:Fallback>
                <p:oleObj name="Equation" r:id="rId21" imgW="2882900" imgH="419100" progId="Equation.DSMT4">
                  <p:embed/>
                  <p:pic>
                    <p:nvPicPr>
                      <p:cNvPr id="30" name="对象 29"/>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445208" y="5301797"/>
                        <a:ext cx="4105973" cy="596247"/>
                      </a:xfrm>
                      <a:prstGeom prst="rect">
                        <a:avLst/>
                      </a:prstGeom>
                      <a:noFill/>
                    </p:spPr>
                  </p:pic>
                </p:oleObj>
              </mc:Fallback>
            </mc:AlternateContent>
          </a:graphicData>
        </a:graphic>
      </p:graphicFrame>
      <p:sp>
        <p:nvSpPr>
          <p:cNvPr id="6" name="页脚占位符 5"/>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9" name="灯片编号占位符 8"/>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8E7A19E-AECC-49A9-AB6C-55525D86B21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131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9799287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nodeType="with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fade">
                                      <p:cBhvr>
                                        <p:cTn id="13" dur="500"/>
                                        <p:tgtEl>
                                          <p:spTgt spid="11"/>
                                        </p:tgtEl>
                                      </p:cBhvr>
                                    </p:animEffect>
                                  </p:childTnLst>
                                </p:cTn>
                              </p:par>
                              <p:par>
                                <p:cTn id="14" presetID="10" presetClass="entr" presetSubtype="0" fill="hold" nodeType="withEffect">
                                  <p:stCondLst>
                                    <p:cond delay="0"/>
                                  </p:stCondLst>
                                  <p:childTnLst>
                                    <p:set>
                                      <p:cBhvr>
                                        <p:cTn id="15" dur="1" fill="hold">
                                          <p:stCondLst>
                                            <p:cond delay="0"/>
                                          </p:stCondLst>
                                        </p:cTn>
                                        <p:tgtEl>
                                          <p:spTgt spid="13"/>
                                        </p:tgtEl>
                                        <p:attrNameLst>
                                          <p:attrName>style.visibility</p:attrName>
                                        </p:attrNameLst>
                                      </p:cBhvr>
                                      <p:to>
                                        <p:strVal val="visible"/>
                                      </p:to>
                                    </p:set>
                                    <p:animEffect transition="in" filter="fade">
                                      <p:cBhvr>
                                        <p:cTn id="16" dur="500"/>
                                        <p:tgtEl>
                                          <p:spTgt spid="13"/>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fade">
                                      <p:cBhvr>
                                        <p:cTn id="19" dur="500"/>
                                        <p:tgtEl>
                                          <p:spTgt spid="8"/>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nodeType="clickEffect">
                                  <p:stCondLst>
                                    <p:cond delay="0"/>
                                  </p:stCondLst>
                                  <p:childTnLst>
                                    <p:set>
                                      <p:cBhvr>
                                        <p:cTn id="23" dur="1" fill="hold">
                                          <p:stCondLst>
                                            <p:cond delay="0"/>
                                          </p:stCondLst>
                                        </p:cTn>
                                        <p:tgtEl>
                                          <p:spTgt spid="17"/>
                                        </p:tgtEl>
                                        <p:attrNameLst>
                                          <p:attrName>style.visibility</p:attrName>
                                        </p:attrNameLst>
                                      </p:cBhvr>
                                      <p:to>
                                        <p:strVal val="visible"/>
                                      </p:to>
                                    </p:set>
                                    <p:animEffect transition="in" filter="fade">
                                      <p:cBhvr>
                                        <p:cTn id="24" dur="500"/>
                                        <p:tgtEl>
                                          <p:spTgt spid="17"/>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fade">
                                      <p:cBhvr>
                                        <p:cTn id="32" dur="500"/>
                                        <p:tgtEl>
                                          <p:spTgt spid="19"/>
                                        </p:tgtEl>
                                      </p:cBhvr>
                                    </p:animEffect>
                                  </p:childTnLst>
                                </p:cTn>
                              </p:par>
                              <p:par>
                                <p:cTn id="33" presetID="10" presetClass="entr" presetSubtype="0" fill="hold" nodeType="withEffect">
                                  <p:stCondLst>
                                    <p:cond delay="0"/>
                                  </p:stCondLst>
                                  <p:childTnLst>
                                    <p:set>
                                      <p:cBhvr>
                                        <p:cTn id="34" dur="1" fill="hold">
                                          <p:stCondLst>
                                            <p:cond delay="0"/>
                                          </p:stCondLst>
                                        </p:cTn>
                                        <p:tgtEl>
                                          <p:spTgt spid="21"/>
                                        </p:tgtEl>
                                        <p:attrNameLst>
                                          <p:attrName>style.visibility</p:attrName>
                                        </p:attrNameLst>
                                      </p:cBhvr>
                                      <p:to>
                                        <p:strVal val="visible"/>
                                      </p:to>
                                    </p:set>
                                    <p:animEffect transition="in" filter="fade">
                                      <p:cBhvr>
                                        <p:cTn id="35" dur="500"/>
                                        <p:tgtEl>
                                          <p:spTgt spid="21"/>
                                        </p:tgtEl>
                                      </p:cBhvr>
                                    </p:animEffect>
                                  </p:childTnLst>
                                </p:cTn>
                              </p:par>
                              <p:par>
                                <p:cTn id="36" presetID="10" presetClass="entr" presetSubtype="0" fill="hold" nodeType="withEffect">
                                  <p:stCondLst>
                                    <p:cond delay="0"/>
                                  </p:stCondLst>
                                  <p:childTnLst>
                                    <p:set>
                                      <p:cBhvr>
                                        <p:cTn id="37" dur="1" fill="hold">
                                          <p:stCondLst>
                                            <p:cond delay="0"/>
                                          </p:stCondLst>
                                        </p:cTn>
                                        <p:tgtEl>
                                          <p:spTgt spid="23"/>
                                        </p:tgtEl>
                                        <p:attrNameLst>
                                          <p:attrName>style.visibility</p:attrName>
                                        </p:attrNameLst>
                                      </p:cBhvr>
                                      <p:to>
                                        <p:strVal val="visible"/>
                                      </p:to>
                                    </p:set>
                                    <p:animEffect transition="in" filter="fade">
                                      <p:cBhvr>
                                        <p:cTn id="38" dur="500"/>
                                        <p:tgtEl>
                                          <p:spTgt spid="23"/>
                                        </p:tgtEl>
                                      </p:cBhvr>
                                    </p:animEffect>
                                  </p:childTnLst>
                                </p:cTn>
                              </p:par>
                              <p:par>
                                <p:cTn id="39" presetID="10" presetClass="entr" presetSubtype="0" fill="hold" nodeType="withEffect">
                                  <p:stCondLst>
                                    <p:cond delay="0"/>
                                  </p:stCondLst>
                                  <p:childTnLst>
                                    <p:set>
                                      <p:cBhvr>
                                        <p:cTn id="40" dur="1" fill="hold">
                                          <p:stCondLst>
                                            <p:cond delay="0"/>
                                          </p:stCondLst>
                                        </p:cTn>
                                        <p:tgtEl>
                                          <p:spTgt spid="25"/>
                                        </p:tgtEl>
                                        <p:attrNameLst>
                                          <p:attrName>style.visibility</p:attrName>
                                        </p:attrNameLst>
                                      </p:cBhvr>
                                      <p:to>
                                        <p:strVal val="visible"/>
                                      </p:to>
                                    </p:set>
                                    <p:animEffect transition="in" filter="fade">
                                      <p:cBhvr>
                                        <p:cTn id="41" dur="500"/>
                                        <p:tgtEl>
                                          <p:spTgt spid="25"/>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26"/>
                                        </p:tgtEl>
                                        <p:attrNameLst>
                                          <p:attrName>style.visibility</p:attrName>
                                        </p:attrNameLst>
                                      </p:cBhvr>
                                      <p:to>
                                        <p:strVal val="visible"/>
                                      </p:to>
                                    </p:set>
                                    <p:animEffect transition="in" filter="fade">
                                      <p:cBhvr>
                                        <p:cTn id="46" dur="500"/>
                                        <p:tgtEl>
                                          <p:spTgt spid="26"/>
                                        </p:tgtEl>
                                      </p:cBhvr>
                                    </p:animEffect>
                                  </p:childTnLst>
                                </p:cTn>
                              </p:par>
                              <p:par>
                                <p:cTn id="47" presetID="10" presetClass="entr" presetSubtype="0" fill="hold" nodeType="withEffect">
                                  <p:stCondLst>
                                    <p:cond delay="0"/>
                                  </p:stCondLst>
                                  <p:childTnLst>
                                    <p:set>
                                      <p:cBhvr>
                                        <p:cTn id="48" dur="1" fill="hold">
                                          <p:stCondLst>
                                            <p:cond delay="0"/>
                                          </p:stCondLst>
                                        </p:cTn>
                                        <p:tgtEl>
                                          <p:spTgt spid="28"/>
                                        </p:tgtEl>
                                        <p:attrNameLst>
                                          <p:attrName>style.visibility</p:attrName>
                                        </p:attrNameLst>
                                      </p:cBhvr>
                                      <p:to>
                                        <p:strVal val="visible"/>
                                      </p:to>
                                    </p:set>
                                    <p:animEffect transition="in" filter="fade">
                                      <p:cBhvr>
                                        <p:cTn id="49" dur="500"/>
                                        <p:tgtEl>
                                          <p:spTgt spid="28"/>
                                        </p:tgtEl>
                                      </p:cBhvr>
                                    </p:animEffect>
                                  </p:childTnLst>
                                </p:cTn>
                              </p:par>
                              <p:par>
                                <p:cTn id="50" presetID="10" presetClass="entr" presetSubtype="0" fill="hold" nodeType="withEffect">
                                  <p:stCondLst>
                                    <p:cond delay="0"/>
                                  </p:stCondLst>
                                  <p:childTnLst>
                                    <p:set>
                                      <p:cBhvr>
                                        <p:cTn id="51" dur="1" fill="hold">
                                          <p:stCondLst>
                                            <p:cond delay="0"/>
                                          </p:stCondLst>
                                        </p:cTn>
                                        <p:tgtEl>
                                          <p:spTgt spid="30"/>
                                        </p:tgtEl>
                                        <p:attrNameLst>
                                          <p:attrName>style.visibility</p:attrName>
                                        </p:attrNameLst>
                                      </p:cBhvr>
                                      <p:to>
                                        <p:strVal val="visible"/>
                                      </p:to>
                                    </p:set>
                                    <p:animEffect transition="in" filter="fade">
                                      <p:cBhvr>
                                        <p:cTn id="52"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8" grpId="0"/>
      <p:bldP spid="18" grpId="0"/>
      <p:bldP spid="19" grpId="0"/>
      <p:bldP spid="26" grpId="0"/>
    </p:bld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220230" y="1070015"/>
            <a:ext cx="954107" cy="496290"/>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或：</a:t>
            </a:r>
          </a:p>
        </p:txBody>
      </p:sp>
      <p:sp>
        <p:nvSpPr>
          <p:cNvPr id="3" name="Rectangle 2"/>
          <p:cNvSpPr>
            <a:spLocks noChangeArrowheads="1"/>
          </p:cNvSpPr>
          <p:nvPr/>
        </p:nvSpPr>
        <p:spPr bwMode="auto">
          <a:xfrm>
            <a:off x="1725931" y="17474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4" name="对象 3"/>
          <p:cNvGraphicFramePr>
            <a:graphicFrameLocks noChangeAspect="1"/>
          </p:cNvGraphicFramePr>
          <p:nvPr>
            <p:extLst/>
          </p:nvPr>
        </p:nvGraphicFramePr>
        <p:xfrm>
          <a:off x="1451610" y="1614496"/>
          <a:ext cx="5090633" cy="578481"/>
        </p:xfrm>
        <a:graphic>
          <a:graphicData uri="http://schemas.openxmlformats.org/presentationml/2006/ole">
            <mc:AlternateContent xmlns:mc="http://schemas.openxmlformats.org/markup-compatibility/2006">
              <mc:Choice xmlns:v="urn:schemas-microsoft-com:vml" Requires="v">
                <p:oleObj spid="_x0000_s80903" name="Equation" r:id="rId3" imgW="3771900" imgH="431800" progId="Equation.DSMT4">
                  <p:embed/>
                </p:oleObj>
              </mc:Choice>
              <mc:Fallback>
                <p:oleObj name="Equation" r:id="rId3" imgW="3771900" imgH="431800" progId="Equation.DSMT4">
                  <p:embed/>
                  <p:pic>
                    <p:nvPicPr>
                      <p:cNvPr id="4" name="对象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51610" y="1614496"/>
                        <a:ext cx="5090633" cy="578481"/>
                      </a:xfrm>
                      <a:prstGeom prst="rect">
                        <a:avLst/>
                      </a:prstGeom>
                      <a:noFill/>
                    </p:spPr>
                  </p:pic>
                </p:oleObj>
              </mc:Fallback>
            </mc:AlternateContent>
          </a:graphicData>
        </a:graphic>
      </p:graphicFrame>
      <p:sp>
        <p:nvSpPr>
          <p:cNvPr id="5" name="矩形 4"/>
          <p:cNvSpPr/>
          <p:nvPr/>
        </p:nvSpPr>
        <p:spPr>
          <a:xfrm>
            <a:off x="7192123" y="1713828"/>
            <a:ext cx="1199367"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3.15</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6" name="矩形 5"/>
          <p:cNvSpPr/>
          <p:nvPr/>
        </p:nvSpPr>
        <p:spPr>
          <a:xfrm>
            <a:off x="231659" y="2315992"/>
            <a:ext cx="3041217" cy="496290"/>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利用式（</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3.15</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），则有</a:t>
            </a:r>
          </a:p>
        </p:txBody>
      </p:sp>
      <p:sp>
        <p:nvSpPr>
          <p:cNvPr id="7" name="Rectangle 4"/>
          <p:cNvSpPr>
            <a:spLocks noChangeArrowheads="1"/>
          </p:cNvSpPr>
          <p:nvPr/>
        </p:nvSpPr>
        <p:spPr bwMode="auto">
          <a:xfrm>
            <a:off x="2457451" y="298887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1935093" y="2912215"/>
          <a:ext cx="4123667" cy="546698"/>
        </p:xfrm>
        <a:graphic>
          <a:graphicData uri="http://schemas.openxmlformats.org/presentationml/2006/ole">
            <mc:AlternateContent xmlns:mc="http://schemas.openxmlformats.org/markup-compatibility/2006">
              <mc:Choice xmlns:v="urn:schemas-microsoft-com:vml" Requires="v">
                <p:oleObj spid="_x0000_s80904" name="Equation" r:id="rId5" imgW="2514600" imgH="330200" progId="Equation.DSMT4">
                  <p:embed/>
                </p:oleObj>
              </mc:Choice>
              <mc:Fallback>
                <p:oleObj name="Equation" r:id="rId5" imgW="2514600" imgH="33020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35093" y="2912215"/>
                        <a:ext cx="4123667" cy="546698"/>
                      </a:xfrm>
                      <a:prstGeom prst="rect">
                        <a:avLst/>
                      </a:prstGeom>
                      <a:noFill/>
                    </p:spPr>
                  </p:pic>
                </p:oleObj>
              </mc:Fallback>
            </mc:AlternateContent>
          </a:graphicData>
        </a:graphic>
      </p:graphicFrame>
      <p:sp>
        <p:nvSpPr>
          <p:cNvPr id="9" name="矩形 8"/>
          <p:cNvSpPr/>
          <p:nvPr/>
        </p:nvSpPr>
        <p:spPr>
          <a:xfrm>
            <a:off x="7192123" y="2912215"/>
            <a:ext cx="1199367"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3.16</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0" name="矩形 9"/>
          <p:cNvSpPr/>
          <p:nvPr/>
        </p:nvSpPr>
        <p:spPr>
          <a:xfrm>
            <a:off x="502920" y="3550770"/>
            <a:ext cx="7846010" cy="170816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因为已知</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，若式（</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3.16</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）成立，必须有</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为奇异，即系统不完全能控。这是和已知条件相矛盾的，所以反设不成立。于是有</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，必要性得证。</a:t>
            </a:r>
          </a:p>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证毕。</a:t>
            </a:r>
          </a:p>
        </p:txBody>
      </p:sp>
      <p:sp>
        <p:nvSpPr>
          <p:cNvPr id="11" name="Rectangle 6"/>
          <p:cNvSpPr>
            <a:spLocks noChangeArrowheads="1"/>
          </p:cNvSpPr>
          <p:nvPr/>
        </p:nvSpPr>
        <p:spPr bwMode="auto">
          <a:xfrm>
            <a:off x="828676" y="539989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1863336" y="3646050"/>
          <a:ext cx="625644" cy="297181"/>
        </p:xfrm>
        <a:graphic>
          <a:graphicData uri="http://schemas.openxmlformats.org/presentationml/2006/ole">
            <mc:AlternateContent xmlns:mc="http://schemas.openxmlformats.org/markup-compatibility/2006">
              <mc:Choice xmlns:v="urn:schemas-microsoft-com:vml" Requires="v">
                <p:oleObj spid="_x0000_s80905" name="Equation" r:id="rId7" imgW="380670" imgH="177646" progId="Equation.DSMT4">
                  <p:embed/>
                </p:oleObj>
              </mc:Choice>
              <mc:Fallback>
                <p:oleObj name="Equation" r:id="rId7" imgW="380670" imgH="177646"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63336" y="3646050"/>
                        <a:ext cx="625644" cy="297181"/>
                      </a:xfrm>
                      <a:prstGeom prst="rect">
                        <a:avLst/>
                      </a:prstGeom>
                      <a:noFill/>
                    </p:spPr>
                  </p:pic>
                </p:oleObj>
              </mc:Fallback>
            </mc:AlternateContent>
          </a:graphicData>
        </a:graphic>
      </p:graphicFrame>
      <p:sp>
        <p:nvSpPr>
          <p:cNvPr id="13" name="Rectangle 8"/>
          <p:cNvSpPr>
            <a:spLocks noChangeArrowheads="1"/>
          </p:cNvSpPr>
          <p:nvPr/>
        </p:nvSpPr>
        <p:spPr bwMode="auto">
          <a:xfrm>
            <a:off x="2457451" y="539989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5930476" y="3652743"/>
          <a:ext cx="734909" cy="354331"/>
        </p:xfrm>
        <a:graphic>
          <a:graphicData uri="http://schemas.openxmlformats.org/presentationml/2006/ole">
            <mc:AlternateContent xmlns:mc="http://schemas.openxmlformats.org/markup-compatibility/2006">
              <mc:Choice xmlns:v="urn:schemas-microsoft-com:vml" Requires="v">
                <p:oleObj spid="_x0000_s80906" name="Equation" r:id="rId9" imgW="533169" imgH="253890" progId="Equation.DSMT4">
                  <p:embed/>
                </p:oleObj>
              </mc:Choice>
              <mc:Fallback>
                <p:oleObj name="Equation" r:id="rId9" imgW="533169" imgH="253890"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930476" y="3652743"/>
                        <a:ext cx="734909" cy="354331"/>
                      </a:xfrm>
                      <a:prstGeom prst="rect">
                        <a:avLst/>
                      </a:prstGeom>
                      <a:noFill/>
                    </p:spPr>
                  </p:pic>
                </p:oleObj>
              </mc:Fallback>
            </mc:AlternateContent>
          </a:graphicData>
        </a:graphic>
      </p:graphicFrame>
      <p:sp>
        <p:nvSpPr>
          <p:cNvPr id="15" name="Rectangle 10"/>
          <p:cNvSpPr>
            <a:spLocks noChangeArrowheads="1"/>
          </p:cNvSpPr>
          <p:nvPr/>
        </p:nvSpPr>
        <p:spPr bwMode="auto">
          <a:xfrm>
            <a:off x="4554856" y="510271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1151254" y="4449958"/>
          <a:ext cx="999098" cy="279160"/>
        </p:xfrm>
        <a:graphic>
          <a:graphicData uri="http://schemas.openxmlformats.org/presentationml/2006/ole">
            <mc:AlternateContent xmlns:mc="http://schemas.openxmlformats.org/markup-compatibility/2006">
              <mc:Choice xmlns:v="urn:schemas-microsoft-com:vml" Requires="v">
                <p:oleObj spid="_x0000_s80907" name="Equation" r:id="rId11" imgW="647419" imgH="177723" progId="Equation.DSMT4">
                  <p:embed/>
                </p:oleObj>
              </mc:Choice>
              <mc:Fallback>
                <p:oleObj name="Equation" r:id="rId11" imgW="647419" imgH="177723" progId="Equation.DSMT4">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151254" y="4449958"/>
                        <a:ext cx="999098" cy="279160"/>
                      </a:xfrm>
                      <a:prstGeom prst="rect">
                        <a:avLst/>
                      </a:prstGeom>
                      <a:noFill/>
                    </p:spPr>
                  </p:pic>
                </p:oleObj>
              </mc:Fallback>
            </mc:AlternateContent>
          </a:graphicData>
        </a:graphic>
      </p:graphicFrame>
      <p:sp>
        <p:nvSpPr>
          <p:cNvPr id="17" name="页脚占位符 16"/>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18" name="灯片编号占位符 17"/>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8E7A19E-AECC-49A9-AB6C-55525D86B21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132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754288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500"/>
                                        <p:tgtEl>
                                          <p:spTgt spid="9"/>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fade">
                                      <p:cBhvr>
                                        <p:cTn id="20" dur="500"/>
                                        <p:tgtEl>
                                          <p:spTgt spid="10"/>
                                        </p:tgtEl>
                                      </p:cBhvr>
                                    </p:animEffect>
                                  </p:childTnLst>
                                </p:cTn>
                              </p:par>
                              <p:par>
                                <p:cTn id="21" presetID="10" presetClass="entr" presetSubtype="0" fill="hold" nodeType="with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fade">
                                      <p:cBhvr>
                                        <p:cTn id="23" dur="500"/>
                                        <p:tgtEl>
                                          <p:spTgt spid="12"/>
                                        </p:tgtEl>
                                      </p:cBhvr>
                                    </p:animEffect>
                                  </p:childTnLst>
                                </p:cTn>
                              </p:par>
                              <p:par>
                                <p:cTn id="24" presetID="10" presetClass="entr" presetSubtype="0" fill="hold" nodeType="withEffect">
                                  <p:stCondLst>
                                    <p:cond delay="0"/>
                                  </p:stCondLst>
                                  <p:childTnLst>
                                    <p:set>
                                      <p:cBhvr>
                                        <p:cTn id="25" dur="1" fill="hold">
                                          <p:stCondLst>
                                            <p:cond delay="0"/>
                                          </p:stCondLst>
                                        </p:cTn>
                                        <p:tgtEl>
                                          <p:spTgt spid="14"/>
                                        </p:tgtEl>
                                        <p:attrNameLst>
                                          <p:attrName>style.visibility</p:attrName>
                                        </p:attrNameLst>
                                      </p:cBhvr>
                                      <p:to>
                                        <p:strVal val="visible"/>
                                      </p:to>
                                    </p:set>
                                    <p:animEffect transition="in" filter="fade">
                                      <p:cBhvr>
                                        <p:cTn id="26" dur="500"/>
                                        <p:tgtEl>
                                          <p:spTgt spid="14"/>
                                        </p:tgtEl>
                                      </p:cBhvr>
                                    </p:animEffect>
                                  </p:childTnLst>
                                </p:cTn>
                              </p:par>
                              <p:par>
                                <p:cTn id="27" presetID="10" presetClass="entr" presetSubtype="0" fill="hold" nodeType="withEffect">
                                  <p:stCondLst>
                                    <p:cond delay="0"/>
                                  </p:stCondLst>
                                  <p:childTnLst>
                                    <p:set>
                                      <p:cBhvr>
                                        <p:cTn id="28" dur="1" fill="hold">
                                          <p:stCondLst>
                                            <p:cond delay="0"/>
                                          </p:stCondLst>
                                        </p:cTn>
                                        <p:tgtEl>
                                          <p:spTgt spid="16"/>
                                        </p:tgtEl>
                                        <p:attrNameLst>
                                          <p:attrName>style.visibility</p:attrName>
                                        </p:attrNameLst>
                                      </p:cBhvr>
                                      <p:to>
                                        <p:strVal val="visible"/>
                                      </p:to>
                                    </p:set>
                                    <p:animEffect transition="in" filter="fade">
                                      <p:cBhvr>
                                        <p:cTn id="29"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9" grpId="0"/>
      <p:bldP spid="10" grpId="0"/>
    </p:bld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p:cNvSpPr/>
          <p:nvPr/>
        </p:nvSpPr>
        <p:spPr>
          <a:xfrm>
            <a:off x="208773" y="1044891"/>
            <a:ext cx="2622834" cy="496290"/>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另外一种证明方法：</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4" name="矩形 3"/>
          <p:cNvSpPr/>
          <p:nvPr/>
        </p:nvSpPr>
        <p:spPr>
          <a:xfrm>
            <a:off x="800101" y="1467566"/>
            <a:ext cx="7397352" cy="1304203"/>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定理（能控性判据）： 线性定常连续系统</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状态完全能控的充分必要条件是其能控性矩阵  </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满秩，即</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Rectangle 2"/>
          <p:cNvSpPr>
            <a:spLocks noChangeArrowheads="1"/>
          </p:cNvSpPr>
          <p:nvPr/>
        </p:nvSpPr>
        <p:spPr bwMode="auto">
          <a:xfrm>
            <a:off x="800101" y="253612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4903995" y="1887132"/>
          <a:ext cx="2799826" cy="448271"/>
        </p:xfrm>
        <a:graphic>
          <a:graphicData uri="http://schemas.openxmlformats.org/presentationml/2006/ole">
            <mc:AlternateContent xmlns:mc="http://schemas.openxmlformats.org/markup-compatibility/2006">
              <mc:Choice xmlns:v="urn:schemas-microsoft-com:vml" Requires="v">
                <p:oleObj spid="_x0000_s81926" name="公式" r:id="rId3" imgW="2094591" imgH="266584" progId="Equation.3">
                  <p:embed/>
                </p:oleObj>
              </mc:Choice>
              <mc:Fallback>
                <p:oleObj name="公式" r:id="rId3" imgW="2094591" imgH="266584" progId="Equation.3">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903995" y="1887132"/>
                        <a:ext cx="2799826" cy="448271"/>
                      </a:xfrm>
                      <a:prstGeom prst="rect">
                        <a:avLst/>
                      </a:prstGeom>
                      <a:noFill/>
                    </p:spPr>
                  </p:pic>
                </p:oleObj>
              </mc:Fallback>
            </mc:AlternateContent>
          </a:graphicData>
        </a:graphic>
      </p:graphicFrame>
      <p:sp>
        <p:nvSpPr>
          <p:cNvPr id="7" name="Rectangle 4"/>
          <p:cNvSpPr>
            <a:spLocks noChangeArrowheads="1"/>
          </p:cNvSpPr>
          <p:nvPr/>
        </p:nvSpPr>
        <p:spPr bwMode="auto">
          <a:xfrm>
            <a:off x="6343651" y="122397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1654206" y="2336410"/>
          <a:ext cx="1028855" cy="299540"/>
        </p:xfrm>
        <a:graphic>
          <a:graphicData uri="http://schemas.openxmlformats.org/presentationml/2006/ole">
            <mc:AlternateContent xmlns:mc="http://schemas.openxmlformats.org/markup-compatibility/2006">
              <mc:Choice xmlns:v="urn:schemas-microsoft-com:vml" Requires="v">
                <p:oleObj spid="_x0000_s81927" name="公式" r:id="rId5" imgW="748975" imgH="215806" progId="Equation.3">
                  <p:embed/>
                </p:oleObj>
              </mc:Choice>
              <mc:Fallback>
                <p:oleObj name="公式" r:id="rId5" imgW="748975" imgH="215806" progId="Equation.3">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654206" y="2336410"/>
                        <a:ext cx="1028855" cy="299540"/>
                      </a:xfrm>
                      <a:prstGeom prst="rect">
                        <a:avLst/>
                      </a:prstGeom>
                      <a:noFill/>
                    </p:spPr>
                  </p:pic>
                </p:oleObj>
              </mc:Fallback>
            </mc:AlternateContent>
          </a:graphicData>
        </a:graphic>
      </p:graphicFrame>
      <p:sp>
        <p:nvSpPr>
          <p:cNvPr id="9" name="矩形 8"/>
          <p:cNvSpPr/>
          <p:nvPr/>
        </p:nvSpPr>
        <p:spPr>
          <a:xfrm>
            <a:off x="302208" y="2812806"/>
            <a:ext cx="995785" cy="496290"/>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证明</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0" name="Rectangle 6"/>
          <p:cNvSpPr>
            <a:spLocks noChangeArrowheads="1"/>
          </p:cNvSpPr>
          <p:nvPr/>
        </p:nvSpPr>
        <p:spPr bwMode="auto">
          <a:xfrm>
            <a:off x="1939570" y="260024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1808560" y="2812256"/>
          <a:ext cx="4882753" cy="2210991"/>
        </p:xfrm>
        <a:graphic>
          <a:graphicData uri="http://schemas.openxmlformats.org/presentationml/2006/ole">
            <mc:AlternateContent xmlns:mc="http://schemas.openxmlformats.org/markup-compatibility/2006">
              <mc:Choice xmlns:v="urn:schemas-microsoft-com:vml" Requires="v">
                <p:oleObj spid="_x0000_s81928" name="Equation" r:id="rId7" imgW="4292280" imgH="1942920" progId="Equation.DSMT4">
                  <p:embed/>
                </p:oleObj>
              </mc:Choice>
              <mc:Fallback>
                <p:oleObj name="Equation" r:id="rId7" imgW="4292280" imgH="1942920" progId="Equation.DSMT4">
                  <p:embed/>
                  <p:pic>
                    <p:nvPicPr>
                      <p:cNvPr id="11" name="对象 10"/>
                      <p:cNvPicPr>
                        <a:picLocks noChangeAspect="1" noChangeArrowheads="1"/>
                      </p:cNvPicPr>
                      <p:nvPr/>
                    </p:nvPicPr>
                    <p:blipFill>
                      <a:blip r:embed="rId8"/>
                      <a:srcRect/>
                      <a:stretch>
                        <a:fillRect/>
                      </a:stretch>
                    </p:blipFill>
                    <p:spPr bwMode="auto">
                      <a:xfrm>
                        <a:off x="1808560" y="2812256"/>
                        <a:ext cx="4882753" cy="2210991"/>
                      </a:xfrm>
                      <a:prstGeom prst="rect">
                        <a:avLst/>
                      </a:prstGeom>
                      <a:noFill/>
                    </p:spPr>
                  </p:pic>
                </p:oleObj>
              </mc:Fallback>
            </mc:AlternateContent>
          </a:graphicData>
        </a:graphic>
      </p:graphicFrame>
      <p:sp>
        <p:nvSpPr>
          <p:cNvPr id="12" name="矩形 11"/>
          <p:cNvSpPr/>
          <p:nvPr/>
        </p:nvSpPr>
        <p:spPr>
          <a:xfrm>
            <a:off x="747915" y="5193601"/>
            <a:ext cx="7241655" cy="49629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其中，</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为一个确定量（向量）</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3" name="Rectangle 8"/>
          <p:cNvSpPr>
            <a:spLocks noChangeArrowheads="1"/>
          </p:cNvSpPr>
          <p:nvPr/>
        </p:nvSpPr>
        <p:spPr bwMode="auto">
          <a:xfrm>
            <a:off x="2974278" y="430403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1827807" y="5215632"/>
          <a:ext cx="2292941" cy="403281"/>
        </p:xfrm>
        <a:graphic>
          <a:graphicData uri="http://schemas.openxmlformats.org/presentationml/2006/ole">
            <mc:AlternateContent xmlns:mc="http://schemas.openxmlformats.org/markup-compatibility/2006">
              <mc:Choice xmlns:v="urn:schemas-microsoft-com:vml" Requires="v">
                <p:oleObj spid="_x0000_s81929" name="公式" r:id="rId9" imgW="1892300" imgH="330200" progId="Equation.3">
                  <p:embed/>
                </p:oleObj>
              </mc:Choice>
              <mc:Fallback>
                <p:oleObj name="公式" r:id="rId9" imgW="1892300" imgH="330200" progId="Equation.3">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827807" y="5215632"/>
                        <a:ext cx="2292941" cy="403281"/>
                      </a:xfrm>
                      <a:prstGeom prst="rect">
                        <a:avLst/>
                      </a:prstGeom>
                      <a:noFill/>
                    </p:spPr>
                  </p:pic>
                </p:oleObj>
              </mc:Fallback>
            </mc:AlternateContent>
          </a:graphicData>
        </a:graphic>
      </p:graphicFrame>
      <p:sp>
        <p:nvSpPr>
          <p:cNvPr id="16" name="Rectangle 10"/>
          <p:cNvSpPr>
            <a:spLocks noChangeArrowheads="1"/>
          </p:cNvSpPr>
          <p:nvPr/>
        </p:nvSpPr>
        <p:spPr bwMode="auto">
          <a:xfrm>
            <a:off x="3383281" y="475667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sp>
        <p:nvSpPr>
          <p:cNvPr id="18" name="矩形 17"/>
          <p:cNvSpPr/>
          <p:nvPr/>
        </p:nvSpPr>
        <p:spPr>
          <a:xfrm>
            <a:off x="7452586" y="4513471"/>
            <a:ext cx="859531"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1</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15" name="灯片编号占位符 1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8E7A19E-AECC-49A9-AB6C-55525D86B21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133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7629328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10" presetClass="entr" presetSubtype="0" fill="hold"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500"/>
                                        <p:tgtEl>
                                          <p:spTgt spid="6"/>
                                        </p:tgtEl>
                                      </p:cBhvr>
                                    </p:animEffect>
                                  </p:childTnLst>
                                </p:cTn>
                              </p:par>
                              <p:par>
                                <p:cTn id="11" presetID="10" presetClass="entr" presetSubtype="0" fill="hold" nodeType="with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fade">
                                      <p:cBhvr>
                                        <p:cTn id="13" dur="500"/>
                                        <p:tgtEl>
                                          <p:spTgt spid="8"/>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fade">
                                      <p:cBhvr>
                                        <p:cTn id="18" dur="500"/>
                                        <p:tgtEl>
                                          <p:spTgt spid="9"/>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500"/>
                                        <p:tgtEl>
                                          <p:spTgt spid="11"/>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8"/>
                                        </p:tgtEl>
                                        <p:attrNameLst>
                                          <p:attrName>style.visibility</p:attrName>
                                        </p:attrNameLst>
                                      </p:cBhvr>
                                      <p:to>
                                        <p:strVal val="visible"/>
                                      </p:to>
                                    </p:set>
                                    <p:animEffect transition="in" filter="fade">
                                      <p:cBhvr>
                                        <p:cTn id="26" dur="500"/>
                                        <p:tgtEl>
                                          <p:spTgt spid="18"/>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2"/>
                                        </p:tgtEl>
                                        <p:attrNameLst>
                                          <p:attrName>style.visibility</p:attrName>
                                        </p:attrNameLst>
                                      </p:cBhvr>
                                      <p:to>
                                        <p:strVal val="visible"/>
                                      </p:to>
                                    </p:set>
                                    <p:animEffect transition="in" filter="fade">
                                      <p:cBhvr>
                                        <p:cTn id="31" dur="500"/>
                                        <p:tgtEl>
                                          <p:spTgt spid="12"/>
                                        </p:tgtEl>
                                      </p:cBhvr>
                                    </p:animEffect>
                                  </p:childTnLst>
                                </p:cTn>
                              </p:par>
                              <p:par>
                                <p:cTn id="32" presetID="10" presetClass="entr" presetSubtype="0" fill="hold" nodeType="withEffect">
                                  <p:stCondLst>
                                    <p:cond delay="0"/>
                                  </p:stCondLst>
                                  <p:childTnLst>
                                    <p:set>
                                      <p:cBhvr>
                                        <p:cTn id="33" dur="1" fill="hold">
                                          <p:stCondLst>
                                            <p:cond delay="0"/>
                                          </p:stCondLst>
                                        </p:cTn>
                                        <p:tgtEl>
                                          <p:spTgt spid="14"/>
                                        </p:tgtEl>
                                        <p:attrNameLst>
                                          <p:attrName>style.visibility</p:attrName>
                                        </p:attrNameLst>
                                      </p:cBhvr>
                                      <p:to>
                                        <p:strVal val="visible"/>
                                      </p:to>
                                    </p:set>
                                    <p:animEffect transition="in" filter="fade">
                                      <p:cBhvr>
                                        <p:cTn id="34"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9" grpId="0"/>
      <p:bldP spid="12" grpId="0"/>
      <p:bldP spid="18" grpId="0"/>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115762" y="1095841"/>
            <a:ext cx="3243196" cy="496290"/>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将（</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）写成矩阵形式：</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3" name="Rectangle 2"/>
          <p:cNvSpPr>
            <a:spLocks noChangeArrowheads="1"/>
          </p:cNvSpPr>
          <p:nvPr/>
        </p:nvSpPr>
        <p:spPr bwMode="auto">
          <a:xfrm>
            <a:off x="1737361" y="165601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4" name="对象 3"/>
          <p:cNvGraphicFramePr>
            <a:graphicFrameLocks noChangeAspect="1"/>
          </p:cNvGraphicFramePr>
          <p:nvPr>
            <p:extLst/>
          </p:nvPr>
        </p:nvGraphicFramePr>
        <p:xfrm>
          <a:off x="1798280" y="1536730"/>
          <a:ext cx="4305340" cy="1291931"/>
        </p:xfrm>
        <a:graphic>
          <a:graphicData uri="http://schemas.openxmlformats.org/presentationml/2006/ole">
            <mc:AlternateContent xmlns:mc="http://schemas.openxmlformats.org/markup-compatibility/2006">
              <mc:Choice xmlns:v="urn:schemas-microsoft-com:vml" Requires="v">
                <p:oleObj spid="_x0000_s82954" name="Equation" r:id="rId3" imgW="2971800" imgH="939800" progId="Equation.DSMT4">
                  <p:embed/>
                </p:oleObj>
              </mc:Choice>
              <mc:Fallback>
                <p:oleObj name="Equation" r:id="rId3" imgW="2971800" imgH="939800" progId="Equation.DSMT4">
                  <p:embed/>
                  <p:pic>
                    <p:nvPicPr>
                      <p:cNvPr id="4" name="对象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98280" y="1536730"/>
                        <a:ext cx="4305340" cy="1291931"/>
                      </a:xfrm>
                      <a:prstGeom prst="rect">
                        <a:avLst/>
                      </a:prstGeom>
                      <a:noFill/>
                    </p:spPr>
                  </p:pic>
                </p:oleObj>
              </mc:Fallback>
            </mc:AlternateContent>
          </a:graphicData>
        </a:graphic>
      </p:graphicFrame>
      <p:sp>
        <p:nvSpPr>
          <p:cNvPr id="5" name="矩形 4"/>
          <p:cNvSpPr/>
          <p:nvPr/>
        </p:nvSpPr>
        <p:spPr>
          <a:xfrm>
            <a:off x="720090" y="2837509"/>
            <a:ext cx="7852410" cy="900246"/>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这实质上是由</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n</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个方程求</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个未知量的线性代数方程组。考虑到</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为任意的，则方程（</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2</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）的解</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存在的充分必要条件为：</a:t>
            </a:r>
          </a:p>
        </p:txBody>
      </p:sp>
      <p:sp>
        <p:nvSpPr>
          <p:cNvPr id="6" name="Rectangle 4"/>
          <p:cNvSpPr>
            <a:spLocks noChangeArrowheads="1"/>
          </p:cNvSpPr>
          <p:nvPr/>
        </p:nvSpPr>
        <p:spPr bwMode="auto">
          <a:xfrm>
            <a:off x="2484794" y="399916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3897630" y="2998277"/>
          <a:ext cx="352868" cy="211721"/>
        </p:xfrm>
        <a:graphic>
          <a:graphicData uri="http://schemas.openxmlformats.org/presentationml/2006/ole">
            <mc:AlternateContent xmlns:mc="http://schemas.openxmlformats.org/markup-compatibility/2006">
              <mc:Choice xmlns:v="urn:schemas-microsoft-com:vml" Requires="v">
                <p:oleObj spid="_x0000_s82955" name="公式" r:id="rId5" imgW="241195" imgH="139639" progId="Equation.3">
                  <p:embed/>
                </p:oleObj>
              </mc:Choice>
              <mc:Fallback>
                <p:oleObj name="公式" r:id="rId5" imgW="241195" imgH="139639" progId="Equation.3">
                  <p:embed/>
                  <p:pic>
                    <p:nvPicPr>
                      <p:cNvPr id="7" name="对象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897630" y="2998277"/>
                        <a:ext cx="352868" cy="211721"/>
                      </a:xfrm>
                      <a:prstGeom prst="rect">
                        <a:avLst/>
                      </a:prstGeom>
                      <a:noFill/>
                    </p:spPr>
                  </p:pic>
                </p:oleObj>
              </mc:Fallback>
            </mc:AlternateContent>
          </a:graphicData>
        </a:graphic>
      </p:graphicFrame>
      <p:sp>
        <p:nvSpPr>
          <p:cNvPr id="8" name="Rectangle 6"/>
          <p:cNvSpPr>
            <a:spLocks noChangeArrowheads="1"/>
          </p:cNvSpPr>
          <p:nvPr/>
        </p:nvSpPr>
        <p:spPr bwMode="auto">
          <a:xfrm>
            <a:off x="3701892" y="362896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8468202" y="2963539"/>
          <a:ext cx="434237" cy="246459"/>
        </p:xfrm>
        <a:graphic>
          <a:graphicData uri="http://schemas.openxmlformats.org/presentationml/2006/ole">
            <mc:AlternateContent xmlns:mc="http://schemas.openxmlformats.org/markup-compatibility/2006">
              <mc:Choice xmlns:v="urn:schemas-microsoft-com:vml" Requires="v">
                <p:oleObj spid="_x0000_s82956" name="公式" r:id="rId7" imgW="355292" imgH="203024" progId="Equation.3">
                  <p:embed/>
                </p:oleObj>
              </mc:Choice>
              <mc:Fallback>
                <p:oleObj name="公式" r:id="rId7" imgW="355292" imgH="203024" progId="Equation.3">
                  <p:embed/>
                  <p:pic>
                    <p:nvPicPr>
                      <p:cNvPr id="9" name="对象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468202" y="2963539"/>
                        <a:ext cx="434237" cy="246459"/>
                      </a:xfrm>
                      <a:prstGeom prst="rect">
                        <a:avLst/>
                      </a:prstGeom>
                      <a:noFill/>
                    </p:spPr>
                  </p:pic>
                </p:oleObj>
              </mc:Fallback>
            </mc:AlternateContent>
          </a:graphicData>
        </a:graphic>
      </p:graphicFrame>
      <p:sp>
        <p:nvSpPr>
          <p:cNvPr id="10" name="Rectangle 8"/>
          <p:cNvSpPr>
            <a:spLocks noChangeArrowheads="1"/>
          </p:cNvSpPr>
          <p:nvPr/>
        </p:nvSpPr>
        <p:spPr bwMode="auto">
          <a:xfrm>
            <a:off x="4884897" y="451638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4164806" y="3318065"/>
          <a:ext cx="1166186" cy="288541"/>
        </p:xfrm>
        <a:graphic>
          <a:graphicData uri="http://schemas.openxmlformats.org/presentationml/2006/ole">
            <mc:AlternateContent xmlns:mc="http://schemas.openxmlformats.org/markup-compatibility/2006">
              <mc:Choice xmlns:v="urn:schemas-microsoft-com:vml" Requires="v">
                <p:oleObj spid="_x0000_s82957" name="Equation" r:id="rId9" imgW="927100" imgH="228600" progId="Equation.DSMT4">
                  <p:embed/>
                </p:oleObj>
              </mc:Choice>
              <mc:Fallback>
                <p:oleObj name="Equation" r:id="rId9" imgW="927100" imgH="228600" progId="Equation.DSMT4">
                  <p:embed/>
                  <p:pic>
                    <p:nvPicPr>
                      <p:cNvPr id="11" name="对象 1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164806" y="3318065"/>
                        <a:ext cx="1166186" cy="288541"/>
                      </a:xfrm>
                      <a:prstGeom prst="rect">
                        <a:avLst/>
                      </a:prstGeom>
                      <a:noFill/>
                    </p:spPr>
                  </p:pic>
                </p:oleObj>
              </mc:Fallback>
            </mc:AlternateContent>
          </a:graphicData>
        </a:graphic>
      </p:graphicFrame>
      <p:sp>
        <p:nvSpPr>
          <p:cNvPr id="12" name="矩形 11"/>
          <p:cNvSpPr/>
          <p:nvPr/>
        </p:nvSpPr>
        <p:spPr>
          <a:xfrm>
            <a:off x="7033710" y="1898810"/>
            <a:ext cx="1088760" cy="496290"/>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2</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3" name="矩形 12"/>
          <p:cNvSpPr/>
          <p:nvPr/>
        </p:nvSpPr>
        <p:spPr>
          <a:xfrm>
            <a:off x="922016" y="3801481"/>
            <a:ext cx="7651766" cy="41549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能控性矩阵 </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满秩，即</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或 </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5" name="对象 14"/>
          <p:cNvGraphicFramePr>
            <a:graphicFrameLocks noChangeAspect="1"/>
          </p:cNvGraphicFramePr>
          <p:nvPr>
            <p:extLst/>
          </p:nvPr>
        </p:nvGraphicFramePr>
        <p:xfrm>
          <a:off x="2302335" y="3871659"/>
          <a:ext cx="2269666" cy="300221"/>
        </p:xfrm>
        <a:graphic>
          <a:graphicData uri="http://schemas.openxmlformats.org/presentationml/2006/ole">
            <mc:AlternateContent xmlns:mc="http://schemas.openxmlformats.org/markup-compatibility/2006">
              <mc:Choice xmlns:v="urn:schemas-microsoft-com:vml" Requires="v">
                <p:oleObj spid="_x0000_s82958" name="公式" r:id="rId11" imgW="1803400" imgH="241300" progId="Equation.3">
                  <p:embed/>
                </p:oleObj>
              </mc:Choice>
              <mc:Fallback>
                <p:oleObj name="公式" r:id="rId11" imgW="1803400" imgH="241300" progId="Equation.3">
                  <p:embed/>
                  <p:pic>
                    <p:nvPicPr>
                      <p:cNvPr id="15" name="对象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302335" y="3871659"/>
                        <a:ext cx="2269666" cy="300221"/>
                      </a:xfrm>
                      <a:prstGeom prst="rect">
                        <a:avLst/>
                      </a:prstGeom>
                      <a:noFill/>
                    </p:spPr>
                  </p:pic>
                </p:oleObj>
              </mc:Fallback>
            </mc:AlternateContent>
          </a:graphicData>
        </a:graphic>
      </p:graphicFrame>
      <p:sp>
        <p:nvSpPr>
          <p:cNvPr id="16" name="Rectangle 12"/>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7" name="对象 16"/>
          <p:cNvGraphicFramePr>
            <a:graphicFrameLocks noChangeAspect="1"/>
          </p:cNvGraphicFramePr>
          <p:nvPr>
            <p:extLst/>
          </p:nvPr>
        </p:nvGraphicFramePr>
        <p:xfrm>
          <a:off x="5794290" y="3913090"/>
          <a:ext cx="1030140" cy="246217"/>
        </p:xfrm>
        <a:graphic>
          <a:graphicData uri="http://schemas.openxmlformats.org/presentationml/2006/ole">
            <mc:AlternateContent xmlns:mc="http://schemas.openxmlformats.org/markup-compatibility/2006">
              <mc:Choice xmlns:v="urn:schemas-microsoft-com:vml" Requires="v">
                <p:oleObj spid="_x0000_s82959" name="公式" r:id="rId13" imgW="761669" imgH="203112" progId="Equation.3">
                  <p:embed/>
                </p:oleObj>
              </mc:Choice>
              <mc:Fallback>
                <p:oleObj name="公式" r:id="rId13" imgW="761669" imgH="203112" progId="Equation.3">
                  <p:embed/>
                  <p:pic>
                    <p:nvPicPr>
                      <p:cNvPr id="17" name="对象 1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794290" y="3913090"/>
                        <a:ext cx="1030140" cy="246217"/>
                      </a:xfrm>
                      <a:prstGeom prst="rect">
                        <a:avLst/>
                      </a:prstGeom>
                      <a:noFill/>
                    </p:spPr>
                  </p:pic>
                </p:oleObj>
              </mc:Fallback>
            </mc:AlternateContent>
          </a:graphicData>
        </a:graphic>
      </p:graphicFrame>
      <p:sp>
        <p:nvSpPr>
          <p:cNvPr id="18" name="Rectangle 14"/>
          <p:cNvSpPr>
            <a:spLocks noChangeArrowheads="1"/>
          </p:cNvSpPr>
          <p:nvPr/>
        </p:nvSpPr>
        <p:spPr bwMode="auto">
          <a:xfrm flipV="1">
            <a:off x="2952709" y="5126995"/>
            <a:ext cx="1383179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9" name="对象 18"/>
          <p:cNvGraphicFramePr>
            <a:graphicFrameLocks noChangeAspect="1"/>
          </p:cNvGraphicFramePr>
          <p:nvPr>
            <p:extLst/>
          </p:nvPr>
        </p:nvGraphicFramePr>
        <p:xfrm>
          <a:off x="7228162" y="3844182"/>
          <a:ext cx="749183" cy="356168"/>
        </p:xfrm>
        <a:graphic>
          <a:graphicData uri="http://schemas.openxmlformats.org/presentationml/2006/ole">
            <mc:AlternateContent xmlns:mc="http://schemas.openxmlformats.org/markup-compatibility/2006">
              <mc:Choice xmlns:v="urn:schemas-microsoft-com:vml" Requires="v">
                <p:oleObj spid="_x0000_s82960" name="公式" r:id="rId15" imgW="583947" imgH="279279" progId="Equation.3">
                  <p:embed/>
                </p:oleObj>
              </mc:Choice>
              <mc:Fallback>
                <p:oleObj name="公式" r:id="rId15" imgW="583947" imgH="279279" progId="Equation.3">
                  <p:embed/>
                  <p:pic>
                    <p:nvPicPr>
                      <p:cNvPr id="19" name="对象 1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228162" y="3844182"/>
                        <a:ext cx="749183" cy="356168"/>
                      </a:xfrm>
                      <a:prstGeom prst="rect">
                        <a:avLst/>
                      </a:prstGeom>
                      <a:noFill/>
                    </p:spPr>
                  </p:pic>
                </p:oleObj>
              </mc:Fallback>
            </mc:AlternateContent>
          </a:graphicData>
        </a:graphic>
      </p:graphicFrame>
      <p:sp>
        <p:nvSpPr>
          <p:cNvPr id="20" name="矩形 19"/>
          <p:cNvSpPr/>
          <p:nvPr/>
        </p:nvSpPr>
        <p:spPr>
          <a:xfrm>
            <a:off x="702231" y="4347349"/>
            <a:ext cx="7870270" cy="1304203"/>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若方程（</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2</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）的解存在，即</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存在，则</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u(t)</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必定存在系统｛</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｝能控。矩阵</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S</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称为系统｛</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｝的能控性矩阵。</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U(t)</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非唯一。</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1" name="Rectangle 16"/>
          <p:cNvSpPr>
            <a:spLocks noChangeArrowheads="1"/>
          </p:cNvSpPr>
          <p:nvPr/>
        </p:nvSpPr>
        <p:spPr bwMode="auto">
          <a:xfrm>
            <a:off x="1297821" y="731784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2" name="对象 21"/>
          <p:cNvGraphicFramePr>
            <a:graphicFrameLocks noChangeAspect="1"/>
          </p:cNvGraphicFramePr>
          <p:nvPr>
            <p:extLst/>
          </p:nvPr>
        </p:nvGraphicFramePr>
        <p:xfrm>
          <a:off x="4074064" y="4418467"/>
          <a:ext cx="1287266" cy="318499"/>
        </p:xfrm>
        <a:graphic>
          <a:graphicData uri="http://schemas.openxmlformats.org/presentationml/2006/ole">
            <mc:AlternateContent xmlns:mc="http://schemas.openxmlformats.org/markup-compatibility/2006">
              <mc:Choice xmlns:v="urn:schemas-microsoft-com:vml" Requires="v">
                <p:oleObj spid="_x0000_s82961" name="Equation" r:id="rId17" imgW="927100" imgH="228600" progId="Equation.DSMT4">
                  <p:embed/>
                </p:oleObj>
              </mc:Choice>
              <mc:Fallback>
                <p:oleObj name="Equation" r:id="rId17" imgW="927100" imgH="228600" progId="Equation.DSMT4">
                  <p:embed/>
                  <p:pic>
                    <p:nvPicPr>
                      <p:cNvPr id="22" name="对象 2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074064" y="4418467"/>
                        <a:ext cx="1287266" cy="318499"/>
                      </a:xfrm>
                      <a:prstGeom prst="rect">
                        <a:avLst/>
                      </a:prstGeom>
                      <a:noFill/>
                    </p:spPr>
                  </p:pic>
                </p:oleObj>
              </mc:Fallback>
            </mc:AlternateContent>
          </a:graphicData>
        </a:graphic>
      </p:graphicFrame>
      <p:sp>
        <p:nvSpPr>
          <p:cNvPr id="14" name="页脚占位符 13"/>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23" name="灯片编号占位符 2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8E7A19E-AECC-49A9-AB6C-55525D86B21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134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5048470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par>
                                <p:cTn id="14" presetID="10" presetClass="entr" presetSubtype="0" fill="hold" nodeType="with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fade">
                                      <p:cBhvr>
                                        <p:cTn id="16" dur="500"/>
                                        <p:tgtEl>
                                          <p:spTgt spid="11"/>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fade">
                                      <p:cBhvr>
                                        <p:cTn id="21" dur="500"/>
                                        <p:tgtEl>
                                          <p:spTgt spid="13"/>
                                        </p:tgtEl>
                                      </p:cBhvr>
                                    </p:animEffect>
                                  </p:childTnLst>
                                </p:cTn>
                              </p:par>
                              <p:par>
                                <p:cTn id="22" presetID="10" presetClass="entr" presetSubtype="0" fill="hold" nodeType="withEffect">
                                  <p:stCondLst>
                                    <p:cond delay="0"/>
                                  </p:stCondLst>
                                  <p:childTnLst>
                                    <p:set>
                                      <p:cBhvr>
                                        <p:cTn id="23" dur="1" fill="hold">
                                          <p:stCondLst>
                                            <p:cond delay="0"/>
                                          </p:stCondLst>
                                        </p:cTn>
                                        <p:tgtEl>
                                          <p:spTgt spid="15"/>
                                        </p:tgtEl>
                                        <p:attrNameLst>
                                          <p:attrName>style.visibility</p:attrName>
                                        </p:attrNameLst>
                                      </p:cBhvr>
                                      <p:to>
                                        <p:strVal val="visible"/>
                                      </p:to>
                                    </p:set>
                                    <p:animEffect transition="in" filter="fade">
                                      <p:cBhvr>
                                        <p:cTn id="24" dur="500"/>
                                        <p:tgtEl>
                                          <p:spTgt spid="15"/>
                                        </p:tgtEl>
                                      </p:cBhvr>
                                    </p:animEffect>
                                  </p:childTnLst>
                                </p:cTn>
                              </p:par>
                              <p:par>
                                <p:cTn id="25" presetID="10" presetClass="entr" presetSubtype="0" fill="hold" nodeType="with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fade">
                                      <p:cBhvr>
                                        <p:cTn id="27" dur="500"/>
                                        <p:tgtEl>
                                          <p:spTgt spid="17"/>
                                        </p:tgtEl>
                                      </p:cBhvr>
                                    </p:animEffect>
                                  </p:childTnLst>
                                </p:cTn>
                              </p:par>
                              <p:par>
                                <p:cTn id="28" presetID="10" presetClass="entr" presetSubtype="0" fill="hold" nodeType="withEffect">
                                  <p:stCondLst>
                                    <p:cond delay="0"/>
                                  </p:stCondLst>
                                  <p:childTnLst>
                                    <p:set>
                                      <p:cBhvr>
                                        <p:cTn id="29" dur="1" fill="hold">
                                          <p:stCondLst>
                                            <p:cond delay="0"/>
                                          </p:stCondLst>
                                        </p:cTn>
                                        <p:tgtEl>
                                          <p:spTgt spid="19"/>
                                        </p:tgtEl>
                                        <p:attrNameLst>
                                          <p:attrName>style.visibility</p:attrName>
                                        </p:attrNameLst>
                                      </p:cBhvr>
                                      <p:to>
                                        <p:strVal val="visible"/>
                                      </p:to>
                                    </p:set>
                                    <p:animEffect transition="in" filter="fade">
                                      <p:cBhvr>
                                        <p:cTn id="30" dur="500"/>
                                        <p:tgtEl>
                                          <p:spTgt spid="19"/>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20"/>
                                        </p:tgtEl>
                                        <p:attrNameLst>
                                          <p:attrName>style.visibility</p:attrName>
                                        </p:attrNameLst>
                                      </p:cBhvr>
                                      <p:to>
                                        <p:strVal val="visible"/>
                                      </p:to>
                                    </p:set>
                                    <p:animEffect transition="in" filter="fade">
                                      <p:cBhvr>
                                        <p:cTn id="35" dur="500"/>
                                        <p:tgtEl>
                                          <p:spTgt spid="20"/>
                                        </p:tgtEl>
                                      </p:cBhvr>
                                    </p:animEffect>
                                  </p:childTnLst>
                                </p:cTn>
                              </p:par>
                              <p:par>
                                <p:cTn id="36" presetID="10" presetClass="entr" presetSubtype="0" fill="hold" nodeType="withEffect">
                                  <p:stCondLst>
                                    <p:cond delay="0"/>
                                  </p:stCondLst>
                                  <p:childTnLst>
                                    <p:set>
                                      <p:cBhvr>
                                        <p:cTn id="37" dur="1" fill="hold">
                                          <p:stCondLst>
                                            <p:cond delay="0"/>
                                          </p:stCondLst>
                                        </p:cTn>
                                        <p:tgtEl>
                                          <p:spTgt spid="22"/>
                                        </p:tgtEl>
                                        <p:attrNameLst>
                                          <p:attrName>style.visibility</p:attrName>
                                        </p:attrNameLst>
                                      </p:cBhvr>
                                      <p:to>
                                        <p:strVal val="visible"/>
                                      </p:to>
                                    </p:set>
                                    <p:animEffect transition="in" filter="fade">
                                      <p:cBhvr>
                                        <p:cTn id="38"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3" grpId="0"/>
      <p:bldP spid="20" grpId="0"/>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4"/>
          <p:cNvSpPr/>
          <p:nvPr/>
        </p:nvSpPr>
        <p:spPr>
          <a:xfrm>
            <a:off x="418147" y="1984372"/>
            <a:ext cx="7822883" cy="49629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srgbClr val="0070C0"/>
                </a:solidFill>
                <a:effectLst/>
                <a:uLnTx/>
                <a:uFillTx/>
                <a:latin typeface="Times New Roman" panose="02020603050405020304" pitchFamily="18" charset="0"/>
                <a:ea typeface="宋体" panose="02010600030101010101" pitchFamily="2" charset="-122"/>
                <a:cs typeface="+mn-cs"/>
              </a:rPr>
              <a:t>思考题</a:t>
            </a:r>
            <a:r>
              <a:rPr kumimoji="0" lang="en-US" altLang="zh-CN" sz="2100" b="1" i="0" u="none" strike="noStrike" kern="100" cap="none" spc="0" normalizeH="0" baseline="0" noProof="0" dirty="0">
                <a:ln>
                  <a:noFill/>
                </a:ln>
                <a:solidFill>
                  <a:srgbClr val="0070C0"/>
                </a:solidFill>
                <a:effectLst/>
                <a:uLnTx/>
                <a:uFillTx/>
                <a:latin typeface="Times New Roman" panose="02020603050405020304" pitchFamily="18" charset="0"/>
                <a:ea typeface="宋体" panose="02010600030101010101" pitchFamily="2" charset="-122"/>
                <a:cs typeface="+mn-cs"/>
              </a:rPr>
              <a:t>2</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存在，则</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u(t)</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必定存在。为什么？</a:t>
            </a:r>
          </a:p>
        </p:txBody>
      </p:sp>
      <p:sp>
        <p:nvSpPr>
          <p:cNvPr id="6" name="Rectangle 5"/>
          <p:cNvSpPr>
            <a:spLocks noChangeArrowheads="1"/>
          </p:cNvSpPr>
          <p:nvPr/>
        </p:nvSpPr>
        <p:spPr bwMode="auto">
          <a:xfrm>
            <a:off x="1805941" y="347338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1714501" y="2039029"/>
          <a:ext cx="1691640" cy="418550"/>
        </p:xfrm>
        <a:graphic>
          <a:graphicData uri="http://schemas.openxmlformats.org/presentationml/2006/ole">
            <mc:AlternateContent xmlns:mc="http://schemas.openxmlformats.org/markup-compatibility/2006">
              <mc:Choice xmlns:v="urn:schemas-microsoft-com:vml" Requires="v">
                <p:oleObj spid="_x0000_s83974" name="Equation" r:id="rId3" imgW="927100" imgH="228600" progId="Equation.DSMT4">
                  <p:embed/>
                </p:oleObj>
              </mc:Choice>
              <mc:Fallback>
                <p:oleObj name="Equation" r:id="rId3" imgW="927100" imgH="228600"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14501" y="2039029"/>
                        <a:ext cx="1691640" cy="418550"/>
                      </a:xfrm>
                      <a:prstGeom prst="rect">
                        <a:avLst/>
                      </a:prstGeom>
                      <a:noFill/>
                    </p:spPr>
                  </p:pic>
                </p:oleObj>
              </mc:Fallback>
            </mc:AlternateContent>
          </a:graphicData>
        </a:graphic>
      </p:graphicFrame>
      <p:sp>
        <p:nvSpPr>
          <p:cNvPr id="8" name="矩形 7"/>
          <p:cNvSpPr/>
          <p:nvPr/>
        </p:nvSpPr>
        <p:spPr>
          <a:xfrm>
            <a:off x="640080" y="3449516"/>
            <a:ext cx="7806690" cy="73866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由于</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是从状态方程的解（</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1</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）中得到的，（</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2</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）又表明</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存在，又</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仅与</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阵有关，故</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u</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必存在</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9" name="Rectangle 7"/>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7155180" y="3426311"/>
          <a:ext cx="274320" cy="387275"/>
        </p:xfrm>
        <a:graphic>
          <a:graphicData uri="http://schemas.openxmlformats.org/presentationml/2006/ole">
            <mc:AlternateContent xmlns:mc="http://schemas.openxmlformats.org/markup-compatibility/2006">
              <mc:Choice xmlns:v="urn:schemas-microsoft-com:vml" Requires="v">
                <p:oleObj spid="_x0000_s83975" name="公式" r:id="rId5" imgW="165028" imgH="228501" progId="Equation.3">
                  <p:embed/>
                </p:oleObj>
              </mc:Choice>
              <mc:Fallback>
                <p:oleObj name="公式" r:id="rId5" imgW="165028" imgH="228501" progId="Equation.3">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55180" y="3426311"/>
                        <a:ext cx="274320" cy="387275"/>
                      </a:xfrm>
                      <a:prstGeom prst="rect">
                        <a:avLst/>
                      </a:prstGeom>
                      <a:noFill/>
                    </p:spPr>
                  </p:pic>
                </p:oleObj>
              </mc:Fallback>
            </mc:AlternateContent>
          </a:graphicData>
        </a:graphic>
      </p:graphicFrame>
      <p:sp>
        <p:nvSpPr>
          <p:cNvPr id="11" name="Rectangle 9"/>
          <p:cNvSpPr>
            <a:spLocks noChangeArrowheads="1"/>
          </p:cNvSpPr>
          <p:nvPr/>
        </p:nvSpPr>
        <p:spPr bwMode="auto">
          <a:xfrm>
            <a:off x="114301" y="8330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1211580" y="3426310"/>
          <a:ext cx="297180" cy="419549"/>
        </p:xfrm>
        <a:graphic>
          <a:graphicData uri="http://schemas.openxmlformats.org/presentationml/2006/ole">
            <mc:AlternateContent xmlns:mc="http://schemas.openxmlformats.org/markup-compatibility/2006">
              <mc:Choice xmlns:v="urn:schemas-microsoft-com:vml" Requires="v">
                <p:oleObj spid="_x0000_s83976" name="公式" r:id="rId7" imgW="165028" imgH="228501" progId="Equation.3">
                  <p:embed/>
                </p:oleObj>
              </mc:Choice>
              <mc:Fallback>
                <p:oleObj name="公式" r:id="rId7" imgW="165028" imgH="228501" progId="Equation.3">
                  <p:embed/>
                  <p:pic>
                    <p:nvPicPr>
                      <p:cNvPr id="12" name="对象 1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11580" y="3426310"/>
                        <a:ext cx="297180" cy="419549"/>
                      </a:xfrm>
                      <a:prstGeom prst="rect">
                        <a:avLst/>
                      </a:prstGeom>
                      <a:noFill/>
                    </p:spPr>
                  </p:pic>
                </p:oleObj>
              </mc:Fallback>
            </mc:AlternateContent>
          </a:graphicData>
        </a:graphic>
      </p:graphicFrame>
      <p:sp>
        <p:nvSpPr>
          <p:cNvPr id="13" name="Rectangle 11"/>
          <p:cNvSpPr>
            <a:spLocks noChangeArrowheads="1"/>
          </p:cNvSpPr>
          <p:nvPr/>
        </p:nvSpPr>
        <p:spPr bwMode="auto">
          <a:xfrm>
            <a:off x="834391" y="451351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1074420" y="3784891"/>
          <a:ext cx="274320" cy="403412"/>
        </p:xfrm>
        <a:graphic>
          <a:graphicData uri="http://schemas.openxmlformats.org/presentationml/2006/ole">
            <mc:AlternateContent xmlns:mc="http://schemas.openxmlformats.org/markup-compatibility/2006">
              <mc:Choice xmlns:v="urn:schemas-microsoft-com:vml" Requires="v">
                <p:oleObj spid="_x0000_s83977" name="公式" r:id="rId8" imgW="164957" imgH="241091" progId="Equation.3">
                  <p:embed/>
                </p:oleObj>
              </mc:Choice>
              <mc:Fallback>
                <p:oleObj name="公式" r:id="rId8" imgW="164957" imgH="241091" progId="Equation.3">
                  <p:embed/>
                  <p:pic>
                    <p:nvPicPr>
                      <p:cNvPr id="14" name="对象 1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074420" y="3784891"/>
                        <a:ext cx="274320" cy="403412"/>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8E7A19E-AECC-49A9-AB6C-55525D86B21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135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6528679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par>
                                <p:cTn id="8" presetID="10"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par>
                                <p:cTn id="11" presetID="10" presetClass="entr" presetSubtype="0" fill="hold" nodeType="withEffect">
                                  <p:stCondLst>
                                    <p:cond delay="0"/>
                                  </p:stCondLst>
                                  <p:childTnLst>
                                    <p:set>
                                      <p:cBhvr>
                                        <p:cTn id="12" dur="1" fill="hold">
                                          <p:stCondLst>
                                            <p:cond delay="0"/>
                                          </p:stCondLst>
                                        </p:cTn>
                                        <p:tgtEl>
                                          <p:spTgt spid="14"/>
                                        </p:tgtEl>
                                        <p:attrNameLst>
                                          <p:attrName>style.visibility</p:attrName>
                                        </p:attrNameLst>
                                      </p:cBhvr>
                                      <p:to>
                                        <p:strVal val="visible"/>
                                      </p:to>
                                    </p:set>
                                    <p:animEffect transition="in" filter="fade">
                                      <p:cBhvr>
                                        <p:cTn id="13" dur="500"/>
                                        <p:tgtEl>
                                          <p:spTgt spid="14"/>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fade">
                                      <p:cBhvr>
                                        <p:cTn id="16"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549894" y="1446681"/>
            <a:ext cx="8091186" cy="900246"/>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tab pos="342900" algn="l"/>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例</a:t>
            </a:r>
            <a:r>
              <a:rPr kumimoji="0" lang="en-US"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3-4</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已知系统状态方程为</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，试判别系统状态是否完全能控</a:t>
            </a: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0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3" name="Rectangle 2"/>
          <p:cNvSpPr>
            <a:spLocks noChangeArrowheads="1"/>
          </p:cNvSpPr>
          <p:nvPr/>
        </p:nvSpPr>
        <p:spPr bwMode="auto">
          <a:xfrm>
            <a:off x="2446021" y="195319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4" name="对象 3"/>
          <p:cNvGraphicFramePr>
            <a:graphicFrameLocks noChangeAspect="1"/>
          </p:cNvGraphicFramePr>
          <p:nvPr>
            <p:extLst/>
          </p:nvPr>
        </p:nvGraphicFramePr>
        <p:xfrm>
          <a:off x="3691890" y="1267074"/>
          <a:ext cx="2400300" cy="865493"/>
        </p:xfrm>
        <a:graphic>
          <a:graphicData uri="http://schemas.openxmlformats.org/presentationml/2006/ole">
            <mc:AlternateContent xmlns:mc="http://schemas.openxmlformats.org/markup-compatibility/2006">
              <mc:Choice xmlns:v="urn:schemas-microsoft-com:vml" Requires="v">
                <p:oleObj spid="_x0000_s84998" name="Equation" r:id="rId3" imgW="1981200" imgH="711200" progId="Equation.DSMT4">
                  <p:embed/>
                </p:oleObj>
              </mc:Choice>
              <mc:Fallback>
                <p:oleObj name="Equation" r:id="rId3" imgW="1981200" imgH="711200" progId="Equation.DSMT4">
                  <p:embed/>
                  <p:pic>
                    <p:nvPicPr>
                      <p:cNvPr id="4" name="对象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691890" y="1267074"/>
                        <a:ext cx="2400300" cy="865493"/>
                      </a:xfrm>
                      <a:prstGeom prst="rect">
                        <a:avLst/>
                      </a:prstGeom>
                      <a:noFill/>
                    </p:spPr>
                  </p:pic>
                </p:oleObj>
              </mc:Fallback>
            </mc:AlternateContent>
          </a:graphicData>
        </a:graphic>
      </p:graphicFrame>
      <p:sp>
        <p:nvSpPr>
          <p:cNvPr id="5" name="矩形 4"/>
          <p:cNvSpPr/>
          <p:nvPr/>
        </p:nvSpPr>
        <p:spPr>
          <a:xfrm>
            <a:off x="526811" y="2401638"/>
            <a:ext cx="3147015" cy="415498"/>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tab pos="342900" algn="l"/>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解：系统的能控性矩阵为</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Rectangle 4"/>
          <p:cNvSpPr>
            <a:spLocks noChangeArrowheads="1"/>
          </p:cNvSpPr>
          <p:nvPr/>
        </p:nvSpPr>
        <p:spPr bwMode="auto">
          <a:xfrm>
            <a:off x="2674621" y="320040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2446020" y="2808925"/>
          <a:ext cx="3992697" cy="839374"/>
        </p:xfrm>
        <a:graphic>
          <a:graphicData uri="http://schemas.openxmlformats.org/presentationml/2006/ole">
            <mc:AlternateContent xmlns:mc="http://schemas.openxmlformats.org/markup-compatibility/2006">
              <mc:Choice xmlns:v="urn:schemas-microsoft-com:vml" Requires="v">
                <p:oleObj spid="_x0000_s84999" name="公式" r:id="rId5" imgW="3352800" imgH="711200" progId="Equation.3">
                  <p:embed/>
                </p:oleObj>
              </mc:Choice>
              <mc:Fallback>
                <p:oleObj name="公式" r:id="rId5" imgW="3352800" imgH="711200" progId="Equation.3">
                  <p:embed/>
                  <p:pic>
                    <p:nvPicPr>
                      <p:cNvPr id="7" name="对象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446020" y="2808925"/>
                        <a:ext cx="3992697" cy="839374"/>
                      </a:xfrm>
                      <a:prstGeom prst="rect">
                        <a:avLst/>
                      </a:prstGeom>
                      <a:noFill/>
                    </p:spPr>
                  </p:pic>
                </p:oleObj>
              </mc:Fallback>
            </mc:AlternateContent>
          </a:graphicData>
        </a:graphic>
      </p:graphicFrame>
      <p:sp>
        <p:nvSpPr>
          <p:cNvPr id="8" name="矩形 7"/>
          <p:cNvSpPr/>
          <p:nvPr/>
        </p:nvSpPr>
        <p:spPr>
          <a:xfrm>
            <a:off x="788670" y="3702090"/>
            <a:ext cx="7955280" cy="738664"/>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tab pos="342900" algn="l"/>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将上式中能控性矩阵的第二行加到第三行，则经过此初等变换后，有</a:t>
            </a:r>
          </a:p>
        </p:txBody>
      </p:sp>
      <p:sp>
        <p:nvSpPr>
          <p:cNvPr id="9" name="Rectangle 6"/>
          <p:cNvSpPr>
            <a:spLocks noChangeArrowheads="1"/>
          </p:cNvSpPr>
          <p:nvPr/>
        </p:nvSpPr>
        <p:spPr bwMode="auto">
          <a:xfrm>
            <a:off x="3143251" y="465857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3761097" y="4151736"/>
          <a:ext cx="2068830" cy="911270"/>
        </p:xfrm>
        <a:graphic>
          <a:graphicData uri="http://schemas.openxmlformats.org/presentationml/2006/ole">
            <mc:AlternateContent xmlns:mc="http://schemas.openxmlformats.org/markup-compatibility/2006">
              <mc:Choice xmlns:v="urn:schemas-microsoft-com:vml" Requires="v">
                <p:oleObj spid="_x0000_s85000" name="公式" r:id="rId7" imgW="1600200" imgH="711200" progId="Equation.3">
                  <p:embed/>
                </p:oleObj>
              </mc:Choice>
              <mc:Fallback>
                <p:oleObj name="公式" r:id="rId7" imgW="1600200" imgH="711200" progId="Equation.3">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761097" y="4151736"/>
                        <a:ext cx="2068830" cy="911270"/>
                      </a:xfrm>
                      <a:prstGeom prst="rect">
                        <a:avLst/>
                      </a:prstGeom>
                      <a:noFill/>
                    </p:spPr>
                  </p:pic>
                </p:oleObj>
              </mc:Fallback>
            </mc:AlternateContent>
          </a:graphicData>
        </a:graphic>
      </p:graphicFrame>
      <p:sp>
        <p:nvSpPr>
          <p:cNvPr id="11" name="矩形 10"/>
          <p:cNvSpPr/>
          <p:nvPr/>
        </p:nvSpPr>
        <p:spPr>
          <a:xfrm>
            <a:off x="788670" y="5176471"/>
            <a:ext cx="7955280" cy="738664"/>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tab pos="342900" algn="l"/>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所以，</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。因为初等变换不改变矩阵的秩，所以系统状态不完全能控</a:t>
            </a:r>
          </a:p>
        </p:txBody>
      </p:sp>
      <p:sp>
        <p:nvSpPr>
          <p:cNvPr id="12" name="Rectangle 8"/>
          <p:cNvSpPr>
            <a:spLocks noChangeArrowheads="1"/>
          </p:cNvSpPr>
          <p:nvPr/>
        </p:nvSpPr>
        <p:spPr bwMode="auto">
          <a:xfrm>
            <a:off x="5463541" y="555416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1842215" y="5230903"/>
          <a:ext cx="1808528" cy="324970"/>
        </p:xfrm>
        <a:graphic>
          <a:graphicData uri="http://schemas.openxmlformats.org/presentationml/2006/ole">
            <mc:AlternateContent xmlns:mc="http://schemas.openxmlformats.org/markup-compatibility/2006">
              <mc:Choice xmlns:v="urn:schemas-microsoft-com:vml" Requires="v">
                <p:oleObj spid="_x0000_s85001" name="公式" r:id="rId9" imgW="1218671" imgH="215806" progId="Equation.3">
                  <p:embed/>
                </p:oleObj>
              </mc:Choice>
              <mc:Fallback>
                <p:oleObj name="公式" r:id="rId9" imgW="1218671" imgH="215806" progId="Equation.3">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842215" y="5230903"/>
                        <a:ext cx="1808528" cy="324970"/>
                      </a:xfrm>
                      <a:prstGeom prst="rect">
                        <a:avLst/>
                      </a:prstGeom>
                      <a:noFill/>
                    </p:spPr>
                  </p:pic>
                </p:oleObj>
              </mc:Fallback>
            </mc:AlternateContent>
          </a:graphicData>
        </a:graphic>
      </p:graphicFrame>
      <p:sp>
        <p:nvSpPr>
          <p:cNvPr id="14" name="页脚占位符 13"/>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15" name="灯片编号占位符 1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8E7A19E-AECC-49A9-AB6C-55525D86B21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136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2962994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nodeType="with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500"/>
                                        <p:tgtEl>
                                          <p:spTgt spid="10"/>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500"/>
                                        <p:tgtEl>
                                          <p:spTgt spid="11"/>
                                        </p:tgtEl>
                                      </p:cBhvr>
                                    </p:animEffect>
                                  </p:childTnLst>
                                </p:cTn>
                              </p:par>
                              <p:par>
                                <p:cTn id="24" presetID="10" presetClass="entr" presetSubtype="0" fill="hold" nodeType="withEffect">
                                  <p:stCondLst>
                                    <p:cond delay="0"/>
                                  </p:stCondLst>
                                  <p:childTnLst>
                                    <p:set>
                                      <p:cBhvr>
                                        <p:cTn id="25" dur="1" fill="hold">
                                          <p:stCondLst>
                                            <p:cond delay="0"/>
                                          </p:stCondLst>
                                        </p:cTn>
                                        <p:tgtEl>
                                          <p:spTgt spid="13"/>
                                        </p:tgtEl>
                                        <p:attrNameLst>
                                          <p:attrName>style.visibility</p:attrName>
                                        </p:attrNameLst>
                                      </p:cBhvr>
                                      <p:to>
                                        <p:strVal val="visible"/>
                                      </p:to>
                                    </p:set>
                                    <p:animEffect transition="in" filter="fade">
                                      <p:cBhvr>
                                        <p:cTn id="26"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8" grpId="0"/>
      <p:bldP spid="11" grpId="0"/>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484432" y="1163980"/>
            <a:ext cx="5237331" cy="496290"/>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tab pos="342900" algn="l"/>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例</a:t>
            </a:r>
            <a:r>
              <a:rPr kumimoji="0" lang="en-US"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5 </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试判别能控标准型状态的能控性。</a:t>
            </a:r>
          </a:p>
        </p:txBody>
      </p:sp>
      <p:sp>
        <p:nvSpPr>
          <p:cNvPr id="3" name="矩形 2"/>
          <p:cNvSpPr/>
          <p:nvPr/>
        </p:nvSpPr>
        <p:spPr>
          <a:xfrm>
            <a:off x="898773" y="1765217"/>
            <a:ext cx="4224233" cy="496290"/>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tab pos="342900" algn="l"/>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解：在能控标准型状态方程中，有</a:t>
            </a:r>
          </a:p>
        </p:txBody>
      </p:sp>
      <p:sp>
        <p:nvSpPr>
          <p:cNvPr id="4" name="Rectangle 2"/>
          <p:cNvSpPr>
            <a:spLocks noChangeArrowheads="1"/>
          </p:cNvSpPr>
          <p:nvPr/>
        </p:nvSpPr>
        <p:spPr bwMode="auto">
          <a:xfrm>
            <a:off x="1657351" y="247897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5" name="对象 4"/>
          <p:cNvGraphicFramePr>
            <a:graphicFrameLocks noChangeAspect="1"/>
          </p:cNvGraphicFramePr>
          <p:nvPr>
            <p:extLst/>
          </p:nvPr>
        </p:nvGraphicFramePr>
        <p:xfrm>
          <a:off x="2371725" y="2292228"/>
          <a:ext cx="2580026" cy="1270736"/>
        </p:xfrm>
        <a:graphic>
          <a:graphicData uri="http://schemas.openxmlformats.org/presentationml/2006/ole">
            <mc:AlternateContent xmlns:mc="http://schemas.openxmlformats.org/markup-compatibility/2006">
              <mc:Choice xmlns:v="urn:schemas-microsoft-com:vml" Requires="v">
                <p:oleObj spid="_x0000_s86023" name="Equation" r:id="rId3" imgW="2298700" imgH="1168400" progId="Equation.DSMT4">
                  <p:embed/>
                </p:oleObj>
              </mc:Choice>
              <mc:Fallback>
                <p:oleObj name="Equation" r:id="rId3" imgW="2298700" imgH="1168400" progId="Equation.DSMT4">
                  <p:embed/>
                  <p:pic>
                    <p:nvPicPr>
                      <p:cNvPr id="5" name="对象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71725" y="2292228"/>
                        <a:ext cx="2580026" cy="1270736"/>
                      </a:xfrm>
                      <a:prstGeom prst="rect">
                        <a:avLst/>
                      </a:prstGeom>
                      <a:noFill/>
                    </p:spPr>
                  </p:pic>
                </p:oleObj>
              </mc:Fallback>
            </mc:AlternateContent>
          </a:graphicData>
        </a:graphic>
      </p:graphicFrame>
      <p:sp>
        <p:nvSpPr>
          <p:cNvPr id="6" name="Rectangle 4"/>
          <p:cNvSpPr>
            <a:spLocks noChangeArrowheads="1"/>
          </p:cNvSpPr>
          <p:nvPr/>
        </p:nvSpPr>
        <p:spPr bwMode="auto">
          <a:xfrm>
            <a:off x="6183631" y="253381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5307806" y="2265830"/>
          <a:ext cx="738664" cy="1314387"/>
        </p:xfrm>
        <a:graphic>
          <a:graphicData uri="http://schemas.openxmlformats.org/presentationml/2006/ole">
            <mc:AlternateContent xmlns:mc="http://schemas.openxmlformats.org/markup-compatibility/2006">
              <mc:Choice xmlns:v="urn:schemas-microsoft-com:vml" Requires="v">
                <p:oleObj spid="_x0000_s86024" name="Equation" r:id="rId5" imgW="647700" imgH="1155700" progId="Equation.DSMT4">
                  <p:embed/>
                </p:oleObj>
              </mc:Choice>
              <mc:Fallback>
                <p:oleObj name="Equation" r:id="rId5" imgW="647700" imgH="1155700" progId="Equation.DSMT4">
                  <p:embed/>
                  <p:pic>
                    <p:nvPicPr>
                      <p:cNvPr id="7" name="对象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307806" y="2265830"/>
                        <a:ext cx="738664" cy="1314387"/>
                      </a:xfrm>
                      <a:prstGeom prst="rect">
                        <a:avLst/>
                      </a:prstGeom>
                      <a:noFill/>
                    </p:spPr>
                  </p:pic>
                </p:oleObj>
              </mc:Fallback>
            </mc:AlternateContent>
          </a:graphicData>
        </a:graphic>
      </p:graphicFrame>
      <p:sp>
        <p:nvSpPr>
          <p:cNvPr id="8" name="矩形 7"/>
          <p:cNvSpPr/>
          <p:nvPr/>
        </p:nvSpPr>
        <p:spPr>
          <a:xfrm>
            <a:off x="898773" y="3713227"/>
            <a:ext cx="3108543" cy="415498"/>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tab pos="342900" algn="l"/>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所以，其能控性矩阵为</a:t>
            </a:r>
          </a:p>
        </p:txBody>
      </p:sp>
      <p:sp>
        <p:nvSpPr>
          <p:cNvPr id="9" name="Rectangle 6"/>
          <p:cNvSpPr>
            <a:spLocks noChangeArrowheads="1"/>
          </p:cNvSpPr>
          <p:nvPr/>
        </p:nvSpPr>
        <p:spPr bwMode="auto">
          <a:xfrm>
            <a:off x="3874771" y="408051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2497148" y="3879114"/>
          <a:ext cx="3549321" cy="1003744"/>
        </p:xfrm>
        <a:graphic>
          <a:graphicData uri="http://schemas.openxmlformats.org/presentationml/2006/ole">
            <mc:AlternateContent xmlns:mc="http://schemas.openxmlformats.org/markup-compatibility/2006">
              <mc:Choice xmlns:v="urn:schemas-microsoft-com:vml" Requires="v">
                <p:oleObj spid="_x0000_s86025" name="Equation" r:id="rId7" imgW="3263900" imgH="939800" progId="Equation.DSMT4">
                  <p:embed/>
                </p:oleObj>
              </mc:Choice>
              <mc:Fallback>
                <p:oleObj name="Equation" r:id="rId7" imgW="3263900" imgH="939800"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97148" y="3879114"/>
                        <a:ext cx="3549321" cy="1003744"/>
                      </a:xfrm>
                      <a:prstGeom prst="rect">
                        <a:avLst/>
                      </a:prstGeom>
                      <a:noFill/>
                    </p:spPr>
                  </p:pic>
                </p:oleObj>
              </mc:Fallback>
            </mc:AlternateContent>
          </a:graphicData>
        </a:graphic>
      </p:graphicFrame>
      <p:sp>
        <p:nvSpPr>
          <p:cNvPr id="11" name="矩形 10"/>
          <p:cNvSpPr/>
          <p:nvPr/>
        </p:nvSpPr>
        <p:spPr>
          <a:xfrm>
            <a:off x="720090" y="5083069"/>
            <a:ext cx="7932420" cy="900246"/>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tab pos="342900" algn="l"/>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系统的能控性矩阵</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S</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为下三角阵。因为</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，所以</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。即能控标准型的状态是完全能控的。</a:t>
            </a:r>
          </a:p>
        </p:txBody>
      </p:sp>
      <p:sp>
        <p:nvSpPr>
          <p:cNvPr id="12" name="Rectangle 8"/>
          <p:cNvSpPr>
            <a:spLocks noChangeArrowheads="1"/>
          </p:cNvSpPr>
          <p:nvPr/>
        </p:nvSpPr>
        <p:spPr bwMode="auto">
          <a:xfrm>
            <a:off x="3819473" y="543432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5453962" y="5171508"/>
          <a:ext cx="592508" cy="333286"/>
        </p:xfrm>
        <a:graphic>
          <a:graphicData uri="http://schemas.openxmlformats.org/presentationml/2006/ole">
            <mc:AlternateContent xmlns:mc="http://schemas.openxmlformats.org/markup-compatibility/2006">
              <mc:Choice xmlns:v="urn:schemas-microsoft-com:vml" Requires="v">
                <p:oleObj spid="_x0000_s86026" name="Equation" r:id="rId9" imgW="457002" imgH="253890" progId="Equation.DSMT4">
                  <p:embed/>
                </p:oleObj>
              </mc:Choice>
              <mc:Fallback>
                <p:oleObj name="Equation" r:id="rId9" imgW="457002" imgH="253890"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453962" y="5171508"/>
                        <a:ext cx="592508" cy="333286"/>
                      </a:xfrm>
                      <a:prstGeom prst="rect">
                        <a:avLst/>
                      </a:prstGeom>
                      <a:noFill/>
                    </p:spPr>
                  </p:pic>
                </p:oleObj>
              </mc:Fallback>
            </mc:AlternateContent>
          </a:graphicData>
        </a:graphic>
      </p:graphicFrame>
      <p:sp>
        <p:nvSpPr>
          <p:cNvPr id="14" name="Rectangle 10"/>
          <p:cNvSpPr>
            <a:spLocks noChangeArrowheads="1"/>
          </p:cNvSpPr>
          <p:nvPr/>
        </p:nvSpPr>
        <p:spPr bwMode="auto">
          <a:xfrm>
            <a:off x="5086351" y="558081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5" name="对象 14"/>
          <p:cNvGraphicFramePr>
            <a:graphicFrameLocks noChangeAspect="1"/>
          </p:cNvGraphicFramePr>
          <p:nvPr>
            <p:extLst/>
          </p:nvPr>
        </p:nvGraphicFramePr>
        <p:xfrm>
          <a:off x="6920401" y="5167701"/>
          <a:ext cx="1046309" cy="304622"/>
        </p:xfrm>
        <a:graphic>
          <a:graphicData uri="http://schemas.openxmlformats.org/presentationml/2006/ole">
            <mc:AlternateContent xmlns:mc="http://schemas.openxmlformats.org/markup-compatibility/2006">
              <mc:Choice xmlns:v="urn:schemas-microsoft-com:vml" Requires="v">
                <p:oleObj spid="_x0000_s86027" name="公式" r:id="rId11" imgW="748975" imgH="215806" progId="Equation.3">
                  <p:embed/>
                </p:oleObj>
              </mc:Choice>
              <mc:Fallback>
                <p:oleObj name="公式" r:id="rId11" imgW="748975" imgH="215806" progId="Equation.3">
                  <p:embed/>
                  <p:pic>
                    <p:nvPicPr>
                      <p:cNvPr id="15" name="对象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920401" y="5167701"/>
                        <a:ext cx="1046309" cy="304622"/>
                      </a:xfrm>
                      <a:prstGeom prst="rect">
                        <a:avLst/>
                      </a:prstGeom>
                      <a:noFill/>
                    </p:spPr>
                  </p:pic>
                </p:oleObj>
              </mc:Fallback>
            </mc:AlternateContent>
          </a:graphicData>
        </a:graphic>
      </p:graphicFrame>
      <p:sp>
        <p:nvSpPr>
          <p:cNvPr id="16" name="页脚占位符 15"/>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17" name="灯片编号占位符 16"/>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8E7A19E-AECC-49A9-AB6C-55525D86B21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137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8275570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par>
                                <p:cTn id="8" presetID="10"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par>
                                <p:cTn id="11" presetID="10" presetClass="entr" presetSubtype="0" fill="hold" nodeType="with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fade">
                                      <p:cBhvr>
                                        <p:cTn id="13" dur="500"/>
                                        <p:tgtEl>
                                          <p:spTgt spid="7"/>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fade">
                                      <p:cBhvr>
                                        <p:cTn id="18" dur="500"/>
                                        <p:tgtEl>
                                          <p:spTgt spid="8"/>
                                        </p:tgtEl>
                                      </p:cBhvr>
                                    </p:animEffect>
                                  </p:childTnLst>
                                </p:cTn>
                              </p:par>
                              <p:par>
                                <p:cTn id="19" presetID="10" presetClass="entr" presetSubtype="0" fill="hold" nodeType="with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fade">
                                      <p:cBhvr>
                                        <p:cTn id="21" dur="500"/>
                                        <p:tgtEl>
                                          <p:spTgt spid="10"/>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1"/>
                                        </p:tgtEl>
                                        <p:attrNameLst>
                                          <p:attrName>style.visibility</p:attrName>
                                        </p:attrNameLst>
                                      </p:cBhvr>
                                      <p:to>
                                        <p:strVal val="visible"/>
                                      </p:to>
                                    </p:set>
                                    <p:animEffect transition="in" filter="fade">
                                      <p:cBhvr>
                                        <p:cTn id="26" dur="500"/>
                                        <p:tgtEl>
                                          <p:spTgt spid="11"/>
                                        </p:tgtEl>
                                      </p:cBhvr>
                                    </p:animEffect>
                                  </p:childTnLst>
                                </p:cTn>
                              </p:par>
                              <p:par>
                                <p:cTn id="27" presetID="10" presetClass="entr" presetSubtype="0" fill="hold" nodeType="withEffect">
                                  <p:stCondLst>
                                    <p:cond delay="0"/>
                                  </p:stCondLst>
                                  <p:childTnLst>
                                    <p:set>
                                      <p:cBhvr>
                                        <p:cTn id="28" dur="1" fill="hold">
                                          <p:stCondLst>
                                            <p:cond delay="0"/>
                                          </p:stCondLst>
                                        </p:cTn>
                                        <p:tgtEl>
                                          <p:spTgt spid="13"/>
                                        </p:tgtEl>
                                        <p:attrNameLst>
                                          <p:attrName>style.visibility</p:attrName>
                                        </p:attrNameLst>
                                      </p:cBhvr>
                                      <p:to>
                                        <p:strVal val="visible"/>
                                      </p:to>
                                    </p:set>
                                    <p:animEffect transition="in" filter="fade">
                                      <p:cBhvr>
                                        <p:cTn id="29" dur="500"/>
                                        <p:tgtEl>
                                          <p:spTgt spid="13"/>
                                        </p:tgtEl>
                                      </p:cBhvr>
                                    </p:animEffect>
                                  </p:childTnLst>
                                </p:cTn>
                              </p:par>
                              <p:par>
                                <p:cTn id="30" presetID="10" presetClass="entr" presetSubtype="0" fill="hold" nodeType="with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fade">
                                      <p:cBhvr>
                                        <p:cTn id="32"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8" grpId="0"/>
      <p:bldP spid="11" grpId="0"/>
    </p:bld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491490" y="1074462"/>
            <a:ext cx="8046720" cy="900246"/>
          </a:xfrm>
          <a:prstGeom prst="rect">
            <a:avLst/>
          </a:prstGeom>
        </p:spPr>
        <p:txBody>
          <a:bodyPr wrap="square">
            <a:spAutoFit/>
          </a:bodyPr>
          <a:lstStyle/>
          <a:p>
            <a:pPr marL="0" marR="0" lvl="0" indent="0" algn="l" defTabSz="914400" rtl="0" eaLnBrk="1" fontAlgn="auto" latinLnBrk="0" hangingPunct="1">
              <a:lnSpc>
                <a:spcPct val="125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定理</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：若</a:t>
            </a:r>
            <a:r>
              <a:rPr kumimoji="0" lang="en-US" altLang="zh-CN" sz="21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SISO</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线性定常连续系统状态完全能控，则存在一个非奇异变换矩阵</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Q,</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可将该系统的原状态方程变换为能控标准型状态方程。</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3" name="矩形 2"/>
          <p:cNvSpPr/>
          <p:nvPr/>
        </p:nvSpPr>
        <p:spPr>
          <a:xfrm>
            <a:off x="469008" y="1958941"/>
            <a:ext cx="5181227" cy="415498"/>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tab pos="342900" algn="l"/>
              </a:tabLst>
              <a:defRPr/>
            </a:pPr>
            <a:r>
              <a:rPr kumimoji="0" lang="zh-CN" altLang="zh-CN" sz="21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设</a:t>
            </a:r>
            <a:r>
              <a:rPr kumimoji="0" lang="en-US" altLang="zh-CN" sz="21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SISO</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线性定常连续系统的动态方程为</a:t>
            </a: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0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4" name="Rectangle 2"/>
          <p:cNvSpPr>
            <a:spLocks noChangeArrowheads="1"/>
          </p:cNvSpPr>
          <p:nvPr/>
        </p:nvSpPr>
        <p:spPr bwMode="auto">
          <a:xfrm>
            <a:off x="3143251" y="276472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5" name="对象 4"/>
          <p:cNvGraphicFramePr>
            <a:graphicFrameLocks noChangeAspect="1"/>
          </p:cNvGraphicFramePr>
          <p:nvPr>
            <p:extLst/>
          </p:nvPr>
        </p:nvGraphicFramePr>
        <p:xfrm>
          <a:off x="3433724" y="2367067"/>
          <a:ext cx="1131446" cy="467111"/>
        </p:xfrm>
        <a:graphic>
          <a:graphicData uri="http://schemas.openxmlformats.org/presentationml/2006/ole">
            <mc:AlternateContent xmlns:mc="http://schemas.openxmlformats.org/markup-compatibility/2006">
              <mc:Choice xmlns:v="urn:schemas-microsoft-com:vml" Requires="v">
                <p:oleObj spid="_x0000_s87050" name="Equation" r:id="rId3" imgW="1040948" imgH="431613" progId="Equation.DSMT4">
                  <p:embed/>
                </p:oleObj>
              </mc:Choice>
              <mc:Fallback>
                <p:oleObj name="Equation" r:id="rId3" imgW="1040948" imgH="431613" progId="Equation.DSMT4">
                  <p:embed/>
                  <p:pic>
                    <p:nvPicPr>
                      <p:cNvPr id="5" name="对象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33724" y="2367067"/>
                        <a:ext cx="1131446" cy="467111"/>
                      </a:xfrm>
                      <a:prstGeom prst="rect">
                        <a:avLst/>
                      </a:prstGeom>
                      <a:noFill/>
                    </p:spPr>
                  </p:pic>
                </p:oleObj>
              </mc:Fallback>
            </mc:AlternateContent>
          </a:graphicData>
        </a:graphic>
      </p:graphicFrame>
      <p:sp>
        <p:nvSpPr>
          <p:cNvPr id="6" name="矩形 5"/>
          <p:cNvSpPr/>
          <p:nvPr/>
        </p:nvSpPr>
        <p:spPr>
          <a:xfrm>
            <a:off x="491490" y="2853354"/>
            <a:ext cx="6560820" cy="415498"/>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tab pos="342900" algn="l"/>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若系统能控，即能控性矩阵</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非奇异，</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7" name="Rectangle 4"/>
          <p:cNvSpPr>
            <a:spLocks noChangeArrowheads="1"/>
          </p:cNvSpPr>
          <p:nvPr/>
        </p:nvSpPr>
        <p:spPr bwMode="auto">
          <a:xfrm>
            <a:off x="4141590" y="358643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3999447" y="2954990"/>
          <a:ext cx="1818131" cy="240494"/>
        </p:xfrm>
        <a:graphic>
          <a:graphicData uri="http://schemas.openxmlformats.org/presentationml/2006/ole">
            <mc:AlternateContent xmlns:mc="http://schemas.openxmlformats.org/markup-compatibility/2006">
              <mc:Choice xmlns:v="urn:schemas-microsoft-com:vml" Requires="v">
                <p:oleObj spid="_x0000_s87051" name="公式" r:id="rId5" imgW="1803400" imgH="241300" progId="Equation.3">
                  <p:embed/>
                </p:oleObj>
              </mc:Choice>
              <mc:Fallback>
                <p:oleObj name="公式" r:id="rId5" imgW="1803400" imgH="241300" progId="Equation.3">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99447" y="2954990"/>
                        <a:ext cx="1818131" cy="240494"/>
                      </a:xfrm>
                      <a:prstGeom prst="rect">
                        <a:avLst/>
                      </a:prstGeom>
                      <a:noFill/>
                    </p:spPr>
                  </p:pic>
                </p:oleObj>
              </mc:Fallback>
            </mc:AlternateContent>
          </a:graphicData>
        </a:graphic>
      </p:graphicFrame>
      <p:sp>
        <p:nvSpPr>
          <p:cNvPr id="9" name="矩形 8"/>
          <p:cNvSpPr/>
          <p:nvPr/>
        </p:nvSpPr>
        <p:spPr>
          <a:xfrm>
            <a:off x="492117" y="3320833"/>
            <a:ext cx="6239526" cy="415498"/>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tab pos="342900" algn="l"/>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则存在一个非奇异变换矩阵</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使</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0" name="Rectangle 6"/>
          <p:cNvSpPr>
            <a:spLocks noChangeArrowheads="1"/>
          </p:cNvSpPr>
          <p:nvPr/>
        </p:nvSpPr>
        <p:spPr bwMode="auto">
          <a:xfrm>
            <a:off x="3611881" y="432242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3999447" y="3391767"/>
          <a:ext cx="387567" cy="290675"/>
        </p:xfrm>
        <a:graphic>
          <a:graphicData uri="http://schemas.openxmlformats.org/presentationml/2006/ole">
            <mc:AlternateContent xmlns:mc="http://schemas.openxmlformats.org/markup-compatibility/2006">
              <mc:Choice xmlns:v="urn:schemas-microsoft-com:vml" Requires="v">
                <p:oleObj spid="_x0000_s87052" name="公式" r:id="rId7" imgW="304668" imgH="228501" progId="Equation.3">
                  <p:embed/>
                </p:oleObj>
              </mc:Choice>
              <mc:Fallback>
                <p:oleObj name="公式" r:id="rId7" imgW="304668" imgH="228501" progId="Equation.3">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999447" y="3391767"/>
                        <a:ext cx="387567" cy="290675"/>
                      </a:xfrm>
                      <a:prstGeom prst="rect">
                        <a:avLst/>
                      </a:prstGeom>
                      <a:noFill/>
                    </p:spPr>
                  </p:pic>
                </p:oleObj>
              </mc:Fallback>
            </mc:AlternateContent>
          </a:graphicData>
        </a:graphic>
      </p:graphicFrame>
      <p:sp>
        <p:nvSpPr>
          <p:cNvPr id="12" name="Rectangle 8"/>
          <p:cNvSpPr>
            <a:spLocks noChangeArrowheads="1"/>
          </p:cNvSpPr>
          <p:nvPr/>
        </p:nvSpPr>
        <p:spPr bwMode="auto">
          <a:xfrm>
            <a:off x="4812031" y="428375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4812030" y="3392389"/>
          <a:ext cx="688504" cy="291739"/>
        </p:xfrm>
        <a:graphic>
          <a:graphicData uri="http://schemas.openxmlformats.org/presentationml/2006/ole">
            <mc:AlternateContent xmlns:mc="http://schemas.openxmlformats.org/markup-compatibility/2006">
              <mc:Choice xmlns:v="urn:schemas-microsoft-com:vml" Requires="v">
                <p:oleObj spid="_x0000_s87053" name="公式" r:id="rId9" imgW="558558" imgH="241195" progId="Equation.3">
                  <p:embed/>
                </p:oleObj>
              </mc:Choice>
              <mc:Fallback>
                <p:oleObj name="公式" r:id="rId9" imgW="558558" imgH="241195" progId="Equation.3">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812030" y="3392389"/>
                        <a:ext cx="688504" cy="291739"/>
                      </a:xfrm>
                      <a:prstGeom prst="rect">
                        <a:avLst/>
                      </a:prstGeom>
                      <a:noFill/>
                    </p:spPr>
                  </p:pic>
                </p:oleObj>
              </mc:Fallback>
            </mc:AlternateContent>
          </a:graphicData>
        </a:graphic>
      </p:graphicFrame>
      <p:sp>
        <p:nvSpPr>
          <p:cNvPr id="14" name="矩形 13"/>
          <p:cNvSpPr/>
          <p:nvPr/>
        </p:nvSpPr>
        <p:spPr>
          <a:xfrm>
            <a:off x="468407" y="3731427"/>
            <a:ext cx="4185761" cy="415498"/>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tab pos="342900" algn="l"/>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而得到能控标准型的状态方程：</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5" name="Rectangle 10"/>
          <p:cNvSpPr>
            <a:spLocks noChangeArrowheads="1"/>
          </p:cNvSpPr>
          <p:nvPr/>
        </p:nvSpPr>
        <p:spPr bwMode="auto">
          <a:xfrm>
            <a:off x="4901327" y="515128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3511466" y="4161609"/>
          <a:ext cx="1053704" cy="543847"/>
        </p:xfrm>
        <a:graphic>
          <a:graphicData uri="http://schemas.openxmlformats.org/presentationml/2006/ole">
            <mc:AlternateContent xmlns:mc="http://schemas.openxmlformats.org/markup-compatibility/2006">
              <mc:Choice xmlns:v="urn:schemas-microsoft-com:vml" Requires="v">
                <p:oleObj spid="_x0000_s87054" name="公式" r:id="rId11" imgW="889000" imgH="457200" progId="Equation.3">
                  <p:embed/>
                </p:oleObj>
              </mc:Choice>
              <mc:Fallback>
                <p:oleObj name="公式" r:id="rId11" imgW="889000" imgH="457200" progId="Equation.3">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511466" y="4161609"/>
                        <a:ext cx="1053704" cy="543847"/>
                      </a:xfrm>
                      <a:prstGeom prst="rect">
                        <a:avLst/>
                      </a:prstGeom>
                      <a:noFill/>
                    </p:spPr>
                  </p:pic>
                </p:oleObj>
              </mc:Fallback>
            </mc:AlternateContent>
          </a:graphicData>
        </a:graphic>
      </p:graphicFrame>
      <p:sp>
        <p:nvSpPr>
          <p:cNvPr id="17" name="矩形 16"/>
          <p:cNvSpPr/>
          <p:nvPr/>
        </p:nvSpPr>
        <p:spPr>
          <a:xfrm>
            <a:off x="767173" y="5105578"/>
            <a:ext cx="723275"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其中</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8" name="Rectangle 12"/>
          <p:cNvSpPr>
            <a:spLocks noChangeArrowheads="1"/>
          </p:cNvSpPr>
          <p:nvPr/>
        </p:nvSpPr>
        <p:spPr bwMode="auto">
          <a:xfrm>
            <a:off x="2303860" y="494932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9" name="对象 18"/>
          <p:cNvGraphicFramePr>
            <a:graphicFrameLocks noChangeAspect="1"/>
          </p:cNvGraphicFramePr>
          <p:nvPr>
            <p:extLst/>
          </p:nvPr>
        </p:nvGraphicFramePr>
        <p:xfrm>
          <a:off x="1552519" y="4788473"/>
          <a:ext cx="2398418" cy="1010398"/>
        </p:xfrm>
        <a:graphic>
          <a:graphicData uri="http://schemas.openxmlformats.org/presentationml/2006/ole">
            <mc:AlternateContent xmlns:mc="http://schemas.openxmlformats.org/markup-compatibility/2006">
              <mc:Choice xmlns:v="urn:schemas-microsoft-com:vml" Requires="v">
                <p:oleObj spid="_x0000_s87055" name="Equation" r:id="rId13" imgW="2235200" imgH="939800" progId="Equation.DSMT4">
                  <p:embed/>
                </p:oleObj>
              </mc:Choice>
              <mc:Fallback>
                <p:oleObj name="Equation" r:id="rId13" imgW="2235200" imgH="939800" progId="Equation.DSMT4">
                  <p:embed/>
                  <p:pic>
                    <p:nvPicPr>
                      <p:cNvPr id="19" name="对象 1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552519" y="4788473"/>
                        <a:ext cx="2398418" cy="1010398"/>
                      </a:xfrm>
                      <a:prstGeom prst="rect">
                        <a:avLst/>
                      </a:prstGeom>
                      <a:noFill/>
                    </p:spPr>
                  </p:pic>
                </p:oleObj>
              </mc:Fallback>
            </mc:AlternateContent>
          </a:graphicData>
        </a:graphic>
      </p:graphicFrame>
      <p:sp>
        <p:nvSpPr>
          <p:cNvPr id="20" name="Rectangle 14"/>
          <p:cNvSpPr>
            <a:spLocks noChangeArrowheads="1"/>
          </p:cNvSpPr>
          <p:nvPr/>
        </p:nvSpPr>
        <p:spPr bwMode="auto">
          <a:xfrm>
            <a:off x="4387015" y="486627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1" name="对象 20"/>
          <p:cNvGraphicFramePr>
            <a:graphicFrameLocks noChangeAspect="1"/>
          </p:cNvGraphicFramePr>
          <p:nvPr>
            <p:extLst/>
          </p:nvPr>
        </p:nvGraphicFramePr>
        <p:xfrm>
          <a:off x="4343610" y="4809103"/>
          <a:ext cx="936841" cy="977573"/>
        </p:xfrm>
        <a:graphic>
          <a:graphicData uri="http://schemas.openxmlformats.org/presentationml/2006/ole">
            <mc:AlternateContent xmlns:mc="http://schemas.openxmlformats.org/markup-compatibility/2006">
              <mc:Choice xmlns:v="urn:schemas-microsoft-com:vml" Requires="v">
                <p:oleObj spid="_x0000_s87056" name="Equation" r:id="rId15" imgW="876300" imgH="914400" progId="Equation.DSMT4">
                  <p:embed/>
                </p:oleObj>
              </mc:Choice>
              <mc:Fallback>
                <p:oleObj name="Equation" r:id="rId15" imgW="876300" imgH="914400" progId="Equation.DSMT4">
                  <p:embed/>
                  <p:pic>
                    <p:nvPicPr>
                      <p:cNvPr id="21" name="对象 2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343610" y="4809103"/>
                        <a:ext cx="936841" cy="977573"/>
                      </a:xfrm>
                      <a:prstGeom prst="rect">
                        <a:avLst/>
                      </a:prstGeom>
                      <a:noFill/>
                    </p:spPr>
                  </p:pic>
                </p:oleObj>
              </mc:Fallback>
            </mc:AlternateContent>
          </a:graphicData>
        </a:graphic>
      </p:graphicFrame>
      <p:sp>
        <p:nvSpPr>
          <p:cNvPr id="24" name="Rectangle 18"/>
          <p:cNvSpPr>
            <a:spLocks noChangeArrowheads="1"/>
          </p:cNvSpPr>
          <p:nvPr/>
        </p:nvSpPr>
        <p:spPr bwMode="auto">
          <a:xfrm>
            <a:off x="6065796" y="535949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5" name="对象 24"/>
          <p:cNvGraphicFramePr>
            <a:graphicFrameLocks noChangeAspect="1"/>
          </p:cNvGraphicFramePr>
          <p:nvPr>
            <p:extLst/>
          </p:nvPr>
        </p:nvGraphicFramePr>
        <p:xfrm>
          <a:off x="5838167" y="5104512"/>
          <a:ext cx="837434" cy="322090"/>
        </p:xfrm>
        <a:graphic>
          <a:graphicData uri="http://schemas.openxmlformats.org/presentationml/2006/ole">
            <mc:AlternateContent xmlns:mc="http://schemas.openxmlformats.org/markup-compatibility/2006">
              <mc:Choice xmlns:v="urn:schemas-microsoft-com:vml" Requires="v">
                <p:oleObj spid="_x0000_s87057" name="公式" r:id="rId17" imgW="622030" imgH="241195" progId="Equation.3">
                  <p:embed/>
                </p:oleObj>
              </mc:Choice>
              <mc:Fallback>
                <p:oleObj name="公式" r:id="rId17" imgW="622030" imgH="241195" progId="Equation.3">
                  <p:embed/>
                  <p:pic>
                    <p:nvPicPr>
                      <p:cNvPr id="25" name="对象 24"/>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838167" y="5104512"/>
                        <a:ext cx="837434" cy="322090"/>
                      </a:xfrm>
                      <a:prstGeom prst="rect">
                        <a:avLst/>
                      </a:prstGeom>
                      <a:noFill/>
                    </p:spPr>
                  </p:pic>
                </p:oleObj>
              </mc:Fallback>
            </mc:AlternateContent>
          </a:graphicData>
        </a:graphic>
      </p:graphicFrame>
      <p:sp>
        <p:nvSpPr>
          <p:cNvPr id="22" name="页脚占位符 2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23" name="灯片编号占位符 2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8E7A19E-AECC-49A9-AB6C-55525D86B21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138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2329984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par>
                                <p:cTn id="8" presetID="10"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par>
                                <p:cTn id="16" presetID="10" presetClass="entr" presetSubtype="0" fill="hold" nodeType="with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fade">
                                      <p:cBhvr>
                                        <p:cTn id="18" dur="500"/>
                                        <p:tgtEl>
                                          <p:spTgt spid="8"/>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9"/>
                                        </p:tgtEl>
                                        <p:attrNameLst>
                                          <p:attrName>style.visibility</p:attrName>
                                        </p:attrNameLst>
                                      </p:cBhvr>
                                      <p:to>
                                        <p:strVal val="visible"/>
                                      </p:to>
                                    </p:set>
                                    <p:animEffect transition="in" filter="fade">
                                      <p:cBhvr>
                                        <p:cTn id="23" dur="500"/>
                                        <p:tgtEl>
                                          <p:spTgt spid="9"/>
                                        </p:tgtEl>
                                      </p:cBhvr>
                                    </p:animEffect>
                                  </p:childTnLst>
                                </p:cTn>
                              </p:par>
                              <p:par>
                                <p:cTn id="24" presetID="10" presetClass="entr" presetSubtype="0" fill="hold" nodeType="withEffect">
                                  <p:stCondLst>
                                    <p:cond delay="0"/>
                                  </p:stCondLst>
                                  <p:childTnLst>
                                    <p:set>
                                      <p:cBhvr>
                                        <p:cTn id="25" dur="1" fill="hold">
                                          <p:stCondLst>
                                            <p:cond delay="0"/>
                                          </p:stCondLst>
                                        </p:cTn>
                                        <p:tgtEl>
                                          <p:spTgt spid="11"/>
                                        </p:tgtEl>
                                        <p:attrNameLst>
                                          <p:attrName>style.visibility</p:attrName>
                                        </p:attrNameLst>
                                      </p:cBhvr>
                                      <p:to>
                                        <p:strVal val="visible"/>
                                      </p:to>
                                    </p:set>
                                    <p:animEffect transition="in" filter="fade">
                                      <p:cBhvr>
                                        <p:cTn id="26" dur="500"/>
                                        <p:tgtEl>
                                          <p:spTgt spid="11"/>
                                        </p:tgtEl>
                                      </p:cBhvr>
                                    </p:animEffect>
                                  </p:childTnLst>
                                </p:cTn>
                              </p:par>
                              <p:par>
                                <p:cTn id="27" presetID="10" presetClass="entr" presetSubtype="0" fill="hold" nodeType="withEffect">
                                  <p:stCondLst>
                                    <p:cond delay="0"/>
                                  </p:stCondLst>
                                  <p:childTnLst>
                                    <p:set>
                                      <p:cBhvr>
                                        <p:cTn id="28" dur="1" fill="hold">
                                          <p:stCondLst>
                                            <p:cond delay="0"/>
                                          </p:stCondLst>
                                        </p:cTn>
                                        <p:tgtEl>
                                          <p:spTgt spid="13"/>
                                        </p:tgtEl>
                                        <p:attrNameLst>
                                          <p:attrName>style.visibility</p:attrName>
                                        </p:attrNameLst>
                                      </p:cBhvr>
                                      <p:to>
                                        <p:strVal val="visible"/>
                                      </p:to>
                                    </p:set>
                                    <p:animEffect transition="in" filter="fade">
                                      <p:cBhvr>
                                        <p:cTn id="29" dur="500"/>
                                        <p:tgtEl>
                                          <p:spTgt spid="13"/>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fade">
                                      <p:cBhvr>
                                        <p:cTn id="32" dur="500"/>
                                        <p:tgtEl>
                                          <p:spTgt spid="14"/>
                                        </p:tgtEl>
                                      </p:cBhvr>
                                    </p:animEffect>
                                  </p:childTnLst>
                                </p:cTn>
                              </p:par>
                              <p:par>
                                <p:cTn id="33" presetID="10" presetClass="entr" presetSubtype="0" fill="hold" nodeType="withEffect">
                                  <p:stCondLst>
                                    <p:cond delay="0"/>
                                  </p:stCondLst>
                                  <p:childTnLst>
                                    <p:set>
                                      <p:cBhvr>
                                        <p:cTn id="34" dur="1" fill="hold">
                                          <p:stCondLst>
                                            <p:cond delay="0"/>
                                          </p:stCondLst>
                                        </p:cTn>
                                        <p:tgtEl>
                                          <p:spTgt spid="16"/>
                                        </p:tgtEl>
                                        <p:attrNameLst>
                                          <p:attrName>style.visibility</p:attrName>
                                        </p:attrNameLst>
                                      </p:cBhvr>
                                      <p:to>
                                        <p:strVal val="visible"/>
                                      </p:to>
                                    </p:set>
                                    <p:animEffect transition="in" filter="fade">
                                      <p:cBhvr>
                                        <p:cTn id="35" dur="500"/>
                                        <p:tgtEl>
                                          <p:spTgt spid="16"/>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17"/>
                                        </p:tgtEl>
                                        <p:attrNameLst>
                                          <p:attrName>style.visibility</p:attrName>
                                        </p:attrNameLst>
                                      </p:cBhvr>
                                      <p:to>
                                        <p:strVal val="visible"/>
                                      </p:to>
                                    </p:set>
                                    <p:animEffect transition="in" filter="fade">
                                      <p:cBhvr>
                                        <p:cTn id="40" dur="500"/>
                                        <p:tgtEl>
                                          <p:spTgt spid="17"/>
                                        </p:tgtEl>
                                      </p:cBhvr>
                                    </p:animEffect>
                                  </p:childTnLst>
                                </p:cTn>
                              </p:par>
                              <p:par>
                                <p:cTn id="41" presetID="10" presetClass="entr" presetSubtype="0" fill="hold" nodeType="withEffect">
                                  <p:stCondLst>
                                    <p:cond delay="0"/>
                                  </p:stCondLst>
                                  <p:childTnLst>
                                    <p:set>
                                      <p:cBhvr>
                                        <p:cTn id="42" dur="1" fill="hold">
                                          <p:stCondLst>
                                            <p:cond delay="0"/>
                                          </p:stCondLst>
                                        </p:cTn>
                                        <p:tgtEl>
                                          <p:spTgt spid="19"/>
                                        </p:tgtEl>
                                        <p:attrNameLst>
                                          <p:attrName>style.visibility</p:attrName>
                                        </p:attrNameLst>
                                      </p:cBhvr>
                                      <p:to>
                                        <p:strVal val="visible"/>
                                      </p:to>
                                    </p:set>
                                    <p:animEffect transition="in" filter="fade">
                                      <p:cBhvr>
                                        <p:cTn id="43" dur="500"/>
                                        <p:tgtEl>
                                          <p:spTgt spid="19"/>
                                        </p:tgtEl>
                                      </p:cBhvr>
                                    </p:animEffect>
                                  </p:childTnLst>
                                </p:cTn>
                              </p:par>
                              <p:par>
                                <p:cTn id="44" presetID="10" presetClass="entr" presetSubtype="0" fill="hold" nodeType="withEffect">
                                  <p:stCondLst>
                                    <p:cond delay="0"/>
                                  </p:stCondLst>
                                  <p:childTnLst>
                                    <p:set>
                                      <p:cBhvr>
                                        <p:cTn id="45" dur="1" fill="hold">
                                          <p:stCondLst>
                                            <p:cond delay="0"/>
                                          </p:stCondLst>
                                        </p:cTn>
                                        <p:tgtEl>
                                          <p:spTgt spid="21"/>
                                        </p:tgtEl>
                                        <p:attrNameLst>
                                          <p:attrName>style.visibility</p:attrName>
                                        </p:attrNameLst>
                                      </p:cBhvr>
                                      <p:to>
                                        <p:strVal val="visible"/>
                                      </p:to>
                                    </p:set>
                                    <p:animEffect transition="in" filter="fade">
                                      <p:cBhvr>
                                        <p:cTn id="46" dur="500"/>
                                        <p:tgtEl>
                                          <p:spTgt spid="21"/>
                                        </p:tgtEl>
                                      </p:cBhvr>
                                    </p:animEffect>
                                  </p:childTnLst>
                                </p:cTn>
                              </p:par>
                              <p:par>
                                <p:cTn id="47" presetID="10" presetClass="entr" presetSubtype="0" fill="hold" nodeType="withEffect">
                                  <p:stCondLst>
                                    <p:cond delay="0"/>
                                  </p:stCondLst>
                                  <p:childTnLst>
                                    <p:set>
                                      <p:cBhvr>
                                        <p:cTn id="48" dur="1" fill="hold">
                                          <p:stCondLst>
                                            <p:cond delay="0"/>
                                          </p:stCondLst>
                                        </p:cTn>
                                        <p:tgtEl>
                                          <p:spTgt spid="25"/>
                                        </p:tgtEl>
                                        <p:attrNameLst>
                                          <p:attrName>style.visibility</p:attrName>
                                        </p:attrNameLst>
                                      </p:cBhvr>
                                      <p:to>
                                        <p:strVal val="visible"/>
                                      </p:to>
                                    </p:set>
                                    <p:animEffect transition="in" filter="fade">
                                      <p:cBhvr>
                                        <p:cTn id="49"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6" grpId="0"/>
      <p:bldP spid="9" grpId="0"/>
      <p:bldP spid="14" grpId="0"/>
      <p:bldP spid="17" grpId="0"/>
    </p:bld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674809" y="2027932"/>
            <a:ext cx="1531188"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变换矩阵：</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3" name="Rectangle 2"/>
          <p:cNvSpPr>
            <a:spLocks noChangeArrowheads="1"/>
          </p:cNvSpPr>
          <p:nvPr/>
        </p:nvSpPr>
        <p:spPr bwMode="auto">
          <a:xfrm>
            <a:off x="2160271" y="135883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4" name="对象 3"/>
          <p:cNvGraphicFramePr>
            <a:graphicFrameLocks noChangeAspect="1"/>
          </p:cNvGraphicFramePr>
          <p:nvPr>
            <p:extLst/>
          </p:nvPr>
        </p:nvGraphicFramePr>
        <p:xfrm>
          <a:off x="2011680" y="1635937"/>
          <a:ext cx="998674" cy="1198409"/>
        </p:xfrm>
        <a:graphic>
          <a:graphicData uri="http://schemas.openxmlformats.org/presentationml/2006/ole">
            <mc:AlternateContent xmlns:mc="http://schemas.openxmlformats.org/markup-compatibility/2006">
              <mc:Choice xmlns:v="urn:schemas-microsoft-com:vml" Requires="v">
                <p:oleObj spid="_x0000_s88068" name="Equation" r:id="rId3" imgW="762000" imgH="914400" progId="Equation.DSMT4">
                  <p:embed/>
                </p:oleObj>
              </mc:Choice>
              <mc:Fallback>
                <p:oleObj name="Equation" r:id="rId3" imgW="762000" imgH="914400" progId="Equation.DSMT4">
                  <p:embed/>
                  <p:pic>
                    <p:nvPicPr>
                      <p:cNvPr id="4" name="对象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11680" y="1635937"/>
                        <a:ext cx="998674" cy="1198409"/>
                      </a:xfrm>
                      <a:prstGeom prst="rect">
                        <a:avLst/>
                      </a:prstGeom>
                      <a:noFill/>
                    </p:spPr>
                  </p:pic>
                </p:oleObj>
              </mc:Fallback>
            </mc:AlternateContent>
          </a:graphicData>
        </a:graphic>
      </p:graphicFrame>
      <p:sp>
        <p:nvSpPr>
          <p:cNvPr id="5" name="Rectangle 4"/>
          <p:cNvSpPr>
            <a:spLocks noChangeArrowheads="1"/>
          </p:cNvSpPr>
          <p:nvPr/>
        </p:nvSpPr>
        <p:spPr bwMode="auto">
          <a:xfrm>
            <a:off x="3474721" y="159966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3223260" y="2027933"/>
          <a:ext cx="2518784" cy="368243"/>
        </p:xfrm>
        <a:graphic>
          <a:graphicData uri="http://schemas.openxmlformats.org/presentationml/2006/ole">
            <mc:AlternateContent xmlns:mc="http://schemas.openxmlformats.org/markup-compatibility/2006">
              <mc:Choice xmlns:v="urn:schemas-microsoft-com:vml" Requires="v">
                <p:oleObj spid="_x0000_s88069" name="Equation" r:id="rId5" imgW="1625600" imgH="241300" progId="Equation.DSMT4">
                  <p:embed/>
                </p:oleObj>
              </mc:Choice>
              <mc:Fallback>
                <p:oleObj name="Equation" r:id="rId5" imgW="1625600" imgH="241300" progId="Equation.DSMT4">
                  <p:embed/>
                  <p:pic>
                    <p:nvPicPr>
                      <p:cNvPr id="6" name="对象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23260" y="2027933"/>
                        <a:ext cx="2518784" cy="368243"/>
                      </a:xfrm>
                      <a:prstGeom prst="rect">
                        <a:avLst/>
                      </a:prstGeom>
                      <a:noFill/>
                    </p:spPr>
                  </p:pic>
                </p:oleObj>
              </mc:Fallback>
            </mc:AlternateContent>
          </a:graphicData>
        </a:graphic>
      </p:graphicFrame>
      <p:sp>
        <p:nvSpPr>
          <p:cNvPr id="7" name="矩形 6"/>
          <p:cNvSpPr/>
          <p:nvPr/>
        </p:nvSpPr>
        <p:spPr>
          <a:xfrm>
            <a:off x="5639991" y="2015846"/>
            <a:ext cx="1704313"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，为行向量</a:t>
            </a:r>
            <a:r>
              <a:rPr kumimoji="0" lang="zh-CN" altLang="zh-CN" sz="135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135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8" name="矩形 7"/>
          <p:cNvSpPr/>
          <p:nvPr/>
        </p:nvSpPr>
        <p:spPr>
          <a:xfrm>
            <a:off x="674809" y="2974669"/>
            <a:ext cx="7440491" cy="900246"/>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tab pos="342900" algn="l"/>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因此，能控标准型具有一般意义</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即只要系统能控，则可用能控标准型作为其模型而不失一般性。</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9" name="矩形 8"/>
          <p:cNvSpPr/>
          <p:nvPr/>
        </p:nvSpPr>
        <p:spPr>
          <a:xfrm>
            <a:off x="674809" y="4311683"/>
            <a:ext cx="7326191" cy="49629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tab pos="342900" algn="l"/>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综上，能控标准型一定能控，若能控也能化为能控标准型。</a:t>
            </a:r>
          </a:p>
        </p:txBody>
      </p:sp>
      <p:sp>
        <p:nvSpPr>
          <p:cNvPr id="10" name="页脚占位符 9"/>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11" name="灯片编号占位符 10"/>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8E7A19E-AECC-49A9-AB6C-55525D86B21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139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9915711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
                                            <p:txEl>
                                              <p:pRg st="0" end="0"/>
                                            </p:txEl>
                                          </p:spTgt>
                                        </p:tgtEl>
                                        <p:attrNameLst>
                                          <p:attrName>style.visibility</p:attrName>
                                        </p:attrNameLst>
                                      </p:cBhvr>
                                      <p:to>
                                        <p:strVal val="visible"/>
                                      </p:to>
                                    </p:set>
                                    <p:animEffect transition="in" filter="fade">
                                      <p:cBhvr>
                                        <p:cTn id="12" dur="500"/>
                                        <p:tgtEl>
                                          <p:spTgt spid="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690696" y="1394683"/>
            <a:ext cx="7154964" cy="415498"/>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tab pos="342900" algn="l"/>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例</a:t>
            </a:r>
            <a:r>
              <a:rPr kumimoji="0" lang="en-US"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3-6                                 </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将其化为能控标准型。</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3" name="Rectangle 2"/>
          <p:cNvSpPr>
            <a:spLocks noChangeArrowheads="1"/>
          </p:cNvSpPr>
          <p:nvPr/>
        </p:nvSpPr>
        <p:spPr bwMode="auto">
          <a:xfrm flipV="1">
            <a:off x="2000250" y="1355571"/>
            <a:ext cx="1095799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4" name="对象 3"/>
          <p:cNvGraphicFramePr>
            <a:graphicFrameLocks noChangeAspect="1"/>
          </p:cNvGraphicFramePr>
          <p:nvPr>
            <p:extLst/>
          </p:nvPr>
        </p:nvGraphicFramePr>
        <p:xfrm>
          <a:off x="1592053" y="1309427"/>
          <a:ext cx="3306380" cy="642536"/>
        </p:xfrm>
        <a:graphic>
          <a:graphicData uri="http://schemas.openxmlformats.org/presentationml/2006/ole">
            <mc:AlternateContent xmlns:mc="http://schemas.openxmlformats.org/markup-compatibility/2006">
              <mc:Choice xmlns:v="urn:schemas-microsoft-com:vml" Requires="v">
                <p:oleObj spid="_x0000_s89095" name="Equation" r:id="rId3" imgW="2349500" imgH="457200" progId="Equation.DSMT4">
                  <p:embed/>
                </p:oleObj>
              </mc:Choice>
              <mc:Fallback>
                <p:oleObj name="Equation" r:id="rId3" imgW="2349500" imgH="457200" progId="Equation.DSMT4">
                  <p:embed/>
                  <p:pic>
                    <p:nvPicPr>
                      <p:cNvPr id="4" name="对象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92053" y="1309427"/>
                        <a:ext cx="3306380" cy="642536"/>
                      </a:xfrm>
                      <a:prstGeom prst="rect">
                        <a:avLst/>
                      </a:prstGeom>
                      <a:noFill/>
                    </p:spPr>
                  </p:pic>
                </p:oleObj>
              </mc:Fallback>
            </mc:AlternateContent>
          </a:graphicData>
        </a:graphic>
      </p:graphicFrame>
      <p:sp>
        <p:nvSpPr>
          <p:cNvPr id="5" name="矩形 4"/>
          <p:cNvSpPr/>
          <p:nvPr/>
        </p:nvSpPr>
        <p:spPr>
          <a:xfrm>
            <a:off x="1068294" y="2141187"/>
            <a:ext cx="4091185" cy="415498"/>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tab pos="342900" algn="l"/>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解</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）先判断系统的能控性：</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Rectangle 4"/>
          <p:cNvSpPr>
            <a:spLocks noChangeArrowheads="1"/>
          </p:cNvSpPr>
          <p:nvPr/>
        </p:nvSpPr>
        <p:spPr bwMode="auto">
          <a:xfrm>
            <a:off x="1502168" y="269368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710245" y="2669776"/>
          <a:ext cx="3208691" cy="631218"/>
        </p:xfrm>
        <a:graphic>
          <a:graphicData uri="http://schemas.openxmlformats.org/presentationml/2006/ole">
            <mc:AlternateContent xmlns:mc="http://schemas.openxmlformats.org/markup-compatibility/2006">
              <mc:Choice xmlns:v="urn:schemas-microsoft-com:vml" Requires="v">
                <p:oleObj spid="_x0000_s89096" name="公式" r:id="rId5" imgW="2324100" imgH="457200" progId="Equation.3">
                  <p:embed/>
                </p:oleObj>
              </mc:Choice>
              <mc:Fallback>
                <p:oleObj name="公式" r:id="rId5" imgW="2324100" imgH="457200" progId="Equation.3">
                  <p:embed/>
                  <p:pic>
                    <p:nvPicPr>
                      <p:cNvPr id="7" name="对象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0245" y="2669776"/>
                        <a:ext cx="3208691" cy="631218"/>
                      </a:xfrm>
                      <a:prstGeom prst="rect">
                        <a:avLst/>
                      </a:prstGeom>
                      <a:noFill/>
                    </p:spPr>
                  </p:pic>
                </p:oleObj>
              </mc:Fallback>
            </mc:AlternateContent>
          </a:graphicData>
        </a:graphic>
      </p:graphicFrame>
      <p:sp>
        <p:nvSpPr>
          <p:cNvPr id="8" name="矩形 7"/>
          <p:cNvSpPr/>
          <p:nvPr/>
        </p:nvSpPr>
        <p:spPr>
          <a:xfrm>
            <a:off x="3577174" y="2773919"/>
            <a:ext cx="5801588" cy="415498"/>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tab pos="342900" algn="l"/>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状态完全能控。所以，可以化为能控标准型。</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9" name="矩形 8"/>
          <p:cNvSpPr/>
          <p:nvPr/>
        </p:nvSpPr>
        <p:spPr>
          <a:xfrm>
            <a:off x="1479485" y="3378973"/>
            <a:ext cx="3167855" cy="415498"/>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tab pos="342900" algn="l"/>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2</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）求非奇异变换</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Q</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0" name="Rectangle 6"/>
          <p:cNvSpPr>
            <a:spLocks noChangeArrowheads="1"/>
          </p:cNvSpPr>
          <p:nvPr/>
        </p:nvSpPr>
        <p:spPr bwMode="auto">
          <a:xfrm>
            <a:off x="3113887" y="328559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4892509" y="3264899"/>
          <a:ext cx="2434121" cy="2518056"/>
        </p:xfrm>
        <a:graphic>
          <a:graphicData uri="http://schemas.openxmlformats.org/presentationml/2006/ole">
            <mc:AlternateContent xmlns:mc="http://schemas.openxmlformats.org/markup-compatibility/2006">
              <mc:Choice xmlns:v="urn:schemas-microsoft-com:vml" Requires="v">
                <p:oleObj spid="_x0000_s89097" name="公式" r:id="rId7" imgW="2209800" imgH="2286000" progId="Equation.3">
                  <p:embed/>
                </p:oleObj>
              </mc:Choice>
              <mc:Fallback>
                <p:oleObj name="公式" r:id="rId7" imgW="2209800" imgH="2286000" progId="Equation.3">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892509" y="3264899"/>
                        <a:ext cx="2434121" cy="2518056"/>
                      </a:xfrm>
                      <a:prstGeom prst="rect">
                        <a:avLst/>
                      </a:prstGeom>
                      <a:noFill/>
                    </p:spPr>
                  </p:pic>
                </p:oleObj>
              </mc:Fallback>
            </mc:AlternateContent>
          </a:graphicData>
        </a:graphic>
      </p:graphicFrame>
      <p:sp>
        <p:nvSpPr>
          <p:cNvPr id="12" name="Rectangle 8"/>
          <p:cNvSpPr>
            <a:spLocks noChangeArrowheads="1"/>
          </p:cNvSpPr>
          <p:nvPr/>
        </p:nvSpPr>
        <p:spPr bwMode="auto">
          <a:xfrm>
            <a:off x="1985978" y="500009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2421602" y="4513624"/>
          <a:ext cx="1017642" cy="530944"/>
        </p:xfrm>
        <a:graphic>
          <a:graphicData uri="http://schemas.openxmlformats.org/presentationml/2006/ole">
            <mc:AlternateContent xmlns:mc="http://schemas.openxmlformats.org/markup-compatibility/2006">
              <mc:Choice xmlns:v="urn:schemas-microsoft-com:vml" Requires="v">
                <p:oleObj spid="_x0000_s89098" name="公式" r:id="rId9" imgW="876300" imgH="457200" progId="Equation.3">
                  <p:embed/>
                </p:oleObj>
              </mc:Choice>
              <mc:Fallback>
                <p:oleObj name="公式" r:id="rId9" imgW="876300" imgH="457200" progId="Equation.3">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421602" y="4513624"/>
                        <a:ext cx="1017642" cy="530944"/>
                      </a:xfrm>
                      <a:prstGeom prst="rect">
                        <a:avLst/>
                      </a:prstGeom>
                      <a:noFill/>
                    </p:spPr>
                  </p:pic>
                </p:oleObj>
              </mc:Fallback>
            </mc:AlternateContent>
          </a:graphicData>
        </a:graphic>
      </p:graphicFrame>
      <p:sp>
        <p:nvSpPr>
          <p:cNvPr id="14" name="Rectangle 10"/>
          <p:cNvSpPr>
            <a:spLocks noChangeArrowheads="1"/>
          </p:cNvSpPr>
          <p:nvPr/>
        </p:nvSpPr>
        <p:spPr bwMode="auto">
          <a:xfrm>
            <a:off x="3806830" y="534299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5" name="对象 14"/>
          <p:cNvGraphicFramePr>
            <a:graphicFrameLocks noChangeAspect="1"/>
          </p:cNvGraphicFramePr>
          <p:nvPr>
            <p:extLst/>
          </p:nvPr>
        </p:nvGraphicFramePr>
        <p:xfrm>
          <a:off x="2052445" y="5314415"/>
          <a:ext cx="1804405" cy="334149"/>
        </p:xfrm>
        <a:graphic>
          <a:graphicData uri="http://schemas.openxmlformats.org/presentationml/2006/ole">
            <mc:AlternateContent xmlns:mc="http://schemas.openxmlformats.org/markup-compatibility/2006">
              <mc:Choice xmlns:v="urn:schemas-microsoft-com:vml" Requires="v">
                <p:oleObj spid="_x0000_s89099" name="公式" r:id="rId11" imgW="1282700" imgH="241300" progId="Equation.3">
                  <p:embed/>
                </p:oleObj>
              </mc:Choice>
              <mc:Fallback>
                <p:oleObj name="公式" r:id="rId11" imgW="1282700" imgH="241300" progId="Equation.3">
                  <p:embed/>
                  <p:pic>
                    <p:nvPicPr>
                      <p:cNvPr id="15" name="对象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052445" y="5314415"/>
                        <a:ext cx="1804405" cy="334149"/>
                      </a:xfrm>
                      <a:prstGeom prst="rect">
                        <a:avLst/>
                      </a:prstGeom>
                      <a:noFill/>
                    </p:spPr>
                  </p:pic>
                </p:oleObj>
              </mc:Fallback>
            </mc:AlternateContent>
          </a:graphicData>
        </a:graphic>
      </p:graphicFrame>
      <p:sp>
        <p:nvSpPr>
          <p:cNvPr id="16" name="页脚占位符 15"/>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17" name="灯片编号占位符 16"/>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8E7A19E-AECC-49A9-AB6C-55525D86B21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140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2770760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9">
                                            <p:txEl>
                                              <p:pRg st="0" end="0"/>
                                            </p:txEl>
                                          </p:spTgt>
                                        </p:tgtEl>
                                        <p:attrNameLst>
                                          <p:attrName>style.visibility</p:attrName>
                                        </p:attrNameLst>
                                      </p:cBhvr>
                                      <p:to>
                                        <p:strVal val="visible"/>
                                      </p:to>
                                    </p:set>
                                    <p:animEffect transition="in" filter="fade">
                                      <p:cBhvr>
                                        <p:cTn id="20" dur="500"/>
                                        <p:tgtEl>
                                          <p:spTgt spid="9">
                                            <p:txEl>
                                              <p:pRg st="0" end="0"/>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11"/>
                                        </p:tgtEl>
                                        <p:attrNameLst>
                                          <p:attrName>style.visibility</p:attrName>
                                        </p:attrNameLst>
                                      </p:cBhvr>
                                      <p:to>
                                        <p:strVal val="visible"/>
                                      </p:to>
                                    </p:set>
                                    <p:animEffect transition="in" filter="fade">
                                      <p:cBhvr>
                                        <p:cTn id="25" dur="500"/>
                                        <p:tgtEl>
                                          <p:spTgt spid="11"/>
                                        </p:tgtEl>
                                      </p:cBhvr>
                                    </p:animEffect>
                                  </p:childTnLst>
                                </p:cTn>
                              </p:par>
                              <p:par>
                                <p:cTn id="26" presetID="10" presetClass="entr" presetSubtype="0" fill="hold" nodeType="withEffect">
                                  <p:stCondLst>
                                    <p:cond delay="0"/>
                                  </p:stCondLst>
                                  <p:childTnLst>
                                    <p:set>
                                      <p:cBhvr>
                                        <p:cTn id="27" dur="1" fill="hold">
                                          <p:stCondLst>
                                            <p:cond delay="0"/>
                                          </p:stCondLst>
                                        </p:cTn>
                                        <p:tgtEl>
                                          <p:spTgt spid="13"/>
                                        </p:tgtEl>
                                        <p:attrNameLst>
                                          <p:attrName>style.visibility</p:attrName>
                                        </p:attrNameLst>
                                      </p:cBhvr>
                                      <p:to>
                                        <p:strVal val="visible"/>
                                      </p:to>
                                    </p:set>
                                    <p:animEffect transition="in" filter="fade">
                                      <p:cBhvr>
                                        <p:cTn id="28" dur="500"/>
                                        <p:tgtEl>
                                          <p:spTgt spid="13"/>
                                        </p:tgtEl>
                                      </p:cBhvr>
                                    </p:animEffect>
                                  </p:childTnLst>
                                </p:cTn>
                              </p:par>
                              <p:par>
                                <p:cTn id="29" presetID="10" presetClass="entr" presetSubtype="0" fill="hold" nodeType="withEffect">
                                  <p:stCondLst>
                                    <p:cond delay="0"/>
                                  </p:stCondLst>
                                  <p:childTnLst>
                                    <p:set>
                                      <p:cBhvr>
                                        <p:cTn id="30" dur="1" fill="hold">
                                          <p:stCondLst>
                                            <p:cond delay="0"/>
                                          </p:stCondLst>
                                        </p:cTn>
                                        <p:tgtEl>
                                          <p:spTgt spid="15"/>
                                        </p:tgtEl>
                                        <p:attrNameLst>
                                          <p:attrName>style.visibility</p:attrName>
                                        </p:attrNameLst>
                                      </p:cBhvr>
                                      <p:to>
                                        <p:strVal val="visible"/>
                                      </p:to>
                                    </p:set>
                                    <p:animEffect transition="in" filter="fade">
                                      <p:cBhvr>
                                        <p:cTn id="31"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8" grpId="0"/>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830103" y="2707791"/>
            <a:ext cx="7136607" cy="1304203"/>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tab pos="342900" algn="l"/>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判别系统</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状态能控性的另一种方法是利用线性非奇异变换，将</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阵对角化或约当化，然后根据变换后</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的阵来判别系统的能控性。</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3" name="Rectangle 2"/>
          <p:cNvSpPr>
            <a:spLocks noChangeArrowheads="1"/>
          </p:cNvSpPr>
          <p:nvPr/>
        </p:nvSpPr>
        <p:spPr bwMode="auto">
          <a:xfrm>
            <a:off x="1291591" y="364321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4" name="对象 3"/>
          <p:cNvGraphicFramePr>
            <a:graphicFrameLocks noChangeAspect="1"/>
          </p:cNvGraphicFramePr>
          <p:nvPr>
            <p:extLst/>
          </p:nvPr>
        </p:nvGraphicFramePr>
        <p:xfrm>
          <a:off x="6755130" y="3151636"/>
          <a:ext cx="251460" cy="298299"/>
        </p:xfrm>
        <a:graphic>
          <a:graphicData uri="http://schemas.openxmlformats.org/presentationml/2006/ole">
            <mc:AlternateContent xmlns:mc="http://schemas.openxmlformats.org/markup-compatibility/2006">
              <mc:Choice xmlns:v="urn:schemas-microsoft-com:vml" Requires="v">
                <p:oleObj spid="_x0000_s90115" name="公式" r:id="rId3" imgW="164957" imgH="190335" progId="Equation.3">
                  <p:embed/>
                </p:oleObj>
              </mc:Choice>
              <mc:Fallback>
                <p:oleObj name="公式" r:id="rId3" imgW="164957" imgH="190335" progId="Equation.3">
                  <p:embed/>
                  <p:pic>
                    <p:nvPicPr>
                      <p:cNvPr id="4" name="对象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55130" y="3151636"/>
                        <a:ext cx="251460" cy="298299"/>
                      </a:xfrm>
                      <a:prstGeom prst="rect">
                        <a:avLst/>
                      </a:prstGeom>
                      <a:noFill/>
                    </p:spPr>
                  </p:pic>
                </p:oleObj>
              </mc:Fallback>
            </mc:AlternateContent>
          </a:graphicData>
        </a:graphic>
      </p:graphicFrame>
      <p:sp>
        <p:nvSpPr>
          <p:cNvPr id="5" name="矩形 4"/>
          <p:cNvSpPr/>
          <p:nvPr/>
        </p:nvSpPr>
        <p:spPr>
          <a:xfrm>
            <a:off x="258117" y="1149982"/>
            <a:ext cx="2661306" cy="553998"/>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tab pos="342900" algn="l"/>
              </a:tabLst>
              <a:defRPr/>
            </a:pPr>
            <a:r>
              <a:rPr kumimoji="0" lang="en-US" altLang="zh-CN" sz="24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3.</a:t>
            </a:r>
            <a:r>
              <a:rPr kumimoji="0" lang="zh-CN" altLang="zh-CN" sz="24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能控性判据之二</a:t>
            </a:r>
            <a:endPar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页脚占位符 5"/>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7" name="灯片编号占位符 6"/>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8E7A19E-AECC-49A9-AB6C-55525D86B21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141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80217114"/>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05945" y="1115384"/>
            <a:ext cx="6657592" cy="496290"/>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(1) </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定理</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：线性非奇异变换不改变系统的状态能控性。</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3" name="矩形 2"/>
          <p:cNvSpPr/>
          <p:nvPr/>
        </p:nvSpPr>
        <p:spPr>
          <a:xfrm>
            <a:off x="860583" y="1609184"/>
            <a:ext cx="5548314" cy="415498"/>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证明</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：变换前系统</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的能控性矩阵</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S</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4" name="Rectangle 2"/>
          <p:cNvSpPr>
            <a:spLocks noChangeArrowheads="1"/>
          </p:cNvSpPr>
          <p:nvPr/>
        </p:nvSpPr>
        <p:spPr bwMode="auto">
          <a:xfrm>
            <a:off x="5246371" y="228600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5" name="对象 4"/>
          <p:cNvGraphicFramePr>
            <a:graphicFrameLocks noChangeAspect="1"/>
          </p:cNvGraphicFramePr>
          <p:nvPr>
            <p:extLst/>
          </p:nvPr>
        </p:nvGraphicFramePr>
        <p:xfrm>
          <a:off x="3226315" y="2067420"/>
          <a:ext cx="2117909" cy="357089"/>
        </p:xfrm>
        <a:graphic>
          <a:graphicData uri="http://schemas.openxmlformats.org/presentationml/2006/ole">
            <mc:AlternateContent xmlns:mc="http://schemas.openxmlformats.org/markup-compatibility/2006">
              <mc:Choice xmlns:v="urn:schemas-microsoft-com:vml" Requires="v">
                <p:oleObj spid="_x0000_s91145" name="Equation" r:id="rId3" imgW="1638300" imgH="279400" progId="Equation.DSMT4">
                  <p:embed/>
                </p:oleObj>
              </mc:Choice>
              <mc:Fallback>
                <p:oleObj name="Equation" r:id="rId3" imgW="1638300" imgH="279400" progId="Equation.DSMT4">
                  <p:embed/>
                  <p:pic>
                    <p:nvPicPr>
                      <p:cNvPr id="5" name="对象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26315" y="2067420"/>
                        <a:ext cx="2117909" cy="357089"/>
                      </a:xfrm>
                      <a:prstGeom prst="rect">
                        <a:avLst/>
                      </a:prstGeom>
                      <a:noFill/>
                    </p:spPr>
                  </p:pic>
                </p:oleObj>
              </mc:Fallback>
            </mc:AlternateContent>
          </a:graphicData>
        </a:graphic>
      </p:graphicFrame>
      <p:sp>
        <p:nvSpPr>
          <p:cNvPr id="6" name="矩形 5"/>
          <p:cNvSpPr/>
          <p:nvPr/>
        </p:nvSpPr>
        <p:spPr>
          <a:xfrm>
            <a:off x="1435099" y="2421869"/>
            <a:ext cx="5834381" cy="415498"/>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变换后系统</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的能控性矩阵</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3226315" y="2450123"/>
          <a:ext cx="267693" cy="334616"/>
        </p:xfrm>
        <a:graphic>
          <a:graphicData uri="http://schemas.openxmlformats.org/presentationml/2006/ole">
            <mc:AlternateContent xmlns:mc="http://schemas.openxmlformats.org/markup-compatibility/2006">
              <mc:Choice xmlns:v="urn:schemas-microsoft-com:vml" Requires="v">
                <p:oleObj spid="_x0000_s91146" name="Equation" r:id="rId5" imgW="152334" imgH="190417" progId="Equation.DSMT4">
                  <p:embed/>
                </p:oleObj>
              </mc:Choice>
              <mc:Fallback>
                <p:oleObj name="Equation" r:id="rId5" imgW="152334" imgH="190417"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26315" y="2450123"/>
                        <a:ext cx="267693" cy="334616"/>
                      </a:xfrm>
                      <a:prstGeom prst="rect">
                        <a:avLst/>
                      </a:prstGeom>
                      <a:noFill/>
                    </p:spPr>
                  </p:pic>
                </p:oleObj>
              </mc:Fallback>
            </mc:AlternateContent>
          </a:graphicData>
        </a:graphic>
      </p:graphicFrame>
      <p:sp>
        <p:nvSpPr>
          <p:cNvPr id="9" name="Rectangle 6"/>
          <p:cNvSpPr>
            <a:spLocks noChangeArrowheads="1"/>
          </p:cNvSpPr>
          <p:nvPr/>
        </p:nvSpPr>
        <p:spPr bwMode="auto">
          <a:xfrm>
            <a:off x="2674621" y="353053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3627596" y="2453770"/>
          <a:ext cx="262890" cy="328613"/>
        </p:xfrm>
        <a:graphic>
          <a:graphicData uri="http://schemas.openxmlformats.org/presentationml/2006/ole">
            <mc:AlternateContent xmlns:mc="http://schemas.openxmlformats.org/markup-compatibility/2006">
              <mc:Choice xmlns:v="urn:schemas-microsoft-com:vml" Requires="v">
                <p:oleObj spid="_x0000_s91147" name="Equation" r:id="rId7" imgW="152334" imgH="190417" progId="Equation.DSMT4">
                  <p:embed/>
                </p:oleObj>
              </mc:Choice>
              <mc:Fallback>
                <p:oleObj name="Equation" r:id="rId7" imgW="152334" imgH="190417"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627596" y="2453770"/>
                        <a:ext cx="262890" cy="328613"/>
                      </a:xfrm>
                      <a:prstGeom prst="rect">
                        <a:avLst/>
                      </a:prstGeom>
                      <a:noFill/>
                    </p:spPr>
                  </p:pic>
                </p:oleObj>
              </mc:Fallback>
            </mc:AlternateContent>
          </a:graphicData>
        </a:graphic>
      </p:graphicFrame>
      <p:sp>
        <p:nvSpPr>
          <p:cNvPr id="11" name="Rectangle 8"/>
          <p:cNvSpPr>
            <a:spLocks noChangeArrowheads="1"/>
          </p:cNvSpPr>
          <p:nvPr/>
        </p:nvSpPr>
        <p:spPr bwMode="auto">
          <a:xfrm>
            <a:off x="3783331" y="350909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5580181" y="2424827"/>
          <a:ext cx="240030" cy="368046"/>
        </p:xfrm>
        <a:graphic>
          <a:graphicData uri="http://schemas.openxmlformats.org/presentationml/2006/ole">
            <mc:AlternateContent xmlns:mc="http://schemas.openxmlformats.org/markup-compatibility/2006">
              <mc:Choice xmlns:v="urn:schemas-microsoft-com:vml" Requires="v">
                <p:oleObj spid="_x0000_s91148" name="公式" r:id="rId9" imgW="139579" imgH="215713" progId="Equation.3">
                  <p:embed/>
                </p:oleObj>
              </mc:Choice>
              <mc:Fallback>
                <p:oleObj name="公式" r:id="rId9" imgW="139579" imgH="215713" progId="Equation.3">
                  <p:embed/>
                  <p:pic>
                    <p:nvPicPr>
                      <p:cNvPr id="12" name="对象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580181" y="2424827"/>
                        <a:ext cx="240030" cy="368046"/>
                      </a:xfrm>
                      <a:prstGeom prst="rect">
                        <a:avLst/>
                      </a:prstGeom>
                      <a:noFill/>
                    </p:spPr>
                  </p:pic>
                </p:oleObj>
              </mc:Fallback>
            </mc:AlternateContent>
          </a:graphicData>
        </a:graphic>
      </p:graphicFrame>
      <p:sp>
        <p:nvSpPr>
          <p:cNvPr id="13" name="Rectangle 10"/>
          <p:cNvSpPr>
            <a:spLocks noChangeArrowheads="1"/>
          </p:cNvSpPr>
          <p:nvPr/>
        </p:nvSpPr>
        <p:spPr bwMode="auto">
          <a:xfrm>
            <a:off x="2483366" y="427348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3226315" y="2844779"/>
          <a:ext cx="3051950" cy="1182763"/>
        </p:xfrm>
        <a:graphic>
          <a:graphicData uri="http://schemas.openxmlformats.org/presentationml/2006/ole">
            <mc:AlternateContent xmlns:mc="http://schemas.openxmlformats.org/markup-compatibility/2006">
              <mc:Choice xmlns:v="urn:schemas-microsoft-com:vml" Requires="v">
                <p:oleObj spid="_x0000_s91149" name="Equation" r:id="rId11" imgW="2755900" imgH="1066800" progId="Equation.DSMT4">
                  <p:embed/>
                </p:oleObj>
              </mc:Choice>
              <mc:Fallback>
                <p:oleObj name="Equation" r:id="rId11" imgW="2755900" imgH="1066800" progId="Equation.DSMT4">
                  <p:embed/>
                  <p:pic>
                    <p:nvPicPr>
                      <p:cNvPr id="14" name="对象 1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226315" y="2844779"/>
                        <a:ext cx="3051950" cy="1182763"/>
                      </a:xfrm>
                      <a:prstGeom prst="rect">
                        <a:avLst/>
                      </a:prstGeom>
                      <a:noFill/>
                    </p:spPr>
                  </p:pic>
                </p:oleObj>
              </mc:Fallback>
            </mc:AlternateContent>
          </a:graphicData>
        </a:graphic>
      </p:graphicFrame>
      <p:sp>
        <p:nvSpPr>
          <p:cNvPr id="15" name="矩形 14"/>
          <p:cNvSpPr/>
          <p:nvPr/>
        </p:nvSpPr>
        <p:spPr>
          <a:xfrm>
            <a:off x="995481" y="4058003"/>
            <a:ext cx="7771329" cy="415498"/>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因为变换矩阵</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P</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非奇异，即</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。由线性代数有关定理知：</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6" name="Rectangle 17"/>
          <p:cNvSpPr>
            <a:spLocks noChangeArrowheads="1"/>
          </p:cNvSpPr>
          <p:nvPr/>
        </p:nvSpPr>
        <p:spPr bwMode="auto">
          <a:xfrm>
            <a:off x="3226315" y="543142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7" name="对象 16"/>
          <p:cNvGraphicFramePr>
            <a:graphicFrameLocks noChangeAspect="1"/>
          </p:cNvGraphicFramePr>
          <p:nvPr>
            <p:extLst/>
          </p:nvPr>
        </p:nvGraphicFramePr>
        <p:xfrm>
          <a:off x="4352290" y="4126239"/>
          <a:ext cx="1077164" cy="279265"/>
        </p:xfrm>
        <a:graphic>
          <a:graphicData uri="http://schemas.openxmlformats.org/presentationml/2006/ole">
            <mc:AlternateContent xmlns:mc="http://schemas.openxmlformats.org/markup-compatibility/2006">
              <mc:Choice xmlns:v="urn:schemas-microsoft-com:vml" Requires="v">
                <p:oleObj spid="_x0000_s91150" name="公式" r:id="rId13" imgW="774364" imgH="203112" progId="Equation.3">
                  <p:embed/>
                </p:oleObj>
              </mc:Choice>
              <mc:Fallback>
                <p:oleObj name="公式" r:id="rId13" imgW="774364" imgH="203112" progId="Equation.3">
                  <p:embed/>
                  <p:pic>
                    <p:nvPicPr>
                      <p:cNvPr id="17" name="对象 1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352290" y="4126239"/>
                        <a:ext cx="1077164" cy="279265"/>
                      </a:xfrm>
                      <a:prstGeom prst="rect">
                        <a:avLst/>
                      </a:prstGeom>
                      <a:noFill/>
                    </p:spPr>
                  </p:pic>
                </p:oleObj>
              </mc:Fallback>
            </mc:AlternateContent>
          </a:graphicData>
        </a:graphic>
      </p:graphicFrame>
      <p:sp>
        <p:nvSpPr>
          <p:cNvPr id="18" name="Rectangle 19"/>
          <p:cNvSpPr>
            <a:spLocks noChangeArrowheads="1"/>
          </p:cNvSpPr>
          <p:nvPr/>
        </p:nvSpPr>
        <p:spPr bwMode="auto">
          <a:xfrm>
            <a:off x="5246371" y="562086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9" name="对象 18"/>
          <p:cNvGraphicFramePr>
            <a:graphicFrameLocks noChangeAspect="1"/>
          </p:cNvGraphicFramePr>
          <p:nvPr>
            <p:extLst/>
          </p:nvPr>
        </p:nvGraphicFramePr>
        <p:xfrm>
          <a:off x="2959026" y="4508070"/>
          <a:ext cx="2861185" cy="1071249"/>
        </p:xfrm>
        <a:graphic>
          <a:graphicData uri="http://schemas.openxmlformats.org/presentationml/2006/ole">
            <mc:AlternateContent xmlns:mc="http://schemas.openxmlformats.org/markup-compatibility/2006">
              <mc:Choice xmlns:v="urn:schemas-microsoft-com:vml" Requires="v">
                <p:oleObj spid="_x0000_s91151" name="公式" r:id="rId15" imgW="2006600" imgH="749300" progId="Equation.3">
                  <p:embed/>
                </p:oleObj>
              </mc:Choice>
              <mc:Fallback>
                <p:oleObj name="公式" r:id="rId15" imgW="2006600" imgH="749300" progId="Equation.3">
                  <p:embed/>
                  <p:pic>
                    <p:nvPicPr>
                      <p:cNvPr id="19" name="对象 1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959026" y="4508070"/>
                        <a:ext cx="2861185" cy="1071249"/>
                      </a:xfrm>
                      <a:prstGeom prst="rect">
                        <a:avLst/>
                      </a:prstGeom>
                      <a:noFill/>
                    </p:spPr>
                  </p:pic>
                </p:oleObj>
              </mc:Fallback>
            </mc:AlternateContent>
          </a:graphicData>
        </a:graphic>
      </p:graphicFrame>
      <p:sp>
        <p:nvSpPr>
          <p:cNvPr id="20" name="矩形 19"/>
          <p:cNvSpPr/>
          <p:nvPr/>
        </p:nvSpPr>
        <p:spPr>
          <a:xfrm>
            <a:off x="693053" y="5579319"/>
            <a:ext cx="1223412" cy="415498"/>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证毕。</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7" name="页脚占位符 6"/>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21" name="灯片编号占位符 20"/>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8E7A19E-AECC-49A9-AB6C-55525D86B21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142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8677044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par>
                                <p:cTn id="8" presetID="10"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par>
                                <p:cTn id="16" presetID="10" presetClass="entr" presetSubtype="0" fill="hold" nodeType="with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fade">
                                      <p:cBhvr>
                                        <p:cTn id="18" dur="500"/>
                                        <p:tgtEl>
                                          <p:spTgt spid="8"/>
                                        </p:tgtEl>
                                      </p:cBhvr>
                                    </p:animEffect>
                                  </p:childTnLst>
                                </p:cTn>
                              </p:par>
                              <p:par>
                                <p:cTn id="19" presetID="10" presetClass="entr" presetSubtype="0" fill="hold" nodeType="with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fade">
                                      <p:cBhvr>
                                        <p:cTn id="21" dur="500"/>
                                        <p:tgtEl>
                                          <p:spTgt spid="10"/>
                                        </p:tgtEl>
                                      </p:cBhvr>
                                    </p:animEffect>
                                  </p:childTnLst>
                                </p:cTn>
                              </p:par>
                              <p:par>
                                <p:cTn id="22" presetID="10" presetClass="entr" presetSubtype="0" fill="hold" nodeType="withEffect">
                                  <p:stCondLst>
                                    <p:cond delay="0"/>
                                  </p:stCondLst>
                                  <p:childTnLst>
                                    <p:set>
                                      <p:cBhvr>
                                        <p:cTn id="23" dur="1" fill="hold">
                                          <p:stCondLst>
                                            <p:cond delay="0"/>
                                          </p:stCondLst>
                                        </p:cTn>
                                        <p:tgtEl>
                                          <p:spTgt spid="12"/>
                                        </p:tgtEl>
                                        <p:attrNameLst>
                                          <p:attrName>style.visibility</p:attrName>
                                        </p:attrNameLst>
                                      </p:cBhvr>
                                      <p:to>
                                        <p:strVal val="visible"/>
                                      </p:to>
                                    </p:set>
                                    <p:animEffect transition="in" filter="fade">
                                      <p:cBhvr>
                                        <p:cTn id="24" dur="500"/>
                                        <p:tgtEl>
                                          <p:spTgt spid="12"/>
                                        </p:tgtEl>
                                      </p:cBhvr>
                                    </p:animEffect>
                                  </p:childTnLst>
                                </p:cTn>
                              </p:par>
                              <p:par>
                                <p:cTn id="25" presetID="10" presetClass="entr" presetSubtype="0" fill="hold" nodeType="with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500"/>
                                        <p:tgtEl>
                                          <p:spTgt spid="14"/>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20"/>
                                        </p:tgtEl>
                                        <p:attrNameLst>
                                          <p:attrName>style.visibility</p:attrName>
                                        </p:attrNameLst>
                                      </p:cBhvr>
                                      <p:to>
                                        <p:strVal val="visible"/>
                                      </p:to>
                                    </p:set>
                                    <p:animEffect transition="in" filter="fade">
                                      <p:cBhvr>
                                        <p:cTn id="32" dur="500"/>
                                        <p:tgtEl>
                                          <p:spTgt spid="20"/>
                                        </p:tgtEl>
                                      </p:cBhvr>
                                    </p:animEffect>
                                  </p:childTnLst>
                                </p:cTn>
                              </p:par>
                              <p:par>
                                <p:cTn id="33" presetID="10" presetClass="entr" presetSubtype="0" fill="hold" nodeType="withEffect">
                                  <p:stCondLst>
                                    <p:cond delay="0"/>
                                  </p:stCondLst>
                                  <p:childTnLst>
                                    <p:set>
                                      <p:cBhvr>
                                        <p:cTn id="34" dur="1" fill="hold">
                                          <p:stCondLst>
                                            <p:cond delay="0"/>
                                          </p:stCondLst>
                                        </p:cTn>
                                        <p:tgtEl>
                                          <p:spTgt spid="19"/>
                                        </p:tgtEl>
                                        <p:attrNameLst>
                                          <p:attrName>style.visibility</p:attrName>
                                        </p:attrNameLst>
                                      </p:cBhvr>
                                      <p:to>
                                        <p:strVal val="visible"/>
                                      </p:to>
                                    </p:set>
                                    <p:animEffect transition="in" filter="fade">
                                      <p:cBhvr>
                                        <p:cTn id="35" dur="500"/>
                                        <p:tgtEl>
                                          <p:spTgt spid="19"/>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15"/>
                                        </p:tgtEl>
                                        <p:attrNameLst>
                                          <p:attrName>style.visibility</p:attrName>
                                        </p:attrNameLst>
                                      </p:cBhvr>
                                      <p:to>
                                        <p:strVal val="visible"/>
                                      </p:to>
                                    </p:set>
                                    <p:animEffect transition="in" filter="fade">
                                      <p:cBhvr>
                                        <p:cTn id="38" dur="500"/>
                                        <p:tgtEl>
                                          <p:spTgt spid="15"/>
                                        </p:tgtEl>
                                      </p:cBhvr>
                                    </p:animEffect>
                                  </p:childTnLst>
                                </p:cTn>
                              </p:par>
                              <p:par>
                                <p:cTn id="39" presetID="10" presetClass="entr" presetSubtype="0" fill="hold" nodeType="withEffect">
                                  <p:stCondLst>
                                    <p:cond delay="0"/>
                                  </p:stCondLst>
                                  <p:childTnLst>
                                    <p:set>
                                      <p:cBhvr>
                                        <p:cTn id="40" dur="1" fill="hold">
                                          <p:stCondLst>
                                            <p:cond delay="0"/>
                                          </p:stCondLst>
                                        </p:cTn>
                                        <p:tgtEl>
                                          <p:spTgt spid="17"/>
                                        </p:tgtEl>
                                        <p:attrNameLst>
                                          <p:attrName>style.visibility</p:attrName>
                                        </p:attrNameLst>
                                      </p:cBhvr>
                                      <p:to>
                                        <p:strVal val="visible"/>
                                      </p:to>
                                    </p:set>
                                    <p:animEffect transition="in" filter="fade">
                                      <p:cBhvr>
                                        <p:cTn id="41"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6" grpId="0"/>
      <p:bldP spid="15" grpId="0"/>
      <p:bldP spid="20" grpId="0"/>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42900" y="1130326"/>
            <a:ext cx="8069580" cy="900246"/>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tab pos="342900" algn="l"/>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(2) </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定理</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：设系统</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具有两两相异的特征值，则其状态能控的充要条件是系统经线性非奇异变换后的对角标准型状态方程</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4" name="对象 3"/>
          <p:cNvGraphicFramePr>
            <a:graphicFrameLocks noChangeAspect="1"/>
          </p:cNvGraphicFramePr>
          <p:nvPr>
            <p:extLst/>
          </p:nvPr>
        </p:nvGraphicFramePr>
        <p:xfrm>
          <a:off x="3063240" y="2178817"/>
          <a:ext cx="2232663" cy="956855"/>
        </p:xfrm>
        <a:graphic>
          <a:graphicData uri="http://schemas.openxmlformats.org/presentationml/2006/ole">
            <mc:AlternateContent xmlns:mc="http://schemas.openxmlformats.org/markup-compatibility/2006">
              <mc:Choice xmlns:v="urn:schemas-microsoft-com:vml" Requires="v">
                <p:oleObj spid="_x0000_s92165" name="Equation" r:id="rId3" imgW="1663700" imgH="711200" progId="Equation.DSMT4">
                  <p:embed/>
                </p:oleObj>
              </mc:Choice>
              <mc:Fallback>
                <p:oleObj name="Equation" r:id="rId3" imgW="1663700" imgH="711200" progId="Equation.DSMT4">
                  <p:embed/>
                  <p:pic>
                    <p:nvPicPr>
                      <p:cNvPr id="4" name="对象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63240" y="2178817"/>
                        <a:ext cx="2232663" cy="956855"/>
                      </a:xfrm>
                      <a:prstGeom prst="rect">
                        <a:avLst/>
                      </a:prstGeom>
                      <a:noFill/>
                    </p:spPr>
                  </p:pic>
                </p:oleObj>
              </mc:Fallback>
            </mc:AlternateContent>
          </a:graphicData>
        </a:graphic>
      </p:graphicFrame>
      <p:sp>
        <p:nvSpPr>
          <p:cNvPr id="8" name="矩形 7"/>
          <p:cNvSpPr/>
          <p:nvPr/>
        </p:nvSpPr>
        <p:spPr>
          <a:xfrm>
            <a:off x="918888" y="3429923"/>
            <a:ext cx="5059003" cy="41549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的</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阵中不包含元素全为零的行。其中：</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1245100" y="3429924"/>
          <a:ext cx="307695" cy="361994"/>
        </p:xfrm>
        <a:graphic>
          <a:graphicData uri="http://schemas.openxmlformats.org/presentationml/2006/ole">
            <mc:AlternateContent xmlns:mc="http://schemas.openxmlformats.org/markup-compatibility/2006">
              <mc:Choice xmlns:v="urn:schemas-microsoft-com:vml" Requires="v">
                <p:oleObj spid="_x0000_s92166" name="公式" r:id="rId5" imgW="164957" imgH="190335" progId="Equation.3">
                  <p:embed/>
                </p:oleObj>
              </mc:Choice>
              <mc:Fallback>
                <p:oleObj name="公式" r:id="rId5" imgW="164957" imgH="190335" progId="Equation.3">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45100" y="3429924"/>
                        <a:ext cx="307695" cy="361994"/>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2914650" y="4116589"/>
          <a:ext cx="2843948" cy="1078739"/>
        </p:xfrm>
        <a:graphic>
          <a:graphicData uri="http://schemas.openxmlformats.org/presentationml/2006/ole">
            <mc:AlternateContent xmlns:mc="http://schemas.openxmlformats.org/markup-compatibility/2006">
              <mc:Choice xmlns:v="urn:schemas-microsoft-com:vml" Requires="v">
                <p:oleObj spid="_x0000_s92167" name="Equation" r:id="rId7" imgW="1930400" imgH="736600" progId="Equation.DSMT4">
                  <p:embed/>
                </p:oleObj>
              </mc:Choice>
              <mc:Fallback>
                <p:oleObj name="Equation" r:id="rId7" imgW="1930400" imgH="736600"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14650" y="4116589"/>
                        <a:ext cx="2843948" cy="1078739"/>
                      </a:xfrm>
                      <a:prstGeom prst="rect">
                        <a:avLst/>
                      </a:prstGeom>
                      <a:noFill/>
                    </p:spPr>
                  </p:pic>
                </p:oleObj>
              </mc:Fallback>
            </mc:AlternateContent>
          </a:graphicData>
        </a:graphic>
      </p:graphicFrame>
      <p:sp>
        <p:nvSpPr>
          <p:cNvPr id="3" name="页脚占位符 2"/>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5" name="灯片编号占位符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8E7A19E-AECC-49A9-AB6C-55525D86B21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143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634137198"/>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1317378" y="1378453"/>
            <a:ext cx="5963532" cy="415498"/>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tab pos="342900" algn="l"/>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若要系统</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状态能控，其能控性矩阵</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3" name="矩形 2"/>
          <p:cNvSpPr/>
          <p:nvPr/>
        </p:nvSpPr>
        <p:spPr>
          <a:xfrm>
            <a:off x="641412" y="1393120"/>
            <a:ext cx="995785"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证明</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5" name="对象 4"/>
          <p:cNvGraphicFramePr>
            <a:graphicFrameLocks noChangeAspect="1"/>
          </p:cNvGraphicFramePr>
          <p:nvPr>
            <p:extLst/>
          </p:nvPr>
        </p:nvGraphicFramePr>
        <p:xfrm>
          <a:off x="2531775" y="1385105"/>
          <a:ext cx="297180" cy="371475"/>
        </p:xfrm>
        <a:graphic>
          <a:graphicData uri="http://schemas.openxmlformats.org/presentationml/2006/ole">
            <mc:AlternateContent xmlns:mc="http://schemas.openxmlformats.org/markup-compatibility/2006">
              <mc:Choice xmlns:v="urn:schemas-microsoft-com:vml" Requires="v">
                <p:oleObj spid="_x0000_s93196" name="Equation" r:id="rId3" imgW="152334" imgH="190417" progId="Equation.DSMT4">
                  <p:embed/>
                </p:oleObj>
              </mc:Choice>
              <mc:Fallback>
                <p:oleObj name="Equation" r:id="rId3" imgW="152334" imgH="190417" progId="Equation.DSMT4">
                  <p:embed/>
                  <p:pic>
                    <p:nvPicPr>
                      <p:cNvPr id="5" name="对象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31775" y="1385105"/>
                        <a:ext cx="297180" cy="371475"/>
                      </a:xfrm>
                      <a:prstGeom prst="rect">
                        <a:avLst/>
                      </a:prstGeom>
                      <a:noFill/>
                    </p:spPr>
                  </p:pic>
                </p:oleObj>
              </mc:Fallback>
            </mc:AlternateContent>
          </a:graphicData>
        </a:graphic>
      </p:graphicFrame>
      <p:graphicFrame>
        <p:nvGraphicFramePr>
          <p:cNvPr id="7" name="对象 6"/>
          <p:cNvGraphicFramePr>
            <a:graphicFrameLocks noChangeAspect="1"/>
          </p:cNvGraphicFramePr>
          <p:nvPr>
            <p:extLst/>
          </p:nvPr>
        </p:nvGraphicFramePr>
        <p:xfrm>
          <a:off x="3034695" y="1393121"/>
          <a:ext cx="291435" cy="364294"/>
        </p:xfrm>
        <a:graphic>
          <a:graphicData uri="http://schemas.openxmlformats.org/presentationml/2006/ole">
            <mc:AlternateContent xmlns:mc="http://schemas.openxmlformats.org/markup-compatibility/2006">
              <mc:Choice xmlns:v="urn:schemas-microsoft-com:vml" Requires="v">
                <p:oleObj spid="_x0000_s93197" name="Equation" r:id="rId5" imgW="152334" imgH="190417" progId="Equation.DSMT4">
                  <p:embed/>
                </p:oleObj>
              </mc:Choice>
              <mc:Fallback>
                <p:oleObj name="Equation" r:id="rId5" imgW="152334" imgH="190417" progId="Equation.DSMT4">
                  <p:embed/>
                  <p:pic>
                    <p:nvPicPr>
                      <p:cNvPr id="7" name="对象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034695" y="1393121"/>
                        <a:ext cx="291435" cy="364294"/>
                      </a:xfrm>
                      <a:prstGeom prst="rect">
                        <a:avLst/>
                      </a:prstGeom>
                      <a:noFill/>
                    </p:spPr>
                  </p:pic>
                </p:oleObj>
              </mc:Fallback>
            </mc:AlternateContent>
          </a:graphicData>
        </a:graphic>
      </p:graphicFrame>
      <p:graphicFrame>
        <p:nvGraphicFramePr>
          <p:cNvPr id="9" name="对象 8"/>
          <p:cNvGraphicFramePr>
            <a:graphicFrameLocks noChangeAspect="1"/>
          </p:cNvGraphicFramePr>
          <p:nvPr>
            <p:extLst/>
          </p:nvPr>
        </p:nvGraphicFramePr>
        <p:xfrm>
          <a:off x="6446520" y="1343005"/>
          <a:ext cx="297180" cy="455676"/>
        </p:xfrm>
        <a:graphic>
          <a:graphicData uri="http://schemas.openxmlformats.org/presentationml/2006/ole">
            <mc:AlternateContent xmlns:mc="http://schemas.openxmlformats.org/markup-compatibility/2006">
              <mc:Choice xmlns:v="urn:schemas-microsoft-com:vml" Requires="v">
                <p:oleObj spid="_x0000_s93198" name="公式" r:id="rId7" imgW="139579" imgH="215713" progId="Equation.3">
                  <p:embed/>
                </p:oleObj>
              </mc:Choice>
              <mc:Fallback>
                <p:oleObj name="公式" r:id="rId7" imgW="139579" imgH="215713" progId="Equation.3">
                  <p:embed/>
                  <p:pic>
                    <p:nvPicPr>
                      <p:cNvPr id="9" name="对象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446520" y="1343005"/>
                        <a:ext cx="297180" cy="455676"/>
                      </a:xfrm>
                      <a:prstGeom prst="rect">
                        <a:avLst/>
                      </a:prstGeom>
                      <a:noFill/>
                    </p:spPr>
                  </p:pic>
                </p:oleObj>
              </mc:Fallback>
            </mc:AlternateContent>
          </a:graphicData>
        </a:graphic>
      </p:graphicFrame>
      <p:graphicFrame>
        <p:nvGraphicFramePr>
          <p:cNvPr id="11" name="对象 10"/>
          <p:cNvGraphicFramePr>
            <a:graphicFrameLocks noChangeAspect="1"/>
          </p:cNvGraphicFramePr>
          <p:nvPr>
            <p:extLst/>
          </p:nvPr>
        </p:nvGraphicFramePr>
        <p:xfrm>
          <a:off x="2097435" y="1972133"/>
          <a:ext cx="3914746" cy="1138255"/>
        </p:xfrm>
        <a:graphic>
          <a:graphicData uri="http://schemas.openxmlformats.org/presentationml/2006/ole">
            <mc:AlternateContent xmlns:mc="http://schemas.openxmlformats.org/markup-compatibility/2006">
              <mc:Choice xmlns:v="urn:schemas-microsoft-com:vml" Requires="v">
                <p:oleObj spid="_x0000_s93199" name="Equation" r:id="rId9" imgW="3505200" imgH="1016000" progId="Equation.DSMT4">
                  <p:embed/>
                </p:oleObj>
              </mc:Choice>
              <mc:Fallback>
                <p:oleObj name="Equation" r:id="rId9" imgW="3505200" imgH="1016000" progId="Equation.DSMT4">
                  <p:embed/>
                  <p:pic>
                    <p:nvPicPr>
                      <p:cNvPr id="11" name="对象 1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097435" y="1972133"/>
                        <a:ext cx="3914746" cy="1138255"/>
                      </a:xfrm>
                      <a:prstGeom prst="rect">
                        <a:avLst/>
                      </a:prstGeom>
                      <a:noFill/>
                    </p:spPr>
                  </p:pic>
                </p:oleObj>
              </mc:Fallback>
            </mc:AlternateContent>
          </a:graphicData>
        </a:graphic>
      </p:graphicFrame>
      <p:sp>
        <p:nvSpPr>
          <p:cNvPr id="12" name="矩形 11"/>
          <p:cNvSpPr/>
          <p:nvPr/>
        </p:nvSpPr>
        <p:spPr>
          <a:xfrm>
            <a:off x="1440181" y="3396342"/>
            <a:ext cx="6617970" cy="1546577"/>
          </a:xfrm>
          <a:prstGeom prst="rect">
            <a:avLst/>
          </a:prstGeom>
        </p:spPr>
        <p:txBody>
          <a:bodyPr wrap="square">
            <a:spAutoFit/>
          </a:bodyPr>
          <a:lstStyle/>
          <a:p>
            <a:pPr marL="0" marR="0" lvl="0" indent="0" algn="just" defTabSz="914400" rtl="0" eaLnBrk="1" fontAlgn="auto" latinLnBrk="0" hangingPunct="1">
              <a:lnSpc>
                <a:spcPct val="150000"/>
              </a:lnSpc>
              <a:spcBef>
                <a:spcPts val="0"/>
              </a:spcBef>
              <a:spcAft>
                <a:spcPts val="0"/>
              </a:spcAft>
              <a:buClrTx/>
              <a:buSzTx/>
              <a:buFontTx/>
              <a:buNone/>
              <a:tabLst>
                <a:tab pos="342900" algn="l"/>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应满秩，即</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en-US"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当且仅当 </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时才能成立，即</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阵不能含有元素全为零的行。</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中全零行对应的</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为不可控状态变量，</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为不可控模态。</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2890664" y="3529236"/>
          <a:ext cx="995981" cy="311244"/>
        </p:xfrm>
        <a:graphic>
          <a:graphicData uri="http://schemas.openxmlformats.org/presentationml/2006/ole">
            <mc:AlternateContent xmlns:mc="http://schemas.openxmlformats.org/markup-compatibility/2006">
              <mc:Choice xmlns:v="urn:schemas-microsoft-com:vml" Requires="v">
                <p:oleObj spid="_x0000_s93200" name="公式" r:id="rId11" imgW="761669" imgH="241195" progId="Equation.3">
                  <p:embed/>
                </p:oleObj>
              </mc:Choice>
              <mc:Fallback>
                <p:oleObj name="公式" r:id="rId11" imgW="761669" imgH="241195" progId="Equation.3">
                  <p:embed/>
                  <p:pic>
                    <p:nvPicPr>
                      <p:cNvPr id="14" name="对象 1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90664" y="3529236"/>
                        <a:ext cx="995981" cy="311244"/>
                      </a:xfrm>
                      <a:prstGeom prst="rect">
                        <a:avLst/>
                      </a:prstGeom>
                      <a:noFill/>
                    </p:spPr>
                  </p:pic>
                </p:oleObj>
              </mc:Fallback>
            </mc:AlternateContent>
          </a:graphicData>
        </a:graphic>
      </p:graphicFrame>
      <p:sp>
        <p:nvSpPr>
          <p:cNvPr id="15" name="Rectangle 12"/>
          <p:cNvSpPr>
            <a:spLocks noChangeArrowheads="1"/>
          </p:cNvSpPr>
          <p:nvPr/>
        </p:nvSpPr>
        <p:spPr bwMode="auto">
          <a:xfrm>
            <a:off x="3714751" y="485118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5211634" y="3546044"/>
          <a:ext cx="1383476" cy="324816"/>
        </p:xfrm>
        <a:graphic>
          <a:graphicData uri="http://schemas.openxmlformats.org/presentationml/2006/ole">
            <mc:AlternateContent xmlns:mc="http://schemas.openxmlformats.org/markup-compatibility/2006">
              <mc:Choice xmlns:v="urn:schemas-microsoft-com:vml" Requires="v">
                <p:oleObj spid="_x0000_s93201" name="Equation" r:id="rId13" imgW="1091726" imgH="253890" progId="Equation.DSMT4">
                  <p:embed/>
                </p:oleObj>
              </mc:Choice>
              <mc:Fallback>
                <p:oleObj name="Equation" r:id="rId13" imgW="1091726" imgH="253890" progId="Equation.DSMT4">
                  <p:embed/>
                  <p:pic>
                    <p:nvPicPr>
                      <p:cNvPr id="16" name="对象 1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11634" y="3546044"/>
                        <a:ext cx="1383476" cy="324816"/>
                      </a:xfrm>
                      <a:prstGeom prst="rect">
                        <a:avLst/>
                      </a:prstGeom>
                      <a:noFill/>
                    </p:spPr>
                  </p:pic>
                </p:oleObj>
              </mc:Fallback>
            </mc:AlternateContent>
          </a:graphicData>
        </a:graphic>
      </p:graphicFrame>
      <p:sp>
        <p:nvSpPr>
          <p:cNvPr id="17" name="Rectangle 14"/>
          <p:cNvSpPr>
            <a:spLocks noChangeArrowheads="1"/>
          </p:cNvSpPr>
          <p:nvPr/>
        </p:nvSpPr>
        <p:spPr bwMode="auto">
          <a:xfrm>
            <a:off x="5280661" y="477251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sp>
        <p:nvSpPr>
          <p:cNvPr id="19" name="Rectangle 16"/>
          <p:cNvSpPr>
            <a:spLocks noChangeArrowheads="1"/>
          </p:cNvSpPr>
          <p:nvPr/>
        </p:nvSpPr>
        <p:spPr bwMode="auto">
          <a:xfrm>
            <a:off x="1800256" y="693667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0" name="对象 19"/>
          <p:cNvGraphicFramePr>
            <a:graphicFrameLocks noChangeAspect="1"/>
          </p:cNvGraphicFramePr>
          <p:nvPr>
            <p:extLst/>
          </p:nvPr>
        </p:nvGraphicFramePr>
        <p:xfrm>
          <a:off x="1842256" y="4414032"/>
          <a:ext cx="291435" cy="437153"/>
        </p:xfrm>
        <a:graphic>
          <a:graphicData uri="http://schemas.openxmlformats.org/presentationml/2006/ole">
            <mc:AlternateContent xmlns:mc="http://schemas.openxmlformats.org/markup-compatibility/2006">
              <mc:Choice xmlns:v="urn:schemas-microsoft-com:vml" Requires="v">
                <p:oleObj spid="_x0000_s93202" name="Equation" r:id="rId15" imgW="152334" imgH="228501" progId="Equation.DSMT4">
                  <p:embed/>
                </p:oleObj>
              </mc:Choice>
              <mc:Fallback>
                <p:oleObj name="Equation" r:id="rId15" imgW="152334" imgH="228501" progId="Equation.DSMT4">
                  <p:embed/>
                  <p:pic>
                    <p:nvPicPr>
                      <p:cNvPr id="20" name="对象 1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842256" y="4414032"/>
                        <a:ext cx="291435" cy="437153"/>
                      </a:xfrm>
                      <a:prstGeom prst="rect">
                        <a:avLst/>
                      </a:prstGeom>
                      <a:noFill/>
                    </p:spPr>
                  </p:pic>
                </p:oleObj>
              </mc:Fallback>
            </mc:AlternateContent>
          </a:graphicData>
        </a:graphic>
      </p:graphicFrame>
      <p:sp>
        <p:nvSpPr>
          <p:cNvPr id="21" name="Rectangle 18"/>
          <p:cNvSpPr>
            <a:spLocks noChangeArrowheads="1"/>
          </p:cNvSpPr>
          <p:nvPr/>
        </p:nvSpPr>
        <p:spPr bwMode="auto">
          <a:xfrm>
            <a:off x="3154681" y="732386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2" name="对象 21"/>
          <p:cNvGraphicFramePr>
            <a:graphicFrameLocks noChangeAspect="1"/>
          </p:cNvGraphicFramePr>
          <p:nvPr>
            <p:extLst/>
          </p:nvPr>
        </p:nvGraphicFramePr>
        <p:xfrm>
          <a:off x="4267922" y="4477588"/>
          <a:ext cx="354331" cy="310040"/>
        </p:xfrm>
        <a:graphic>
          <a:graphicData uri="http://schemas.openxmlformats.org/presentationml/2006/ole">
            <mc:AlternateContent xmlns:mc="http://schemas.openxmlformats.org/markup-compatibility/2006">
              <mc:Choice xmlns:v="urn:schemas-microsoft-com:vml" Requires="v">
                <p:oleObj spid="_x0000_s93203" name="公式" r:id="rId17" imgW="228501" imgH="203112" progId="Equation.3">
                  <p:embed/>
                </p:oleObj>
              </mc:Choice>
              <mc:Fallback>
                <p:oleObj name="公式" r:id="rId17" imgW="228501" imgH="203112" progId="Equation.3">
                  <p:embed/>
                  <p:pic>
                    <p:nvPicPr>
                      <p:cNvPr id="22" name="对象 2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267922" y="4477588"/>
                        <a:ext cx="354331" cy="310040"/>
                      </a:xfrm>
                      <a:prstGeom prst="rect">
                        <a:avLst/>
                      </a:prstGeom>
                      <a:noFill/>
                    </p:spPr>
                  </p:pic>
                </p:oleObj>
              </mc:Fallback>
            </mc:AlternateContent>
          </a:graphicData>
        </a:graphic>
      </p:graphicFrame>
      <p:graphicFrame>
        <p:nvGraphicFramePr>
          <p:cNvPr id="23" name="对象 22"/>
          <p:cNvGraphicFramePr>
            <a:graphicFrameLocks noChangeAspect="1"/>
          </p:cNvGraphicFramePr>
          <p:nvPr>
            <p:extLst/>
          </p:nvPr>
        </p:nvGraphicFramePr>
        <p:xfrm>
          <a:off x="2357060" y="3955005"/>
          <a:ext cx="291435" cy="364294"/>
        </p:xfrm>
        <a:graphic>
          <a:graphicData uri="http://schemas.openxmlformats.org/presentationml/2006/ole">
            <mc:AlternateContent xmlns:mc="http://schemas.openxmlformats.org/markup-compatibility/2006">
              <mc:Choice xmlns:v="urn:schemas-microsoft-com:vml" Requires="v">
                <p:oleObj spid="_x0000_s93204" name="Equation" r:id="rId19" imgW="152334" imgH="190417" progId="Equation.DSMT4">
                  <p:embed/>
                </p:oleObj>
              </mc:Choice>
              <mc:Fallback>
                <p:oleObj name="Equation" r:id="rId19" imgW="152334" imgH="190417" progId="Equation.DSMT4">
                  <p:embed/>
                  <p:pic>
                    <p:nvPicPr>
                      <p:cNvPr id="23" name="对象 2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357060" y="3955005"/>
                        <a:ext cx="291435" cy="364294"/>
                      </a:xfrm>
                      <a:prstGeom prst="rect">
                        <a:avLst/>
                      </a:prstGeom>
                      <a:noFill/>
                    </p:spPr>
                  </p:pic>
                </p:oleObj>
              </mc:Fallback>
            </mc:AlternateContent>
          </a:graphicData>
        </a:graphic>
      </p:graphicFrame>
      <p:graphicFrame>
        <p:nvGraphicFramePr>
          <p:cNvPr id="24" name="对象 23"/>
          <p:cNvGraphicFramePr>
            <a:graphicFrameLocks noChangeAspect="1"/>
          </p:cNvGraphicFramePr>
          <p:nvPr>
            <p:extLst/>
          </p:nvPr>
        </p:nvGraphicFramePr>
        <p:xfrm>
          <a:off x="6115050" y="3955005"/>
          <a:ext cx="291435" cy="364294"/>
        </p:xfrm>
        <a:graphic>
          <a:graphicData uri="http://schemas.openxmlformats.org/presentationml/2006/ole">
            <mc:AlternateContent xmlns:mc="http://schemas.openxmlformats.org/markup-compatibility/2006">
              <mc:Choice xmlns:v="urn:schemas-microsoft-com:vml" Requires="v">
                <p:oleObj spid="_x0000_s93205" name="Equation" r:id="rId20" imgW="152334" imgH="190417" progId="Equation.DSMT4">
                  <p:embed/>
                </p:oleObj>
              </mc:Choice>
              <mc:Fallback>
                <p:oleObj name="Equation" r:id="rId20" imgW="152334" imgH="190417" progId="Equation.DSMT4">
                  <p:embed/>
                  <p:pic>
                    <p:nvPicPr>
                      <p:cNvPr id="24" name="对象 2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115050" y="3955005"/>
                        <a:ext cx="291435" cy="364294"/>
                      </a:xfrm>
                      <a:prstGeom prst="rect">
                        <a:avLst/>
                      </a:prstGeom>
                      <a:noFill/>
                    </p:spPr>
                  </p:pic>
                </p:oleObj>
              </mc:Fallback>
            </mc:AlternateContent>
          </a:graphicData>
        </a:graphic>
      </p:graphicFrame>
      <p:sp>
        <p:nvSpPr>
          <p:cNvPr id="4" name="页脚占位符 3"/>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6" name="灯片编号占位符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8E7A19E-AECC-49A9-AB6C-55525D86B21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144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3765975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par>
                                <p:cTn id="8" presetID="10"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par>
                                <p:cTn id="11" presetID="10" presetClass="entr" presetSubtype="0" fill="hold" nodeType="with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fade">
                                      <p:cBhvr>
                                        <p:cTn id="13" dur="500"/>
                                        <p:tgtEl>
                                          <p:spTgt spid="7"/>
                                        </p:tgtEl>
                                      </p:cBhvr>
                                    </p:animEffect>
                                  </p:childTnLst>
                                </p:cTn>
                              </p:par>
                              <p:par>
                                <p:cTn id="14" presetID="10" presetClass="entr" presetSubtype="0" fill="hold" nodeType="withEffect">
                                  <p:stCondLst>
                                    <p:cond delay="0"/>
                                  </p:stCondLst>
                                  <p:childTnLst>
                                    <p:set>
                                      <p:cBhvr>
                                        <p:cTn id="15" dur="1" fill="hold">
                                          <p:stCondLst>
                                            <p:cond delay="0"/>
                                          </p:stCondLst>
                                        </p:cTn>
                                        <p:tgtEl>
                                          <p:spTgt spid="9"/>
                                        </p:tgtEl>
                                        <p:attrNameLst>
                                          <p:attrName>style.visibility</p:attrName>
                                        </p:attrNameLst>
                                      </p:cBhvr>
                                      <p:to>
                                        <p:strVal val="visible"/>
                                      </p:to>
                                    </p:set>
                                    <p:animEffect transition="in" filter="fade">
                                      <p:cBhvr>
                                        <p:cTn id="16" dur="500"/>
                                        <p:tgtEl>
                                          <p:spTgt spid="9"/>
                                        </p:tgtEl>
                                      </p:cBhvr>
                                    </p:animEffect>
                                  </p:childTnLst>
                                </p:cTn>
                              </p:par>
                              <p:par>
                                <p:cTn id="17" presetID="10" presetClass="entr" presetSubtype="0" fill="hold" nodeType="with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fade">
                                      <p:cBhvr>
                                        <p:cTn id="19" dur="500"/>
                                        <p:tgtEl>
                                          <p:spTgt spid="11"/>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childTnLst>
                                    <p:set>
                                      <p:cBhvr>
                                        <p:cTn id="23" dur="1" fill="hold">
                                          <p:stCondLst>
                                            <p:cond delay="0"/>
                                          </p:stCondLst>
                                        </p:cTn>
                                        <p:tgtEl>
                                          <p:spTgt spid="12"/>
                                        </p:tgtEl>
                                        <p:attrNameLst>
                                          <p:attrName>style.visibility</p:attrName>
                                        </p:attrNameLst>
                                      </p:cBhvr>
                                      <p:to>
                                        <p:strVal val="visible"/>
                                      </p:to>
                                    </p:set>
                                    <p:animEffect transition="in" filter="fade">
                                      <p:cBhvr>
                                        <p:cTn id="24" dur="500"/>
                                        <p:tgtEl>
                                          <p:spTgt spid="12"/>
                                        </p:tgtEl>
                                      </p:cBhvr>
                                    </p:animEffect>
                                  </p:childTnLst>
                                </p:cTn>
                              </p:par>
                              <p:par>
                                <p:cTn id="25" presetID="10" presetClass="entr" presetSubtype="0" fill="hold" nodeType="with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500"/>
                                        <p:tgtEl>
                                          <p:spTgt spid="14"/>
                                        </p:tgtEl>
                                      </p:cBhvr>
                                    </p:animEffect>
                                  </p:childTnLst>
                                </p:cTn>
                              </p:par>
                              <p:par>
                                <p:cTn id="28" presetID="10" presetClass="entr" presetSubtype="0" fill="hold" nodeType="withEffect">
                                  <p:stCondLst>
                                    <p:cond delay="0"/>
                                  </p:stCondLst>
                                  <p:childTnLst>
                                    <p:set>
                                      <p:cBhvr>
                                        <p:cTn id="29" dur="1" fill="hold">
                                          <p:stCondLst>
                                            <p:cond delay="0"/>
                                          </p:stCondLst>
                                        </p:cTn>
                                        <p:tgtEl>
                                          <p:spTgt spid="16"/>
                                        </p:tgtEl>
                                        <p:attrNameLst>
                                          <p:attrName>style.visibility</p:attrName>
                                        </p:attrNameLst>
                                      </p:cBhvr>
                                      <p:to>
                                        <p:strVal val="visible"/>
                                      </p:to>
                                    </p:set>
                                    <p:animEffect transition="in" filter="fade">
                                      <p:cBhvr>
                                        <p:cTn id="30" dur="500"/>
                                        <p:tgtEl>
                                          <p:spTgt spid="16"/>
                                        </p:tgtEl>
                                      </p:cBhvr>
                                    </p:animEffect>
                                  </p:childTnLst>
                                </p:cTn>
                              </p:par>
                              <p:par>
                                <p:cTn id="31" presetID="10" presetClass="entr" presetSubtype="0" fill="hold" nodeType="withEffect">
                                  <p:stCondLst>
                                    <p:cond delay="0"/>
                                  </p:stCondLst>
                                  <p:childTnLst>
                                    <p:set>
                                      <p:cBhvr>
                                        <p:cTn id="32" dur="1" fill="hold">
                                          <p:stCondLst>
                                            <p:cond delay="0"/>
                                          </p:stCondLst>
                                        </p:cTn>
                                        <p:tgtEl>
                                          <p:spTgt spid="23"/>
                                        </p:tgtEl>
                                        <p:attrNameLst>
                                          <p:attrName>style.visibility</p:attrName>
                                        </p:attrNameLst>
                                      </p:cBhvr>
                                      <p:to>
                                        <p:strVal val="visible"/>
                                      </p:to>
                                    </p:set>
                                    <p:animEffect transition="in" filter="fade">
                                      <p:cBhvr>
                                        <p:cTn id="33" dur="500"/>
                                        <p:tgtEl>
                                          <p:spTgt spid="23"/>
                                        </p:tgtEl>
                                      </p:cBhvr>
                                    </p:animEffect>
                                  </p:childTnLst>
                                </p:cTn>
                              </p:par>
                              <p:par>
                                <p:cTn id="34" presetID="10" presetClass="entr" presetSubtype="0" fill="hold" nodeType="withEffect">
                                  <p:stCondLst>
                                    <p:cond delay="0"/>
                                  </p:stCondLst>
                                  <p:childTnLst>
                                    <p:set>
                                      <p:cBhvr>
                                        <p:cTn id="35" dur="1" fill="hold">
                                          <p:stCondLst>
                                            <p:cond delay="0"/>
                                          </p:stCondLst>
                                        </p:cTn>
                                        <p:tgtEl>
                                          <p:spTgt spid="24"/>
                                        </p:tgtEl>
                                        <p:attrNameLst>
                                          <p:attrName>style.visibility</p:attrName>
                                        </p:attrNameLst>
                                      </p:cBhvr>
                                      <p:to>
                                        <p:strVal val="visible"/>
                                      </p:to>
                                    </p:set>
                                    <p:animEffect transition="in" filter="fade">
                                      <p:cBhvr>
                                        <p:cTn id="36" dur="500"/>
                                        <p:tgtEl>
                                          <p:spTgt spid="24"/>
                                        </p:tgtEl>
                                      </p:cBhvr>
                                    </p:animEffect>
                                  </p:childTnLst>
                                </p:cTn>
                              </p:par>
                              <p:par>
                                <p:cTn id="37" presetID="10" presetClass="entr" presetSubtype="0" fill="hold" nodeType="withEffect">
                                  <p:stCondLst>
                                    <p:cond delay="0"/>
                                  </p:stCondLst>
                                  <p:childTnLst>
                                    <p:set>
                                      <p:cBhvr>
                                        <p:cTn id="38" dur="1" fill="hold">
                                          <p:stCondLst>
                                            <p:cond delay="0"/>
                                          </p:stCondLst>
                                        </p:cTn>
                                        <p:tgtEl>
                                          <p:spTgt spid="22"/>
                                        </p:tgtEl>
                                        <p:attrNameLst>
                                          <p:attrName>style.visibility</p:attrName>
                                        </p:attrNameLst>
                                      </p:cBhvr>
                                      <p:to>
                                        <p:strVal val="visible"/>
                                      </p:to>
                                    </p:set>
                                    <p:animEffect transition="in" filter="fade">
                                      <p:cBhvr>
                                        <p:cTn id="39" dur="500"/>
                                        <p:tgtEl>
                                          <p:spTgt spid="22"/>
                                        </p:tgtEl>
                                      </p:cBhvr>
                                    </p:animEffect>
                                  </p:childTnLst>
                                </p:cTn>
                              </p:par>
                              <p:par>
                                <p:cTn id="40" presetID="10" presetClass="entr" presetSubtype="0" fill="hold" nodeType="withEffect">
                                  <p:stCondLst>
                                    <p:cond delay="0"/>
                                  </p:stCondLst>
                                  <p:childTnLst>
                                    <p:set>
                                      <p:cBhvr>
                                        <p:cTn id="41" dur="1" fill="hold">
                                          <p:stCondLst>
                                            <p:cond delay="0"/>
                                          </p:stCondLst>
                                        </p:cTn>
                                        <p:tgtEl>
                                          <p:spTgt spid="20"/>
                                        </p:tgtEl>
                                        <p:attrNameLst>
                                          <p:attrName>style.visibility</p:attrName>
                                        </p:attrNameLst>
                                      </p:cBhvr>
                                      <p:to>
                                        <p:strVal val="visible"/>
                                      </p:to>
                                    </p:set>
                                    <p:animEffect transition="in" filter="fade">
                                      <p:cBhvr>
                                        <p:cTn id="42"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2" grpId="0"/>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605790" y="1529276"/>
            <a:ext cx="7200900" cy="738664"/>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tab pos="342900" algn="l"/>
              </a:tabLst>
              <a:defRPr/>
            </a:pPr>
            <a:r>
              <a:rPr kumimoji="0" lang="zh-CN" altLang="zh-CN" sz="2100" b="1" i="0" u="none" strike="noStrike" kern="100" cap="none" spc="0" normalizeH="0" baseline="0" noProof="0" dirty="0">
                <a:ln>
                  <a:noFill/>
                </a:ln>
                <a:solidFill>
                  <a:srgbClr val="0070C0"/>
                </a:solidFill>
                <a:effectLst/>
                <a:uLnTx/>
                <a:uFillTx/>
                <a:latin typeface="Times New Roman" panose="02020603050405020304" pitchFamily="18" charset="0"/>
                <a:ea typeface="宋体" panose="02010600030101010101" pitchFamily="2" charset="-122"/>
                <a:cs typeface="+mn-cs"/>
              </a:rPr>
              <a:t>思考题</a:t>
            </a:r>
            <a:r>
              <a:rPr kumimoji="0" lang="en-US" altLang="zh-CN" sz="2100" b="1" i="0" u="none" strike="noStrike" kern="100" cap="none" spc="0" normalizeH="0" baseline="0" noProof="0" dirty="0">
                <a:ln>
                  <a:noFill/>
                </a:ln>
                <a:solidFill>
                  <a:srgbClr val="0070C0"/>
                </a:solidFill>
                <a:effectLst/>
                <a:uLnTx/>
                <a:uFillTx/>
                <a:latin typeface="Times New Roman" panose="02020603050405020304" pitchFamily="18" charset="0"/>
                <a:ea typeface="宋体" panose="02010600030101010101" pitchFamily="2" charset="-122"/>
                <a:cs typeface="+mn-cs"/>
              </a:rPr>
              <a:t>3</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阵有全零行，则状态不完全能控，从状态方程解释其含义。</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3" name="对象 2"/>
          <p:cNvGraphicFramePr>
            <a:graphicFrameLocks noChangeAspect="1"/>
          </p:cNvGraphicFramePr>
          <p:nvPr>
            <p:extLst/>
          </p:nvPr>
        </p:nvGraphicFramePr>
        <p:xfrm>
          <a:off x="1788825" y="1529277"/>
          <a:ext cx="291435" cy="364294"/>
        </p:xfrm>
        <a:graphic>
          <a:graphicData uri="http://schemas.openxmlformats.org/presentationml/2006/ole">
            <mc:AlternateContent xmlns:mc="http://schemas.openxmlformats.org/markup-compatibility/2006">
              <mc:Choice xmlns:v="urn:schemas-microsoft-com:vml" Requires="v">
                <p:oleObj spid="_x0000_s94217" name="Equation" r:id="rId3" imgW="152334" imgH="190417" progId="Equation.DSMT4">
                  <p:embed/>
                </p:oleObj>
              </mc:Choice>
              <mc:Fallback>
                <p:oleObj name="Equation" r:id="rId3" imgW="152334" imgH="190417" progId="Equation.DSMT4">
                  <p:embed/>
                  <p:pic>
                    <p:nvPicPr>
                      <p:cNvPr id="3" name="对象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88825" y="1529277"/>
                        <a:ext cx="291435" cy="364294"/>
                      </a:xfrm>
                      <a:prstGeom prst="rect">
                        <a:avLst/>
                      </a:prstGeom>
                      <a:noFill/>
                    </p:spPr>
                  </p:pic>
                </p:oleObj>
              </mc:Fallback>
            </mc:AlternateContent>
          </a:graphicData>
        </a:graphic>
      </p:graphicFrame>
      <p:sp>
        <p:nvSpPr>
          <p:cNvPr id="7" name="矩形 6"/>
          <p:cNvSpPr/>
          <p:nvPr/>
        </p:nvSpPr>
        <p:spPr>
          <a:xfrm>
            <a:off x="1092637" y="2479921"/>
            <a:ext cx="6885146" cy="2031325"/>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tab pos="342900" algn="l"/>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在对角标准型状态方程中，因为各状态变量已经解耦，所以各状态变量只能通过输入</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来直接进行控制。这样一来，一旦</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阵中出现全零行，则相应的状态变量便不能控。</a:t>
            </a:r>
          </a:p>
        </p:txBody>
      </p:sp>
      <p:graphicFrame>
        <p:nvGraphicFramePr>
          <p:cNvPr id="9" name="对象 8"/>
          <p:cNvGraphicFramePr>
            <a:graphicFrameLocks noChangeAspect="1"/>
          </p:cNvGraphicFramePr>
          <p:nvPr>
            <p:extLst/>
          </p:nvPr>
        </p:nvGraphicFramePr>
        <p:xfrm>
          <a:off x="4609502" y="3083688"/>
          <a:ext cx="592988" cy="377357"/>
        </p:xfrm>
        <a:graphic>
          <a:graphicData uri="http://schemas.openxmlformats.org/presentationml/2006/ole">
            <mc:AlternateContent xmlns:mc="http://schemas.openxmlformats.org/markup-compatibility/2006">
              <mc:Choice xmlns:v="urn:schemas-microsoft-com:vml" Requires="v">
                <p:oleObj spid="_x0000_s94218" name="公式" r:id="rId5" imgW="317225" imgH="203024" progId="Equation.3">
                  <p:embed/>
                </p:oleObj>
              </mc:Choice>
              <mc:Fallback>
                <p:oleObj name="公式" r:id="rId5" imgW="317225" imgH="203024" progId="Equation.3">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609502" y="3083688"/>
                        <a:ext cx="592988" cy="377357"/>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2506878" y="3495583"/>
          <a:ext cx="291435" cy="364294"/>
        </p:xfrm>
        <a:graphic>
          <a:graphicData uri="http://schemas.openxmlformats.org/presentationml/2006/ole">
            <mc:AlternateContent xmlns:mc="http://schemas.openxmlformats.org/markup-compatibility/2006">
              <mc:Choice xmlns:v="urn:schemas-microsoft-com:vml" Requires="v">
                <p:oleObj spid="_x0000_s94219" name="Equation" r:id="rId7" imgW="152334" imgH="190417" progId="Equation.DSMT4">
                  <p:embed/>
                </p:oleObj>
              </mc:Choice>
              <mc:Fallback>
                <p:oleObj name="Equation" r:id="rId7" imgW="152334" imgH="190417" progId="Equation.DSMT4">
                  <p:embed/>
                  <p:pic>
                    <p:nvPicPr>
                      <p:cNvPr id="10" name="对象 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06878" y="3495583"/>
                        <a:ext cx="291435" cy="364294"/>
                      </a:xfrm>
                      <a:prstGeom prst="rect">
                        <a:avLst/>
                      </a:prstGeom>
                      <a:noFill/>
                    </p:spPr>
                  </p:pic>
                </p:oleObj>
              </mc:Fallback>
            </mc:AlternateContent>
          </a:graphicData>
        </a:graphic>
      </p:graphicFrame>
      <p:sp>
        <p:nvSpPr>
          <p:cNvPr id="11" name="矩形 10"/>
          <p:cNvSpPr/>
          <p:nvPr/>
        </p:nvSpPr>
        <p:spPr>
          <a:xfrm>
            <a:off x="921544" y="2548876"/>
            <a:ext cx="6885146" cy="2112117"/>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tab pos="342900" algn="l"/>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注意</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，当</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阵含有重特征值，且仍能对角化时，上述结论不成立。在单输入系统中，更有结论：即使</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中不含</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0</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元素，</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也是状态不能控的，因为此时能控性矩阵</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中至少有两行线性相关，所以</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不满秩；在</a:t>
            </a:r>
            <a:r>
              <a:rPr kumimoji="0" lang="en-US" altLang="zh-CN" sz="21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MI</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系统中，若重根λ对应的</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中各行独力，则系统能控。</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6452038" y="2954880"/>
          <a:ext cx="291435" cy="364294"/>
        </p:xfrm>
        <a:graphic>
          <a:graphicData uri="http://schemas.openxmlformats.org/presentationml/2006/ole">
            <mc:AlternateContent xmlns:mc="http://schemas.openxmlformats.org/markup-compatibility/2006">
              <mc:Choice xmlns:v="urn:schemas-microsoft-com:vml" Requires="v">
                <p:oleObj spid="_x0000_s94220" name="Equation" r:id="rId8" imgW="152334" imgH="190417" progId="Equation.DSMT4">
                  <p:embed/>
                </p:oleObj>
              </mc:Choice>
              <mc:Fallback>
                <p:oleObj name="Equation" r:id="rId8" imgW="152334" imgH="190417" progId="Equation.DSMT4">
                  <p:embed/>
                  <p:pic>
                    <p:nvPicPr>
                      <p:cNvPr id="12" name="对象 1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52038" y="2954880"/>
                        <a:ext cx="291435" cy="364294"/>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7740610" y="3416799"/>
          <a:ext cx="237173" cy="321877"/>
        </p:xfrm>
        <a:graphic>
          <a:graphicData uri="http://schemas.openxmlformats.org/presentationml/2006/ole">
            <mc:AlternateContent xmlns:mc="http://schemas.openxmlformats.org/markup-compatibility/2006">
              <mc:Choice xmlns:v="urn:schemas-microsoft-com:vml" Requires="v">
                <p:oleObj spid="_x0000_s94221" name="公式" r:id="rId9" imgW="165028" imgH="228501" progId="Equation.3">
                  <p:embed/>
                </p:oleObj>
              </mc:Choice>
              <mc:Fallback>
                <p:oleObj name="公式" r:id="rId9" imgW="165028" imgH="228501" progId="Equation.3">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740610" y="3416799"/>
                        <a:ext cx="237173" cy="321877"/>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4497730" y="3802359"/>
          <a:ext cx="237173" cy="321877"/>
        </p:xfrm>
        <a:graphic>
          <a:graphicData uri="http://schemas.openxmlformats.org/presentationml/2006/ole">
            <mc:AlternateContent xmlns:mc="http://schemas.openxmlformats.org/markup-compatibility/2006">
              <mc:Choice xmlns:v="urn:schemas-microsoft-com:vml" Requires="v">
                <p:oleObj spid="_x0000_s94222" name="公式" r:id="rId11" imgW="165028" imgH="228501" progId="Equation.3">
                  <p:embed/>
                </p:oleObj>
              </mc:Choice>
              <mc:Fallback>
                <p:oleObj name="公式" r:id="rId11" imgW="165028" imgH="228501" progId="Equation.3">
                  <p:embed/>
                  <p:pic>
                    <p:nvPicPr>
                      <p:cNvPr id="15" name="对象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497730" y="3802359"/>
                        <a:ext cx="237173" cy="321877"/>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2481503" y="4124236"/>
          <a:ext cx="291435" cy="364294"/>
        </p:xfrm>
        <a:graphic>
          <a:graphicData uri="http://schemas.openxmlformats.org/presentationml/2006/ole">
            <mc:AlternateContent xmlns:mc="http://schemas.openxmlformats.org/markup-compatibility/2006">
              <mc:Choice xmlns:v="urn:schemas-microsoft-com:vml" Requires="v">
                <p:oleObj spid="_x0000_s94223" name="Equation" r:id="rId12" imgW="152334" imgH="190417" progId="Equation.DSMT4">
                  <p:embed/>
                </p:oleObj>
              </mc:Choice>
              <mc:Fallback>
                <p:oleObj name="Equation" r:id="rId12" imgW="152334" imgH="190417" progId="Equation.DSMT4">
                  <p:embed/>
                  <p:pic>
                    <p:nvPicPr>
                      <p:cNvPr id="16" name="对象 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81503" y="4124236"/>
                        <a:ext cx="291435" cy="364294"/>
                      </a:xfrm>
                      <a:prstGeom prst="rect">
                        <a:avLst/>
                      </a:prstGeom>
                      <a:noFill/>
                    </p:spPr>
                  </p:pic>
                </p:oleObj>
              </mc:Fallback>
            </mc:AlternateContent>
          </a:graphicData>
        </a:graphic>
      </p:graphicFrame>
      <p:sp>
        <p:nvSpPr>
          <p:cNvPr id="4" name="页脚占位符 3"/>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5" name="灯片编号占位符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8E7A19E-AECC-49A9-AB6C-55525D86B21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145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582464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par>
                                <p:cTn id="11" presetID="10" presetClass="entr" presetSubtype="0"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xit" presetSubtype="0" fill="hold" grpId="1" nodeType="clickEffect">
                                  <p:stCondLst>
                                    <p:cond delay="0"/>
                                  </p:stCondLst>
                                  <p:childTnLst>
                                    <p:animEffect transition="out" filter="fade">
                                      <p:cBhvr>
                                        <p:cTn id="17" dur="500"/>
                                        <p:tgtEl>
                                          <p:spTgt spid="7"/>
                                        </p:tgtEl>
                                      </p:cBhvr>
                                    </p:animEffect>
                                    <p:set>
                                      <p:cBhvr>
                                        <p:cTn id="18" dur="1" fill="hold">
                                          <p:stCondLst>
                                            <p:cond delay="499"/>
                                          </p:stCondLst>
                                        </p:cTn>
                                        <p:tgtEl>
                                          <p:spTgt spid="7"/>
                                        </p:tgtEl>
                                        <p:attrNameLst>
                                          <p:attrName>style.visibility</p:attrName>
                                        </p:attrNameLst>
                                      </p:cBhvr>
                                      <p:to>
                                        <p:strVal val="hidden"/>
                                      </p:to>
                                    </p:set>
                                  </p:childTnLst>
                                </p:cTn>
                              </p:par>
                              <p:par>
                                <p:cTn id="19" presetID="10" presetClass="exit" presetSubtype="0" fill="hold" nodeType="withEffect">
                                  <p:stCondLst>
                                    <p:cond delay="0"/>
                                  </p:stCondLst>
                                  <p:childTnLst>
                                    <p:animEffect transition="out" filter="fade">
                                      <p:cBhvr>
                                        <p:cTn id="20" dur="500"/>
                                        <p:tgtEl>
                                          <p:spTgt spid="10"/>
                                        </p:tgtEl>
                                      </p:cBhvr>
                                    </p:animEffect>
                                    <p:set>
                                      <p:cBhvr>
                                        <p:cTn id="21" dur="1" fill="hold">
                                          <p:stCondLst>
                                            <p:cond delay="499"/>
                                          </p:stCondLst>
                                        </p:cTn>
                                        <p:tgtEl>
                                          <p:spTgt spid="10"/>
                                        </p:tgtEl>
                                        <p:attrNameLst>
                                          <p:attrName>style.visibility</p:attrName>
                                        </p:attrNameLst>
                                      </p:cBhvr>
                                      <p:to>
                                        <p:strVal val="hidden"/>
                                      </p:to>
                                    </p:set>
                                  </p:childTnLst>
                                </p:cTn>
                              </p:par>
                              <p:par>
                                <p:cTn id="22" presetID="10" presetClass="exit" presetSubtype="0" fill="hold" nodeType="withEffect">
                                  <p:stCondLst>
                                    <p:cond delay="0"/>
                                  </p:stCondLst>
                                  <p:childTnLst>
                                    <p:animEffect transition="out" filter="fade">
                                      <p:cBhvr>
                                        <p:cTn id="23" dur="500"/>
                                        <p:tgtEl>
                                          <p:spTgt spid="9"/>
                                        </p:tgtEl>
                                      </p:cBhvr>
                                    </p:animEffect>
                                    <p:set>
                                      <p:cBhvr>
                                        <p:cTn id="24" dur="1" fill="hold">
                                          <p:stCondLst>
                                            <p:cond delay="499"/>
                                          </p:stCondLst>
                                        </p:cTn>
                                        <p:tgtEl>
                                          <p:spTgt spid="9"/>
                                        </p:tgtEl>
                                        <p:attrNameLst>
                                          <p:attrName>style.visibility</p:attrName>
                                        </p:attrNameLst>
                                      </p:cBhvr>
                                      <p:to>
                                        <p:strVal val="hidden"/>
                                      </p:to>
                                    </p:se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nodeType="clickEffect">
                                  <p:stCondLst>
                                    <p:cond delay="0"/>
                                  </p:stCondLst>
                                  <p:childTnLst>
                                    <p:set>
                                      <p:cBhvr>
                                        <p:cTn id="28" dur="1" fill="hold">
                                          <p:stCondLst>
                                            <p:cond delay="0"/>
                                          </p:stCondLst>
                                        </p:cTn>
                                        <p:tgtEl>
                                          <p:spTgt spid="12"/>
                                        </p:tgtEl>
                                        <p:attrNameLst>
                                          <p:attrName>style.visibility</p:attrName>
                                        </p:attrNameLst>
                                      </p:cBhvr>
                                      <p:to>
                                        <p:strVal val="visible"/>
                                      </p:to>
                                    </p:set>
                                    <p:animEffect transition="in" filter="fade">
                                      <p:cBhvr>
                                        <p:cTn id="29" dur="500"/>
                                        <p:tgtEl>
                                          <p:spTgt spid="12"/>
                                        </p:tgtEl>
                                      </p:cBhvr>
                                    </p:animEffect>
                                  </p:childTnLst>
                                </p:cTn>
                              </p:par>
                              <p:par>
                                <p:cTn id="30" presetID="10" presetClass="entr" presetSubtype="0" fill="hold" nodeType="with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fade">
                                      <p:cBhvr>
                                        <p:cTn id="32" dur="500"/>
                                        <p:tgtEl>
                                          <p:spTgt spid="16"/>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500"/>
                                        <p:tgtEl>
                                          <p:spTgt spid="11"/>
                                        </p:tgtEl>
                                      </p:cBhvr>
                                    </p:animEffect>
                                  </p:childTnLst>
                                </p:cTn>
                              </p:par>
                              <p:par>
                                <p:cTn id="36" presetID="10" presetClass="entr" presetSubtype="0" fill="hold" nodeType="withEffect">
                                  <p:stCondLst>
                                    <p:cond delay="0"/>
                                  </p:stCondLst>
                                  <p:childTnLst>
                                    <p:set>
                                      <p:cBhvr>
                                        <p:cTn id="37" dur="1" fill="hold">
                                          <p:stCondLst>
                                            <p:cond delay="0"/>
                                          </p:stCondLst>
                                        </p:cTn>
                                        <p:tgtEl>
                                          <p:spTgt spid="14"/>
                                        </p:tgtEl>
                                        <p:attrNameLst>
                                          <p:attrName>style.visibility</p:attrName>
                                        </p:attrNameLst>
                                      </p:cBhvr>
                                      <p:to>
                                        <p:strVal val="visible"/>
                                      </p:to>
                                    </p:set>
                                    <p:animEffect transition="in" filter="fade">
                                      <p:cBhvr>
                                        <p:cTn id="38" dur="500"/>
                                        <p:tgtEl>
                                          <p:spTgt spid="14"/>
                                        </p:tgtEl>
                                      </p:cBhvr>
                                    </p:animEffect>
                                  </p:childTnLst>
                                </p:cTn>
                              </p:par>
                              <p:par>
                                <p:cTn id="39" presetID="10" presetClass="entr" presetSubtype="0" fill="hold" nodeType="withEffect">
                                  <p:stCondLst>
                                    <p:cond delay="0"/>
                                  </p:stCondLst>
                                  <p:childTnLst>
                                    <p:set>
                                      <p:cBhvr>
                                        <p:cTn id="40" dur="1" fill="hold">
                                          <p:stCondLst>
                                            <p:cond delay="0"/>
                                          </p:stCondLst>
                                        </p:cTn>
                                        <p:tgtEl>
                                          <p:spTgt spid="15"/>
                                        </p:tgtEl>
                                        <p:attrNameLst>
                                          <p:attrName>style.visibility</p:attrName>
                                        </p:attrNameLst>
                                      </p:cBhvr>
                                      <p:to>
                                        <p:strVal val="visible"/>
                                      </p:to>
                                    </p:set>
                                    <p:animEffect transition="in" filter="fade">
                                      <p:cBhvr>
                                        <p:cTn id="41"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7" grpId="1"/>
      <p:bldP spid="11" grpId="0"/>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08610" y="1233196"/>
            <a:ext cx="7589520" cy="1546577"/>
          </a:xfrm>
          <a:prstGeom prst="rect">
            <a:avLst/>
          </a:prstGeom>
        </p:spPr>
        <p:txBody>
          <a:bodyPr wrap="square">
            <a:spAutoFit/>
          </a:body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(3)</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定理</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：设</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n</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维系统</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有重特征值为：</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重根，</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重根，</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；且当</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时，有</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。则系统状态完全能控的充要条件是在系统经线性非奇异变换后的约当标准形</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3" name="Rectangle 2"/>
          <p:cNvSpPr>
            <a:spLocks noChangeArrowheads="1"/>
          </p:cNvSpPr>
          <p:nvPr/>
        </p:nvSpPr>
        <p:spPr bwMode="auto">
          <a:xfrm>
            <a:off x="640081" y="317620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4" name="对象 3"/>
          <p:cNvGraphicFramePr>
            <a:graphicFrameLocks noChangeAspect="1"/>
          </p:cNvGraphicFramePr>
          <p:nvPr>
            <p:extLst/>
          </p:nvPr>
        </p:nvGraphicFramePr>
        <p:xfrm>
          <a:off x="5486400" y="1356169"/>
          <a:ext cx="666608" cy="312897"/>
        </p:xfrm>
        <a:graphic>
          <a:graphicData uri="http://schemas.openxmlformats.org/presentationml/2006/ole">
            <mc:AlternateContent xmlns:mc="http://schemas.openxmlformats.org/markup-compatibility/2006">
              <mc:Choice xmlns:v="urn:schemas-microsoft-com:vml" Requires="v">
                <p:oleObj spid="_x0000_s95244" name="公式" r:id="rId3" imgW="469696" imgH="215806" progId="Equation.3">
                  <p:embed/>
                </p:oleObj>
              </mc:Choice>
              <mc:Fallback>
                <p:oleObj name="公式" r:id="rId3" imgW="469696" imgH="215806" progId="Equation.3">
                  <p:embed/>
                  <p:pic>
                    <p:nvPicPr>
                      <p:cNvPr id="4" name="对象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86400" y="1356169"/>
                        <a:ext cx="666608" cy="312897"/>
                      </a:xfrm>
                      <a:prstGeom prst="rect">
                        <a:avLst/>
                      </a:prstGeom>
                      <a:noFill/>
                    </p:spPr>
                  </p:pic>
                </p:oleObj>
              </mc:Fallback>
            </mc:AlternateContent>
          </a:graphicData>
        </a:graphic>
      </p:graphicFrame>
      <p:graphicFrame>
        <p:nvGraphicFramePr>
          <p:cNvPr id="6" name="对象 5"/>
          <p:cNvGraphicFramePr>
            <a:graphicFrameLocks noChangeAspect="1"/>
          </p:cNvGraphicFramePr>
          <p:nvPr>
            <p:extLst/>
          </p:nvPr>
        </p:nvGraphicFramePr>
        <p:xfrm>
          <a:off x="7456858" y="1337311"/>
          <a:ext cx="760272" cy="331755"/>
        </p:xfrm>
        <a:graphic>
          <a:graphicData uri="http://schemas.openxmlformats.org/presentationml/2006/ole">
            <mc:AlternateContent xmlns:mc="http://schemas.openxmlformats.org/markup-compatibility/2006">
              <mc:Choice xmlns:v="urn:schemas-microsoft-com:vml" Requires="v">
                <p:oleObj spid="_x0000_s95245" name="公式" r:id="rId5" imgW="520700" imgH="228600" progId="Equation.3">
                  <p:embed/>
                </p:oleObj>
              </mc:Choice>
              <mc:Fallback>
                <p:oleObj name="公式" r:id="rId5" imgW="520700" imgH="228600" progId="Equation.3">
                  <p:embed/>
                  <p:pic>
                    <p:nvPicPr>
                      <p:cNvPr id="6" name="对象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456858" y="1337311"/>
                        <a:ext cx="760272" cy="331755"/>
                      </a:xfrm>
                      <a:prstGeom prst="rect">
                        <a:avLst/>
                      </a:prstGeom>
                      <a:noFill/>
                    </p:spPr>
                  </p:pic>
                </p:oleObj>
              </mc:Fallback>
            </mc:AlternateContent>
          </a:graphicData>
        </a:graphic>
      </p:graphicFrame>
      <p:sp>
        <p:nvSpPr>
          <p:cNvPr id="7" name="Rectangle 6"/>
          <p:cNvSpPr>
            <a:spLocks noChangeArrowheads="1"/>
          </p:cNvSpPr>
          <p:nvPr/>
        </p:nvSpPr>
        <p:spPr bwMode="auto">
          <a:xfrm>
            <a:off x="400765" y="397658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1067171" y="1669066"/>
          <a:ext cx="845106" cy="643290"/>
        </p:xfrm>
        <a:graphic>
          <a:graphicData uri="http://schemas.openxmlformats.org/presentationml/2006/ole">
            <mc:AlternateContent xmlns:mc="http://schemas.openxmlformats.org/markup-compatibility/2006">
              <mc:Choice xmlns:v="urn:schemas-microsoft-com:vml" Requires="v">
                <p:oleObj spid="_x0000_s95246" name="公式" r:id="rId7" imgW="634725" imgH="482391" progId="Equation.3">
                  <p:embed/>
                </p:oleObj>
              </mc:Choice>
              <mc:Fallback>
                <p:oleObj name="公式" r:id="rId7" imgW="634725" imgH="482391" progId="Equation.3">
                  <p:embed/>
                  <p:pic>
                    <p:nvPicPr>
                      <p:cNvPr id="8" name="对象 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067171" y="1669066"/>
                        <a:ext cx="845106" cy="643290"/>
                      </a:xfrm>
                      <a:prstGeom prst="rect">
                        <a:avLst/>
                      </a:prstGeom>
                      <a:noFill/>
                    </p:spPr>
                  </p:pic>
                </p:oleObj>
              </mc:Fallback>
            </mc:AlternateContent>
          </a:graphicData>
        </a:graphic>
      </p:graphicFrame>
      <p:sp>
        <p:nvSpPr>
          <p:cNvPr id="9" name="Rectangle 8"/>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2877985" y="1862839"/>
          <a:ext cx="547569" cy="312896"/>
        </p:xfrm>
        <a:graphic>
          <a:graphicData uri="http://schemas.openxmlformats.org/presentationml/2006/ole">
            <mc:AlternateContent xmlns:mc="http://schemas.openxmlformats.org/markup-compatibility/2006">
              <mc:Choice xmlns:v="urn:schemas-microsoft-com:vml" Requires="v">
                <p:oleObj spid="_x0000_s95247" name="公式" r:id="rId9" imgW="330057" imgH="190417" progId="Equation.3">
                  <p:embed/>
                </p:oleObj>
              </mc:Choice>
              <mc:Fallback>
                <p:oleObj name="公式" r:id="rId9" imgW="330057" imgH="190417" progId="Equation.3">
                  <p:embed/>
                  <p:pic>
                    <p:nvPicPr>
                      <p:cNvPr id="10" name="对象 9"/>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77985" y="1862839"/>
                        <a:ext cx="547569" cy="312896"/>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4310097" y="1862839"/>
          <a:ext cx="748942" cy="360068"/>
        </p:xfrm>
        <a:graphic>
          <a:graphicData uri="http://schemas.openxmlformats.org/presentationml/2006/ole">
            <mc:AlternateContent xmlns:mc="http://schemas.openxmlformats.org/markup-compatibility/2006">
              <mc:Choice xmlns:v="urn:schemas-microsoft-com:vml" Requires="v">
                <p:oleObj spid="_x0000_s95248" name="公式" r:id="rId11" imgW="495085" imgH="241195" progId="Equation.3">
                  <p:embed/>
                </p:oleObj>
              </mc:Choice>
              <mc:Fallback>
                <p:oleObj name="公式" r:id="rId11" imgW="495085" imgH="241195" progId="Equation.3">
                  <p:embed/>
                  <p:pic>
                    <p:nvPicPr>
                      <p:cNvPr id="12" name="对象 1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310097" y="1862839"/>
                        <a:ext cx="748942" cy="360068"/>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2480204" y="2852549"/>
          <a:ext cx="2834640" cy="1355698"/>
        </p:xfrm>
        <a:graphic>
          <a:graphicData uri="http://schemas.openxmlformats.org/presentationml/2006/ole">
            <mc:AlternateContent xmlns:mc="http://schemas.openxmlformats.org/markup-compatibility/2006">
              <mc:Choice xmlns:v="urn:schemas-microsoft-com:vml" Requires="v">
                <p:oleObj spid="_x0000_s95249" name="Equation" r:id="rId13" imgW="1968500" imgH="939800" progId="Equation.DSMT4">
                  <p:embed/>
                </p:oleObj>
              </mc:Choice>
              <mc:Fallback>
                <p:oleObj name="Equation" r:id="rId13" imgW="1968500" imgH="939800" progId="Equation.DSMT4">
                  <p:embed/>
                  <p:pic>
                    <p:nvPicPr>
                      <p:cNvPr id="16" name="对象 1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480204" y="2852549"/>
                        <a:ext cx="2834640" cy="1355698"/>
                      </a:xfrm>
                      <a:prstGeom prst="rect">
                        <a:avLst/>
                      </a:prstGeom>
                      <a:noFill/>
                    </p:spPr>
                  </p:pic>
                </p:oleObj>
              </mc:Fallback>
            </mc:AlternateContent>
          </a:graphicData>
        </a:graphic>
      </p:graphicFrame>
      <p:sp>
        <p:nvSpPr>
          <p:cNvPr id="17" name="矩形 16"/>
          <p:cNvSpPr/>
          <p:nvPr/>
        </p:nvSpPr>
        <p:spPr>
          <a:xfrm>
            <a:off x="400765" y="4149659"/>
            <a:ext cx="8126015" cy="900246"/>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中，和每个约当块</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的最后一行相对应的阵中的</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那些相应行，其每行元素不全为零。</a:t>
            </a:r>
          </a:p>
        </p:txBody>
      </p:sp>
      <p:graphicFrame>
        <p:nvGraphicFramePr>
          <p:cNvPr id="19" name="对象 18"/>
          <p:cNvGraphicFramePr>
            <a:graphicFrameLocks noChangeAspect="1"/>
          </p:cNvGraphicFramePr>
          <p:nvPr>
            <p:extLst/>
          </p:nvPr>
        </p:nvGraphicFramePr>
        <p:xfrm>
          <a:off x="2619275" y="4238928"/>
          <a:ext cx="258710" cy="326791"/>
        </p:xfrm>
        <a:graphic>
          <a:graphicData uri="http://schemas.openxmlformats.org/presentationml/2006/ole">
            <mc:AlternateContent xmlns:mc="http://schemas.openxmlformats.org/markup-compatibility/2006">
              <mc:Choice xmlns:v="urn:schemas-microsoft-com:vml" Requires="v">
                <p:oleObj spid="_x0000_s95250" name="公式" r:id="rId15" imgW="177646" imgH="228402" progId="Equation.3">
                  <p:embed/>
                </p:oleObj>
              </mc:Choice>
              <mc:Fallback>
                <p:oleObj name="公式" r:id="rId15" imgW="177646" imgH="228402" progId="Equation.3">
                  <p:embed/>
                  <p:pic>
                    <p:nvPicPr>
                      <p:cNvPr id="19" name="对象 1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619275" y="4238928"/>
                        <a:ext cx="258710" cy="326791"/>
                      </a:xfrm>
                      <a:prstGeom prst="rect">
                        <a:avLst/>
                      </a:prstGeom>
                      <a:noFill/>
                    </p:spPr>
                  </p:pic>
                </p:oleObj>
              </mc:Fallback>
            </mc:AlternateContent>
          </a:graphicData>
        </a:graphic>
      </p:graphicFrame>
      <p:graphicFrame>
        <p:nvGraphicFramePr>
          <p:cNvPr id="21" name="对象 20"/>
          <p:cNvGraphicFramePr>
            <a:graphicFrameLocks noChangeAspect="1"/>
          </p:cNvGraphicFramePr>
          <p:nvPr>
            <p:extLst/>
          </p:nvPr>
        </p:nvGraphicFramePr>
        <p:xfrm>
          <a:off x="2970255" y="4270230"/>
          <a:ext cx="1178835" cy="272039"/>
        </p:xfrm>
        <a:graphic>
          <a:graphicData uri="http://schemas.openxmlformats.org/presentationml/2006/ole">
            <mc:AlternateContent xmlns:mc="http://schemas.openxmlformats.org/markup-compatibility/2006">
              <mc:Choice xmlns:v="urn:schemas-microsoft-com:vml" Requires="v">
                <p:oleObj spid="_x0000_s95251" name="Equation" r:id="rId17" imgW="863225" imgH="203112" progId="Equation.DSMT4">
                  <p:embed/>
                </p:oleObj>
              </mc:Choice>
              <mc:Fallback>
                <p:oleObj name="Equation" r:id="rId17" imgW="863225" imgH="203112" progId="Equation.DSMT4">
                  <p:embed/>
                  <p:pic>
                    <p:nvPicPr>
                      <p:cNvPr id="21" name="对象 20"/>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970255" y="4270230"/>
                        <a:ext cx="1178835" cy="272039"/>
                      </a:xfrm>
                      <a:prstGeom prst="rect">
                        <a:avLst/>
                      </a:prstGeom>
                      <a:noFill/>
                    </p:spPr>
                  </p:pic>
                </p:oleObj>
              </mc:Fallback>
            </mc:AlternateContent>
          </a:graphicData>
        </a:graphic>
      </p:graphicFrame>
      <p:graphicFrame>
        <p:nvGraphicFramePr>
          <p:cNvPr id="23" name="对象 22"/>
          <p:cNvGraphicFramePr>
            <a:graphicFrameLocks noChangeAspect="1"/>
          </p:cNvGraphicFramePr>
          <p:nvPr>
            <p:extLst/>
          </p:nvPr>
        </p:nvGraphicFramePr>
        <p:xfrm>
          <a:off x="7347661" y="4166077"/>
          <a:ext cx="312056" cy="367125"/>
        </p:xfrm>
        <a:graphic>
          <a:graphicData uri="http://schemas.openxmlformats.org/presentationml/2006/ole">
            <mc:AlternateContent xmlns:mc="http://schemas.openxmlformats.org/markup-compatibility/2006">
              <mc:Choice xmlns:v="urn:schemas-microsoft-com:vml" Requires="v">
                <p:oleObj spid="_x0000_s95252" name="公式" r:id="rId19" imgW="164957" imgH="190335" progId="Equation.3">
                  <p:embed/>
                </p:oleObj>
              </mc:Choice>
              <mc:Fallback>
                <p:oleObj name="公式" r:id="rId19" imgW="164957" imgH="190335" progId="Equation.3">
                  <p:embed/>
                  <p:pic>
                    <p:nvPicPr>
                      <p:cNvPr id="23" name="对象 22"/>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347661" y="4166077"/>
                        <a:ext cx="312056" cy="367125"/>
                      </a:xfrm>
                      <a:prstGeom prst="rect">
                        <a:avLst/>
                      </a:prstGeom>
                      <a:noFill/>
                    </p:spPr>
                  </p:pic>
                </p:oleObj>
              </mc:Fallback>
            </mc:AlternateContent>
          </a:graphicData>
        </a:graphic>
      </p:graphicFrame>
      <p:sp>
        <p:nvSpPr>
          <p:cNvPr id="24" name="矩形 23"/>
          <p:cNvSpPr/>
          <p:nvPr/>
        </p:nvSpPr>
        <p:spPr>
          <a:xfrm>
            <a:off x="420178" y="4976717"/>
            <a:ext cx="8126015" cy="900246"/>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若两个约当块有相同特征值，上述结论不成立；若想要上述结论成立，则需要对应的</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中相应行是线性独立的。</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25" name="对象 24"/>
          <p:cNvGraphicFramePr>
            <a:graphicFrameLocks noChangeAspect="1"/>
          </p:cNvGraphicFramePr>
          <p:nvPr>
            <p:extLst/>
          </p:nvPr>
        </p:nvGraphicFramePr>
        <p:xfrm>
          <a:off x="2877985" y="5392777"/>
          <a:ext cx="312056" cy="367125"/>
        </p:xfrm>
        <a:graphic>
          <a:graphicData uri="http://schemas.openxmlformats.org/presentationml/2006/ole">
            <mc:AlternateContent xmlns:mc="http://schemas.openxmlformats.org/markup-compatibility/2006">
              <mc:Choice xmlns:v="urn:schemas-microsoft-com:vml" Requires="v">
                <p:oleObj spid="_x0000_s95253" name="公式" r:id="rId21" imgW="164957" imgH="190335" progId="Equation.3">
                  <p:embed/>
                </p:oleObj>
              </mc:Choice>
              <mc:Fallback>
                <p:oleObj name="公式" r:id="rId21" imgW="164957" imgH="190335" progId="Equation.3">
                  <p:embed/>
                  <p:pic>
                    <p:nvPicPr>
                      <p:cNvPr id="25" name="对象 24"/>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877985" y="5392777"/>
                        <a:ext cx="312056" cy="367125"/>
                      </a:xfrm>
                      <a:prstGeom prst="rect">
                        <a:avLst/>
                      </a:prstGeom>
                      <a:noFill/>
                    </p:spPr>
                  </p:pic>
                </p:oleObj>
              </mc:Fallback>
            </mc:AlternateContent>
          </a:graphicData>
        </a:graphic>
      </p:graphicFrame>
      <p:sp>
        <p:nvSpPr>
          <p:cNvPr id="5" name="页脚占位符 4"/>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11" name="灯片编号占位符 10"/>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8E7A19E-AECC-49A9-AB6C-55525D86B21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146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955123628"/>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206323" y="1164139"/>
            <a:ext cx="4968027" cy="415498"/>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例</a:t>
            </a:r>
            <a:r>
              <a:rPr kumimoji="0" lang="en-US"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7 </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判别下列各系统的状态能控性。</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3" name="矩形 2"/>
          <p:cNvSpPr/>
          <p:nvPr/>
        </p:nvSpPr>
        <p:spPr>
          <a:xfrm>
            <a:off x="732647" y="2087001"/>
            <a:ext cx="41549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①</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4" name="Rectangle 2"/>
          <p:cNvSpPr>
            <a:spLocks noChangeArrowheads="1"/>
          </p:cNvSpPr>
          <p:nvPr/>
        </p:nvSpPr>
        <p:spPr bwMode="auto">
          <a:xfrm>
            <a:off x="1748791" y="208901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5" name="对象 4"/>
          <p:cNvGraphicFramePr>
            <a:graphicFrameLocks noChangeAspect="1"/>
          </p:cNvGraphicFramePr>
          <p:nvPr>
            <p:extLst/>
          </p:nvPr>
        </p:nvGraphicFramePr>
        <p:xfrm>
          <a:off x="1197437" y="1898473"/>
          <a:ext cx="1828800" cy="831272"/>
        </p:xfrm>
        <a:graphic>
          <a:graphicData uri="http://schemas.openxmlformats.org/presentationml/2006/ole">
            <mc:AlternateContent xmlns:mc="http://schemas.openxmlformats.org/markup-compatibility/2006">
              <mc:Choice xmlns:v="urn:schemas-microsoft-com:vml" Requires="v">
                <p:oleObj spid="_x0000_s96265" name="Equation" r:id="rId3" imgW="1574800" imgH="711200" progId="Equation.DSMT4">
                  <p:embed/>
                </p:oleObj>
              </mc:Choice>
              <mc:Fallback>
                <p:oleObj name="Equation" r:id="rId3" imgW="1574800" imgH="711200" progId="Equation.DSMT4">
                  <p:embed/>
                  <p:pic>
                    <p:nvPicPr>
                      <p:cNvPr id="5" name="对象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97437" y="1898473"/>
                        <a:ext cx="1828800" cy="831272"/>
                      </a:xfrm>
                      <a:prstGeom prst="rect">
                        <a:avLst/>
                      </a:prstGeom>
                      <a:noFill/>
                    </p:spPr>
                  </p:pic>
                </p:oleObj>
              </mc:Fallback>
            </mc:AlternateContent>
          </a:graphicData>
        </a:graphic>
      </p:graphicFrame>
      <p:sp>
        <p:nvSpPr>
          <p:cNvPr id="6" name="矩形 5"/>
          <p:cNvSpPr/>
          <p:nvPr/>
        </p:nvSpPr>
        <p:spPr>
          <a:xfrm>
            <a:off x="4628497" y="2087000"/>
            <a:ext cx="311624"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②</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7" name="Rectangle 4"/>
          <p:cNvSpPr>
            <a:spLocks noChangeArrowheads="1"/>
          </p:cNvSpPr>
          <p:nvPr/>
        </p:nvSpPr>
        <p:spPr bwMode="auto">
          <a:xfrm>
            <a:off x="5371609" y="202686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5023316" y="1898472"/>
          <a:ext cx="1958512" cy="802669"/>
        </p:xfrm>
        <a:graphic>
          <a:graphicData uri="http://schemas.openxmlformats.org/presentationml/2006/ole">
            <mc:AlternateContent xmlns:mc="http://schemas.openxmlformats.org/markup-compatibility/2006">
              <mc:Choice xmlns:v="urn:schemas-microsoft-com:vml" Requires="v">
                <p:oleObj spid="_x0000_s96266" name="Equation" r:id="rId5" imgW="1739900" imgH="711200" progId="Equation.DSMT4">
                  <p:embed/>
                </p:oleObj>
              </mc:Choice>
              <mc:Fallback>
                <p:oleObj name="Equation" r:id="rId5" imgW="1739900" imgH="71120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23316" y="1898472"/>
                        <a:ext cx="1958512" cy="802669"/>
                      </a:xfrm>
                      <a:prstGeom prst="rect">
                        <a:avLst/>
                      </a:prstGeom>
                      <a:noFill/>
                    </p:spPr>
                  </p:pic>
                </p:oleObj>
              </mc:Fallback>
            </mc:AlternateContent>
          </a:graphicData>
        </a:graphic>
      </p:graphicFrame>
      <p:sp>
        <p:nvSpPr>
          <p:cNvPr id="9" name="Rectangle 6"/>
          <p:cNvSpPr>
            <a:spLocks noChangeArrowheads="1"/>
          </p:cNvSpPr>
          <p:nvPr/>
        </p:nvSpPr>
        <p:spPr bwMode="auto">
          <a:xfrm>
            <a:off x="1101980" y="358768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1197438" y="3098197"/>
          <a:ext cx="2041531" cy="761765"/>
        </p:xfrm>
        <a:graphic>
          <a:graphicData uri="http://schemas.openxmlformats.org/presentationml/2006/ole">
            <mc:AlternateContent xmlns:mc="http://schemas.openxmlformats.org/markup-compatibility/2006">
              <mc:Choice xmlns:v="urn:schemas-microsoft-com:vml" Requires="v">
                <p:oleObj spid="_x0000_s96267" name="Equation" r:id="rId7" imgW="1917700" imgH="711200" progId="Equation.DSMT4">
                  <p:embed/>
                </p:oleObj>
              </mc:Choice>
              <mc:Fallback>
                <p:oleObj name="Equation" r:id="rId7" imgW="1917700" imgH="711200"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197438" y="3098197"/>
                        <a:ext cx="2041531" cy="761765"/>
                      </a:xfrm>
                      <a:prstGeom prst="rect">
                        <a:avLst/>
                      </a:prstGeom>
                      <a:noFill/>
                    </p:spPr>
                  </p:pic>
                </p:oleObj>
              </mc:Fallback>
            </mc:AlternateContent>
          </a:graphicData>
        </a:graphic>
      </p:graphicFrame>
      <p:sp>
        <p:nvSpPr>
          <p:cNvPr id="11" name="Rectangle 8"/>
          <p:cNvSpPr>
            <a:spLocks noChangeArrowheads="1"/>
          </p:cNvSpPr>
          <p:nvPr/>
        </p:nvSpPr>
        <p:spPr bwMode="auto">
          <a:xfrm>
            <a:off x="5673980" y="326862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5023316" y="3026277"/>
          <a:ext cx="1970024" cy="735083"/>
        </p:xfrm>
        <a:graphic>
          <a:graphicData uri="http://schemas.openxmlformats.org/presentationml/2006/ole">
            <mc:AlternateContent xmlns:mc="http://schemas.openxmlformats.org/markup-compatibility/2006">
              <mc:Choice xmlns:v="urn:schemas-microsoft-com:vml" Requires="v">
                <p:oleObj spid="_x0000_s96268" name="Equation" r:id="rId9" imgW="1917700" imgH="711200" progId="Equation.DSMT4">
                  <p:embed/>
                </p:oleObj>
              </mc:Choice>
              <mc:Fallback>
                <p:oleObj name="Equation" r:id="rId9" imgW="1917700" imgH="711200" progId="Equation.DSMT4">
                  <p:embed/>
                  <p:pic>
                    <p:nvPicPr>
                      <p:cNvPr id="12" name="对象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023316" y="3026277"/>
                        <a:ext cx="1970024" cy="735083"/>
                      </a:xfrm>
                      <a:prstGeom prst="rect">
                        <a:avLst/>
                      </a:prstGeom>
                      <a:noFill/>
                    </p:spPr>
                  </p:pic>
                </p:oleObj>
              </mc:Fallback>
            </mc:AlternateContent>
          </a:graphicData>
        </a:graphic>
      </p:graphicFrame>
      <p:sp>
        <p:nvSpPr>
          <p:cNvPr id="13" name="Rectangle 10"/>
          <p:cNvSpPr>
            <a:spLocks noChangeArrowheads="1"/>
          </p:cNvSpPr>
          <p:nvPr/>
        </p:nvSpPr>
        <p:spPr bwMode="auto">
          <a:xfrm>
            <a:off x="1554481" y="475398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1200829" y="4105307"/>
          <a:ext cx="2003979" cy="604975"/>
        </p:xfrm>
        <a:graphic>
          <a:graphicData uri="http://schemas.openxmlformats.org/presentationml/2006/ole">
            <mc:AlternateContent xmlns:mc="http://schemas.openxmlformats.org/markup-compatibility/2006">
              <mc:Choice xmlns:v="urn:schemas-microsoft-com:vml" Requires="v">
                <p:oleObj spid="_x0000_s96269" name="Equation" r:id="rId11" imgW="1511300" imgH="457200" progId="Equation.DSMT4">
                  <p:embed/>
                </p:oleObj>
              </mc:Choice>
              <mc:Fallback>
                <p:oleObj name="Equation" r:id="rId11" imgW="1511300" imgH="457200" progId="Equation.DSMT4">
                  <p:embed/>
                  <p:pic>
                    <p:nvPicPr>
                      <p:cNvPr id="14" name="对象 1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200829" y="4105307"/>
                        <a:ext cx="2003979" cy="604975"/>
                      </a:xfrm>
                      <a:prstGeom prst="rect">
                        <a:avLst/>
                      </a:prstGeom>
                      <a:noFill/>
                    </p:spPr>
                  </p:pic>
                </p:oleObj>
              </mc:Fallback>
            </mc:AlternateContent>
          </a:graphicData>
        </a:graphic>
      </p:graphicFrame>
      <p:sp>
        <p:nvSpPr>
          <p:cNvPr id="15" name="Rectangle 12"/>
          <p:cNvSpPr>
            <a:spLocks noChangeArrowheads="1"/>
          </p:cNvSpPr>
          <p:nvPr/>
        </p:nvSpPr>
        <p:spPr bwMode="auto">
          <a:xfrm>
            <a:off x="5886451" y="441207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5085166" y="4038758"/>
          <a:ext cx="1924304" cy="751682"/>
        </p:xfrm>
        <a:graphic>
          <a:graphicData uri="http://schemas.openxmlformats.org/presentationml/2006/ole">
            <mc:AlternateContent xmlns:mc="http://schemas.openxmlformats.org/markup-compatibility/2006">
              <mc:Choice xmlns:v="urn:schemas-microsoft-com:vml" Requires="v">
                <p:oleObj spid="_x0000_s96270" name="Equation" r:id="rId13" imgW="1828800" imgH="711200" progId="Equation.DSMT4">
                  <p:embed/>
                </p:oleObj>
              </mc:Choice>
              <mc:Fallback>
                <p:oleObj name="Equation" r:id="rId13" imgW="1828800" imgH="711200" progId="Equation.DSMT4">
                  <p:embed/>
                  <p:pic>
                    <p:nvPicPr>
                      <p:cNvPr id="16" name="对象 1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085166" y="4038758"/>
                        <a:ext cx="1924304" cy="751682"/>
                      </a:xfrm>
                      <a:prstGeom prst="rect">
                        <a:avLst/>
                      </a:prstGeom>
                      <a:noFill/>
                    </p:spPr>
                  </p:pic>
                </p:oleObj>
              </mc:Fallback>
            </mc:AlternateContent>
          </a:graphicData>
        </a:graphic>
      </p:graphicFrame>
      <p:sp>
        <p:nvSpPr>
          <p:cNvPr id="17" name="Rectangle 14"/>
          <p:cNvSpPr>
            <a:spLocks noChangeArrowheads="1"/>
          </p:cNvSpPr>
          <p:nvPr/>
        </p:nvSpPr>
        <p:spPr bwMode="auto">
          <a:xfrm>
            <a:off x="2409828" y="517011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8" name="对象 17"/>
          <p:cNvGraphicFramePr>
            <a:graphicFrameLocks noChangeAspect="1"/>
          </p:cNvGraphicFramePr>
          <p:nvPr>
            <p:extLst/>
          </p:nvPr>
        </p:nvGraphicFramePr>
        <p:xfrm>
          <a:off x="1101978" y="4910429"/>
          <a:ext cx="2617493" cy="896402"/>
        </p:xfrm>
        <a:graphic>
          <a:graphicData uri="http://schemas.openxmlformats.org/presentationml/2006/ole">
            <mc:AlternateContent xmlns:mc="http://schemas.openxmlformats.org/markup-compatibility/2006">
              <mc:Choice xmlns:v="urn:schemas-microsoft-com:vml" Requires="v">
                <p:oleObj spid="_x0000_s96271" name="Equation" r:id="rId15" imgW="2082800" imgH="711200" progId="Equation.DSMT4">
                  <p:embed/>
                </p:oleObj>
              </mc:Choice>
              <mc:Fallback>
                <p:oleObj name="Equation" r:id="rId15" imgW="2082800" imgH="711200" progId="Equation.DSMT4">
                  <p:embed/>
                  <p:pic>
                    <p:nvPicPr>
                      <p:cNvPr id="18" name="对象 1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101978" y="4910429"/>
                        <a:ext cx="2617493" cy="896402"/>
                      </a:xfrm>
                      <a:prstGeom prst="rect">
                        <a:avLst/>
                      </a:prstGeom>
                      <a:noFill/>
                    </p:spPr>
                  </p:pic>
                </p:oleObj>
              </mc:Fallback>
            </mc:AlternateContent>
          </a:graphicData>
        </a:graphic>
      </p:graphicFrame>
      <p:sp>
        <p:nvSpPr>
          <p:cNvPr id="19" name="矩形 18"/>
          <p:cNvSpPr/>
          <p:nvPr/>
        </p:nvSpPr>
        <p:spPr>
          <a:xfrm>
            <a:off x="732646" y="3285164"/>
            <a:ext cx="41549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③</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20" name="矩形 19"/>
          <p:cNvSpPr/>
          <p:nvPr/>
        </p:nvSpPr>
        <p:spPr>
          <a:xfrm>
            <a:off x="4602286" y="3303739"/>
            <a:ext cx="46839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④</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21" name="矩形 20"/>
          <p:cNvSpPr/>
          <p:nvPr/>
        </p:nvSpPr>
        <p:spPr>
          <a:xfrm>
            <a:off x="732646" y="4194839"/>
            <a:ext cx="41549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⑤</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22" name="矩形 21"/>
          <p:cNvSpPr/>
          <p:nvPr/>
        </p:nvSpPr>
        <p:spPr>
          <a:xfrm>
            <a:off x="4602286" y="4225529"/>
            <a:ext cx="46839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⑥</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23" name="矩形 22"/>
          <p:cNvSpPr/>
          <p:nvPr/>
        </p:nvSpPr>
        <p:spPr>
          <a:xfrm>
            <a:off x="732646" y="5128134"/>
            <a:ext cx="41549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⑦</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24" name="页脚占位符 23"/>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25" name="灯片编号占位符 2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8E7A19E-AECC-49A9-AB6C-55525D86B21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147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491124579"/>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182039" y="1002163"/>
            <a:ext cx="958596" cy="461665"/>
          </a:xfrm>
          <a:prstGeom prst="rect">
            <a:avLst/>
          </a:prstGeom>
        </p:spPr>
        <p:txBody>
          <a:bodyPr wrap="none">
            <a:spAutoFit/>
          </a:bodyPr>
          <a:lstStyle/>
          <a:p>
            <a:pPr marL="0" marR="0" lvl="0" indent="229553" algn="just" defTabSz="914400" rtl="0" eaLnBrk="1" fontAlgn="auto" latinLnBrk="0" hangingPunct="1">
              <a:lnSpc>
                <a:spcPct val="100000"/>
              </a:lnSpc>
              <a:spcBef>
                <a:spcPts val="0"/>
              </a:spcBef>
              <a:spcAft>
                <a:spcPts val="0"/>
              </a:spcAft>
              <a:buClrTx/>
              <a:buSzTx/>
              <a:buFontTx/>
              <a:buNone/>
              <a:tabLst/>
              <a:defRPr/>
            </a:pPr>
            <a:r>
              <a:rPr kumimoji="0" lang="zh-CN" altLang="zh-CN" sz="24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解</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3" name="矩形 2"/>
          <p:cNvSpPr/>
          <p:nvPr/>
        </p:nvSpPr>
        <p:spPr>
          <a:xfrm>
            <a:off x="800100" y="1013759"/>
            <a:ext cx="742950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①因为系统的状态方程为对角标准型，其特征值互不相等，且</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阵无全零行。所以，系统状态完全能控。</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4" name="矩形 3"/>
          <p:cNvSpPr/>
          <p:nvPr/>
        </p:nvSpPr>
        <p:spPr>
          <a:xfrm>
            <a:off x="800100" y="1662875"/>
            <a:ext cx="742950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②因为系统的状态方程为对角标准型，其特征值互不相等，但</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阵有全零行。所以，系统状态不完全能控。不能控的状态变量是</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Rectangle 2"/>
          <p:cNvSpPr>
            <a:spLocks noChangeArrowheads="1"/>
          </p:cNvSpPr>
          <p:nvPr/>
        </p:nvSpPr>
        <p:spPr bwMode="auto">
          <a:xfrm>
            <a:off x="1565911" y="345052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6560820" y="2052682"/>
          <a:ext cx="262890" cy="332072"/>
        </p:xfrm>
        <a:graphic>
          <a:graphicData uri="http://schemas.openxmlformats.org/presentationml/2006/ole">
            <mc:AlternateContent xmlns:mc="http://schemas.openxmlformats.org/markup-compatibility/2006">
              <mc:Choice xmlns:v="urn:schemas-microsoft-com:vml" Requires="v">
                <p:oleObj spid="_x0000_s97285" name="公式" r:id="rId3" imgW="177646" imgH="228402" progId="Equation.3">
                  <p:embed/>
                </p:oleObj>
              </mc:Choice>
              <mc:Fallback>
                <p:oleObj name="公式" r:id="rId3" imgW="177646" imgH="228402" progId="Equation.3">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560820" y="2052682"/>
                        <a:ext cx="262890" cy="332072"/>
                      </a:xfrm>
                      <a:prstGeom prst="rect">
                        <a:avLst/>
                      </a:prstGeom>
                      <a:noFill/>
                    </p:spPr>
                  </p:pic>
                </p:oleObj>
              </mc:Fallback>
            </mc:AlternateContent>
          </a:graphicData>
        </a:graphic>
      </p:graphicFrame>
      <p:sp>
        <p:nvSpPr>
          <p:cNvPr id="7" name="矩形 6"/>
          <p:cNvSpPr/>
          <p:nvPr/>
        </p:nvSpPr>
        <p:spPr>
          <a:xfrm>
            <a:off x="800100" y="2295856"/>
            <a:ext cx="742950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③因为系统的状态方程为对角标准型，其特征值互不相等，且</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阵无全零行。所以，系统状态完全能控。</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8" name="矩形 7"/>
          <p:cNvSpPr/>
          <p:nvPr/>
        </p:nvSpPr>
        <p:spPr>
          <a:xfrm>
            <a:off x="800100" y="2943400"/>
            <a:ext cx="742950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④因为系统的状态方程为对角标准型，其特征值互不相等，但</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阵有全零行。所以，系统状态不完全能控。不能控的状态变量是</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9" name="Rectangle 4"/>
          <p:cNvSpPr>
            <a:spLocks noChangeArrowheads="1"/>
          </p:cNvSpPr>
          <p:nvPr/>
        </p:nvSpPr>
        <p:spPr bwMode="auto">
          <a:xfrm>
            <a:off x="5669281" y="462925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6577965" y="3342227"/>
          <a:ext cx="228600" cy="309282"/>
        </p:xfrm>
        <a:graphic>
          <a:graphicData uri="http://schemas.openxmlformats.org/presentationml/2006/ole">
            <mc:AlternateContent xmlns:mc="http://schemas.openxmlformats.org/markup-compatibility/2006">
              <mc:Choice xmlns:v="urn:schemas-microsoft-com:vml" Requires="v">
                <p:oleObj spid="_x0000_s97286" name="公式" r:id="rId5" imgW="164885" imgH="215619" progId="Equation.3">
                  <p:embed/>
                </p:oleObj>
              </mc:Choice>
              <mc:Fallback>
                <p:oleObj name="公式" r:id="rId5" imgW="164885" imgH="215619" progId="Equation.3">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577965" y="3342227"/>
                        <a:ext cx="228600" cy="309282"/>
                      </a:xfrm>
                      <a:prstGeom prst="rect">
                        <a:avLst/>
                      </a:prstGeom>
                      <a:noFill/>
                    </p:spPr>
                  </p:pic>
                </p:oleObj>
              </mc:Fallback>
            </mc:AlternateContent>
          </a:graphicData>
        </a:graphic>
      </p:graphicFrame>
      <p:sp>
        <p:nvSpPr>
          <p:cNvPr id="11" name="矩形 10"/>
          <p:cNvSpPr/>
          <p:nvPr/>
        </p:nvSpPr>
        <p:spPr>
          <a:xfrm>
            <a:off x="800100" y="3598684"/>
            <a:ext cx="742950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⑤因为系统的状态方程为对角标准型，其特征值相等，且为</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SI</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系统。所以，系统状态不完全能控。</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2" name="矩形 11"/>
          <p:cNvSpPr/>
          <p:nvPr/>
        </p:nvSpPr>
        <p:spPr>
          <a:xfrm>
            <a:off x="800100" y="4246228"/>
            <a:ext cx="742950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⑥因为系统的状态方程为约当标准型，其约当块的特征值互不相等，且</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阵相应行无全零行。所以，系统状态完全能控。</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3" name="矩形 12"/>
          <p:cNvSpPr/>
          <p:nvPr/>
        </p:nvSpPr>
        <p:spPr>
          <a:xfrm>
            <a:off x="800100" y="4933402"/>
            <a:ext cx="7429500"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⑦因为系统的状态方程为约当标准型，其约当块的特征值互不相等，但</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阵相应行有全零行。所以，系统状态不完全能控。不能控的状态变量是</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5" name="对象 14"/>
          <p:cNvGraphicFramePr>
            <a:graphicFrameLocks noChangeAspect="1"/>
          </p:cNvGraphicFramePr>
          <p:nvPr>
            <p:extLst/>
          </p:nvPr>
        </p:nvGraphicFramePr>
        <p:xfrm>
          <a:off x="1116990" y="5604368"/>
          <a:ext cx="288900" cy="332235"/>
        </p:xfrm>
        <a:graphic>
          <a:graphicData uri="http://schemas.openxmlformats.org/presentationml/2006/ole">
            <mc:AlternateContent xmlns:mc="http://schemas.openxmlformats.org/markup-compatibility/2006">
              <mc:Choice xmlns:v="urn:schemas-microsoft-com:vml" Requires="v">
                <p:oleObj spid="_x0000_s97287" name="公式" r:id="rId7" imgW="190335" imgH="215713" progId="Equation.3">
                  <p:embed/>
                </p:oleObj>
              </mc:Choice>
              <mc:Fallback>
                <p:oleObj name="公式" r:id="rId7" imgW="190335" imgH="215713" progId="Equation.3">
                  <p:embed/>
                  <p:pic>
                    <p:nvPicPr>
                      <p:cNvPr id="15" name="对象 1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116990" y="5604368"/>
                        <a:ext cx="288900" cy="332235"/>
                      </a:xfrm>
                      <a:prstGeom prst="rect">
                        <a:avLst/>
                      </a:prstGeom>
                      <a:noFill/>
                    </p:spPr>
                  </p:pic>
                </p:oleObj>
              </mc:Fallback>
            </mc:AlternateContent>
          </a:graphicData>
        </a:graphic>
      </p:graphicFrame>
      <p:sp>
        <p:nvSpPr>
          <p:cNvPr id="14" name="页脚占位符 13"/>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16" name="灯片编号占位符 1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8E7A19E-AECC-49A9-AB6C-55525D86B21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148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9780236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500"/>
                                        <p:tgtEl>
                                          <p:spTgt spid="4"/>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7"/>
                                        </p:tgtEl>
                                        <p:attrNameLst>
                                          <p:attrName>style.visibility</p:attrName>
                                        </p:attrNameLst>
                                      </p:cBhvr>
                                      <p:to>
                                        <p:strVal val="visible"/>
                                      </p:to>
                                    </p:set>
                                    <p:animEffect transition="in" filter="fade">
                                      <p:cBhvr>
                                        <p:cTn id="20" dur="500"/>
                                        <p:tgtEl>
                                          <p:spTgt spid="7"/>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10"/>
                                        </p:tgtEl>
                                        <p:attrNameLst>
                                          <p:attrName>style.visibility</p:attrName>
                                        </p:attrNameLst>
                                      </p:cBhvr>
                                      <p:to>
                                        <p:strVal val="visible"/>
                                      </p:to>
                                    </p:set>
                                    <p:animEffect transition="in" filter="fade">
                                      <p:cBhvr>
                                        <p:cTn id="25" dur="500"/>
                                        <p:tgtEl>
                                          <p:spTgt spid="10"/>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8"/>
                                        </p:tgtEl>
                                        <p:attrNameLst>
                                          <p:attrName>style.visibility</p:attrName>
                                        </p:attrNameLst>
                                      </p:cBhvr>
                                      <p:to>
                                        <p:strVal val="visible"/>
                                      </p:to>
                                    </p:set>
                                    <p:animEffect transition="in" filter="fade">
                                      <p:cBhvr>
                                        <p:cTn id="28" dur="500"/>
                                        <p:tgtEl>
                                          <p:spTgt spid="8"/>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11"/>
                                        </p:tgtEl>
                                        <p:attrNameLst>
                                          <p:attrName>style.visibility</p:attrName>
                                        </p:attrNameLst>
                                      </p:cBhvr>
                                      <p:to>
                                        <p:strVal val="visible"/>
                                      </p:to>
                                    </p:set>
                                    <p:animEffect transition="in" filter="fade">
                                      <p:cBhvr>
                                        <p:cTn id="33" dur="500"/>
                                        <p:tgtEl>
                                          <p:spTgt spid="11"/>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2"/>
                                        </p:tgtEl>
                                        <p:attrNameLst>
                                          <p:attrName>style.visibility</p:attrName>
                                        </p:attrNameLst>
                                      </p:cBhvr>
                                      <p:to>
                                        <p:strVal val="visible"/>
                                      </p:to>
                                    </p:set>
                                    <p:animEffect transition="in" filter="fade">
                                      <p:cBhvr>
                                        <p:cTn id="38" dur="500"/>
                                        <p:tgtEl>
                                          <p:spTgt spid="12"/>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nodeType="clickEffect">
                                  <p:stCondLst>
                                    <p:cond delay="0"/>
                                  </p:stCondLst>
                                  <p:childTnLst>
                                    <p:set>
                                      <p:cBhvr>
                                        <p:cTn id="42" dur="1" fill="hold">
                                          <p:stCondLst>
                                            <p:cond delay="0"/>
                                          </p:stCondLst>
                                        </p:cTn>
                                        <p:tgtEl>
                                          <p:spTgt spid="15"/>
                                        </p:tgtEl>
                                        <p:attrNameLst>
                                          <p:attrName>style.visibility</p:attrName>
                                        </p:attrNameLst>
                                      </p:cBhvr>
                                      <p:to>
                                        <p:strVal val="visible"/>
                                      </p:to>
                                    </p:set>
                                    <p:animEffect transition="in" filter="fade">
                                      <p:cBhvr>
                                        <p:cTn id="43" dur="500"/>
                                        <p:tgtEl>
                                          <p:spTgt spid="15"/>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13"/>
                                        </p:tgtEl>
                                        <p:attrNameLst>
                                          <p:attrName>style.visibility</p:attrName>
                                        </p:attrNameLst>
                                      </p:cBhvr>
                                      <p:to>
                                        <p:strVal val="visible"/>
                                      </p:to>
                                    </p:set>
                                    <p:animEffect transition="in" filter="fade">
                                      <p:cBhvr>
                                        <p:cTn id="46"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7" grpId="0"/>
      <p:bldP spid="8" grpId="0"/>
      <p:bldP spid="11" grpId="0"/>
      <p:bldP spid="12" grpId="0"/>
      <p:bldP spid="13" grpId="0"/>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61758" y="1127122"/>
            <a:ext cx="2042547" cy="553998"/>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24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4.</a:t>
            </a:r>
            <a:r>
              <a:rPr kumimoji="0" lang="zh-CN" altLang="zh-CN" sz="24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输出能控性</a:t>
            </a:r>
            <a:endPar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3" name="矩形 2"/>
          <p:cNvSpPr/>
          <p:nvPr/>
        </p:nvSpPr>
        <p:spPr>
          <a:xfrm>
            <a:off x="697230" y="1751659"/>
            <a:ext cx="7258050" cy="900246"/>
          </a:xfrm>
          <a:prstGeom prst="rect">
            <a:avLst/>
          </a:prstGeom>
        </p:spPr>
        <p:txBody>
          <a:bodyPr wrap="square">
            <a:spAutoFit/>
          </a:bodyPr>
          <a:lstStyle/>
          <a:p>
            <a:pPr marL="98108"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上面讨论了系统的状态能控性。对实际系统，很关心其输出，因此有必要讨论一下控制系统的输出能控性。</a:t>
            </a:r>
            <a:endParaRPr kumimoji="0" lang="zh-CN" altLang="zh-CN" sz="15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endParaRPr>
          </a:p>
        </p:txBody>
      </p:sp>
      <p:sp>
        <p:nvSpPr>
          <p:cNvPr id="4" name="矩形 3"/>
          <p:cNvSpPr/>
          <p:nvPr/>
        </p:nvSpPr>
        <p:spPr>
          <a:xfrm>
            <a:off x="386243" y="2682313"/>
            <a:ext cx="2828018"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(1)</a:t>
            </a:r>
            <a:r>
              <a:rPr kumimoji="0" lang="en-US"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输出能控性的</a:t>
            </a:r>
            <a:r>
              <a:rPr kumimoji="0" lang="zh-CN" altLang="zh-CN" sz="21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定义</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5" name="矩形 4"/>
          <p:cNvSpPr/>
          <p:nvPr/>
        </p:nvSpPr>
        <p:spPr>
          <a:xfrm>
            <a:off x="960568" y="3164872"/>
            <a:ext cx="4339650"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设线性定常连续控制系统的动态方程为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Rectangle 2"/>
          <p:cNvSpPr>
            <a:spLocks noChangeArrowheads="1"/>
          </p:cNvSpPr>
          <p:nvPr/>
        </p:nvSpPr>
        <p:spPr bwMode="auto">
          <a:xfrm>
            <a:off x="2366012" y="381753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2694992" y="3677506"/>
          <a:ext cx="1348739" cy="642857"/>
        </p:xfrm>
        <a:graphic>
          <a:graphicData uri="http://schemas.openxmlformats.org/presentationml/2006/ole">
            <mc:AlternateContent xmlns:mc="http://schemas.openxmlformats.org/markup-compatibility/2006">
              <mc:Choice xmlns:v="urn:schemas-microsoft-com:vml" Requires="v">
                <p:oleObj spid="_x0000_s98309" name="Equation" r:id="rId3" imgW="1016000" imgH="482600" progId="Equation.DSMT4">
                  <p:embed/>
                </p:oleObj>
              </mc:Choice>
              <mc:Fallback>
                <p:oleObj name="Equation" r:id="rId3" imgW="1016000" imgH="482600"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94992" y="3677506"/>
                        <a:ext cx="1348739" cy="642857"/>
                      </a:xfrm>
                      <a:prstGeom prst="rect">
                        <a:avLst/>
                      </a:prstGeom>
                      <a:noFill/>
                    </p:spPr>
                  </p:pic>
                </p:oleObj>
              </mc:Fallback>
            </mc:AlternateContent>
          </a:graphicData>
        </a:graphic>
      </p:graphicFrame>
      <p:sp>
        <p:nvSpPr>
          <p:cNvPr id="13" name="矩形 12"/>
          <p:cNvSpPr/>
          <p:nvPr/>
        </p:nvSpPr>
        <p:spPr>
          <a:xfrm>
            <a:off x="4043731" y="3782907"/>
            <a:ext cx="2759089"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，其中</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U</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为</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m</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维，</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Y</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为</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l</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维。</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20" name="矩形 19"/>
          <p:cNvSpPr/>
          <p:nvPr/>
        </p:nvSpPr>
        <p:spPr>
          <a:xfrm>
            <a:off x="983652" y="4617097"/>
            <a:ext cx="6971628"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若存在容许控制</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，能在有限时间</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(0&lt;</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&lt;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内，将系统由任意初始值</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Y</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(0)</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引导到预先任意指定值</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Y(T)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，则称系统是输出能控的。</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22" name="对象 21"/>
          <p:cNvGraphicFramePr>
            <a:graphicFrameLocks noChangeAspect="1"/>
          </p:cNvGraphicFramePr>
          <p:nvPr>
            <p:extLst/>
          </p:nvPr>
        </p:nvGraphicFramePr>
        <p:xfrm>
          <a:off x="2896809" y="4731274"/>
          <a:ext cx="420766" cy="267760"/>
        </p:xfrm>
        <a:graphic>
          <a:graphicData uri="http://schemas.openxmlformats.org/presentationml/2006/ole">
            <mc:AlternateContent xmlns:mc="http://schemas.openxmlformats.org/markup-compatibility/2006">
              <mc:Choice xmlns:v="urn:schemas-microsoft-com:vml" Requires="v">
                <p:oleObj spid="_x0000_s98310" name="公式" r:id="rId5" imgW="317225" imgH="203024" progId="Equation.3">
                  <p:embed/>
                </p:oleObj>
              </mc:Choice>
              <mc:Fallback>
                <p:oleObj name="公式" r:id="rId5" imgW="317225" imgH="203024" progId="Equation.3">
                  <p:embed/>
                  <p:pic>
                    <p:nvPicPr>
                      <p:cNvPr id="22" name="对象 2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96809" y="4731274"/>
                        <a:ext cx="420766" cy="267760"/>
                      </a:xfrm>
                      <a:prstGeom prst="rect">
                        <a:avLst/>
                      </a:prstGeom>
                      <a:noFill/>
                    </p:spPr>
                  </p:pic>
                </p:oleObj>
              </mc:Fallback>
            </mc:AlternateContent>
          </a:graphicData>
        </a:graphic>
      </p:graphicFrame>
      <p:graphicFrame>
        <p:nvGraphicFramePr>
          <p:cNvPr id="24" name="对象 23"/>
          <p:cNvGraphicFramePr>
            <a:graphicFrameLocks noChangeAspect="1"/>
          </p:cNvGraphicFramePr>
          <p:nvPr>
            <p:extLst/>
          </p:nvPr>
        </p:nvGraphicFramePr>
        <p:xfrm>
          <a:off x="5646420" y="4699677"/>
          <a:ext cx="365213" cy="296735"/>
        </p:xfrm>
        <a:graphic>
          <a:graphicData uri="http://schemas.openxmlformats.org/presentationml/2006/ole">
            <mc:AlternateContent xmlns:mc="http://schemas.openxmlformats.org/markup-compatibility/2006">
              <mc:Choice xmlns:v="urn:schemas-microsoft-com:vml" Requires="v">
                <p:oleObj spid="_x0000_s98311" name="公式" r:id="rId7" imgW="152202" imgH="126835" progId="Equation.3">
                  <p:embed/>
                </p:oleObj>
              </mc:Choice>
              <mc:Fallback>
                <p:oleObj name="公式" r:id="rId7" imgW="152202" imgH="126835" progId="Equation.3">
                  <p:embed/>
                  <p:pic>
                    <p:nvPicPr>
                      <p:cNvPr id="24" name="对象 2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646420" y="4699677"/>
                        <a:ext cx="365213" cy="296735"/>
                      </a:xfrm>
                      <a:prstGeom prst="rect">
                        <a:avLst/>
                      </a:prstGeom>
                      <a:noFill/>
                    </p:spPr>
                  </p:pic>
                </p:oleObj>
              </mc:Fallback>
            </mc:AlternateContent>
          </a:graphicData>
        </a:graphic>
      </p:graphicFrame>
      <p:sp>
        <p:nvSpPr>
          <p:cNvPr id="8" name="页脚占位符 7"/>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9" name="灯片编号占位符 8"/>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8E7A19E-AECC-49A9-AB6C-55525D86B21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149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5863274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par>
                                <p:cTn id="13" presetID="10" presetClass="entr" presetSubtype="0" fill="hold" nodeType="with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3"/>
                                        </p:tgtEl>
                                        <p:attrNameLst>
                                          <p:attrName>style.visibility</p:attrName>
                                        </p:attrNameLst>
                                      </p:cBhvr>
                                      <p:to>
                                        <p:strVal val="visible"/>
                                      </p:to>
                                    </p:set>
                                    <p:animEffect transition="in" filter="fade">
                                      <p:cBhvr>
                                        <p:cTn id="18" dur="500"/>
                                        <p:tgtEl>
                                          <p:spTgt spid="13"/>
                                        </p:tgtEl>
                                      </p:cBhvr>
                                    </p:animEffect>
                                  </p:childTnLst>
                                </p:cTn>
                              </p:par>
                              <p:par>
                                <p:cTn id="19" presetID="10" presetClass="entr" presetSubtype="0" fill="hold" nodeType="withEffect">
                                  <p:stCondLst>
                                    <p:cond delay="0"/>
                                  </p:stCondLst>
                                  <p:childTnLst>
                                    <p:set>
                                      <p:cBhvr>
                                        <p:cTn id="20" dur="1" fill="hold">
                                          <p:stCondLst>
                                            <p:cond delay="0"/>
                                          </p:stCondLst>
                                        </p:cTn>
                                        <p:tgtEl>
                                          <p:spTgt spid="22"/>
                                        </p:tgtEl>
                                        <p:attrNameLst>
                                          <p:attrName>style.visibility</p:attrName>
                                        </p:attrNameLst>
                                      </p:cBhvr>
                                      <p:to>
                                        <p:strVal val="visible"/>
                                      </p:to>
                                    </p:set>
                                    <p:animEffect transition="in" filter="fade">
                                      <p:cBhvr>
                                        <p:cTn id="21" dur="500"/>
                                        <p:tgtEl>
                                          <p:spTgt spid="22"/>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20"/>
                                        </p:tgtEl>
                                        <p:attrNameLst>
                                          <p:attrName>style.visibility</p:attrName>
                                        </p:attrNameLst>
                                      </p:cBhvr>
                                      <p:to>
                                        <p:strVal val="visible"/>
                                      </p:to>
                                    </p:set>
                                    <p:animEffect transition="in" filter="fade">
                                      <p:cBhvr>
                                        <p:cTn id="24" dur="500"/>
                                        <p:tgtEl>
                                          <p:spTgt spid="20"/>
                                        </p:tgtEl>
                                      </p:cBhvr>
                                    </p:animEffect>
                                  </p:childTnLst>
                                </p:cTn>
                              </p:par>
                              <p:par>
                                <p:cTn id="25" presetID="10" presetClass="entr" presetSubtype="0" fill="hold" nodeType="withEffect">
                                  <p:stCondLst>
                                    <p:cond delay="0"/>
                                  </p:stCondLst>
                                  <p:childTnLst>
                                    <p:set>
                                      <p:cBhvr>
                                        <p:cTn id="26" dur="1" fill="hold">
                                          <p:stCondLst>
                                            <p:cond delay="0"/>
                                          </p:stCondLst>
                                        </p:cTn>
                                        <p:tgtEl>
                                          <p:spTgt spid="24"/>
                                        </p:tgtEl>
                                        <p:attrNameLst>
                                          <p:attrName>style.visibility</p:attrName>
                                        </p:attrNameLst>
                                      </p:cBhvr>
                                      <p:to>
                                        <p:strVal val="visible"/>
                                      </p:to>
                                    </p:set>
                                    <p:animEffect transition="in" filter="fade">
                                      <p:cBhvr>
                                        <p:cTn id="27"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13" grpId="0"/>
      <p:bldP spid="20" grpId="0"/>
    </p:bld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470340" y="1221670"/>
            <a:ext cx="2557110"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(2)</a:t>
            </a:r>
            <a:r>
              <a:rPr kumimoji="0" lang="en-US"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输出能控性</a:t>
            </a:r>
            <a:r>
              <a:rPr kumimoji="0" lang="zh-CN" altLang="zh-CN" sz="21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判据</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6" name="矩形 5"/>
          <p:cNvSpPr/>
          <p:nvPr/>
        </p:nvSpPr>
        <p:spPr>
          <a:xfrm>
            <a:off x="685800" y="1815027"/>
            <a:ext cx="7578090" cy="1061829"/>
          </a:xfrm>
          <a:prstGeom prst="rect">
            <a:avLst/>
          </a:prstGeom>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系统</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r>
              <a:rPr kumimoji="0" lang="en-US" altLang="zh-CN" sz="2100" b="0" i="1"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A,B,C</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输出能控的充要条件是其输出能控性矩阵</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r>
              <a:rPr kumimoji="0" lang="en-US" altLang="zh-CN" sz="2100" b="0" i="1"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CB CAB</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 </a:t>
            </a:r>
            <a:r>
              <a:rPr kumimoji="0" lang="en-US" altLang="zh-CN" sz="2100" b="0" i="1"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CA    B</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满秩，即有</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个输出时，其秩为</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1005840" y="2341981"/>
          <a:ext cx="342900" cy="415090"/>
        </p:xfrm>
        <a:graphic>
          <a:graphicData uri="http://schemas.openxmlformats.org/presentationml/2006/ole">
            <mc:AlternateContent xmlns:mc="http://schemas.openxmlformats.org/markup-compatibility/2006">
              <mc:Choice xmlns:v="urn:schemas-microsoft-com:vml" Requires="v">
                <p:oleObj spid="_x0000_s99334" name="公式" r:id="rId3" imgW="177569" imgH="215619" progId="Equation.3">
                  <p:embed/>
                </p:oleObj>
              </mc:Choice>
              <mc:Fallback>
                <p:oleObj name="公式" r:id="rId3" imgW="177569" imgH="215619" progId="Equation.3">
                  <p:embed/>
                  <p:pic>
                    <p:nvPicPr>
                      <p:cNvPr id="8" name="对象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05840" y="2341981"/>
                        <a:ext cx="342900" cy="415090"/>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1491615" y="2374395"/>
          <a:ext cx="354330" cy="382676"/>
        </p:xfrm>
        <a:graphic>
          <a:graphicData uri="http://schemas.openxmlformats.org/presentationml/2006/ole">
            <mc:AlternateContent xmlns:mc="http://schemas.openxmlformats.org/markup-compatibility/2006">
              <mc:Choice xmlns:v="urn:schemas-microsoft-com:vml" Requires="v">
                <p:oleObj spid="_x0000_s99335" name="公式" r:id="rId5" imgW="241195" imgH="253890" progId="Equation.3">
                  <p:embed/>
                </p:oleObj>
              </mc:Choice>
              <mc:Fallback>
                <p:oleObj name="公式" r:id="rId5" imgW="241195" imgH="253890" progId="Equation.3">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91615" y="2374395"/>
                        <a:ext cx="354330" cy="382676"/>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3246120" y="2431951"/>
          <a:ext cx="114300" cy="325120"/>
        </p:xfrm>
        <a:graphic>
          <a:graphicData uri="http://schemas.openxmlformats.org/presentationml/2006/ole">
            <mc:AlternateContent xmlns:mc="http://schemas.openxmlformats.org/markup-compatibility/2006">
              <mc:Choice xmlns:v="urn:schemas-microsoft-com:vml" Requires="v">
                <p:oleObj spid="_x0000_s99336" name="公式" r:id="rId7" imgW="88669" imgH="177338" progId="Equation.3">
                  <p:embed/>
                </p:oleObj>
              </mc:Choice>
              <mc:Fallback>
                <p:oleObj name="公式" r:id="rId7" imgW="88669" imgH="177338" progId="Equation.3">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46120" y="2431951"/>
                        <a:ext cx="114300" cy="325120"/>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5532120" y="2431950"/>
          <a:ext cx="114300" cy="325120"/>
        </p:xfrm>
        <a:graphic>
          <a:graphicData uri="http://schemas.openxmlformats.org/presentationml/2006/ole">
            <mc:AlternateContent xmlns:mc="http://schemas.openxmlformats.org/markup-compatibility/2006">
              <mc:Choice xmlns:v="urn:schemas-microsoft-com:vml" Requires="v">
                <p:oleObj spid="_x0000_s99337" name="公式" r:id="rId9" imgW="88669" imgH="177338" progId="Equation.3">
                  <p:embed/>
                </p:oleObj>
              </mc:Choice>
              <mc:Fallback>
                <p:oleObj name="公式" r:id="rId9" imgW="88669" imgH="177338" progId="Equation.3">
                  <p:embed/>
                  <p:pic>
                    <p:nvPicPr>
                      <p:cNvPr id="13" name="对象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532120" y="2431950"/>
                        <a:ext cx="114300" cy="325120"/>
                      </a:xfrm>
                      <a:prstGeom prst="rect">
                        <a:avLst/>
                      </a:prstGeom>
                      <a:noFill/>
                    </p:spPr>
                  </p:pic>
                </p:oleObj>
              </mc:Fallback>
            </mc:AlternateContent>
          </a:graphicData>
        </a:graphic>
      </p:graphicFrame>
      <p:sp>
        <p:nvSpPr>
          <p:cNvPr id="14" name="矩形 13"/>
          <p:cNvSpPr/>
          <p:nvPr/>
        </p:nvSpPr>
        <p:spPr>
          <a:xfrm>
            <a:off x="442248" y="3059812"/>
            <a:ext cx="6890028" cy="496290"/>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(3)</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系统的输出能控性与状态能控性不等价</a:t>
            </a:r>
            <a:r>
              <a:rPr kumimoji="0" lang="en-US"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即互不包含</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3" name="页脚占位符 2"/>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4" name="灯片编号占位符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8E7A19E-AECC-49A9-AB6C-55525D86B21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150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9221380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par>
                                <p:cTn id="11" presetID="10" presetClass="entr" presetSubtype="0" fill="hold" nodeType="with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fade">
                                      <p:cBhvr>
                                        <p:cTn id="13" dur="500"/>
                                        <p:tgtEl>
                                          <p:spTgt spid="10"/>
                                        </p:tgtEl>
                                      </p:cBhvr>
                                    </p:animEffect>
                                  </p:childTnLst>
                                </p:cTn>
                              </p:par>
                              <p:par>
                                <p:cTn id="14" presetID="10" presetClass="entr" presetSubtype="0" fill="hold" nodeType="with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fade">
                                      <p:cBhvr>
                                        <p:cTn id="16" dur="500"/>
                                        <p:tgtEl>
                                          <p:spTgt spid="12"/>
                                        </p:tgtEl>
                                      </p:cBhvr>
                                    </p:animEffect>
                                  </p:childTnLst>
                                </p:cTn>
                              </p:par>
                              <p:par>
                                <p:cTn id="17" presetID="10" presetClass="entr" presetSubtype="0" fill="hold" nodeType="with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fade">
                                      <p:cBhvr>
                                        <p:cTn id="19" dur="500"/>
                                        <p:tgtEl>
                                          <p:spTgt spid="13"/>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fade">
                                      <p:cBhvr>
                                        <p:cTn id="24"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4" grpId="0"/>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221179" y="1197694"/>
            <a:ext cx="6247223" cy="415498"/>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例</a:t>
            </a:r>
            <a:r>
              <a:rPr kumimoji="0" lang="en-US"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8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判别下列系统的状态能控性和输出能控性。</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3" name="Rectangle 2"/>
          <p:cNvSpPr>
            <a:spLocks noChangeArrowheads="1"/>
          </p:cNvSpPr>
          <p:nvPr/>
        </p:nvSpPr>
        <p:spPr bwMode="auto">
          <a:xfrm>
            <a:off x="1783081" y="223894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4" name="对象 3"/>
          <p:cNvGraphicFramePr>
            <a:graphicFrameLocks noChangeAspect="1"/>
          </p:cNvGraphicFramePr>
          <p:nvPr>
            <p:extLst/>
          </p:nvPr>
        </p:nvGraphicFramePr>
        <p:xfrm>
          <a:off x="1631775" y="1713539"/>
          <a:ext cx="1713016" cy="824389"/>
        </p:xfrm>
        <a:graphic>
          <a:graphicData uri="http://schemas.openxmlformats.org/presentationml/2006/ole">
            <mc:AlternateContent xmlns:mc="http://schemas.openxmlformats.org/markup-compatibility/2006">
              <mc:Choice xmlns:v="urn:schemas-microsoft-com:vml" Requires="v">
                <p:oleObj spid="_x0000_s100360" name="Equation" r:id="rId3" imgW="1524000" imgH="736600" progId="Equation.DSMT4">
                  <p:embed/>
                </p:oleObj>
              </mc:Choice>
              <mc:Fallback>
                <p:oleObj name="Equation" r:id="rId3" imgW="1524000" imgH="736600" progId="Equation.DSMT4">
                  <p:embed/>
                  <p:pic>
                    <p:nvPicPr>
                      <p:cNvPr id="4" name="对象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31775" y="1713539"/>
                        <a:ext cx="1713016" cy="824389"/>
                      </a:xfrm>
                      <a:prstGeom prst="rect">
                        <a:avLst/>
                      </a:prstGeom>
                      <a:noFill/>
                    </p:spPr>
                  </p:pic>
                </p:oleObj>
              </mc:Fallback>
            </mc:AlternateContent>
          </a:graphicData>
        </a:graphic>
      </p:graphicFrame>
      <p:sp>
        <p:nvSpPr>
          <p:cNvPr id="5" name="Rectangle 5"/>
          <p:cNvSpPr>
            <a:spLocks noChangeArrowheads="1"/>
          </p:cNvSpPr>
          <p:nvPr/>
        </p:nvSpPr>
        <p:spPr bwMode="auto">
          <a:xfrm>
            <a:off x="4663441" y="278901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4607354" y="1713539"/>
          <a:ext cx="1425893" cy="1008310"/>
        </p:xfrm>
        <a:graphic>
          <a:graphicData uri="http://schemas.openxmlformats.org/presentationml/2006/ole">
            <mc:AlternateContent xmlns:mc="http://schemas.openxmlformats.org/markup-compatibility/2006">
              <mc:Choice xmlns:v="urn:schemas-microsoft-com:vml" Requires="v">
                <p:oleObj spid="_x0000_s100361" name="Equation" r:id="rId5" imgW="1333500" imgH="939800" progId="Equation.DSMT4">
                  <p:embed/>
                </p:oleObj>
              </mc:Choice>
              <mc:Fallback>
                <p:oleObj name="Equation" r:id="rId5" imgW="1333500" imgH="939800" progId="Equation.DSMT4">
                  <p:embed/>
                  <p:pic>
                    <p:nvPicPr>
                      <p:cNvPr id="6" name="对象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607354" y="1713539"/>
                        <a:ext cx="1425893" cy="1008310"/>
                      </a:xfrm>
                      <a:prstGeom prst="rect">
                        <a:avLst/>
                      </a:prstGeom>
                      <a:noFill/>
                    </p:spPr>
                  </p:pic>
                </p:oleObj>
              </mc:Fallback>
            </mc:AlternateContent>
          </a:graphicData>
        </a:graphic>
      </p:graphicFrame>
      <p:sp>
        <p:nvSpPr>
          <p:cNvPr id="7" name="矩形 6"/>
          <p:cNvSpPr/>
          <p:nvPr/>
        </p:nvSpPr>
        <p:spPr>
          <a:xfrm>
            <a:off x="1129339" y="1952609"/>
            <a:ext cx="41549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①</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8" name="矩形 7"/>
          <p:cNvSpPr/>
          <p:nvPr/>
        </p:nvSpPr>
        <p:spPr>
          <a:xfrm>
            <a:off x="4122031" y="1952609"/>
            <a:ext cx="46839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②</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9" name="矩形 8"/>
          <p:cNvSpPr/>
          <p:nvPr/>
        </p:nvSpPr>
        <p:spPr>
          <a:xfrm>
            <a:off x="221019" y="2974579"/>
            <a:ext cx="881652" cy="369332"/>
          </a:xfrm>
          <a:prstGeom prst="rect">
            <a:avLst/>
          </a:prstGeom>
        </p:spPr>
        <p:txBody>
          <a:bodyPr wrap="none">
            <a:spAutoFit/>
          </a:bodyPr>
          <a:lstStyle/>
          <a:p>
            <a:pPr marL="0" marR="0" lvl="0" indent="229553" algn="just"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解：</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0" name="矩形 9"/>
          <p:cNvSpPr/>
          <p:nvPr/>
        </p:nvSpPr>
        <p:spPr>
          <a:xfrm>
            <a:off x="642360" y="2945080"/>
            <a:ext cx="1107996"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①因为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1" name="Rectangle 7"/>
          <p:cNvSpPr>
            <a:spLocks noChangeArrowheads="1"/>
          </p:cNvSpPr>
          <p:nvPr/>
        </p:nvSpPr>
        <p:spPr bwMode="auto">
          <a:xfrm>
            <a:off x="1631775" y="380059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1783080" y="3385203"/>
          <a:ext cx="4970873" cy="691600"/>
        </p:xfrm>
        <a:graphic>
          <a:graphicData uri="http://schemas.openxmlformats.org/presentationml/2006/ole">
            <mc:AlternateContent xmlns:mc="http://schemas.openxmlformats.org/markup-compatibility/2006">
              <mc:Choice xmlns:v="urn:schemas-microsoft-com:vml" Requires="v">
                <p:oleObj spid="_x0000_s100362" name="公式" r:id="rId7" imgW="3289300" imgH="457200" progId="Equation.3">
                  <p:embed/>
                </p:oleObj>
              </mc:Choice>
              <mc:Fallback>
                <p:oleObj name="公式" r:id="rId7" imgW="3289300" imgH="457200" progId="Equation.3">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783080" y="3385203"/>
                        <a:ext cx="4970873" cy="691600"/>
                      </a:xfrm>
                      <a:prstGeom prst="rect">
                        <a:avLst/>
                      </a:prstGeom>
                      <a:noFill/>
                    </p:spPr>
                  </p:pic>
                </p:oleObj>
              </mc:Fallback>
            </mc:AlternateContent>
          </a:graphicData>
        </a:graphic>
      </p:graphicFrame>
      <p:sp>
        <p:nvSpPr>
          <p:cNvPr id="13" name="Rectangle 9"/>
          <p:cNvSpPr>
            <a:spLocks noChangeArrowheads="1"/>
          </p:cNvSpPr>
          <p:nvPr/>
        </p:nvSpPr>
        <p:spPr bwMode="auto">
          <a:xfrm>
            <a:off x="1498672" y="464786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1783080" y="4259073"/>
          <a:ext cx="4400945" cy="402814"/>
        </p:xfrm>
        <a:graphic>
          <a:graphicData uri="http://schemas.openxmlformats.org/presentationml/2006/ole">
            <mc:AlternateContent xmlns:mc="http://schemas.openxmlformats.org/markup-compatibility/2006">
              <mc:Choice xmlns:v="urn:schemas-microsoft-com:vml" Requires="v">
                <p:oleObj spid="_x0000_s100363" name="公式" r:id="rId9" imgW="2463800" imgH="215900" progId="Equation.3">
                  <p:embed/>
                </p:oleObj>
              </mc:Choice>
              <mc:Fallback>
                <p:oleObj name="公式" r:id="rId9" imgW="2463800" imgH="215900" progId="Equation.3">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783080" y="4259073"/>
                        <a:ext cx="4400945" cy="402814"/>
                      </a:xfrm>
                      <a:prstGeom prst="rect">
                        <a:avLst/>
                      </a:prstGeom>
                      <a:noFill/>
                    </p:spPr>
                  </p:pic>
                </p:oleObj>
              </mc:Fallback>
            </mc:AlternateContent>
          </a:graphicData>
        </a:graphic>
      </p:graphicFrame>
      <p:sp>
        <p:nvSpPr>
          <p:cNvPr id="15" name="矩形 14"/>
          <p:cNvSpPr/>
          <p:nvPr/>
        </p:nvSpPr>
        <p:spPr>
          <a:xfrm>
            <a:off x="638762" y="4960006"/>
            <a:ext cx="5262979"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所以，系统状态不完全能控，但系统输出能控。</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6" name="矩形 15"/>
          <p:cNvSpPr/>
          <p:nvPr/>
        </p:nvSpPr>
        <p:spPr>
          <a:xfrm>
            <a:off x="642360" y="2943050"/>
            <a:ext cx="1107996"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②因为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7" name="Rectangle 11"/>
          <p:cNvSpPr>
            <a:spLocks noChangeArrowheads="1"/>
          </p:cNvSpPr>
          <p:nvPr/>
        </p:nvSpPr>
        <p:spPr bwMode="auto">
          <a:xfrm>
            <a:off x="5123178" y="282322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8" name="对象 17"/>
          <p:cNvGraphicFramePr>
            <a:graphicFrameLocks noChangeAspect="1"/>
          </p:cNvGraphicFramePr>
          <p:nvPr>
            <p:extLst/>
          </p:nvPr>
        </p:nvGraphicFramePr>
        <p:xfrm>
          <a:off x="1783079" y="3419413"/>
          <a:ext cx="4000080" cy="646478"/>
        </p:xfrm>
        <a:graphic>
          <a:graphicData uri="http://schemas.openxmlformats.org/presentationml/2006/ole">
            <mc:AlternateContent xmlns:mc="http://schemas.openxmlformats.org/markup-compatibility/2006">
              <mc:Choice xmlns:v="urn:schemas-microsoft-com:vml" Requires="v">
                <p:oleObj spid="_x0000_s100364" name="公式" r:id="rId11" imgW="2832100" imgH="457200" progId="Equation.3">
                  <p:embed/>
                </p:oleObj>
              </mc:Choice>
              <mc:Fallback>
                <p:oleObj name="公式" r:id="rId11" imgW="2832100" imgH="457200" progId="Equation.3">
                  <p:embed/>
                  <p:pic>
                    <p:nvPicPr>
                      <p:cNvPr id="18" name="对象 1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783079" y="3419413"/>
                        <a:ext cx="4000080" cy="646478"/>
                      </a:xfrm>
                      <a:prstGeom prst="rect">
                        <a:avLst/>
                      </a:prstGeom>
                      <a:noFill/>
                    </p:spPr>
                  </p:pic>
                </p:oleObj>
              </mc:Fallback>
            </mc:AlternateContent>
          </a:graphicData>
        </a:graphic>
      </p:graphicFrame>
      <p:sp>
        <p:nvSpPr>
          <p:cNvPr id="19" name="Rectangle 13"/>
          <p:cNvSpPr>
            <a:spLocks noChangeArrowheads="1"/>
          </p:cNvSpPr>
          <p:nvPr/>
        </p:nvSpPr>
        <p:spPr bwMode="auto">
          <a:xfrm>
            <a:off x="6753953" y="417096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0" name="对象 19"/>
          <p:cNvGraphicFramePr>
            <a:graphicFrameLocks noChangeAspect="1"/>
          </p:cNvGraphicFramePr>
          <p:nvPr>
            <p:extLst/>
          </p:nvPr>
        </p:nvGraphicFramePr>
        <p:xfrm>
          <a:off x="1727271" y="4019089"/>
          <a:ext cx="5026682" cy="871049"/>
        </p:xfrm>
        <a:graphic>
          <a:graphicData uri="http://schemas.openxmlformats.org/presentationml/2006/ole">
            <mc:AlternateContent xmlns:mc="http://schemas.openxmlformats.org/markup-compatibility/2006">
              <mc:Choice xmlns:v="urn:schemas-microsoft-com:vml" Requires="v">
                <p:oleObj spid="_x0000_s100365" name="公式" r:id="rId13" imgW="2641600" imgH="457200" progId="Equation.3">
                  <p:embed/>
                </p:oleObj>
              </mc:Choice>
              <mc:Fallback>
                <p:oleObj name="公式" r:id="rId13" imgW="2641600" imgH="457200" progId="Equation.3">
                  <p:embed/>
                  <p:pic>
                    <p:nvPicPr>
                      <p:cNvPr id="20" name="对象 1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727271" y="4019089"/>
                        <a:ext cx="5026682" cy="871049"/>
                      </a:xfrm>
                      <a:prstGeom prst="rect">
                        <a:avLst/>
                      </a:prstGeom>
                      <a:noFill/>
                    </p:spPr>
                  </p:pic>
                </p:oleObj>
              </mc:Fallback>
            </mc:AlternateContent>
          </a:graphicData>
        </a:graphic>
      </p:graphicFrame>
      <p:sp>
        <p:nvSpPr>
          <p:cNvPr id="21" name="矩形 20"/>
          <p:cNvSpPr/>
          <p:nvPr/>
        </p:nvSpPr>
        <p:spPr>
          <a:xfrm>
            <a:off x="638762" y="4957976"/>
            <a:ext cx="5262979"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所以，系统状态完全能控，但系统输出不能控。</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2" name="页脚占位符 2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23" name="灯片编号占位符 2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8E7A19E-AECC-49A9-AB6C-55525D86B21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151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9132405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par>
                                <p:cTn id="13" presetID="10"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fade">
                                      <p:cBhvr>
                                        <p:cTn id="15" dur="500"/>
                                        <p:tgtEl>
                                          <p:spTgt spid="12"/>
                                        </p:tgtEl>
                                      </p:cBhvr>
                                    </p:animEffect>
                                  </p:childTnLst>
                                </p:cTn>
                              </p:par>
                              <p:par>
                                <p:cTn id="16" presetID="10" presetClass="entr" presetSubtype="0" fill="hold" nodeType="with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fade">
                                      <p:cBhvr>
                                        <p:cTn id="18" dur="500"/>
                                        <p:tgtEl>
                                          <p:spTgt spid="14"/>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fade">
                                      <p:cBhvr>
                                        <p:cTn id="21" dur="500"/>
                                        <p:tgtEl>
                                          <p:spTgt spid="15"/>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xit" presetSubtype="0" fill="hold" grpId="1" nodeType="clickEffect">
                                  <p:stCondLst>
                                    <p:cond delay="0"/>
                                  </p:stCondLst>
                                  <p:childTnLst>
                                    <p:animEffect transition="out" filter="fade">
                                      <p:cBhvr>
                                        <p:cTn id="25" dur="500"/>
                                        <p:tgtEl>
                                          <p:spTgt spid="10"/>
                                        </p:tgtEl>
                                      </p:cBhvr>
                                    </p:animEffect>
                                    <p:set>
                                      <p:cBhvr>
                                        <p:cTn id="26" dur="1" fill="hold">
                                          <p:stCondLst>
                                            <p:cond delay="499"/>
                                          </p:stCondLst>
                                        </p:cTn>
                                        <p:tgtEl>
                                          <p:spTgt spid="10"/>
                                        </p:tgtEl>
                                        <p:attrNameLst>
                                          <p:attrName>style.visibility</p:attrName>
                                        </p:attrNameLst>
                                      </p:cBhvr>
                                      <p:to>
                                        <p:strVal val="hidden"/>
                                      </p:to>
                                    </p:set>
                                  </p:childTnLst>
                                </p:cTn>
                              </p:par>
                              <p:par>
                                <p:cTn id="27" presetID="10" presetClass="exit" presetSubtype="0" fill="hold" nodeType="withEffect">
                                  <p:stCondLst>
                                    <p:cond delay="0"/>
                                  </p:stCondLst>
                                  <p:childTnLst>
                                    <p:animEffect transition="out" filter="fade">
                                      <p:cBhvr>
                                        <p:cTn id="28" dur="500"/>
                                        <p:tgtEl>
                                          <p:spTgt spid="12"/>
                                        </p:tgtEl>
                                      </p:cBhvr>
                                    </p:animEffect>
                                    <p:set>
                                      <p:cBhvr>
                                        <p:cTn id="29" dur="1" fill="hold">
                                          <p:stCondLst>
                                            <p:cond delay="499"/>
                                          </p:stCondLst>
                                        </p:cTn>
                                        <p:tgtEl>
                                          <p:spTgt spid="12"/>
                                        </p:tgtEl>
                                        <p:attrNameLst>
                                          <p:attrName>style.visibility</p:attrName>
                                        </p:attrNameLst>
                                      </p:cBhvr>
                                      <p:to>
                                        <p:strVal val="hidden"/>
                                      </p:to>
                                    </p:set>
                                  </p:childTnLst>
                                </p:cTn>
                              </p:par>
                              <p:par>
                                <p:cTn id="30" presetID="10" presetClass="exit" presetSubtype="0" fill="hold" nodeType="withEffect">
                                  <p:stCondLst>
                                    <p:cond delay="0"/>
                                  </p:stCondLst>
                                  <p:childTnLst>
                                    <p:animEffect transition="out" filter="fade">
                                      <p:cBhvr>
                                        <p:cTn id="31" dur="500"/>
                                        <p:tgtEl>
                                          <p:spTgt spid="14"/>
                                        </p:tgtEl>
                                      </p:cBhvr>
                                    </p:animEffect>
                                    <p:set>
                                      <p:cBhvr>
                                        <p:cTn id="32" dur="1" fill="hold">
                                          <p:stCondLst>
                                            <p:cond delay="499"/>
                                          </p:stCondLst>
                                        </p:cTn>
                                        <p:tgtEl>
                                          <p:spTgt spid="14"/>
                                        </p:tgtEl>
                                        <p:attrNameLst>
                                          <p:attrName>style.visibility</p:attrName>
                                        </p:attrNameLst>
                                      </p:cBhvr>
                                      <p:to>
                                        <p:strVal val="hidden"/>
                                      </p:to>
                                    </p:set>
                                  </p:childTnLst>
                                </p:cTn>
                              </p:par>
                              <p:par>
                                <p:cTn id="33" presetID="10" presetClass="exit" presetSubtype="0" fill="hold" grpId="1" nodeType="withEffect">
                                  <p:stCondLst>
                                    <p:cond delay="0"/>
                                  </p:stCondLst>
                                  <p:childTnLst>
                                    <p:animEffect transition="out" filter="fade">
                                      <p:cBhvr>
                                        <p:cTn id="34" dur="500"/>
                                        <p:tgtEl>
                                          <p:spTgt spid="15"/>
                                        </p:tgtEl>
                                      </p:cBhvr>
                                    </p:animEffect>
                                    <p:set>
                                      <p:cBhvr>
                                        <p:cTn id="35" dur="1" fill="hold">
                                          <p:stCondLst>
                                            <p:cond delay="499"/>
                                          </p:stCondLst>
                                        </p:cTn>
                                        <p:tgtEl>
                                          <p:spTgt spid="15"/>
                                        </p:tgtEl>
                                        <p:attrNameLst>
                                          <p:attrName>style.visibility</p:attrName>
                                        </p:attrNameLst>
                                      </p:cBhvr>
                                      <p:to>
                                        <p:strVal val="hidden"/>
                                      </p:to>
                                    </p:se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21"/>
                                        </p:tgtEl>
                                        <p:attrNameLst>
                                          <p:attrName>style.visibility</p:attrName>
                                        </p:attrNameLst>
                                      </p:cBhvr>
                                      <p:to>
                                        <p:strVal val="visible"/>
                                      </p:to>
                                    </p:set>
                                    <p:animEffect transition="in" filter="fade">
                                      <p:cBhvr>
                                        <p:cTn id="40" dur="500"/>
                                        <p:tgtEl>
                                          <p:spTgt spid="21"/>
                                        </p:tgtEl>
                                      </p:cBhvr>
                                    </p:animEffect>
                                  </p:childTnLst>
                                </p:cTn>
                              </p:par>
                              <p:par>
                                <p:cTn id="41" presetID="10" presetClass="entr" presetSubtype="0" fill="hold" nodeType="withEffect">
                                  <p:stCondLst>
                                    <p:cond delay="0"/>
                                  </p:stCondLst>
                                  <p:childTnLst>
                                    <p:set>
                                      <p:cBhvr>
                                        <p:cTn id="42" dur="1" fill="hold">
                                          <p:stCondLst>
                                            <p:cond delay="0"/>
                                          </p:stCondLst>
                                        </p:cTn>
                                        <p:tgtEl>
                                          <p:spTgt spid="20"/>
                                        </p:tgtEl>
                                        <p:attrNameLst>
                                          <p:attrName>style.visibility</p:attrName>
                                        </p:attrNameLst>
                                      </p:cBhvr>
                                      <p:to>
                                        <p:strVal val="visible"/>
                                      </p:to>
                                    </p:set>
                                    <p:animEffect transition="in" filter="fade">
                                      <p:cBhvr>
                                        <p:cTn id="43" dur="500"/>
                                        <p:tgtEl>
                                          <p:spTgt spid="20"/>
                                        </p:tgtEl>
                                      </p:cBhvr>
                                    </p:animEffect>
                                  </p:childTnLst>
                                </p:cTn>
                              </p:par>
                              <p:par>
                                <p:cTn id="44" presetID="10" presetClass="entr" presetSubtype="0" fill="hold" nodeType="withEffect">
                                  <p:stCondLst>
                                    <p:cond delay="0"/>
                                  </p:stCondLst>
                                  <p:childTnLst>
                                    <p:set>
                                      <p:cBhvr>
                                        <p:cTn id="45" dur="1" fill="hold">
                                          <p:stCondLst>
                                            <p:cond delay="0"/>
                                          </p:stCondLst>
                                        </p:cTn>
                                        <p:tgtEl>
                                          <p:spTgt spid="18"/>
                                        </p:tgtEl>
                                        <p:attrNameLst>
                                          <p:attrName>style.visibility</p:attrName>
                                        </p:attrNameLst>
                                      </p:cBhvr>
                                      <p:to>
                                        <p:strVal val="visible"/>
                                      </p:to>
                                    </p:set>
                                    <p:animEffect transition="in" filter="fade">
                                      <p:cBhvr>
                                        <p:cTn id="46" dur="500"/>
                                        <p:tgtEl>
                                          <p:spTgt spid="18"/>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16"/>
                                        </p:tgtEl>
                                        <p:attrNameLst>
                                          <p:attrName>style.visibility</p:attrName>
                                        </p:attrNameLst>
                                      </p:cBhvr>
                                      <p:to>
                                        <p:strVal val="visible"/>
                                      </p:to>
                                    </p:set>
                                    <p:animEffect transition="in" filter="fade">
                                      <p:cBhvr>
                                        <p:cTn id="49"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0" grpId="1"/>
      <p:bldP spid="15" grpId="0"/>
      <p:bldP spid="15" grpId="1"/>
      <p:bldP spid="16" grpId="0"/>
      <p:bldP spid="21" grpId="0"/>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ctrTitle"/>
          </p:nvPr>
        </p:nvSpPr>
        <p:spPr>
          <a:xfrm>
            <a:off x="622935" y="1105139"/>
            <a:ext cx="6858000" cy="1790700"/>
          </a:xfrm>
        </p:spPr>
        <p:txBody>
          <a:bodyPr/>
          <a:lstStyle/>
          <a:p>
            <a:r>
              <a:rPr lang="en-US" altLang="zh-CN" sz="2700" b="1" dirty="0"/>
              <a:t>3.2  </a:t>
            </a:r>
            <a:r>
              <a:rPr lang="zh-CN" altLang="zh-CN" sz="2700" b="1" dirty="0"/>
              <a:t>系统的能观性</a:t>
            </a:r>
            <a:br>
              <a:rPr lang="zh-CN" altLang="zh-CN" dirty="0"/>
            </a:br>
            <a:endParaRPr lang="zh-CN" altLang="en-US" dirty="0"/>
          </a:p>
        </p:txBody>
      </p:sp>
      <p:sp>
        <p:nvSpPr>
          <p:cNvPr id="4" name="矩形 3"/>
          <p:cNvSpPr/>
          <p:nvPr/>
        </p:nvSpPr>
        <p:spPr>
          <a:xfrm>
            <a:off x="594360" y="2702643"/>
            <a:ext cx="6915150" cy="2169825"/>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实际中常常遇到系统的状态变量不能直接测量的问题。能否根据系统的输出（输出一般均可直接测量）把这些状态变量的值计算出来，这即能观测性问题。在现代控制理论中，这个问题很重要。若通过系统的输出可以计算出系统状态变量的值，则尽管系统状态不能直接测得，但可把计算出的值进行反馈，从而实现优良的控制效果；否则，只能由输出变量进行反馈，难以获得最优的效果。</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Tree>
    <p:extLst>
      <p:ext uri="{BB962C8B-B14F-4D97-AF65-F5344CB8AC3E}">
        <p14:creationId xmlns:p14="http://schemas.microsoft.com/office/powerpoint/2010/main" val="14496801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628650" y="937085"/>
            <a:ext cx="7886700" cy="1325563"/>
          </a:xfrm>
        </p:spPr>
        <p:txBody>
          <a:bodyPr/>
          <a:lstStyle/>
          <a:p>
            <a:r>
              <a:rPr lang="en-US" altLang="zh-CN" sz="2400" b="1" dirty="0"/>
              <a:t>3.2.1</a:t>
            </a:r>
            <a:r>
              <a:rPr lang="zh-CN" altLang="zh-CN" sz="2400" b="1" dirty="0"/>
              <a:t>能观性定义</a:t>
            </a:r>
            <a:br>
              <a:rPr lang="zh-CN" altLang="zh-CN" dirty="0"/>
            </a:br>
            <a:endParaRPr lang="zh-CN" altLang="en-US" dirty="0"/>
          </a:p>
        </p:txBody>
      </p:sp>
      <p:sp>
        <p:nvSpPr>
          <p:cNvPr id="4" name="矩形 3"/>
          <p:cNvSpPr/>
          <p:nvPr/>
        </p:nvSpPr>
        <p:spPr>
          <a:xfrm>
            <a:off x="891317" y="1724311"/>
            <a:ext cx="4455066" cy="496290"/>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设线性定常连续系统的动态方程为</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3447936" y="2273937"/>
          <a:ext cx="1438835" cy="685800"/>
        </p:xfrm>
        <a:graphic>
          <a:graphicData uri="http://schemas.openxmlformats.org/presentationml/2006/ole">
            <mc:AlternateContent xmlns:mc="http://schemas.openxmlformats.org/markup-compatibility/2006">
              <mc:Choice xmlns:v="urn:schemas-microsoft-com:vml" Requires="v">
                <p:oleObj spid="_x0000_s101395" name="Equation" r:id="rId3" imgW="1016000" imgH="482600" progId="Equation.DSMT4">
                  <p:embed/>
                </p:oleObj>
              </mc:Choice>
              <mc:Fallback>
                <p:oleObj name="Equation" r:id="rId3" imgW="1016000" imgH="4826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47936" y="2273937"/>
                        <a:ext cx="1438835" cy="685800"/>
                      </a:xfrm>
                      <a:prstGeom prst="rect">
                        <a:avLst/>
                      </a:prstGeom>
                      <a:noFill/>
                    </p:spPr>
                  </p:pic>
                </p:oleObj>
              </mc:Fallback>
            </mc:AlternateContent>
          </a:graphicData>
        </a:graphic>
      </p:graphicFrame>
      <p:sp>
        <p:nvSpPr>
          <p:cNvPr id="7" name="矩形 6"/>
          <p:cNvSpPr/>
          <p:nvPr/>
        </p:nvSpPr>
        <p:spPr>
          <a:xfrm>
            <a:off x="765810" y="2959737"/>
            <a:ext cx="1539204"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能观性定义</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8" name="矩形 7"/>
          <p:cNvSpPr/>
          <p:nvPr/>
        </p:nvSpPr>
        <p:spPr>
          <a:xfrm>
            <a:off x="1086296" y="3352152"/>
            <a:ext cx="7600950" cy="106182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系统的状态</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被称为在区间</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上能观的</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为有限时间</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，如果在</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上的输入</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和输出</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提供的信息足以确定</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。否则，称状态</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在区间</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上不能观。</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2476844" y="3439745"/>
          <a:ext cx="659054" cy="304178"/>
        </p:xfrm>
        <a:graphic>
          <a:graphicData uri="http://schemas.openxmlformats.org/presentationml/2006/ole">
            <mc:AlternateContent xmlns:mc="http://schemas.openxmlformats.org/markup-compatibility/2006">
              <mc:Choice xmlns:v="urn:schemas-microsoft-com:vml" Requires="v">
                <p:oleObj spid="_x0000_s101396" name="公式" r:id="rId5" imgW="495085" imgH="228501" progId="Equation.3">
                  <p:embed/>
                </p:oleObj>
              </mc:Choice>
              <mc:Fallback>
                <p:oleObj name="公式" r:id="rId5" imgW="495085" imgH="228501" progId="Equation.3">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476844" y="3439745"/>
                        <a:ext cx="659054" cy="304178"/>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4790962" y="3397985"/>
          <a:ext cx="651510" cy="306593"/>
        </p:xfrm>
        <a:graphic>
          <a:graphicData uri="http://schemas.openxmlformats.org/presentationml/2006/ole">
            <mc:AlternateContent xmlns:mc="http://schemas.openxmlformats.org/markup-compatibility/2006">
              <mc:Choice xmlns:v="urn:schemas-microsoft-com:vml" Requires="v">
                <p:oleObj spid="_x0000_s101397" name="公式" r:id="rId7" imgW="482391" imgH="228501" progId="Equation.3">
                  <p:embed/>
                </p:oleObj>
              </mc:Choice>
              <mc:Fallback>
                <p:oleObj name="公式" r:id="rId7" imgW="482391" imgH="228501" progId="Equation.3">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790962" y="3397985"/>
                        <a:ext cx="651510" cy="306593"/>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6670524" y="3424938"/>
          <a:ext cx="788670" cy="274320"/>
        </p:xfrm>
        <a:graphic>
          <a:graphicData uri="http://schemas.openxmlformats.org/presentationml/2006/ole">
            <mc:AlternateContent xmlns:mc="http://schemas.openxmlformats.org/markup-compatibility/2006">
              <mc:Choice xmlns:v="urn:schemas-microsoft-com:vml" Requires="v">
                <p:oleObj spid="_x0000_s101398" name="公式" r:id="rId9" imgW="660400" imgH="228600" progId="Equation.3">
                  <p:embed/>
                </p:oleObj>
              </mc:Choice>
              <mc:Fallback>
                <p:oleObj name="公式" r:id="rId9" imgW="660400" imgH="228600" progId="Equation.3">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670524" y="3424938"/>
                        <a:ext cx="788670" cy="274320"/>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4321612" y="3751546"/>
          <a:ext cx="413348" cy="263040"/>
        </p:xfrm>
        <a:graphic>
          <a:graphicData uri="http://schemas.openxmlformats.org/presentationml/2006/ole">
            <mc:AlternateContent xmlns:mc="http://schemas.openxmlformats.org/markup-compatibility/2006">
              <mc:Choice xmlns:v="urn:schemas-microsoft-com:vml" Requires="v">
                <p:oleObj spid="_x0000_s101399" name="公式" r:id="rId11" imgW="317225" imgH="203024" progId="Equation.3">
                  <p:embed/>
                </p:oleObj>
              </mc:Choice>
              <mc:Fallback>
                <p:oleObj name="公式" r:id="rId11" imgW="317225" imgH="203024" progId="Equation.3">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321612" y="3751546"/>
                        <a:ext cx="413348" cy="263040"/>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2658811" y="3737791"/>
          <a:ext cx="651510" cy="306593"/>
        </p:xfrm>
        <a:graphic>
          <a:graphicData uri="http://schemas.openxmlformats.org/presentationml/2006/ole">
            <mc:AlternateContent xmlns:mc="http://schemas.openxmlformats.org/markup-compatibility/2006">
              <mc:Choice xmlns:v="urn:schemas-microsoft-com:vml" Requires="v">
                <p:oleObj spid="_x0000_s101400" name="公式" r:id="rId13" imgW="482391" imgH="228501" progId="Equation.3">
                  <p:embed/>
                </p:oleObj>
              </mc:Choice>
              <mc:Fallback>
                <p:oleObj name="公式" r:id="rId13" imgW="482391" imgH="228501" progId="Equation.3">
                  <p:embed/>
                  <p:pic>
                    <p:nvPicPr>
                      <p:cNvPr id="17" name="对象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658811" y="3737791"/>
                        <a:ext cx="651510" cy="306593"/>
                      </a:xfrm>
                      <a:prstGeom prst="rect">
                        <a:avLst/>
                      </a:prstGeom>
                      <a:noFill/>
                    </p:spPr>
                  </p:pic>
                </p:oleObj>
              </mc:Fallback>
            </mc:AlternateContent>
          </a:graphicData>
        </a:graphic>
      </p:graphicFrame>
      <p:graphicFrame>
        <p:nvGraphicFramePr>
          <p:cNvPr id="19" name="对象 18"/>
          <p:cNvGraphicFramePr>
            <a:graphicFrameLocks noChangeAspect="1"/>
          </p:cNvGraphicFramePr>
          <p:nvPr>
            <p:extLst/>
          </p:nvPr>
        </p:nvGraphicFramePr>
        <p:xfrm>
          <a:off x="5442472" y="3767318"/>
          <a:ext cx="347186" cy="298768"/>
        </p:xfrm>
        <a:graphic>
          <a:graphicData uri="http://schemas.openxmlformats.org/presentationml/2006/ole">
            <mc:AlternateContent xmlns:mc="http://schemas.openxmlformats.org/markup-compatibility/2006">
              <mc:Choice xmlns:v="urn:schemas-microsoft-com:vml" Requires="v">
                <p:oleObj spid="_x0000_s101401" name="公式" r:id="rId14" imgW="291973" imgH="203112" progId="Equation.3">
                  <p:embed/>
                </p:oleObj>
              </mc:Choice>
              <mc:Fallback>
                <p:oleObj name="公式" r:id="rId14" imgW="291973" imgH="203112" progId="Equation.3">
                  <p:embed/>
                  <p:pic>
                    <p:nvPicPr>
                      <p:cNvPr id="19" name="对象 1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442472" y="3767318"/>
                        <a:ext cx="347186" cy="298768"/>
                      </a:xfrm>
                      <a:prstGeom prst="rect">
                        <a:avLst/>
                      </a:prstGeom>
                      <a:noFill/>
                    </p:spPr>
                  </p:pic>
                </p:oleObj>
              </mc:Fallback>
            </mc:AlternateContent>
          </a:graphicData>
        </a:graphic>
      </p:graphicFrame>
      <p:graphicFrame>
        <p:nvGraphicFramePr>
          <p:cNvPr id="21" name="对象 20"/>
          <p:cNvGraphicFramePr>
            <a:graphicFrameLocks noChangeAspect="1"/>
          </p:cNvGraphicFramePr>
          <p:nvPr>
            <p:extLst/>
          </p:nvPr>
        </p:nvGraphicFramePr>
        <p:xfrm>
          <a:off x="8118603" y="3739114"/>
          <a:ext cx="318793" cy="318793"/>
        </p:xfrm>
        <a:graphic>
          <a:graphicData uri="http://schemas.openxmlformats.org/presentationml/2006/ole">
            <mc:AlternateContent xmlns:mc="http://schemas.openxmlformats.org/markup-compatibility/2006">
              <mc:Choice xmlns:v="urn:schemas-microsoft-com:vml" Requires="v">
                <p:oleObj spid="_x0000_s101402" name="公式" r:id="rId16" imgW="228600" imgH="228600" progId="Equation.3">
                  <p:embed/>
                </p:oleObj>
              </mc:Choice>
              <mc:Fallback>
                <p:oleObj name="公式" r:id="rId16" imgW="228600" imgH="228600" progId="Equation.3">
                  <p:embed/>
                  <p:pic>
                    <p:nvPicPr>
                      <p:cNvPr id="21" name="对象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118603" y="3739114"/>
                        <a:ext cx="318793" cy="318793"/>
                      </a:xfrm>
                      <a:prstGeom prst="rect">
                        <a:avLst/>
                      </a:prstGeom>
                      <a:noFill/>
                    </p:spPr>
                  </p:pic>
                </p:oleObj>
              </mc:Fallback>
            </mc:AlternateContent>
          </a:graphicData>
        </a:graphic>
      </p:graphicFrame>
      <p:graphicFrame>
        <p:nvGraphicFramePr>
          <p:cNvPr id="22" name="对象 21"/>
          <p:cNvGraphicFramePr>
            <a:graphicFrameLocks noChangeAspect="1"/>
          </p:cNvGraphicFramePr>
          <p:nvPr>
            <p:extLst/>
          </p:nvPr>
        </p:nvGraphicFramePr>
        <p:xfrm>
          <a:off x="2751231" y="4030030"/>
          <a:ext cx="318793" cy="318793"/>
        </p:xfrm>
        <a:graphic>
          <a:graphicData uri="http://schemas.openxmlformats.org/presentationml/2006/ole">
            <mc:AlternateContent xmlns:mc="http://schemas.openxmlformats.org/markup-compatibility/2006">
              <mc:Choice xmlns:v="urn:schemas-microsoft-com:vml" Requires="v">
                <p:oleObj spid="_x0000_s101403" name="公式" r:id="rId18" imgW="228600" imgH="228600" progId="Equation.3">
                  <p:embed/>
                </p:oleObj>
              </mc:Choice>
              <mc:Fallback>
                <p:oleObj name="公式" r:id="rId18" imgW="228600" imgH="228600" progId="Equation.3">
                  <p:embed/>
                  <p:pic>
                    <p:nvPicPr>
                      <p:cNvPr id="22" name="对象 2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751231" y="4030030"/>
                        <a:ext cx="318793" cy="318793"/>
                      </a:xfrm>
                      <a:prstGeom prst="rect">
                        <a:avLst/>
                      </a:prstGeom>
                      <a:noFill/>
                    </p:spPr>
                  </p:pic>
                </p:oleObj>
              </mc:Fallback>
            </mc:AlternateContent>
          </a:graphicData>
        </a:graphic>
      </p:graphicFrame>
      <p:graphicFrame>
        <p:nvGraphicFramePr>
          <p:cNvPr id="23" name="对象 22"/>
          <p:cNvGraphicFramePr>
            <a:graphicFrameLocks noChangeAspect="1"/>
          </p:cNvGraphicFramePr>
          <p:nvPr>
            <p:extLst/>
          </p:nvPr>
        </p:nvGraphicFramePr>
        <p:xfrm>
          <a:off x="3887764" y="4043230"/>
          <a:ext cx="651510" cy="306593"/>
        </p:xfrm>
        <a:graphic>
          <a:graphicData uri="http://schemas.openxmlformats.org/presentationml/2006/ole">
            <mc:AlternateContent xmlns:mc="http://schemas.openxmlformats.org/markup-compatibility/2006">
              <mc:Choice xmlns:v="urn:schemas-microsoft-com:vml" Requires="v">
                <p:oleObj spid="_x0000_s101404" name="公式" r:id="rId19" imgW="482391" imgH="228501" progId="Equation.3">
                  <p:embed/>
                </p:oleObj>
              </mc:Choice>
              <mc:Fallback>
                <p:oleObj name="公式" r:id="rId19" imgW="482391" imgH="228501" progId="Equation.3">
                  <p:embed/>
                  <p:pic>
                    <p:nvPicPr>
                      <p:cNvPr id="23" name="对象 2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887764" y="4043230"/>
                        <a:ext cx="651510" cy="306593"/>
                      </a:xfrm>
                      <a:prstGeom prst="rect">
                        <a:avLst/>
                      </a:prstGeom>
                      <a:noFill/>
                    </p:spPr>
                  </p:pic>
                </p:oleObj>
              </mc:Fallback>
            </mc:AlternateContent>
          </a:graphicData>
        </a:graphic>
      </p:graphicFrame>
      <p:sp>
        <p:nvSpPr>
          <p:cNvPr id="24" name="矩形 23"/>
          <p:cNvSpPr/>
          <p:nvPr/>
        </p:nvSpPr>
        <p:spPr>
          <a:xfrm>
            <a:off x="950383" y="4349822"/>
            <a:ext cx="7473665" cy="900246"/>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若系统在区间</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上的每一状态</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均能观，则称系统状态</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上完全能观，简称系统能观。</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25" name="对象 24"/>
          <p:cNvGraphicFramePr>
            <a:graphicFrameLocks noChangeAspect="1"/>
          </p:cNvGraphicFramePr>
          <p:nvPr>
            <p:extLst/>
          </p:nvPr>
        </p:nvGraphicFramePr>
        <p:xfrm>
          <a:off x="2909087" y="4476721"/>
          <a:ext cx="651510" cy="306593"/>
        </p:xfrm>
        <a:graphic>
          <a:graphicData uri="http://schemas.openxmlformats.org/presentationml/2006/ole">
            <mc:AlternateContent xmlns:mc="http://schemas.openxmlformats.org/markup-compatibility/2006">
              <mc:Choice xmlns:v="urn:schemas-microsoft-com:vml" Requires="v">
                <p:oleObj spid="_x0000_s101405" name="公式" r:id="rId20" imgW="482391" imgH="228501" progId="Equation.3">
                  <p:embed/>
                </p:oleObj>
              </mc:Choice>
              <mc:Fallback>
                <p:oleObj name="公式" r:id="rId20" imgW="482391" imgH="228501" progId="Equation.3">
                  <p:embed/>
                  <p:pic>
                    <p:nvPicPr>
                      <p:cNvPr id="25" name="对象 2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09087" y="4476721"/>
                        <a:ext cx="651510" cy="306593"/>
                      </a:xfrm>
                      <a:prstGeom prst="rect">
                        <a:avLst/>
                      </a:prstGeom>
                      <a:noFill/>
                    </p:spPr>
                  </p:pic>
                </p:oleObj>
              </mc:Fallback>
            </mc:AlternateContent>
          </a:graphicData>
        </a:graphic>
      </p:graphicFrame>
      <p:graphicFrame>
        <p:nvGraphicFramePr>
          <p:cNvPr id="26" name="对象 25"/>
          <p:cNvGraphicFramePr>
            <a:graphicFrameLocks noChangeAspect="1"/>
          </p:cNvGraphicFramePr>
          <p:nvPr>
            <p:extLst/>
          </p:nvPr>
        </p:nvGraphicFramePr>
        <p:xfrm>
          <a:off x="1377761" y="4872715"/>
          <a:ext cx="651510" cy="306593"/>
        </p:xfrm>
        <a:graphic>
          <a:graphicData uri="http://schemas.openxmlformats.org/presentationml/2006/ole">
            <mc:AlternateContent xmlns:mc="http://schemas.openxmlformats.org/markup-compatibility/2006">
              <mc:Choice xmlns:v="urn:schemas-microsoft-com:vml" Requires="v">
                <p:oleObj spid="_x0000_s101406" name="公式" r:id="rId21" imgW="482391" imgH="228501" progId="Equation.3">
                  <p:embed/>
                </p:oleObj>
              </mc:Choice>
              <mc:Fallback>
                <p:oleObj name="公式" r:id="rId21" imgW="482391" imgH="228501" progId="Equation.3">
                  <p:embed/>
                  <p:pic>
                    <p:nvPicPr>
                      <p:cNvPr id="26" name="对象 2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77761" y="4872715"/>
                        <a:ext cx="651510" cy="306593"/>
                      </a:xfrm>
                      <a:prstGeom prst="rect">
                        <a:avLst/>
                      </a:prstGeom>
                      <a:noFill/>
                    </p:spPr>
                  </p:pic>
                </p:oleObj>
              </mc:Fallback>
            </mc:AlternateContent>
          </a:graphicData>
        </a:graphic>
      </p:graphicFrame>
      <p:graphicFrame>
        <p:nvGraphicFramePr>
          <p:cNvPr id="28" name="对象 27"/>
          <p:cNvGraphicFramePr>
            <a:graphicFrameLocks noChangeAspect="1"/>
          </p:cNvGraphicFramePr>
          <p:nvPr>
            <p:extLst/>
          </p:nvPr>
        </p:nvGraphicFramePr>
        <p:xfrm>
          <a:off x="5323299" y="4473746"/>
          <a:ext cx="537825" cy="300182"/>
        </p:xfrm>
        <a:graphic>
          <a:graphicData uri="http://schemas.openxmlformats.org/presentationml/2006/ole">
            <mc:AlternateContent xmlns:mc="http://schemas.openxmlformats.org/markup-compatibility/2006">
              <mc:Choice xmlns:v="urn:schemas-microsoft-com:vml" Requires="v">
                <p:oleObj spid="_x0000_s101407" name="公式" r:id="rId22" imgW="406224" imgH="228501" progId="Equation.3">
                  <p:embed/>
                </p:oleObj>
              </mc:Choice>
              <mc:Fallback>
                <p:oleObj name="公式" r:id="rId22" imgW="406224" imgH="228501" progId="Equation.3">
                  <p:embed/>
                  <p:pic>
                    <p:nvPicPr>
                      <p:cNvPr id="28" name="对象 27"/>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5323299" y="4473746"/>
                        <a:ext cx="537825" cy="300182"/>
                      </a:xfrm>
                      <a:prstGeom prst="rect">
                        <a:avLst/>
                      </a:prstGeom>
                      <a:noFill/>
                    </p:spPr>
                  </p:pic>
                </p:oleObj>
              </mc:Fallback>
            </mc:AlternateContent>
          </a:graphicData>
        </a:graphic>
      </p:graphicFrame>
      <p:sp>
        <p:nvSpPr>
          <p:cNvPr id="29" name="矩形 28"/>
          <p:cNvSpPr/>
          <p:nvPr/>
        </p:nvSpPr>
        <p:spPr>
          <a:xfrm>
            <a:off x="1047222" y="5173311"/>
            <a:ext cx="7640024" cy="73866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若根据</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上的输入</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和输出</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提供的信息足以确定</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，则称系统具有能构性。</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30" name="对象 29"/>
          <p:cNvGraphicFramePr>
            <a:graphicFrameLocks noChangeAspect="1"/>
          </p:cNvGraphicFramePr>
          <p:nvPr>
            <p:extLst/>
          </p:nvPr>
        </p:nvGraphicFramePr>
        <p:xfrm>
          <a:off x="1950953" y="5224016"/>
          <a:ext cx="651510" cy="306593"/>
        </p:xfrm>
        <a:graphic>
          <a:graphicData uri="http://schemas.openxmlformats.org/presentationml/2006/ole">
            <mc:AlternateContent xmlns:mc="http://schemas.openxmlformats.org/markup-compatibility/2006">
              <mc:Choice xmlns:v="urn:schemas-microsoft-com:vml" Requires="v">
                <p:oleObj spid="_x0000_s101408" name="公式" r:id="rId24" imgW="482391" imgH="228501" progId="Equation.3">
                  <p:embed/>
                </p:oleObj>
              </mc:Choice>
              <mc:Fallback>
                <p:oleObj name="公式" r:id="rId24" imgW="482391" imgH="228501" progId="Equation.3">
                  <p:embed/>
                  <p:pic>
                    <p:nvPicPr>
                      <p:cNvPr id="30" name="对象 2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50953" y="5224016"/>
                        <a:ext cx="651510" cy="306593"/>
                      </a:xfrm>
                      <a:prstGeom prst="rect">
                        <a:avLst/>
                      </a:prstGeom>
                      <a:noFill/>
                    </p:spPr>
                  </p:pic>
                </p:oleObj>
              </mc:Fallback>
            </mc:AlternateContent>
          </a:graphicData>
        </a:graphic>
      </p:graphicFrame>
      <p:graphicFrame>
        <p:nvGraphicFramePr>
          <p:cNvPr id="31" name="对象 30"/>
          <p:cNvGraphicFramePr>
            <a:graphicFrameLocks noChangeAspect="1"/>
          </p:cNvGraphicFramePr>
          <p:nvPr>
            <p:extLst/>
          </p:nvPr>
        </p:nvGraphicFramePr>
        <p:xfrm>
          <a:off x="3681090" y="5257049"/>
          <a:ext cx="413348" cy="263040"/>
        </p:xfrm>
        <a:graphic>
          <a:graphicData uri="http://schemas.openxmlformats.org/presentationml/2006/ole">
            <mc:AlternateContent xmlns:mc="http://schemas.openxmlformats.org/markup-compatibility/2006">
              <mc:Choice xmlns:v="urn:schemas-microsoft-com:vml" Requires="v">
                <p:oleObj spid="_x0000_s101409" name="公式" r:id="rId25" imgW="317225" imgH="203024" progId="Equation.3">
                  <p:embed/>
                </p:oleObj>
              </mc:Choice>
              <mc:Fallback>
                <p:oleObj name="公式" r:id="rId25" imgW="317225" imgH="203024" progId="Equation.3">
                  <p:embed/>
                  <p:pic>
                    <p:nvPicPr>
                      <p:cNvPr id="31" name="对象 3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681090" y="5257049"/>
                        <a:ext cx="413348" cy="263040"/>
                      </a:xfrm>
                      <a:prstGeom prst="rect">
                        <a:avLst/>
                      </a:prstGeom>
                      <a:noFill/>
                    </p:spPr>
                  </p:pic>
                </p:oleObj>
              </mc:Fallback>
            </mc:AlternateContent>
          </a:graphicData>
        </a:graphic>
      </p:graphicFrame>
      <p:graphicFrame>
        <p:nvGraphicFramePr>
          <p:cNvPr id="32" name="对象 31"/>
          <p:cNvGraphicFramePr>
            <a:graphicFrameLocks noChangeAspect="1"/>
          </p:cNvGraphicFramePr>
          <p:nvPr>
            <p:extLst/>
          </p:nvPr>
        </p:nvGraphicFramePr>
        <p:xfrm>
          <a:off x="4891009" y="5236586"/>
          <a:ext cx="347186" cy="298768"/>
        </p:xfrm>
        <a:graphic>
          <a:graphicData uri="http://schemas.openxmlformats.org/presentationml/2006/ole">
            <mc:AlternateContent xmlns:mc="http://schemas.openxmlformats.org/markup-compatibility/2006">
              <mc:Choice xmlns:v="urn:schemas-microsoft-com:vml" Requires="v">
                <p:oleObj spid="_x0000_s101410" name="公式" r:id="rId26" imgW="291973" imgH="203112" progId="Equation.3">
                  <p:embed/>
                </p:oleObj>
              </mc:Choice>
              <mc:Fallback>
                <p:oleObj name="公式" r:id="rId26" imgW="291973" imgH="203112" progId="Equation.3">
                  <p:embed/>
                  <p:pic>
                    <p:nvPicPr>
                      <p:cNvPr id="32" name="对象 3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891009" y="5236586"/>
                        <a:ext cx="347186" cy="298768"/>
                      </a:xfrm>
                      <a:prstGeom prst="rect">
                        <a:avLst/>
                      </a:prstGeom>
                      <a:noFill/>
                    </p:spPr>
                  </p:pic>
                </p:oleObj>
              </mc:Fallback>
            </mc:AlternateContent>
          </a:graphicData>
        </a:graphic>
      </p:graphicFrame>
      <p:graphicFrame>
        <p:nvGraphicFramePr>
          <p:cNvPr id="34" name="对象 33"/>
          <p:cNvGraphicFramePr>
            <a:graphicFrameLocks noChangeAspect="1"/>
          </p:cNvGraphicFramePr>
          <p:nvPr>
            <p:extLst/>
          </p:nvPr>
        </p:nvGraphicFramePr>
        <p:xfrm>
          <a:off x="7655086" y="5234691"/>
          <a:ext cx="463517" cy="285242"/>
        </p:xfrm>
        <a:graphic>
          <a:graphicData uri="http://schemas.openxmlformats.org/presentationml/2006/ole">
            <mc:AlternateContent xmlns:mc="http://schemas.openxmlformats.org/markup-compatibility/2006">
              <mc:Choice xmlns:v="urn:schemas-microsoft-com:vml" Requires="v">
                <p:oleObj spid="_x0000_s101411" name="Equation" r:id="rId27" imgW="368300" imgH="228600" progId="Equation.DSMT4">
                  <p:embed/>
                </p:oleObj>
              </mc:Choice>
              <mc:Fallback>
                <p:oleObj name="Equation" r:id="rId27" imgW="368300" imgH="228600" progId="Equation.DSMT4">
                  <p:embed/>
                  <p:pic>
                    <p:nvPicPr>
                      <p:cNvPr id="34" name="对象 33"/>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7655086" y="5234691"/>
                        <a:ext cx="463517" cy="285242"/>
                      </a:xfrm>
                      <a:prstGeom prst="rect">
                        <a:avLst/>
                      </a:prstGeom>
                      <a:noFill/>
                    </p:spPr>
                  </p:pic>
                </p:oleObj>
              </mc:Fallback>
            </mc:AlternateContent>
          </a:graphicData>
        </a:graphic>
      </p:graphicFrame>
      <p:sp>
        <p:nvSpPr>
          <p:cNvPr id="3" name="页脚占位符 2"/>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5" name="灯片编号占位符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153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1674991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10" presetClass="entr" presetSubtype="0" fill="hold"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500"/>
                                        <p:tgtEl>
                                          <p:spTgt spid="6"/>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fade">
                                      <p:cBhvr>
                                        <p:cTn id="20" dur="500"/>
                                        <p:tgtEl>
                                          <p:spTgt spid="8"/>
                                        </p:tgtEl>
                                      </p:cBhvr>
                                    </p:animEffect>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par>
                                <p:cTn id="24" presetID="10" presetClass="entr" presetSubtype="0" fill="hold" nodeType="withEffect">
                                  <p:stCondLst>
                                    <p:cond delay="0"/>
                                  </p:stCondLst>
                                  <p:childTnLst>
                                    <p:set>
                                      <p:cBhvr>
                                        <p:cTn id="25" dur="1" fill="hold">
                                          <p:stCondLst>
                                            <p:cond delay="0"/>
                                          </p:stCondLst>
                                        </p:cTn>
                                        <p:tgtEl>
                                          <p:spTgt spid="12"/>
                                        </p:tgtEl>
                                        <p:attrNameLst>
                                          <p:attrName>style.visibility</p:attrName>
                                        </p:attrNameLst>
                                      </p:cBhvr>
                                      <p:to>
                                        <p:strVal val="visible"/>
                                      </p:to>
                                    </p:set>
                                    <p:animEffect transition="in" filter="fade">
                                      <p:cBhvr>
                                        <p:cTn id="26" dur="500"/>
                                        <p:tgtEl>
                                          <p:spTgt spid="12"/>
                                        </p:tgtEl>
                                      </p:cBhvr>
                                    </p:animEffect>
                                  </p:childTnLst>
                                </p:cTn>
                              </p:par>
                              <p:par>
                                <p:cTn id="27" presetID="10" presetClass="entr" presetSubtype="0" fill="hold" nodeType="withEffect">
                                  <p:stCondLst>
                                    <p:cond delay="0"/>
                                  </p:stCondLst>
                                  <p:childTnLst>
                                    <p:set>
                                      <p:cBhvr>
                                        <p:cTn id="28" dur="1" fill="hold">
                                          <p:stCondLst>
                                            <p:cond delay="0"/>
                                          </p:stCondLst>
                                        </p:cTn>
                                        <p:tgtEl>
                                          <p:spTgt spid="14"/>
                                        </p:tgtEl>
                                        <p:attrNameLst>
                                          <p:attrName>style.visibility</p:attrName>
                                        </p:attrNameLst>
                                      </p:cBhvr>
                                      <p:to>
                                        <p:strVal val="visible"/>
                                      </p:to>
                                    </p:set>
                                    <p:animEffect transition="in" filter="fade">
                                      <p:cBhvr>
                                        <p:cTn id="29" dur="500"/>
                                        <p:tgtEl>
                                          <p:spTgt spid="14"/>
                                        </p:tgtEl>
                                      </p:cBhvr>
                                    </p:animEffect>
                                  </p:childTnLst>
                                </p:cTn>
                              </p:par>
                              <p:par>
                                <p:cTn id="30" presetID="10" presetClass="entr" presetSubtype="0" fill="hold" nodeType="withEffect">
                                  <p:stCondLst>
                                    <p:cond delay="0"/>
                                  </p:stCondLst>
                                  <p:childTnLst>
                                    <p:set>
                                      <p:cBhvr>
                                        <p:cTn id="31" dur="1" fill="hold">
                                          <p:stCondLst>
                                            <p:cond delay="0"/>
                                          </p:stCondLst>
                                        </p:cTn>
                                        <p:tgtEl>
                                          <p:spTgt spid="17"/>
                                        </p:tgtEl>
                                        <p:attrNameLst>
                                          <p:attrName>style.visibility</p:attrName>
                                        </p:attrNameLst>
                                      </p:cBhvr>
                                      <p:to>
                                        <p:strVal val="visible"/>
                                      </p:to>
                                    </p:set>
                                    <p:animEffect transition="in" filter="fade">
                                      <p:cBhvr>
                                        <p:cTn id="32" dur="500"/>
                                        <p:tgtEl>
                                          <p:spTgt spid="17"/>
                                        </p:tgtEl>
                                      </p:cBhvr>
                                    </p:animEffect>
                                  </p:childTnLst>
                                </p:cTn>
                              </p:par>
                              <p:par>
                                <p:cTn id="33" presetID="10" presetClass="entr" presetSubtype="0" fill="hold" nodeType="withEffect">
                                  <p:stCondLst>
                                    <p:cond delay="0"/>
                                  </p:stCondLst>
                                  <p:childTnLst>
                                    <p:set>
                                      <p:cBhvr>
                                        <p:cTn id="34" dur="1" fill="hold">
                                          <p:stCondLst>
                                            <p:cond delay="0"/>
                                          </p:stCondLst>
                                        </p:cTn>
                                        <p:tgtEl>
                                          <p:spTgt spid="16"/>
                                        </p:tgtEl>
                                        <p:attrNameLst>
                                          <p:attrName>style.visibility</p:attrName>
                                        </p:attrNameLst>
                                      </p:cBhvr>
                                      <p:to>
                                        <p:strVal val="visible"/>
                                      </p:to>
                                    </p:set>
                                    <p:animEffect transition="in" filter="fade">
                                      <p:cBhvr>
                                        <p:cTn id="35" dur="500"/>
                                        <p:tgtEl>
                                          <p:spTgt spid="16"/>
                                        </p:tgtEl>
                                      </p:cBhvr>
                                    </p:animEffect>
                                  </p:childTnLst>
                                </p:cTn>
                              </p:par>
                              <p:par>
                                <p:cTn id="36" presetID="10" presetClass="entr" presetSubtype="0" fill="hold" nodeType="withEffect">
                                  <p:stCondLst>
                                    <p:cond delay="0"/>
                                  </p:stCondLst>
                                  <p:childTnLst>
                                    <p:set>
                                      <p:cBhvr>
                                        <p:cTn id="37" dur="1" fill="hold">
                                          <p:stCondLst>
                                            <p:cond delay="0"/>
                                          </p:stCondLst>
                                        </p:cTn>
                                        <p:tgtEl>
                                          <p:spTgt spid="19"/>
                                        </p:tgtEl>
                                        <p:attrNameLst>
                                          <p:attrName>style.visibility</p:attrName>
                                        </p:attrNameLst>
                                      </p:cBhvr>
                                      <p:to>
                                        <p:strVal val="visible"/>
                                      </p:to>
                                    </p:set>
                                    <p:animEffect transition="in" filter="fade">
                                      <p:cBhvr>
                                        <p:cTn id="38" dur="500"/>
                                        <p:tgtEl>
                                          <p:spTgt spid="19"/>
                                        </p:tgtEl>
                                      </p:cBhvr>
                                    </p:animEffect>
                                  </p:childTnLst>
                                </p:cTn>
                              </p:par>
                              <p:par>
                                <p:cTn id="39" presetID="10" presetClass="entr" presetSubtype="0" fill="hold" nodeType="withEffect">
                                  <p:stCondLst>
                                    <p:cond delay="0"/>
                                  </p:stCondLst>
                                  <p:childTnLst>
                                    <p:set>
                                      <p:cBhvr>
                                        <p:cTn id="40" dur="1" fill="hold">
                                          <p:stCondLst>
                                            <p:cond delay="0"/>
                                          </p:stCondLst>
                                        </p:cTn>
                                        <p:tgtEl>
                                          <p:spTgt spid="21"/>
                                        </p:tgtEl>
                                        <p:attrNameLst>
                                          <p:attrName>style.visibility</p:attrName>
                                        </p:attrNameLst>
                                      </p:cBhvr>
                                      <p:to>
                                        <p:strVal val="visible"/>
                                      </p:to>
                                    </p:set>
                                    <p:animEffect transition="in" filter="fade">
                                      <p:cBhvr>
                                        <p:cTn id="41" dur="500"/>
                                        <p:tgtEl>
                                          <p:spTgt spid="21"/>
                                        </p:tgtEl>
                                      </p:cBhvr>
                                    </p:animEffect>
                                  </p:childTnLst>
                                </p:cTn>
                              </p:par>
                              <p:par>
                                <p:cTn id="42" presetID="10" presetClass="entr" presetSubtype="0" fill="hold" nodeType="withEffect">
                                  <p:stCondLst>
                                    <p:cond delay="0"/>
                                  </p:stCondLst>
                                  <p:childTnLst>
                                    <p:set>
                                      <p:cBhvr>
                                        <p:cTn id="43" dur="1" fill="hold">
                                          <p:stCondLst>
                                            <p:cond delay="0"/>
                                          </p:stCondLst>
                                        </p:cTn>
                                        <p:tgtEl>
                                          <p:spTgt spid="23"/>
                                        </p:tgtEl>
                                        <p:attrNameLst>
                                          <p:attrName>style.visibility</p:attrName>
                                        </p:attrNameLst>
                                      </p:cBhvr>
                                      <p:to>
                                        <p:strVal val="visible"/>
                                      </p:to>
                                    </p:set>
                                    <p:animEffect transition="in" filter="fade">
                                      <p:cBhvr>
                                        <p:cTn id="44" dur="500"/>
                                        <p:tgtEl>
                                          <p:spTgt spid="23"/>
                                        </p:tgtEl>
                                      </p:cBhvr>
                                    </p:animEffect>
                                  </p:childTnLst>
                                </p:cTn>
                              </p:par>
                              <p:par>
                                <p:cTn id="45" presetID="10" presetClass="entr" presetSubtype="0" fill="hold" nodeType="withEffect">
                                  <p:stCondLst>
                                    <p:cond delay="0"/>
                                  </p:stCondLst>
                                  <p:childTnLst>
                                    <p:set>
                                      <p:cBhvr>
                                        <p:cTn id="46" dur="1" fill="hold">
                                          <p:stCondLst>
                                            <p:cond delay="0"/>
                                          </p:stCondLst>
                                        </p:cTn>
                                        <p:tgtEl>
                                          <p:spTgt spid="22"/>
                                        </p:tgtEl>
                                        <p:attrNameLst>
                                          <p:attrName>style.visibility</p:attrName>
                                        </p:attrNameLst>
                                      </p:cBhvr>
                                      <p:to>
                                        <p:strVal val="visible"/>
                                      </p:to>
                                    </p:set>
                                    <p:animEffect transition="in" filter="fade">
                                      <p:cBhvr>
                                        <p:cTn id="47" dur="500"/>
                                        <p:tgtEl>
                                          <p:spTgt spid="22"/>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nodeType="clickEffect">
                                  <p:stCondLst>
                                    <p:cond delay="0"/>
                                  </p:stCondLst>
                                  <p:childTnLst>
                                    <p:set>
                                      <p:cBhvr>
                                        <p:cTn id="51" dur="1" fill="hold">
                                          <p:stCondLst>
                                            <p:cond delay="0"/>
                                          </p:stCondLst>
                                        </p:cTn>
                                        <p:tgtEl>
                                          <p:spTgt spid="25"/>
                                        </p:tgtEl>
                                        <p:attrNameLst>
                                          <p:attrName>style.visibility</p:attrName>
                                        </p:attrNameLst>
                                      </p:cBhvr>
                                      <p:to>
                                        <p:strVal val="visible"/>
                                      </p:to>
                                    </p:set>
                                    <p:animEffect transition="in" filter="fade">
                                      <p:cBhvr>
                                        <p:cTn id="52" dur="500"/>
                                        <p:tgtEl>
                                          <p:spTgt spid="25"/>
                                        </p:tgtEl>
                                      </p:cBhvr>
                                    </p:animEffect>
                                  </p:childTnLst>
                                </p:cTn>
                              </p:par>
                              <p:par>
                                <p:cTn id="53" presetID="10" presetClass="entr" presetSubtype="0" fill="hold" nodeType="withEffect">
                                  <p:stCondLst>
                                    <p:cond delay="0"/>
                                  </p:stCondLst>
                                  <p:childTnLst>
                                    <p:set>
                                      <p:cBhvr>
                                        <p:cTn id="54" dur="1" fill="hold">
                                          <p:stCondLst>
                                            <p:cond delay="0"/>
                                          </p:stCondLst>
                                        </p:cTn>
                                        <p:tgtEl>
                                          <p:spTgt spid="26"/>
                                        </p:tgtEl>
                                        <p:attrNameLst>
                                          <p:attrName>style.visibility</p:attrName>
                                        </p:attrNameLst>
                                      </p:cBhvr>
                                      <p:to>
                                        <p:strVal val="visible"/>
                                      </p:to>
                                    </p:set>
                                    <p:animEffect transition="in" filter="fade">
                                      <p:cBhvr>
                                        <p:cTn id="55" dur="500"/>
                                        <p:tgtEl>
                                          <p:spTgt spid="26"/>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24"/>
                                        </p:tgtEl>
                                        <p:attrNameLst>
                                          <p:attrName>style.visibility</p:attrName>
                                        </p:attrNameLst>
                                      </p:cBhvr>
                                      <p:to>
                                        <p:strVal val="visible"/>
                                      </p:to>
                                    </p:set>
                                    <p:animEffect transition="in" filter="fade">
                                      <p:cBhvr>
                                        <p:cTn id="58" dur="500"/>
                                        <p:tgtEl>
                                          <p:spTgt spid="24"/>
                                        </p:tgtEl>
                                      </p:cBhvr>
                                    </p:animEffect>
                                  </p:childTnLst>
                                </p:cTn>
                              </p:par>
                              <p:par>
                                <p:cTn id="59" presetID="10" presetClass="entr" presetSubtype="0" fill="hold" nodeType="withEffect">
                                  <p:stCondLst>
                                    <p:cond delay="0"/>
                                  </p:stCondLst>
                                  <p:childTnLst>
                                    <p:set>
                                      <p:cBhvr>
                                        <p:cTn id="60" dur="1" fill="hold">
                                          <p:stCondLst>
                                            <p:cond delay="0"/>
                                          </p:stCondLst>
                                        </p:cTn>
                                        <p:tgtEl>
                                          <p:spTgt spid="28"/>
                                        </p:tgtEl>
                                        <p:attrNameLst>
                                          <p:attrName>style.visibility</p:attrName>
                                        </p:attrNameLst>
                                      </p:cBhvr>
                                      <p:to>
                                        <p:strVal val="visible"/>
                                      </p:to>
                                    </p:set>
                                    <p:animEffect transition="in" filter="fade">
                                      <p:cBhvr>
                                        <p:cTn id="61" dur="500"/>
                                        <p:tgtEl>
                                          <p:spTgt spid="28"/>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29"/>
                                        </p:tgtEl>
                                        <p:attrNameLst>
                                          <p:attrName>style.visibility</p:attrName>
                                        </p:attrNameLst>
                                      </p:cBhvr>
                                      <p:to>
                                        <p:strVal val="visible"/>
                                      </p:to>
                                    </p:set>
                                    <p:animEffect transition="in" filter="fade">
                                      <p:cBhvr>
                                        <p:cTn id="66" dur="500"/>
                                        <p:tgtEl>
                                          <p:spTgt spid="29"/>
                                        </p:tgtEl>
                                      </p:cBhvr>
                                    </p:animEffect>
                                  </p:childTnLst>
                                </p:cTn>
                              </p:par>
                              <p:par>
                                <p:cTn id="67" presetID="10" presetClass="entr" presetSubtype="0" fill="hold" nodeType="withEffect">
                                  <p:stCondLst>
                                    <p:cond delay="0"/>
                                  </p:stCondLst>
                                  <p:childTnLst>
                                    <p:set>
                                      <p:cBhvr>
                                        <p:cTn id="68" dur="1" fill="hold">
                                          <p:stCondLst>
                                            <p:cond delay="0"/>
                                          </p:stCondLst>
                                        </p:cTn>
                                        <p:tgtEl>
                                          <p:spTgt spid="30"/>
                                        </p:tgtEl>
                                        <p:attrNameLst>
                                          <p:attrName>style.visibility</p:attrName>
                                        </p:attrNameLst>
                                      </p:cBhvr>
                                      <p:to>
                                        <p:strVal val="visible"/>
                                      </p:to>
                                    </p:set>
                                    <p:animEffect transition="in" filter="fade">
                                      <p:cBhvr>
                                        <p:cTn id="69" dur="500"/>
                                        <p:tgtEl>
                                          <p:spTgt spid="30"/>
                                        </p:tgtEl>
                                      </p:cBhvr>
                                    </p:animEffect>
                                  </p:childTnLst>
                                </p:cTn>
                              </p:par>
                              <p:par>
                                <p:cTn id="70" presetID="10" presetClass="entr" presetSubtype="0" fill="hold" nodeType="withEffect">
                                  <p:stCondLst>
                                    <p:cond delay="0"/>
                                  </p:stCondLst>
                                  <p:childTnLst>
                                    <p:set>
                                      <p:cBhvr>
                                        <p:cTn id="71" dur="1" fill="hold">
                                          <p:stCondLst>
                                            <p:cond delay="0"/>
                                          </p:stCondLst>
                                        </p:cTn>
                                        <p:tgtEl>
                                          <p:spTgt spid="31"/>
                                        </p:tgtEl>
                                        <p:attrNameLst>
                                          <p:attrName>style.visibility</p:attrName>
                                        </p:attrNameLst>
                                      </p:cBhvr>
                                      <p:to>
                                        <p:strVal val="visible"/>
                                      </p:to>
                                    </p:set>
                                    <p:animEffect transition="in" filter="fade">
                                      <p:cBhvr>
                                        <p:cTn id="72" dur="500"/>
                                        <p:tgtEl>
                                          <p:spTgt spid="31"/>
                                        </p:tgtEl>
                                      </p:cBhvr>
                                    </p:animEffect>
                                  </p:childTnLst>
                                </p:cTn>
                              </p:par>
                              <p:par>
                                <p:cTn id="73" presetID="10" presetClass="entr" presetSubtype="0" fill="hold" nodeType="withEffect">
                                  <p:stCondLst>
                                    <p:cond delay="0"/>
                                  </p:stCondLst>
                                  <p:childTnLst>
                                    <p:set>
                                      <p:cBhvr>
                                        <p:cTn id="74" dur="1" fill="hold">
                                          <p:stCondLst>
                                            <p:cond delay="0"/>
                                          </p:stCondLst>
                                        </p:cTn>
                                        <p:tgtEl>
                                          <p:spTgt spid="32"/>
                                        </p:tgtEl>
                                        <p:attrNameLst>
                                          <p:attrName>style.visibility</p:attrName>
                                        </p:attrNameLst>
                                      </p:cBhvr>
                                      <p:to>
                                        <p:strVal val="visible"/>
                                      </p:to>
                                    </p:set>
                                    <p:animEffect transition="in" filter="fade">
                                      <p:cBhvr>
                                        <p:cTn id="75" dur="500"/>
                                        <p:tgtEl>
                                          <p:spTgt spid="32"/>
                                        </p:tgtEl>
                                      </p:cBhvr>
                                    </p:animEffect>
                                  </p:childTnLst>
                                </p:cTn>
                              </p:par>
                              <p:par>
                                <p:cTn id="76" presetID="10" presetClass="entr" presetSubtype="0" fill="hold" nodeType="withEffect">
                                  <p:stCondLst>
                                    <p:cond delay="0"/>
                                  </p:stCondLst>
                                  <p:childTnLst>
                                    <p:set>
                                      <p:cBhvr>
                                        <p:cTn id="77" dur="1" fill="hold">
                                          <p:stCondLst>
                                            <p:cond delay="0"/>
                                          </p:stCondLst>
                                        </p:cTn>
                                        <p:tgtEl>
                                          <p:spTgt spid="34"/>
                                        </p:tgtEl>
                                        <p:attrNameLst>
                                          <p:attrName>style.visibility</p:attrName>
                                        </p:attrNameLst>
                                      </p:cBhvr>
                                      <p:to>
                                        <p:strVal val="visible"/>
                                      </p:to>
                                    </p:set>
                                    <p:animEffect transition="in" filter="fade">
                                      <p:cBhvr>
                                        <p:cTn id="78"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7" grpId="0"/>
      <p:bldP spid="8" grpId="0"/>
      <p:bldP spid="24" grpId="0"/>
      <p:bldP spid="29" grpId="0"/>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42149" y="1343850"/>
            <a:ext cx="995785" cy="496290"/>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讨论</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p>
        </p:txBody>
      </p:sp>
      <p:sp>
        <p:nvSpPr>
          <p:cNvPr id="5" name="矩形 4"/>
          <p:cNvSpPr/>
          <p:nvPr/>
        </p:nvSpPr>
        <p:spPr>
          <a:xfrm>
            <a:off x="1221678" y="1369007"/>
            <a:ext cx="6629400" cy="900246"/>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1</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能观与能测量是不同的概念，比如状态变量不一定能测量，但它可能能观。</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矩形 5"/>
          <p:cNvSpPr/>
          <p:nvPr/>
        </p:nvSpPr>
        <p:spPr>
          <a:xfrm>
            <a:off x="1221678" y="2387462"/>
            <a:ext cx="6722172" cy="1304203"/>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2</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．由输出信息确定其以前的状态，称为能观；由输出信息确定其以后的状态，称为能构。在线性定常连续系统中，能观性与能构性是等价的。</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7" name="矩形 6"/>
          <p:cNvSpPr/>
          <p:nvPr/>
        </p:nvSpPr>
        <p:spPr>
          <a:xfrm>
            <a:off x="1440486" y="3848115"/>
            <a:ext cx="6191785" cy="41549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3</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．能控性：</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；能观性：</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8" name="Rectangle 2"/>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2869950" y="3890099"/>
          <a:ext cx="860404" cy="308447"/>
        </p:xfrm>
        <a:graphic>
          <a:graphicData uri="http://schemas.openxmlformats.org/presentationml/2006/ole">
            <mc:AlternateContent xmlns:mc="http://schemas.openxmlformats.org/markup-compatibility/2006">
              <mc:Choice xmlns:v="urn:schemas-microsoft-com:vml" Requires="v">
                <p:oleObj spid="_x0000_s102404" name="Equation" r:id="rId3" imgW="507780" imgH="177723" progId="Equation.DSMT4">
                  <p:embed/>
                </p:oleObj>
              </mc:Choice>
              <mc:Fallback>
                <p:oleObj name="Equation" r:id="rId3" imgW="507780" imgH="177723" progId="Equation.DSMT4">
                  <p:embed/>
                  <p:pic>
                    <p:nvPicPr>
                      <p:cNvPr id="9" name="对象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69950" y="3890099"/>
                        <a:ext cx="860404" cy="308447"/>
                      </a:xfrm>
                      <a:prstGeom prst="rect">
                        <a:avLst/>
                      </a:prstGeom>
                      <a:noFill/>
                    </p:spPr>
                  </p:pic>
                </p:oleObj>
              </mc:Fallback>
            </mc:AlternateContent>
          </a:graphicData>
        </a:graphic>
      </p:graphicFrame>
      <p:sp>
        <p:nvSpPr>
          <p:cNvPr id="10" name="Rectangle 4"/>
          <p:cNvSpPr>
            <a:spLocks noChangeArrowheads="1"/>
          </p:cNvSpPr>
          <p:nvPr/>
        </p:nvSpPr>
        <p:spPr bwMode="auto">
          <a:xfrm>
            <a:off x="5471398" y="410203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4977652" y="3890099"/>
          <a:ext cx="833903" cy="310670"/>
        </p:xfrm>
        <a:graphic>
          <a:graphicData uri="http://schemas.openxmlformats.org/presentationml/2006/ole">
            <mc:AlternateContent xmlns:mc="http://schemas.openxmlformats.org/markup-compatibility/2006">
              <mc:Choice xmlns:v="urn:schemas-microsoft-com:vml" Requires="v">
                <p:oleObj spid="_x0000_s102405" name="Equation" r:id="rId5" imgW="482181" imgH="177646" progId="Equation.DSMT4">
                  <p:embed/>
                </p:oleObj>
              </mc:Choice>
              <mc:Fallback>
                <p:oleObj name="Equation" r:id="rId5" imgW="482181" imgH="177646" progId="Equation.DSMT4">
                  <p:embed/>
                  <p:pic>
                    <p:nvPicPr>
                      <p:cNvPr id="11" name="对象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977652" y="3890099"/>
                        <a:ext cx="833903" cy="310670"/>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154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0359756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par>
                                <p:cTn id="18" presetID="10" presetClass="entr" presetSubtype="0" fill="hold" nodeType="withEffect">
                                  <p:stCondLst>
                                    <p:cond delay="0"/>
                                  </p:stCondLst>
                                  <p:childTnLst>
                                    <p:set>
                                      <p:cBhvr>
                                        <p:cTn id="19" dur="1" fill="hold">
                                          <p:stCondLst>
                                            <p:cond delay="0"/>
                                          </p:stCondLst>
                                        </p:cTn>
                                        <p:tgtEl>
                                          <p:spTgt spid="9"/>
                                        </p:tgtEl>
                                        <p:attrNameLst>
                                          <p:attrName>style.visibility</p:attrName>
                                        </p:attrNameLst>
                                      </p:cBhvr>
                                      <p:to>
                                        <p:strVal val="visible"/>
                                      </p:to>
                                    </p:set>
                                    <p:animEffect transition="in" filter="fade">
                                      <p:cBhvr>
                                        <p:cTn id="20" dur="500"/>
                                        <p:tgtEl>
                                          <p:spTgt spid="9"/>
                                        </p:tgtEl>
                                      </p:cBhvr>
                                    </p:animEffect>
                                  </p:childTnLst>
                                </p:cTn>
                              </p:par>
                              <p:par>
                                <p:cTn id="21" presetID="10" presetClass="entr" presetSubtype="0" fill="hold" nodeType="with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36607" y="1314215"/>
            <a:ext cx="5213287" cy="496290"/>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例</a:t>
            </a:r>
            <a:r>
              <a:rPr kumimoji="0" lang="en-US"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3-9</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试判别图</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3-4</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所示电路系统的能观性</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pic>
        <p:nvPicPr>
          <p:cNvPr id="307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84109" y="1840230"/>
            <a:ext cx="4196582" cy="20139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矩形 4"/>
          <p:cNvSpPr/>
          <p:nvPr/>
        </p:nvSpPr>
        <p:spPr>
          <a:xfrm>
            <a:off x="3960025" y="3833236"/>
            <a:ext cx="954107" cy="438582"/>
          </a:xfrm>
          <a:prstGeom prst="rect">
            <a:avLst/>
          </a:prstGeom>
        </p:spPr>
        <p:txBody>
          <a:bodyPr wrap="none">
            <a:spAutoFit/>
          </a:bodyPr>
          <a:lstStyle/>
          <a:p>
            <a:pPr marL="0" marR="0" lvl="0" indent="228600" algn="ctr"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3-4</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矩形 5"/>
          <p:cNvSpPr/>
          <p:nvPr/>
        </p:nvSpPr>
        <p:spPr>
          <a:xfrm>
            <a:off x="1008360" y="4194767"/>
            <a:ext cx="726481" cy="496290"/>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解：</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7" name="矩形 6"/>
          <p:cNvSpPr/>
          <p:nvPr/>
        </p:nvSpPr>
        <p:spPr>
          <a:xfrm>
            <a:off x="1302997" y="4194767"/>
            <a:ext cx="4275529" cy="496290"/>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图</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3-4</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所示电路系统的动态方程为</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8" name="Rectangle 4"/>
          <p:cNvSpPr>
            <a:spLocks noChangeArrowheads="1"/>
          </p:cNvSpPr>
          <p:nvPr/>
        </p:nvSpPr>
        <p:spPr bwMode="auto">
          <a:xfrm>
            <a:off x="3983108" y="486784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3221456" y="4709161"/>
          <a:ext cx="2690735" cy="1000901"/>
        </p:xfrm>
        <a:graphic>
          <a:graphicData uri="http://schemas.openxmlformats.org/presentationml/2006/ole">
            <mc:AlternateContent xmlns:mc="http://schemas.openxmlformats.org/markup-compatibility/2006">
              <mc:Choice xmlns:v="urn:schemas-microsoft-com:vml" Requires="v">
                <p:oleObj spid="_x0000_s103427" name="Equation" r:id="rId4" imgW="1968500" imgH="736600" progId="Equation.DSMT4">
                  <p:embed/>
                </p:oleObj>
              </mc:Choice>
              <mc:Fallback>
                <p:oleObj name="Equation" r:id="rId4" imgW="1968500" imgH="736600" progId="Equation.DSMT4">
                  <p:embed/>
                  <p:pic>
                    <p:nvPicPr>
                      <p:cNvPr id="9" name="对象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21456" y="4709161"/>
                        <a:ext cx="2690735" cy="1000901"/>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155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7935151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par>
                                <p:cTn id="13" presetID="10" presetClass="entr" presetSubtype="0" fill="hold" nodeType="with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矩形 5"/>
          <p:cNvSpPr/>
          <p:nvPr/>
        </p:nvSpPr>
        <p:spPr>
          <a:xfrm>
            <a:off x="219887" y="1458592"/>
            <a:ext cx="3377848" cy="496290"/>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可以求得状态转移矩阵为</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7" name="Rectangle 4"/>
          <p:cNvSpPr>
            <a:spLocks noChangeArrowheads="1"/>
          </p:cNvSpPr>
          <p:nvPr/>
        </p:nvSpPr>
        <p:spPr bwMode="auto">
          <a:xfrm>
            <a:off x="1805941" y="196462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2228850" y="2103119"/>
          <a:ext cx="3621752" cy="779364"/>
        </p:xfrm>
        <a:graphic>
          <a:graphicData uri="http://schemas.openxmlformats.org/presentationml/2006/ole">
            <mc:AlternateContent xmlns:mc="http://schemas.openxmlformats.org/markup-compatibility/2006">
              <mc:Choice xmlns:v="urn:schemas-microsoft-com:vml" Requires="v">
                <p:oleObj spid="_x0000_s104457" name="Equation" r:id="rId3" imgW="2260600" imgH="482600" progId="Equation.DSMT4">
                  <p:embed/>
                </p:oleObj>
              </mc:Choice>
              <mc:Fallback>
                <p:oleObj name="Equation" r:id="rId3" imgW="2260600" imgH="482600" progId="Equation.DSMT4">
                  <p:embed/>
                  <p:pic>
                    <p:nvPicPr>
                      <p:cNvPr id="8" name="对象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28850" y="2103119"/>
                        <a:ext cx="3621752" cy="779364"/>
                      </a:xfrm>
                      <a:prstGeom prst="rect">
                        <a:avLst/>
                      </a:prstGeom>
                      <a:noFill/>
                    </p:spPr>
                  </p:pic>
                </p:oleObj>
              </mc:Fallback>
            </mc:AlternateContent>
          </a:graphicData>
        </a:graphic>
      </p:graphicFrame>
      <p:sp>
        <p:nvSpPr>
          <p:cNvPr id="9" name="矩形 8"/>
          <p:cNvSpPr/>
          <p:nvPr/>
        </p:nvSpPr>
        <p:spPr>
          <a:xfrm>
            <a:off x="242970" y="2948785"/>
            <a:ext cx="8238090" cy="900246"/>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假设</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时系统的初始状态</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，并取</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，则输出响应</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取决于初始状态</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0" name="Rectangle 6"/>
          <p:cNvSpPr>
            <a:spLocks noChangeArrowheads="1"/>
          </p:cNvSpPr>
          <p:nvPr/>
        </p:nvSpPr>
        <p:spPr bwMode="auto">
          <a:xfrm>
            <a:off x="1527334" y="327478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1125855" y="3044613"/>
          <a:ext cx="477203" cy="293663"/>
        </p:xfrm>
        <a:graphic>
          <a:graphicData uri="http://schemas.openxmlformats.org/presentationml/2006/ole">
            <mc:AlternateContent xmlns:mc="http://schemas.openxmlformats.org/markup-compatibility/2006">
              <mc:Choice xmlns:v="urn:schemas-microsoft-com:vml" Requires="v">
                <p:oleObj spid="_x0000_s104458" name="Equation" r:id="rId5" imgW="368300" imgH="228600" progId="Equation.DSMT4">
                  <p:embed/>
                </p:oleObj>
              </mc:Choice>
              <mc:Fallback>
                <p:oleObj name="Equation" r:id="rId5" imgW="368300" imgH="228600" progId="Equation.DSMT4">
                  <p:embed/>
                  <p:pic>
                    <p:nvPicPr>
                      <p:cNvPr id="11" name="对象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125855" y="3044613"/>
                        <a:ext cx="477203" cy="293663"/>
                      </a:xfrm>
                      <a:prstGeom prst="rect">
                        <a:avLst/>
                      </a:prstGeom>
                      <a:noFill/>
                    </p:spPr>
                  </p:pic>
                </p:oleObj>
              </mc:Fallback>
            </mc:AlternateContent>
          </a:graphicData>
        </a:graphic>
      </p:graphicFrame>
      <p:sp>
        <p:nvSpPr>
          <p:cNvPr id="12" name="Rectangle 8"/>
          <p:cNvSpPr>
            <a:spLocks noChangeArrowheads="1"/>
          </p:cNvSpPr>
          <p:nvPr/>
        </p:nvSpPr>
        <p:spPr bwMode="auto">
          <a:xfrm>
            <a:off x="2503171" y="334979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3777972" y="3058807"/>
          <a:ext cx="662940" cy="303379"/>
        </p:xfrm>
        <a:graphic>
          <a:graphicData uri="http://schemas.openxmlformats.org/presentationml/2006/ole">
            <mc:AlternateContent xmlns:mc="http://schemas.openxmlformats.org/markup-compatibility/2006">
              <mc:Choice xmlns:v="urn:schemas-microsoft-com:vml" Requires="v">
                <p:oleObj spid="_x0000_s104459" name="Equation" r:id="rId7" imgW="558558" imgH="253890" progId="Equation.DSMT4">
                  <p:embed/>
                </p:oleObj>
              </mc:Choice>
              <mc:Fallback>
                <p:oleObj name="Equation" r:id="rId7" imgW="558558" imgH="253890" progId="Equation.DSMT4">
                  <p:embed/>
                  <p:pic>
                    <p:nvPicPr>
                      <p:cNvPr id="13" name="对象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777972" y="3058807"/>
                        <a:ext cx="662940" cy="303379"/>
                      </a:xfrm>
                      <a:prstGeom prst="rect">
                        <a:avLst/>
                      </a:prstGeom>
                      <a:noFill/>
                    </p:spPr>
                  </p:pic>
                </p:oleObj>
              </mc:Fallback>
            </mc:AlternateContent>
          </a:graphicData>
        </a:graphic>
      </p:graphicFrame>
      <p:sp>
        <p:nvSpPr>
          <p:cNvPr id="14" name="Rectangle 10"/>
          <p:cNvSpPr>
            <a:spLocks noChangeArrowheads="1"/>
          </p:cNvSpPr>
          <p:nvPr/>
        </p:nvSpPr>
        <p:spPr bwMode="auto">
          <a:xfrm>
            <a:off x="4046221" y="353195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5" name="对象 14"/>
          <p:cNvGraphicFramePr>
            <a:graphicFrameLocks noChangeAspect="1"/>
          </p:cNvGraphicFramePr>
          <p:nvPr>
            <p:extLst/>
          </p:nvPr>
        </p:nvGraphicFramePr>
        <p:xfrm>
          <a:off x="5430321" y="3080280"/>
          <a:ext cx="593646" cy="286222"/>
        </p:xfrm>
        <a:graphic>
          <a:graphicData uri="http://schemas.openxmlformats.org/presentationml/2006/ole">
            <mc:AlternateContent xmlns:mc="http://schemas.openxmlformats.org/markup-compatibility/2006">
              <mc:Choice xmlns:v="urn:schemas-microsoft-com:vml" Requires="v">
                <p:oleObj spid="_x0000_s104460" name="Equation" r:id="rId9" imgW="533169" imgH="253890" progId="Equation.DSMT4">
                  <p:embed/>
                </p:oleObj>
              </mc:Choice>
              <mc:Fallback>
                <p:oleObj name="Equation" r:id="rId9" imgW="533169" imgH="253890" progId="Equation.DSMT4">
                  <p:embed/>
                  <p:pic>
                    <p:nvPicPr>
                      <p:cNvPr id="15" name="对象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430321" y="3080280"/>
                        <a:ext cx="593646" cy="286222"/>
                      </a:xfrm>
                      <a:prstGeom prst="rect">
                        <a:avLst/>
                      </a:prstGeom>
                      <a:noFill/>
                    </p:spPr>
                  </p:pic>
                </p:oleObj>
              </mc:Fallback>
            </mc:AlternateContent>
          </a:graphicData>
        </a:graphic>
      </p:graphicFrame>
      <p:sp>
        <p:nvSpPr>
          <p:cNvPr id="16" name="Rectangle 12"/>
          <p:cNvSpPr>
            <a:spLocks noChangeArrowheads="1"/>
          </p:cNvSpPr>
          <p:nvPr/>
        </p:nvSpPr>
        <p:spPr bwMode="auto">
          <a:xfrm>
            <a:off x="5567839" y="352124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7" name="对象 16"/>
          <p:cNvGraphicFramePr>
            <a:graphicFrameLocks noChangeAspect="1"/>
          </p:cNvGraphicFramePr>
          <p:nvPr>
            <p:extLst/>
          </p:nvPr>
        </p:nvGraphicFramePr>
        <p:xfrm>
          <a:off x="7812877" y="3061583"/>
          <a:ext cx="326074" cy="266788"/>
        </p:xfrm>
        <a:graphic>
          <a:graphicData uri="http://schemas.openxmlformats.org/presentationml/2006/ole">
            <mc:AlternateContent xmlns:mc="http://schemas.openxmlformats.org/markup-compatibility/2006">
              <mc:Choice xmlns:v="urn:schemas-microsoft-com:vml" Requires="v">
                <p:oleObj spid="_x0000_s104461" name="Equation" r:id="rId11" imgW="317225" imgH="253780" progId="Equation.DSMT4">
                  <p:embed/>
                </p:oleObj>
              </mc:Choice>
              <mc:Fallback>
                <p:oleObj name="Equation" r:id="rId11" imgW="317225" imgH="253780" progId="Equation.DSMT4">
                  <p:embed/>
                  <p:pic>
                    <p:nvPicPr>
                      <p:cNvPr id="17" name="对象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812877" y="3061583"/>
                        <a:ext cx="326074" cy="266788"/>
                      </a:xfrm>
                      <a:prstGeom prst="rect">
                        <a:avLst/>
                      </a:prstGeom>
                      <a:noFill/>
                    </p:spPr>
                  </p:pic>
                </p:oleObj>
              </mc:Fallback>
            </mc:AlternateContent>
          </a:graphicData>
        </a:graphic>
      </p:graphicFrame>
      <p:graphicFrame>
        <p:nvGraphicFramePr>
          <p:cNvPr id="19" name="对象 18"/>
          <p:cNvGraphicFramePr>
            <a:graphicFrameLocks noChangeAspect="1"/>
          </p:cNvGraphicFramePr>
          <p:nvPr>
            <p:extLst/>
          </p:nvPr>
        </p:nvGraphicFramePr>
        <p:xfrm>
          <a:off x="2006667" y="3460067"/>
          <a:ext cx="395061" cy="304761"/>
        </p:xfrm>
        <a:graphic>
          <a:graphicData uri="http://schemas.openxmlformats.org/presentationml/2006/ole">
            <mc:AlternateContent xmlns:mc="http://schemas.openxmlformats.org/markup-compatibility/2006">
              <mc:Choice xmlns:v="urn:schemas-microsoft-com:vml" Requires="v">
                <p:oleObj spid="_x0000_s104462" name="Equation" r:id="rId13" imgW="330057" imgH="253890" progId="Equation.DSMT4">
                  <p:embed/>
                </p:oleObj>
              </mc:Choice>
              <mc:Fallback>
                <p:oleObj name="Equation" r:id="rId13" imgW="330057" imgH="253890" progId="Equation.DSMT4">
                  <p:embed/>
                  <p:pic>
                    <p:nvPicPr>
                      <p:cNvPr id="19" name="对象 1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006667" y="3460067"/>
                        <a:ext cx="395061" cy="304761"/>
                      </a:xfrm>
                      <a:prstGeom prst="rect">
                        <a:avLst/>
                      </a:prstGeom>
                      <a:noFill/>
                    </p:spPr>
                  </p:pic>
                </p:oleObj>
              </mc:Fallback>
            </mc:AlternateContent>
          </a:graphicData>
        </a:graphic>
      </p:graphicFrame>
      <p:graphicFrame>
        <p:nvGraphicFramePr>
          <p:cNvPr id="21" name="对象 20"/>
          <p:cNvGraphicFramePr>
            <a:graphicFrameLocks noChangeAspect="1"/>
          </p:cNvGraphicFramePr>
          <p:nvPr>
            <p:extLst/>
          </p:nvPr>
        </p:nvGraphicFramePr>
        <p:xfrm>
          <a:off x="2230032" y="4028206"/>
          <a:ext cx="3569492" cy="1296916"/>
        </p:xfrm>
        <a:graphic>
          <a:graphicData uri="http://schemas.openxmlformats.org/presentationml/2006/ole">
            <mc:AlternateContent xmlns:mc="http://schemas.openxmlformats.org/markup-compatibility/2006">
              <mc:Choice xmlns:v="urn:schemas-microsoft-com:vml" Requires="v">
                <p:oleObj spid="_x0000_s104463" name="Equation" r:id="rId15" imgW="2857500" imgH="1041400" progId="Equation.DSMT4">
                  <p:embed/>
                </p:oleObj>
              </mc:Choice>
              <mc:Fallback>
                <p:oleObj name="Equation" r:id="rId15" imgW="2857500" imgH="1041400" progId="Equation.DSMT4">
                  <p:embed/>
                  <p:pic>
                    <p:nvPicPr>
                      <p:cNvPr id="21" name="对象 2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230032" y="4028206"/>
                        <a:ext cx="3569492" cy="1296916"/>
                      </a:xfrm>
                      <a:prstGeom prst="rect">
                        <a:avLst/>
                      </a:prstGeom>
                      <a:noFill/>
                    </p:spPr>
                  </p:pic>
                </p:oleObj>
              </mc:Fallback>
            </mc:AlternateContent>
          </a:graphicData>
        </a:graphic>
      </p:graphicFrame>
      <p:sp>
        <p:nvSpPr>
          <p:cNvPr id="24" name="矩形 23"/>
          <p:cNvSpPr/>
          <p:nvPr/>
        </p:nvSpPr>
        <p:spPr>
          <a:xfrm>
            <a:off x="6804679" y="4442326"/>
            <a:ext cx="1213794"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3-15</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156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5773031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par>
                                <p:cTn id="13" presetID="10" presetClass="entr" presetSubtype="0" fill="hold" nodeType="with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500"/>
                                        <p:tgtEl>
                                          <p:spTgt spid="11"/>
                                        </p:tgtEl>
                                      </p:cBhvr>
                                    </p:animEffect>
                                  </p:childTnLst>
                                </p:cTn>
                              </p:par>
                              <p:par>
                                <p:cTn id="16" presetID="10" presetClass="entr" presetSubtype="0" fill="hold" nodeType="withEffect">
                                  <p:stCondLst>
                                    <p:cond delay="0"/>
                                  </p:stCondLst>
                                  <p:childTnLst>
                                    <p:set>
                                      <p:cBhvr>
                                        <p:cTn id="17" dur="1" fill="hold">
                                          <p:stCondLst>
                                            <p:cond delay="0"/>
                                          </p:stCondLst>
                                        </p:cTn>
                                        <p:tgtEl>
                                          <p:spTgt spid="13"/>
                                        </p:tgtEl>
                                        <p:attrNameLst>
                                          <p:attrName>style.visibility</p:attrName>
                                        </p:attrNameLst>
                                      </p:cBhvr>
                                      <p:to>
                                        <p:strVal val="visible"/>
                                      </p:to>
                                    </p:set>
                                    <p:animEffect transition="in" filter="fade">
                                      <p:cBhvr>
                                        <p:cTn id="18" dur="500"/>
                                        <p:tgtEl>
                                          <p:spTgt spid="13"/>
                                        </p:tgtEl>
                                      </p:cBhvr>
                                    </p:animEffect>
                                  </p:childTnLst>
                                </p:cTn>
                              </p:par>
                              <p:par>
                                <p:cTn id="19" presetID="10" presetClass="entr" presetSubtype="0" fill="hold" nodeType="with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fade">
                                      <p:cBhvr>
                                        <p:cTn id="21" dur="500"/>
                                        <p:tgtEl>
                                          <p:spTgt spid="15"/>
                                        </p:tgtEl>
                                      </p:cBhvr>
                                    </p:animEffect>
                                  </p:childTnLst>
                                </p:cTn>
                              </p:par>
                              <p:par>
                                <p:cTn id="22" presetID="10" presetClass="entr" presetSubtype="0" fill="hold" nodeType="withEffect">
                                  <p:stCondLst>
                                    <p:cond delay="0"/>
                                  </p:stCondLst>
                                  <p:childTnLst>
                                    <p:set>
                                      <p:cBhvr>
                                        <p:cTn id="23" dur="1" fill="hold">
                                          <p:stCondLst>
                                            <p:cond delay="0"/>
                                          </p:stCondLst>
                                        </p:cTn>
                                        <p:tgtEl>
                                          <p:spTgt spid="19"/>
                                        </p:tgtEl>
                                        <p:attrNameLst>
                                          <p:attrName>style.visibility</p:attrName>
                                        </p:attrNameLst>
                                      </p:cBhvr>
                                      <p:to>
                                        <p:strVal val="visible"/>
                                      </p:to>
                                    </p:set>
                                    <p:animEffect transition="in" filter="fade">
                                      <p:cBhvr>
                                        <p:cTn id="24" dur="500"/>
                                        <p:tgtEl>
                                          <p:spTgt spid="19"/>
                                        </p:tgtEl>
                                      </p:cBhvr>
                                    </p:animEffect>
                                  </p:childTnLst>
                                </p:cTn>
                              </p:par>
                              <p:par>
                                <p:cTn id="25" presetID="10" presetClass="entr" presetSubtype="0" fill="hold" nodeType="with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fade">
                                      <p:cBhvr>
                                        <p:cTn id="27" dur="500"/>
                                        <p:tgtEl>
                                          <p:spTgt spid="17"/>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21"/>
                                        </p:tgtEl>
                                        <p:attrNameLst>
                                          <p:attrName>style.visibility</p:attrName>
                                        </p:attrNameLst>
                                      </p:cBhvr>
                                      <p:to>
                                        <p:strVal val="visible"/>
                                      </p:to>
                                    </p:set>
                                    <p:animEffect transition="in" filter="fade">
                                      <p:cBhvr>
                                        <p:cTn id="32" dur="500"/>
                                        <p:tgtEl>
                                          <p:spTgt spid="21"/>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24"/>
                                        </p:tgtEl>
                                        <p:attrNameLst>
                                          <p:attrName>style.visibility</p:attrName>
                                        </p:attrNameLst>
                                      </p:cBhvr>
                                      <p:to>
                                        <p:strVal val="visible"/>
                                      </p:to>
                                    </p:set>
                                    <p:animEffect transition="in" filter="fade">
                                      <p:cBhvr>
                                        <p:cTn id="35"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24" grpId="0"/>
    </p:bld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48640" y="3770656"/>
            <a:ext cx="7646670" cy="170816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由式（</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3-15</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）可见，由输出</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只能决定  </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的差值，而无法唯一地确定</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和</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的大小；或者说，当</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时，</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总为零。因此，由输出</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的量测值不可能分别获得</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和</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的信息，所以系统不能观。</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3954621" y="3851911"/>
          <a:ext cx="417354" cy="341471"/>
        </p:xfrm>
        <a:graphic>
          <a:graphicData uri="http://schemas.openxmlformats.org/presentationml/2006/ole">
            <mc:AlternateContent xmlns:mc="http://schemas.openxmlformats.org/markup-compatibility/2006">
              <mc:Choice xmlns:v="urn:schemas-microsoft-com:vml" Requires="v">
                <p:oleObj spid="_x0000_s105484" name="Equation" r:id="rId3" imgW="317225" imgH="253780" progId="Equation.DSMT4">
                  <p:embed/>
                </p:oleObj>
              </mc:Choice>
              <mc:Fallback>
                <p:oleObj name="Equation" r:id="rId3" imgW="317225" imgH="25378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54621" y="3851911"/>
                        <a:ext cx="417354" cy="341471"/>
                      </a:xfrm>
                      <a:prstGeom prst="rect">
                        <a:avLst/>
                      </a:prstGeom>
                      <a:noFill/>
                    </p:spPr>
                  </p:pic>
                </p:oleObj>
              </mc:Fallback>
            </mc:AlternateContent>
          </a:graphicData>
        </a:graphic>
      </p:graphicFrame>
      <p:sp>
        <p:nvSpPr>
          <p:cNvPr id="7" name="Rectangle 4"/>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5431101" y="3869055"/>
          <a:ext cx="1012561" cy="307181"/>
        </p:xfrm>
        <a:graphic>
          <a:graphicData uri="http://schemas.openxmlformats.org/presentationml/2006/ole">
            <mc:AlternateContent xmlns:mc="http://schemas.openxmlformats.org/markup-compatibility/2006">
              <mc:Choice xmlns:v="urn:schemas-microsoft-com:vml" Requires="v">
                <p:oleObj spid="_x0000_s105485" name="Equation" r:id="rId5" imgW="850531" imgH="253890" progId="Equation.DSMT4">
                  <p:embed/>
                </p:oleObj>
              </mc:Choice>
              <mc:Fallback>
                <p:oleObj name="Equation" r:id="rId5" imgW="850531" imgH="25389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431101" y="3869055"/>
                        <a:ext cx="1012561" cy="307181"/>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2240280" y="4262626"/>
          <a:ext cx="440267" cy="297180"/>
        </p:xfrm>
        <a:graphic>
          <a:graphicData uri="http://schemas.openxmlformats.org/presentationml/2006/ole">
            <mc:AlternateContent xmlns:mc="http://schemas.openxmlformats.org/markup-compatibility/2006">
              <mc:Choice xmlns:v="urn:schemas-microsoft-com:vml" Requires="v">
                <p:oleObj spid="_x0000_s105486" name="Equation" r:id="rId7" imgW="380835" imgH="253890" progId="Equation.DSMT4">
                  <p:embed/>
                </p:oleObj>
              </mc:Choice>
              <mc:Fallback>
                <p:oleObj name="Equation" r:id="rId7" imgW="380835" imgH="253890"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240280" y="4262626"/>
                        <a:ext cx="440267" cy="297180"/>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2948940" y="4242815"/>
          <a:ext cx="457200" cy="301083"/>
        </p:xfrm>
        <a:graphic>
          <a:graphicData uri="http://schemas.openxmlformats.org/presentationml/2006/ole">
            <mc:AlternateContent xmlns:mc="http://schemas.openxmlformats.org/markup-compatibility/2006">
              <mc:Choice xmlns:v="urn:schemas-microsoft-com:vml" Requires="v">
                <p:oleObj spid="_x0000_s105487" name="Equation" r:id="rId9" imgW="393529" imgH="253890" progId="Equation.DSMT4">
                  <p:embed/>
                </p:oleObj>
              </mc:Choice>
              <mc:Fallback>
                <p:oleObj name="Equation" r:id="rId9" imgW="393529" imgH="253890" progId="Equation.DSMT4">
                  <p:embed/>
                  <p:pic>
                    <p:nvPicPr>
                      <p:cNvPr id="12" name="对象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948940" y="4242815"/>
                        <a:ext cx="457200" cy="301083"/>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5917560" y="4258723"/>
          <a:ext cx="1052204" cy="308799"/>
        </p:xfrm>
        <a:graphic>
          <a:graphicData uri="http://schemas.openxmlformats.org/presentationml/2006/ole">
            <mc:AlternateContent xmlns:mc="http://schemas.openxmlformats.org/markup-compatibility/2006">
              <mc:Choice xmlns:v="urn:schemas-microsoft-com:vml" Requires="v">
                <p:oleObj spid="_x0000_s105488" name="Equation" r:id="rId11" imgW="875920" imgH="253890" progId="Equation.DSMT4">
                  <p:embed/>
                </p:oleObj>
              </mc:Choice>
              <mc:Fallback>
                <p:oleObj name="Equation" r:id="rId11" imgW="875920" imgH="253890" progId="Equation.DSMT4">
                  <p:embed/>
                  <p:pic>
                    <p:nvPicPr>
                      <p:cNvPr id="14" name="对象 1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917560" y="4258723"/>
                        <a:ext cx="1052204" cy="308799"/>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7520940" y="4258723"/>
          <a:ext cx="379461" cy="310468"/>
        </p:xfrm>
        <a:graphic>
          <a:graphicData uri="http://schemas.openxmlformats.org/presentationml/2006/ole">
            <mc:AlternateContent xmlns:mc="http://schemas.openxmlformats.org/markup-compatibility/2006">
              <mc:Choice xmlns:v="urn:schemas-microsoft-com:vml" Requires="v">
                <p:oleObj spid="_x0000_s105489" name="Equation" r:id="rId13" imgW="317225" imgH="253780" progId="Equation.DSMT4">
                  <p:embed/>
                </p:oleObj>
              </mc:Choice>
              <mc:Fallback>
                <p:oleObj name="Equation" r:id="rId13" imgW="317225" imgH="253780" progId="Equation.DSMT4">
                  <p:embed/>
                  <p:pic>
                    <p:nvPicPr>
                      <p:cNvPr id="16" name="对象 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20940" y="4258723"/>
                        <a:ext cx="379461" cy="310468"/>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2987810" y="4665551"/>
          <a:ext cx="379461" cy="310468"/>
        </p:xfrm>
        <a:graphic>
          <a:graphicData uri="http://schemas.openxmlformats.org/presentationml/2006/ole">
            <mc:AlternateContent xmlns:mc="http://schemas.openxmlformats.org/markup-compatibility/2006">
              <mc:Choice xmlns:v="urn:schemas-microsoft-com:vml" Requires="v">
                <p:oleObj spid="_x0000_s105490" name="Equation" r:id="rId14" imgW="317225" imgH="253780" progId="Equation.DSMT4">
                  <p:embed/>
                </p:oleObj>
              </mc:Choice>
              <mc:Fallback>
                <p:oleObj name="Equation" r:id="rId14" imgW="317225" imgH="253780" progId="Equation.DSMT4">
                  <p:embed/>
                  <p:pic>
                    <p:nvPicPr>
                      <p:cNvPr id="17" name="对象 1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87810" y="4665551"/>
                        <a:ext cx="379461" cy="310468"/>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6420696" y="4664303"/>
          <a:ext cx="440267" cy="297180"/>
        </p:xfrm>
        <a:graphic>
          <a:graphicData uri="http://schemas.openxmlformats.org/presentationml/2006/ole">
            <mc:AlternateContent xmlns:mc="http://schemas.openxmlformats.org/markup-compatibility/2006">
              <mc:Choice xmlns:v="urn:schemas-microsoft-com:vml" Requires="v">
                <p:oleObj spid="_x0000_s105491" name="Equation" r:id="rId15" imgW="380835" imgH="253890" progId="Equation.DSMT4">
                  <p:embed/>
                </p:oleObj>
              </mc:Choice>
              <mc:Fallback>
                <p:oleObj name="Equation" r:id="rId15" imgW="380835" imgH="253890" progId="Equation.DSMT4">
                  <p:embed/>
                  <p:pic>
                    <p:nvPicPr>
                      <p:cNvPr id="18" name="对象 1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420696" y="4664303"/>
                        <a:ext cx="440267" cy="297180"/>
                      </a:xfrm>
                      <a:prstGeom prst="rect">
                        <a:avLst/>
                      </a:prstGeom>
                      <a:noFill/>
                    </p:spPr>
                  </p:pic>
                </p:oleObj>
              </mc:Fallback>
            </mc:AlternateContent>
          </a:graphicData>
        </a:graphic>
      </p:graphicFrame>
      <p:graphicFrame>
        <p:nvGraphicFramePr>
          <p:cNvPr id="19" name="对象 18"/>
          <p:cNvGraphicFramePr>
            <a:graphicFrameLocks noChangeAspect="1"/>
          </p:cNvGraphicFramePr>
          <p:nvPr>
            <p:extLst/>
          </p:nvPr>
        </p:nvGraphicFramePr>
        <p:xfrm>
          <a:off x="7253470" y="4660400"/>
          <a:ext cx="457200" cy="301083"/>
        </p:xfrm>
        <a:graphic>
          <a:graphicData uri="http://schemas.openxmlformats.org/presentationml/2006/ole">
            <mc:AlternateContent xmlns:mc="http://schemas.openxmlformats.org/markup-compatibility/2006">
              <mc:Choice xmlns:v="urn:schemas-microsoft-com:vml" Requires="v">
                <p:oleObj spid="_x0000_s105492" name="Equation" r:id="rId16" imgW="393529" imgH="253890" progId="Equation.DSMT4">
                  <p:embed/>
                </p:oleObj>
              </mc:Choice>
              <mc:Fallback>
                <p:oleObj name="Equation" r:id="rId16" imgW="393529" imgH="253890" progId="Equation.DSMT4">
                  <p:embed/>
                  <p:pic>
                    <p:nvPicPr>
                      <p:cNvPr id="19" name="对象 1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253470" y="4660400"/>
                        <a:ext cx="457200" cy="301083"/>
                      </a:xfrm>
                      <a:prstGeom prst="rect">
                        <a:avLst/>
                      </a:prstGeom>
                      <a:noFill/>
                    </p:spPr>
                  </p:pic>
                </p:oleObj>
              </mc:Fallback>
            </mc:AlternateContent>
          </a:graphicData>
        </a:graphic>
      </p:graphicFrame>
      <p:graphicFrame>
        <p:nvGraphicFramePr>
          <p:cNvPr id="20" name="对象 19"/>
          <p:cNvGraphicFramePr>
            <a:graphicFrameLocks noChangeAspect="1"/>
          </p:cNvGraphicFramePr>
          <p:nvPr>
            <p:extLst/>
          </p:nvPr>
        </p:nvGraphicFramePr>
        <p:xfrm>
          <a:off x="1138290" y="1551153"/>
          <a:ext cx="4292812" cy="1559722"/>
        </p:xfrm>
        <a:graphic>
          <a:graphicData uri="http://schemas.openxmlformats.org/presentationml/2006/ole">
            <mc:AlternateContent xmlns:mc="http://schemas.openxmlformats.org/markup-compatibility/2006">
              <mc:Choice xmlns:v="urn:schemas-microsoft-com:vml" Requires="v">
                <p:oleObj spid="_x0000_s105493" name="Equation" r:id="rId17" imgW="2857500" imgH="1041400" progId="Equation.DSMT4">
                  <p:embed/>
                </p:oleObj>
              </mc:Choice>
              <mc:Fallback>
                <p:oleObj name="Equation" r:id="rId17" imgW="2857500" imgH="1041400" progId="Equation.DSMT4">
                  <p:embed/>
                  <p:pic>
                    <p:nvPicPr>
                      <p:cNvPr id="20" name="对象 1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138290" y="1551153"/>
                        <a:ext cx="4292812" cy="1559722"/>
                      </a:xfrm>
                      <a:prstGeom prst="rect">
                        <a:avLst/>
                      </a:prstGeom>
                      <a:noFill/>
                    </p:spPr>
                  </p:pic>
                </p:oleObj>
              </mc:Fallback>
            </mc:AlternateContent>
          </a:graphicData>
        </a:graphic>
      </p:graphicFrame>
      <p:sp>
        <p:nvSpPr>
          <p:cNvPr id="21" name="矩形 20"/>
          <p:cNvSpPr/>
          <p:nvPr/>
        </p:nvSpPr>
        <p:spPr>
          <a:xfrm>
            <a:off x="6640830" y="1985864"/>
            <a:ext cx="1259571" cy="41549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3-15</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157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7181017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10" presetClass="entr" presetSubtype="0" fill="hold"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500"/>
                                        <p:tgtEl>
                                          <p:spTgt spid="6"/>
                                        </p:tgtEl>
                                      </p:cBhvr>
                                    </p:animEffect>
                                  </p:childTnLst>
                                </p:cTn>
                              </p:par>
                              <p:par>
                                <p:cTn id="11" presetID="10" presetClass="entr" presetSubtype="0" fill="hold" nodeType="with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fade">
                                      <p:cBhvr>
                                        <p:cTn id="13" dur="500"/>
                                        <p:tgtEl>
                                          <p:spTgt spid="8"/>
                                        </p:tgtEl>
                                      </p:cBhvr>
                                    </p:animEffect>
                                  </p:childTnLst>
                                </p:cTn>
                              </p:par>
                              <p:par>
                                <p:cTn id="14" presetID="10" presetClass="entr" presetSubtype="0" fill="hold" nodeType="withEffect">
                                  <p:stCondLst>
                                    <p:cond delay="0"/>
                                  </p:stCondLst>
                                  <p:childTnLst>
                                    <p:set>
                                      <p:cBhvr>
                                        <p:cTn id="15" dur="1" fill="hold">
                                          <p:stCondLst>
                                            <p:cond delay="0"/>
                                          </p:stCondLst>
                                        </p:cTn>
                                        <p:tgtEl>
                                          <p:spTgt spid="16"/>
                                        </p:tgtEl>
                                        <p:attrNameLst>
                                          <p:attrName>style.visibility</p:attrName>
                                        </p:attrNameLst>
                                      </p:cBhvr>
                                      <p:to>
                                        <p:strVal val="visible"/>
                                      </p:to>
                                    </p:set>
                                    <p:animEffect transition="in" filter="fade">
                                      <p:cBhvr>
                                        <p:cTn id="16" dur="500"/>
                                        <p:tgtEl>
                                          <p:spTgt spid="16"/>
                                        </p:tgtEl>
                                      </p:cBhvr>
                                    </p:animEffect>
                                  </p:childTnLst>
                                </p:cTn>
                              </p:par>
                              <p:par>
                                <p:cTn id="17" presetID="10" presetClass="entr" presetSubtype="0" fill="hold" nodeType="with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fade">
                                      <p:cBhvr>
                                        <p:cTn id="19" dur="500"/>
                                        <p:tgtEl>
                                          <p:spTgt spid="14"/>
                                        </p:tgtEl>
                                      </p:cBhvr>
                                    </p:animEffect>
                                  </p:childTnLst>
                                </p:cTn>
                              </p:par>
                              <p:par>
                                <p:cTn id="20" presetID="10" presetClass="entr" presetSubtype="0" fill="hold" nodeType="with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par>
                                <p:cTn id="23" presetID="10" presetClass="entr" presetSubtype="0" fill="hold" nodeType="withEffect">
                                  <p:stCondLst>
                                    <p:cond delay="0"/>
                                  </p:stCondLst>
                                  <p:childTnLst>
                                    <p:set>
                                      <p:cBhvr>
                                        <p:cTn id="24" dur="1" fill="hold">
                                          <p:stCondLst>
                                            <p:cond delay="0"/>
                                          </p:stCondLst>
                                        </p:cTn>
                                        <p:tgtEl>
                                          <p:spTgt spid="10"/>
                                        </p:tgtEl>
                                        <p:attrNameLst>
                                          <p:attrName>style.visibility</p:attrName>
                                        </p:attrNameLst>
                                      </p:cBhvr>
                                      <p:to>
                                        <p:strVal val="visible"/>
                                      </p:to>
                                    </p:set>
                                    <p:animEffect transition="in" filter="fade">
                                      <p:cBhvr>
                                        <p:cTn id="25" dur="500"/>
                                        <p:tgtEl>
                                          <p:spTgt spid="10"/>
                                        </p:tgtEl>
                                      </p:cBhvr>
                                    </p:animEffect>
                                  </p:childTnLst>
                                </p:cTn>
                              </p:par>
                              <p:par>
                                <p:cTn id="26" presetID="10" presetClass="entr" presetSubtype="0" fill="hold" nodeType="withEffect">
                                  <p:stCondLst>
                                    <p:cond delay="0"/>
                                  </p:stCondLst>
                                  <p:childTnLst>
                                    <p:set>
                                      <p:cBhvr>
                                        <p:cTn id="27" dur="1" fill="hold">
                                          <p:stCondLst>
                                            <p:cond delay="0"/>
                                          </p:stCondLst>
                                        </p:cTn>
                                        <p:tgtEl>
                                          <p:spTgt spid="17"/>
                                        </p:tgtEl>
                                        <p:attrNameLst>
                                          <p:attrName>style.visibility</p:attrName>
                                        </p:attrNameLst>
                                      </p:cBhvr>
                                      <p:to>
                                        <p:strVal val="visible"/>
                                      </p:to>
                                    </p:set>
                                    <p:animEffect transition="in" filter="fade">
                                      <p:cBhvr>
                                        <p:cTn id="28" dur="500"/>
                                        <p:tgtEl>
                                          <p:spTgt spid="17"/>
                                        </p:tgtEl>
                                      </p:cBhvr>
                                    </p:animEffect>
                                  </p:childTnLst>
                                </p:cTn>
                              </p:par>
                              <p:par>
                                <p:cTn id="29" presetID="10" presetClass="entr" presetSubtype="0" fill="hold" nodeType="withEffect">
                                  <p:stCondLst>
                                    <p:cond delay="0"/>
                                  </p:stCondLst>
                                  <p:childTnLst>
                                    <p:set>
                                      <p:cBhvr>
                                        <p:cTn id="30" dur="1" fill="hold">
                                          <p:stCondLst>
                                            <p:cond delay="0"/>
                                          </p:stCondLst>
                                        </p:cTn>
                                        <p:tgtEl>
                                          <p:spTgt spid="18"/>
                                        </p:tgtEl>
                                        <p:attrNameLst>
                                          <p:attrName>style.visibility</p:attrName>
                                        </p:attrNameLst>
                                      </p:cBhvr>
                                      <p:to>
                                        <p:strVal val="visible"/>
                                      </p:to>
                                    </p:set>
                                    <p:animEffect transition="in" filter="fade">
                                      <p:cBhvr>
                                        <p:cTn id="31" dur="500"/>
                                        <p:tgtEl>
                                          <p:spTgt spid="18"/>
                                        </p:tgtEl>
                                      </p:cBhvr>
                                    </p:animEffect>
                                  </p:childTnLst>
                                </p:cTn>
                              </p:par>
                              <p:par>
                                <p:cTn id="32" presetID="10" presetClass="entr" presetSubtype="0" fill="hold" nodeType="withEffect">
                                  <p:stCondLst>
                                    <p:cond delay="0"/>
                                  </p:stCondLst>
                                  <p:childTnLst>
                                    <p:set>
                                      <p:cBhvr>
                                        <p:cTn id="33" dur="1" fill="hold">
                                          <p:stCondLst>
                                            <p:cond delay="0"/>
                                          </p:stCondLst>
                                        </p:cTn>
                                        <p:tgtEl>
                                          <p:spTgt spid="19"/>
                                        </p:tgtEl>
                                        <p:attrNameLst>
                                          <p:attrName>style.visibility</p:attrName>
                                        </p:attrNameLst>
                                      </p:cBhvr>
                                      <p:to>
                                        <p:strVal val="visible"/>
                                      </p:to>
                                    </p:set>
                                    <p:animEffect transition="in" filter="fade">
                                      <p:cBhvr>
                                        <p:cTn id="34"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617220" y="1300855"/>
            <a:ext cx="7223760" cy="49629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例</a:t>
            </a:r>
            <a:r>
              <a:rPr kumimoji="0" lang="en-US"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3-10</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系统的状态图如图</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3-5</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所示，试判别其能控、能观性。</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pic>
        <p:nvPicPr>
          <p:cNvPr id="6146" name="Picture 2" descr="未命名"/>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471088" y="1858954"/>
            <a:ext cx="3173968" cy="17321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矩形 4"/>
          <p:cNvSpPr/>
          <p:nvPr/>
        </p:nvSpPr>
        <p:spPr>
          <a:xfrm>
            <a:off x="3334258" y="3503016"/>
            <a:ext cx="1043877" cy="496290"/>
          </a:xfrm>
          <a:prstGeom prst="rect">
            <a:avLst/>
          </a:prstGeom>
        </p:spPr>
        <p:txBody>
          <a:bodyPr wrap="none">
            <a:spAutoFit/>
          </a:bodyPr>
          <a:lstStyle/>
          <a:p>
            <a:pPr marL="0" marR="0" lvl="0" indent="228600" algn="ctr"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图</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3-5</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矩形 5"/>
          <p:cNvSpPr/>
          <p:nvPr/>
        </p:nvSpPr>
        <p:spPr>
          <a:xfrm>
            <a:off x="955756" y="3967906"/>
            <a:ext cx="724878" cy="496290"/>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解</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7" name="矩形 6"/>
          <p:cNvSpPr/>
          <p:nvPr/>
        </p:nvSpPr>
        <p:spPr>
          <a:xfrm>
            <a:off x="1166281" y="3959200"/>
            <a:ext cx="7074749" cy="900246"/>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由图</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3-5</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可见，系统输出</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中只包含</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的信息，而没有</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的信息。因此，由</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来确定</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是不可能的，故系统不能观。</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8" name="Rectangle 4"/>
          <p:cNvSpPr>
            <a:spLocks noChangeArrowheads="1"/>
          </p:cNvSpPr>
          <p:nvPr/>
        </p:nvSpPr>
        <p:spPr bwMode="auto">
          <a:xfrm>
            <a:off x="1463041" y="477640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4168393" y="4074733"/>
          <a:ext cx="255479" cy="289544"/>
        </p:xfrm>
        <a:graphic>
          <a:graphicData uri="http://schemas.openxmlformats.org/presentationml/2006/ole">
            <mc:AlternateContent xmlns:mc="http://schemas.openxmlformats.org/markup-compatibility/2006">
              <mc:Choice xmlns:v="urn:schemas-microsoft-com:vml" Requires="v">
                <p:oleObj spid="_x0000_s106503" name="Equation" r:id="rId4" imgW="139579" imgH="164957" progId="Equation.DSMT4">
                  <p:embed/>
                </p:oleObj>
              </mc:Choice>
              <mc:Fallback>
                <p:oleObj name="Equation" r:id="rId4" imgW="139579" imgH="164957" progId="Equation.DSMT4">
                  <p:embed/>
                  <p:pic>
                    <p:nvPicPr>
                      <p:cNvPr id="9" name="对象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168393" y="4074733"/>
                        <a:ext cx="255479" cy="289544"/>
                      </a:xfrm>
                      <a:prstGeom prst="rect">
                        <a:avLst/>
                      </a:prstGeom>
                      <a:noFill/>
                    </p:spPr>
                  </p:pic>
                </p:oleObj>
              </mc:Fallback>
            </mc:AlternateContent>
          </a:graphicData>
        </a:graphic>
      </p:graphicFrame>
      <p:graphicFrame>
        <p:nvGraphicFramePr>
          <p:cNvPr id="11" name="对象 10"/>
          <p:cNvGraphicFramePr>
            <a:graphicFrameLocks noChangeAspect="1"/>
          </p:cNvGraphicFramePr>
          <p:nvPr>
            <p:extLst/>
          </p:nvPr>
        </p:nvGraphicFramePr>
        <p:xfrm>
          <a:off x="5462164" y="4003345"/>
          <a:ext cx="255823" cy="361162"/>
        </p:xfrm>
        <a:graphic>
          <a:graphicData uri="http://schemas.openxmlformats.org/presentationml/2006/ole">
            <mc:AlternateContent xmlns:mc="http://schemas.openxmlformats.org/markup-compatibility/2006">
              <mc:Choice xmlns:v="urn:schemas-microsoft-com:vml" Requires="v">
                <p:oleObj spid="_x0000_s106504" name="Equation" r:id="rId6" imgW="165028" imgH="228501" progId="Equation.DSMT4">
                  <p:embed/>
                </p:oleObj>
              </mc:Choice>
              <mc:Fallback>
                <p:oleObj name="Equation" r:id="rId6" imgW="165028" imgH="228501" progId="Equation.DSMT4">
                  <p:embed/>
                  <p:pic>
                    <p:nvPicPr>
                      <p:cNvPr id="11" name="对象 1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462164" y="4003345"/>
                        <a:ext cx="255823" cy="361162"/>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7589941" y="3978502"/>
          <a:ext cx="273899" cy="410848"/>
        </p:xfrm>
        <a:graphic>
          <a:graphicData uri="http://schemas.openxmlformats.org/presentationml/2006/ole">
            <mc:AlternateContent xmlns:mc="http://schemas.openxmlformats.org/markup-compatibility/2006">
              <mc:Choice xmlns:v="urn:schemas-microsoft-com:vml" Requires="v">
                <p:oleObj spid="_x0000_s106505" name="Equation" r:id="rId8" imgW="152334" imgH="228501" progId="Equation.DSMT4">
                  <p:embed/>
                </p:oleObj>
              </mc:Choice>
              <mc:Fallback>
                <p:oleObj name="Equation" r:id="rId8" imgW="152334" imgH="228501" progId="Equation.DSMT4">
                  <p:embed/>
                  <p:pic>
                    <p:nvPicPr>
                      <p:cNvPr id="13" name="对象 1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589941" y="3978502"/>
                        <a:ext cx="273899" cy="410848"/>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3028950" y="4464196"/>
          <a:ext cx="335489" cy="380222"/>
        </p:xfrm>
        <a:graphic>
          <a:graphicData uri="http://schemas.openxmlformats.org/presentationml/2006/ole">
            <mc:AlternateContent xmlns:mc="http://schemas.openxmlformats.org/markup-compatibility/2006">
              <mc:Choice xmlns:v="urn:schemas-microsoft-com:vml" Requires="v">
                <p:oleObj spid="_x0000_s106506" name="Equation" r:id="rId10" imgW="139579" imgH="164957" progId="Equation.DSMT4">
                  <p:embed/>
                </p:oleObj>
              </mc:Choice>
              <mc:Fallback>
                <p:oleObj name="Equation" r:id="rId10" imgW="139579" imgH="164957" progId="Equation.DSMT4">
                  <p:embed/>
                  <p:pic>
                    <p:nvPicPr>
                      <p:cNvPr id="15" name="对象 1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028950" y="4464196"/>
                        <a:ext cx="335489" cy="380222"/>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4092151" y="4389350"/>
          <a:ext cx="273899" cy="410848"/>
        </p:xfrm>
        <a:graphic>
          <a:graphicData uri="http://schemas.openxmlformats.org/presentationml/2006/ole">
            <mc:AlternateContent xmlns:mc="http://schemas.openxmlformats.org/markup-compatibility/2006">
              <mc:Choice xmlns:v="urn:schemas-microsoft-com:vml" Requires="v">
                <p:oleObj spid="_x0000_s106507" name="Equation" r:id="rId11" imgW="152334" imgH="228501" progId="Equation.DSMT4">
                  <p:embed/>
                </p:oleObj>
              </mc:Choice>
              <mc:Fallback>
                <p:oleObj name="Equation" r:id="rId11" imgW="152334" imgH="228501" progId="Equation.DSMT4">
                  <p:embed/>
                  <p:pic>
                    <p:nvPicPr>
                      <p:cNvPr id="16" name="对象 1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092151" y="4389350"/>
                        <a:ext cx="273899" cy="410848"/>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158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4423197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par>
                                <p:cTn id="13" presetID="10" presetClass="entr" presetSubtype="0" fill="hold" nodeType="with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500"/>
                                        <p:tgtEl>
                                          <p:spTgt spid="9"/>
                                        </p:tgtEl>
                                      </p:cBhvr>
                                    </p:animEffect>
                                  </p:childTnLst>
                                </p:cTn>
                              </p:par>
                              <p:par>
                                <p:cTn id="16" presetID="10" presetClass="entr" presetSubtype="0" fill="hold" nodeType="withEffect">
                                  <p:stCondLst>
                                    <p:cond delay="0"/>
                                  </p:stCondLst>
                                  <p:childTnLst>
                                    <p:set>
                                      <p:cBhvr>
                                        <p:cTn id="17" dur="1" fill="hold">
                                          <p:stCondLst>
                                            <p:cond delay="0"/>
                                          </p:stCondLst>
                                        </p:cTn>
                                        <p:tgtEl>
                                          <p:spTgt spid="15"/>
                                        </p:tgtEl>
                                        <p:attrNameLst>
                                          <p:attrName>style.visibility</p:attrName>
                                        </p:attrNameLst>
                                      </p:cBhvr>
                                      <p:to>
                                        <p:strVal val="visible"/>
                                      </p:to>
                                    </p:set>
                                    <p:animEffect transition="in" filter="fade">
                                      <p:cBhvr>
                                        <p:cTn id="18" dur="500"/>
                                        <p:tgtEl>
                                          <p:spTgt spid="15"/>
                                        </p:tgtEl>
                                      </p:cBhvr>
                                    </p:animEffect>
                                  </p:childTnLst>
                                </p:cTn>
                              </p:par>
                              <p:par>
                                <p:cTn id="19" presetID="10" presetClass="entr" presetSubtype="0" fill="hold" nodeType="withEffect">
                                  <p:stCondLst>
                                    <p:cond delay="0"/>
                                  </p:stCondLst>
                                  <p:childTnLst>
                                    <p:set>
                                      <p:cBhvr>
                                        <p:cTn id="20" dur="1" fill="hold">
                                          <p:stCondLst>
                                            <p:cond delay="0"/>
                                          </p:stCondLst>
                                        </p:cTn>
                                        <p:tgtEl>
                                          <p:spTgt spid="16"/>
                                        </p:tgtEl>
                                        <p:attrNameLst>
                                          <p:attrName>style.visibility</p:attrName>
                                        </p:attrNameLst>
                                      </p:cBhvr>
                                      <p:to>
                                        <p:strVal val="visible"/>
                                      </p:to>
                                    </p:set>
                                    <p:animEffect transition="in" filter="fade">
                                      <p:cBhvr>
                                        <p:cTn id="21" dur="500"/>
                                        <p:tgtEl>
                                          <p:spTgt spid="16"/>
                                        </p:tgtEl>
                                      </p:cBhvr>
                                    </p:animEffect>
                                  </p:childTnLst>
                                </p:cTn>
                              </p:par>
                              <p:par>
                                <p:cTn id="22" presetID="10" presetClass="entr" presetSubtype="0" fill="hold" nodeType="withEffect">
                                  <p:stCondLst>
                                    <p:cond delay="0"/>
                                  </p:stCondLst>
                                  <p:childTnLst>
                                    <p:set>
                                      <p:cBhvr>
                                        <p:cTn id="23" dur="1" fill="hold">
                                          <p:stCondLst>
                                            <p:cond delay="0"/>
                                          </p:stCondLst>
                                        </p:cTn>
                                        <p:tgtEl>
                                          <p:spTgt spid="11"/>
                                        </p:tgtEl>
                                        <p:attrNameLst>
                                          <p:attrName>style.visibility</p:attrName>
                                        </p:attrNameLst>
                                      </p:cBhvr>
                                      <p:to>
                                        <p:strVal val="visible"/>
                                      </p:to>
                                    </p:set>
                                    <p:animEffect transition="in" filter="fade">
                                      <p:cBhvr>
                                        <p:cTn id="24" dur="500"/>
                                        <p:tgtEl>
                                          <p:spTgt spid="11"/>
                                        </p:tgtEl>
                                      </p:cBhvr>
                                    </p:animEffect>
                                  </p:childTnLst>
                                </p:cTn>
                              </p:par>
                              <p:par>
                                <p:cTn id="25" presetID="10" presetClass="entr" presetSubtype="0" fill="hold" nodeType="with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20611" y="1347941"/>
            <a:ext cx="2839239" cy="496290"/>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系统的状态方程为：</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Rectangle 2"/>
          <p:cNvSpPr>
            <a:spLocks noChangeArrowheads="1"/>
          </p:cNvSpPr>
          <p:nvPr/>
        </p:nvSpPr>
        <p:spPr bwMode="auto">
          <a:xfrm>
            <a:off x="2731771" y="215893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2926080" y="1800604"/>
          <a:ext cx="1920240" cy="896112"/>
        </p:xfrm>
        <a:graphic>
          <a:graphicData uri="http://schemas.openxmlformats.org/presentationml/2006/ole">
            <mc:AlternateContent xmlns:mc="http://schemas.openxmlformats.org/markup-compatibility/2006">
              <mc:Choice xmlns:v="urn:schemas-microsoft-com:vml" Requires="v">
                <p:oleObj spid="_x0000_s107524" name="Equation" r:id="rId3" imgW="1574800" imgH="736600" progId="Equation.DSMT4">
                  <p:embed/>
                </p:oleObj>
              </mc:Choice>
              <mc:Fallback>
                <p:oleObj name="Equation" r:id="rId3" imgW="1574800" imgH="7366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26080" y="1800604"/>
                        <a:ext cx="1920240" cy="896112"/>
                      </a:xfrm>
                      <a:prstGeom prst="rect">
                        <a:avLst/>
                      </a:prstGeom>
                      <a:noFill/>
                    </p:spPr>
                  </p:pic>
                </p:oleObj>
              </mc:Fallback>
            </mc:AlternateContent>
          </a:graphicData>
        </a:graphic>
      </p:graphicFrame>
      <p:sp>
        <p:nvSpPr>
          <p:cNvPr id="7" name="矩形 6"/>
          <p:cNvSpPr/>
          <p:nvPr/>
        </p:nvSpPr>
        <p:spPr>
          <a:xfrm>
            <a:off x="701725" y="2825956"/>
            <a:ext cx="2339102"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系统的传递函数为</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8" name="Rectangle 4"/>
          <p:cNvSpPr>
            <a:spLocks noChangeArrowheads="1"/>
          </p:cNvSpPr>
          <p:nvPr/>
        </p:nvSpPr>
        <p:spPr bwMode="auto">
          <a:xfrm>
            <a:off x="2926081" y="366769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3200407" y="3262412"/>
          <a:ext cx="1371587" cy="506622"/>
        </p:xfrm>
        <a:graphic>
          <a:graphicData uri="http://schemas.openxmlformats.org/presentationml/2006/ole">
            <mc:AlternateContent xmlns:mc="http://schemas.openxmlformats.org/markup-compatibility/2006">
              <mc:Choice xmlns:v="urn:schemas-microsoft-com:vml" Requires="v">
                <p:oleObj spid="_x0000_s107525" name="Equation" r:id="rId5" imgW="1054100" imgH="393700" progId="Equation.DSMT4">
                  <p:embed/>
                </p:oleObj>
              </mc:Choice>
              <mc:Fallback>
                <p:oleObj name="Equation" r:id="rId5" imgW="1054100" imgH="39370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00407" y="3262412"/>
                        <a:ext cx="1371587" cy="506622"/>
                      </a:xfrm>
                      <a:prstGeom prst="rect">
                        <a:avLst/>
                      </a:prstGeom>
                      <a:noFill/>
                    </p:spPr>
                  </p:pic>
                </p:oleObj>
              </mc:Fallback>
            </mc:AlternateContent>
          </a:graphicData>
        </a:graphic>
      </p:graphicFrame>
      <p:sp>
        <p:nvSpPr>
          <p:cNvPr id="10" name="矩形 9"/>
          <p:cNvSpPr/>
          <p:nvPr/>
        </p:nvSpPr>
        <p:spPr>
          <a:xfrm>
            <a:off x="752726" y="3955428"/>
            <a:ext cx="7148261" cy="900246"/>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从系统的状态方程可知，系统既不完全能控（在</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u</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的作用下，</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x1=x2</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）、又不完全能观。</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1" name="矩形 10"/>
          <p:cNvSpPr/>
          <p:nvPr/>
        </p:nvSpPr>
        <p:spPr>
          <a:xfrm>
            <a:off x="752727" y="4876368"/>
            <a:ext cx="7148260" cy="900246"/>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从图中看，可以认为其既不完全能控又不完全能观部分为上部分。</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159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643346450"/>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697230" y="2128849"/>
            <a:ext cx="7063740" cy="900246"/>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srgbClr val="0070C0"/>
                </a:solidFill>
                <a:effectLst/>
                <a:uLnTx/>
                <a:uFillTx/>
                <a:latin typeface="Times New Roman" panose="02020603050405020304" pitchFamily="18" charset="0"/>
                <a:ea typeface="宋体" panose="02010600030101010101" pitchFamily="2" charset="-122"/>
                <a:cs typeface="+mn-cs"/>
              </a:rPr>
              <a:t>思考题</a:t>
            </a:r>
            <a:r>
              <a:rPr kumimoji="0" lang="en-US" altLang="zh-CN" sz="2100" b="1" i="0" u="none" strike="noStrike" kern="100" cap="none" spc="0" normalizeH="0" baseline="0" noProof="0" dirty="0">
                <a:ln>
                  <a:noFill/>
                </a:ln>
                <a:solidFill>
                  <a:srgbClr val="0070C0"/>
                </a:solidFill>
                <a:effectLst/>
                <a:uLnTx/>
                <a:uFillTx/>
                <a:latin typeface="Times New Roman" panose="02020603050405020304" pitchFamily="18" charset="0"/>
                <a:ea typeface="宋体" panose="02010600030101010101" pitchFamily="2" charset="-122"/>
                <a:cs typeface="+mn-cs"/>
              </a:rPr>
              <a:t>1</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：“从图中看，可以认为其既不完全能控又不完全能观部分为上部分”。这句话确切地应该怎么叙述？</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160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610983518"/>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285750" y="1517545"/>
            <a:ext cx="7886700" cy="994172"/>
          </a:xfrm>
        </p:spPr>
        <p:txBody>
          <a:bodyPr>
            <a:normAutofit fontScale="90000"/>
          </a:bodyPr>
          <a:lstStyle/>
          <a:p>
            <a:r>
              <a:rPr lang="en-US" altLang="zh-CN" sz="2400" b="1" dirty="0"/>
              <a:t>3.2.2.</a:t>
            </a:r>
            <a:r>
              <a:rPr lang="zh-CN" altLang="zh-CN" sz="2400" b="1" dirty="0"/>
              <a:t>能观性判据之一</a:t>
            </a:r>
            <a:br>
              <a:rPr lang="zh-CN" altLang="zh-CN" dirty="0"/>
            </a:br>
            <a:endParaRPr lang="zh-CN" altLang="en-US" dirty="0"/>
          </a:p>
        </p:txBody>
      </p:sp>
      <p:sp>
        <p:nvSpPr>
          <p:cNvPr id="4" name="矩形 3"/>
          <p:cNvSpPr/>
          <p:nvPr/>
        </p:nvSpPr>
        <p:spPr>
          <a:xfrm>
            <a:off x="605843" y="2450042"/>
            <a:ext cx="3166251"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1.</a:t>
            </a:r>
            <a:r>
              <a:rPr kumimoji="0" lang="zh-CN" altLang="zh-CN" sz="21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定理（能观性秩判据）</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5" name="矩形 4"/>
          <p:cNvSpPr/>
          <p:nvPr/>
        </p:nvSpPr>
        <p:spPr>
          <a:xfrm>
            <a:off x="1074420" y="3110085"/>
            <a:ext cx="7200900" cy="106182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线性定常连续系统</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r>
              <a:rPr kumimoji="0" lang="en-US" altLang="zh-CN" sz="2100" b="0" i="1"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A,B,C</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状态完全能观的充要条件是其能观</a:t>
            </a:r>
            <a:endPar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性矩阵</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6" name="Rectangle 2"/>
          <p:cNvSpPr>
            <a:spLocks noChangeArrowheads="1"/>
          </p:cNvSpPr>
          <p:nvPr/>
        </p:nvSpPr>
        <p:spPr bwMode="auto">
          <a:xfrm>
            <a:off x="1851661" y="276902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1965482" y="3442967"/>
          <a:ext cx="1197087" cy="1161174"/>
        </p:xfrm>
        <a:graphic>
          <a:graphicData uri="http://schemas.openxmlformats.org/presentationml/2006/ole">
            <mc:AlternateContent xmlns:mc="http://schemas.openxmlformats.org/markup-compatibility/2006">
              <mc:Choice xmlns:v="urn:schemas-microsoft-com:vml" Requires="v">
                <p:oleObj spid="_x0000_s108548" name="Equation" r:id="rId3" imgW="952500" imgH="927100" progId="Equation.DSMT4">
                  <p:embed/>
                </p:oleObj>
              </mc:Choice>
              <mc:Fallback>
                <p:oleObj name="Equation" r:id="rId3" imgW="952500" imgH="927100"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65482" y="3442967"/>
                        <a:ext cx="1197087" cy="1161174"/>
                      </a:xfrm>
                      <a:prstGeom prst="rect">
                        <a:avLst/>
                      </a:prstGeom>
                      <a:noFill/>
                    </p:spPr>
                  </p:pic>
                </p:oleObj>
              </mc:Fallback>
            </mc:AlternateContent>
          </a:graphicData>
        </a:graphic>
      </p:graphicFrame>
      <p:sp>
        <p:nvSpPr>
          <p:cNvPr id="8" name="矩形 7"/>
          <p:cNvSpPr/>
          <p:nvPr/>
        </p:nvSpPr>
        <p:spPr>
          <a:xfrm>
            <a:off x="3013382" y="3735713"/>
            <a:ext cx="1261884"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满秩，即</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4210469" y="3771186"/>
          <a:ext cx="1239951" cy="321469"/>
        </p:xfrm>
        <a:graphic>
          <a:graphicData uri="http://schemas.openxmlformats.org/presentationml/2006/ole">
            <mc:AlternateContent xmlns:mc="http://schemas.openxmlformats.org/markup-compatibility/2006">
              <mc:Choice xmlns:v="urn:schemas-microsoft-com:vml" Requires="v">
                <p:oleObj spid="_x0000_s108549" name="公式" r:id="rId5" imgW="774364" imgH="203112" progId="Equation.3">
                  <p:embed/>
                </p:oleObj>
              </mc:Choice>
              <mc:Fallback>
                <p:oleObj name="公式" r:id="rId5" imgW="774364" imgH="203112" progId="Equation.3">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210469" y="3771186"/>
                        <a:ext cx="1239951" cy="321469"/>
                      </a:xfrm>
                      <a:prstGeom prst="rect">
                        <a:avLst/>
                      </a:prstGeom>
                      <a:noFill/>
                    </p:spPr>
                  </p:pic>
                </p:oleObj>
              </mc:Fallback>
            </mc:AlternateContent>
          </a:graphicData>
        </a:graphic>
      </p:graphicFrame>
      <p:sp>
        <p:nvSpPr>
          <p:cNvPr id="3" name="页脚占位符 2"/>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9" name="灯片编号占位符 8"/>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161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214553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par>
                                <p:cTn id="13" presetID="10" presetClass="entr" presetSubtype="0" fill="hold" nodeType="with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par>
                                <p:cTn id="16" presetID="10" presetClass="entr" presetSubtype="0" fill="hold" nodeType="with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500"/>
                                        <p:tgtEl>
                                          <p:spTgt spid="10"/>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fade">
                                      <p:cBhvr>
                                        <p:cTn id="21"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8" grpId="0"/>
    </p:bld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90778" y="1073080"/>
            <a:ext cx="995785" cy="415498"/>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证明</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p>
        </p:txBody>
      </p:sp>
      <p:sp>
        <p:nvSpPr>
          <p:cNvPr id="5" name="矩形 4"/>
          <p:cNvSpPr/>
          <p:nvPr/>
        </p:nvSpPr>
        <p:spPr>
          <a:xfrm>
            <a:off x="1049834" y="1443216"/>
            <a:ext cx="723275"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因为</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1874520" y="1374168"/>
          <a:ext cx="3960491" cy="601771"/>
        </p:xfrm>
        <a:graphic>
          <a:graphicData uri="http://schemas.openxmlformats.org/presentationml/2006/ole">
            <mc:AlternateContent xmlns:mc="http://schemas.openxmlformats.org/markup-compatibility/2006">
              <mc:Choice xmlns:v="urn:schemas-microsoft-com:vml" Requires="v">
                <p:oleObj spid="_x0000_s109580" name="Equation" r:id="rId3" imgW="2349500" imgH="355600" progId="Equation.DSMT4">
                  <p:embed/>
                </p:oleObj>
              </mc:Choice>
              <mc:Fallback>
                <p:oleObj name="Equation" r:id="rId3" imgW="2349500" imgH="355600"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74520" y="1374168"/>
                        <a:ext cx="3960491" cy="601771"/>
                      </a:xfrm>
                      <a:prstGeom prst="rect">
                        <a:avLst/>
                      </a:prstGeom>
                      <a:noFill/>
                    </p:spPr>
                  </p:pic>
                </p:oleObj>
              </mc:Fallback>
            </mc:AlternateContent>
          </a:graphicData>
        </a:graphic>
      </p:graphicFrame>
      <p:sp>
        <p:nvSpPr>
          <p:cNvPr id="8" name="矩形 7"/>
          <p:cNvSpPr/>
          <p:nvPr/>
        </p:nvSpPr>
        <p:spPr>
          <a:xfrm>
            <a:off x="1049834" y="2102361"/>
            <a:ext cx="761747"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所以</a:t>
            </a:r>
            <a:r>
              <a:rPr kumimoji="0" lang="zh-CN" altLang="zh-CN" sz="135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endParaRPr kumimoji="0" lang="zh-CN" altLang="en-US" sz="135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1874519" y="2033277"/>
          <a:ext cx="4309110" cy="609512"/>
        </p:xfrm>
        <a:graphic>
          <a:graphicData uri="http://schemas.openxmlformats.org/presentationml/2006/ole">
            <mc:AlternateContent xmlns:mc="http://schemas.openxmlformats.org/markup-compatibility/2006">
              <mc:Choice xmlns:v="urn:schemas-microsoft-com:vml" Requires="v">
                <p:oleObj spid="_x0000_s109581" name="Equation" r:id="rId5" imgW="2514600" imgH="355600" progId="Equation.DSMT4">
                  <p:embed/>
                </p:oleObj>
              </mc:Choice>
              <mc:Fallback>
                <p:oleObj name="Equation" r:id="rId5" imgW="2514600" imgH="355600" progId="Equation.DSMT4">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874519" y="2033277"/>
                        <a:ext cx="4309110" cy="609512"/>
                      </a:xfrm>
                      <a:prstGeom prst="rect">
                        <a:avLst/>
                      </a:prstGeom>
                      <a:noFill/>
                    </p:spPr>
                  </p:pic>
                </p:oleObj>
              </mc:Fallback>
            </mc:AlternateContent>
          </a:graphicData>
        </a:graphic>
      </p:graphicFrame>
      <p:sp>
        <p:nvSpPr>
          <p:cNvPr id="11" name="矩形 10"/>
          <p:cNvSpPr/>
          <p:nvPr/>
        </p:nvSpPr>
        <p:spPr>
          <a:xfrm>
            <a:off x="6680587" y="2124239"/>
            <a:ext cx="1447832" cy="415498"/>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3-16</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2" name="矩形 11"/>
          <p:cNvSpPr/>
          <p:nvPr/>
        </p:nvSpPr>
        <p:spPr>
          <a:xfrm>
            <a:off x="314262" y="2700126"/>
            <a:ext cx="8555419" cy="2516073"/>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研究的目的是从输入</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u(t)</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和输出</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y(t)</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把状态</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确定出来。因为</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u(t)</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是给定函数，即已知的，从而使（</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3-16</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）式右边中的积分部分是与</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维数相同的已知函数。所以，仅据</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来求解</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与依据</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来求解</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是完全等价的。这就是说，系统的能观性可看作只涉及</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和</a:t>
            </a:r>
            <a:endPar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而与</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u(t)</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无关。所以，讨论能观性问题时，只用到</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C</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阵，系统可用｛</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C</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｝表示。</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5445891" y="2810010"/>
          <a:ext cx="514850" cy="301376"/>
        </p:xfrm>
        <a:graphic>
          <a:graphicData uri="http://schemas.openxmlformats.org/presentationml/2006/ole">
            <mc:AlternateContent xmlns:mc="http://schemas.openxmlformats.org/markup-compatibility/2006">
              <mc:Choice xmlns:v="urn:schemas-microsoft-com:vml" Requires="v">
                <p:oleObj spid="_x0000_s109582" name="公式" r:id="rId7" imgW="393529" imgH="228501" progId="Equation.3">
                  <p:embed/>
                </p:oleObj>
              </mc:Choice>
              <mc:Fallback>
                <p:oleObj name="公式" r:id="rId7" imgW="393529" imgH="228501" progId="Equation.3">
                  <p:embed/>
                  <p:pic>
                    <p:nvPicPr>
                      <p:cNvPr id="14" name="对象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445891" y="2810010"/>
                        <a:ext cx="514850" cy="301376"/>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7566660" y="3203603"/>
          <a:ext cx="388621" cy="263260"/>
        </p:xfrm>
        <a:graphic>
          <a:graphicData uri="http://schemas.openxmlformats.org/presentationml/2006/ole">
            <mc:AlternateContent xmlns:mc="http://schemas.openxmlformats.org/markup-compatibility/2006">
              <mc:Choice xmlns:v="urn:schemas-microsoft-com:vml" Requires="v">
                <p:oleObj spid="_x0000_s109583" name="公式" r:id="rId9" imgW="291973" imgH="203112" progId="Equation.3">
                  <p:embed/>
                </p:oleObj>
              </mc:Choice>
              <mc:Fallback>
                <p:oleObj name="公式" r:id="rId9" imgW="291973" imgH="203112" progId="Equation.3">
                  <p:embed/>
                  <p:pic>
                    <p:nvPicPr>
                      <p:cNvPr id="16" name="对象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566660" y="3203603"/>
                        <a:ext cx="388621" cy="263260"/>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3640454" y="3617732"/>
          <a:ext cx="388621" cy="263260"/>
        </p:xfrm>
        <a:graphic>
          <a:graphicData uri="http://schemas.openxmlformats.org/presentationml/2006/ole">
            <mc:AlternateContent xmlns:mc="http://schemas.openxmlformats.org/markup-compatibility/2006">
              <mc:Choice xmlns:v="urn:schemas-microsoft-com:vml" Requires="v">
                <p:oleObj spid="_x0000_s109584" name="公式" r:id="rId11" imgW="291973" imgH="203112" progId="Equation.3">
                  <p:embed/>
                </p:oleObj>
              </mc:Choice>
              <mc:Fallback>
                <p:oleObj name="公式" r:id="rId11" imgW="291973" imgH="203112" progId="Equation.3">
                  <p:embed/>
                  <p:pic>
                    <p:nvPicPr>
                      <p:cNvPr id="17" name="对象 1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640454" y="3617732"/>
                        <a:ext cx="388621" cy="263260"/>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4808920" y="3599973"/>
          <a:ext cx="514850" cy="301376"/>
        </p:xfrm>
        <a:graphic>
          <a:graphicData uri="http://schemas.openxmlformats.org/presentationml/2006/ole">
            <mc:AlternateContent xmlns:mc="http://schemas.openxmlformats.org/markup-compatibility/2006">
              <mc:Choice xmlns:v="urn:schemas-microsoft-com:vml" Requires="v">
                <p:oleObj spid="_x0000_s109585" name="公式" r:id="rId12" imgW="393529" imgH="228501" progId="Equation.3">
                  <p:embed/>
                </p:oleObj>
              </mc:Choice>
              <mc:Fallback>
                <p:oleObj name="公式" r:id="rId12" imgW="393529" imgH="228501" progId="Equation.3">
                  <p:embed/>
                  <p:pic>
                    <p:nvPicPr>
                      <p:cNvPr id="18" name="对象 1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808920" y="3599973"/>
                        <a:ext cx="514850" cy="301376"/>
                      </a:xfrm>
                      <a:prstGeom prst="rect">
                        <a:avLst/>
                      </a:prstGeom>
                      <a:noFill/>
                    </p:spPr>
                  </p:pic>
                </p:oleObj>
              </mc:Fallback>
            </mc:AlternateContent>
          </a:graphicData>
        </a:graphic>
      </p:graphicFrame>
      <p:graphicFrame>
        <p:nvGraphicFramePr>
          <p:cNvPr id="20" name="对象 19"/>
          <p:cNvGraphicFramePr>
            <a:graphicFrameLocks noChangeAspect="1"/>
          </p:cNvGraphicFramePr>
          <p:nvPr>
            <p:extLst/>
          </p:nvPr>
        </p:nvGraphicFramePr>
        <p:xfrm>
          <a:off x="6183630" y="3524200"/>
          <a:ext cx="2025142" cy="454123"/>
        </p:xfrm>
        <a:graphic>
          <a:graphicData uri="http://schemas.openxmlformats.org/presentationml/2006/ole">
            <mc:AlternateContent xmlns:mc="http://schemas.openxmlformats.org/markup-compatibility/2006">
              <mc:Choice xmlns:v="urn:schemas-microsoft-com:vml" Requires="v">
                <p:oleObj spid="_x0000_s109586" name="公式" r:id="rId13" imgW="1574117" imgH="355446" progId="Equation.3">
                  <p:embed/>
                </p:oleObj>
              </mc:Choice>
              <mc:Fallback>
                <p:oleObj name="公式" r:id="rId13" imgW="1574117" imgH="355446" progId="Equation.3">
                  <p:embed/>
                  <p:pic>
                    <p:nvPicPr>
                      <p:cNvPr id="20" name="对象 1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183630" y="3524200"/>
                        <a:ext cx="2025142" cy="454123"/>
                      </a:xfrm>
                      <a:prstGeom prst="rect">
                        <a:avLst/>
                      </a:prstGeom>
                      <a:noFill/>
                    </p:spPr>
                  </p:pic>
                </p:oleObj>
              </mc:Fallback>
            </mc:AlternateContent>
          </a:graphicData>
        </a:graphic>
      </p:graphicFrame>
      <p:graphicFrame>
        <p:nvGraphicFramePr>
          <p:cNvPr id="21" name="对象 20"/>
          <p:cNvGraphicFramePr>
            <a:graphicFrameLocks noChangeAspect="1"/>
          </p:cNvGraphicFramePr>
          <p:nvPr>
            <p:extLst/>
          </p:nvPr>
        </p:nvGraphicFramePr>
        <p:xfrm>
          <a:off x="702509" y="3978322"/>
          <a:ext cx="514850" cy="301376"/>
        </p:xfrm>
        <a:graphic>
          <a:graphicData uri="http://schemas.openxmlformats.org/presentationml/2006/ole">
            <mc:AlternateContent xmlns:mc="http://schemas.openxmlformats.org/markup-compatibility/2006">
              <mc:Choice xmlns:v="urn:schemas-microsoft-com:vml" Requires="v">
                <p:oleObj spid="_x0000_s109587" name="公式" r:id="rId15" imgW="393529" imgH="228501" progId="Equation.3">
                  <p:embed/>
                </p:oleObj>
              </mc:Choice>
              <mc:Fallback>
                <p:oleObj name="公式" r:id="rId15" imgW="393529" imgH="228501" progId="Equation.3">
                  <p:embed/>
                  <p:pic>
                    <p:nvPicPr>
                      <p:cNvPr id="21" name="对象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02509" y="3978322"/>
                        <a:ext cx="514850" cy="301376"/>
                      </a:xfrm>
                      <a:prstGeom prst="rect">
                        <a:avLst/>
                      </a:prstGeom>
                      <a:noFill/>
                    </p:spPr>
                  </p:pic>
                </p:oleObj>
              </mc:Fallback>
            </mc:AlternateContent>
          </a:graphicData>
        </a:graphic>
      </p:graphicFrame>
      <p:graphicFrame>
        <p:nvGraphicFramePr>
          <p:cNvPr id="23" name="对象 22"/>
          <p:cNvGraphicFramePr>
            <a:graphicFrameLocks noChangeAspect="1"/>
          </p:cNvGraphicFramePr>
          <p:nvPr>
            <p:extLst/>
          </p:nvPr>
        </p:nvGraphicFramePr>
        <p:xfrm>
          <a:off x="7669301" y="4006943"/>
          <a:ext cx="436236" cy="261742"/>
        </p:xfrm>
        <a:graphic>
          <a:graphicData uri="http://schemas.openxmlformats.org/presentationml/2006/ole">
            <mc:AlternateContent xmlns:mc="http://schemas.openxmlformats.org/markup-compatibility/2006">
              <mc:Choice xmlns:v="urn:schemas-microsoft-com:vml" Requires="v">
                <p:oleObj spid="_x0000_s109588" name="公式" r:id="rId16" imgW="330057" imgH="203112" progId="Equation.3">
                  <p:embed/>
                </p:oleObj>
              </mc:Choice>
              <mc:Fallback>
                <p:oleObj name="公式" r:id="rId16" imgW="330057" imgH="203112" progId="Equation.3">
                  <p:embed/>
                  <p:pic>
                    <p:nvPicPr>
                      <p:cNvPr id="23" name="对象 2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669301" y="4006943"/>
                        <a:ext cx="436236" cy="261742"/>
                      </a:xfrm>
                      <a:prstGeom prst="rect">
                        <a:avLst/>
                      </a:prstGeom>
                      <a:noFill/>
                    </p:spPr>
                  </p:pic>
                </p:oleObj>
              </mc:Fallback>
            </mc:AlternateContent>
          </a:graphicData>
        </a:graphic>
      </p:graphicFrame>
      <p:graphicFrame>
        <p:nvGraphicFramePr>
          <p:cNvPr id="25" name="对象 24"/>
          <p:cNvGraphicFramePr>
            <a:graphicFrameLocks noChangeAspect="1"/>
          </p:cNvGraphicFramePr>
          <p:nvPr>
            <p:extLst/>
          </p:nvPr>
        </p:nvGraphicFramePr>
        <p:xfrm>
          <a:off x="8408481" y="4006943"/>
          <a:ext cx="461199" cy="312425"/>
        </p:xfrm>
        <a:graphic>
          <a:graphicData uri="http://schemas.openxmlformats.org/presentationml/2006/ole">
            <mc:AlternateContent xmlns:mc="http://schemas.openxmlformats.org/markup-compatibility/2006">
              <mc:Choice xmlns:v="urn:schemas-microsoft-com:vml" Requires="v">
                <p:oleObj spid="_x0000_s109589" name="公式" r:id="rId18" imgW="291973" imgH="203112" progId="Equation.3">
                  <p:embed/>
                </p:oleObj>
              </mc:Choice>
              <mc:Fallback>
                <p:oleObj name="公式" r:id="rId18" imgW="291973" imgH="203112" progId="Equation.3">
                  <p:embed/>
                  <p:pic>
                    <p:nvPicPr>
                      <p:cNvPr id="25" name="对象 24"/>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408481" y="4006943"/>
                        <a:ext cx="461199" cy="312425"/>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162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765486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fade">
                                      <p:cBhvr>
                                        <p:cTn id="13" dur="500"/>
                                        <p:tgtEl>
                                          <p:spTgt spid="11"/>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fade">
                                      <p:cBhvr>
                                        <p:cTn id="18" dur="500"/>
                                        <p:tgtEl>
                                          <p:spTgt spid="14"/>
                                        </p:tgtEl>
                                      </p:cBhvr>
                                    </p:animEffect>
                                  </p:childTnLst>
                                </p:cTn>
                              </p:par>
                              <p:par>
                                <p:cTn id="19" presetID="10" presetClass="entr" presetSubtype="0" fill="hold" nodeType="withEffect">
                                  <p:stCondLst>
                                    <p:cond delay="0"/>
                                  </p:stCondLst>
                                  <p:childTnLst>
                                    <p:set>
                                      <p:cBhvr>
                                        <p:cTn id="20" dur="1" fill="hold">
                                          <p:stCondLst>
                                            <p:cond delay="0"/>
                                          </p:stCondLst>
                                        </p:cTn>
                                        <p:tgtEl>
                                          <p:spTgt spid="16"/>
                                        </p:tgtEl>
                                        <p:attrNameLst>
                                          <p:attrName>style.visibility</p:attrName>
                                        </p:attrNameLst>
                                      </p:cBhvr>
                                      <p:to>
                                        <p:strVal val="visible"/>
                                      </p:to>
                                    </p:set>
                                    <p:animEffect transition="in" filter="fade">
                                      <p:cBhvr>
                                        <p:cTn id="21" dur="500"/>
                                        <p:tgtEl>
                                          <p:spTgt spid="16"/>
                                        </p:tgtEl>
                                      </p:cBhvr>
                                    </p:animEffect>
                                  </p:childTnLst>
                                </p:cTn>
                              </p:par>
                              <p:par>
                                <p:cTn id="22" presetID="10" presetClass="entr" presetSubtype="0" fill="hold" nodeType="withEffect">
                                  <p:stCondLst>
                                    <p:cond delay="0"/>
                                  </p:stCondLst>
                                  <p:childTnLst>
                                    <p:set>
                                      <p:cBhvr>
                                        <p:cTn id="23" dur="1" fill="hold">
                                          <p:stCondLst>
                                            <p:cond delay="0"/>
                                          </p:stCondLst>
                                        </p:cTn>
                                        <p:tgtEl>
                                          <p:spTgt spid="20"/>
                                        </p:tgtEl>
                                        <p:attrNameLst>
                                          <p:attrName>style.visibility</p:attrName>
                                        </p:attrNameLst>
                                      </p:cBhvr>
                                      <p:to>
                                        <p:strVal val="visible"/>
                                      </p:to>
                                    </p:set>
                                    <p:animEffect transition="in" filter="fade">
                                      <p:cBhvr>
                                        <p:cTn id="24" dur="500"/>
                                        <p:tgtEl>
                                          <p:spTgt spid="20"/>
                                        </p:tgtEl>
                                      </p:cBhvr>
                                    </p:animEffect>
                                  </p:childTnLst>
                                </p:cTn>
                              </p:par>
                              <p:par>
                                <p:cTn id="25" presetID="10" presetClass="entr" presetSubtype="0" fill="hold" nodeType="with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par>
                                <p:cTn id="28" presetID="10" presetClass="entr" presetSubtype="0" fill="hold" nodeType="withEffect">
                                  <p:stCondLst>
                                    <p:cond delay="0"/>
                                  </p:stCondLst>
                                  <p:childTnLst>
                                    <p:set>
                                      <p:cBhvr>
                                        <p:cTn id="29" dur="1" fill="hold">
                                          <p:stCondLst>
                                            <p:cond delay="0"/>
                                          </p:stCondLst>
                                        </p:cTn>
                                        <p:tgtEl>
                                          <p:spTgt spid="17"/>
                                        </p:tgtEl>
                                        <p:attrNameLst>
                                          <p:attrName>style.visibility</p:attrName>
                                        </p:attrNameLst>
                                      </p:cBhvr>
                                      <p:to>
                                        <p:strVal val="visible"/>
                                      </p:to>
                                    </p:set>
                                    <p:animEffect transition="in" filter="fade">
                                      <p:cBhvr>
                                        <p:cTn id="30" dur="500"/>
                                        <p:tgtEl>
                                          <p:spTgt spid="17"/>
                                        </p:tgtEl>
                                      </p:cBhvr>
                                    </p:animEffect>
                                  </p:childTnLst>
                                </p:cTn>
                              </p:par>
                              <p:par>
                                <p:cTn id="31" presetID="10" presetClass="entr" presetSubtype="0" fill="hold" nodeType="withEffect">
                                  <p:stCondLst>
                                    <p:cond delay="0"/>
                                  </p:stCondLst>
                                  <p:childTnLst>
                                    <p:set>
                                      <p:cBhvr>
                                        <p:cTn id="32" dur="1" fill="hold">
                                          <p:stCondLst>
                                            <p:cond delay="0"/>
                                          </p:stCondLst>
                                        </p:cTn>
                                        <p:tgtEl>
                                          <p:spTgt spid="21"/>
                                        </p:tgtEl>
                                        <p:attrNameLst>
                                          <p:attrName>style.visibility</p:attrName>
                                        </p:attrNameLst>
                                      </p:cBhvr>
                                      <p:to>
                                        <p:strVal val="visible"/>
                                      </p:to>
                                    </p:set>
                                    <p:animEffect transition="in" filter="fade">
                                      <p:cBhvr>
                                        <p:cTn id="33" dur="500"/>
                                        <p:tgtEl>
                                          <p:spTgt spid="21"/>
                                        </p:tgtEl>
                                      </p:cBhvr>
                                    </p:animEffect>
                                  </p:childTnLst>
                                </p:cTn>
                              </p:par>
                              <p:par>
                                <p:cTn id="34" presetID="10" presetClass="entr" presetSubtype="0" fill="hold" nodeType="withEffect">
                                  <p:stCondLst>
                                    <p:cond delay="0"/>
                                  </p:stCondLst>
                                  <p:childTnLst>
                                    <p:set>
                                      <p:cBhvr>
                                        <p:cTn id="35" dur="1" fill="hold">
                                          <p:stCondLst>
                                            <p:cond delay="0"/>
                                          </p:stCondLst>
                                        </p:cTn>
                                        <p:tgtEl>
                                          <p:spTgt spid="23"/>
                                        </p:tgtEl>
                                        <p:attrNameLst>
                                          <p:attrName>style.visibility</p:attrName>
                                        </p:attrNameLst>
                                      </p:cBhvr>
                                      <p:to>
                                        <p:strVal val="visible"/>
                                      </p:to>
                                    </p:set>
                                    <p:animEffect transition="in" filter="fade">
                                      <p:cBhvr>
                                        <p:cTn id="36" dur="500"/>
                                        <p:tgtEl>
                                          <p:spTgt spid="23"/>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12"/>
                                        </p:tgtEl>
                                        <p:attrNameLst>
                                          <p:attrName>style.visibility</p:attrName>
                                        </p:attrNameLst>
                                      </p:cBhvr>
                                      <p:to>
                                        <p:strVal val="visible"/>
                                      </p:to>
                                    </p:set>
                                    <p:animEffect transition="in" filter="fade">
                                      <p:cBhvr>
                                        <p:cTn id="39" dur="500"/>
                                        <p:tgtEl>
                                          <p:spTgt spid="12"/>
                                        </p:tgtEl>
                                      </p:cBhvr>
                                    </p:animEffect>
                                  </p:childTnLst>
                                </p:cTn>
                              </p:par>
                              <p:par>
                                <p:cTn id="40" presetID="10" presetClass="entr" presetSubtype="0" fill="hold" nodeType="withEffect">
                                  <p:stCondLst>
                                    <p:cond delay="0"/>
                                  </p:stCondLst>
                                  <p:childTnLst>
                                    <p:set>
                                      <p:cBhvr>
                                        <p:cTn id="41" dur="1" fill="hold">
                                          <p:stCondLst>
                                            <p:cond delay="0"/>
                                          </p:stCondLst>
                                        </p:cTn>
                                        <p:tgtEl>
                                          <p:spTgt spid="25"/>
                                        </p:tgtEl>
                                        <p:attrNameLst>
                                          <p:attrName>style.visibility</p:attrName>
                                        </p:attrNameLst>
                                      </p:cBhvr>
                                      <p:to>
                                        <p:strVal val="visible"/>
                                      </p:to>
                                    </p:set>
                                    <p:animEffect transition="in" filter="fade">
                                      <p:cBhvr>
                                        <p:cTn id="42"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1" grpId="0"/>
      <p:bldP spid="12" grpId="0"/>
    </p:bld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68630" y="1346011"/>
            <a:ext cx="8355330" cy="900246"/>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又因为所讨论系统是线性定常的，不失一般性，可以假设</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，这样，问题就变成了由方程： </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来确定</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Rectangle 2"/>
          <p:cNvSpPr>
            <a:spLocks noChangeArrowheads="1"/>
          </p:cNvSpPr>
          <p:nvPr/>
        </p:nvSpPr>
        <p:spPr bwMode="auto">
          <a:xfrm>
            <a:off x="2080261" y="195032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7515394" y="1426588"/>
          <a:ext cx="628533" cy="367922"/>
        </p:xfrm>
        <a:graphic>
          <a:graphicData uri="http://schemas.openxmlformats.org/presentationml/2006/ole">
            <mc:AlternateContent xmlns:mc="http://schemas.openxmlformats.org/markup-compatibility/2006">
              <mc:Choice xmlns:v="urn:schemas-microsoft-com:vml" Requires="v">
                <p:oleObj spid="_x0000_s110598" name="公式" r:id="rId3" imgW="393529" imgH="228501" progId="Equation.3">
                  <p:embed/>
                </p:oleObj>
              </mc:Choice>
              <mc:Fallback>
                <p:oleObj name="公式" r:id="rId3" imgW="393529" imgH="228501" progId="Equation.3">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15394" y="1426588"/>
                        <a:ext cx="628533" cy="367922"/>
                      </a:xfrm>
                      <a:prstGeom prst="rect">
                        <a:avLst/>
                      </a:prstGeom>
                      <a:noFill/>
                    </p:spPr>
                  </p:pic>
                </p:oleObj>
              </mc:Fallback>
            </mc:AlternateContent>
          </a:graphicData>
        </a:graphic>
      </p:graphicFrame>
      <p:sp>
        <p:nvSpPr>
          <p:cNvPr id="7" name="Rectangle 4"/>
          <p:cNvSpPr>
            <a:spLocks noChangeArrowheads="1"/>
          </p:cNvSpPr>
          <p:nvPr/>
        </p:nvSpPr>
        <p:spPr bwMode="auto">
          <a:xfrm>
            <a:off x="2217421" y="292474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3657601" y="1826696"/>
          <a:ext cx="1486793" cy="321469"/>
        </p:xfrm>
        <a:graphic>
          <a:graphicData uri="http://schemas.openxmlformats.org/presentationml/2006/ole">
            <mc:AlternateContent xmlns:mc="http://schemas.openxmlformats.org/markup-compatibility/2006">
              <mc:Choice xmlns:v="urn:schemas-microsoft-com:vml" Requires="v">
                <p:oleObj spid="_x0000_s110599" name="公式" r:id="rId5" imgW="1054100" imgH="228600" progId="Equation.3">
                  <p:embed/>
                </p:oleObj>
              </mc:Choice>
              <mc:Fallback>
                <p:oleObj name="公式" r:id="rId5" imgW="1054100" imgH="228600" progId="Equation.3">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57601" y="1826696"/>
                        <a:ext cx="1486793" cy="321469"/>
                      </a:xfrm>
                      <a:prstGeom prst="rect">
                        <a:avLst/>
                      </a:prstGeom>
                      <a:noFill/>
                    </p:spPr>
                  </p:pic>
                </p:oleObj>
              </mc:Fallback>
            </mc:AlternateContent>
          </a:graphicData>
        </a:graphic>
      </p:graphicFrame>
      <p:sp>
        <p:nvSpPr>
          <p:cNvPr id="9" name="Rectangle 6"/>
          <p:cNvSpPr>
            <a:spLocks noChangeArrowheads="1"/>
          </p:cNvSpPr>
          <p:nvPr/>
        </p:nvSpPr>
        <p:spPr bwMode="auto">
          <a:xfrm>
            <a:off x="5251371" y="309619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6017181" y="1860986"/>
          <a:ext cx="443048" cy="251460"/>
        </p:xfrm>
        <a:graphic>
          <a:graphicData uri="http://schemas.openxmlformats.org/presentationml/2006/ole">
            <mc:AlternateContent xmlns:mc="http://schemas.openxmlformats.org/markup-compatibility/2006">
              <mc:Choice xmlns:v="urn:schemas-microsoft-com:vml" Requires="v">
                <p:oleObj spid="_x0000_s110600" name="公式" r:id="rId7" imgW="355292" imgH="203024" progId="Equation.3">
                  <p:embed/>
                </p:oleObj>
              </mc:Choice>
              <mc:Fallback>
                <p:oleObj name="公式" r:id="rId7" imgW="355292" imgH="203024" progId="Equation.3">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017181" y="1860986"/>
                        <a:ext cx="443048" cy="251460"/>
                      </a:xfrm>
                      <a:prstGeom prst="rect">
                        <a:avLst/>
                      </a:prstGeom>
                      <a:noFill/>
                    </p:spPr>
                  </p:pic>
                </p:oleObj>
              </mc:Fallback>
            </mc:AlternateContent>
          </a:graphicData>
        </a:graphic>
      </p:graphicFrame>
      <p:sp>
        <p:nvSpPr>
          <p:cNvPr id="11" name="矩形 10"/>
          <p:cNvSpPr/>
          <p:nvPr/>
        </p:nvSpPr>
        <p:spPr>
          <a:xfrm>
            <a:off x="468630" y="2523892"/>
            <a:ext cx="7178040" cy="49629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根据上面的讨论及凯来</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哈密顿定理，（</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3-16</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）式可以写为：</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2" name="Rectangle 8"/>
          <p:cNvSpPr>
            <a:spLocks noChangeArrowheads="1"/>
          </p:cNvSpPr>
          <p:nvPr/>
        </p:nvSpPr>
        <p:spPr bwMode="auto">
          <a:xfrm>
            <a:off x="2320291" y="334548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1923910" y="3221545"/>
          <a:ext cx="3802520" cy="812357"/>
        </p:xfrm>
        <a:graphic>
          <a:graphicData uri="http://schemas.openxmlformats.org/presentationml/2006/ole">
            <mc:AlternateContent xmlns:mc="http://schemas.openxmlformats.org/markup-compatibility/2006">
              <mc:Choice xmlns:v="urn:schemas-microsoft-com:vml" Requires="v">
                <p:oleObj spid="_x0000_s110601" name="公式" r:id="rId9" imgW="2094591" imgH="444307" progId="Equation.3">
                  <p:embed/>
                </p:oleObj>
              </mc:Choice>
              <mc:Fallback>
                <p:oleObj name="公式" r:id="rId9" imgW="2094591" imgH="444307" progId="Equation.3">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923910" y="3221545"/>
                        <a:ext cx="3802520" cy="812357"/>
                      </a:xfrm>
                      <a:prstGeom prst="rect">
                        <a:avLst/>
                      </a:prstGeom>
                      <a:noFill/>
                    </p:spPr>
                  </p:pic>
                </p:oleObj>
              </mc:Fallback>
            </mc:AlternateContent>
          </a:graphicData>
        </a:graphic>
      </p:graphicFrame>
      <p:sp>
        <p:nvSpPr>
          <p:cNvPr id="14" name="矩形 13"/>
          <p:cNvSpPr/>
          <p:nvPr/>
        </p:nvSpPr>
        <p:spPr>
          <a:xfrm>
            <a:off x="6789420" y="3399077"/>
            <a:ext cx="1348446"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3-17</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5" name="矩形 14"/>
          <p:cNvSpPr/>
          <p:nvPr/>
        </p:nvSpPr>
        <p:spPr>
          <a:xfrm>
            <a:off x="445547" y="4205351"/>
            <a:ext cx="6609502" cy="415498"/>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下面将系统分为单输出、多输出，来分别证明定理。</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163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833393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fade">
                                      <p:cBhvr>
                                        <p:cTn id="12" dur="500"/>
                                        <p:tgtEl>
                                          <p:spTgt spid="13"/>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14"/>
                                        </p:tgtEl>
                                        <p:attrNameLst>
                                          <p:attrName>style.visibility</p:attrName>
                                        </p:attrNameLst>
                                      </p:cBhvr>
                                      <p:to>
                                        <p:strVal val="visible"/>
                                      </p:to>
                                    </p:set>
                                    <p:animEffect transition="in" filter="fade">
                                      <p:cBhvr>
                                        <p:cTn id="15" dur="500"/>
                                        <p:tgtEl>
                                          <p:spTgt spid="14"/>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5"/>
                                        </p:tgtEl>
                                        <p:attrNameLst>
                                          <p:attrName>style.visibility</p:attrName>
                                        </p:attrNameLst>
                                      </p:cBhvr>
                                      <p:to>
                                        <p:strVal val="visible"/>
                                      </p:to>
                                    </p:set>
                                    <p:animEffect transition="in" filter="fade">
                                      <p:cBhvr>
                                        <p:cTn id="20"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4" grpId="0"/>
      <p:bldP spid="15" grpId="0"/>
    </p:bld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645895" y="1198810"/>
            <a:ext cx="2422458"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(1)</a:t>
            </a:r>
            <a:r>
              <a:rPr kumimoji="0" lang="zh-CN" altLang="zh-CN" sz="21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单输出</a:t>
            </a:r>
            <a:r>
              <a:rPr kumimoji="0" lang="en-US" altLang="zh-CN" sz="21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SO</a:t>
            </a:r>
            <a:r>
              <a:rPr kumimoji="0" lang="zh-CN" altLang="zh-CN" sz="21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系统时</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5" name="矩形 4"/>
          <p:cNvSpPr/>
          <p:nvPr/>
        </p:nvSpPr>
        <p:spPr>
          <a:xfrm>
            <a:off x="1142040" y="1671430"/>
            <a:ext cx="4527240" cy="41549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即</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，此时下列的几个量都是标量</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6" name="Rectangle 2"/>
          <p:cNvSpPr>
            <a:spLocks noChangeArrowheads="1"/>
          </p:cNvSpPr>
          <p:nvPr/>
        </p:nvSpPr>
        <p:spPr bwMode="auto">
          <a:xfrm>
            <a:off x="1691641" y="217933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1497330" y="1693688"/>
          <a:ext cx="457200" cy="378372"/>
        </p:xfrm>
        <a:graphic>
          <a:graphicData uri="http://schemas.openxmlformats.org/presentationml/2006/ole">
            <mc:AlternateContent xmlns:mc="http://schemas.openxmlformats.org/markup-compatibility/2006">
              <mc:Choice xmlns:v="urn:schemas-microsoft-com:vml" Requires="v">
                <p:oleObj spid="_x0000_s111624" name="公式" r:id="rId3" imgW="279400" imgH="228600" progId="Equation.3">
                  <p:embed/>
                </p:oleObj>
              </mc:Choice>
              <mc:Fallback>
                <p:oleObj name="公式" r:id="rId3" imgW="279400" imgH="228600" progId="Equation.3">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97330" y="1693688"/>
                        <a:ext cx="457200" cy="378372"/>
                      </a:xfrm>
                      <a:prstGeom prst="rect">
                        <a:avLst/>
                      </a:prstGeom>
                      <a:noFill/>
                    </p:spPr>
                  </p:pic>
                </p:oleObj>
              </mc:Fallback>
            </mc:AlternateContent>
          </a:graphicData>
        </a:graphic>
      </p:graphicFrame>
      <p:sp>
        <p:nvSpPr>
          <p:cNvPr id="8" name="Rectangle 4"/>
          <p:cNvSpPr>
            <a:spLocks noChangeArrowheads="1"/>
          </p:cNvSpPr>
          <p:nvPr/>
        </p:nvSpPr>
        <p:spPr bwMode="auto">
          <a:xfrm>
            <a:off x="1836904" y="335908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1585444" y="2132621"/>
          <a:ext cx="4521251" cy="354330"/>
        </p:xfrm>
        <a:graphic>
          <a:graphicData uri="http://schemas.openxmlformats.org/presentationml/2006/ole">
            <mc:AlternateContent xmlns:mc="http://schemas.openxmlformats.org/markup-compatibility/2006">
              <mc:Choice xmlns:v="urn:schemas-microsoft-com:vml" Requires="v">
                <p:oleObj spid="_x0000_s111625" name="Equation" r:id="rId5" imgW="3035300" imgH="241300" progId="Equation.DSMT4">
                  <p:embed/>
                </p:oleObj>
              </mc:Choice>
              <mc:Fallback>
                <p:oleObj name="Equation" r:id="rId5" imgW="3035300" imgH="24130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585444" y="2132621"/>
                        <a:ext cx="4521251" cy="354330"/>
                      </a:xfrm>
                      <a:prstGeom prst="rect">
                        <a:avLst/>
                      </a:prstGeom>
                      <a:noFill/>
                    </p:spPr>
                  </p:pic>
                </p:oleObj>
              </mc:Fallback>
            </mc:AlternateContent>
          </a:graphicData>
        </a:graphic>
      </p:graphicFrame>
      <p:sp>
        <p:nvSpPr>
          <p:cNvPr id="10" name="矩形 9"/>
          <p:cNvSpPr/>
          <p:nvPr/>
        </p:nvSpPr>
        <p:spPr>
          <a:xfrm>
            <a:off x="7083007" y="2121236"/>
            <a:ext cx="1213794"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3-18</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1" name="矩形 10"/>
          <p:cNvSpPr/>
          <p:nvPr/>
        </p:nvSpPr>
        <p:spPr>
          <a:xfrm>
            <a:off x="929266" y="2599850"/>
            <a:ext cx="4365298" cy="415498"/>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将（</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3-18</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）带入（</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3-17</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），得到：</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2" name="Rectangle 6"/>
          <p:cNvSpPr>
            <a:spLocks noChangeArrowheads="1"/>
          </p:cNvSpPr>
          <p:nvPr/>
        </p:nvSpPr>
        <p:spPr bwMode="auto">
          <a:xfrm>
            <a:off x="2308861" y="301851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1937285" y="3107499"/>
          <a:ext cx="4169410" cy="392415"/>
        </p:xfrm>
        <a:graphic>
          <a:graphicData uri="http://schemas.openxmlformats.org/presentationml/2006/ole">
            <mc:AlternateContent xmlns:mc="http://schemas.openxmlformats.org/markup-compatibility/2006">
              <mc:Choice xmlns:v="urn:schemas-microsoft-com:vml" Requires="v">
                <p:oleObj spid="_x0000_s111626" name="Equation" r:id="rId7" imgW="2425700" imgH="228600" progId="Equation.DSMT4">
                  <p:embed/>
                </p:oleObj>
              </mc:Choice>
              <mc:Fallback>
                <p:oleObj name="Equation" r:id="rId7" imgW="2425700" imgH="228600" progId="Equation.DSMT4">
                  <p:embed/>
                  <p:pic>
                    <p:nvPicPr>
                      <p:cNvPr id="13" name="对象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37285" y="3107499"/>
                        <a:ext cx="4169410" cy="392415"/>
                      </a:xfrm>
                      <a:prstGeom prst="rect">
                        <a:avLst/>
                      </a:prstGeom>
                      <a:noFill/>
                    </p:spPr>
                  </p:pic>
                </p:oleObj>
              </mc:Fallback>
            </mc:AlternateContent>
          </a:graphicData>
        </a:graphic>
      </p:graphicFrame>
      <p:sp>
        <p:nvSpPr>
          <p:cNvPr id="14" name="矩形 13"/>
          <p:cNvSpPr/>
          <p:nvPr/>
        </p:nvSpPr>
        <p:spPr>
          <a:xfrm>
            <a:off x="7022925" y="3116919"/>
            <a:ext cx="1213794"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3-19</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5" name="矩形 14"/>
          <p:cNvSpPr/>
          <p:nvPr/>
        </p:nvSpPr>
        <p:spPr>
          <a:xfrm>
            <a:off x="951949" y="3601089"/>
            <a:ext cx="7426241" cy="1061829"/>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tab pos="542925" algn="l"/>
                <a:tab pos="714375" algn="l"/>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可以证明，</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是线性独立的（参见 ［日］须田信英，《自动控制中的矩阵理论》，科学出版社，</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1979</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年</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9</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月，</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PP.253</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254</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6" name="Rectangle 8"/>
          <p:cNvSpPr>
            <a:spLocks noChangeArrowheads="1"/>
          </p:cNvSpPr>
          <p:nvPr/>
        </p:nvSpPr>
        <p:spPr bwMode="auto">
          <a:xfrm>
            <a:off x="2511008" y="510636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7" name="对象 16"/>
          <p:cNvGraphicFramePr>
            <a:graphicFrameLocks noChangeAspect="1"/>
          </p:cNvGraphicFramePr>
          <p:nvPr>
            <p:extLst/>
          </p:nvPr>
        </p:nvGraphicFramePr>
        <p:xfrm>
          <a:off x="2511007" y="3633745"/>
          <a:ext cx="2029202" cy="340565"/>
        </p:xfrm>
        <a:graphic>
          <a:graphicData uri="http://schemas.openxmlformats.org/presentationml/2006/ole">
            <mc:AlternateContent xmlns:mc="http://schemas.openxmlformats.org/markup-compatibility/2006">
              <mc:Choice xmlns:v="urn:schemas-microsoft-com:vml" Requires="v">
                <p:oleObj spid="_x0000_s111627" name="Equation" r:id="rId9" imgW="1358900" imgH="228600" progId="Equation.DSMT4">
                  <p:embed/>
                </p:oleObj>
              </mc:Choice>
              <mc:Fallback>
                <p:oleObj name="Equation" r:id="rId9" imgW="1358900" imgH="228600" progId="Equation.DSMT4">
                  <p:embed/>
                  <p:pic>
                    <p:nvPicPr>
                      <p:cNvPr id="17" name="对象 1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007" y="3633745"/>
                        <a:ext cx="2029202" cy="340565"/>
                      </a:xfrm>
                      <a:prstGeom prst="rect">
                        <a:avLst/>
                      </a:prstGeom>
                      <a:noFill/>
                    </p:spPr>
                  </p:pic>
                </p:oleObj>
              </mc:Fallback>
            </mc:AlternateContent>
          </a:graphicData>
        </a:graphic>
      </p:graphicFrame>
      <p:sp>
        <p:nvSpPr>
          <p:cNvPr id="18" name="Rectangle 10"/>
          <p:cNvSpPr>
            <a:spLocks noChangeArrowheads="1"/>
          </p:cNvSpPr>
          <p:nvPr/>
        </p:nvSpPr>
        <p:spPr bwMode="auto">
          <a:xfrm>
            <a:off x="1097281" y="471812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9" name="对象 18"/>
          <p:cNvGraphicFramePr>
            <a:graphicFrameLocks noChangeAspect="1"/>
          </p:cNvGraphicFramePr>
          <p:nvPr>
            <p:extLst/>
          </p:nvPr>
        </p:nvGraphicFramePr>
        <p:xfrm>
          <a:off x="1087041" y="4832748"/>
          <a:ext cx="1579959" cy="410765"/>
        </p:xfrm>
        <a:graphic>
          <a:graphicData uri="http://schemas.openxmlformats.org/presentationml/2006/ole">
            <mc:AlternateContent xmlns:mc="http://schemas.openxmlformats.org/markup-compatibility/2006">
              <mc:Choice xmlns:v="urn:schemas-microsoft-com:vml" Requires="v">
                <p:oleObj spid="_x0000_s111628" name="Equation" r:id="rId11" imgW="876240" imgH="228600" progId="Equation.DSMT4">
                  <p:embed/>
                </p:oleObj>
              </mc:Choice>
              <mc:Fallback>
                <p:oleObj name="Equation" r:id="rId11" imgW="876240" imgH="228600" progId="Equation.DSMT4">
                  <p:embed/>
                  <p:pic>
                    <p:nvPicPr>
                      <p:cNvPr id="19" name="对象 18"/>
                      <p:cNvPicPr>
                        <a:picLocks noChangeAspect="1" noChangeArrowheads="1"/>
                      </p:cNvPicPr>
                      <p:nvPr/>
                    </p:nvPicPr>
                    <p:blipFill>
                      <a:blip r:embed="rId12"/>
                      <a:srcRect/>
                      <a:stretch>
                        <a:fillRect/>
                      </a:stretch>
                    </p:blipFill>
                    <p:spPr bwMode="auto">
                      <a:xfrm>
                        <a:off x="1087041" y="4832748"/>
                        <a:ext cx="1579959" cy="410765"/>
                      </a:xfrm>
                      <a:prstGeom prst="rect">
                        <a:avLst/>
                      </a:prstGeom>
                      <a:noFill/>
                    </p:spPr>
                  </p:pic>
                </p:oleObj>
              </mc:Fallback>
            </mc:AlternateContent>
          </a:graphicData>
        </a:graphic>
      </p:graphicFrame>
      <p:sp>
        <p:nvSpPr>
          <p:cNvPr id="20" name="矩形 19"/>
          <p:cNvSpPr/>
          <p:nvPr/>
        </p:nvSpPr>
        <p:spPr>
          <a:xfrm>
            <a:off x="2655595" y="4842097"/>
            <a:ext cx="5458546"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这几个标量是由观测值</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唯一确定的常数。</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21" name="Rectangle 12"/>
          <p:cNvSpPr>
            <a:spLocks noChangeArrowheads="1"/>
          </p:cNvSpPr>
          <p:nvPr/>
        </p:nvSpPr>
        <p:spPr bwMode="auto">
          <a:xfrm>
            <a:off x="2511008" y="520832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2" name="对象 21"/>
          <p:cNvGraphicFramePr>
            <a:graphicFrameLocks noChangeAspect="1"/>
          </p:cNvGraphicFramePr>
          <p:nvPr>
            <p:extLst/>
          </p:nvPr>
        </p:nvGraphicFramePr>
        <p:xfrm>
          <a:off x="5424173" y="4913202"/>
          <a:ext cx="369353" cy="250206"/>
        </p:xfrm>
        <a:graphic>
          <a:graphicData uri="http://schemas.openxmlformats.org/presentationml/2006/ole">
            <mc:AlternateContent xmlns:mc="http://schemas.openxmlformats.org/markup-compatibility/2006">
              <mc:Choice xmlns:v="urn:schemas-microsoft-com:vml" Requires="v">
                <p:oleObj spid="_x0000_s111629" name="公式" r:id="rId13" imgW="291973" imgH="203112" progId="Equation.3">
                  <p:embed/>
                </p:oleObj>
              </mc:Choice>
              <mc:Fallback>
                <p:oleObj name="公式" r:id="rId13" imgW="291973" imgH="203112" progId="Equation.3">
                  <p:embed/>
                  <p:pic>
                    <p:nvPicPr>
                      <p:cNvPr id="22" name="对象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424173" y="4913202"/>
                        <a:ext cx="369353" cy="250206"/>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164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4078998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0"/>
                                        </p:tgtEl>
                                        <p:attrNameLst>
                                          <p:attrName>style.visibility</p:attrName>
                                        </p:attrNameLst>
                                      </p:cBhvr>
                                      <p:to>
                                        <p:strVal val="visible"/>
                                      </p:to>
                                    </p:set>
                                    <p:animEffect transition="in" filter="fade">
                                      <p:cBhvr>
                                        <p:cTn id="16" dur="500"/>
                                        <p:tgtEl>
                                          <p:spTgt spid="10"/>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fade">
                                      <p:cBhvr>
                                        <p:cTn id="21" dur="500"/>
                                        <p:tgtEl>
                                          <p:spTgt spid="11"/>
                                        </p:tgtEl>
                                      </p:cBhvr>
                                    </p:animEffect>
                                  </p:childTnLst>
                                </p:cTn>
                              </p:par>
                              <p:par>
                                <p:cTn id="22" presetID="10" presetClass="entr" presetSubtype="0" fill="hold" nodeType="withEffect">
                                  <p:stCondLst>
                                    <p:cond delay="0"/>
                                  </p:stCondLst>
                                  <p:childTnLst>
                                    <p:set>
                                      <p:cBhvr>
                                        <p:cTn id="23" dur="1" fill="hold">
                                          <p:stCondLst>
                                            <p:cond delay="0"/>
                                          </p:stCondLst>
                                        </p:cTn>
                                        <p:tgtEl>
                                          <p:spTgt spid="13"/>
                                        </p:tgtEl>
                                        <p:attrNameLst>
                                          <p:attrName>style.visibility</p:attrName>
                                        </p:attrNameLst>
                                      </p:cBhvr>
                                      <p:to>
                                        <p:strVal val="visible"/>
                                      </p:to>
                                    </p:set>
                                    <p:animEffect transition="in" filter="fade">
                                      <p:cBhvr>
                                        <p:cTn id="24" dur="500"/>
                                        <p:tgtEl>
                                          <p:spTgt spid="13"/>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500"/>
                                        <p:tgtEl>
                                          <p:spTgt spid="14"/>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fade">
                                      <p:cBhvr>
                                        <p:cTn id="32" dur="500"/>
                                        <p:tgtEl>
                                          <p:spTgt spid="15"/>
                                        </p:tgtEl>
                                      </p:cBhvr>
                                    </p:animEffect>
                                  </p:childTnLst>
                                </p:cTn>
                              </p:par>
                              <p:par>
                                <p:cTn id="33" presetID="10" presetClass="entr" presetSubtype="0" fill="hold" nodeType="withEffect">
                                  <p:stCondLst>
                                    <p:cond delay="0"/>
                                  </p:stCondLst>
                                  <p:childTnLst>
                                    <p:set>
                                      <p:cBhvr>
                                        <p:cTn id="34" dur="1" fill="hold">
                                          <p:stCondLst>
                                            <p:cond delay="0"/>
                                          </p:stCondLst>
                                        </p:cTn>
                                        <p:tgtEl>
                                          <p:spTgt spid="17"/>
                                        </p:tgtEl>
                                        <p:attrNameLst>
                                          <p:attrName>style.visibility</p:attrName>
                                        </p:attrNameLst>
                                      </p:cBhvr>
                                      <p:to>
                                        <p:strVal val="visible"/>
                                      </p:to>
                                    </p:set>
                                    <p:animEffect transition="in" filter="fade">
                                      <p:cBhvr>
                                        <p:cTn id="35" dur="500"/>
                                        <p:tgtEl>
                                          <p:spTgt spid="17"/>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nodeType="clickEffect">
                                  <p:stCondLst>
                                    <p:cond delay="0"/>
                                  </p:stCondLst>
                                  <p:childTnLst>
                                    <p:set>
                                      <p:cBhvr>
                                        <p:cTn id="39" dur="1" fill="hold">
                                          <p:stCondLst>
                                            <p:cond delay="0"/>
                                          </p:stCondLst>
                                        </p:cTn>
                                        <p:tgtEl>
                                          <p:spTgt spid="19"/>
                                        </p:tgtEl>
                                        <p:attrNameLst>
                                          <p:attrName>style.visibility</p:attrName>
                                        </p:attrNameLst>
                                      </p:cBhvr>
                                      <p:to>
                                        <p:strVal val="visible"/>
                                      </p:to>
                                    </p:set>
                                    <p:animEffect transition="in" filter="fade">
                                      <p:cBhvr>
                                        <p:cTn id="40" dur="500"/>
                                        <p:tgtEl>
                                          <p:spTgt spid="19"/>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20"/>
                                        </p:tgtEl>
                                        <p:attrNameLst>
                                          <p:attrName>style.visibility</p:attrName>
                                        </p:attrNameLst>
                                      </p:cBhvr>
                                      <p:to>
                                        <p:strVal val="visible"/>
                                      </p:to>
                                    </p:set>
                                    <p:animEffect transition="in" filter="fade">
                                      <p:cBhvr>
                                        <p:cTn id="43" dur="500"/>
                                        <p:tgtEl>
                                          <p:spTgt spid="20"/>
                                        </p:tgtEl>
                                      </p:cBhvr>
                                    </p:animEffect>
                                  </p:childTnLst>
                                </p:cTn>
                              </p:par>
                              <p:par>
                                <p:cTn id="44" presetID="10" presetClass="entr" presetSubtype="0" fill="hold" nodeType="withEffect">
                                  <p:stCondLst>
                                    <p:cond delay="0"/>
                                  </p:stCondLst>
                                  <p:childTnLst>
                                    <p:set>
                                      <p:cBhvr>
                                        <p:cTn id="45" dur="1" fill="hold">
                                          <p:stCondLst>
                                            <p:cond delay="0"/>
                                          </p:stCondLst>
                                        </p:cTn>
                                        <p:tgtEl>
                                          <p:spTgt spid="22"/>
                                        </p:tgtEl>
                                        <p:attrNameLst>
                                          <p:attrName>style.visibility</p:attrName>
                                        </p:attrNameLst>
                                      </p:cBhvr>
                                      <p:to>
                                        <p:strVal val="visible"/>
                                      </p:to>
                                    </p:set>
                                    <p:animEffect transition="in" filter="fade">
                                      <p:cBhvr>
                                        <p:cTn id="46"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0" grpId="0"/>
      <p:bldP spid="11" grpId="0"/>
      <p:bldP spid="14" grpId="0"/>
      <p:bldP spid="15" grpId="0"/>
      <p:bldP spid="20" grpId="0"/>
    </p:bld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对象 4"/>
          <p:cNvGraphicFramePr>
            <a:graphicFrameLocks noChangeAspect="1"/>
          </p:cNvGraphicFramePr>
          <p:nvPr>
            <p:extLst/>
          </p:nvPr>
        </p:nvGraphicFramePr>
        <p:xfrm>
          <a:off x="720090" y="1680210"/>
          <a:ext cx="342900" cy="297180"/>
        </p:xfrm>
        <a:graphic>
          <a:graphicData uri="http://schemas.openxmlformats.org/presentationml/2006/ole">
            <mc:AlternateContent xmlns:mc="http://schemas.openxmlformats.org/markup-compatibility/2006">
              <mc:Choice xmlns:v="urn:schemas-microsoft-com:vml" Requires="v">
                <p:oleObj spid="_x0000_s112647" name="公式" r:id="rId3" imgW="139518" imgH="126835" progId="Equation.3">
                  <p:embed/>
                </p:oleObj>
              </mc:Choice>
              <mc:Fallback>
                <p:oleObj name="公式" r:id="rId3" imgW="139518" imgH="126835" progId="Equation.3">
                  <p:embed/>
                  <p:pic>
                    <p:nvPicPr>
                      <p:cNvPr id="5" name="对象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20090" y="1680210"/>
                        <a:ext cx="342900" cy="297180"/>
                      </a:xfrm>
                      <a:prstGeom prst="rect">
                        <a:avLst/>
                      </a:prstGeom>
                      <a:noFill/>
                    </p:spPr>
                  </p:pic>
                </p:oleObj>
              </mc:Fallback>
            </mc:AlternateContent>
          </a:graphicData>
        </a:graphic>
      </p:graphicFrame>
      <p:sp>
        <p:nvSpPr>
          <p:cNvPr id="6" name="矩形 5"/>
          <p:cNvSpPr/>
          <p:nvPr/>
        </p:nvSpPr>
        <p:spPr>
          <a:xfrm>
            <a:off x="1062991" y="1622502"/>
            <a:ext cx="6202339"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方程（</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3-18</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）实际上代表</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n</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个方程，其矩阵形式为：</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7" name="Rectangle 5"/>
          <p:cNvSpPr>
            <a:spLocks noChangeArrowheads="1"/>
          </p:cNvSpPr>
          <p:nvPr/>
        </p:nvSpPr>
        <p:spPr bwMode="auto">
          <a:xfrm>
            <a:off x="2491740" y="223894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2491740" y="2309350"/>
          <a:ext cx="1908811" cy="1422716"/>
        </p:xfrm>
        <a:graphic>
          <a:graphicData uri="http://schemas.openxmlformats.org/presentationml/2006/ole">
            <mc:AlternateContent xmlns:mc="http://schemas.openxmlformats.org/markup-compatibility/2006">
              <mc:Choice xmlns:v="urn:schemas-microsoft-com:vml" Requires="v">
                <p:oleObj spid="_x0000_s112648" name="Equation" r:id="rId5" imgW="1536700" imgH="1143000" progId="Equation.DSMT4">
                  <p:embed/>
                </p:oleObj>
              </mc:Choice>
              <mc:Fallback>
                <p:oleObj name="Equation" r:id="rId5" imgW="1536700" imgH="114300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491740" y="2309350"/>
                        <a:ext cx="1908811" cy="1422716"/>
                      </a:xfrm>
                      <a:prstGeom prst="rect">
                        <a:avLst/>
                      </a:prstGeom>
                      <a:noFill/>
                    </p:spPr>
                  </p:pic>
                </p:oleObj>
              </mc:Fallback>
            </mc:AlternateContent>
          </a:graphicData>
        </a:graphic>
      </p:graphicFrame>
      <p:sp>
        <p:nvSpPr>
          <p:cNvPr id="9" name="矩形 8"/>
          <p:cNvSpPr/>
          <p:nvPr/>
        </p:nvSpPr>
        <p:spPr>
          <a:xfrm>
            <a:off x="5458026" y="2805440"/>
            <a:ext cx="1447832" cy="415498"/>
          </a:xfrm>
          <a:prstGeom prst="rect">
            <a:avLst/>
          </a:prstGeom>
        </p:spPr>
        <p:txBody>
          <a:bodyPr wrap="none">
            <a:spAutoFit/>
          </a:bodyPr>
          <a:lstStyle/>
          <a:p>
            <a:pPr marL="0" marR="0" lvl="0" indent="228600" algn="r" defTabSz="914400" rtl="0" eaLnBrk="1" fontAlgn="auto" latinLnBrk="1" hangingPunct="1">
              <a:lnSpc>
                <a:spcPct val="100000"/>
              </a:lnSpc>
              <a:spcBef>
                <a:spcPts val="0"/>
              </a:spcBef>
              <a:spcAft>
                <a:spcPts val="0"/>
              </a:spcAft>
              <a:buClrTx/>
              <a:buSzTx/>
              <a:buFontTx/>
              <a:buNone/>
              <a:tabLst>
                <a:tab pos="342900" algn="l"/>
                <a:tab pos="714375" algn="l"/>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3-20</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0" name="矩形 9"/>
          <p:cNvSpPr/>
          <p:nvPr/>
        </p:nvSpPr>
        <p:spPr>
          <a:xfrm>
            <a:off x="1551086" y="3988885"/>
            <a:ext cx="3416320"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有唯一解的充分必要条件是</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1" name="Rectangle 7"/>
          <p:cNvSpPr>
            <a:spLocks noChangeArrowheads="1"/>
          </p:cNvSpPr>
          <p:nvPr/>
        </p:nvSpPr>
        <p:spPr bwMode="auto">
          <a:xfrm>
            <a:off x="5132523" y="410837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4869446" y="4039729"/>
          <a:ext cx="1268689" cy="328919"/>
        </p:xfrm>
        <a:graphic>
          <a:graphicData uri="http://schemas.openxmlformats.org/presentationml/2006/ole">
            <mc:AlternateContent xmlns:mc="http://schemas.openxmlformats.org/markup-compatibility/2006">
              <mc:Choice xmlns:v="urn:schemas-microsoft-com:vml" Requires="v">
                <p:oleObj spid="_x0000_s112649" name="公式" r:id="rId7" imgW="774364" imgH="203112" progId="Equation.3">
                  <p:embed/>
                </p:oleObj>
              </mc:Choice>
              <mc:Fallback>
                <p:oleObj name="公式" r:id="rId7" imgW="774364" imgH="203112" progId="Equation.3">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869446" y="4039729"/>
                        <a:ext cx="1268689" cy="328919"/>
                      </a:xfrm>
                      <a:prstGeom prst="rect">
                        <a:avLst/>
                      </a:prstGeom>
                      <a:noFill/>
                    </p:spPr>
                  </p:pic>
                </p:oleObj>
              </mc:Fallback>
            </mc:AlternateContent>
          </a:graphicData>
        </a:graphic>
      </p:graphicFrame>
      <p:sp>
        <p:nvSpPr>
          <p:cNvPr id="13" name="Rectangle 9"/>
          <p:cNvSpPr>
            <a:spLocks noChangeArrowheads="1"/>
          </p:cNvSpPr>
          <p:nvPr/>
        </p:nvSpPr>
        <p:spPr bwMode="auto">
          <a:xfrm>
            <a:off x="1281136" y="453637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1115287" y="4044880"/>
          <a:ext cx="494079" cy="280424"/>
        </p:xfrm>
        <a:graphic>
          <a:graphicData uri="http://schemas.openxmlformats.org/presentationml/2006/ole">
            <mc:AlternateContent xmlns:mc="http://schemas.openxmlformats.org/markup-compatibility/2006">
              <mc:Choice xmlns:v="urn:schemas-microsoft-com:vml" Requires="v">
                <p:oleObj spid="_x0000_s112650" name="公式" r:id="rId9" imgW="355292" imgH="203024" progId="Equation.3">
                  <p:embed/>
                </p:oleObj>
              </mc:Choice>
              <mc:Fallback>
                <p:oleObj name="公式" r:id="rId9" imgW="355292" imgH="203024" progId="Equation.3">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115287" y="4044880"/>
                        <a:ext cx="494079" cy="280424"/>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720090" y="3999230"/>
          <a:ext cx="342900" cy="297180"/>
        </p:xfrm>
        <a:graphic>
          <a:graphicData uri="http://schemas.openxmlformats.org/presentationml/2006/ole">
            <mc:AlternateContent xmlns:mc="http://schemas.openxmlformats.org/markup-compatibility/2006">
              <mc:Choice xmlns:v="urn:schemas-microsoft-com:vml" Requires="v">
                <p:oleObj spid="_x0000_s112651" name="公式" r:id="rId11" imgW="139518" imgH="126835" progId="Equation.3">
                  <p:embed/>
                </p:oleObj>
              </mc:Choice>
              <mc:Fallback>
                <p:oleObj name="公式" r:id="rId11" imgW="139518" imgH="126835" progId="Equation.3">
                  <p:embed/>
                  <p:pic>
                    <p:nvPicPr>
                      <p:cNvPr id="15" name="对象 1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20090" y="3999230"/>
                        <a:ext cx="342900" cy="297180"/>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165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6335263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15"/>
                                        </p:tgtEl>
                                        <p:attrNameLst>
                                          <p:attrName>style.visibility</p:attrName>
                                        </p:attrNameLst>
                                      </p:cBhvr>
                                      <p:to>
                                        <p:strVal val="visible"/>
                                      </p:to>
                                    </p:set>
                                    <p:animEffect transition="in" filter="fade">
                                      <p:cBhvr>
                                        <p:cTn id="15" dur="500"/>
                                        <p:tgtEl>
                                          <p:spTgt spid="15"/>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500"/>
                                        <p:tgtEl>
                                          <p:spTgt spid="10"/>
                                        </p:tgtEl>
                                      </p:cBhvr>
                                    </p:animEffect>
                                  </p:childTnLst>
                                </p:cTn>
                              </p:par>
                              <p:par>
                                <p:cTn id="19" presetID="10" presetClass="entr" presetSubtype="0" fill="hold" nodeType="with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fade">
                                      <p:cBhvr>
                                        <p:cTn id="21" dur="500"/>
                                        <p:tgtEl>
                                          <p:spTgt spid="14"/>
                                        </p:tgtEl>
                                      </p:cBhvr>
                                    </p:animEffect>
                                  </p:childTnLst>
                                </p:cTn>
                              </p:par>
                              <p:par>
                                <p:cTn id="22" presetID="10" presetClass="entr" presetSubtype="0" fill="hold" nodeType="withEffect">
                                  <p:stCondLst>
                                    <p:cond delay="0"/>
                                  </p:stCondLst>
                                  <p:childTnLst>
                                    <p:set>
                                      <p:cBhvr>
                                        <p:cTn id="23" dur="1" fill="hold">
                                          <p:stCondLst>
                                            <p:cond delay="0"/>
                                          </p:stCondLst>
                                        </p:cTn>
                                        <p:tgtEl>
                                          <p:spTgt spid="12"/>
                                        </p:tgtEl>
                                        <p:attrNameLst>
                                          <p:attrName>style.visibility</p:attrName>
                                        </p:attrNameLst>
                                      </p:cBhvr>
                                      <p:to>
                                        <p:strVal val="visible"/>
                                      </p:to>
                                    </p:set>
                                    <p:animEffect transition="in" filter="fade">
                                      <p:cBhvr>
                                        <p:cTn id="24"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69583" y="1118800"/>
            <a:ext cx="2531462"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(2)</a:t>
            </a:r>
            <a:r>
              <a:rPr kumimoji="0" lang="zh-CN" altLang="zh-CN" sz="21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多输出</a:t>
            </a:r>
            <a:r>
              <a:rPr kumimoji="0" lang="en-US" altLang="zh-CN" sz="21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MO</a:t>
            </a:r>
            <a:r>
              <a:rPr kumimoji="0" lang="zh-CN" altLang="zh-CN" sz="21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系统时</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5" name="矩形 4"/>
          <p:cNvSpPr/>
          <p:nvPr/>
        </p:nvSpPr>
        <p:spPr>
          <a:xfrm>
            <a:off x="1040130" y="1739637"/>
            <a:ext cx="6720840" cy="106182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即</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，此时（</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3-20</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）式是个</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方程，</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n</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个未知数。当测量值</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有误差时，无解。只有当时</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，存在唯一的最小二乘解</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1411604" y="1766351"/>
          <a:ext cx="400050" cy="331076"/>
        </p:xfrm>
        <a:graphic>
          <a:graphicData uri="http://schemas.openxmlformats.org/presentationml/2006/ole">
            <mc:AlternateContent xmlns:mc="http://schemas.openxmlformats.org/markup-compatibility/2006">
              <mc:Choice xmlns:v="urn:schemas-microsoft-com:vml" Requires="v">
                <p:oleObj spid="_x0000_s113672" name="公式" r:id="rId3" imgW="279400" imgH="228600" progId="Equation.3">
                  <p:embed/>
                </p:oleObj>
              </mc:Choice>
              <mc:Fallback>
                <p:oleObj name="公式" r:id="rId3" imgW="279400" imgH="228600" progId="Equation.3">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11604" y="1766351"/>
                        <a:ext cx="400050" cy="331076"/>
                      </a:xfrm>
                      <a:prstGeom prst="rect">
                        <a:avLst/>
                      </a:prstGeom>
                      <a:noFill/>
                    </p:spPr>
                  </p:pic>
                </p:oleObj>
              </mc:Fallback>
            </mc:AlternateContent>
          </a:graphicData>
        </a:graphic>
      </p:graphicFrame>
      <p:graphicFrame>
        <p:nvGraphicFramePr>
          <p:cNvPr id="9" name="对象 8"/>
          <p:cNvGraphicFramePr>
            <a:graphicFrameLocks noChangeAspect="1"/>
          </p:cNvGraphicFramePr>
          <p:nvPr>
            <p:extLst/>
          </p:nvPr>
        </p:nvGraphicFramePr>
        <p:xfrm>
          <a:off x="4406264" y="1766351"/>
          <a:ext cx="279723" cy="279723"/>
        </p:xfrm>
        <a:graphic>
          <a:graphicData uri="http://schemas.openxmlformats.org/presentationml/2006/ole">
            <mc:AlternateContent xmlns:mc="http://schemas.openxmlformats.org/markup-compatibility/2006">
              <mc:Choice xmlns:v="urn:schemas-microsoft-com:vml" Requires="v">
                <p:oleObj spid="_x0000_s113673" name="公式" r:id="rId5" imgW="177492" imgH="177492" progId="Equation.3">
                  <p:embed/>
                </p:oleObj>
              </mc:Choice>
              <mc:Fallback>
                <p:oleObj name="公式" r:id="rId5" imgW="177492" imgH="177492" progId="Equation.3">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406264" y="1766351"/>
                        <a:ext cx="279723" cy="279723"/>
                      </a:xfrm>
                      <a:prstGeom prst="rect">
                        <a:avLst/>
                      </a:prstGeom>
                      <a:noFill/>
                    </p:spPr>
                  </p:pic>
                </p:oleObj>
              </mc:Fallback>
            </mc:AlternateContent>
          </a:graphicData>
        </a:graphic>
      </p:graphicFrame>
      <p:sp>
        <p:nvSpPr>
          <p:cNvPr id="10" name="Rectangle 6"/>
          <p:cNvSpPr>
            <a:spLocks noChangeArrowheads="1"/>
          </p:cNvSpPr>
          <p:nvPr/>
        </p:nvSpPr>
        <p:spPr bwMode="auto">
          <a:xfrm>
            <a:off x="2240280" y="3843427"/>
            <a:ext cx="1227065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1616562" y="2126850"/>
          <a:ext cx="390185" cy="264319"/>
        </p:xfrm>
        <a:graphic>
          <a:graphicData uri="http://schemas.openxmlformats.org/presentationml/2006/ole">
            <mc:AlternateContent xmlns:mc="http://schemas.openxmlformats.org/markup-compatibility/2006">
              <mc:Choice xmlns:v="urn:schemas-microsoft-com:vml" Requires="v">
                <p:oleObj spid="_x0000_s113674" name="公式" r:id="rId7" imgW="291973" imgH="203112" progId="Equation.3">
                  <p:embed/>
                </p:oleObj>
              </mc:Choice>
              <mc:Fallback>
                <p:oleObj name="公式" r:id="rId7" imgW="291973" imgH="203112" progId="Equation.3">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616562" y="2126850"/>
                        <a:ext cx="390185" cy="264319"/>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5212080" y="2105523"/>
          <a:ext cx="1101777" cy="285646"/>
        </p:xfrm>
        <a:graphic>
          <a:graphicData uri="http://schemas.openxmlformats.org/presentationml/2006/ole">
            <mc:AlternateContent xmlns:mc="http://schemas.openxmlformats.org/markup-compatibility/2006">
              <mc:Choice xmlns:v="urn:schemas-microsoft-com:vml" Requires="v">
                <p:oleObj spid="_x0000_s113675" name="公式" r:id="rId9" imgW="774364" imgH="203112" progId="Equation.3">
                  <p:embed/>
                </p:oleObj>
              </mc:Choice>
              <mc:Fallback>
                <p:oleObj name="公式" r:id="rId9" imgW="774364" imgH="203112" progId="Equation.3">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212080" y="2105523"/>
                        <a:ext cx="1101777" cy="285646"/>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1274444" y="2848935"/>
          <a:ext cx="4298804" cy="383537"/>
        </p:xfrm>
        <a:graphic>
          <a:graphicData uri="http://schemas.openxmlformats.org/presentationml/2006/ole">
            <mc:AlternateContent xmlns:mc="http://schemas.openxmlformats.org/markup-compatibility/2006">
              <mc:Choice xmlns:v="urn:schemas-microsoft-com:vml" Requires="v">
                <p:oleObj spid="_x0000_s113676" name="Equation" r:id="rId11" imgW="2565400" imgH="228600" progId="Equation.DSMT4">
                  <p:embed/>
                </p:oleObj>
              </mc:Choice>
              <mc:Fallback>
                <p:oleObj name="Equation" r:id="rId11" imgW="2565400" imgH="228600" progId="Equation.DSMT4">
                  <p:embed/>
                  <p:pic>
                    <p:nvPicPr>
                      <p:cNvPr id="17" name="对象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274444" y="2848935"/>
                        <a:ext cx="4298804" cy="383537"/>
                      </a:xfrm>
                      <a:prstGeom prst="rect">
                        <a:avLst/>
                      </a:prstGeom>
                      <a:noFill/>
                    </p:spPr>
                  </p:pic>
                </p:oleObj>
              </mc:Fallback>
            </mc:AlternateContent>
          </a:graphicData>
        </a:graphic>
      </p:graphicFrame>
      <p:sp>
        <p:nvSpPr>
          <p:cNvPr id="18" name="矩形 17"/>
          <p:cNvSpPr/>
          <p:nvPr/>
        </p:nvSpPr>
        <p:spPr>
          <a:xfrm>
            <a:off x="5436694" y="2857707"/>
            <a:ext cx="1800493"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的测量值求出</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9" name="矩形 18"/>
          <p:cNvSpPr/>
          <p:nvPr/>
        </p:nvSpPr>
        <p:spPr>
          <a:xfrm>
            <a:off x="877054" y="3768573"/>
            <a:ext cx="6313967" cy="415498"/>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即此时从</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是最小二乘意义下的。</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0" name="Rectangle 19"/>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1" name="对象 20"/>
          <p:cNvGraphicFramePr>
            <a:graphicFrameLocks noChangeAspect="1"/>
          </p:cNvGraphicFramePr>
          <p:nvPr>
            <p:extLst/>
          </p:nvPr>
        </p:nvGraphicFramePr>
        <p:xfrm>
          <a:off x="2342345" y="3841791"/>
          <a:ext cx="1208645" cy="288427"/>
        </p:xfrm>
        <a:graphic>
          <a:graphicData uri="http://schemas.openxmlformats.org/presentationml/2006/ole">
            <mc:AlternateContent xmlns:mc="http://schemas.openxmlformats.org/markup-compatibility/2006">
              <mc:Choice xmlns:v="urn:schemas-microsoft-com:vml" Requires="v">
                <p:oleObj spid="_x0000_s113677" name="公式" r:id="rId13" imgW="837836" imgH="203112" progId="Equation.3">
                  <p:embed/>
                </p:oleObj>
              </mc:Choice>
              <mc:Fallback>
                <p:oleObj name="公式" r:id="rId13" imgW="837836" imgH="203112" progId="Equation.3">
                  <p:embed/>
                  <p:pic>
                    <p:nvPicPr>
                      <p:cNvPr id="21" name="对象 2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342345" y="3841791"/>
                        <a:ext cx="1208645" cy="288427"/>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166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8657256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par>
                                <p:cTn id="14" presetID="10" presetClass="entr" presetSubtype="0" fill="hold" nodeType="with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fade">
                                      <p:cBhvr>
                                        <p:cTn id="16" dur="500"/>
                                        <p:tgtEl>
                                          <p:spTgt spid="11"/>
                                        </p:tgtEl>
                                      </p:cBhvr>
                                    </p:animEffect>
                                  </p:childTnLst>
                                </p:cTn>
                              </p:par>
                              <p:par>
                                <p:cTn id="17" presetID="10" presetClass="entr" presetSubtype="0" fill="hold" nodeType="with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fade">
                                      <p:cBhvr>
                                        <p:cTn id="19" dur="500"/>
                                        <p:tgtEl>
                                          <p:spTgt spid="13"/>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nodeType="clickEffect">
                                  <p:stCondLst>
                                    <p:cond delay="0"/>
                                  </p:stCondLst>
                                  <p:childTnLst>
                                    <p:set>
                                      <p:cBhvr>
                                        <p:cTn id="23" dur="1" fill="hold">
                                          <p:stCondLst>
                                            <p:cond delay="0"/>
                                          </p:stCondLst>
                                        </p:cTn>
                                        <p:tgtEl>
                                          <p:spTgt spid="17"/>
                                        </p:tgtEl>
                                        <p:attrNameLst>
                                          <p:attrName>style.visibility</p:attrName>
                                        </p:attrNameLst>
                                      </p:cBhvr>
                                      <p:to>
                                        <p:strVal val="visible"/>
                                      </p:to>
                                    </p:set>
                                    <p:animEffect transition="in" filter="fade">
                                      <p:cBhvr>
                                        <p:cTn id="24" dur="500"/>
                                        <p:tgtEl>
                                          <p:spTgt spid="17"/>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fade">
                                      <p:cBhvr>
                                        <p:cTn id="32" dur="500"/>
                                        <p:tgtEl>
                                          <p:spTgt spid="19"/>
                                        </p:tgtEl>
                                      </p:cBhvr>
                                    </p:animEffect>
                                  </p:childTnLst>
                                </p:cTn>
                              </p:par>
                              <p:par>
                                <p:cTn id="33" presetID="10" presetClass="entr" presetSubtype="0" fill="hold" nodeType="withEffect">
                                  <p:stCondLst>
                                    <p:cond delay="0"/>
                                  </p:stCondLst>
                                  <p:childTnLst>
                                    <p:set>
                                      <p:cBhvr>
                                        <p:cTn id="34" dur="1" fill="hold">
                                          <p:stCondLst>
                                            <p:cond delay="0"/>
                                          </p:stCondLst>
                                        </p:cTn>
                                        <p:tgtEl>
                                          <p:spTgt spid="21"/>
                                        </p:tgtEl>
                                        <p:attrNameLst>
                                          <p:attrName>style.visibility</p:attrName>
                                        </p:attrNameLst>
                                      </p:cBhvr>
                                      <p:to>
                                        <p:strVal val="visible"/>
                                      </p:to>
                                    </p:set>
                                    <p:animEffect transition="in" filter="fade">
                                      <p:cBhvr>
                                        <p:cTn id="35"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8" grpId="0"/>
      <p:bldP spid="19" grpId="0"/>
    </p:bld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62134" y="1287142"/>
            <a:ext cx="4773614" cy="496290"/>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例</a:t>
            </a:r>
            <a:r>
              <a:rPr kumimoji="0" lang="en-US"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3-11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判断下列两个系统的能观测性</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4873819" y="1826799"/>
          <a:ext cx="1974737" cy="321469"/>
        </p:xfrm>
        <a:graphic>
          <a:graphicData uri="http://schemas.openxmlformats.org/presentationml/2006/ole">
            <mc:AlternateContent xmlns:mc="http://schemas.openxmlformats.org/markup-compatibility/2006">
              <mc:Choice xmlns:v="urn:schemas-microsoft-com:vml" Requires="v">
                <p:oleObj spid="_x0000_s114701" name="Equation" r:id="rId3" imgW="1231366" imgH="203112" progId="Equation.DSMT4">
                  <p:embed/>
                </p:oleObj>
              </mc:Choice>
              <mc:Fallback>
                <p:oleObj name="Equation" r:id="rId3" imgW="1231366" imgH="203112"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73819" y="1826799"/>
                        <a:ext cx="1974737" cy="321469"/>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1606072" y="2223685"/>
          <a:ext cx="1328738" cy="685800"/>
        </p:xfrm>
        <a:graphic>
          <a:graphicData uri="http://schemas.openxmlformats.org/presentationml/2006/ole">
            <mc:AlternateContent xmlns:mc="http://schemas.openxmlformats.org/markup-compatibility/2006">
              <mc:Choice xmlns:v="urn:schemas-microsoft-com:vml" Requires="v">
                <p:oleObj spid="_x0000_s114702" name="Equation" r:id="rId5" imgW="889000" imgH="457200" progId="Equation.DSMT4">
                  <p:embed/>
                </p:oleObj>
              </mc:Choice>
              <mc:Fallback>
                <p:oleObj name="Equation" r:id="rId5" imgW="889000" imgH="457200" progId="Equation.DSMT4">
                  <p:embed/>
                  <p:pic>
                    <p:nvPicPr>
                      <p:cNvPr id="14" name="对象 1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606072" y="2223685"/>
                        <a:ext cx="1328738" cy="685800"/>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3359822" y="2255885"/>
          <a:ext cx="788670" cy="714267"/>
        </p:xfrm>
        <a:graphic>
          <a:graphicData uri="http://schemas.openxmlformats.org/presentationml/2006/ole">
            <mc:AlternateContent xmlns:mc="http://schemas.openxmlformats.org/markup-compatibility/2006">
              <mc:Choice xmlns:v="urn:schemas-microsoft-com:vml" Requires="v">
                <p:oleObj spid="_x0000_s114703" name="Equation" r:id="rId7" imgW="508000" imgH="457200" progId="Equation.DSMT4">
                  <p:embed/>
                </p:oleObj>
              </mc:Choice>
              <mc:Fallback>
                <p:oleObj name="Equation" r:id="rId7" imgW="508000" imgH="457200" progId="Equation.DSMT4">
                  <p:embed/>
                  <p:pic>
                    <p:nvPicPr>
                      <p:cNvPr id="16" name="对象 1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59822" y="2255885"/>
                        <a:ext cx="788670" cy="714267"/>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4849901" y="2385214"/>
          <a:ext cx="1106188" cy="420664"/>
        </p:xfrm>
        <a:graphic>
          <a:graphicData uri="http://schemas.openxmlformats.org/presentationml/2006/ole">
            <mc:AlternateContent xmlns:mc="http://schemas.openxmlformats.org/markup-compatibility/2006">
              <mc:Choice xmlns:v="urn:schemas-microsoft-com:vml" Requires="v">
                <p:oleObj spid="_x0000_s114704" name="Equation" r:id="rId9" imgW="672808" imgH="253890" progId="Equation.DSMT4">
                  <p:embed/>
                </p:oleObj>
              </mc:Choice>
              <mc:Fallback>
                <p:oleObj name="Equation" r:id="rId9" imgW="672808" imgH="253890" progId="Equation.DSMT4">
                  <p:embed/>
                  <p:pic>
                    <p:nvPicPr>
                      <p:cNvPr id="18" name="对象 1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849901" y="2385214"/>
                        <a:ext cx="1106188" cy="420664"/>
                      </a:xfrm>
                      <a:prstGeom prst="rect">
                        <a:avLst/>
                      </a:prstGeom>
                      <a:noFill/>
                    </p:spPr>
                  </p:pic>
                </p:oleObj>
              </mc:Fallback>
            </mc:AlternateContent>
          </a:graphicData>
        </a:graphic>
      </p:graphicFrame>
      <p:sp>
        <p:nvSpPr>
          <p:cNvPr id="19" name="矩形 18"/>
          <p:cNvSpPr/>
          <p:nvPr/>
        </p:nvSpPr>
        <p:spPr>
          <a:xfrm>
            <a:off x="799009" y="2358084"/>
            <a:ext cx="862737"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r>
              <a:rPr kumimoji="0" lang="en-US" altLang="zh-CN" sz="21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1</a:t>
            </a:r>
            <a:r>
              <a:rPr kumimoji="0" lang="zh-CN" altLang="zh-CN" sz="21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0" name="对象 19"/>
          <p:cNvGraphicFramePr>
            <a:graphicFrameLocks noChangeAspect="1"/>
          </p:cNvGraphicFramePr>
          <p:nvPr>
            <p:extLst/>
          </p:nvPr>
        </p:nvGraphicFramePr>
        <p:xfrm>
          <a:off x="1615579" y="3047255"/>
          <a:ext cx="1117958" cy="662493"/>
        </p:xfrm>
        <a:graphic>
          <a:graphicData uri="http://schemas.openxmlformats.org/presentationml/2006/ole">
            <mc:AlternateContent xmlns:mc="http://schemas.openxmlformats.org/markup-compatibility/2006">
              <mc:Choice xmlns:v="urn:schemas-microsoft-com:vml" Requires="v">
                <p:oleObj spid="_x0000_s114705" name="Equation" r:id="rId11" imgW="774364" imgH="457002" progId="Equation.DSMT4">
                  <p:embed/>
                </p:oleObj>
              </mc:Choice>
              <mc:Fallback>
                <p:oleObj name="Equation" r:id="rId11" imgW="774364" imgH="457002" progId="Equation.DSMT4">
                  <p:embed/>
                  <p:pic>
                    <p:nvPicPr>
                      <p:cNvPr id="20" name="对象 19"/>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615579" y="3047255"/>
                        <a:ext cx="1117958" cy="662493"/>
                      </a:xfrm>
                      <a:prstGeom prst="rect">
                        <a:avLst/>
                      </a:prstGeom>
                      <a:noFill/>
                    </p:spPr>
                  </p:pic>
                </p:oleObj>
              </mc:Fallback>
            </mc:AlternateContent>
          </a:graphicData>
        </a:graphic>
      </p:graphicFrame>
      <p:graphicFrame>
        <p:nvGraphicFramePr>
          <p:cNvPr id="21" name="对象 20"/>
          <p:cNvGraphicFramePr>
            <a:graphicFrameLocks noChangeAspect="1"/>
          </p:cNvGraphicFramePr>
          <p:nvPr>
            <p:extLst/>
          </p:nvPr>
        </p:nvGraphicFramePr>
        <p:xfrm>
          <a:off x="3217371" y="3065246"/>
          <a:ext cx="1159364" cy="662493"/>
        </p:xfrm>
        <a:graphic>
          <a:graphicData uri="http://schemas.openxmlformats.org/presentationml/2006/ole">
            <mc:AlternateContent xmlns:mc="http://schemas.openxmlformats.org/markup-compatibility/2006">
              <mc:Choice xmlns:v="urn:schemas-microsoft-com:vml" Requires="v">
                <p:oleObj spid="_x0000_s114706" name="Equation" r:id="rId13" imgW="800100" imgH="457200" progId="Equation.DSMT4">
                  <p:embed/>
                </p:oleObj>
              </mc:Choice>
              <mc:Fallback>
                <p:oleObj name="Equation" r:id="rId13" imgW="800100" imgH="457200" progId="Equation.DSMT4">
                  <p:embed/>
                  <p:pic>
                    <p:nvPicPr>
                      <p:cNvPr id="21" name="对象 2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217371" y="3065246"/>
                        <a:ext cx="1159364" cy="662493"/>
                      </a:xfrm>
                      <a:prstGeom prst="rect">
                        <a:avLst/>
                      </a:prstGeom>
                      <a:noFill/>
                    </p:spPr>
                  </p:pic>
                </p:oleObj>
              </mc:Fallback>
            </mc:AlternateContent>
          </a:graphicData>
        </a:graphic>
      </p:graphicFrame>
      <p:graphicFrame>
        <p:nvGraphicFramePr>
          <p:cNvPr id="22" name="对象 21"/>
          <p:cNvGraphicFramePr>
            <a:graphicFrameLocks noChangeAspect="1"/>
          </p:cNvGraphicFramePr>
          <p:nvPr>
            <p:extLst/>
          </p:nvPr>
        </p:nvGraphicFramePr>
        <p:xfrm>
          <a:off x="4849900" y="3105104"/>
          <a:ext cx="1106189" cy="624671"/>
        </p:xfrm>
        <a:graphic>
          <a:graphicData uri="http://schemas.openxmlformats.org/presentationml/2006/ole">
            <mc:AlternateContent xmlns:mc="http://schemas.openxmlformats.org/markup-compatibility/2006">
              <mc:Choice xmlns:v="urn:schemas-microsoft-com:vml" Requires="v">
                <p:oleObj spid="_x0000_s114707" name="Equation" r:id="rId15" imgW="812447" imgH="457002" progId="Equation.DSMT4">
                  <p:embed/>
                </p:oleObj>
              </mc:Choice>
              <mc:Fallback>
                <p:oleObj name="Equation" r:id="rId15" imgW="812447" imgH="457002" progId="Equation.DSMT4">
                  <p:embed/>
                  <p:pic>
                    <p:nvPicPr>
                      <p:cNvPr id="22" name="对象 2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849900" y="3105104"/>
                        <a:ext cx="1106189" cy="624671"/>
                      </a:xfrm>
                      <a:prstGeom prst="rect">
                        <a:avLst/>
                      </a:prstGeom>
                      <a:noFill/>
                    </p:spPr>
                  </p:pic>
                </p:oleObj>
              </mc:Fallback>
            </mc:AlternateContent>
          </a:graphicData>
        </a:graphic>
      </p:graphicFrame>
      <p:sp>
        <p:nvSpPr>
          <p:cNvPr id="23" name="Rectangle 18"/>
          <p:cNvSpPr>
            <a:spLocks noChangeArrowheads="1"/>
          </p:cNvSpPr>
          <p:nvPr/>
        </p:nvSpPr>
        <p:spPr bwMode="auto">
          <a:xfrm>
            <a:off x="591503" y="3159483"/>
            <a:ext cx="1048685" cy="3924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229791" algn="l" defTabSz="685800" rtl="0" eaLnBrk="0" fontAlgn="base" latinLnBrk="0" hangingPunct="0">
              <a:lnSpc>
                <a:spcPct val="100000"/>
              </a:lnSpc>
              <a:spcBef>
                <a:spcPct val="0"/>
              </a:spcBef>
              <a:spcAft>
                <a:spcPct val="0"/>
              </a:spcAft>
              <a:buClrTx/>
              <a:buSzTx/>
              <a:buFontTx/>
              <a:buNone/>
              <a:tabLst/>
              <a:defRPr/>
            </a:pPr>
            <a:r>
              <a:rPr kumimoji="0" lang="zh-CN" altLang="en-US" sz="2100" b="1"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a:t>
            </a:r>
            <a:r>
              <a:rPr kumimoji="0" lang="en-US" altLang="zh-CN" sz="2100" b="1"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2</a:t>
            </a:r>
            <a:r>
              <a:rPr kumimoji="0" lang="zh-CN" altLang="en-US" sz="2100" b="1"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a:t>
            </a:r>
            <a:endParaRPr kumimoji="0" lang="zh-CN" altLang="en-US" sz="2100" b="0" i="0" u="none" strike="noStrike" kern="1200" cap="none" spc="0" normalizeH="0" baseline="0" noProof="0" dirty="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26" name="矩形 25"/>
          <p:cNvSpPr/>
          <p:nvPr/>
        </p:nvSpPr>
        <p:spPr>
          <a:xfrm>
            <a:off x="1481743" y="2852659"/>
            <a:ext cx="3756156" cy="496290"/>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解：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计算能观测性矩阵的秩：</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28" name="对象 27"/>
          <p:cNvGraphicFramePr>
            <a:graphicFrameLocks noChangeAspect="1"/>
          </p:cNvGraphicFramePr>
          <p:nvPr>
            <p:extLst/>
          </p:nvPr>
        </p:nvGraphicFramePr>
        <p:xfrm>
          <a:off x="2551826" y="3222506"/>
          <a:ext cx="4548990" cy="663683"/>
        </p:xfrm>
        <a:graphic>
          <a:graphicData uri="http://schemas.openxmlformats.org/presentationml/2006/ole">
            <mc:AlternateContent xmlns:mc="http://schemas.openxmlformats.org/markup-compatibility/2006">
              <mc:Choice xmlns:v="urn:schemas-microsoft-com:vml" Requires="v">
                <p:oleObj spid="_x0000_s114708" name="Equation" r:id="rId17" imgW="3136900" imgH="457200" progId="Equation.DSMT4">
                  <p:embed/>
                </p:oleObj>
              </mc:Choice>
              <mc:Fallback>
                <p:oleObj name="Equation" r:id="rId17" imgW="3136900" imgH="457200" progId="Equation.DSMT4">
                  <p:embed/>
                  <p:pic>
                    <p:nvPicPr>
                      <p:cNvPr id="28" name="对象 2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551826" y="3222506"/>
                        <a:ext cx="4548990" cy="663683"/>
                      </a:xfrm>
                      <a:prstGeom prst="rect">
                        <a:avLst/>
                      </a:prstGeom>
                      <a:noFill/>
                    </p:spPr>
                  </p:pic>
                </p:oleObj>
              </mc:Fallback>
            </mc:AlternateContent>
          </a:graphicData>
        </a:graphic>
      </p:graphicFrame>
      <p:graphicFrame>
        <p:nvGraphicFramePr>
          <p:cNvPr id="30" name="对象 29"/>
          <p:cNvGraphicFramePr>
            <a:graphicFrameLocks noChangeAspect="1"/>
          </p:cNvGraphicFramePr>
          <p:nvPr>
            <p:extLst/>
          </p:nvPr>
        </p:nvGraphicFramePr>
        <p:xfrm>
          <a:off x="3516409" y="3885097"/>
          <a:ext cx="1824908" cy="298907"/>
        </p:xfrm>
        <a:graphic>
          <a:graphicData uri="http://schemas.openxmlformats.org/presentationml/2006/ole">
            <mc:AlternateContent xmlns:mc="http://schemas.openxmlformats.org/markup-compatibility/2006">
              <mc:Choice xmlns:v="urn:schemas-microsoft-com:vml" Requires="v">
                <p:oleObj spid="_x0000_s114709" name="Equation" r:id="rId19" imgW="1104421" imgH="177723" progId="Equation.DSMT4">
                  <p:embed/>
                </p:oleObj>
              </mc:Choice>
              <mc:Fallback>
                <p:oleObj name="Equation" r:id="rId19" imgW="1104421" imgH="177723" progId="Equation.DSMT4">
                  <p:embed/>
                  <p:pic>
                    <p:nvPicPr>
                      <p:cNvPr id="30" name="对象 29"/>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516409" y="3885097"/>
                        <a:ext cx="1824908" cy="298907"/>
                      </a:xfrm>
                      <a:prstGeom prst="rect">
                        <a:avLst/>
                      </a:prstGeom>
                      <a:noFill/>
                    </p:spPr>
                  </p:pic>
                </p:oleObj>
              </mc:Fallback>
            </mc:AlternateContent>
          </a:graphicData>
        </a:graphic>
      </p:graphicFrame>
      <p:sp>
        <p:nvSpPr>
          <p:cNvPr id="31" name="矩形 30"/>
          <p:cNvSpPr/>
          <p:nvPr/>
        </p:nvSpPr>
        <p:spPr>
          <a:xfrm>
            <a:off x="1779258" y="3778183"/>
            <a:ext cx="6084509" cy="49629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由计算可知，</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，故系统不能观测。</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32" name="矩形 31"/>
          <p:cNvSpPr/>
          <p:nvPr/>
        </p:nvSpPr>
        <p:spPr>
          <a:xfrm>
            <a:off x="1779259" y="3386861"/>
            <a:ext cx="859531"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1</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33" name="矩形 32"/>
          <p:cNvSpPr/>
          <p:nvPr/>
        </p:nvSpPr>
        <p:spPr>
          <a:xfrm>
            <a:off x="1456276" y="4042961"/>
            <a:ext cx="859531"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2</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34" name="Rectangle 35"/>
          <p:cNvSpPr>
            <a:spLocks noChangeArrowheads="1"/>
          </p:cNvSpPr>
          <p:nvPr/>
        </p:nvSpPr>
        <p:spPr bwMode="auto">
          <a:xfrm>
            <a:off x="1688226" y="460637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35" name="对象 34"/>
          <p:cNvGraphicFramePr>
            <a:graphicFrameLocks noChangeAspect="1"/>
          </p:cNvGraphicFramePr>
          <p:nvPr>
            <p:extLst/>
          </p:nvPr>
        </p:nvGraphicFramePr>
        <p:xfrm>
          <a:off x="2496969" y="4004201"/>
          <a:ext cx="4671934" cy="642558"/>
        </p:xfrm>
        <a:graphic>
          <a:graphicData uri="http://schemas.openxmlformats.org/presentationml/2006/ole">
            <mc:AlternateContent xmlns:mc="http://schemas.openxmlformats.org/markup-compatibility/2006">
              <mc:Choice xmlns:v="urn:schemas-microsoft-com:vml" Requires="v">
                <p:oleObj spid="_x0000_s114710" name="Equation" r:id="rId21" imgW="3327400" imgH="457200" progId="Equation.DSMT4">
                  <p:embed/>
                </p:oleObj>
              </mc:Choice>
              <mc:Fallback>
                <p:oleObj name="Equation" r:id="rId21" imgW="3327400" imgH="457200" progId="Equation.DSMT4">
                  <p:embed/>
                  <p:pic>
                    <p:nvPicPr>
                      <p:cNvPr id="35" name="对象 34"/>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496969" y="4004201"/>
                        <a:ext cx="4671934" cy="642558"/>
                      </a:xfrm>
                      <a:prstGeom prst="rect">
                        <a:avLst/>
                      </a:prstGeom>
                      <a:noFill/>
                    </p:spPr>
                  </p:pic>
                </p:oleObj>
              </mc:Fallback>
            </mc:AlternateContent>
          </a:graphicData>
        </a:graphic>
      </p:graphicFrame>
      <p:graphicFrame>
        <p:nvGraphicFramePr>
          <p:cNvPr id="37" name="对象 36"/>
          <p:cNvGraphicFramePr>
            <a:graphicFrameLocks noChangeAspect="1"/>
          </p:cNvGraphicFramePr>
          <p:nvPr>
            <p:extLst/>
          </p:nvPr>
        </p:nvGraphicFramePr>
        <p:xfrm>
          <a:off x="2815295" y="4653982"/>
          <a:ext cx="1537980" cy="307596"/>
        </p:xfrm>
        <a:graphic>
          <a:graphicData uri="http://schemas.openxmlformats.org/presentationml/2006/ole">
            <mc:AlternateContent xmlns:mc="http://schemas.openxmlformats.org/markup-compatibility/2006">
              <mc:Choice xmlns:v="urn:schemas-microsoft-com:vml" Requires="v">
                <p:oleObj spid="_x0000_s114711" name="Equation" r:id="rId23" imgW="901309" imgH="177723" progId="Equation.DSMT4">
                  <p:embed/>
                </p:oleObj>
              </mc:Choice>
              <mc:Fallback>
                <p:oleObj name="Equation" r:id="rId23" imgW="901309" imgH="177723" progId="Equation.DSMT4">
                  <p:embed/>
                  <p:pic>
                    <p:nvPicPr>
                      <p:cNvPr id="37" name="对象 36"/>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2815295" y="4653982"/>
                        <a:ext cx="1537980" cy="307596"/>
                      </a:xfrm>
                      <a:prstGeom prst="rect">
                        <a:avLst/>
                      </a:prstGeom>
                      <a:noFill/>
                    </p:spPr>
                  </p:pic>
                </p:oleObj>
              </mc:Fallback>
            </mc:AlternateContent>
          </a:graphicData>
        </a:graphic>
      </p:graphicFrame>
      <p:sp>
        <p:nvSpPr>
          <p:cNvPr id="38" name="矩形 37"/>
          <p:cNvSpPr/>
          <p:nvPr/>
        </p:nvSpPr>
        <p:spPr>
          <a:xfrm>
            <a:off x="1779258" y="4555151"/>
            <a:ext cx="4959486" cy="49629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显然，</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，故系统能观测。</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167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5291466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par>
                                <p:cTn id="8" presetID="10" presetClass="exit" presetSubtype="0" fill="hold" nodeType="withEffect">
                                  <p:stCondLst>
                                    <p:cond delay="0"/>
                                  </p:stCondLst>
                                  <p:childTnLst>
                                    <p:animEffect transition="out" filter="fade">
                                      <p:cBhvr>
                                        <p:cTn id="9" dur="500"/>
                                        <p:tgtEl>
                                          <p:spTgt spid="20"/>
                                        </p:tgtEl>
                                      </p:cBhvr>
                                    </p:animEffect>
                                    <p:set>
                                      <p:cBhvr>
                                        <p:cTn id="10" dur="1" fill="hold">
                                          <p:stCondLst>
                                            <p:cond delay="499"/>
                                          </p:stCondLst>
                                        </p:cTn>
                                        <p:tgtEl>
                                          <p:spTgt spid="20"/>
                                        </p:tgtEl>
                                        <p:attrNameLst>
                                          <p:attrName>style.visibility</p:attrName>
                                        </p:attrNameLst>
                                      </p:cBhvr>
                                      <p:to>
                                        <p:strVal val="hidden"/>
                                      </p:to>
                                    </p:set>
                                  </p:childTnLst>
                                </p:cTn>
                              </p:par>
                              <p:par>
                                <p:cTn id="11" presetID="10" presetClass="exit" presetSubtype="0" fill="hold" nodeType="with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par>
                                <p:cTn id="14" presetID="10" presetClass="exit" presetSubtype="0" fill="hold" nodeType="withEffect">
                                  <p:stCondLst>
                                    <p:cond delay="0"/>
                                  </p:stCondLst>
                                  <p:childTnLst>
                                    <p:animEffect transition="out" filter="fade">
                                      <p:cBhvr>
                                        <p:cTn id="15" dur="500"/>
                                        <p:tgtEl>
                                          <p:spTgt spid="22"/>
                                        </p:tgtEl>
                                      </p:cBhvr>
                                    </p:animEffect>
                                    <p:set>
                                      <p:cBhvr>
                                        <p:cTn id="16" dur="1" fill="hold">
                                          <p:stCondLst>
                                            <p:cond delay="499"/>
                                          </p:stCondLst>
                                        </p:cTn>
                                        <p:tgtEl>
                                          <p:spTgt spid="22"/>
                                        </p:tgtEl>
                                        <p:attrNameLst>
                                          <p:attrName>style.visibility</p:attrName>
                                        </p:attrNameLst>
                                      </p:cBhvr>
                                      <p:to>
                                        <p:strVal val="hidden"/>
                                      </p:to>
                                    </p:se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26"/>
                                        </p:tgtEl>
                                        <p:attrNameLst>
                                          <p:attrName>style.visibility</p:attrName>
                                        </p:attrNameLst>
                                      </p:cBhvr>
                                      <p:to>
                                        <p:strVal val="visible"/>
                                      </p:to>
                                    </p:set>
                                    <p:animEffect transition="in" filter="fade">
                                      <p:cBhvr>
                                        <p:cTn id="21" dur="500"/>
                                        <p:tgtEl>
                                          <p:spTgt spid="26"/>
                                        </p:tgtEl>
                                      </p:cBhvr>
                                    </p:animEffect>
                                  </p:childTnLst>
                                </p:cTn>
                              </p:par>
                              <p:par>
                                <p:cTn id="22" presetID="10" presetClass="entr" presetSubtype="0" fill="hold" nodeType="withEffect">
                                  <p:stCondLst>
                                    <p:cond delay="0"/>
                                  </p:stCondLst>
                                  <p:childTnLst>
                                    <p:set>
                                      <p:cBhvr>
                                        <p:cTn id="23" dur="1" fill="hold">
                                          <p:stCondLst>
                                            <p:cond delay="0"/>
                                          </p:stCondLst>
                                        </p:cTn>
                                        <p:tgtEl>
                                          <p:spTgt spid="28"/>
                                        </p:tgtEl>
                                        <p:attrNameLst>
                                          <p:attrName>style.visibility</p:attrName>
                                        </p:attrNameLst>
                                      </p:cBhvr>
                                      <p:to>
                                        <p:strVal val="visible"/>
                                      </p:to>
                                    </p:set>
                                    <p:animEffect transition="in" filter="fade">
                                      <p:cBhvr>
                                        <p:cTn id="24" dur="500"/>
                                        <p:tgtEl>
                                          <p:spTgt spid="28"/>
                                        </p:tgtEl>
                                      </p:cBhvr>
                                    </p:animEffect>
                                  </p:childTnLst>
                                </p:cTn>
                              </p:par>
                              <p:par>
                                <p:cTn id="25" presetID="10" presetClass="entr" presetSubtype="0" fill="hold" nodeType="withEffect">
                                  <p:stCondLst>
                                    <p:cond delay="0"/>
                                  </p:stCondLst>
                                  <p:childTnLst>
                                    <p:set>
                                      <p:cBhvr>
                                        <p:cTn id="26" dur="1" fill="hold">
                                          <p:stCondLst>
                                            <p:cond delay="0"/>
                                          </p:stCondLst>
                                        </p:cTn>
                                        <p:tgtEl>
                                          <p:spTgt spid="30"/>
                                        </p:tgtEl>
                                        <p:attrNameLst>
                                          <p:attrName>style.visibility</p:attrName>
                                        </p:attrNameLst>
                                      </p:cBhvr>
                                      <p:to>
                                        <p:strVal val="visible"/>
                                      </p:to>
                                    </p:set>
                                    <p:animEffect transition="in" filter="fade">
                                      <p:cBhvr>
                                        <p:cTn id="27" dur="500"/>
                                        <p:tgtEl>
                                          <p:spTgt spid="30"/>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31"/>
                                        </p:tgtEl>
                                        <p:attrNameLst>
                                          <p:attrName>style.visibility</p:attrName>
                                        </p:attrNameLst>
                                      </p:cBhvr>
                                      <p:to>
                                        <p:strVal val="visible"/>
                                      </p:to>
                                    </p:set>
                                    <p:animEffect transition="in" filter="fade">
                                      <p:cBhvr>
                                        <p:cTn id="30" dur="500"/>
                                        <p:tgtEl>
                                          <p:spTgt spid="31"/>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32"/>
                                        </p:tgtEl>
                                        <p:attrNameLst>
                                          <p:attrName>style.visibility</p:attrName>
                                        </p:attrNameLst>
                                      </p:cBhvr>
                                      <p:to>
                                        <p:strVal val="visible"/>
                                      </p:to>
                                    </p:set>
                                    <p:animEffect transition="in" filter="fade">
                                      <p:cBhvr>
                                        <p:cTn id="33" dur="500"/>
                                        <p:tgtEl>
                                          <p:spTgt spid="32"/>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xit" presetSubtype="0" fill="hold" grpId="1" nodeType="clickEffect">
                                  <p:stCondLst>
                                    <p:cond delay="0"/>
                                  </p:stCondLst>
                                  <p:childTnLst>
                                    <p:animEffect transition="out" filter="fade">
                                      <p:cBhvr>
                                        <p:cTn id="37" dur="500"/>
                                        <p:tgtEl>
                                          <p:spTgt spid="26"/>
                                        </p:tgtEl>
                                      </p:cBhvr>
                                    </p:animEffect>
                                    <p:set>
                                      <p:cBhvr>
                                        <p:cTn id="38" dur="1" fill="hold">
                                          <p:stCondLst>
                                            <p:cond delay="499"/>
                                          </p:stCondLst>
                                        </p:cTn>
                                        <p:tgtEl>
                                          <p:spTgt spid="26"/>
                                        </p:tgtEl>
                                        <p:attrNameLst>
                                          <p:attrName>style.visibility</p:attrName>
                                        </p:attrNameLst>
                                      </p:cBhvr>
                                      <p:to>
                                        <p:strVal val="hidden"/>
                                      </p:to>
                                    </p:set>
                                  </p:childTnLst>
                                </p:cTn>
                              </p:par>
                              <p:par>
                                <p:cTn id="39" presetID="10" presetClass="exit" presetSubtype="0" fill="hold" nodeType="withEffect">
                                  <p:stCondLst>
                                    <p:cond delay="0"/>
                                  </p:stCondLst>
                                  <p:childTnLst>
                                    <p:animEffect transition="out" filter="fade">
                                      <p:cBhvr>
                                        <p:cTn id="40" dur="500"/>
                                        <p:tgtEl>
                                          <p:spTgt spid="28"/>
                                        </p:tgtEl>
                                      </p:cBhvr>
                                    </p:animEffect>
                                    <p:set>
                                      <p:cBhvr>
                                        <p:cTn id="41" dur="1" fill="hold">
                                          <p:stCondLst>
                                            <p:cond delay="499"/>
                                          </p:stCondLst>
                                        </p:cTn>
                                        <p:tgtEl>
                                          <p:spTgt spid="28"/>
                                        </p:tgtEl>
                                        <p:attrNameLst>
                                          <p:attrName>style.visibility</p:attrName>
                                        </p:attrNameLst>
                                      </p:cBhvr>
                                      <p:to>
                                        <p:strVal val="hidden"/>
                                      </p:to>
                                    </p:set>
                                  </p:childTnLst>
                                </p:cTn>
                              </p:par>
                              <p:par>
                                <p:cTn id="42" presetID="10" presetClass="exit" presetSubtype="0" fill="hold" nodeType="withEffect">
                                  <p:stCondLst>
                                    <p:cond delay="0"/>
                                  </p:stCondLst>
                                  <p:childTnLst>
                                    <p:animEffect transition="out" filter="fade">
                                      <p:cBhvr>
                                        <p:cTn id="43" dur="500"/>
                                        <p:tgtEl>
                                          <p:spTgt spid="30"/>
                                        </p:tgtEl>
                                      </p:cBhvr>
                                    </p:animEffect>
                                    <p:set>
                                      <p:cBhvr>
                                        <p:cTn id="44" dur="1" fill="hold">
                                          <p:stCondLst>
                                            <p:cond delay="499"/>
                                          </p:stCondLst>
                                        </p:cTn>
                                        <p:tgtEl>
                                          <p:spTgt spid="30"/>
                                        </p:tgtEl>
                                        <p:attrNameLst>
                                          <p:attrName>style.visibility</p:attrName>
                                        </p:attrNameLst>
                                      </p:cBhvr>
                                      <p:to>
                                        <p:strVal val="hidden"/>
                                      </p:to>
                                    </p:set>
                                  </p:childTnLst>
                                </p:cTn>
                              </p:par>
                              <p:par>
                                <p:cTn id="45" presetID="10" presetClass="exit" presetSubtype="0" fill="hold" grpId="1" nodeType="withEffect">
                                  <p:stCondLst>
                                    <p:cond delay="0"/>
                                  </p:stCondLst>
                                  <p:childTnLst>
                                    <p:animEffect transition="out" filter="fade">
                                      <p:cBhvr>
                                        <p:cTn id="46" dur="500"/>
                                        <p:tgtEl>
                                          <p:spTgt spid="31"/>
                                        </p:tgtEl>
                                      </p:cBhvr>
                                    </p:animEffect>
                                    <p:set>
                                      <p:cBhvr>
                                        <p:cTn id="47" dur="1" fill="hold">
                                          <p:stCondLst>
                                            <p:cond delay="499"/>
                                          </p:stCondLst>
                                        </p:cTn>
                                        <p:tgtEl>
                                          <p:spTgt spid="31"/>
                                        </p:tgtEl>
                                        <p:attrNameLst>
                                          <p:attrName>style.visibility</p:attrName>
                                        </p:attrNameLst>
                                      </p:cBhvr>
                                      <p:to>
                                        <p:strVal val="hidden"/>
                                      </p:to>
                                    </p:set>
                                  </p:childTnLst>
                                </p:cTn>
                              </p:par>
                              <p:par>
                                <p:cTn id="48" presetID="10" presetClass="exit" presetSubtype="0" fill="hold" grpId="1" nodeType="withEffect">
                                  <p:stCondLst>
                                    <p:cond delay="0"/>
                                  </p:stCondLst>
                                  <p:childTnLst>
                                    <p:animEffect transition="out" filter="fade">
                                      <p:cBhvr>
                                        <p:cTn id="49" dur="500"/>
                                        <p:tgtEl>
                                          <p:spTgt spid="32"/>
                                        </p:tgtEl>
                                      </p:cBhvr>
                                    </p:animEffect>
                                    <p:set>
                                      <p:cBhvr>
                                        <p:cTn id="50" dur="1" fill="hold">
                                          <p:stCondLst>
                                            <p:cond delay="499"/>
                                          </p:stCondLst>
                                        </p:cTn>
                                        <p:tgtEl>
                                          <p:spTgt spid="32"/>
                                        </p:tgtEl>
                                        <p:attrNameLst>
                                          <p:attrName>style.visibility</p:attrName>
                                        </p:attrNameLst>
                                      </p:cBhvr>
                                      <p:to>
                                        <p:strVal val="hidden"/>
                                      </p:to>
                                    </p:se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1" nodeType="clickEffect">
                                  <p:stCondLst>
                                    <p:cond delay="0"/>
                                  </p:stCondLst>
                                  <p:childTnLst>
                                    <p:set>
                                      <p:cBhvr>
                                        <p:cTn id="54" dur="1" fill="hold">
                                          <p:stCondLst>
                                            <p:cond delay="0"/>
                                          </p:stCondLst>
                                        </p:cTn>
                                        <p:tgtEl>
                                          <p:spTgt spid="23"/>
                                        </p:tgtEl>
                                        <p:attrNameLst>
                                          <p:attrName>style.visibility</p:attrName>
                                        </p:attrNameLst>
                                      </p:cBhvr>
                                      <p:to>
                                        <p:strVal val="visible"/>
                                      </p:to>
                                    </p:set>
                                    <p:animEffect transition="in" filter="fade">
                                      <p:cBhvr>
                                        <p:cTn id="55" dur="500"/>
                                        <p:tgtEl>
                                          <p:spTgt spid="23"/>
                                        </p:tgtEl>
                                      </p:cBhvr>
                                    </p:animEffect>
                                  </p:childTnLst>
                                </p:cTn>
                              </p:par>
                              <p:par>
                                <p:cTn id="56" presetID="10" presetClass="entr" presetSubtype="0" fill="hold" nodeType="withEffect">
                                  <p:stCondLst>
                                    <p:cond delay="0"/>
                                  </p:stCondLst>
                                  <p:childTnLst>
                                    <p:set>
                                      <p:cBhvr>
                                        <p:cTn id="57" dur="1" fill="hold">
                                          <p:stCondLst>
                                            <p:cond delay="0"/>
                                          </p:stCondLst>
                                        </p:cTn>
                                        <p:tgtEl>
                                          <p:spTgt spid="20"/>
                                        </p:tgtEl>
                                        <p:attrNameLst>
                                          <p:attrName>style.visibility</p:attrName>
                                        </p:attrNameLst>
                                      </p:cBhvr>
                                      <p:to>
                                        <p:strVal val="visible"/>
                                      </p:to>
                                    </p:set>
                                    <p:animEffect transition="in" filter="fade">
                                      <p:cBhvr>
                                        <p:cTn id="58" dur="500"/>
                                        <p:tgtEl>
                                          <p:spTgt spid="20"/>
                                        </p:tgtEl>
                                      </p:cBhvr>
                                    </p:animEffect>
                                  </p:childTnLst>
                                </p:cTn>
                              </p:par>
                              <p:par>
                                <p:cTn id="59" presetID="10" presetClass="entr" presetSubtype="0" fill="hold" nodeType="withEffect">
                                  <p:stCondLst>
                                    <p:cond delay="0"/>
                                  </p:stCondLst>
                                  <p:childTnLst>
                                    <p:set>
                                      <p:cBhvr>
                                        <p:cTn id="60" dur="1" fill="hold">
                                          <p:stCondLst>
                                            <p:cond delay="0"/>
                                          </p:stCondLst>
                                        </p:cTn>
                                        <p:tgtEl>
                                          <p:spTgt spid="21"/>
                                        </p:tgtEl>
                                        <p:attrNameLst>
                                          <p:attrName>style.visibility</p:attrName>
                                        </p:attrNameLst>
                                      </p:cBhvr>
                                      <p:to>
                                        <p:strVal val="visible"/>
                                      </p:to>
                                    </p:set>
                                    <p:animEffect transition="in" filter="fade">
                                      <p:cBhvr>
                                        <p:cTn id="61" dur="500"/>
                                        <p:tgtEl>
                                          <p:spTgt spid="21"/>
                                        </p:tgtEl>
                                      </p:cBhvr>
                                    </p:animEffect>
                                  </p:childTnLst>
                                </p:cTn>
                              </p:par>
                              <p:par>
                                <p:cTn id="62" presetID="10" presetClass="entr" presetSubtype="0" fill="hold" nodeType="withEffect">
                                  <p:stCondLst>
                                    <p:cond delay="0"/>
                                  </p:stCondLst>
                                  <p:childTnLst>
                                    <p:set>
                                      <p:cBhvr>
                                        <p:cTn id="63" dur="1" fill="hold">
                                          <p:stCondLst>
                                            <p:cond delay="0"/>
                                          </p:stCondLst>
                                        </p:cTn>
                                        <p:tgtEl>
                                          <p:spTgt spid="22"/>
                                        </p:tgtEl>
                                        <p:attrNameLst>
                                          <p:attrName>style.visibility</p:attrName>
                                        </p:attrNameLst>
                                      </p:cBhvr>
                                      <p:to>
                                        <p:strVal val="visible"/>
                                      </p:to>
                                    </p:set>
                                    <p:animEffect transition="in" filter="fade">
                                      <p:cBhvr>
                                        <p:cTn id="64" dur="500"/>
                                        <p:tgtEl>
                                          <p:spTgt spid="22"/>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nodeType="clickEffect">
                                  <p:stCondLst>
                                    <p:cond delay="0"/>
                                  </p:stCondLst>
                                  <p:childTnLst>
                                    <p:set>
                                      <p:cBhvr>
                                        <p:cTn id="68" dur="1" fill="hold">
                                          <p:stCondLst>
                                            <p:cond delay="0"/>
                                          </p:stCondLst>
                                        </p:cTn>
                                        <p:tgtEl>
                                          <p:spTgt spid="37"/>
                                        </p:tgtEl>
                                        <p:attrNameLst>
                                          <p:attrName>style.visibility</p:attrName>
                                        </p:attrNameLst>
                                      </p:cBhvr>
                                      <p:to>
                                        <p:strVal val="visible"/>
                                      </p:to>
                                    </p:set>
                                    <p:animEffect transition="in" filter="fade">
                                      <p:cBhvr>
                                        <p:cTn id="69" dur="500"/>
                                        <p:tgtEl>
                                          <p:spTgt spid="37"/>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38"/>
                                        </p:tgtEl>
                                        <p:attrNameLst>
                                          <p:attrName>style.visibility</p:attrName>
                                        </p:attrNameLst>
                                      </p:cBhvr>
                                      <p:to>
                                        <p:strVal val="visible"/>
                                      </p:to>
                                    </p:set>
                                    <p:animEffect transition="in" filter="fade">
                                      <p:cBhvr>
                                        <p:cTn id="72" dur="500"/>
                                        <p:tgtEl>
                                          <p:spTgt spid="38"/>
                                        </p:tgtEl>
                                      </p:cBhvr>
                                    </p:animEffect>
                                  </p:childTnLst>
                                </p:cTn>
                              </p:par>
                              <p:par>
                                <p:cTn id="73" presetID="10" presetClass="entr" presetSubtype="0" fill="hold" grpId="0" nodeType="withEffect">
                                  <p:stCondLst>
                                    <p:cond delay="0"/>
                                  </p:stCondLst>
                                  <p:childTnLst>
                                    <p:set>
                                      <p:cBhvr>
                                        <p:cTn id="74" dur="1" fill="hold">
                                          <p:stCondLst>
                                            <p:cond delay="0"/>
                                          </p:stCondLst>
                                        </p:cTn>
                                        <p:tgtEl>
                                          <p:spTgt spid="33"/>
                                        </p:tgtEl>
                                        <p:attrNameLst>
                                          <p:attrName>style.visibility</p:attrName>
                                        </p:attrNameLst>
                                      </p:cBhvr>
                                      <p:to>
                                        <p:strVal val="visible"/>
                                      </p:to>
                                    </p:set>
                                    <p:animEffect transition="in" filter="fade">
                                      <p:cBhvr>
                                        <p:cTn id="75" dur="500"/>
                                        <p:tgtEl>
                                          <p:spTgt spid="33"/>
                                        </p:tgtEl>
                                      </p:cBhvr>
                                    </p:animEffect>
                                  </p:childTnLst>
                                </p:cTn>
                              </p:par>
                              <p:par>
                                <p:cTn id="76" presetID="10" presetClass="entr" presetSubtype="0" fill="hold" nodeType="withEffect">
                                  <p:stCondLst>
                                    <p:cond delay="0"/>
                                  </p:stCondLst>
                                  <p:childTnLst>
                                    <p:set>
                                      <p:cBhvr>
                                        <p:cTn id="77" dur="1" fill="hold">
                                          <p:stCondLst>
                                            <p:cond delay="0"/>
                                          </p:stCondLst>
                                        </p:cTn>
                                        <p:tgtEl>
                                          <p:spTgt spid="35"/>
                                        </p:tgtEl>
                                        <p:attrNameLst>
                                          <p:attrName>style.visibility</p:attrName>
                                        </p:attrNameLst>
                                      </p:cBhvr>
                                      <p:to>
                                        <p:strVal val="visible"/>
                                      </p:to>
                                    </p:set>
                                    <p:animEffect transition="in" filter="fade">
                                      <p:cBhvr>
                                        <p:cTn id="78"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3" grpId="1"/>
      <p:bldP spid="26" grpId="0"/>
      <p:bldP spid="26" grpId="1"/>
      <p:bldP spid="31" grpId="0"/>
      <p:bldP spid="31" grpId="1"/>
      <p:bldP spid="32" grpId="0"/>
      <p:bldP spid="32" grpId="1"/>
      <p:bldP spid="33" grpId="0"/>
      <p:bldP spid="38" grpId="0"/>
    </p:bld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31951" y="1300186"/>
            <a:ext cx="5056192" cy="415498"/>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例</a:t>
            </a:r>
            <a:r>
              <a:rPr kumimoji="0" lang="en-US"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3-12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试判别能观标准型实现的能观性。</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891777" y="2434476"/>
            <a:ext cx="1067921"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解</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因为</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1912729" y="1846148"/>
          <a:ext cx="3047300" cy="1555261"/>
        </p:xfrm>
        <a:graphic>
          <a:graphicData uri="http://schemas.openxmlformats.org/presentationml/2006/ole">
            <mc:AlternateContent xmlns:mc="http://schemas.openxmlformats.org/markup-compatibility/2006">
              <mc:Choice xmlns:v="urn:schemas-microsoft-com:vml" Requires="v">
                <p:oleObj spid="_x0000_s115721" name="Equation" r:id="rId3" imgW="2298700" imgH="1168400" progId="Equation.DSMT4">
                  <p:embed/>
                </p:oleObj>
              </mc:Choice>
              <mc:Fallback>
                <p:oleObj name="Equation" r:id="rId3" imgW="2298700" imgH="1168400"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12729" y="1846148"/>
                        <a:ext cx="3047300" cy="1555261"/>
                      </a:xfrm>
                      <a:prstGeom prst="rect">
                        <a:avLst/>
                      </a:prstGeom>
                      <a:noFill/>
                    </p:spPr>
                  </p:pic>
                </p:oleObj>
              </mc:Fallback>
            </mc:AlternateContent>
          </a:graphicData>
        </a:graphic>
      </p:graphicFrame>
      <p:sp>
        <p:nvSpPr>
          <p:cNvPr id="8" name="Rectangle 4"/>
          <p:cNvSpPr>
            <a:spLocks noChangeArrowheads="1"/>
          </p:cNvSpPr>
          <p:nvPr/>
        </p:nvSpPr>
        <p:spPr bwMode="auto">
          <a:xfrm>
            <a:off x="5132864" y="237029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5272167" y="2485237"/>
          <a:ext cx="2022317" cy="371750"/>
        </p:xfrm>
        <a:graphic>
          <a:graphicData uri="http://schemas.openxmlformats.org/presentationml/2006/ole">
            <mc:AlternateContent xmlns:mc="http://schemas.openxmlformats.org/markup-compatibility/2006">
              <mc:Choice xmlns:v="urn:schemas-microsoft-com:vml" Requires="v">
                <p:oleObj spid="_x0000_s115722" name="Equation" r:id="rId5" imgW="1295400" imgH="241300" progId="Equation.DSMT4">
                  <p:embed/>
                </p:oleObj>
              </mc:Choice>
              <mc:Fallback>
                <p:oleObj name="Equation" r:id="rId5" imgW="1295400" imgH="24130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272167" y="2485237"/>
                        <a:ext cx="2022317" cy="371750"/>
                      </a:xfrm>
                      <a:prstGeom prst="rect">
                        <a:avLst/>
                      </a:prstGeom>
                      <a:noFill/>
                    </p:spPr>
                  </p:pic>
                </p:oleObj>
              </mc:Fallback>
            </mc:AlternateContent>
          </a:graphicData>
        </a:graphic>
      </p:graphicFrame>
      <p:sp>
        <p:nvSpPr>
          <p:cNvPr id="10" name="矩形 9"/>
          <p:cNvSpPr/>
          <p:nvPr/>
        </p:nvSpPr>
        <p:spPr>
          <a:xfrm>
            <a:off x="862140" y="3391752"/>
            <a:ext cx="2839239" cy="415498"/>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所以，能观性矩阵为</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1" name="Rectangle 6"/>
          <p:cNvSpPr>
            <a:spLocks noChangeArrowheads="1"/>
          </p:cNvSpPr>
          <p:nvPr/>
        </p:nvSpPr>
        <p:spPr bwMode="auto">
          <a:xfrm>
            <a:off x="2628901" y="400514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2414958" y="3815275"/>
          <a:ext cx="1021421" cy="990779"/>
        </p:xfrm>
        <a:graphic>
          <a:graphicData uri="http://schemas.openxmlformats.org/presentationml/2006/ole">
            <mc:AlternateContent xmlns:mc="http://schemas.openxmlformats.org/markup-compatibility/2006">
              <mc:Choice xmlns:v="urn:schemas-microsoft-com:vml" Requires="v">
                <p:oleObj spid="_x0000_s115723" name="Equation" r:id="rId7" imgW="952500" imgH="927100" progId="Equation.DSMT4">
                  <p:embed/>
                </p:oleObj>
              </mc:Choice>
              <mc:Fallback>
                <p:oleObj name="Equation" r:id="rId7" imgW="952500" imgH="927100"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14958" y="3815275"/>
                        <a:ext cx="1021421" cy="990779"/>
                      </a:xfrm>
                      <a:prstGeom prst="rect">
                        <a:avLst/>
                      </a:prstGeom>
                      <a:noFill/>
                    </p:spPr>
                  </p:pic>
                </p:oleObj>
              </mc:Fallback>
            </mc:AlternateContent>
          </a:graphicData>
        </a:graphic>
      </p:graphicFrame>
      <p:sp>
        <p:nvSpPr>
          <p:cNvPr id="13" name="Rectangle 8"/>
          <p:cNvSpPr>
            <a:spLocks noChangeArrowheads="1"/>
          </p:cNvSpPr>
          <p:nvPr/>
        </p:nvSpPr>
        <p:spPr bwMode="auto">
          <a:xfrm>
            <a:off x="4700667" y="410354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3750233" y="3784167"/>
          <a:ext cx="1521933" cy="1207484"/>
        </p:xfrm>
        <a:graphic>
          <a:graphicData uri="http://schemas.openxmlformats.org/presentationml/2006/ole">
            <mc:AlternateContent xmlns:mc="http://schemas.openxmlformats.org/markup-compatibility/2006">
              <mc:Choice xmlns:v="urn:schemas-microsoft-com:vml" Requires="v">
                <p:oleObj spid="_x0000_s115724" name="Equation" r:id="rId9" imgW="1155700" imgH="927100" progId="Equation.DSMT4">
                  <p:embed/>
                </p:oleObj>
              </mc:Choice>
              <mc:Fallback>
                <p:oleObj name="Equation" r:id="rId9" imgW="1155700" imgH="927100"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750233" y="3784167"/>
                        <a:ext cx="1521933" cy="1207484"/>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3371689" y="4177789"/>
          <a:ext cx="273254" cy="231215"/>
        </p:xfrm>
        <a:graphic>
          <a:graphicData uri="http://schemas.openxmlformats.org/presentationml/2006/ole">
            <mc:AlternateContent xmlns:mc="http://schemas.openxmlformats.org/markup-compatibility/2006">
              <mc:Choice xmlns:v="urn:schemas-microsoft-com:vml" Requires="v">
                <p:oleObj spid="_x0000_s115725" name="公式" r:id="rId11" imgW="126780" imgH="101424" progId="Equation.3">
                  <p:embed/>
                </p:oleObj>
              </mc:Choice>
              <mc:Fallback>
                <p:oleObj name="公式" r:id="rId11" imgW="126780" imgH="101424" progId="Equation.3">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371689" y="4177789"/>
                        <a:ext cx="273254" cy="231215"/>
                      </a:xfrm>
                      <a:prstGeom prst="rect">
                        <a:avLst/>
                      </a:prstGeom>
                      <a:noFill/>
                    </p:spPr>
                  </p:pic>
                </p:oleObj>
              </mc:Fallback>
            </mc:AlternateContent>
          </a:graphicData>
        </a:graphic>
      </p:graphicFrame>
      <p:sp>
        <p:nvSpPr>
          <p:cNvPr id="20" name="矩形 19"/>
          <p:cNvSpPr/>
          <p:nvPr/>
        </p:nvSpPr>
        <p:spPr>
          <a:xfrm>
            <a:off x="742950" y="5008661"/>
            <a:ext cx="7738111" cy="738664"/>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系统的能观性矩阵</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V</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为下三角阵。因为</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，所以</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。即能观标准型实现一定是状态完全能观的</a:t>
            </a: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0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1" name="Rectangle 15"/>
          <p:cNvSpPr>
            <a:spLocks noChangeArrowheads="1"/>
          </p:cNvSpPr>
          <p:nvPr/>
        </p:nvSpPr>
        <p:spPr bwMode="auto">
          <a:xfrm>
            <a:off x="3701156" y="536495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2" name="对象 21"/>
          <p:cNvGraphicFramePr>
            <a:graphicFrameLocks noChangeAspect="1"/>
          </p:cNvGraphicFramePr>
          <p:nvPr>
            <p:extLst/>
          </p:nvPr>
        </p:nvGraphicFramePr>
        <p:xfrm>
          <a:off x="5565060" y="5065601"/>
          <a:ext cx="505085" cy="317146"/>
        </p:xfrm>
        <a:graphic>
          <a:graphicData uri="http://schemas.openxmlformats.org/presentationml/2006/ole">
            <mc:AlternateContent xmlns:mc="http://schemas.openxmlformats.org/markup-compatibility/2006">
              <mc:Choice xmlns:v="urn:schemas-microsoft-com:vml" Requires="v">
                <p:oleObj spid="_x0000_s115726" name="公式" r:id="rId13" imgW="406048" imgH="253780" progId="Equation.3">
                  <p:embed/>
                </p:oleObj>
              </mc:Choice>
              <mc:Fallback>
                <p:oleObj name="公式" r:id="rId13" imgW="406048" imgH="253780" progId="Equation.3">
                  <p:embed/>
                  <p:pic>
                    <p:nvPicPr>
                      <p:cNvPr id="22" name="对象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565060" y="5065601"/>
                        <a:ext cx="505085" cy="317146"/>
                      </a:xfrm>
                      <a:prstGeom prst="rect">
                        <a:avLst/>
                      </a:prstGeom>
                      <a:noFill/>
                    </p:spPr>
                  </p:pic>
                </p:oleObj>
              </mc:Fallback>
            </mc:AlternateContent>
          </a:graphicData>
        </a:graphic>
      </p:graphicFrame>
      <p:sp>
        <p:nvSpPr>
          <p:cNvPr id="23" name="Rectangle 17"/>
          <p:cNvSpPr>
            <a:spLocks noChangeArrowheads="1"/>
          </p:cNvSpPr>
          <p:nvPr/>
        </p:nvSpPr>
        <p:spPr bwMode="auto">
          <a:xfrm>
            <a:off x="4700667" y="550551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4" name="对象 23"/>
          <p:cNvGraphicFramePr>
            <a:graphicFrameLocks noChangeAspect="1"/>
          </p:cNvGraphicFramePr>
          <p:nvPr>
            <p:extLst/>
          </p:nvPr>
        </p:nvGraphicFramePr>
        <p:xfrm>
          <a:off x="6860935" y="5070147"/>
          <a:ext cx="1071485" cy="308052"/>
        </p:xfrm>
        <a:graphic>
          <a:graphicData uri="http://schemas.openxmlformats.org/presentationml/2006/ole">
            <mc:AlternateContent xmlns:mc="http://schemas.openxmlformats.org/markup-compatibility/2006">
              <mc:Choice xmlns:v="urn:schemas-microsoft-com:vml" Requires="v">
                <p:oleObj spid="_x0000_s115727" name="公式" r:id="rId15" imgW="761669" imgH="215806" progId="Equation.3">
                  <p:embed/>
                </p:oleObj>
              </mc:Choice>
              <mc:Fallback>
                <p:oleObj name="公式" r:id="rId15" imgW="761669" imgH="215806" progId="Equation.3">
                  <p:embed/>
                  <p:pic>
                    <p:nvPicPr>
                      <p:cNvPr id="24" name="对象 2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860935" y="5070147"/>
                        <a:ext cx="1071485" cy="308052"/>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168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42840018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500"/>
                                        <p:tgtEl>
                                          <p:spTgt spid="10"/>
                                        </p:tgtEl>
                                      </p:cBhvr>
                                    </p:animEffect>
                                  </p:childTnLst>
                                </p:cTn>
                              </p:par>
                              <p:par>
                                <p:cTn id="19" presetID="10" presetClass="entr" presetSubtype="0" fill="hold" nodeType="with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par>
                                <p:cTn id="22" presetID="10" presetClass="entr" presetSubtype="0" fill="hold" nodeType="with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fade">
                                      <p:cBhvr>
                                        <p:cTn id="24" dur="500"/>
                                        <p:tgtEl>
                                          <p:spTgt spid="14"/>
                                        </p:tgtEl>
                                      </p:cBhvr>
                                    </p:animEffect>
                                  </p:childTnLst>
                                </p:cTn>
                              </p:par>
                              <p:par>
                                <p:cTn id="25" presetID="10" presetClass="entr" presetSubtype="0" fill="hold" nodeType="with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fade">
                                      <p:cBhvr>
                                        <p:cTn id="27" dur="500"/>
                                        <p:tgtEl>
                                          <p:spTgt spid="16"/>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20"/>
                                        </p:tgtEl>
                                        <p:attrNameLst>
                                          <p:attrName>style.visibility</p:attrName>
                                        </p:attrNameLst>
                                      </p:cBhvr>
                                      <p:to>
                                        <p:strVal val="visible"/>
                                      </p:to>
                                    </p:set>
                                    <p:animEffect transition="in" filter="fade">
                                      <p:cBhvr>
                                        <p:cTn id="32" dur="500"/>
                                        <p:tgtEl>
                                          <p:spTgt spid="20"/>
                                        </p:tgtEl>
                                      </p:cBhvr>
                                    </p:animEffect>
                                  </p:childTnLst>
                                </p:cTn>
                              </p:par>
                              <p:par>
                                <p:cTn id="33" presetID="10" presetClass="entr" presetSubtype="0" fill="hold" nodeType="withEffect">
                                  <p:stCondLst>
                                    <p:cond delay="0"/>
                                  </p:stCondLst>
                                  <p:childTnLst>
                                    <p:set>
                                      <p:cBhvr>
                                        <p:cTn id="34" dur="1" fill="hold">
                                          <p:stCondLst>
                                            <p:cond delay="0"/>
                                          </p:stCondLst>
                                        </p:cTn>
                                        <p:tgtEl>
                                          <p:spTgt spid="22"/>
                                        </p:tgtEl>
                                        <p:attrNameLst>
                                          <p:attrName>style.visibility</p:attrName>
                                        </p:attrNameLst>
                                      </p:cBhvr>
                                      <p:to>
                                        <p:strVal val="visible"/>
                                      </p:to>
                                    </p:set>
                                    <p:animEffect transition="in" filter="fade">
                                      <p:cBhvr>
                                        <p:cTn id="35" dur="500"/>
                                        <p:tgtEl>
                                          <p:spTgt spid="22"/>
                                        </p:tgtEl>
                                      </p:cBhvr>
                                    </p:animEffect>
                                  </p:childTnLst>
                                </p:cTn>
                              </p:par>
                              <p:par>
                                <p:cTn id="36" presetID="10" presetClass="entr" presetSubtype="0" fill="hold" nodeType="withEffect">
                                  <p:stCondLst>
                                    <p:cond delay="0"/>
                                  </p:stCondLst>
                                  <p:childTnLst>
                                    <p:set>
                                      <p:cBhvr>
                                        <p:cTn id="37" dur="1" fill="hold">
                                          <p:stCondLst>
                                            <p:cond delay="0"/>
                                          </p:stCondLst>
                                        </p:cTn>
                                        <p:tgtEl>
                                          <p:spTgt spid="24"/>
                                        </p:tgtEl>
                                        <p:attrNameLst>
                                          <p:attrName>style.visibility</p:attrName>
                                        </p:attrNameLst>
                                      </p:cBhvr>
                                      <p:to>
                                        <p:strVal val="visible"/>
                                      </p:to>
                                    </p:set>
                                    <p:animEffect transition="in" filter="fade">
                                      <p:cBhvr>
                                        <p:cTn id="38"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0" grpId="0"/>
      <p:bldP spid="20" grpId="0"/>
    </p:bld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754380" y="1313206"/>
            <a:ext cx="7452360" cy="2516073"/>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2</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定理</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：单输入</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单输出线性定常连续系统如果状态能观，即其</a:t>
            </a:r>
            <a:endPar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a:p>
            <a:pPr marL="0" marR="0" lvl="0" indent="0" algn="just" defTabSz="914400" rtl="0" eaLnBrk="1" fontAlgn="auto" latinLnBrk="0" hangingPunct="1">
              <a:lnSpc>
                <a:spcPct val="125000"/>
              </a:lnSpc>
              <a:spcBef>
                <a:spcPts val="0"/>
              </a:spcBef>
              <a:spcAft>
                <a:spcPts val="0"/>
              </a:spcAft>
              <a:buClrTx/>
              <a:buSzTx/>
              <a:buFontTx/>
              <a:buNone/>
              <a:tabLst/>
              <a:defRPr/>
            </a:pPr>
            <a:endPar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能观性矩阵</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满秩，则存在一个非奇异变换矩</a:t>
            </a:r>
            <a:r>
              <a:rPr kumimoji="0" lang="zh-CN" altLang="en-US"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阵</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a:p>
            <a:pPr marL="0" marR="0" lvl="0" indent="0" algn="just" defTabSz="914400" rtl="0" eaLnBrk="1" fontAlgn="auto" latinLnBrk="0" hangingPunct="1">
              <a:lnSpc>
                <a:spcPct val="125000"/>
              </a:lnSpc>
              <a:spcBef>
                <a:spcPts val="0"/>
              </a:spcBef>
              <a:spcAft>
                <a:spcPts val="0"/>
              </a:spcAft>
              <a:buClrTx/>
              <a:buSzTx/>
              <a:buFontTx/>
              <a:buNone/>
              <a:tabLst/>
              <a:defRPr/>
            </a:pPr>
            <a:endPar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使，</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可将系统变为能观标准型。变换矩阵</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p>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其中：</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Rectangle 2"/>
          <p:cNvSpPr>
            <a:spLocks noChangeArrowheads="1"/>
          </p:cNvSpPr>
          <p:nvPr/>
        </p:nvSpPr>
        <p:spPr bwMode="auto">
          <a:xfrm>
            <a:off x="1348741" y="218179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2138528" y="1855485"/>
          <a:ext cx="1049326" cy="1018763"/>
        </p:xfrm>
        <a:graphic>
          <a:graphicData uri="http://schemas.openxmlformats.org/presentationml/2006/ole">
            <mc:AlternateContent xmlns:mc="http://schemas.openxmlformats.org/markup-compatibility/2006">
              <mc:Choice xmlns:v="urn:schemas-microsoft-com:vml" Requires="v">
                <p:oleObj spid="_x0000_s116746" name="Equation" r:id="rId3" imgW="977476" imgH="952087" progId="Equation.DSMT4">
                  <p:embed/>
                </p:oleObj>
              </mc:Choice>
              <mc:Fallback>
                <p:oleObj name="Equation" r:id="rId3" imgW="977476" imgH="952087"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38528" y="1855485"/>
                        <a:ext cx="1049326" cy="1018763"/>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7269480" y="2204101"/>
          <a:ext cx="400050" cy="355600"/>
        </p:xfrm>
        <a:graphic>
          <a:graphicData uri="http://schemas.openxmlformats.org/presentationml/2006/ole">
            <mc:AlternateContent xmlns:mc="http://schemas.openxmlformats.org/markup-compatibility/2006">
              <mc:Choice xmlns:v="urn:schemas-microsoft-com:vml" Requires="v">
                <p:oleObj spid="_x0000_s116747" name="Equation" r:id="rId5" imgW="253890" imgH="228501" progId="Equation.DSMT4">
                  <p:embed/>
                </p:oleObj>
              </mc:Choice>
              <mc:Fallback>
                <p:oleObj name="Equation" r:id="rId5" imgW="253890" imgH="228501"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269480" y="2204101"/>
                        <a:ext cx="400050" cy="355600"/>
                      </a:xfrm>
                      <a:prstGeom prst="rect">
                        <a:avLst/>
                      </a:prstGeom>
                      <a:noFill/>
                    </p:spPr>
                  </p:pic>
                </p:oleObj>
              </mc:Fallback>
            </mc:AlternateContent>
          </a:graphicData>
        </a:graphic>
      </p:graphicFrame>
      <p:sp>
        <p:nvSpPr>
          <p:cNvPr id="9" name="Rectangle 6"/>
          <p:cNvSpPr>
            <a:spLocks noChangeArrowheads="1"/>
          </p:cNvSpPr>
          <p:nvPr/>
        </p:nvSpPr>
        <p:spPr bwMode="auto">
          <a:xfrm>
            <a:off x="4572001" y="273574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1258030" y="2990437"/>
          <a:ext cx="880498" cy="318478"/>
        </p:xfrm>
        <a:graphic>
          <a:graphicData uri="http://schemas.openxmlformats.org/presentationml/2006/ole">
            <mc:AlternateContent xmlns:mc="http://schemas.openxmlformats.org/markup-compatibility/2006">
              <mc:Choice xmlns:v="urn:schemas-microsoft-com:vml" Requires="v">
                <p:oleObj spid="_x0000_s116748" name="Equation" r:id="rId7" imgW="444114" imgH="164957" progId="Equation.DSMT4">
                  <p:embed/>
                </p:oleObj>
              </mc:Choice>
              <mc:Fallback>
                <p:oleObj name="Equation" r:id="rId7" imgW="444114" imgH="164957"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258030" y="2990437"/>
                        <a:ext cx="880498" cy="318478"/>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6534642" y="2959745"/>
          <a:ext cx="2269777" cy="411480"/>
        </p:xfrm>
        <a:graphic>
          <a:graphicData uri="http://schemas.openxmlformats.org/presentationml/2006/ole">
            <mc:AlternateContent xmlns:mc="http://schemas.openxmlformats.org/markup-compatibility/2006">
              <mc:Choice xmlns:v="urn:schemas-microsoft-com:vml" Requires="v">
                <p:oleObj spid="_x0000_s116749" name="Equation" r:id="rId9" imgW="1625600" imgH="292100" progId="Equation.DSMT4">
                  <p:embed/>
                </p:oleObj>
              </mc:Choice>
              <mc:Fallback>
                <p:oleObj name="Equation" r:id="rId9" imgW="1625600" imgH="292100" progId="Equation.DSMT4">
                  <p:embed/>
                  <p:pic>
                    <p:nvPicPr>
                      <p:cNvPr id="12" name="对象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534642" y="2959745"/>
                        <a:ext cx="2269777" cy="411480"/>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3904372" y="3447838"/>
          <a:ext cx="1626632" cy="1166688"/>
        </p:xfrm>
        <a:graphic>
          <a:graphicData uri="http://schemas.openxmlformats.org/presentationml/2006/ole">
            <mc:AlternateContent xmlns:mc="http://schemas.openxmlformats.org/markup-compatibility/2006">
              <mc:Choice xmlns:v="urn:schemas-microsoft-com:vml" Requires="v">
                <p:oleObj spid="_x0000_s116750" name="Equation" r:id="rId11" imgW="1384300" imgH="990600" progId="Equation.DSMT4">
                  <p:embed/>
                </p:oleObj>
              </mc:Choice>
              <mc:Fallback>
                <p:oleObj name="Equation" r:id="rId11" imgW="1384300" imgH="990600" progId="Equation.DSMT4">
                  <p:embed/>
                  <p:pic>
                    <p:nvPicPr>
                      <p:cNvPr id="14" name="对象 1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904372" y="3447838"/>
                        <a:ext cx="1626632" cy="1166688"/>
                      </a:xfrm>
                      <a:prstGeom prst="rect">
                        <a:avLst/>
                      </a:prstGeom>
                      <a:noFill/>
                    </p:spPr>
                  </p:pic>
                </p:oleObj>
              </mc:Fallback>
            </mc:AlternateContent>
          </a:graphicData>
        </a:graphic>
      </p:graphicFrame>
      <p:sp>
        <p:nvSpPr>
          <p:cNvPr id="15" name="矩形 14"/>
          <p:cNvSpPr/>
          <p:nvPr/>
        </p:nvSpPr>
        <p:spPr>
          <a:xfrm>
            <a:off x="768689" y="4758796"/>
            <a:ext cx="1435008"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于是，有</a:t>
            </a:r>
            <a:r>
              <a:rPr kumimoji="0" lang="zh-CN" altLang="zh-CN" sz="135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135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7" name="对象 16"/>
          <p:cNvGraphicFramePr>
            <a:graphicFrameLocks noChangeAspect="1"/>
          </p:cNvGraphicFramePr>
          <p:nvPr>
            <p:extLst/>
          </p:nvPr>
        </p:nvGraphicFramePr>
        <p:xfrm>
          <a:off x="2138527" y="4505977"/>
          <a:ext cx="1972181" cy="961802"/>
        </p:xfrm>
        <a:graphic>
          <a:graphicData uri="http://schemas.openxmlformats.org/presentationml/2006/ole">
            <mc:AlternateContent xmlns:mc="http://schemas.openxmlformats.org/markup-compatibility/2006">
              <mc:Choice xmlns:v="urn:schemas-microsoft-com:vml" Requires="v">
                <p:oleObj spid="_x0000_s116751" name="Equation" r:id="rId13" imgW="1930400" imgH="939800" progId="Equation.DSMT4">
                  <p:embed/>
                </p:oleObj>
              </mc:Choice>
              <mc:Fallback>
                <p:oleObj name="Equation" r:id="rId13" imgW="1930400" imgH="939800" progId="Equation.DSMT4">
                  <p:embed/>
                  <p:pic>
                    <p:nvPicPr>
                      <p:cNvPr id="17" name="对象 1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138527" y="4505977"/>
                        <a:ext cx="1972181" cy="961802"/>
                      </a:xfrm>
                      <a:prstGeom prst="rect">
                        <a:avLst/>
                      </a:prstGeom>
                      <a:noFill/>
                    </p:spPr>
                  </p:pic>
                </p:oleObj>
              </mc:Fallback>
            </mc:AlternateContent>
          </a:graphicData>
        </a:graphic>
      </p:graphicFrame>
      <p:graphicFrame>
        <p:nvGraphicFramePr>
          <p:cNvPr id="19" name="对象 18"/>
          <p:cNvGraphicFramePr>
            <a:graphicFrameLocks noChangeAspect="1"/>
          </p:cNvGraphicFramePr>
          <p:nvPr>
            <p:extLst/>
          </p:nvPr>
        </p:nvGraphicFramePr>
        <p:xfrm>
          <a:off x="4455871" y="4898944"/>
          <a:ext cx="812621" cy="284417"/>
        </p:xfrm>
        <a:graphic>
          <a:graphicData uri="http://schemas.openxmlformats.org/presentationml/2006/ole">
            <mc:AlternateContent xmlns:mc="http://schemas.openxmlformats.org/markup-compatibility/2006">
              <mc:Choice xmlns:v="urn:schemas-microsoft-com:vml" Requires="v">
                <p:oleObj spid="_x0000_s116752" name="Equation" r:id="rId15" imgW="571252" imgH="203112" progId="Equation.DSMT4">
                  <p:embed/>
                </p:oleObj>
              </mc:Choice>
              <mc:Fallback>
                <p:oleObj name="Equation" r:id="rId15" imgW="571252" imgH="203112" progId="Equation.DSMT4">
                  <p:embed/>
                  <p:pic>
                    <p:nvPicPr>
                      <p:cNvPr id="19" name="对象 1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455871" y="4898944"/>
                        <a:ext cx="812621" cy="284417"/>
                      </a:xfrm>
                      <a:prstGeom prst="rect">
                        <a:avLst/>
                      </a:prstGeom>
                      <a:noFill/>
                    </p:spPr>
                  </p:pic>
                </p:oleObj>
              </mc:Fallback>
            </mc:AlternateContent>
          </a:graphicData>
        </a:graphic>
      </p:graphicFrame>
      <p:graphicFrame>
        <p:nvGraphicFramePr>
          <p:cNvPr id="21" name="对象 20"/>
          <p:cNvGraphicFramePr>
            <a:graphicFrameLocks noChangeAspect="1"/>
          </p:cNvGraphicFramePr>
          <p:nvPr>
            <p:extLst/>
          </p:nvPr>
        </p:nvGraphicFramePr>
        <p:xfrm>
          <a:off x="5613655" y="4855726"/>
          <a:ext cx="2506958" cy="370852"/>
        </p:xfrm>
        <a:graphic>
          <a:graphicData uri="http://schemas.openxmlformats.org/presentationml/2006/ole">
            <mc:AlternateContent xmlns:mc="http://schemas.openxmlformats.org/markup-compatibility/2006">
              <mc:Choice xmlns:v="urn:schemas-microsoft-com:vml" Requires="v">
                <p:oleObj spid="_x0000_s116753" name="Equation" r:id="rId17" imgW="1612900" imgH="241300" progId="Equation.DSMT4">
                  <p:embed/>
                </p:oleObj>
              </mc:Choice>
              <mc:Fallback>
                <p:oleObj name="Equation" r:id="rId17" imgW="1612900" imgH="241300" progId="Equation.DSMT4">
                  <p:embed/>
                  <p:pic>
                    <p:nvPicPr>
                      <p:cNvPr id="21" name="对象 20"/>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613655" y="4855726"/>
                        <a:ext cx="2506958" cy="370852"/>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169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8579649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500"/>
                                        <p:tgtEl>
                                          <p:spTgt spid="21"/>
                                        </p:tgtEl>
                                      </p:cBhvr>
                                    </p:animEffect>
                                  </p:childTnLst>
                                </p:cTn>
                              </p:par>
                              <p:par>
                                <p:cTn id="8" presetID="10" presetClass="entr" presetSubtype="0" fill="hold" nodeType="withEffect">
                                  <p:stCondLst>
                                    <p:cond delay="0"/>
                                  </p:stCondLst>
                                  <p:childTnLst>
                                    <p:set>
                                      <p:cBhvr>
                                        <p:cTn id="9" dur="1" fill="hold">
                                          <p:stCondLst>
                                            <p:cond delay="0"/>
                                          </p:stCondLst>
                                        </p:cTn>
                                        <p:tgtEl>
                                          <p:spTgt spid="19"/>
                                        </p:tgtEl>
                                        <p:attrNameLst>
                                          <p:attrName>style.visibility</p:attrName>
                                        </p:attrNameLst>
                                      </p:cBhvr>
                                      <p:to>
                                        <p:strVal val="visible"/>
                                      </p:to>
                                    </p:set>
                                    <p:animEffect transition="in" filter="fade">
                                      <p:cBhvr>
                                        <p:cTn id="10" dur="500"/>
                                        <p:tgtEl>
                                          <p:spTgt spid="19"/>
                                        </p:tgtEl>
                                      </p:cBhvr>
                                    </p:animEffect>
                                  </p:childTnLst>
                                </p:cTn>
                              </p:par>
                              <p:par>
                                <p:cTn id="11" presetID="10" presetClass="entr" presetSubtype="0" fill="hold" nodeType="withEffect">
                                  <p:stCondLst>
                                    <p:cond delay="0"/>
                                  </p:stCondLst>
                                  <p:childTnLst>
                                    <p:set>
                                      <p:cBhvr>
                                        <p:cTn id="12" dur="1" fill="hold">
                                          <p:stCondLst>
                                            <p:cond delay="0"/>
                                          </p:stCondLst>
                                        </p:cTn>
                                        <p:tgtEl>
                                          <p:spTgt spid="17"/>
                                        </p:tgtEl>
                                        <p:attrNameLst>
                                          <p:attrName>style.visibility</p:attrName>
                                        </p:attrNameLst>
                                      </p:cBhvr>
                                      <p:to>
                                        <p:strVal val="visible"/>
                                      </p:to>
                                    </p:set>
                                    <p:animEffect transition="in" filter="fade">
                                      <p:cBhvr>
                                        <p:cTn id="13" dur="500"/>
                                        <p:tgtEl>
                                          <p:spTgt spid="17"/>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5"/>
                                        </p:tgtEl>
                                        <p:attrNameLst>
                                          <p:attrName>style.visibility</p:attrName>
                                        </p:attrNameLst>
                                      </p:cBhvr>
                                      <p:to>
                                        <p:strVal val="visible"/>
                                      </p:to>
                                    </p:set>
                                    <p:animEffect transition="in" filter="fade">
                                      <p:cBhvr>
                                        <p:cTn id="16"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40815" y="1287142"/>
            <a:ext cx="1810111" cy="496290"/>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讨论：唯一性</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514350" y="1815216"/>
            <a:ext cx="8149590" cy="2112117"/>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变换后的</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SISO</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单输入</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单输出系统的能控标准型和能观标准型是唯一的。这是因为其能控性矩阵</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S</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和能观性矩阵</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V</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都只有唯一的一组</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n</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个线性无关的向量，由它们的线性组合可导出两组基，变换矩阵</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Q</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和</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T</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分别由这两组基构成，而能控标准型和能观标准型则是在这两组基下系统所具有的两种标准型式。</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矩形 5"/>
          <p:cNvSpPr/>
          <p:nvPr/>
        </p:nvSpPr>
        <p:spPr>
          <a:xfrm>
            <a:off x="514350" y="3904250"/>
            <a:ext cx="8149590" cy="1304203"/>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但是，对于</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MIMO</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多输入</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多输出系统，由于其能控性矩阵和能观性矩阵中</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n</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个线性无关向量的选择可以不同，即不是唯一的，所以其能控标准型和能观标准型也不是唯一的。此问题以后处理。</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170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6891660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
                                            <p:txEl>
                                              <p:pRg st="0" end="0"/>
                                            </p:txEl>
                                          </p:spTgt>
                                        </p:tgtEl>
                                        <p:attrNameLst>
                                          <p:attrName>style.visibility</p:attrName>
                                        </p:attrNameLst>
                                      </p:cBhvr>
                                      <p:to>
                                        <p:strVal val="visible"/>
                                      </p:to>
                                    </p:set>
                                    <p:animEffect transition="in" filter="fade">
                                      <p:cBhvr>
                                        <p:cTn id="12" dur="500"/>
                                        <p:tgtEl>
                                          <p:spTgt spid="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09405" y="1096081"/>
            <a:ext cx="4312399"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例</a:t>
            </a:r>
            <a:r>
              <a:rPr kumimoji="0" lang="en-US" altLang="zh-CN" sz="21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3-13</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将下述系统化为能观标准型</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5" name="Rectangle 2"/>
          <p:cNvSpPr>
            <a:spLocks noChangeArrowheads="1"/>
          </p:cNvSpPr>
          <p:nvPr/>
        </p:nvSpPr>
        <p:spPr bwMode="auto">
          <a:xfrm>
            <a:off x="3188971" y="167887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5735884" y="1035039"/>
          <a:ext cx="1636466" cy="1130220"/>
        </p:xfrm>
        <a:graphic>
          <a:graphicData uri="http://schemas.openxmlformats.org/presentationml/2006/ole">
            <mc:AlternateContent xmlns:mc="http://schemas.openxmlformats.org/markup-compatibility/2006">
              <mc:Choice xmlns:v="urn:schemas-microsoft-com:vml" Requires="v">
                <p:oleObj spid="_x0000_s117770" name="Equation" r:id="rId3" imgW="1320800" imgH="914400" progId="Equation.DSMT4">
                  <p:embed/>
                </p:oleObj>
              </mc:Choice>
              <mc:Fallback>
                <p:oleObj name="Equation" r:id="rId3" imgW="1320800" imgH="9144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35884" y="1035039"/>
                        <a:ext cx="1636466" cy="1130220"/>
                      </a:xfrm>
                      <a:prstGeom prst="rect">
                        <a:avLst/>
                      </a:prstGeom>
                      <a:noFill/>
                    </p:spPr>
                  </p:pic>
                </p:oleObj>
              </mc:Fallback>
            </mc:AlternateContent>
          </a:graphicData>
        </a:graphic>
      </p:graphicFrame>
      <p:sp>
        <p:nvSpPr>
          <p:cNvPr id="7" name="矩形 6"/>
          <p:cNvSpPr/>
          <p:nvPr/>
        </p:nvSpPr>
        <p:spPr>
          <a:xfrm>
            <a:off x="708966" y="1805281"/>
            <a:ext cx="3195163" cy="49629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解</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：先判别系统的能观性</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2670557" y="2146245"/>
          <a:ext cx="3164542" cy="695162"/>
        </p:xfrm>
        <a:graphic>
          <a:graphicData uri="http://schemas.openxmlformats.org/presentationml/2006/ole">
            <mc:AlternateContent xmlns:mc="http://schemas.openxmlformats.org/markup-compatibility/2006">
              <mc:Choice xmlns:v="urn:schemas-microsoft-com:vml" Requires="v">
                <p:oleObj spid="_x0000_s117771" name="Equation" r:id="rId5" imgW="2908300" imgH="635000" progId="Equation.DSMT4">
                  <p:embed/>
                </p:oleObj>
              </mc:Choice>
              <mc:Fallback>
                <p:oleObj name="Equation" r:id="rId5" imgW="2908300" imgH="63500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670557" y="2146245"/>
                        <a:ext cx="3164542" cy="695162"/>
                      </a:xfrm>
                      <a:prstGeom prst="rect">
                        <a:avLst/>
                      </a:prstGeom>
                      <a:noFill/>
                    </p:spPr>
                  </p:pic>
                </p:oleObj>
              </mc:Fallback>
            </mc:AlternateContent>
          </a:graphicData>
        </a:graphic>
      </p:graphicFrame>
      <p:sp>
        <p:nvSpPr>
          <p:cNvPr id="10" name="矩形 9"/>
          <p:cNvSpPr/>
          <p:nvPr/>
        </p:nvSpPr>
        <p:spPr>
          <a:xfrm>
            <a:off x="1195798" y="2816649"/>
            <a:ext cx="2339102"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所以，系统能观。</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1" name="Rectangle 6"/>
          <p:cNvSpPr>
            <a:spLocks noChangeArrowheads="1"/>
          </p:cNvSpPr>
          <p:nvPr/>
        </p:nvSpPr>
        <p:spPr bwMode="auto">
          <a:xfrm>
            <a:off x="4583431" y="367444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1948971" y="3213255"/>
          <a:ext cx="2729871" cy="821275"/>
        </p:xfrm>
        <a:graphic>
          <a:graphicData uri="http://schemas.openxmlformats.org/presentationml/2006/ole">
            <mc:AlternateContent xmlns:mc="http://schemas.openxmlformats.org/markup-compatibility/2006">
              <mc:Choice xmlns:v="urn:schemas-microsoft-com:vml" Requires="v">
                <p:oleObj spid="_x0000_s117772" name="Equation" r:id="rId7" imgW="2247900" imgH="673100" progId="Equation.DSMT4">
                  <p:embed/>
                </p:oleObj>
              </mc:Choice>
              <mc:Fallback>
                <p:oleObj name="Equation" r:id="rId7" imgW="2247900" imgH="673100"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48971" y="3213255"/>
                        <a:ext cx="2729871" cy="821275"/>
                      </a:xfrm>
                      <a:prstGeom prst="rect">
                        <a:avLst/>
                      </a:prstGeom>
                      <a:noFill/>
                    </p:spPr>
                  </p:pic>
                </p:oleObj>
              </mc:Fallback>
            </mc:AlternateContent>
          </a:graphicData>
        </a:graphic>
      </p:graphicFrame>
      <p:sp>
        <p:nvSpPr>
          <p:cNvPr id="13" name="矩形 12"/>
          <p:cNvSpPr/>
          <p:nvPr/>
        </p:nvSpPr>
        <p:spPr>
          <a:xfrm>
            <a:off x="1195799" y="3420871"/>
            <a:ext cx="723275"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因为</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4" name="矩形 13"/>
          <p:cNvSpPr/>
          <p:nvPr/>
        </p:nvSpPr>
        <p:spPr>
          <a:xfrm>
            <a:off x="4678843" y="3420871"/>
            <a:ext cx="992579"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，所以</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5" name="Rectangle 8"/>
          <p:cNvSpPr>
            <a:spLocks noChangeArrowheads="1"/>
          </p:cNvSpPr>
          <p:nvPr/>
        </p:nvSpPr>
        <p:spPr bwMode="auto">
          <a:xfrm>
            <a:off x="1752908" y="433225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2371386" y="4165570"/>
          <a:ext cx="1528063" cy="473207"/>
        </p:xfrm>
        <a:graphic>
          <a:graphicData uri="http://schemas.openxmlformats.org/presentationml/2006/ole">
            <mc:AlternateContent xmlns:mc="http://schemas.openxmlformats.org/markup-compatibility/2006">
              <mc:Choice xmlns:v="urn:schemas-microsoft-com:vml" Requires="v">
                <p:oleObj spid="_x0000_s117773" name="Equation" r:id="rId9" imgW="1473200" imgH="457200" progId="Equation.DSMT4">
                  <p:embed/>
                </p:oleObj>
              </mc:Choice>
              <mc:Fallback>
                <p:oleObj name="Equation" r:id="rId9" imgW="1473200" imgH="457200" progId="Equation.DSMT4">
                  <p:embed/>
                  <p:pic>
                    <p:nvPicPr>
                      <p:cNvPr id="16" name="对象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371386" y="4165570"/>
                        <a:ext cx="1528063" cy="473207"/>
                      </a:xfrm>
                      <a:prstGeom prst="rect">
                        <a:avLst/>
                      </a:prstGeom>
                      <a:noFill/>
                    </p:spPr>
                  </p:pic>
                </p:oleObj>
              </mc:Fallback>
            </mc:AlternateContent>
          </a:graphicData>
        </a:graphic>
      </p:graphicFrame>
      <p:sp>
        <p:nvSpPr>
          <p:cNvPr id="17" name="Rectangle 10"/>
          <p:cNvSpPr>
            <a:spLocks noChangeArrowheads="1"/>
          </p:cNvSpPr>
          <p:nvPr/>
        </p:nvSpPr>
        <p:spPr bwMode="auto">
          <a:xfrm>
            <a:off x="3685461" y="426367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8" name="对象 17"/>
          <p:cNvGraphicFramePr>
            <a:graphicFrameLocks noChangeAspect="1"/>
          </p:cNvGraphicFramePr>
          <p:nvPr>
            <p:extLst/>
          </p:nvPr>
        </p:nvGraphicFramePr>
        <p:xfrm>
          <a:off x="4350596" y="3917065"/>
          <a:ext cx="1081418" cy="881156"/>
        </p:xfrm>
        <a:graphic>
          <a:graphicData uri="http://schemas.openxmlformats.org/presentationml/2006/ole">
            <mc:AlternateContent xmlns:mc="http://schemas.openxmlformats.org/markup-compatibility/2006">
              <mc:Choice xmlns:v="urn:schemas-microsoft-com:vml" Requires="v">
                <p:oleObj spid="_x0000_s117774" name="Equation" r:id="rId11" imgW="1028700" imgH="838200" progId="Equation.DSMT4">
                  <p:embed/>
                </p:oleObj>
              </mc:Choice>
              <mc:Fallback>
                <p:oleObj name="Equation" r:id="rId11" imgW="1028700" imgH="838200" progId="Equation.DSMT4">
                  <p:embed/>
                  <p:pic>
                    <p:nvPicPr>
                      <p:cNvPr id="18" name="对象 1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350596" y="3917065"/>
                        <a:ext cx="1081418" cy="881156"/>
                      </a:xfrm>
                      <a:prstGeom prst="rect">
                        <a:avLst/>
                      </a:prstGeom>
                      <a:noFill/>
                    </p:spPr>
                  </p:pic>
                </p:oleObj>
              </mc:Fallback>
            </mc:AlternateContent>
          </a:graphicData>
        </a:graphic>
      </p:graphicFrame>
      <p:sp>
        <p:nvSpPr>
          <p:cNvPr id="19" name="矩形 18"/>
          <p:cNvSpPr/>
          <p:nvPr/>
        </p:nvSpPr>
        <p:spPr>
          <a:xfrm>
            <a:off x="911424" y="4638777"/>
            <a:ext cx="2300630" cy="496290"/>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最后可以求得：</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0" name="Rectangle 12"/>
          <p:cNvSpPr>
            <a:spLocks noChangeArrowheads="1"/>
          </p:cNvSpPr>
          <p:nvPr/>
        </p:nvSpPr>
        <p:spPr bwMode="auto">
          <a:xfrm>
            <a:off x="2342267" y="547836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1" name="对象 20"/>
          <p:cNvGraphicFramePr>
            <a:graphicFrameLocks noChangeAspect="1"/>
          </p:cNvGraphicFramePr>
          <p:nvPr>
            <p:extLst/>
          </p:nvPr>
        </p:nvGraphicFramePr>
        <p:xfrm>
          <a:off x="1871283" y="5168953"/>
          <a:ext cx="1762203" cy="583350"/>
        </p:xfrm>
        <a:graphic>
          <a:graphicData uri="http://schemas.openxmlformats.org/presentationml/2006/ole">
            <mc:AlternateContent xmlns:mc="http://schemas.openxmlformats.org/markup-compatibility/2006">
              <mc:Choice xmlns:v="urn:schemas-microsoft-com:vml" Requires="v">
                <p:oleObj spid="_x0000_s117775" name="Equation" r:id="rId13" imgW="1384300" imgH="457200" progId="Equation.DSMT4">
                  <p:embed/>
                </p:oleObj>
              </mc:Choice>
              <mc:Fallback>
                <p:oleObj name="Equation" r:id="rId13" imgW="1384300" imgH="457200" progId="Equation.DSMT4">
                  <p:embed/>
                  <p:pic>
                    <p:nvPicPr>
                      <p:cNvPr id="21" name="对象 2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871283" y="5168953"/>
                        <a:ext cx="1762203" cy="583350"/>
                      </a:xfrm>
                      <a:prstGeom prst="rect">
                        <a:avLst/>
                      </a:prstGeom>
                      <a:noFill/>
                    </p:spPr>
                  </p:pic>
                </p:oleObj>
              </mc:Fallback>
            </mc:AlternateContent>
          </a:graphicData>
        </a:graphic>
      </p:graphicFrame>
      <p:sp>
        <p:nvSpPr>
          <p:cNvPr id="22" name="Rectangle 14"/>
          <p:cNvSpPr>
            <a:spLocks noChangeArrowheads="1"/>
          </p:cNvSpPr>
          <p:nvPr/>
        </p:nvSpPr>
        <p:spPr bwMode="auto">
          <a:xfrm>
            <a:off x="4081939" y="548534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3" name="对象 22"/>
          <p:cNvGraphicFramePr>
            <a:graphicFrameLocks noChangeAspect="1"/>
          </p:cNvGraphicFramePr>
          <p:nvPr>
            <p:extLst/>
          </p:nvPr>
        </p:nvGraphicFramePr>
        <p:xfrm>
          <a:off x="3667231" y="5165865"/>
          <a:ext cx="1358749" cy="621143"/>
        </p:xfrm>
        <a:graphic>
          <a:graphicData uri="http://schemas.openxmlformats.org/presentationml/2006/ole">
            <mc:AlternateContent xmlns:mc="http://schemas.openxmlformats.org/markup-compatibility/2006">
              <mc:Choice xmlns:v="urn:schemas-microsoft-com:vml" Requires="v">
                <p:oleObj spid="_x0000_s117776" name="Equation" r:id="rId15" imgW="1002865" imgH="457002" progId="Equation.DSMT4">
                  <p:embed/>
                </p:oleObj>
              </mc:Choice>
              <mc:Fallback>
                <p:oleObj name="Equation" r:id="rId15" imgW="1002865" imgH="457002" progId="Equation.DSMT4">
                  <p:embed/>
                  <p:pic>
                    <p:nvPicPr>
                      <p:cNvPr id="23" name="对象 2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667231" y="5165865"/>
                        <a:ext cx="1358749" cy="621143"/>
                      </a:xfrm>
                      <a:prstGeom prst="rect">
                        <a:avLst/>
                      </a:prstGeom>
                      <a:noFill/>
                    </p:spPr>
                  </p:pic>
                </p:oleObj>
              </mc:Fallback>
            </mc:AlternateContent>
          </a:graphicData>
        </a:graphic>
      </p:graphicFrame>
      <p:sp>
        <p:nvSpPr>
          <p:cNvPr id="24" name="Rectangle 16"/>
          <p:cNvSpPr>
            <a:spLocks noChangeArrowheads="1"/>
          </p:cNvSpPr>
          <p:nvPr/>
        </p:nvSpPr>
        <p:spPr bwMode="auto">
          <a:xfrm>
            <a:off x="5535860" y="558136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5" name="对象 24"/>
          <p:cNvGraphicFramePr>
            <a:graphicFrameLocks noChangeAspect="1"/>
          </p:cNvGraphicFramePr>
          <p:nvPr>
            <p:extLst/>
          </p:nvPr>
        </p:nvGraphicFramePr>
        <p:xfrm>
          <a:off x="5355535" y="5351566"/>
          <a:ext cx="1585287" cy="338737"/>
        </p:xfrm>
        <a:graphic>
          <a:graphicData uri="http://schemas.openxmlformats.org/presentationml/2006/ole">
            <mc:AlternateContent xmlns:mc="http://schemas.openxmlformats.org/markup-compatibility/2006">
              <mc:Choice xmlns:v="urn:schemas-microsoft-com:vml" Requires="v">
                <p:oleObj spid="_x0000_s117777" name="Equation" r:id="rId17" imgW="1117600" imgH="241300" progId="Equation.DSMT4">
                  <p:embed/>
                </p:oleObj>
              </mc:Choice>
              <mc:Fallback>
                <p:oleObj name="Equation" r:id="rId17" imgW="1117600" imgH="241300" progId="Equation.DSMT4">
                  <p:embed/>
                  <p:pic>
                    <p:nvPicPr>
                      <p:cNvPr id="25" name="对象 24"/>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355535" y="5351566"/>
                        <a:ext cx="1585287" cy="338737"/>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171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42411100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3"/>
                                        </p:tgtEl>
                                        <p:attrNameLst>
                                          <p:attrName>style.visibility</p:attrName>
                                        </p:attrNameLst>
                                      </p:cBhvr>
                                      <p:to>
                                        <p:strVal val="visible"/>
                                      </p:to>
                                    </p:set>
                                    <p:animEffect transition="in" filter="fade">
                                      <p:cBhvr>
                                        <p:cTn id="20" dur="500"/>
                                        <p:tgtEl>
                                          <p:spTgt spid="13"/>
                                        </p:tgtEl>
                                      </p:cBhvr>
                                    </p:animEffect>
                                  </p:childTnLst>
                                </p:cTn>
                              </p:par>
                              <p:par>
                                <p:cTn id="21" presetID="10" presetClass="entr" presetSubtype="0" fill="hold" nodeType="with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fade">
                                      <p:cBhvr>
                                        <p:cTn id="23" dur="500"/>
                                        <p:tgtEl>
                                          <p:spTgt spid="12"/>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4"/>
                                        </p:tgtEl>
                                        <p:attrNameLst>
                                          <p:attrName>style.visibility</p:attrName>
                                        </p:attrNameLst>
                                      </p:cBhvr>
                                      <p:to>
                                        <p:strVal val="visible"/>
                                      </p:to>
                                    </p:set>
                                    <p:animEffect transition="in" filter="fade">
                                      <p:cBhvr>
                                        <p:cTn id="26" dur="500"/>
                                        <p:tgtEl>
                                          <p:spTgt spid="14"/>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16"/>
                                        </p:tgtEl>
                                        <p:attrNameLst>
                                          <p:attrName>style.visibility</p:attrName>
                                        </p:attrNameLst>
                                      </p:cBhvr>
                                      <p:to>
                                        <p:strVal val="visible"/>
                                      </p:to>
                                    </p:set>
                                    <p:animEffect transition="in" filter="fade">
                                      <p:cBhvr>
                                        <p:cTn id="31" dur="500"/>
                                        <p:tgtEl>
                                          <p:spTgt spid="16"/>
                                        </p:tgtEl>
                                      </p:cBhvr>
                                    </p:animEffect>
                                  </p:childTnLst>
                                </p:cTn>
                              </p:par>
                              <p:par>
                                <p:cTn id="32" presetID="10" presetClass="entr" presetSubtype="0" fill="hold" nodeType="withEffect">
                                  <p:stCondLst>
                                    <p:cond delay="0"/>
                                  </p:stCondLst>
                                  <p:childTnLst>
                                    <p:set>
                                      <p:cBhvr>
                                        <p:cTn id="33" dur="1" fill="hold">
                                          <p:stCondLst>
                                            <p:cond delay="0"/>
                                          </p:stCondLst>
                                        </p:cTn>
                                        <p:tgtEl>
                                          <p:spTgt spid="18"/>
                                        </p:tgtEl>
                                        <p:attrNameLst>
                                          <p:attrName>style.visibility</p:attrName>
                                        </p:attrNameLst>
                                      </p:cBhvr>
                                      <p:to>
                                        <p:strVal val="visible"/>
                                      </p:to>
                                    </p:set>
                                    <p:animEffect transition="in" filter="fade">
                                      <p:cBhvr>
                                        <p:cTn id="34" dur="500"/>
                                        <p:tgtEl>
                                          <p:spTgt spid="18"/>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19"/>
                                        </p:tgtEl>
                                        <p:attrNameLst>
                                          <p:attrName>style.visibility</p:attrName>
                                        </p:attrNameLst>
                                      </p:cBhvr>
                                      <p:to>
                                        <p:strVal val="visible"/>
                                      </p:to>
                                    </p:set>
                                    <p:animEffect transition="in" filter="fade">
                                      <p:cBhvr>
                                        <p:cTn id="39" dur="500"/>
                                        <p:tgtEl>
                                          <p:spTgt spid="19"/>
                                        </p:tgtEl>
                                      </p:cBhvr>
                                    </p:animEffect>
                                  </p:childTnLst>
                                </p:cTn>
                              </p:par>
                              <p:par>
                                <p:cTn id="40" presetID="10" presetClass="entr" presetSubtype="0" fill="hold" nodeType="withEffect">
                                  <p:stCondLst>
                                    <p:cond delay="0"/>
                                  </p:stCondLst>
                                  <p:childTnLst>
                                    <p:set>
                                      <p:cBhvr>
                                        <p:cTn id="41" dur="1" fill="hold">
                                          <p:stCondLst>
                                            <p:cond delay="0"/>
                                          </p:stCondLst>
                                        </p:cTn>
                                        <p:tgtEl>
                                          <p:spTgt spid="21"/>
                                        </p:tgtEl>
                                        <p:attrNameLst>
                                          <p:attrName>style.visibility</p:attrName>
                                        </p:attrNameLst>
                                      </p:cBhvr>
                                      <p:to>
                                        <p:strVal val="visible"/>
                                      </p:to>
                                    </p:set>
                                    <p:animEffect transition="in" filter="fade">
                                      <p:cBhvr>
                                        <p:cTn id="42" dur="500"/>
                                        <p:tgtEl>
                                          <p:spTgt spid="21"/>
                                        </p:tgtEl>
                                      </p:cBhvr>
                                    </p:animEffect>
                                  </p:childTnLst>
                                </p:cTn>
                              </p:par>
                              <p:par>
                                <p:cTn id="43" presetID="10" presetClass="entr" presetSubtype="0" fill="hold" nodeType="withEffect">
                                  <p:stCondLst>
                                    <p:cond delay="0"/>
                                  </p:stCondLst>
                                  <p:childTnLst>
                                    <p:set>
                                      <p:cBhvr>
                                        <p:cTn id="44" dur="1" fill="hold">
                                          <p:stCondLst>
                                            <p:cond delay="0"/>
                                          </p:stCondLst>
                                        </p:cTn>
                                        <p:tgtEl>
                                          <p:spTgt spid="23"/>
                                        </p:tgtEl>
                                        <p:attrNameLst>
                                          <p:attrName>style.visibility</p:attrName>
                                        </p:attrNameLst>
                                      </p:cBhvr>
                                      <p:to>
                                        <p:strVal val="visible"/>
                                      </p:to>
                                    </p:set>
                                    <p:animEffect transition="in" filter="fade">
                                      <p:cBhvr>
                                        <p:cTn id="45" dur="500"/>
                                        <p:tgtEl>
                                          <p:spTgt spid="23"/>
                                        </p:tgtEl>
                                      </p:cBhvr>
                                    </p:animEffect>
                                  </p:childTnLst>
                                </p:cTn>
                              </p:par>
                              <p:par>
                                <p:cTn id="46" presetID="10" presetClass="entr" presetSubtype="0" fill="hold" nodeType="withEffect">
                                  <p:stCondLst>
                                    <p:cond delay="0"/>
                                  </p:stCondLst>
                                  <p:childTnLst>
                                    <p:set>
                                      <p:cBhvr>
                                        <p:cTn id="47" dur="1" fill="hold">
                                          <p:stCondLst>
                                            <p:cond delay="0"/>
                                          </p:stCondLst>
                                        </p:cTn>
                                        <p:tgtEl>
                                          <p:spTgt spid="25"/>
                                        </p:tgtEl>
                                        <p:attrNameLst>
                                          <p:attrName>style.visibility</p:attrName>
                                        </p:attrNameLst>
                                      </p:cBhvr>
                                      <p:to>
                                        <p:strVal val="visible"/>
                                      </p:to>
                                    </p:set>
                                    <p:animEffect transition="in" filter="fade">
                                      <p:cBhvr>
                                        <p:cTn id="48"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p:bldP spid="13" grpId="0"/>
      <p:bldP spid="14" grpId="0"/>
      <p:bldP spid="19" grpId="0"/>
    </p:bld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45770" y="1571506"/>
            <a:ext cx="7886700" cy="994172"/>
          </a:xfrm>
        </p:spPr>
        <p:txBody>
          <a:bodyPr>
            <a:normAutofit fontScale="90000"/>
          </a:bodyPr>
          <a:lstStyle/>
          <a:p>
            <a:r>
              <a:rPr lang="en-US" altLang="zh-CN" sz="2400" b="1" dirty="0"/>
              <a:t>3.2.3.</a:t>
            </a:r>
            <a:r>
              <a:rPr lang="zh-CN" altLang="zh-CN" sz="2400" b="1" dirty="0"/>
              <a:t>能观性判据之二</a:t>
            </a:r>
            <a:br>
              <a:rPr lang="zh-CN" altLang="zh-CN" dirty="0"/>
            </a:br>
            <a:endParaRPr lang="zh-CN" altLang="en-US" dirty="0"/>
          </a:p>
        </p:txBody>
      </p:sp>
      <p:sp>
        <p:nvSpPr>
          <p:cNvPr id="4" name="矩形 3"/>
          <p:cNvSpPr/>
          <p:nvPr/>
        </p:nvSpPr>
        <p:spPr>
          <a:xfrm>
            <a:off x="548640" y="2485071"/>
            <a:ext cx="7680960" cy="1304203"/>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判别系统</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C}</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状态能观性的另一种方法是利用线性非奇异变换将</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阵对角化或约当化，然后根据变换后的</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阵来判别系统的能观性。</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Rectangle 2"/>
          <p:cNvSpPr>
            <a:spLocks noChangeArrowheads="1"/>
          </p:cNvSpPr>
          <p:nvPr/>
        </p:nvSpPr>
        <p:spPr bwMode="auto">
          <a:xfrm>
            <a:off x="1703071" y="350195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6129337" y="2952152"/>
          <a:ext cx="299556" cy="370040"/>
        </p:xfrm>
        <a:graphic>
          <a:graphicData uri="http://schemas.openxmlformats.org/presentationml/2006/ole">
            <mc:AlternateContent xmlns:mc="http://schemas.openxmlformats.org/markup-compatibility/2006">
              <mc:Choice xmlns:v="urn:schemas-microsoft-com:vml" Requires="v">
                <p:oleObj spid="_x0000_s118787" name="公式" r:id="rId3" imgW="164957" imgH="203024" progId="Equation.3">
                  <p:embed/>
                </p:oleObj>
              </mc:Choice>
              <mc:Fallback>
                <p:oleObj name="公式" r:id="rId3" imgW="164957" imgH="203024" progId="Equation.3">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129337" y="2952152"/>
                        <a:ext cx="299556" cy="370040"/>
                      </a:xfrm>
                      <a:prstGeom prst="rect">
                        <a:avLst/>
                      </a:prstGeom>
                      <a:noFill/>
                    </p:spPr>
                  </p:pic>
                </p:oleObj>
              </mc:Fallback>
            </mc:AlternateContent>
          </a:graphicData>
        </a:graphic>
      </p:graphicFrame>
      <p:sp>
        <p:nvSpPr>
          <p:cNvPr id="3" name="页脚占位符 2"/>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7" name="灯片编号占位符 6"/>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172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5442849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10" presetClass="entr" presetSubtype="0" fill="hold"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90197" y="1052474"/>
            <a:ext cx="5843266" cy="496290"/>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1.</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定理：线性非奇异变换不改变系统的能观性。</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313681" y="1555540"/>
            <a:ext cx="8092440" cy="900246"/>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2.</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定理：设线性定常连续系统</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C}</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的特征值各不相等，则其状态能观的充要条件是系统经线性非奇异变换后的对角标准型运动方程</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Rectangle 2"/>
          <p:cNvSpPr>
            <a:spLocks noChangeArrowheads="1"/>
          </p:cNvSpPr>
          <p:nvPr/>
        </p:nvSpPr>
        <p:spPr bwMode="auto">
          <a:xfrm>
            <a:off x="2068831" y="272038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1937356" y="2462243"/>
          <a:ext cx="2078861" cy="890940"/>
        </p:xfrm>
        <a:graphic>
          <a:graphicData uri="http://schemas.openxmlformats.org/presentationml/2006/ole">
            <mc:AlternateContent xmlns:mc="http://schemas.openxmlformats.org/markup-compatibility/2006">
              <mc:Choice xmlns:v="urn:schemas-microsoft-com:vml" Requires="v">
                <p:oleObj spid="_x0000_s119816" name="Equation" r:id="rId3" imgW="1663700" imgH="711200" progId="Equation.DSMT4">
                  <p:embed/>
                </p:oleObj>
              </mc:Choice>
              <mc:Fallback>
                <p:oleObj name="Equation" r:id="rId3" imgW="1663700" imgH="711200"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37356" y="2462243"/>
                        <a:ext cx="2078861" cy="890940"/>
                      </a:xfrm>
                      <a:prstGeom prst="rect">
                        <a:avLst/>
                      </a:prstGeom>
                      <a:noFill/>
                    </p:spPr>
                  </p:pic>
                </p:oleObj>
              </mc:Fallback>
            </mc:AlternateContent>
          </a:graphicData>
        </a:graphic>
      </p:graphicFrame>
      <p:graphicFrame>
        <p:nvGraphicFramePr>
          <p:cNvPr id="9" name="对象 8"/>
          <p:cNvGraphicFramePr>
            <a:graphicFrameLocks noChangeAspect="1"/>
          </p:cNvGraphicFramePr>
          <p:nvPr>
            <p:extLst/>
          </p:nvPr>
        </p:nvGraphicFramePr>
        <p:xfrm>
          <a:off x="4359901" y="2711224"/>
          <a:ext cx="756350" cy="283631"/>
        </p:xfrm>
        <a:graphic>
          <a:graphicData uri="http://schemas.openxmlformats.org/presentationml/2006/ole">
            <mc:AlternateContent xmlns:mc="http://schemas.openxmlformats.org/markup-compatibility/2006">
              <mc:Choice xmlns:v="urn:schemas-microsoft-com:vml" Requires="v">
                <p:oleObj spid="_x0000_s119817" name="公式" r:id="rId5" imgW="533169" imgH="203112" progId="Equation.3">
                  <p:embed/>
                </p:oleObj>
              </mc:Choice>
              <mc:Fallback>
                <p:oleObj name="公式" r:id="rId5" imgW="533169" imgH="203112" progId="Equation.3">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359901" y="2711224"/>
                        <a:ext cx="756350" cy="283631"/>
                      </a:xfrm>
                      <a:prstGeom prst="rect">
                        <a:avLst/>
                      </a:prstGeom>
                      <a:noFill/>
                    </p:spPr>
                  </p:pic>
                </p:oleObj>
              </mc:Fallback>
            </mc:AlternateContent>
          </a:graphicData>
        </a:graphic>
      </p:graphicFrame>
      <p:sp>
        <p:nvSpPr>
          <p:cNvPr id="10" name="矩形 9"/>
          <p:cNvSpPr/>
          <p:nvPr/>
        </p:nvSpPr>
        <p:spPr>
          <a:xfrm>
            <a:off x="280018" y="3421037"/>
            <a:ext cx="4600592" cy="49629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的矩阵</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中不包含元素全为零的列。</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1154430" y="3498173"/>
          <a:ext cx="268577" cy="318935"/>
        </p:xfrm>
        <a:graphic>
          <a:graphicData uri="http://schemas.openxmlformats.org/presentationml/2006/ole">
            <mc:AlternateContent xmlns:mc="http://schemas.openxmlformats.org/markup-compatibility/2006">
              <mc:Choice xmlns:v="urn:schemas-microsoft-com:vml" Requires="v">
                <p:oleObj spid="_x0000_s119818" name="公式" r:id="rId7" imgW="190500" imgH="228600" progId="Equation.3">
                  <p:embed/>
                </p:oleObj>
              </mc:Choice>
              <mc:Fallback>
                <p:oleObj name="公式" r:id="rId7" imgW="190500" imgH="228600" progId="Equation.3">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154430" y="3498173"/>
                        <a:ext cx="268577" cy="318935"/>
                      </a:xfrm>
                      <a:prstGeom prst="rect">
                        <a:avLst/>
                      </a:prstGeom>
                      <a:noFill/>
                    </p:spPr>
                  </p:pic>
                </p:oleObj>
              </mc:Fallback>
            </mc:AlternateContent>
          </a:graphicData>
        </a:graphic>
      </p:graphicFrame>
      <p:sp>
        <p:nvSpPr>
          <p:cNvPr id="13" name="矩形 12"/>
          <p:cNvSpPr/>
          <p:nvPr/>
        </p:nvSpPr>
        <p:spPr>
          <a:xfrm>
            <a:off x="548641" y="3983190"/>
            <a:ext cx="7715250" cy="170816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注意，当</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阵含有重特征值，且仍能对角化时，上述结论不成立。在单输出系统中，更有结论：即使</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中不含</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0</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元素，</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也是不能观的；在</a:t>
            </a:r>
            <a:r>
              <a:rPr kumimoji="0" lang="en-US" altLang="zh-CN" sz="21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MO</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系统中，若重根λ对应的</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中各列独力，则系统能观。</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5167703" y="4464282"/>
          <a:ext cx="268577" cy="318935"/>
        </p:xfrm>
        <a:graphic>
          <a:graphicData uri="http://schemas.openxmlformats.org/presentationml/2006/ole">
            <mc:AlternateContent xmlns:mc="http://schemas.openxmlformats.org/markup-compatibility/2006">
              <mc:Choice xmlns:v="urn:schemas-microsoft-com:vml" Requires="v">
                <p:oleObj spid="_x0000_s119819" name="公式" r:id="rId9" imgW="190500" imgH="228600" progId="Equation.3">
                  <p:embed/>
                </p:oleObj>
              </mc:Choice>
              <mc:Fallback>
                <p:oleObj name="公式" r:id="rId9" imgW="190500" imgH="228600" progId="Equation.3">
                  <p:embed/>
                  <p:pic>
                    <p:nvPicPr>
                      <p:cNvPr id="14" name="对象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167703" y="4464282"/>
                        <a:ext cx="268577" cy="318935"/>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5716477" y="4837270"/>
          <a:ext cx="268577" cy="318935"/>
        </p:xfrm>
        <a:graphic>
          <a:graphicData uri="http://schemas.openxmlformats.org/presentationml/2006/ole">
            <mc:AlternateContent xmlns:mc="http://schemas.openxmlformats.org/markup-compatibility/2006">
              <mc:Choice xmlns:v="urn:schemas-microsoft-com:vml" Requires="v">
                <p:oleObj spid="_x0000_s119820" name="公式" r:id="rId10" imgW="190500" imgH="228600" progId="Equation.3">
                  <p:embed/>
                </p:oleObj>
              </mc:Choice>
              <mc:Fallback>
                <p:oleObj name="公式" r:id="rId10" imgW="190500" imgH="228600" progId="Equation.3">
                  <p:embed/>
                  <p:pic>
                    <p:nvPicPr>
                      <p:cNvPr id="15" name="对象 1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716477" y="4837270"/>
                        <a:ext cx="268577" cy="318935"/>
                      </a:xfrm>
                      <a:prstGeom prst="rect">
                        <a:avLst/>
                      </a:prstGeom>
                      <a:noFill/>
                    </p:spPr>
                  </p:pic>
                </p:oleObj>
              </mc:Fallback>
            </mc:AlternateContent>
          </a:graphicData>
        </a:graphic>
      </p:graphicFrame>
      <p:sp>
        <p:nvSpPr>
          <p:cNvPr id="16" name="Rectangle 8"/>
          <p:cNvSpPr>
            <a:spLocks noChangeArrowheads="1"/>
          </p:cNvSpPr>
          <p:nvPr/>
        </p:nvSpPr>
        <p:spPr bwMode="auto">
          <a:xfrm>
            <a:off x="6109980" y="300621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7" name="对象 16"/>
          <p:cNvGraphicFramePr>
            <a:graphicFrameLocks noChangeAspect="1"/>
          </p:cNvGraphicFramePr>
          <p:nvPr>
            <p:extLst/>
          </p:nvPr>
        </p:nvGraphicFramePr>
        <p:xfrm>
          <a:off x="6975841" y="4420956"/>
          <a:ext cx="709425" cy="362261"/>
        </p:xfrm>
        <a:graphic>
          <a:graphicData uri="http://schemas.openxmlformats.org/presentationml/2006/ole">
            <mc:AlternateContent xmlns:mc="http://schemas.openxmlformats.org/markup-compatibility/2006">
              <mc:Choice xmlns:v="urn:schemas-microsoft-com:vml" Requires="v">
                <p:oleObj spid="_x0000_s119821" name="公式" r:id="rId11" imgW="444307" imgH="228501" progId="Equation.3">
                  <p:embed/>
                </p:oleObj>
              </mc:Choice>
              <mc:Fallback>
                <p:oleObj name="公式" r:id="rId11" imgW="444307" imgH="228501" progId="Equation.3">
                  <p:embed/>
                  <p:pic>
                    <p:nvPicPr>
                      <p:cNvPr id="17" name="对象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975841" y="4420956"/>
                        <a:ext cx="709425" cy="362261"/>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173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9346216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fade">
                                      <p:cBhvr>
                                        <p:cTn id="13" dur="500"/>
                                        <p:tgtEl>
                                          <p:spTgt spid="10"/>
                                        </p:tgtEl>
                                      </p:cBhvr>
                                    </p:animEffect>
                                  </p:childTnLst>
                                </p:cTn>
                              </p:par>
                              <p:par>
                                <p:cTn id="14" presetID="10" presetClass="entr" presetSubtype="0" fill="hold" nodeType="with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fade">
                                      <p:cBhvr>
                                        <p:cTn id="16" dur="500"/>
                                        <p:tgtEl>
                                          <p:spTgt spid="12"/>
                                        </p:tgtEl>
                                      </p:cBhvr>
                                    </p:animEffect>
                                  </p:childTnLst>
                                </p:cTn>
                              </p:par>
                              <p:par>
                                <p:cTn id="17" presetID="10" presetClass="entr" presetSubtype="0" fill="hold" nodeType="withEffect">
                                  <p:stCondLst>
                                    <p:cond delay="0"/>
                                  </p:stCondLst>
                                  <p:childTnLst>
                                    <p:set>
                                      <p:cBhvr>
                                        <p:cTn id="18" dur="1" fill="hold">
                                          <p:stCondLst>
                                            <p:cond delay="0"/>
                                          </p:stCondLst>
                                        </p:cTn>
                                        <p:tgtEl>
                                          <p:spTgt spid="9"/>
                                        </p:tgtEl>
                                        <p:attrNameLst>
                                          <p:attrName>style.visibility</p:attrName>
                                        </p:attrNameLst>
                                      </p:cBhvr>
                                      <p:to>
                                        <p:strVal val="visible"/>
                                      </p:to>
                                    </p:set>
                                    <p:animEffect transition="in" filter="fade">
                                      <p:cBhvr>
                                        <p:cTn id="19" dur="500"/>
                                        <p:tgtEl>
                                          <p:spTgt spid="9"/>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childTnLst>
                                    <p:set>
                                      <p:cBhvr>
                                        <p:cTn id="23" dur="1" fill="hold">
                                          <p:stCondLst>
                                            <p:cond delay="0"/>
                                          </p:stCondLst>
                                        </p:cTn>
                                        <p:tgtEl>
                                          <p:spTgt spid="13"/>
                                        </p:tgtEl>
                                        <p:attrNameLst>
                                          <p:attrName>style.visibility</p:attrName>
                                        </p:attrNameLst>
                                      </p:cBhvr>
                                      <p:to>
                                        <p:strVal val="visible"/>
                                      </p:to>
                                    </p:set>
                                    <p:animEffect transition="in" filter="fade">
                                      <p:cBhvr>
                                        <p:cTn id="24" dur="500"/>
                                        <p:tgtEl>
                                          <p:spTgt spid="13"/>
                                        </p:tgtEl>
                                      </p:cBhvr>
                                    </p:animEffect>
                                  </p:childTnLst>
                                </p:cTn>
                              </p:par>
                              <p:par>
                                <p:cTn id="25" presetID="10" presetClass="entr" presetSubtype="0" fill="hold" nodeType="with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500"/>
                                        <p:tgtEl>
                                          <p:spTgt spid="14"/>
                                        </p:tgtEl>
                                      </p:cBhvr>
                                    </p:animEffect>
                                  </p:childTnLst>
                                </p:cTn>
                              </p:par>
                              <p:par>
                                <p:cTn id="28" presetID="10" presetClass="entr" presetSubtype="0" fill="hold" nodeType="withEffect">
                                  <p:stCondLst>
                                    <p:cond delay="0"/>
                                  </p:stCondLst>
                                  <p:childTnLst>
                                    <p:set>
                                      <p:cBhvr>
                                        <p:cTn id="29" dur="1" fill="hold">
                                          <p:stCondLst>
                                            <p:cond delay="0"/>
                                          </p:stCondLst>
                                        </p:cTn>
                                        <p:tgtEl>
                                          <p:spTgt spid="17"/>
                                        </p:tgtEl>
                                        <p:attrNameLst>
                                          <p:attrName>style.visibility</p:attrName>
                                        </p:attrNameLst>
                                      </p:cBhvr>
                                      <p:to>
                                        <p:strVal val="visible"/>
                                      </p:to>
                                    </p:set>
                                    <p:animEffect transition="in" filter="fade">
                                      <p:cBhvr>
                                        <p:cTn id="30" dur="500"/>
                                        <p:tgtEl>
                                          <p:spTgt spid="17"/>
                                        </p:tgtEl>
                                      </p:cBhvr>
                                    </p:animEffect>
                                  </p:childTnLst>
                                </p:cTn>
                              </p:par>
                              <p:par>
                                <p:cTn id="31" presetID="10" presetClass="entr" presetSubtype="0" fill="hold" nodeType="withEffect">
                                  <p:stCondLst>
                                    <p:cond delay="0"/>
                                  </p:stCondLst>
                                  <p:childTnLst>
                                    <p:set>
                                      <p:cBhvr>
                                        <p:cTn id="32" dur="1" fill="hold">
                                          <p:stCondLst>
                                            <p:cond delay="0"/>
                                          </p:stCondLst>
                                        </p:cTn>
                                        <p:tgtEl>
                                          <p:spTgt spid="15"/>
                                        </p:tgtEl>
                                        <p:attrNameLst>
                                          <p:attrName>style.visibility</p:attrName>
                                        </p:attrNameLst>
                                      </p:cBhvr>
                                      <p:to>
                                        <p:strVal val="visible"/>
                                      </p:to>
                                    </p:set>
                                    <p:animEffect transition="in" filter="fade">
                                      <p:cBhvr>
                                        <p:cTn id="33"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0" grpId="0"/>
      <p:bldP spid="13" grpId="0"/>
    </p:bld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74320" y="1198906"/>
            <a:ext cx="8286750" cy="1304203"/>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3.</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定理：设</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n</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维系统</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C}</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有重特征值为：</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重根，</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重根，</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；且当</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时，有</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。则系统状态完全能观的充要条件是在系统经线性非奇异变换后的约当标准形</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5280660" y="1285758"/>
          <a:ext cx="742950" cy="348732"/>
        </p:xfrm>
        <a:graphic>
          <a:graphicData uri="http://schemas.openxmlformats.org/presentationml/2006/ole">
            <mc:AlternateContent xmlns:mc="http://schemas.openxmlformats.org/markup-compatibility/2006">
              <mc:Choice xmlns:v="urn:schemas-microsoft-com:vml" Requires="v">
                <p:oleObj spid="_x0000_s120845" name="公式" r:id="rId3" imgW="469696" imgH="215806" progId="Equation.3">
                  <p:embed/>
                </p:oleObj>
              </mc:Choice>
              <mc:Fallback>
                <p:oleObj name="公式" r:id="rId3" imgW="469696" imgH="215806" progId="Equation.3">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80660" y="1285758"/>
                        <a:ext cx="742950" cy="348732"/>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7258050" y="1277243"/>
          <a:ext cx="845031" cy="365762"/>
        </p:xfrm>
        <a:graphic>
          <a:graphicData uri="http://schemas.openxmlformats.org/presentationml/2006/ole">
            <mc:AlternateContent xmlns:mc="http://schemas.openxmlformats.org/markup-compatibility/2006">
              <mc:Choice xmlns:v="urn:schemas-microsoft-com:vml" Requires="v">
                <p:oleObj spid="_x0000_s120846" name="公式" r:id="rId5" imgW="520700" imgH="228600" progId="Equation.3">
                  <p:embed/>
                </p:oleObj>
              </mc:Choice>
              <mc:Fallback>
                <p:oleObj name="公式" r:id="rId5" imgW="520700" imgH="228600" progId="Equation.3">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258050" y="1277243"/>
                        <a:ext cx="845031" cy="365762"/>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777240" y="1530600"/>
          <a:ext cx="811530" cy="617732"/>
        </p:xfrm>
        <a:graphic>
          <a:graphicData uri="http://schemas.openxmlformats.org/presentationml/2006/ole">
            <mc:AlternateContent xmlns:mc="http://schemas.openxmlformats.org/markup-compatibility/2006">
              <mc:Choice xmlns:v="urn:schemas-microsoft-com:vml" Requires="v">
                <p:oleObj spid="_x0000_s120847" name="公式" r:id="rId7" imgW="634725" imgH="482391" progId="Equation.3">
                  <p:embed/>
                </p:oleObj>
              </mc:Choice>
              <mc:Fallback>
                <p:oleObj name="公式" r:id="rId7" imgW="634725" imgH="482391" progId="Equation.3">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77240" y="1530600"/>
                        <a:ext cx="811530" cy="617732"/>
                      </a:xfrm>
                      <a:prstGeom prst="rect">
                        <a:avLst/>
                      </a:prstGeom>
                      <a:noFill/>
                    </p:spPr>
                  </p:pic>
                </p:oleObj>
              </mc:Fallback>
            </mc:AlternateContent>
          </a:graphicData>
        </a:graphic>
      </p:graphicFrame>
      <p:sp>
        <p:nvSpPr>
          <p:cNvPr id="11" name="Rectangle 8"/>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2526030" y="1702151"/>
          <a:ext cx="525780" cy="300446"/>
        </p:xfrm>
        <a:graphic>
          <a:graphicData uri="http://schemas.openxmlformats.org/presentationml/2006/ole">
            <mc:AlternateContent xmlns:mc="http://schemas.openxmlformats.org/markup-compatibility/2006">
              <mc:Choice xmlns:v="urn:schemas-microsoft-com:vml" Requires="v">
                <p:oleObj spid="_x0000_s120848" name="公式" r:id="rId9" imgW="330057" imgH="190417" progId="Equation.3">
                  <p:embed/>
                </p:oleObj>
              </mc:Choice>
              <mc:Fallback>
                <p:oleObj name="公式" r:id="rId9" imgW="330057" imgH="190417" progId="Equation.3">
                  <p:embed/>
                  <p:pic>
                    <p:nvPicPr>
                      <p:cNvPr id="12" name="对象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26030" y="1702151"/>
                        <a:ext cx="525780" cy="300446"/>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3989071" y="1659713"/>
          <a:ext cx="801470" cy="385322"/>
        </p:xfrm>
        <a:graphic>
          <a:graphicData uri="http://schemas.openxmlformats.org/presentationml/2006/ole">
            <mc:AlternateContent xmlns:mc="http://schemas.openxmlformats.org/markup-compatibility/2006">
              <mc:Choice xmlns:v="urn:schemas-microsoft-com:vml" Requires="v">
                <p:oleObj spid="_x0000_s120849" name="公式" r:id="rId11" imgW="495085" imgH="241195" progId="Equation.3">
                  <p:embed/>
                </p:oleObj>
              </mc:Choice>
              <mc:Fallback>
                <p:oleObj name="公式" r:id="rId11" imgW="495085" imgH="241195" progId="Equation.3">
                  <p:embed/>
                  <p:pic>
                    <p:nvPicPr>
                      <p:cNvPr id="14" name="对象 1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989071" y="1659713"/>
                        <a:ext cx="801470" cy="385322"/>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1680210" y="2558363"/>
          <a:ext cx="2307944" cy="1103799"/>
        </p:xfrm>
        <a:graphic>
          <a:graphicData uri="http://schemas.openxmlformats.org/presentationml/2006/ole">
            <mc:AlternateContent xmlns:mc="http://schemas.openxmlformats.org/markup-compatibility/2006">
              <mc:Choice xmlns:v="urn:schemas-microsoft-com:vml" Requires="v">
                <p:oleObj spid="_x0000_s120850" name="Equation" r:id="rId13" imgW="1968500" imgH="939800" progId="Equation.DSMT4">
                  <p:embed/>
                </p:oleObj>
              </mc:Choice>
              <mc:Fallback>
                <p:oleObj name="Equation" r:id="rId13" imgW="1968500" imgH="939800" progId="Equation.DSMT4">
                  <p:embed/>
                  <p:pic>
                    <p:nvPicPr>
                      <p:cNvPr id="16" name="对象 1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680210" y="2558363"/>
                        <a:ext cx="2307944" cy="1103799"/>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5113662" y="2891708"/>
          <a:ext cx="909948" cy="341231"/>
        </p:xfrm>
        <a:graphic>
          <a:graphicData uri="http://schemas.openxmlformats.org/presentationml/2006/ole">
            <mc:AlternateContent xmlns:mc="http://schemas.openxmlformats.org/markup-compatibility/2006">
              <mc:Choice xmlns:v="urn:schemas-microsoft-com:vml" Requires="v">
                <p:oleObj spid="_x0000_s120851" name="公式" r:id="rId15" imgW="533169" imgH="203112" progId="Equation.3">
                  <p:embed/>
                </p:oleObj>
              </mc:Choice>
              <mc:Fallback>
                <p:oleObj name="公式" r:id="rId15" imgW="533169" imgH="203112" progId="Equation.3">
                  <p:embed/>
                  <p:pic>
                    <p:nvPicPr>
                      <p:cNvPr id="18" name="对象 1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113662" y="2891708"/>
                        <a:ext cx="909948" cy="341231"/>
                      </a:xfrm>
                      <a:prstGeom prst="rect">
                        <a:avLst/>
                      </a:prstGeom>
                      <a:noFill/>
                    </p:spPr>
                  </p:pic>
                </p:oleObj>
              </mc:Fallback>
            </mc:AlternateContent>
          </a:graphicData>
        </a:graphic>
      </p:graphicFrame>
      <p:sp>
        <p:nvSpPr>
          <p:cNvPr id="19" name="矩形 18"/>
          <p:cNvSpPr/>
          <p:nvPr/>
        </p:nvSpPr>
        <p:spPr>
          <a:xfrm>
            <a:off x="337185" y="3824677"/>
            <a:ext cx="8161020" cy="900246"/>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中，和每个约当块</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的首行相对应的</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阵中的那些相应列，其每列元素不全为零。</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0" name="Rectangle 16"/>
          <p:cNvSpPr>
            <a:spLocks noChangeArrowheads="1"/>
          </p:cNvSpPr>
          <p:nvPr/>
        </p:nvSpPr>
        <p:spPr bwMode="auto">
          <a:xfrm>
            <a:off x="1680211" y="430039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1" name="对象 20"/>
          <p:cNvGraphicFramePr>
            <a:graphicFrameLocks noChangeAspect="1"/>
          </p:cNvGraphicFramePr>
          <p:nvPr>
            <p:extLst/>
          </p:nvPr>
        </p:nvGraphicFramePr>
        <p:xfrm>
          <a:off x="2560321" y="3880321"/>
          <a:ext cx="295751" cy="373580"/>
        </p:xfrm>
        <a:graphic>
          <a:graphicData uri="http://schemas.openxmlformats.org/presentationml/2006/ole">
            <mc:AlternateContent xmlns:mc="http://schemas.openxmlformats.org/markup-compatibility/2006">
              <mc:Choice xmlns:v="urn:schemas-microsoft-com:vml" Requires="v">
                <p:oleObj spid="_x0000_s120852" name="公式" r:id="rId17" imgW="177646" imgH="228402" progId="Equation.3">
                  <p:embed/>
                </p:oleObj>
              </mc:Choice>
              <mc:Fallback>
                <p:oleObj name="公式" r:id="rId17" imgW="177646" imgH="228402" progId="Equation.3">
                  <p:embed/>
                  <p:pic>
                    <p:nvPicPr>
                      <p:cNvPr id="21" name="对象 20"/>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560321" y="3880321"/>
                        <a:ext cx="295751" cy="373580"/>
                      </a:xfrm>
                      <a:prstGeom prst="rect">
                        <a:avLst/>
                      </a:prstGeom>
                      <a:noFill/>
                    </p:spPr>
                  </p:pic>
                </p:oleObj>
              </mc:Fallback>
            </mc:AlternateContent>
          </a:graphicData>
        </a:graphic>
      </p:graphicFrame>
      <p:graphicFrame>
        <p:nvGraphicFramePr>
          <p:cNvPr id="23" name="对象 22"/>
          <p:cNvGraphicFramePr>
            <a:graphicFrameLocks noChangeAspect="1"/>
          </p:cNvGraphicFramePr>
          <p:nvPr>
            <p:extLst/>
          </p:nvPr>
        </p:nvGraphicFramePr>
        <p:xfrm>
          <a:off x="2856072" y="3917476"/>
          <a:ext cx="1267237" cy="292439"/>
        </p:xfrm>
        <a:graphic>
          <a:graphicData uri="http://schemas.openxmlformats.org/presentationml/2006/ole">
            <mc:AlternateContent xmlns:mc="http://schemas.openxmlformats.org/markup-compatibility/2006">
              <mc:Choice xmlns:v="urn:schemas-microsoft-com:vml" Requires="v">
                <p:oleObj spid="_x0000_s120853" name="Equation" r:id="rId19" imgW="863225" imgH="203112" progId="Equation.DSMT4">
                  <p:embed/>
                </p:oleObj>
              </mc:Choice>
              <mc:Fallback>
                <p:oleObj name="Equation" r:id="rId19" imgW="863225" imgH="203112" progId="Equation.DSMT4">
                  <p:embed/>
                  <p:pic>
                    <p:nvPicPr>
                      <p:cNvPr id="23" name="对象 22"/>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856072" y="3917476"/>
                        <a:ext cx="1267237" cy="292439"/>
                      </a:xfrm>
                      <a:prstGeom prst="rect">
                        <a:avLst/>
                      </a:prstGeom>
                      <a:noFill/>
                    </p:spPr>
                  </p:pic>
                </p:oleObj>
              </mc:Fallback>
            </mc:AlternateContent>
          </a:graphicData>
        </a:graphic>
      </p:graphicFrame>
      <p:graphicFrame>
        <p:nvGraphicFramePr>
          <p:cNvPr id="25" name="对象 24"/>
          <p:cNvGraphicFramePr>
            <a:graphicFrameLocks noChangeAspect="1"/>
          </p:cNvGraphicFramePr>
          <p:nvPr>
            <p:extLst/>
          </p:nvPr>
        </p:nvGraphicFramePr>
        <p:xfrm>
          <a:off x="6023610" y="3917209"/>
          <a:ext cx="228600" cy="271463"/>
        </p:xfrm>
        <a:graphic>
          <a:graphicData uri="http://schemas.openxmlformats.org/presentationml/2006/ole">
            <mc:AlternateContent xmlns:mc="http://schemas.openxmlformats.org/markup-compatibility/2006">
              <mc:Choice xmlns:v="urn:schemas-microsoft-com:vml" Requires="v">
                <p:oleObj spid="_x0000_s120854" name="公式" r:id="rId21" imgW="190500" imgH="228600" progId="Equation.3">
                  <p:embed/>
                </p:oleObj>
              </mc:Choice>
              <mc:Fallback>
                <p:oleObj name="公式" r:id="rId21" imgW="190500" imgH="228600" progId="Equation.3">
                  <p:embed/>
                  <p:pic>
                    <p:nvPicPr>
                      <p:cNvPr id="25" name="对象 24"/>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023610" y="3917209"/>
                        <a:ext cx="228600" cy="271463"/>
                      </a:xfrm>
                      <a:prstGeom prst="rect">
                        <a:avLst/>
                      </a:prstGeom>
                      <a:noFill/>
                    </p:spPr>
                  </p:pic>
                </p:oleObj>
              </mc:Fallback>
            </mc:AlternateContent>
          </a:graphicData>
        </a:graphic>
      </p:graphicFrame>
      <p:sp>
        <p:nvSpPr>
          <p:cNvPr id="26" name="矩形 25"/>
          <p:cNvSpPr/>
          <p:nvPr/>
        </p:nvSpPr>
        <p:spPr>
          <a:xfrm>
            <a:off x="497205" y="4777547"/>
            <a:ext cx="8052435" cy="900246"/>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若两个约当块有相同特征值，上述结论不成立；若想要上述结论成立，则需要对应的</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阵中相应列是线性独立的。</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27" name="对象 26"/>
          <p:cNvGraphicFramePr>
            <a:graphicFrameLocks noChangeAspect="1"/>
          </p:cNvGraphicFramePr>
          <p:nvPr>
            <p:extLst/>
          </p:nvPr>
        </p:nvGraphicFramePr>
        <p:xfrm>
          <a:off x="2994660" y="5216128"/>
          <a:ext cx="309986" cy="368108"/>
        </p:xfrm>
        <a:graphic>
          <a:graphicData uri="http://schemas.openxmlformats.org/presentationml/2006/ole">
            <mc:AlternateContent xmlns:mc="http://schemas.openxmlformats.org/markup-compatibility/2006">
              <mc:Choice xmlns:v="urn:schemas-microsoft-com:vml" Requires="v">
                <p:oleObj spid="_x0000_s120855" name="公式" r:id="rId23" imgW="190500" imgH="228600" progId="Equation.3">
                  <p:embed/>
                </p:oleObj>
              </mc:Choice>
              <mc:Fallback>
                <p:oleObj name="公式" r:id="rId23" imgW="190500" imgH="228600" progId="Equation.3">
                  <p:embed/>
                  <p:pic>
                    <p:nvPicPr>
                      <p:cNvPr id="27" name="对象 2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994660" y="5216128"/>
                        <a:ext cx="309986" cy="368108"/>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174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2367007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500"/>
                                        <p:tgtEl>
                                          <p:spTgt spid="26"/>
                                        </p:tgtEl>
                                      </p:cBhvr>
                                    </p:animEffect>
                                  </p:childTnLst>
                                </p:cTn>
                              </p:par>
                              <p:par>
                                <p:cTn id="8" presetID="10" presetClass="entr" presetSubtype="0" fill="hold" nodeType="withEffect">
                                  <p:stCondLst>
                                    <p:cond delay="0"/>
                                  </p:stCondLst>
                                  <p:childTnLst>
                                    <p:set>
                                      <p:cBhvr>
                                        <p:cTn id="9" dur="1" fill="hold">
                                          <p:stCondLst>
                                            <p:cond delay="0"/>
                                          </p:stCondLst>
                                        </p:cTn>
                                        <p:tgtEl>
                                          <p:spTgt spid="27"/>
                                        </p:tgtEl>
                                        <p:attrNameLst>
                                          <p:attrName>style.visibility</p:attrName>
                                        </p:attrNameLst>
                                      </p:cBhvr>
                                      <p:to>
                                        <p:strVal val="visible"/>
                                      </p:to>
                                    </p:set>
                                    <p:animEffect transition="in" filter="fade">
                                      <p:cBhvr>
                                        <p:cTn id="10"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65760" y="1500199"/>
            <a:ext cx="8286750" cy="49629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srgbClr val="0070C0"/>
                </a:solidFill>
                <a:effectLst/>
                <a:uLnTx/>
                <a:uFillTx/>
                <a:latin typeface="Times New Roman" panose="02020603050405020304" pitchFamily="18" charset="0"/>
                <a:ea typeface="宋体" panose="02010600030101010101" pitchFamily="2" charset="-122"/>
                <a:cs typeface="+mn-cs"/>
              </a:rPr>
              <a:t>思考题</a:t>
            </a:r>
            <a:r>
              <a:rPr kumimoji="0" lang="en-US" altLang="zh-CN" sz="2100" b="1" i="0" u="none" strike="noStrike" kern="100" cap="none" spc="0" normalizeH="0" baseline="0" noProof="0" dirty="0">
                <a:ln>
                  <a:noFill/>
                </a:ln>
                <a:solidFill>
                  <a:srgbClr val="0070C0"/>
                </a:solidFill>
                <a:effectLst/>
                <a:uLnTx/>
                <a:uFillTx/>
                <a:latin typeface="Times New Roman" panose="02020603050405020304" pitchFamily="18" charset="0"/>
                <a:ea typeface="宋体" panose="02010600030101010101" pitchFamily="2" charset="-122"/>
                <a:cs typeface="+mn-cs"/>
              </a:rPr>
              <a:t>2</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：从输出包含</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x</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信息的角度，解释对应</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阵中的首列而非末列。</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5" name="对象 4"/>
          <p:cNvGraphicFramePr>
            <a:graphicFrameLocks noChangeAspect="1"/>
          </p:cNvGraphicFramePr>
          <p:nvPr>
            <p:extLst/>
          </p:nvPr>
        </p:nvGraphicFramePr>
        <p:xfrm>
          <a:off x="5840730" y="1601071"/>
          <a:ext cx="228600" cy="271463"/>
        </p:xfrm>
        <a:graphic>
          <a:graphicData uri="http://schemas.openxmlformats.org/presentationml/2006/ole">
            <mc:AlternateContent xmlns:mc="http://schemas.openxmlformats.org/markup-compatibility/2006">
              <mc:Choice xmlns:v="urn:schemas-microsoft-com:vml" Requires="v">
                <p:oleObj spid="_x0000_s121859" name="公式" r:id="rId3" imgW="190500" imgH="228600" progId="Equation.3">
                  <p:embed/>
                </p:oleObj>
              </mc:Choice>
              <mc:Fallback>
                <p:oleObj name="公式" r:id="rId3" imgW="190500" imgH="228600" progId="Equation.3">
                  <p:embed/>
                  <p:pic>
                    <p:nvPicPr>
                      <p:cNvPr id="5" name="对象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840730" y="1601071"/>
                        <a:ext cx="228600" cy="271463"/>
                      </a:xfrm>
                      <a:prstGeom prst="rect">
                        <a:avLst/>
                      </a:prstGeom>
                      <a:noFill/>
                    </p:spPr>
                  </p:pic>
                </p:oleObj>
              </mc:Fallback>
            </mc:AlternateContent>
          </a:graphicData>
        </a:graphic>
      </p:graphicFrame>
      <p:sp>
        <p:nvSpPr>
          <p:cNvPr id="6" name="矩形 5"/>
          <p:cNvSpPr/>
          <p:nvPr/>
        </p:nvSpPr>
        <p:spPr>
          <a:xfrm>
            <a:off x="788670" y="2612113"/>
            <a:ext cx="7155180" cy="1708160"/>
          </a:xfrm>
          <a:prstGeom prst="rect">
            <a:avLst/>
          </a:prstGeom>
        </p:spPr>
        <p:txBody>
          <a:bodyPr wrap="squar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小结</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能观标准型实现一定能观；能观，则通过线性非奇异变换一定能化成能观标准型实现。能控标准型实现一定能控；能控，则通过线性非奇异变换一定能化成能控标准型实现。线性非奇异变换不改变系统的能控能观性。</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175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0247046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48954" y="1122439"/>
            <a:ext cx="4854214" cy="496290"/>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例</a:t>
            </a:r>
            <a:r>
              <a:rPr kumimoji="0" lang="en-US"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3-14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判别下列各系统的状态能观性。</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7" name="Rectangle 14"/>
          <p:cNvSpPr>
            <a:spLocks noChangeArrowheads="1"/>
          </p:cNvSpPr>
          <p:nvPr/>
        </p:nvSpPr>
        <p:spPr bwMode="auto">
          <a:xfrm>
            <a:off x="1554481" y="141598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8" name="对象 17"/>
          <p:cNvGraphicFramePr>
            <a:graphicFrameLocks noChangeAspect="1"/>
          </p:cNvGraphicFramePr>
          <p:nvPr>
            <p:extLst/>
          </p:nvPr>
        </p:nvGraphicFramePr>
        <p:xfrm>
          <a:off x="1554481" y="1701643"/>
          <a:ext cx="1688717" cy="997430"/>
        </p:xfrm>
        <a:graphic>
          <a:graphicData uri="http://schemas.openxmlformats.org/presentationml/2006/ole">
            <mc:AlternateContent xmlns:mc="http://schemas.openxmlformats.org/markup-compatibility/2006">
              <mc:Choice xmlns:v="urn:schemas-microsoft-com:vml" Requires="v">
                <p:oleObj spid="_x0000_s122888" name="Equation" r:id="rId3" imgW="1625600" imgH="965200" progId="Equation.DSMT4">
                  <p:embed/>
                </p:oleObj>
              </mc:Choice>
              <mc:Fallback>
                <p:oleObj name="Equation" r:id="rId3" imgW="1625600" imgH="965200" progId="Equation.DSMT4">
                  <p:embed/>
                  <p:pic>
                    <p:nvPicPr>
                      <p:cNvPr id="18" name="对象 1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54481" y="1701643"/>
                        <a:ext cx="1688717" cy="997430"/>
                      </a:xfrm>
                      <a:prstGeom prst="rect">
                        <a:avLst/>
                      </a:prstGeom>
                      <a:noFill/>
                    </p:spPr>
                  </p:pic>
                </p:oleObj>
              </mc:Fallback>
            </mc:AlternateContent>
          </a:graphicData>
        </a:graphic>
      </p:graphicFrame>
      <p:sp>
        <p:nvSpPr>
          <p:cNvPr id="19" name="Rectangle 16"/>
          <p:cNvSpPr>
            <a:spLocks noChangeArrowheads="1"/>
          </p:cNvSpPr>
          <p:nvPr/>
        </p:nvSpPr>
        <p:spPr bwMode="auto">
          <a:xfrm>
            <a:off x="5234941" y="136327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0" name="对象 19"/>
          <p:cNvGraphicFramePr>
            <a:graphicFrameLocks noChangeAspect="1"/>
          </p:cNvGraphicFramePr>
          <p:nvPr>
            <p:extLst/>
          </p:nvPr>
        </p:nvGraphicFramePr>
        <p:xfrm>
          <a:off x="4774480" y="1647348"/>
          <a:ext cx="1706330" cy="1240066"/>
        </p:xfrm>
        <a:graphic>
          <a:graphicData uri="http://schemas.openxmlformats.org/presentationml/2006/ole">
            <mc:AlternateContent xmlns:mc="http://schemas.openxmlformats.org/markup-compatibility/2006">
              <mc:Choice xmlns:v="urn:schemas-microsoft-com:vml" Requires="v">
                <p:oleObj spid="_x0000_s122889" name="Equation" r:id="rId5" imgW="1638300" imgH="1193800" progId="Equation.DSMT4">
                  <p:embed/>
                </p:oleObj>
              </mc:Choice>
              <mc:Fallback>
                <p:oleObj name="Equation" r:id="rId5" imgW="1638300" imgH="1193800" progId="Equation.DSMT4">
                  <p:embed/>
                  <p:pic>
                    <p:nvPicPr>
                      <p:cNvPr id="20" name="对象 1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774480" y="1647348"/>
                        <a:ext cx="1706330" cy="1240066"/>
                      </a:xfrm>
                      <a:prstGeom prst="rect">
                        <a:avLst/>
                      </a:prstGeom>
                      <a:noFill/>
                    </p:spPr>
                  </p:pic>
                </p:oleObj>
              </mc:Fallback>
            </mc:AlternateContent>
          </a:graphicData>
        </a:graphic>
      </p:graphicFrame>
      <p:sp>
        <p:nvSpPr>
          <p:cNvPr id="21" name="Rectangle 18"/>
          <p:cNvSpPr>
            <a:spLocks noChangeArrowheads="1"/>
          </p:cNvSpPr>
          <p:nvPr/>
        </p:nvSpPr>
        <p:spPr bwMode="auto">
          <a:xfrm>
            <a:off x="1554481" y="269614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2" name="对象 21"/>
          <p:cNvGraphicFramePr>
            <a:graphicFrameLocks noChangeAspect="1"/>
          </p:cNvGraphicFramePr>
          <p:nvPr>
            <p:extLst/>
          </p:nvPr>
        </p:nvGraphicFramePr>
        <p:xfrm>
          <a:off x="1541695" y="3053946"/>
          <a:ext cx="1600168" cy="873851"/>
        </p:xfrm>
        <a:graphic>
          <a:graphicData uri="http://schemas.openxmlformats.org/presentationml/2006/ole">
            <mc:AlternateContent xmlns:mc="http://schemas.openxmlformats.org/markup-compatibility/2006">
              <mc:Choice xmlns:v="urn:schemas-microsoft-com:vml" Requires="v">
                <p:oleObj spid="_x0000_s122890" name="Equation" r:id="rId7" imgW="1346200" imgH="736600" progId="Equation.DSMT4">
                  <p:embed/>
                </p:oleObj>
              </mc:Choice>
              <mc:Fallback>
                <p:oleObj name="Equation" r:id="rId7" imgW="1346200" imgH="736600" progId="Equation.DSMT4">
                  <p:embed/>
                  <p:pic>
                    <p:nvPicPr>
                      <p:cNvPr id="22" name="对象 2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541695" y="3053946"/>
                        <a:ext cx="1600168" cy="873851"/>
                      </a:xfrm>
                      <a:prstGeom prst="rect">
                        <a:avLst/>
                      </a:prstGeom>
                      <a:noFill/>
                    </p:spPr>
                  </p:pic>
                </p:oleObj>
              </mc:Fallback>
            </mc:AlternateContent>
          </a:graphicData>
        </a:graphic>
      </p:graphicFrame>
      <p:sp>
        <p:nvSpPr>
          <p:cNvPr id="23" name="Rectangle 20"/>
          <p:cNvSpPr>
            <a:spLocks noChangeArrowheads="1"/>
          </p:cNvSpPr>
          <p:nvPr/>
        </p:nvSpPr>
        <p:spPr bwMode="auto">
          <a:xfrm>
            <a:off x="5737861" y="269614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4" name="对象 23"/>
          <p:cNvGraphicFramePr>
            <a:graphicFrameLocks noChangeAspect="1"/>
          </p:cNvGraphicFramePr>
          <p:nvPr>
            <p:extLst/>
          </p:nvPr>
        </p:nvGraphicFramePr>
        <p:xfrm>
          <a:off x="4791625" y="3142979"/>
          <a:ext cx="1604210" cy="947516"/>
        </p:xfrm>
        <a:graphic>
          <a:graphicData uri="http://schemas.openxmlformats.org/presentationml/2006/ole">
            <mc:AlternateContent xmlns:mc="http://schemas.openxmlformats.org/markup-compatibility/2006">
              <mc:Choice xmlns:v="urn:schemas-microsoft-com:vml" Requires="v">
                <p:oleObj spid="_x0000_s122891" name="Equation" r:id="rId9" imgW="1625600" imgH="965200" progId="Equation.DSMT4">
                  <p:embed/>
                </p:oleObj>
              </mc:Choice>
              <mc:Fallback>
                <p:oleObj name="Equation" r:id="rId9" imgW="1625600" imgH="965200" progId="Equation.DSMT4">
                  <p:embed/>
                  <p:pic>
                    <p:nvPicPr>
                      <p:cNvPr id="24" name="对象 2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791625" y="3142979"/>
                        <a:ext cx="1604210" cy="947516"/>
                      </a:xfrm>
                      <a:prstGeom prst="rect">
                        <a:avLst/>
                      </a:prstGeom>
                      <a:noFill/>
                    </p:spPr>
                  </p:pic>
                </p:oleObj>
              </mc:Fallback>
            </mc:AlternateContent>
          </a:graphicData>
        </a:graphic>
      </p:graphicFrame>
      <p:sp>
        <p:nvSpPr>
          <p:cNvPr id="25" name="Rectangle 22"/>
          <p:cNvSpPr>
            <a:spLocks noChangeArrowheads="1"/>
          </p:cNvSpPr>
          <p:nvPr/>
        </p:nvSpPr>
        <p:spPr bwMode="auto">
          <a:xfrm>
            <a:off x="1554481" y="434206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6" name="对象 25"/>
          <p:cNvGraphicFramePr>
            <a:graphicFrameLocks noChangeAspect="1"/>
          </p:cNvGraphicFramePr>
          <p:nvPr>
            <p:extLst/>
          </p:nvPr>
        </p:nvGraphicFramePr>
        <p:xfrm>
          <a:off x="1564212" y="4480560"/>
          <a:ext cx="1577651" cy="1153254"/>
        </p:xfrm>
        <a:graphic>
          <a:graphicData uri="http://schemas.openxmlformats.org/presentationml/2006/ole">
            <mc:AlternateContent xmlns:mc="http://schemas.openxmlformats.org/markup-compatibility/2006">
              <mc:Choice xmlns:v="urn:schemas-microsoft-com:vml" Requires="v">
                <p:oleObj spid="_x0000_s122892" name="Equation" r:id="rId11" imgW="1625600" imgH="1193800" progId="Equation.DSMT4">
                  <p:embed/>
                </p:oleObj>
              </mc:Choice>
              <mc:Fallback>
                <p:oleObj name="Equation" r:id="rId11" imgW="1625600" imgH="1193800" progId="Equation.DSMT4">
                  <p:embed/>
                  <p:pic>
                    <p:nvPicPr>
                      <p:cNvPr id="26" name="对象 2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564212" y="4480560"/>
                        <a:ext cx="1577651" cy="1153254"/>
                      </a:xfrm>
                      <a:prstGeom prst="rect">
                        <a:avLst/>
                      </a:prstGeom>
                      <a:noFill/>
                    </p:spPr>
                  </p:pic>
                </p:oleObj>
              </mc:Fallback>
            </mc:AlternateContent>
          </a:graphicData>
        </a:graphic>
      </p:graphicFrame>
      <p:sp>
        <p:nvSpPr>
          <p:cNvPr id="27" name="Rectangle 24"/>
          <p:cNvSpPr>
            <a:spLocks noChangeArrowheads="1"/>
          </p:cNvSpPr>
          <p:nvPr/>
        </p:nvSpPr>
        <p:spPr bwMode="auto">
          <a:xfrm>
            <a:off x="5480686" y="387343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8" name="对象 27"/>
          <p:cNvGraphicFramePr>
            <a:graphicFrameLocks noChangeAspect="1"/>
          </p:cNvGraphicFramePr>
          <p:nvPr>
            <p:extLst/>
          </p:nvPr>
        </p:nvGraphicFramePr>
        <p:xfrm>
          <a:off x="4728760" y="4346060"/>
          <a:ext cx="1820262" cy="1503695"/>
        </p:xfrm>
        <a:graphic>
          <a:graphicData uri="http://schemas.openxmlformats.org/presentationml/2006/ole">
            <mc:AlternateContent xmlns:mc="http://schemas.openxmlformats.org/markup-compatibility/2006">
              <mc:Choice xmlns:v="urn:schemas-microsoft-com:vml" Requires="v">
                <p:oleObj spid="_x0000_s122893" name="Equation" r:id="rId13" imgW="1968500" imgH="1625600" progId="Equation.DSMT4">
                  <p:embed/>
                </p:oleObj>
              </mc:Choice>
              <mc:Fallback>
                <p:oleObj name="Equation" r:id="rId13" imgW="1968500" imgH="1625600" progId="Equation.DSMT4">
                  <p:embed/>
                  <p:pic>
                    <p:nvPicPr>
                      <p:cNvPr id="28" name="对象 2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728760" y="4346060"/>
                        <a:ext cx="1820262" cy="1503695"/>
                      </a:xfrm>
                      <a:prstGeom prst="rect">
                        <a:avLst/>
                      </a:prstGeom>
                      <a:noFill/>
                    </p:spPr>
                  </p:pic>
                </p:oleObj>
              </mc:Fallback>
            </mc:AlternateContent>
          </a:graphicData>
        </a:graphic>
      </p:graphicFrame>
      <p:sp>
        <p:nvSpPr>
          <p:cNvPr id="29" name="矩形 28"/>
          <p:cNvSpPr/>
          <p:nvPr/>
        </p:nvSpPr>
        <p:spPr>
          <a:xfrm>
            <a:off x="556810" y="1998352"/>
            <a:ext cx="859531"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1</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30" name="矩形 29"/>
          <p:cNvSpPr/>
          <p:nvPr/>
        </p:nvSpPr>
        <p:spPr>
          <a:xfrm>
            <a:off x="3753325" y="1998352"/>
            <a:ext cx="859531"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2</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31" name="矩形 30"/>
          <p:cNvSpPr/>
          <p:nvPr/>
        </p:nvSpPr>
        <p:spPr>
          <a:xfrm>
            <a:off x="556810" y="3535381"/>
            <a:ext cx="859531"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3</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32" name="矩形 31"/>
          <p:cNvSpPr/>
          <p:nvPr/>
        </p:nvSpPr>
        <p:spPr>
          <a:xfrm>
            <a:off x="556810" y="4940239"/>
            <a:ext cx="859531"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5</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33" name="矩形 32"/>
          <p:cNvSpPr/>
          <p:nvPr/>
        </p:nvSpPr>
        <p:spPr>
          <a:xfrm>
            <a:off x="3753325" y="3485237"/>
            <a:ext cx="859531"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4</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34" name="矩形 33"/>
          <p:cNvSpPr/>
          <p:nvPr/>
        </p:nvSpPr>
        <p:spPr>
          <a:xfrm>
            <a:off x="3753325" y="4937148"/>
            <a:ext cx="859531"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6</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176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447561058"/>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654550" y="1382706"/>
            <a:ext cx="455574"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解</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5" name="矩形 4"/>
          <p:cNvSpPr/>
          <p:nvPr/>
        </p:nvSpPr>
        <p:spPr>
          <a:xfrm>
            <a:off x="1063557" y="1346614"/>
            <a:ext cx="7016887" cy="900246"/>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根据能观性判据之二可知，系统（</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2</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6</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）能观，而（</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5</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）不能观。</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矩形 5"/>
          <p:cNvSpPr/>
          <p:nvPr/>
        </p:nvSpPr>
        <p:spPr>
          <a:xfrm>
            <a:off x="1040474" y="2299590"/>
            <a:ext cx="3820277" cy="415498"/>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tab pos="545783" algn="l"/>
              </a:tabLst>
              <a:defRPr/>
            </a:pP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(1)C1=0</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，不能观，</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x1</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不能观。</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7" name="矩形 6"/>
          <p:cNvSpPr/>
          <p:nvPr/>
        </p:nvSpPr>
        <p:spPr>
          <a:xfrm>
            <a:off x="1067546" y="2744947"/>
            <a:ext cx="1037463" cy="415498"/>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tab pos="545783" algn="l"/>
              </a:tabLst>
              <a:defRPr/>
            </a:pP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(2)</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能观</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8" name="矩形 7"/>
          <p:cNvSpPr/>
          <p:nvPr/>
        </p:nvSpPr>
        <p:spPr>
          <a:xfrm>
            <a:off x="1090228" y="3169325"/>
            <a:ext cx="7345112" cy="415498"/>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tab pos="545783" algn="l"/>
              </a:tabLst>
              <a:defRPr/>
            </a:pP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不能观。因为特征值相等而能化为对角阵，且</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C1</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C2</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相关。</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9" name="矩形 8"/>
          <p:cNvSpPr/>
          <p:nvPr/>
        </p:nvSpPr>
        <p:spPr>
          <a:xfrm>
            <a:off x="1063556" y="3614682"/>
            <a:ext cx="7345112" cy="415498"/>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tab pos="545783" algn="l"/>
              </a:tabLst>
              <a:defRPr/>
            </a:pP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不能观。因为特征值相等而能化为约当阵，且</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C1</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C3</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相关</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0" name="矩形 9"/>
          <p:cNvSpPr/>
          <p:nvPr/>
        </p:nvSpPr>
        <p:spPr>
          <a:xfrm>
            <a:off x="1040874" y="4039060"/>
            <a:ext cx="6034024" cy="415498"/>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tab pos="545783" algn="l"/>
              </a:tabLst>
              <a:defRPr/>
            </a:pP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(5)</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不能观。因为</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J1</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首行对应的</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C</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的列元素全为零。</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1" name="矩形 10"/>
          <p:cNvSpPr/>
          <p:nvPr/>
        </p:nvSpPr>
        <p:spPr>
          <a:xfrm>
            <a:off x="1040874" y="4463439"/>
            <a:ext cx="1037463" cy="415498"/>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tab pos="545783" algn="l"/>
              </a:tabLst>
              <a:defRPr/>
            </a:pP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(6)</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能观</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177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9922413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P spid="10" grpId="0"/>
      <p:bldP spid="11" grpId="0"/>
    </p:bld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11480" y="1153954"/>
            <a:ext cx="7886700" cy="994172"/>
          </a:xfrm>
        </p:spPr>
        <p:txBody>
          <a:bodyPr>
            <a:normAutofit fontScale="90000"/>
          </a:bodyPr>
          <a:lstStyle/>
          <a:p>
            <a:r>
              <a:rPr lang="en-US" altLang="zh-CN" sz="2700" b="1" dirty="0"/>
              <a:t>3.2.4</a:t>
            </a:r>
            <a:r>
              <a:rPr lang="zh-CN" altLang="zh-CN" sz="2700" b="1" dirty="0"/>
              <a:t>．线性系统能控性与能观性的对偶关系</a:t>
            </a:r>
            <a:br>
              <a:rPr lang="zh-CN" altLang="zh-CN" dirty="0"/>
            </a:br>
            <a:endParaRPr lang="zh-CN" altLang="en-US" dirty="0"/>
          </a:p>
        </p:txBody>
      </p:sp>
      <p:sp>
        <p:nvSpPr>
          <p:cNvPr id="4" name="矩形 3"/>
          <p:cNvSpPr/>
          <p:nvPr/>
        </p:nvSpPr>
        <p:spPr>
          <a:xfrm>
            <a:off x="411480" y="1709544"/>
            <a:ext cx="8069580" cy="900246"/>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线性系统能控性与能观性不是两个独立的概念，在定义、概念和判据形式上，两者有很多相似之处，有一种内在的联系。</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613434" y="2586707"/>
            <a:ext cx="2218877"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_tradnl"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1. </a:t>
            </a:r>
            <a:r>
              <a:rPr kumimoji="0" lang="zh-CN" altLang="zh-CN" sz="21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对偶系统定义</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6" name="矩形 5"/>
          <p:cNvSpPr/>
          <p:nvPr/>
        </p:nvSpPr>
        <p:spPr>
          <a:xfrm>
            <a:off x="968257" y="3038036"/>
            <a:ext cx="5352533" cy="41549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35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对于线性定常连续系统</a:t>
            </a:r>
            <a:r>
              <a:rPr kumimoji="0" lang="es-ES_tradnl"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{A,B,C}</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和</a:t>
            </a:r>
            <a:r>
              <a:rPr kumimoji="0" lang="es-ES_tradnl"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若</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7" name="Rectangle 2"/>
          <p:cNvSpPr>
            <a:spLocks noChangeArrowheads="1"/>
          </p:cNvSpPr>
          <p:nvPr/>
        </p:nvSpPr>
        <p:spPr bwMode="auto">
          <a:xfrm>
            <a:off x="1748791" y="508501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4880610" y="3073874"/>
          <a:ext cx="628650" cy="320740"/>
        </p:xfrm>
        <a:graphic>
          <a:graphicData uri="http://schemas.openxmlformats.org/presentationml/2006/ole">
            <mc:AlternateContent xmlns:mc="http://schemas.openxmlformats.org/markup-compatibility/2006">
              <mc:Choice xmlns:v="urn:schemas-microsoft-com:vml" Requires="v">
                <p:oleObj spid="_x0000_s123908" name="公式" r:id="rId3" imgW="469696" imgH="241195" progId="Equation.3">
                  <p:embed/>
                </p:oleObj>
              </mc:Choice>
              <mc:Fallback>
                <p:oleObj name="公式" r:id="rId3" imgW="469696" imgH="241195" progId="Equation.3">
                  <p:embed/>
                  <p:pic>
                    <p:nvPicPr>
                      <p:cNvPr id="8" name="对象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80610" y="3073874"/>
                        <a:ext cx="628650" cy="320740"/>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3450477" y="3646472"/>
          <a:ext cx="887934" cy="1273265"/>
        </p:xfrm>
        <a:graphic>
          <a:graphicData uri="http://schemas.openxmlformats.org/presentationml/2006/ole">
            <mc:AlternateContent xmlns:mc="http://schemas.openxmlformats.org/markup-compatibility/2006">
              <mc:Choice xmlns:v="urn:schemas-microsoft-com:vml" Requires="v">
                <p:oleObj spid="_x0000_s123909" name="公式" r:id="rId5" imgW="507780" imgH="723586" progId="Equation.3">
                  <p:embed/>
                </p:oleObj>
              </mc:Choice>
              <mc:Fallback>
                <p:oleObj name="公式" r:id="rId5" imgW="507780" imgH="723586" progId="Equation.3">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50477" y="3646472"/>
                        <a:ext cx="887934" cy="1273265"/>
                      </a:xfrm>
                      <a:prstGeom prst="rect">
                        <a:avLst/>
                      </a:prstGeom>
                      <a:noFill/>
                    </p:spPr>
                  </p:pic>
                </p:oleObj>
              </mc:Fallback>
            </mc:AlternateContent>
          </a:graphicData>
        </a:graphic>
      </p:graphicFrame>
      <p:sp>
        <p:nvSpPr>
          <p:cNvPr id="11" name="矩形 10"/>
          <p:cNvSpPr/>
          <p:nvPr/>
        </p:nvSpPr>
        <p:spPr>
          <a:xfrm>
            <a:off x="945174" y="5007489"/>
            <a:ext cx="3416320" cy="496290"/>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则称此二系统为对偶系统。</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3" name="页脚占位符 2"/>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9" name="灯片编号占位符 8"/>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178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2986588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par>
                                <p:cTn id="18" presetID="10" presetClass="entr" presetSubtype="0" fill="hold" nodeType="with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fade">
                                      <p:cBhvr>
                                        <p:cTn id="20" dur="500"/>
                                        <p:tgtEl>
                                          <p:spTgt spid="8"/>
                                        </p:tgtEl>
                                      </p:cBhvr>
                                    </p:animEffect>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1"/>
                                        </p:tgtEl>
                                        <p:attrNameLst>
                                          <p:attrName>style.visibility</p:attrName>
                                        </p:attrNameLst>
                                      </p:cBhvr>
                                      <p:to>
                                        <p:strVal val="visible"/>
                                      </p:to>
                                    </p:set>
                                    <p:animEffect transition="in" filter="fade">
                                      <p:cBhvr>
                                        <p:cTn id="26"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11" grpId="0"/>
    </p:bld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46183" y="1104826"/>
            <a:ext cx="4657044"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_tradnl"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2. </a:t>
            </a:r>
            <a:r>
              <a:rPr kumimoji="0" lang="zh-CN" altLang="zh-CN" sz="21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互为对偶的系统有相同的特征方程</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5" name="Rectangle 2"/>
          <p:cNvSpPr>
            <a:spLocks noChangeArrowheads="1"/>
          </p:cNvSpPr>
          <p:nvPr/>
        </p:nvSpPr>
        <p:spPr bwMode="auto">
          <a:xfrm>
            <a:off x="2286001" y="147313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2160268" y="1586178"/>
          <a:ext cx="3659627" cy="552397"/>
        </p:xfrm>
        <a:graphic>
          <a:graphicData uri="http://schemas.openxmlformats.org/presentationml/2006/ole">
            <mc:AlternateContent xmlns:mc="http://schemas.openxmlformats.org/markup-compatibility/2006">
              <mc:Choice xmlns:v="urn:schemas-microsoft-com:vml" Requires="v">
                <p:oleObj spid="_x0000_s124934" name="公式" r:id="rId3" imgW="2019300" imgH="304800" progId="Equation.3">
                  <p:embed/>
                </p:oleObj>
              </mc:Choice>
              <mc:Fallback>
                <p:oleObj name="公式" r:id="rId3" imgW="2019300" imgH="304800" progId="Equation.3">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60268" y="1586178"/>
                        <a:ext cx="3659627" cy="552397"/>
                      </a:xfrm>
                      <a:prstGeom prst="rect">
                        <a:avLst/>
                      </a:prstGeom>
                      <a:noFill/>
                    </p:spPr>
                  </p:pic>
                </p:oleObj>
              </mc:Fallback>
            </mc:AlternateContent>
          </a:graphicData>
        </a:graphic>
      </p:graphicFrame>
      <p:sp>
        <p:nvSpPr>
          <p:cNvPr id="7" name="矩形 6"/>
          <p:cNvSpPr/>
          <p:nvPr/>
        </p:nvSpPr>
        <p:spPr>
          <a:xfrm>
            <a:off x="446183" y="2154817"/>
            <a:ext cx="4927952"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_tradnl"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3. </a:t>
            </a:r>
            <a:r>
              <a:rPr kumimoji="0" lang="zh-CN" altLang="zh-CN" sz="21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互为对偶的系统的传递矩阵互为转置</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8" name="Rectangle 4"/>
          <p:cNvSpPr>
            <a:spLocks noChangeArrowheads="1"/>
          </p:cNvSpPr>
          <p:nvPr/>
        </p:nvSpPr>
        <p:spPr bwMode="auto">
          <a:xfrm>
            <a:off x="2525616" y="236601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2883268" y="2633024"/>
          <a:ext cx="3523505" cy="1552544"/>
        </p:xfrm>
        <a:graphic>
          <a:graphicData uri="http://schemas.openxmlformats.org/presentationml/2006/ole">
            <mc:AlternateContent xmlns:mc="http://schemas.openxmlformats.org/markup-compatibility/2006">
              <mc:Choice xmlns:v="urn:schemas-microsoft-com:vml" Requires="v">
                <p:oleObj spid="_x0000_s124935" name="Equation" r:id="rId5" imgW="3048000" imgH="1346200" progId="Equation.DSMT4">
                  <p:embed/>
                </p:oleObj>
              </mc:Choice>
              <mc:Fallback>
                <p:oleObj name="Equation" r:id="rId5" imgW="3048000" imgH="134620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83268" y="2633024"/>
                        <a:ext cx="3523505" cy="1552544"/>
                      </a:xfrm>
                      <a:prstGeom prst="rect">
                        <a:avLst/>
                      </a:prstGeom>
                      <a:noFill/>
                    </p:spPr>
                  </p:pic>
                </p:oleObj>
              </mc:Fallback>
            </mc:AlternateContent>
          </a:graphicData>
        </a:graphic>
      </p:graphicFrame>
      <p:sp>
        <p:nvSpPr>
          <p:cNvPr id="10" name="矩形 9"/>
          <p:cNvSpPr/>
          <p:nvPr/>
        </p:nvSpPr>
        <p:spPr>
          <a:xfrm>
            <a:off x="419493" y="4178427"/>
            <a:ext cx="4657044" cy="496290"/>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s-ES_tradnl"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4. </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互为对偶的系统能控能观性的关系</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1" name="矩形 10"/>
          <p:cNvSpPr/>
          <p:nvPr/>
        </p:nvSpPr>
        <p:spPr>
          <a:xfrm>
            <a:off x="537210" y="4737001"/>
            <a:ext cx="7989570" cy="900246"/>
          </a:xfrm>
          <a:prstGeom prst="rect">
            <a:avLst/>
          </a:prstGeom>
        </p:spPr>
        <p:txBody>
          <a:bodyPr wrap="squar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定理</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：互为对偶的二系统</a:t>
            </a:r>
            <a:r>
              <a:rPr kumimoji="0" lang="es-ES_tradnl"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{A,B,C}</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s-ES_tradnl"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，当系统</a:t>
            </a:r>
            <a:r>
              <a:rPr kumimoji="0" lang="es-ES_tradnl"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{A,B,C}</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状态完全能控（完全能观）时，系统</a:t>
            </a:r>
            <a:r>
              <a:rPr kumimoji="0" lang="es-ES_tradnl"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状态完全能观（完全能控）。</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5073166" y="4852417"/>
          <a:ext cx="611660" cy="312071"/>
        </p:xfrm>
        <a:graphic>
          <a:graphicData uri="http://schemas.openxmlformats.org/presentationml/2006/ole">
            <mc:AlternateContent xmlns:mc="http://schemas.openxmlformats.org/markup-compatibility/2006">
              <mc:Choice xmlns:v="urn:schemas-microsoft-com:vml" Requires="v">
                <p:oleObj spid="_x0000_s124936" name="公式" r:id="rId7" imgW="469696" imgH="241195" progId="Equation.3">
                  <p:embed/>
                </p:oleObj>
              </mc:Choice>
              <mc:Fallback>
                <p:oleObj name="公式" r:id="rId7" imgW="469696" imgH="241195" progId="Equation.3">
                  <p:embed/>
                  <p:pic>
                    <p:nvPicPr>
                      <p:cNvPr id="13" name="对象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073166" y="4852417"/>
                        <a:ext cx="611660" cy="312071"/>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4461506" y="5242693"/>
          <a:ext cx="611660" cy="312071"/>
        </p:xfrm>
        <a:graphic>
          <a:graphicData uri="http://schemas.openxmlformats.org/presentationml/2006/ole">
            <mc:AlternateContent xmlns:mc="http://schemas.openxmlformats.org/markup-compatibility/2006">
              <mc:Choice xmlns:v="urn:schemas-microsoft-com:vml" Requires="v">
                <p:oleObj spid="_x0000_s124937" name="公式" r:id="rId9" imgW="469696" imgH="241195" progId="Equation.3">
                  <p:embed/>
                </p:oleObj>
              </mc:Choice>
              <mc:Fallback>
                <p:oleObj name="公式" r:id="rId9" imgW="469696" imgH="241195" progId="Equation.3">
                  <p:embed/>
                  <p:pic>
                    <p:nvPicPr>
                      <p:cNvPr id="14" name="对象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461506" y="5242693"/>
                        <a:ext cx="611660" cy="312071"/>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179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9561755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fade">
                                      <p:cBhvr>
                                        <p:cTn id="18" dur="500"/>
                                        <p:tgtEl>
                                          <p:spTgt spid="11"/>
                                        </p:tgtEl>
                                      </p:cBhvr>
                                    </p:animEffect>
                                  </p:childTnLst>
                                </p:cTn>
                              </p:par>
                              <p:par>
                                <p:cTn id="19" presetID="10" presetClass="entr" presetSubtype="0" fill="hold" nodeType="with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fade">
                                      <p:cBhvr>
                                        <p:cTn id="21" dur="500"/>
                                        <p:tgtEl>
                                          <p:spTgt spid="13"/>
                                        </p:tgtEl>
                                      </p:cBhvr>
                                    </p:animEffect>
                                  </p:childTnLst>
                                </p:cTn>
                              </p:par>
                              <p:par>
                                <p:cTn id="22" presetID="10" presetClass="entr" presetSubtype="0" fill="hold" nodeType="with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fade">
                                      <p:cBhvr>
                                        <p:cTn id="24"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p:bldP spid="11" grpId="0"/>
    </p:bld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16909" y="1464469"/>
            <a:ext cx="3897157"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证</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：设</a:t>
            </a:r>
            <a:r>
              <a:rPr kumimoji="0" lang="es-ES_tradnl"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{A,B,C}</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状态完全能控，即</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4279106" y="1441319"/>
          <a:ext cx="4114856" cy="438716"/>
        </p:xfrm>
        <a:graphic>
          <a:graphicData uri="http://schemas.openxmlformats.org/presentationml/2006/ole">
            <mc:AlternateContent xmlns:mc="http://schemas.openxmlformats.org/markup-compatibility/2006">
              <mc:Choice xmlns:v="urn:schemas-microsoft-com:vml" Requires="v">
                <p:oleObj spid="_x0000_s125958" name="Equation" r:id="rId3" imgW="2590800" imgH="279400" progId="Equation.DSMT4">
                  <p:embed/>
                </p:oleObj>
              </mc:Choice>
              <mc:Fallback>
                <p:oleObj name="Equation" r:id="rId3" imgW="2590800" imgH="2794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79106" y="1441319"/>
                        <a:ext cx="4114856" cy="438716"/>
                      </a:xfrm>
                      <a:prstGeom prst="rect">
                        <a:avLst/>
                      </a:prstGeom>
                      <a:noFill/>
                    </p:spPr>
                  </p:pic>
                </p:oleObj>
              </mc:Fallback>
            </mc:AlternateContent>
          </a:graphicData>
        </a:graphic>
      </p:graphicFrame>
      <p:sp>
        <p:nvSpPr>
          <p:cNvPr id="7" name="Rectangle 4"/>
          <p:cNvSpPr>
            <a:spLocks noChangeArrowheads="1"/>
          </p:cNvSpPr>
          <p:nvPr/>
        </p:nvSpPr>
        <p:spPr bwMode="auto">
          <a:xfrm>
            <a:off x="1851661" y="20903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2186853" y="2172436"/>
          <a:ext cx="3768177" cy="1233012"/>
        </p:xfrm>
        <a:graphic>
          <a:graphicData uri="http://schemas.openxmlformats.org/presentationml/2006/ole">
            <mc:AlternateContent xmlns:mc="http://schemas.openxmlformats.org/markup-compatibility/2006">
              <mc:Choice xmlns:v="urn:schemas-microsoft-com:vml" Requires="v">
                <p:oleObj spid="_x0000_s125959" name="Equation" r:id="rId5" imgW="3111500" imgH="1016000" progId="Equation.DSMT4">
                  <p:embed/>
                </p:oleObj>
              </mc:Choice>
              <mc:Fallback>
                <p:oleObj name="Equation" r:id="rId5" imgW="3111500" imgH="101600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186853" y="2172436"/>
                        <a:ext cx="3768177" cy="1233012"/>
                      </a:xfrm>
                      <a:prstGeom prst="rect">
                        <a:avLst/>
                      </a:prstGeom>
                      <a:noFill/>
                    </p:spPr>
                  </p:pic>
                </p:oleObj>
              </mc:Fallback>
            </mc:AlternateContent>
          </a:graphicData>
        </a:graphic>
      </p:graphicFrame>
      <p:sp>
        <p:nvSpPr>
          <p:cNvPr id="9" name="Rectangle 6"/>
          <p:cNvSpPr>
            <a:spLocks noChangeArrowheads="1"/>
          </p:cNvSpPr>
          <p:nvPr/>
        </p:nvSpPr>
        <p:spPr bwMode="auto">
          <a:xfrm>
            <a:off x="2983231" y="353053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2372859" y="3754263"/>
          <a:ext cx="3396165" cy="415565"/>
        </p:xfrm>
        <a:graphic>
          <a:graphicData uri="http://schemas.openxmlformats.org/presentationml/2006/ole">
            <mc:AlternateContent xmlns:mc="http://schemas.openxmlformats.org/markup-compatibility/2006">
              <mc:Choice xmlns:v="urn:schemas-microsoft-com:vml" Requires="v">
                <p:oleObj spid="_x0000_s125960" name="Equation" r:id="rId7" imgW="2260600" imgH="279400" progId="Equation.DSMT4">
                  <p:embed/>
                </p:oleObj>
              </mc:Choice>
              <mc:Fallback>
                <p:oleObj name="Equation" r:id="rId7" imgW="2260600" imgH="279400"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372859" y="3754263"/>
                        <a:ext cx="3396165" cy="415565"/>
                      </a:xfrm>
                      <a:prstGeom prst="rect">
                        <a:avLst/>
                      </a:prstGeom>
                      <a:noFill/>
                    </p:spPr>
                  </p:pic>
                </p:oleObj>
              </mc:Fallback>
            </mc:AlternateContent>
          </a:graphicData>
        </a:graphic>
      </p:graphicFrame>
      <p:sp>
        <p:nvSpPr>
          <p:cNvPr id="11" name="矩形 10"/>
          <p:cNvSpPr/>
          <p:nvPr/>
        </p:nvSpPr>
        <p:spPr>
          <a:xfrm>
            <a:off x="902970" y="4500069"/>
            <a:ext cx="5520690" cy="623248"/>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s-ES_tradnl"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状态完全能观。反之亦成立。</a:t>
            </a:r>
          </a:p>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es-ES_tradnl" altLang="zh-CN" sz="135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endParaRPr kumimoji="0" lang="zh-CN" altLang="zh-CN" sz="10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2" name="Rectangle 8"/>
          <p:cNvSpPr>
            <a:spLocks noChangeArrowheads="1"/>
          </p:cNvSpPr>
          <p:nvPr/>
        </p:nvSpPr>
        <p:spPr bwMode="auto">
          <a:xfrm>
            <a:off x="1501617" y="568365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1646223" y="4553483"/>
          <a:ext cx="624364" cy="318553"/>
        </p:xfrm>
        <a:graphic>
          <a:graphicData uri="http://schemas.openxmlformats.org/presentationml/2006/ole">
            <mc:AlternateContent xmlns:mc="http://schemas.openxmlformats.org/markup-compatibility/2006">
              <mc:Choice xmlns:v="urn:schemas-microsoft-com:vml" Requires="v">
                <p:oleObj spid="_x0000_s125961" name="公式" r:id="rId9" imgW="469696" imgH="241195" progId="Equation.3">
                  <p:embed/>
                </p:oleObj>
              </mc:Choice>
              <mc:Fallback>
                <p:oleObj name="公式" r:id="rId9" imgW="469696" imgH="241195" progId="Equation.3">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646223" y="4553483"/>
                        <a:ext cx="624364" cy="318553"/>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180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756583058"/>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663431" y="1610290"/>
            <a:ext cx="2489784"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_tradnl"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5. </a:t>
            </a:r>
            <a:r>
              <a:rPr kumimoji="0" lang="zh-CN" altLang="zh-CN" sz="21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对偶原理的意义</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5" name="矩形 4"/>
          <p:cNvSpPr/>
          <p:nvPr/>
        </p:nvSpPr>
        <p:spPr>
          <a:xfrm>
            <a:off x="845820" y="2227606"/>
            <a:ext cx="7326630" cy="1304203"/>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现代控制理论中的一个重要概念：利用对偶原理，可使系统的能控（观）性研究转化为对偶系统的能观（控）性的研究。从而沟通了最优控制与最优估计之间的内在联系。</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181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58750058"/>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34340" y="1426607"/>
            <a:ext cx="7886700" cy="994172"/>
          </a:xfrm>
        </p:spPr>
        <p:txBody>
          <a:bodyPr>
            <a:normAutofit fontScale="90000"/>
          </a:bodyPr>
          <a:lstStyle/>
          <a:p>
            <a:pPr>
              <a:lnSpc>
                <a:spcPct val="150000"/>
              </a:lnSpc>
            </a:pPr>
            <a:r>
              <a:rPr lang="en-US" altLang="zh-CN" sz="2700" b="1" dirty="0"/>
              <a:t>3.2.5</a:t>
            </a:r>
            <a:r>
              <a:rPr lang="zh-CN" altLang="zh-CN" sz="2700" b="1" dirty="0"/>
              <a:t>．系统的能控性、能观性与传递矩阵的关系：能控能观性频域判据</a:t>
            </a:r>
            <a:br>
              <a:rPr lang="zh-CN" altLang="zh-CN" dirty="0"/>
            </a:br>
            <a:endParaRPr lang="zh-CN" altLang="en-US" dirty="0"/>
          </a:p>
        </p:txBody>
      </p:sp>
      <p:sp>
        <p:nvSpPr>
          <p:cNvPr id="4" name="矩形 3"/>
          <p:cNvSpPr/>
          <p:nvPr/>
        </p:nvSpPr>
        <p:spPr>
          <a:xfrm>
            <a:off x="685800" y="2237899"/>
            <a:ext cx="7383780" cy="170816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描述系统内部结构特性的能控性和能观测性，与描述系统外部特性的传递矩阵之间，是存在内在关系的。找到这种内在关系，可用来判断系统的能控性和能观性。这是一种在</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S</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域内的频域判据。</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685800" y="3922975"/>
            <a:ext cx="7383780" cy="1304203"/>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前面已经表明，线性系统状态方程总可以通过线性变换化为特征值规范型。为了简便起见，下面给出的状态方程都是特征值规范型。</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3" name="页脚占位符 2"/>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6" name="灯片编号占位符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182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5220533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25979" y="1172842"/>
            <a:ext cx="2714205" cy="496290"/>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1.</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单输入</a:t>
            </a:r>
            <a:r>
              <a:rPr kumimoji="0" lang="en-US"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单输出系统</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1450896" y="1667034"/>
            <a:ext cx="1800493"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设系统方程为</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6" name="Rectangle 2"/>
          <p:cNvSpPr>
            <a:spLocks noChangeArrowheads="1"/>
          </p:cNvSpPr>
          <p:nvPr/>
        </p:nvSpPr>
        <p:spPr bwMode="auto">
          <a:xfrm>
            <a:off x="3115297" y="186166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3178349" y="1675004"/>
          <a:ext cx="2061770" cy="349171"/>
        </p:xfrm>
        <a:graphic>
          <a:graphicData uri="http://schemas.openxmlformats.org/presentationml/2006/ole">
            <mc:AlternateContent xmlns:mc="http://schemas.openxmlformats.org/markup-compatibility/2006">
              <mc:Choice xmlns:v="urn:schemas-microsoft-com:vml" Requires="v">
                <p:oleObj spid="_x0000_s126986" name="Equation" r:id="rId3" imgW="1180588" imgH="203112" progId="Equation.DSMT4">
                  <p:embed/>
                </p:oleObj>
              </mc:Choice>
              <mc:Fallback>
                <p:oleObj name="Equation" r:id="rId3" imgW="1180588" imgH="203112"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78349" y="1675004"/>
                        <a:ext cx="2061770" cy="349171"/>
                      </a:xfrm>
                      <a:prstGeom prst="rect">
                        <a:avLst/>
                      </a:prstGeom>
                      <a:noFill/>
                    </p:spPr>
                  </p:pic>
                </p:oleObj>
              </mc:Fallback>
            </mc:AlternateContent>
          </a:graphicData>
        </a:graphic>
      </p:graphicFrame>
      <p:sp>
        <p:nvSpPr>
          <p:cNvPr id="8" name="矩形 7"/>
          <p:cNvSpPr/>
          <p:nvPr/>
        </p:nvSpPr>
        <p:spPr>
          <a:xfrm>
            <a:off x="786723" y="2167054"/>
            <a:ext cx="1808508"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第一种情况</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9" name="矩形 8"/>
          <p:cNvSpPr/>
          <p:nvPr/>
        </p:nvSpPr>
        <p:spPr>
          <a:xfrm>
            <a:off x="2328059" y="2127346"/>
            <a:ext cx="6164431" cy="49629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阵无重特征值。上式中</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的可以表示如下：</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0" name="Rectangle 4"/>
          <p:cNvSpPr>
            <a:spLocks noChangeArrowheads="1"/>
          </p:cNvSpPr>
          <p:nvPr/>
        </p:nvSpPr>
        <p:spPr bwMode="auto">
          <a:xfrm>
            <a:off x="5154931" y="242124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5257342" y="2222076"/>
          <a:ext cx="765554" cy="242426"/>
        </p:xfrm>
        <a:graphic>
          <a:graphicData uri="http://schemas.openxmlformats.org/presentationml/2006/ole">
            <mc:AlternateContent xmlns:mc="http://schemas.openxmlformats.org/markup-compatibility/2006">
              <mc:Choice xmlns:v="urn:schemas-microsoft-com:vml" Requires="v">
                <p:oleObj spid="_x0000_s126987" name="Equation" r:id="rId5" imgW="571004" imgH="177646" progId="Equation.DSMT4">
                  <p:embed/>
                </p:oleObj>
              </mc:Choice>
              <mc:Fallback>
                <p:oleObj name="Equation" r:id="rId5" imgW="571004" imgH="177646" progId="Equation.DSMT4">
                  <p:embed/>
                  <p:pic>
                    <p:nvPicPr>
                      <p:cNvPr id="11" name="对象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257342" y="2222076"/>
                        <a:ext cx="765554" cy="242426"/>
                      </a:xfrm>
                      <a:prstGeom prst="rect">
                        <a:avLst/>
                      </a:prstGeom>
                      <a:noFill/>
                    </p:spPr>
                  </p:pic>
                </p:oleObj>
              </mc:Fallback>
            </mc:AlternateContent>
          </a:graphicData>
        </a:graphic>
      </p:graphicFrame>
      <p:sp>
        <p:nvSpPr>
          <p:cNvPr id="12" name="Rectangle 6"/>
          <p:cNvSpPr>
            <a:spLocks noChangeArrowheads="1"/>
          </p:cNvSpPr>
          <p:nvPr/>
        </p:nvSpPr>
        <p:spPr bwMode="auto">
          <a:xfrm>
            <a:off x="1141828" y="279882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1836824" y="2727349"/>
          <a:ext cx="1681383" cy="1132361"/>
        </p:xfrm>
        <a:graphic>
          <a:graphicData uri="http://schemas.openxmlformats.org/presentationml/2006/ole">
            <mc:AlternateContent xmlns:mc="http://schemas.openxmlformats.org/markup-compatibility/2006">
              <mc:Choice xmlns:v="urn:schemas-microsoft-com:vml" Requires="v">
                <p:oleObj spid="_x0000_s126988" name="Equation" r:id="rId7" imgW="1397000" imgH="939800" progId="Equation.DSMT4">
                  <p:embed/>
                </p:oleObj>
              </mc:Choice>
              <mc:Fallback>
                <p:oleObj name="Equation" r:id="rId7" imgW="1397000" imgH="939800" progId="Equation.DSMT4">
                  <p:embed/>
                  <p:pic>
                    <p:nvPicPr>
                      <p:cNvPr id="13" name="对象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36824" y="2727349"/>
                        <a:ext cx="1681383" cy="1132361"/>
                      </a:xfrm>
                      <a:prstGeom prst="rect">
                        <a:avLst/>
                      </a:prstGeom>
                      <a:noFill/>
                    </p:spPr>
                  </p:pic>
                </p:oleObj>
              </mc:Fallback>
            </mc:AlternateContent>
          </a:graphicData>
        </a:graphic>
      </p:graphicFrame>
      <p:sp>
        <p:nvSpPr>
          <p:cNvPr id="14" name="Rectangle 8"/>
          <p:cNvSpPr>
            <a:spLocks noChangeArrowheads="1"/>
          </p:cNvSpPr>
          <p:nvPr/>
        </p:nvSpPr>
        <p:spPr bwMode="auto">
          <a:xfrm>
            <a:off x="2823211" y="274688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5" name="对象 14"/>
          <p:cNvGraphicFramePr>
            <a:graphicFrameLocks noChangeAspect="1"/>
          </p:cNvGraphicFramePr>
          <p:nvPr>
            <p:extLst/>
          </p:nvPr>
        </p:nvGraphicFramePr>
        <p:xfrm>
          <a:off x="3801688" y="2641241"/>
          <a:ext cx="765002" cy="1352414"/>
        </p:xfrm>
        <a:graphic>
          <a:graphicData uri="http://schemas.openxmlformats.org/presentationml/2006/ole">
            <mc:AlternateContent xmlns:mc="http://schemas.openxmlformats.org/markup-compatibility/2006">
              <mc:Choice xmlns:v="urn:schemas-microsoft-com:vml" Requires="v">
                <p:oleObj spid="_x0000_s126989" name="Equation" r:id="rId9" imgW="533169" imgH="939392" progId="Equation.DSMT4">
                  <p:embed/>
                </p:oleObj>
              </mc:Choice>
              <mc:Fallback>
                <p:oleObj name="Equation" r:id="rId9" imgW="533169" imgH="939392" progId="Equation.DSMT4">
                  <p:embed/>
                  <p:pic>
                    <p:nvPicPr>
                      <p:cNvPr id="15" name="对象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801688" y="2641241"/>
                        <a:ext cx="765002" cy="1352414"/>
                      </a:xfrm>
                      <a:prstGeom prst="rect">
                        <a:avLst/>
                      </a:prstGeom>
                      <a:noFill/>
                    </p:spPr>
                  </p:pic>
                </p:oleObj>
              </mc:Fallback>
            </mc:AlternateContent>
          </a:graphicData>
        </a:graphic>
      </p:graphicFrame>
      <p:sp>
        <p:nvSpPr>
          <p:cNvPr id="16" name="Rectangle 10"/>
          <p:cNvSpPr>
            <a:spLocks noChangeArrowheads="1"/>
          </p:cNvSpPr>
          <p:nvPr/>
        </p:nvSpPr>
        <p:spPr bwMode="auto">
          <a:xfrm>
            <a:off x="4184189" y="309930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7" name="对象 16"/>
          <p:cNvGraphicFramePr>
            <a:graphicFrameLocks noChangeAspect="1"/>
          </p:cNvGraphicFramePr>
          <p:nvPr>
            <p:extLst/>
          </p:nvPr>
        </p:nvGraphicFramePr>
        <p:xfrm>
          <a:off x="4982766" y="3115116"/>
          <a:ext cx="1751870" cy="350374"/>
        </p:xfrm>
        <a:graphic>
          <a:graphicData uri="http://schemas.openxmlformats.org/presentationml/2006/ole">
            <mc:AlternateContent xmlns:mc="http://schemas.openxmlformats.org/markup-compatibility/2006">
              <mc:Choice xmlns:v="urn:schemas-microsoft-com:vml" Requires="v">
                <p:oleObj spid="_x0000_s126990" name="Equation" r:id="rId11" imgW="1282700" imgH="254000" progId="Equation.DSMT4">
                  <p:embed/>
                </p:oleObj>
              </mc:Choice>
              <mc:Fallback>
                <p:oleObj name="Equation" r:id="rId11" imgW="1282700" imgH="254000" progId="Equation.DSMT4">
                  <p:embed/>
                  <p:pic>
                    <p:nvPicPr>
                      <p:cNvPr id="17" name="对象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982766" y="3115116"/>
                        <a:ext cx="1751870" cy="350374"/>
                      </a:xfrm>
                      <a:prstGeom prst="rect">
                        <a:avLst/>
                      </a:prstGeom>
                      <a:noFill/>
                    </p:spPr>
                  </p:pic>
                </p:oleObj>
              </mc:Fallback>
            </mc:AlternateContent>
          </a:graphicData>
        </a:graphic>
      </p:graphicFrame>
      <p:sp>
        <p:nvSpPr>
          <p:cNvPr id="18" name="矩形 17"/>
          <p:cNvSpPr/>
          <p:nvPr/>
        </p:nvSpPr>
        <p:spPr>
          <a:xfrm>
            <a:off x="800519" y="4101091"/>
            <a:ext cx="7284227" cy="49629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阵中</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是两两相异的。则系统的传递函数：</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9" name="Rectangle 12"/>
          <p:cNvSpPr>
            <a:spLocks noChangeArrowheads="1"/>
          </p:cNvSpPr>
          <p:nvPr/>
        </p:nvSpPr>
        <p:spPr bwMode="auto">
          <a:xfrm>
            <a:off x="1450897" y="424365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0" name="对象 19"/>
          <p:cNvGraphicFramePr>
            <a:graphicFrameLocks noChangeAspect="1"/>
          </p:cNvGraphicFramePr>
          <p:nvPr>
            <p:extLst/>
          </p:nvPr>
        </p:nvGraphicFramePr>
        <p:xfrm>
          <a:off x="1614025" y="4182226"/>
          <a:ext cx="1356419" cy="350044"/>
        </p:xfrm>
        <a:graphic>
          <a:graphicData uri="http://schemas.openxmlformats.org/presentationml/2006/ole">
            <mc:AlternateContent xmlns:mc="http://schemas.openxmlformats.org/markup-compatibility/2006">
              <mc:Choice xmlns:v="urn:schemas-microsoft-com:vml" Requires="v">
                <p:oleObj spid="_x0000_s126991" name="Equation" r:id="rId13" imgW="889000" imgH="228600" progId="Equation.DSMT4">
                  <p:embed/>
                </p:oleObj>
              </mc:Choice>
              <mc:Fallback>
                <p:oleObj name="Equation" r:id="rId13" imgW="889000" imgH="228600" progId="Equation.DSMT4">
                  <p:embed/>
                  <p:pic>
                    <p:nvPicPr>
                      <p:cNvPr id="20" name="对象 1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614025" y="4182226"/>
                        <a:ext cx="1356419" cy="350044"/>
                      </a:xfrm>
                      <a:prstGeom prst="rect">
                        <a:avLst/>
                      </a:prstGeom>
                      <a:noFill/>
                    </p:spPr>
                  </p:pic>
                </p:oleObj>
              </mc:Fallback>
            </mc:AlternateContent>
          </a:graphicData>
        </a:graphic>
      </p:graphicFrame>
      <p:sp>
        <p:nvSpPr>
          <p:cNvPr id="21" name="Rectangle 14"/>
          <p:cNvSpPr>
            <a:spLocks noChangeArrowheads="1"/>
          </p:cNvSpPr>
          <p:nvPr/>
        </p:nvSpPr>
        <p:spPr bwMode="auto">
          <a:xfrm>
            <a:off x="3223261" y="422222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2" name="对象 21"/>
          <p:cNvGraphicFramePr>
            <a:graphicFrameLocks noChangeAspect="1"/>
          </p:cNvGraphicFramePr>
          <p:nvPr>
            <p:extLst/>
          </p:nvPr>
        </p:nvGraphicFramePr>
        <p:xfrm>
          <a:off x="7079550" y="4178782"/>
          <a:ext cx="509970" cy="372140"/>
        </p:xfrm>
        <a:graphic>
          <a:graphicData uri="http://schemas.openxmlformats.org/presentationml/2006/ole">
            <mc:AlternateContent xmlns:mc="http://schemas.openxmlformats.org/markup-compatibility/2006">
              <mc:Choice xmlns:v="urn:schemas-microsoft-com:vml" Requires="v">
                <p:oleObj spid="_x0000_s126992" name="Equation" r:id="rId15" imgW="355292" imgH="253780" progId="Equation.DSMT4">
                  <p:embed/>
                </p:oleObj>
              </mc:Choice>
              <mc:Fallback>
                <p:oleObj name="Equation" r:id="rId15" imgW="355292" imgH="253780" progId="Equation.DSMT4">
                  <p:embed/>
                  <p:pic>
                    <p:nvPicPr>
                      <p:cNvPr id="22" name="对象 2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79550" y="4178782"/>
                        <a:ext cx="509970" cy="372140"/>
                      </a:xfrm>
                      <a:prstGeom prst="rect">
                        <a:avLst/>
                      </a:prstGeom>
                      <a:noFill/>
                    </p:spPr>
                  </p:pic>
                </p:oleObj>
              </mc:Fallback>
            </mc:AlternateContent>
          </a:graphicData>
        </a:graphic>
      </p:graphicFrame>
      <p:sp>
        <p:nvSpPr>
          <p:cNvPr id="23" name="Rectangle 16"/>
          <p:cNvSpPr>
            <a:spLocks noChangeArrowheads="1"/>
          </p:cNvSpPr>
          <p:nvPr/>
        </p:nvSpPr>
        <p:spPr bwMode="auto">
          <a:xfrm>
            <a:off x="2491467" y="495636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4" name="对象 23"/>
          <p:cNvGraphicFramePr>
            <a:graphicFrameLocks noChangeAspect="1"/>
          </p:cNvGraphicFramePr>
          <p:nvPr>
            <p:extLst/>
          </p:nvPr>
        </p:nvGraphicFramePr>
        <p:xfrm>
          <a:off x="1942299" y="4833932"/>
          <a:ext cx="3718778" cy="714589"/>
        </p:xfrm>
        <a:graphic>
          <a:graphicData uri="http://schemas.openxmlformats.org/presentationml/2006/ole">
            <mc:AlternateContent xmlns:mc="http://schemas.openxmlformats.org/markup-compatibility/2006">
              <mc:Choice xmlns:v="urn:schemas-microsoft-com:vml" Requires="v">
                <p:oleObj spid="_x0000_s126993" name="Equation" r:id="rId17" imgW="2425700" imgH="469900" progId="Equation.DSMT4">
                  <p:embed/>
                </p:oleObj>
              </mc:Choice>
              <mc:Fallback>
                <p:oleObj name="Equation" r:id="rId17" imgW="2425700" imgH="469900" progId="Equation.DSMT4">
                  <p:embed/>
                  <p:pic>
                    <p:nvPicPr>
                      <p:cNvPr id="24" name="对象 2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942299" y="4833932"/>
                        <a:ext cx="3718778" cy="714589"/>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183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4169508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9"/>
                                        </p:tgtEl>
                                        <p:attrNameLst>
                                          <p:attrName>style.visibility</p:attrName>
                                        </p:attrNameLst>
                                      </p:cBhvr>
                                      <p:to>
                                        <p:strVal val="visible"/>
                                      </p:to>
                                    </p:set>
                                    <p:animEffect transition="in" filter="fade">
                                      <p:cBhvr>
                                        <p:cTn id="20" dur="500"/>
                                        <p:tgtEl>
                                          <p:spTgt spid="9"/>
                                        </p:tgtEl>
                                      </p:cBhvr>
                                    </p:animEffect>
                                  </p:childTnLst>
                                </p:cTn>
                              </p:par>
                              <p:par>
                                <p:cTn id="21" presetID="10" presetClass="entr" presetSubtype="0" fill="hold" nodeType="with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500"/>
                                        <p:tgtEl>
                                          <p:spTgt spid="11"/>
                                        </p:tgtEl>
                                      </p:cBhvr>
                                    </p:animEffect>
                                  </p:childTnLst>
                                </p:cTn>
                              </p:par>
                              <p:par>
                                <p:cTn id="24" presetID="10" presetClass="entr" presetSubtype="0" fill="hold" nodeType="withEffect">
                                  <p:stCondLst>
                                    <p:cond delay="0"/>
                                  </p:stCondLst>
                                  <p:childTnLst>
                                    <p:set>
                                      <p:cBhvr>
                                        <p:cTn id="25" dur="1" fill="hold">
                                          <p:stCondLst>
                                            <p:cond delay="0"/>
                                          </p:stCondLst>
                                        </p:cTn>
                                        <p:tgtEl>
                                          <p:spTgt spid="15"/>
                                        </p:tgtEl>
                                        <p:attrNameLst>
                                          <p:attrName>style.visibility</p:attrName>
                                        </p:attrNameLst>
                                      </p:cBhvr>
                                      <p:to>
                                        <p:strVal val="visible"/>
                                      </p:to>
                                    </p:set>
                                    <p:animEffect transition="in" filter="fade">
                                      <p:cBhvr>
                                        <p:cTn id="26" dur="500"/>
                                        <p:tgtEl>
                                          <p:spTgt spid="15"/>
                                        </p:tgtEl>
                                      </p:cBhvr>
                                    </p:animEffect>
                                  </p:childTnLst>
                                </p:cTn>
                              </p:par>
                              <p:par>
                                <p:cTn id="27" presetID="10" presetClass="entr" presetSubtype="0" fill="hold" nodeType="withEffect">
                                  <p:stCondLst>
                                    <p:cond delay="0"/>
                                  </p:stCondLst>
                                  <p:childTnLst>
                                    <p:set>
                                      <p:cBhvr>
                                        <p:cTn id="28" dur="1" fill="hold">
                                          <p:stCondLst>
                                            <p:cond delay="0"/>
                                          </p:stCondLst>
                                        </p:cTn>
                                        <p:tgtEl>
                                          <p:spTgt spid="13"/>
                                        </p:tgtEl>
                                        <p:attrNameLst>
                                          <p:attrName>style.visibility</p:attrName>
                                        </p:attrNameLst>
                                      </p:cBhvr>
                                      <p:to>
                                        <p:strVal val="visible"/>
                                      </p:to>
                                    </p:set>
                                    <p:animEffect transition="in" filter="fade">
                                      <p:cBhvr>
                                        <p:cTn id="29" dur="500"/>
                                        <p:tgtEl>
                                          <p:spTgt spid="13"/>
                                        </p:tgtEl>
                                      </p:cBhvr>
                                    </p:animEffect>
                                  </p:childTnLst>
                                </p:cTn>
                              </p:par>
                              <p:par>
                                <p:cTn id="30" presetID="10" presetClass="entr" presetSubtype="0" fill="hold" nodeType="withEffect">
                                  <p:stCondLst>
                                    <p:cond delay="0"/>
                                  </p:stCondLst>
                                  <p:childTnLst>
                                    <p:set>
                                      <p:cBhvr>
                                        <p:cTn id="31" dur="1" fill="hold">
                                          <p:stCondLst>
                                            <p:cond delay="0"/>
                                          </p:stCondLst>
                                        </p:cTn>
                                        <p:tgtEl>
                                          <p:spTgt spid="17"/>
                                        </p:tgtEl>
                                        <p:attrNameLst>
                                          <p:attrName>style.visibility</p:attrName>
                                        </p:attrNameLst>
                                      </p:cBhvr>
                                      <p:to>
                                        <p:strVal val="visible"/>
                                      </p:to>
                                    </p:set>
                                    <p:animEffect transition="in" filter="fade">
                                      <p:cBhvr>
                                        <p:cTn id="32" dur="500"/>
                                        <p:tgtEl>
                                          <p:spTgt spid="17"/>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8"/>
                                        </p:tgtEl>
                                        <p:attrNameLst>
                                          <p:attrName>style.visibility</p:attrName>
                                        </p:attrNameLst>
                                      </p:cBhvr>
                                      <p:to>
                                        <p:strVal val="visible"/>
                                      </p:to>
                                    </p:set>
                                    <p:animEffect transition="in" filter="fade">
                                      <p:cBhvr>
                                        <p:cTn id="37" dur="500"/>
                                        <p:tgtEl>
                                          <p:spTgt spid="18"/>
                                        </p:tgtEl>
                                      </p:cBhvr>
                                    </p:animEffect>
                                  </p:childTnLst>
                                </p:cTn>
                              </p:par>
                              <p:par>
                                <p:cTn id="38" presetID="10" presetClass="entr" presetSubtype="0" fill="hold" nodeType="withEffect">
                                  <p:stCondLst>
                                    <p:cond delay="0"/>
                                  </p:stCondLst>
                                  <p:childTnLst>
                                    <p:set>
                                      <p:cBhvr>
                                        <p:cTn id="39" dur="1" fill="hold">
                                          <p:stCondLst>
                                            <p:cond delay="0"/>
                                          </p:stCondLst>
                                        </p:cTn>
                                        <p:tgtEl>
                                          <p:spTgt spid="20"/>
                                        </p:tgtEl>
                                        <p:attrNameLst>
                                          <p:attrName>style.visibility</p:attrName>
                                        </p:attrNameLst>
                                      </p:cBhvr>
                                      <p:to>
                                        <p:strVal val="visible"/>
                                      </p:to>
                                    </p:set>
                                    <p:animEffect transition="in" filter="fade">
                                      <p:cBhvr>
                                        <p:cTn id="40" dur="500"/>
                                        <p:tgtEl>
                                          <p:spTgt spid="20"/>
                                        </p:tgtEl>
                                      </p:cBhvr>
                                    </p:animEffect>
                                  </p:childTnLst>
                                </p:cTn>
                              </p:par>
                              <p:par>
                                <p:cTn id="41" presetID="10" presetClass="entr" presetSubtype="0" fill="hold" nodeType="withEffect">
                                  <p:stCondLst>
                                    <p:cond delay="0"/>
                                  </p:stCondLst>
                                  <p:childTnLst>
                                    <p:set>
                                      <p:cBhvr>
                                        <p:cTn id="42" dur="1" fill="hold">
                                          <p:stCondLst>
                                            <p:cond delay="0"/>
                                          </p:stCondLst>
                                        </p:cTn>
                                        <p:tgtEl>
                                          <p:spTgt spid="22"/>
                                        </p:tgtEl>
                                        <p:attrNameLst>
                                          <p:attrName>style.visibility</p:attrName>
                                        </p:attrNameLst>
                                      </p:cBhvr>
                                      <p:to>
                                        <p:strVal val="visible"/>
                                      </p:to>
                                    </p:set>
                                    <p:animEffect transition="in" filter="fade">
                                      <p:cBhvr>
                                        <p:cTn id="43" dur="500"/>
                                        <p:tgtEl>
                                          <p:spTgt spid="22"/>
                                        </p:tgtEl>
                                      </p:cBhvr>
                                    </p:animEffect>
                                  </p:childTnLst>
                                </p:cTn>
                              </p:par>
                              <p:par>
                                <p:cTn id="44" presetID="10" presetClass="entr" presetSubtype="0" fill="hold" nodeType="withEffect">
                                  <p:stCondLst>
                                    <p:cond delay="0"/>
                                  </p:stCondLst>
                                  <p:childTnLst>
                                    <p:set>
                                      <p:cBhvr>
                                        <p:cTn id="45" dur="1" fill="hold">
                                          <p:stCondLst>
                                            <p:cond delay="0"/>
                                          </p:stCondLst>
                                        </p:cTn>
                                        <p:tgtEl>
                                          <p:spTgt spid="24"/>
                                        </p:tgtEl>
                                        <p:attrNameLst>
                                          <p:attrName>style.visibility</p:attrName>
                                        </p:attrNameLst>
                                      </p:cBhvr>
                                      <p:to>
                                        <p:strVal val="visible"/>
                                      </p:to>
                                    </p:set>
                                    <p:animEffect transition="in" filter="fade">
                                      <p:cBhvr>
                                        <p:cTn id="46"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8" grpId="0"/>
      <p:bldP spid="9" grpId="0"/>
      <p:bldP spid="18" grpId="0"/>
    </p:bld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a:spLocks noChangeArrowheads="1"/>
          </p:cNvSpPr>
          <p:nvPr/>
        </p:nvSpPr>
        <p:spPr bwMode="auto">
          <a:xfrm>
            <a:off x="1611631" y="122167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5" name="对象 4"/>
          <p:cNvGraphicFramePr>
            <a:graphicFrameLocks noChangeAspect="1"/>
          </p:cNvGraphicFramePr>
          <p:nvPr>
            <p:extLst/>
          </p:nvPr>
        </p:nvGraphicFramePr>
        <p:xfrm>
          <a:off x="2194561" y="1166149"/>
          <a:ext cx="3402197" cy="653756"/>
        </p:xfrm>
        <a:graphic>
          <a:graphicData uri="http://schemas.openxmlformats.org/presentationml/2006/ole">
            <mc:AlternateContent xmlns:mc="http://schemas.openxmlformats.org/markup-compatibility/2006">
              <mc:Choice xmlns:v="urn:schemas-microsoft-com:vml" Requires="v">
                <p:oleObj spid="_x0000_s128010" name="Equation" r:id="rId3" imgW="2425700" imgH="469900" progId="Equation.DSMT4">
                  <p:embed/>
                </p:oleObj>
              </mc:Choice>
              <mc:Fallback>
                <p:oleObj name="Equation" r:id="rId3" imgW="2425700" imgH="469900" progId="Equation.DSMT4">
                  <p:embed/>
                  <p:pic>
                    <p:nvPicPr>
                      <p:cNvPr id="5" name="对象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94561" y="1166149"/>
                        <a:ext cx="3402197" cy="653756"/>
                      </a:xfrm>
                      <a:prstGeom prst="rect">
                        <a:avLst/>
                      </a:prstGeom>
                      <a:noFill/>
                    </p:spPr>
                  </p:pic>
                </p:oleObj>
              </mc:Fallback>
            </mc:AlternateContent>
          </a:graphicData>
        </a:graphic>
      </p:graphicFrame>
      <p:sp>
        <p:nvSpPr>
          <p:cNvPr id="6" name="矩形 5"/>
          <p:cNvSpPr/>
          <p:nvPr/>
        </p:nvSpPr>
        <p:spPr>
          <a:xfrm>
            <a:off x="264891" y="1826920"/>
            <a:ext cx="6513322" cy="496290"/>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根据前面的系统能控能观测性约当规范性判据可知</a:t>
            </a: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0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7" name="矩形 6"/>
          <p:cNvSpPr/>
          <p:nvPr/>
        </p:nvSpPr>
        <p:spPr>
          <a:xfrm>
            <a:off x="761211" y="2286653"/>
            <a:ext cx="5468979" cy="49629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当</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时，</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能控而不能观；</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8" name="Rectangle 4"/>
          <p:cNvSpPr>
            <a:spLocks noChangeArrowheads="1"/>
          </p:cNvSpPr>
          <p:nvPr/>
        </p:nvSpPr>
        <p:spPr bwMode="auto">
          <a:xfrm>
            <a:off x="761212" y="261359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1426334" y="2407281"/>
          <a:ext cx="1072337" cy="321701"/>
        </p:xfrm>
        <a:graphic>
          <a:graphicData uri="http://schemas.openxmlformats.org/presentationml/2006/ole">
            <mc:AlternateContent xmlns:mc="http://schemas.openxmlformats.org/markup-compatibility/2006">
              <mc:Choice xmlns:v="urn:schemas-microsoft-com:vml" Requires="v">
                <p:oleObj spid="_x0000_s128011" name="Equation" r:id="rId5" imgW="761669" imgH="228501" progId="Equation.DSMT4">
                  <p:embed/>
                </p:oleObj>
              </mc:Choice>
              <mc:Fallback>
                <p:oleObj name="Equation" r:id="rId5" imgW="761669" imgH="228501"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26334" y="2407281"/>
                        <a:ext cx="1072337" cy="321701"/>
                      </a:xfrm>
                      <a:prstGeom prst="rect">
                        <a:avLst/>
                      </a:prstGeom>
                      <a:noFill/>
                    </p:spPr>
                  </p:pic>
                </p:oleObj>
              </mc:Fallback>
            </mc:AlternateContent>
          </a:graphicData>
        </a:graphic>
      </p:graphicFrame>
      <p:sp>
        <p:nvSpPr>
          <p:cNvPr id="10" name="矩形 9"/>
          <p:cNvSpPr/>
          <p:nvPr/>
        </p:nvSpPr>
        <p:spPr>
          <a:xfrm>
            <a:off x="761211" y="2735998"/>
            <a:ext cx="5868189" cy="49629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当</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时，</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不能控而能观；</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1426335" y="2846612"/>
          <a:ext cx="1072337" cy="321701"/>
        </p:xfrm>
        <a:graphic>
          <a:graphicData uri="http://schemas.openxmlformats.org/presentationml/2006/ole">
            <mc:AlternateContent xmlns:mc="http://schemas.openxmlformats.org/markup-compatibility/2006">
              <mc:Choice xmlns:v="urn:schemas-microsoft-com:vml" Requires="v">
                <p:oleObj spid="_x0000_s128012" name="Equation" r:id="rId7" imgW="761669" imgH="228501" progId="Equation.DSMT4">
                  <p:embed/>
                </p:oleObj>
              </mc:Choice>
              <mc:Fallback>
                <p:oleObj name="Equation" r:id="rId7" imgW="761669" imgH="228501"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26335" y="2846612"/>
                        <a:ext cx="1072337" cy="321701"/>
                      </a:xfrm>
                      <a:prstGeom prst="rect">
                        <a:avLst/>
                      </a:prstGeom>
                      <a:noFill/>
                    </p:spPr>
                  </p:pic>
                </p:oleObj>
              </mc:Fallback>
            </mc:AlternateContent>
          </a:graphicData>
        </a:graphic>
      </p:graphicFrame>
      <p:sp>
        <p:nvSpPr>
          <p:cNvPr id="13" name="矩形 12"/>
          <p:cNvSpPr/>
          <p:nvPr/>
        </p:nvSpPr>
        <p:spPr>
          <a:xfrm>
            <a:off x="761211" y="3193090"/>
            <a:ext cx="5993919" cy="49629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当</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时，</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既不能控又不能观。</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5" name="对象 14"/>
          <p:cNvGraphicFramePr>
            <a:graphicFrameLocks noChangeAspect="1"/>
          </p:cNvGraphicFramePr>
          <p:nvPr>
            <p:extLst/>
          </p:nvPr>
        </p:nvGraphicFramePr>
        <p:xfrm>
          <a:off x="1362502" y="3285298"/>
          <a:ext cx="1136169" cy="340851"/>
        </p:xfrm>
        <a:graphic>
          <a:graphicData uri="http://schemas.openxmlformats.org/presentationml/2006/ole">
            <mc:AlternateContent xmlns:mc="http://schemas.openxmlformats.org/markup-compatibility/2006">
              <mc:Choice xmlns:v="urn:schemas-microsoft-com:vml" Requires="v">
                <p:oleObj spid="_x0000_s128013" name="Equation" r:id="rId9" imgW="761669" imgH="228501" progId="Equation.DSMT4">
                  <p:embed/>
                </p:oleObj>
              </mc:Choice>
              <mc:Fallback>
                <p:oleObj name="Equation" r:id="rId9" imgW="761669" imgH="228501" progId="Equation.DSMT4">
                  <p:embed/>
                  <p:pic>
                    <p:nvPicPr>
                      <p:cNvPr id="15" name="对象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62502" y="3285298"/>
                        <a:ext cx="1136169" cy="340851"/>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2864520" y="2375054"/>
          <a:ext cx="217170" cy="325755"/>
        </p:xfrm>
        <a:graphic>
          <a:graphicData uri="http://schemas.openxmlformats.org/presentationml/2006/ole">
            <mc:AlternateContent xmlns:mc="http://schemas.openxmlformats.org/markup-compatibility/2006">
              <mc:Choice xmlns:v="urn:schemas-microsoft-com:vml" Requires="v">
                <p:oleObj spid="_x0000_s128014" name="Equation" r:id="rId11" imgW="152334" imgH="228501" progId="Equation.DSMT4">
                  <p:embed/>
                </p:oleObj>
              </mc:Choice>
              <mc:Fallback>
                <p:oleObj name="Equation" r:id="rId11" imgW="152334" imgH="228501" progId="Equation.DSMT4">
                  <p:embed/>
                  <p:pic>
                    <p:nvPicPr>
                      <p:cNvPr id="17" name="对象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64520" y="2375054"/>
                        <a:ext cx="217170" cy="325755"/>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2965075" y="2785164"/>
          <a:ext cx="217170" cy="325755"/>
        </p:xfrm>
        <a:graphic>
          <a:graphicData uri="http://schemas.openxmlformats.org/presentationml/2006/ole">
            <mc:AlternateContent xmlns:mc="http://schemas.openxmlformats.org/markup-compatibility/2006">
              <mc:Choice xmlns:v="urn:schemas-microsoft-com:vml" Requires="v">
                <p:oleObj spid="_x0000_s128015" name="Equation" r:id="rId13" imgW="152334" imgH="228501" progId="Equation.DSMT4">
                  <p:embed/>
                </p:oleObj>
              </mc:Choice>
              <mc:Fallback>
                <p:oleObj name="Equation" r:id="rId13" imgW="152334" imgH="228501" progId="Equation.DSMT4">
                  <p:embed/>
                  <p:pic>
                    <p:nvPicPr>
                      <p:cNvPr id="18" name="对象 1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965075" y="2785164"/>
                        <a:ext cx="217170" cy="325755"/>
                      </a:xfrm>
                      <a:prstGeom prst="rect">
                        <a:avLst/>
                      </a:prstGeom>
                      <a:noFill/>
                    </p:spPr>
                  </p:pic>
                </p:oleObj>
              </mc:Fallback>
            </mc:AlternateContent>
          </a:graphicData>
        </a:graphic>
      </p:graphicFrame>
      <p:graphicFrame>
        <p:nvGraphicFramePr>
          <p:cNvPr id="19" name="对象 18"/>
          <p:cNvGraphicFramePr>
            <a:graphicFrameLocks noChangeAspect="1"/>
          </p:cNvGraphicFramePr>
          <p:nvPr>
            <p:extLst/>
          </p:nvPr>
        </p:nvGraphicFramePr>
        <p:xfrm>
          <a:off x="2938773" y="3192074"/>
          <a:ext cx="243472" cy="365208"/>
        </p:xfrm>
        <a:graphic>
          <a:graphicData uri="http://schemas.openxmlformats.org/presentationml/2006/ole">
            <mc:AlternateContent xmlns:mc="http://schemas.openxmlformats.org/markup-compatibility/2006">
              <mc:Choice xmlns:v="urn:schemas-microsoft-com:vml" Requires="v">
                <p:oleObj spid="_x0000_s128016" name="Equation" r:id="rId14" imgW="152334" imgH="228501" progId="Equation.DSMT4">
                  <p:embed/>
                </p:oleObj>
              </mc:Choice>
              <mc:Fallback>
                <p:oleObj name="Equation" r:id="rId14" imgW="152334" imgH="228501" progId="Equation.DSMT4">
                  <p:embed/>
                  <p:pic>
                    <p:nvPicPr>
                      <p:cNvPr id="19" name="对象 1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938773" y="3192074"/>
                        <a:ext cx="243472" cy="365208"/>
                      </a:xfrm>
                      <a:prstGeom prst="rect">
                        <a:avLst/>
                      </a:prstGeom>
                      <a:noFill/>
                    </p:spPr>
                  </p:pic>
                </p:oleObj>
              </mc:Fallback>
            </mc:AlternateContent>
          </a:graphicData>
        </a:graphic>
      </p:graphicFrame>
      <p:sp>
        <p:nvSpPr>
          <p:cNvPr id="20" name="矩形 19"/>
          <p:cNvSpPr/>
          <p:nvPr/>
        </p:nvSpPr>
        <p:spPr>
          <a:xfrm>
            <a:off x="287975" y="3997258"/>
            <a:ext cx="8684574" cy="1304203"/>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以上三种情形都使</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0</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err="1">
                <a:ln>
                  <a:noFill/>
                </a:ln>
                <a:solidFill>
                  <a:prstClr val="black"/>
                </a:solidFill>
                <a:effectLst/>
                <a:uLnTx/>
                <a:uFillTx/>
                <a:latin typeface="Times New Roman" panose="02020603050405020304" pitchFamily="18" charset="0"/>
                <a:ea typeface="宋体" panose="02010600030101010101" pitchFamily="2" charset="-122"/>
                <a:cs typeface="+mn-cs"/>
              </a:rPr>
              <a:t>i</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2</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n)</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，此时传递函数中必存在零极点对消的现象。也就是说，由状态方程表示出的</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n</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阶系统，其传递函数的分母阶次却小于</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n</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22" name="对象 21"/>
          <p:cNvGraphicFramePr>
            <a:graphicFrameLocks noChangeAspect="1"/>
          </p:cNvGraphicFramePr>
          <p:nvPr>
            <p:extLst/>
          </p:nvPr>
        </p:nvGraphicFramePr>
        <p:xfrm>
          <a:off x="2743854" y="4032145"/>
          <a:ext cx="389836" cy="389836"/>
        </p:xfrm>
        <a:graphic>
          <a:graphicData uri="http://schemas.openxmlformats.org/presentationml/2006/ole">
            <mc:AlternateContent xmlns:mc="http://schemas.openxmlformats.org/markup-compatibility/2006">
              <mc:Choice xmlns:v="urn:schemas-microsoft-com:vml" Requires="v">
                <p:oleObj spid="_x0000_s128017" name="Equation" r:id="rId15" imgW="228600" imgH="228600" progId="Equation.DSMT4">
                  <p:embed/>
                </p:oleObj>
              </mc:Choice>
              <mc:Fallback>
                <p:oleObj name="Equation" r:id="rId15" imgW="228600" imgH="228600" progId="Equation.DSMT4">
                  <p:embed/>
                  <p:pic>
                    <p:nvPicPr>
                      <p:cNvPr id="22" name="对象 2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743854" y="4032145"/>
                        <a:ext cx="389836" cy="389836"/>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184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6523203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par>
                                <p:cTn id="13" presetID="10"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fade">
                                      <p:cBhvr>
                                        <p:cTn id="15" dur="500"/>
                                        <p:tgtEl>
                                          <p:spTgt spid="12"/>
                                        </p:tgtEl>
                                      </p:cBhvr>
                                    </p:animEffect>
                                  </p:childTnLst>
                                </p:cTn>
                              </p:par>
                              <p:par>
                                <p:cTn id="16" presetID="10" presetClass="entr" presetSubtype="0" fill="hold" nodeType="withEffect">
                                  <p:stCondLst>
                                    <p:cond delay="0"/>
                                  </p:stCondLst>
                                  <p:childTnLst>
                                    <p:set>
                                      <p:cBhvr>
                                        <p:cTn id="17" dur="1" fill="hold">
                                          <p:stCondLst>
                                            <p:cond delay="0"/>
                                          </p:stCondLst>
                                        </p:cTn>
                                        <p:tgtEl>
                                          <p:spTgt spid="15"/>
                                        </p:tgtEl>
                                        <p:attrNameLst>
                                          <p:attrName>style.visibility</p:attrName>
                                        </p:attrNameLst>
                                      </p:cBhvr>
                                      <p:to>
                                        <p:strVal val="visible"/>
                                      </p:to>
                                    </p:set>
                                    <p:animEffect transition="in" filter="fade">
                                      <p:cBhvr>
                                        <p:cTn id="18" dur="500"/>
                                        <p:tgtEl>
                                          <p:spTgt spid="15"/>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fade">
                                      <p:cBhvr>
                                        <p:cTn id="21" dur="500"/>
                                        <p:tgtEl>
                                          <p:spTgt spid="13"/>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0"/>
                                        </p:tgtEl>
                                        <p:attrNameLst>
                                          <p:attrName>style.visibility</p:attrName>
                                        </p:attrNameLst>
                                      </p:cBhvr>
                                      <p:to>
                                        <p:strVal val="visible"/>
                                      </p:to>
                                    </p:set>
                                    <p:animEffect transition="in" filter="fade">
                                      <p:cBhvr>
                                        <p:cTn id="24" dur="500"/>
                                        <p:tgtEl>
                                          <p:spTgt spid="10"/>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fade">
                                      <p:cBhvr>
                                        <p:cTn id="27" dur="500"/>
                                        <p:tgtEl>
                                          <p:spTgt spid="7"/>
                                        </p:tgtEl>
                                      </p:cBhvr>
                                    </p:animEffect>
                                  </p:childTnLst>
                                </p:cTn>
                              </p:par>
                              <p:par>
                                <p:cTn id="28" presetID="10" presetClass="entr" presetSubtype="0" fill="hold" nodeType="withEffect">
                                  <p:stCondLst>
                                    <p:cond delay="0"/>
                                  </p:stCondLst>
                                  <p:childTnLst>
                                    <p:set>
                                      <p:cBhvr>
                                        <p:cTn id="29" dur="1" fill="hold">
                                          <p:stCondLst>
                                            <p:cond delay="0"/>
                                          </p:stCondLst>
                                        </p:cTn>
                                        <p:tgtEl>
                                          <p:spTgt spid="17"/>
                                        </p:tgtEl>
                                        <p:attrNameLst>
                                          <p:attrName>style.visibility</p:attrName>
                                        </p:attrNameLst>
                                      </p:cBhvr>
                                      <p:to>
                                        <p:strVal val="visible"/>
                                      </p:to>
                                    </p:set>
                                    <p:animEffect transition="in" filter="fade">
                                      <p:cBhvr>
                                        <p:cTn id="30" dur="500"/>
                                        <p:tgtEl>
                                          <p:spTgt spid="17"/>
                                        </p:tgtEl>
                                      </p:cBhvr>
                                    </p:animEffect>
                                  </p:childTnLst>
                                </p:cTn>
                              </p:par>
                              <p:par>
                                <p:cTn id="31" presetID="10" presetClass="entr" presetSubtype="0" fill="hold" nodeType="withEffect">
                                  <p:stCondLst>
                                    <p:cond delay="0"/>
                                  </p:stCondLst>
                                  <p:childTnLst>
                                    <p:set>
                                      <p:cBhvr>
                                        <p:cTn id="32" dur="1" fill="hold">
                                          <p:stCondLst>
                                            <p:cond delay="0"/>
                                          </p:stCondLst>
                                        </p:cTn>
                                        <p:tgtEl>
                                          <p:spTgt spid="18"/>
                                        </p:tgtEl>
                                        <p:attrNameLst>
                                          <p:attrName>style.visibility</p:attrName>
                                        </p:attrNameLst>
                                      </p:cBhvr>
                                      <p:to>
                                        <p:strVal val="visible"/>
                                      </p:to>
                                    </p:set>
                                    <p:animEffect transition="in" filter="fade">
                                      <p:cBhvr>
                                        <p:cTn id="33" dur="500"/>
                                        <p:tgtEl>
                                          <p:spTgt spid="18"/>
                                        </p:tgtEl>
                                      </p:cBhvr>
                                    </p:animEffect>
                                  </p:childTnLst>
                                </p:cTn>
                              </p:par>
                              <p:par>
                                <p:cTn id="34" presetID="10" presetClass="entr" presetSubtype="0" fill="hold" nodeType="withEffect">
                                  <p:stCondLst>
                                    <p:cond delay="0"/>
                                  </p:stCondLst>
                                  <p:childTnLst>
                                    <p:set>
                                      <p:cBhvr>
                                        <p:cTn id="35" dur="1" fill="hold">
                                          <p:stCondLst>
                                            <p:cond delay="0"/>
                                          </p:stCondLst>
                                        </p:cTn>
                                        <p:tgtEl>
                                          <p:spTgt spid="19"/>
                                        </p:tgtEl>
                                        <p:attrNameLst>
                                          <p:attrName>style.visibility</p:attrName>
                                        </p:attrNameLst>
                                      </p:cBhvr>
                                      <p:to>
                                        <p:strVal val="visible"/>
                                      </p:to>
                                    </p:set>
                                    <p:animEffect transition="in" filter="fade">
                                      <p:cBhvr>
                                        <p:cTn id="36" dur="500"/>
                                        <p:tgtEl>
                                          <p:spTgt spid="19"/>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20"/>
                                        </p:tgtEl>
                                        <p:attrNameLst>
                                          <p:attrName>style.visibility</p:attrName>
                                        </p:attrNameLst>
                                      </p:cBhvr>
                                      <p:to>
                                        <p:strVal val="visible"/>
                                      </p:to>
                                    </p:set>
                                    <p:animEffect transition="in" filter="fade">
                                      <p:cBhvr>
                                        <p:cTn id="41" dur="500"/>
                                        <p:tgtEl>
                                          <p:spTgt spid="20"/>
                                        </p:tgtEl>
                                      </p:cBhvr>
                                    </p:animEffect>
                                  </p:childTnLst>
                                </p:cTn>
                              </p:par>
                              <p:par>
                                <p:cTn id="42" presetID="10" presetClass="entr" presetSubtype="0" fill="hold" nodeType="withEffect">
                                  <p:stCondLst>
                                    <p:cond delay="0"/>
                                  </p:stCondLst>
                                  <p:childTnLst>
                                    <p:set>
                                      <p:cBhvr>
                                        <p:cTn id="43" dur="1" fill="hold">
                                          <p:stCondLst>
                                            <p:cond delay="0"/>
                                          </p:stCondLst>
                                        </p:cTn>
                                        <p:tgtEl>
                                          <p:spTgt spid="22"/>
                                        </p:tgtEl>
                                        <p:attrNameLst>
                                          <p:attrName>style.visibility</p:attrName>
                                        </p:attrNameLst>
                                      </p:cBhvr>
                                      <p:to>
                                        <p:strVal val="visible"/>
                                      </p:to>
                                    </p:set>
                                    <p:animEffect transition="in" filter="fade">
                                      <p:cBhvr>
                                        <p:cTn id="44"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10" grpId="0"/>
      <p:bldP spid="13" grpId="0"/>
      <p:bldP spid="20" grpId="0"/>
    </p:bld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87976" y="1387522"/>
            <a:ext cx="8604565" cy="900246"/>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因此，当由动态方程导出的传递函数存在零极点对消时，该系统或是能控不能观、或是能观不能控、或是不能控不能观，三者必居其一。</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287975" y="2346019"/>
            <a:ext cx="8604565" cy="900246"/>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当由可约的传递函数列写其实现方式时，也可列写出以上三种类型的动态方程，视状态变量的选择而定。</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矩形 5"/>
          <p:cNvSpPr/>
          <p:nvPr/>
        </p:nvSpPr>
        <p:spPr>
          <a:xfrm>
            <a:off x="287974" y="3586676"/>
            <a:ext cx="8604565" cy="738664"/>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当</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时（</a:t>
            </a:r>
            <a:r>
              <a:rPr kumimoji="0" lang="en-US" altLang="zh-CN" sz="2100" b="0" i="0" u="none" strike="noStrike" kern="100" cap="none" spc="0" normalizeH="0" baseline="0" noProof="0" dirty="0" err="1">
                <a:ln>
                  <a:noFill/>
                </a:ln>
                <a:solidFill>
                  <a:prstClr val="black"/>
                </a:solidFill>
                <a:effectLst/>
                <a:uLnTx/>
                <a:uFillTx/>
                <a:latin typeface="Times New Roman" panose="02020603050405020304" pitchFamily="18" charset="0"/>
                <a:ea typeface="宋体" panose="02010600030101010101" pitchFamily="2" charset="-122"/>
                <a:cs typeface="+mn-cs"/>
              </a:rPr>
              <a:t>i</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2</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n</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），系统状态既能控又能观。这时由动态方程导出的传通函数，不存在零极点对消现象。</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7" name="Rectangle 2"/>
          <p:cNvSpPr>
            <a:spLocks noChangeArrowheads="1"/>
          </p:cNvSpPr>
          <p:nvPr/>
        </p:nvSpPr>
        <p:spPr bwMode="auto">
          <a:xfrm>
            <a:off x="994411" y="444772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914400" y="3641465"/>
          <a:ext cx="628650" cy="377190"/>
        </p:xfrm>
        <a:graphic>
          <a:graphicData uri="http://schemas.openxmlformats.org/presentationml/2006/ole">
            <mc:AlternateContent xmlns:mc="http://schemas.openxmlformats.org/markup-compatibility/2006">
              <mc:Choice xmlns:v="urn:schemas-microsoft-com:vml" Requires="v">
                <p:oleObj spid="_x0000_s129028" name="Equation" r:id="rId3" imgW="381000" imgH="228600" progId="Equation.DSMT4">
                  <p:embed/>
                </p:oleObj>
              </mc:Choice>
              <mc:Fallback>
                <p:oleObj name="Equation" r:id="rId3" imgW="381000" imgH="228600" progId="Equation.DSMT4">
                  <p:embed/>
                  <p:pic>
                    <p:nvPicPr>
                      <p:cNvPr id="8" name="对象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14400" y="3641465"/>
                        <a:ext cx="628650" cy="377190"/>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1737360" y="3603614"/>
          <a:ext cx="674370" cy="404622"/>
        </p:xfrm>
        <a:graphic>
          <a:graphicData uri="http://schemas.openxmlformats.org/presentationml/2006/ole">
            <mc:AlternateContent xmlns:mc="http://schemas.openxmlformats.org/markup-compatibility/2006">
              <mc:Choice xmlns:v="urn:schemas-microsoft-com:vml" Requires="v">
                <p:oleObj spid="_x0000_s129029" name="Equation" r:id="rId5" imgW="381000" imgH="228600" progId="Equation.DSMT4">
                  <p:embed/>
                </p:oleObj>
              </mc:Choice>
              <mc:Fallback>
                <p:oleObj name="Equation" r:id="rId5" imgW="381000" imgH="228600" progId="Equation.DSMT4">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737360" y="3603614"/>
                        <a:ext cx="674370" cy="404622"/>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185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4813467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6"/>
                                        </p:tgtEl>
                                        <p:attrNameLst>
                                          <p:attrName>style.visibility</p:attrName>
                                        </p:attrNameLst>
                                      </p:cBhvr>
                                      <p:to>
                                        <p:strVal val="visible"/>
                                      </p:to>
                                    </p:set>
                                    <p:animEffect transition="in" filter="fade">
                                      <p:cBhvr>
                                        <p:cTn id="18"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75044" y="1324540"/>
            <a:ext cx="1539204"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第二种情况</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8" name="矩形 7"/>
          <p:cNvSpPr/>
          <p:nvPr/>
        </p:nvSpPr>
        <p:spPr>
          <a:xfrm>
            <a:off x="685800" y="1716956"/>
            <a:ext cx="7760970" cy="2031325"/>
          </a:xfrm>
          <a:prstGeom prst="rect">
            <a:avLst/>
          </a:prstGeom>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A</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阵具有重特征值。设</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n</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维系统</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C}</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有重特征值为：</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根，</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重根，</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；且当</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时，有</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，即假设</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有个</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k</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约当块，且每个相同的特征值分布在一个约当块内。如此一来，动态方程中的</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b</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c</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可以表示如下：</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6720840" y="1892020"/>
          <a:ext cx="765810" cy="359462"/>
        </p:xfrm>
        <a:graphic>
          <a:graphicData uri="http://schemas.openxmlformats.org/presentationml/2006/ole">
            <mc:AlternateContent xmlns:mc="http://schemas.openxmlformats.org/markup-compatibility/2006">
              <mc:Choice xmlns:v="urn:schemas-microsoft-com:vml" Requires="v">
                <p:oleObj spid="_x0000_s130058" name="公式" r:id="rId3" imgW="469696" imgH="215806" progId="Equation.3">
                  <p:embed/>
                </p:oleObj>
              </mc:Choice>
              <mc:Fallback>
                <p:oleObj name="公式" r:id="rId3" imgW="469696" imgH="215806" progId="Equation.3">
                  <p:embed/>
                  <p:pic>
                    <p:nvPicPr>
                      <p:cNvPr id="10" name="对象 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20840" y="1892020"/>
                        <a:ext cx="765810" cy="359462"/>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717870" y="2343040"/>
          <a:ext cx="750001" cy="327273"/>
        </p:xfrm>
        <a:graphic>
          <a:graphicData uri="http://schemas.openxmlformats.org/presentationml/2006/ole">
            <mc:AlternateContent xmlns:mc="http://schemas.openxmlformats.org/markup-compatibility/2006">
              <mc:Choice xmlns:v="urn:schemas-microsoft-com:vml" Requires="v">
                <p:oleObj spid="_x0000_s130059" name="公式" r:id="rId5" imgW="520700" imgH="228600" progId="Equation.3">
                  <p:embed/>
                </p:oleObj>
              </mc:Choice>
              <mc:Fallback>
                <p:oleObj name="公式" r:id="rId5" imgW="520700" imgH="228600" progId="Equation.3">
                  <p:embed/>
                  <p:pic>
                    <p:nvPicPr>
                      <p:cNvPr id="12" name="对象 1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7870" y="2343040"/>
                        <a:ext cx="750001" cy="327273"/>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2215650" y="2197137"/>
          <a:ext cx="813300" cy="619079"/>
        </p:xfrm>
        <a:graphic>
          <a:graphicData uri="http://schemas.openxmlformats.org/presentationml/2006/ole">
            <mc:AlternateContent xmlns:mc="http://schemas.openxmlformats.org/markup-compatibility/2006">
              <mc:Choice xmlns:v="urn:schemas-microsoft-com:vml" Requires="v">
                <p:oleObj spid="_x0000_s130060" name="公式" r:id="rId7" imgW="634725" imgH="482391" progId="Equation.3">
                  <p:embed/>
                </p:oleObj>
              </mc:Choice>
              <mc:Fallback>
                <p:oleObj name="公式" r:id="rId7" imgW="634725" imgH="482391" progId="Equation.3">
                  <p:embed/>
                  <p:pic>
                    <p:nvPicPr>
                      <p:cNvPr id="16" name="对象 1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215650" y="2197137"/>
                        <a:ext cx="813300" cy="619079"/>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3924435" y="2381918"/>
          <a:ext cx="504690" cy="288395"/>
        </p:xfrm>
        <a:graphic>
          <a:graphicData uri="http://schemas.openxmlformats.org/presentationml/2006/ole">
            <mc:AlternateContent xmlns:mc="http://schemas.openxmlformats.org/markup-compatibility/2006">
              <mc:Choice xmlns:v="urn:schemas-microsoft-com:vml" Requires="v">
                <p:oleObj spid="_x0000_s130061" name="公式" r:id="rId9" imgW="330057" imgH="190417" progId="Equation.3">
                  <p:embed/>
                </p:oleObj>
              </mc:Choice>
              <mc:Fallback>
                <p:oleObj name="公式" r:id="rId9" imgW="330057" imgH="190417" progId="Equation.3">
                  <p:embed/>
                  <p:pic>
                    <p:nvPicPr>
                      <p:cNvPr id="18" name="对象 1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924435" y="2381918"/>
                        <a:ext cx="504690" cy="288395"/>
                      </a:xfrm>
                      <a:prstGeom prst="rect">
                        <a:avLst/>
                      </a:prstGeom>
                      <a:noFill/>
                    </p:spPr>
                  </p:pic>
                </p:oleObj>
              </mc:Fallback>
            </mc:AlternateContent>
          </a:graphicData>
        </a:graphic>
      </p:graphicFrame>
      <p:graphicFrame>
        <p:nvGraphicFramePr>
          <p:cNvPr id="20" name="对象 19"/>
          <p:cNvGraphicFramePr>
            <a:graphicFrameLocks noChangeAspect="1"/>
          </p:cNvGraphicFramePr>
          <p:nvPr>
            <p:extLst/>
          </p:nvPr>
        </p:nvGraphicFramePr>
        <p:xfrm>
          <a:off x="5233170" y="2370652"/>
          <a:ext cx="630420" cy="303086"/>
        </p:xfrm>
        <a:graphic>
          <a:graphicData uri="http://schemas.openxmlformats.org/presentationml/2006/ole">
            <mc:AlternateContent xmlns:mc="http://schemas.openxmlformats.org/markup-compatibility/2006">
              <mc:Choice xmlns:v="urn:schemas-microsoft-com:vml" Requires="v">
                <p:oleObj spid="_x0000_s130062" name="公式" r:id="rId11" imgW="495085" imgH="241195" progId="Equation.3">
                  <p:embed/>
                </p:oleObj>
              </mc:Choice>
              <mc:Fallback>
                <p:oleObj name="公式" r:id="rId11" imgW="495085" imgH="241195" progId="Equation.3">
                  <p:embed/>
                  <p:pic>
                    <p:nvPicPr>
                      <p:cNvPr id="20" name="对象 19"/>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233170" y="2370652"/>
                        <a:ext cx="630420" cy="303086"/>
                      </a:xfrm>
                      <a:prstGeom prst="rect">
                        <a:avLst/>
                      </a:prstGeom>
                      <a:noFill/>
                    </p:spPr>
                  </p:pic>
                </p:oleObj>
              </mc:Fallback>
            </mc:AlternateContent>
          </a:graphicData>
        </a:graphic>
      </p:graphicFrame>
      <p:graphicFrame>
        <p:nvGraphicFramePr>
          <p:cNvPr id="22" name="对象 21"/>
          <p:cNvGraphicFramePr>
            <a:graphicFrameLocks noChangeAspect="1"/>
          </p:cNvGraphicFramePr>
          <p:nvPr>
            <p:extLst/>
          </p:nvPr>
        </p:nvGraphicFramePr>
        <p:xfrm>
          <a:off x="766200" y="3839007"/>
          <a:ext cx="3444871" cy="1047988"/>
        </p:xfrm>
        <a:graphic>
          <a:graphicData uri="http://schemas.openxmlformats.org/presentationml/2006/ole">
            <mc:AlternateContent xmlns:mc="http://schemas.openxmlformats.org/markup-compatibility/2006">
              <mc:Choice xmlns:v="urn:schemas-microsoft-com:vml" Requires="v">
                <p:oleObj spid="_x0000_s130063" name="Equation" r:id="rId13" imgW="3162300" imgH="965200" progId="Equation.DSMT4">
                  <p:embed/>
                </p:oleObj>
              </mc:Choice>
              <mc:Fallback>
                <p:oleObj name="Equation" r:id="rId13" imgW="3162300" imgH="965200" progId="Equation.DSMT4">
                  <p:embed/>
                  <p:pic>
                    <p:nvPicPr>
                      <p:cNvPr id="22" name="对象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6200" y="3839007"/>
                        <a:ext cx="3444871" cy="1047988"/>
                      </a:xfrm>
                      <a:prstGeom prst="rect">
                        <a:avLst/>
                      </a:prstGeom>
                      <a:noFill/>
                    </p:spPr>
                  </p:pic>
                </p:oleObj>
              </mc:Fallback>
            </mc:AlternateContent>
          </a:graphicData>
        </a:graphic>
      </p:graphicFrame>
      <p:graphicFrame>
        <p:nvGraphicFramePr>
          <p:cNvPr id="24" name="对象 23"/>
          <p:cNvGraphicFramePr>
            <a:graphicFrameLocks noChangeAspect="1"/>
          </p:cNvGraphicFramePr>
          <p:nvPr>
            <p:extLst/>
          </p:nvPr>
        </p:nvGraphicFramePr>
        <p:xfrm>
          <a:off x="4809847" y="3790864"/>
          <a:ext cx="1701347" cy="1116170"/>
        </p:xfrm>
        <a:graphic>
          <a:graphicData uri="http://schemas.openxmlformats.org/presentationml/2006/ole">
            <mc:AlternateContent xmlns:mc="http://schemas.openxmlformats.org/markup-compatibility/2006">
              <mc:Choice xmlns:v="urn:schemas-microsoft-com:vml" Requires="v">
                <p:oleObj spid="_x0000_s130064" name="Equation" r:id="rId15" imgW="1498600" imgH="977900" progId="Equation.DSMT4">
                  <p:embed/>
                </p:oleObj>
              </mc:Choice>
              <mc:Fallback>
                <p:oleObj name="Equation" r:id="rId15" imgW="1498600" imgH="977900" progId="Equation.DSMT4">
                  <p:embed/>
                  <p:pic>
                    <p:nvPicPr>
                      <p:cNvPr id="24" name="对象 2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809847" y="3790864"/>
                        <a:ext cx="1701347" cy="1116170"/>
                      </a:xfrm>
                      <a:prstGeom prst="rect">
                        <a:avLst/>
                      </a:prstGeom>
                      <a:noFill/>
                    </p:spPr>
                  </p:pic>
                </p:oleObj>
              </mc:Fallback>
            </mc:AlternateContent>
          </a:graphicData>
        </a:graphic>
      </p:graphicFrame>
      <p:graphicFrame>
        <p:nvGraphicFramePr>
          <p:cNvPr id="26" name="对象 25"/>
          <p:cNvGraphicFramePr>
            <a:graphicFrameLocks noChangeAspect="1"/>
          </p:cNvGraphicFramePr>
          <p:nvPr>
            <p:extLst/>
          </p:nvPr>
        </p:nvGraphicFramePr>
        <p:xfrm>
          <a:off x="1092870" y="5207595"/>
          <a:ext cx="3809636" cy="354385"/>
        </p:xfrm>
        <a:graphic>
          <a:graphicData uri="http://schemas.openxmlformats.org/presentationml/2006/ole">
            <mc:AlternateContent xmlns:mc="http://schemas.openxmlformats.org/markup-compatibility/2006">
              <mc:Choice xmlns:v="urn:schemas-microsoft-com:vml" Requires="v">
                <p:oleObj spid="_x0000_s130065" name="Equation" r:id="rId17" imgW="2870200" imgH="266700" progId="Equation.DSMT4">
                  <p:embed/>
                </p:oleObj>
              </mc:Choice>
              <mc:Fallback>
                <p:oleObj name="Equation" r:id="rId17" imgW="2870200" imgH="266700" progId="Equation.DSMT4">
                  <p:embed/>
                  <p:pic>
                    <p:nvPicPr>
                      <p:cNvPr id="26" name="对象 2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092870" y="5207595"/>
                        <a:ext cx="3809636" cy="354385"/>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186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863131467"/>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09573" y="1263463"/>
            <a:ext cx="3147015" cy="415498"/>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因此，系统传递函数为：</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1887836" y="1829559"/>
          <a:ext cx="4163867" cy="755720"/>
        </p:xfrm>
        <a:graphic>
          <a:graphicData uri="http://schemas.openxmlformats.org/presentationml/2006/ole">
            <mc:AlternateContent xmlns:mc="http://schemas.openxmlformats.org/markup-compatibility/2006">
              <mc:Choice xmlns:v="urn:schemas-microsoft-com:vml" Requires="v">
                <p:oleObj spid="_x0000_s131079" name="Equation" r:id="rId3" imgW="2679700" imgH="482600" progId="Equation.DSMT4">
                  <p:embed/>
                </p:oleObj>
              </mc:Choice>
              <mc:Fallback>
                <p:oleObj name="Equation" r:id="rId3" imgW="2679700" imgH="4826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87836" y="1829559"/>
                        <a:ext cx="4163867" cy="755720"/>
                      </a:xfrm>
                      <a:prstGeom prst="rect">
                        <a:avLst/>
                      </a:prstGeom>
                      <a:noFill/>
                    </p:spPr>
                  </p:pic>
                </p:oleObj>
              </mc:Fallback>
            </mc:AlternateContent>
          </a:graphicData>
        </a:graphic>
      </p:graphicFrame>
      <p:sp>
        <p:nvSpPr>
          <p:cNvPr id="7" name="矩形 6"/>
          <p:cNvSpPr/>
          <p:nvPr/>
        </p:nvSpPr>
        <p:spPr>
          <a:xfrm>
            <a:off x="6690321" y="1992370"/>
            <a:ext cx="1447832" cy="415498"/>
          </a:xfrm>
          <a:prstGeom prst="rect">
            <a:avLst/>
          </a:prstGeom>
        </p:spPr>
        <p:txBody>
          <a:bodyPr wrap="none">
            <a:spAutoFit/>
          </a:bodyPr>
          <a:lstStyle/>
          <a:p>
            <a:pPr marL="0" marR="0" lvl="0" indent="228600" algn="r" defTabSz="914400" rtl="0" eaLnBrk="1" fontAlgn="auto" latinLnBrk="1"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3-21</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8" name="矩形 7"/>
          <p:cNvSpPr/>
          <p:nvPr/>
        </p:nvSpPr>
        <p:spPr>
          <a:xfrm>
            <a:off x="209574" y="2684479"/>
            <a:ext cx="6378669" cy="415498"/>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根据系统能控性和能观测性的约当规范型判据可知：</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9" name="矩形 8"/>
          <p:cNvSpPr/>
          <p:nvPr/>
        </p:nvSpPr>
        <p:spPr>
          <a:xfrm>
            <a:off x="886920" y="3246106"/>
            <a:ext cx="4059725" cy="415498"/>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当</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时，系统不能控；</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1491347" y="3306316"/>
          <a:ext cx="682240" cy="355334"/>
        </p:xfrm>
        <a:graphic>
          <a:graphicData uri="http://schemas.openxmlformats.org/presentationml/2006/ole">
            <mc:AlternateContent xmlns:mc="http://schemas.openxmlformats.org/markup-compatibility/2006">
              <mc:Choice xmlns:v="urn:schemas-microsoft-com:vml" Requires="v">
                <p:oleObj spid="_x0000_s131080" name="Equation" r:id="rId5" imgW="457200" imgH="241300" progId="Equation.DSMT4">
                  <p:embed/>
                </p:oleObj>
              </mc:Choice>
              <mc:Fallback>
                <p:oleObj name="Equation" r:id="rId5" imgW="457200" imgH="241300" progId="Equation.DSMT4">
                  <p:embed/>
                  <p:pic>
                    <p:nvPicPr>
                      <p:cNvPr id="11" name="对象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91347" y="3306316"/>
                        <a:ext cx="682240" cy="355334"/>
                      </a:xfrm>
                      <a:prstGeom prst="rect">
                        <a:avLst/>
                      </a:prstGeom>
                      <a:noFill/>
                    </p:spPr>
                  </p:pic>
                </p:oleObj>
              </mc:Fallback>
            </mc:AlternateContent>
          </a:graphicData>
        </a:graphic>
      </p:graphicFrame>
      <p:sp>
        <p:nvSpPr>
          <p:cNvPr id="14" name="矩形 13"/>
          <p:cNvSpPr/>
          <p:nvPr/>
        </p:nvSpPr>
        <p:spPr>
          <a:xfrm>
            <a:off x="907393" y="3690995"/>
            <a:ext cx="4979057" cy="415498"/>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当</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时，系统不能观测；</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1503890" y="3750776"/>
          <a:ext cx="669697" cy="365289"/>
        </p:xfrm>
        <a:graphic>
          <a:graphicData uri="http://schemas.openxmlformats.org/presentationml/2006/ole">
            <mc:AlternateContent xmlns:mc="http://schemas.openxmlformats.org/markup-compatibility/2006">
              <mc:Choice xmlns:v="urn:schemas-microsoft-com:vml" Requires="v">
                <p:oleObj spid="_x0000_s131081" name="Equation" r:id="rId7" imgW="419100" imgH="228600" progId="Equation.DSMT4">
                  <p:embed/>
                </p:oleObj>
              </mc:Choice>
              <mc:Fallback>
                <p:oleObj name="Equation" r:id="rId7" imgW="419100" imgH="228600" progId="Equation.DSMT4">
                  <p:embed/>
                  <p:pic>
                    <p:nvPicPr>
                      <p:cNvPr id="16" name="对象 1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503890" y="3750776"/>
                        <a:ext cx="669697" cy="365289"/>
                      </a:xfrm>
                      <a:prstGeom prst="rect">
                        <a:avLst/>
                      </a:prstGeom>
                      <a:noFill/>
                    </p:spPr>
                  </p:pic>
                </p:oleObj>
              </mc:Fallback>
            </mc:AlternateContent>
          </a:graphicData>
        </a:graphic>
      </p:graphicFrame>
      <p:sp>
        <p:nvSpPr>
          <p:cNvPr id="17" name="矩形 16"/>
          <p:cNvSpPr/>
          <p:nvPr/>
        </p:nvSpPr>
        <p:spPr>
          <a:xfrm>
            <a:off x="898999" y="4144931"/>
            <a:ext cx="6141541" cy="415498"/>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当</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时，系统既不能控也不能观测。</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8" name="Rectangle 10"/>
          <p:cNvSpPr>
            <a:spLocks noChangeArrowheads="1"/>
          </p:cNvSpPr>
          <p:nvPr/>
        </p:nvSpPr>
        <p:spPr bwMode="auto">
          <a:xfrm>
            <a:off x="948691" y="546514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9" name="对象 18"/>
          <p:cNvGraphicFramePr>
            <a:graphicFrameLocks noChangeAspect="1"/>
          </p:cNvGraphicFramePr>
          <p:nvPr>
            <p:extLst/>
          </p:nvPr>
        </p:nvGraphicFramePr>
        <p:xfrm>
          <a:off x="1503890" y="4191511"/>
          <a:ext cx="813543" cy="423721"/>
        </p:xfrm>
        <a:graphic>
          <a:graphicData uri="http://schemas.openxmlformats.org/presentationml/2006/ole">
            <mc:AlternateContent xmlns:mc="http://schemas.openxmlformats.org/markup-compatibility/2006">
              <mc:Choice xmlns:v="urn:schemas-microsoft-com:vml" Requires="v">
                <p:oleObj spid="_x0000_s131082" name="Equation" r:id="rId9" imgW="457200" imgH="241300" progId="Equation.DSMT4">
                  <p:embed/>
                </p:oleObj>
              </mc:Choice>
              <mc:Fallback>
                <p:oleObj name="Equation" r:id="rId9" imgW="457200" imgH="241300" progId="Equation.DSMT4">
                  <p:embed/>
                  <p:pic>
                    <p:nvPicPr>
                      <p:cNvPr id="19" name="对象 1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503890" y="4191511"/>
                        <a:ext cx="813543" cy="423721"/>
                      </a:xfrm>
                      <a:prstGeom prst="rect">
                        <a:avLst/>
                      </a:prstGeom>
                      <a:noFill/>
                    </p:spPr>
                  </p:pic>
                </p:oleObj>
              </mc:Fallback>
            </mc:AlternateContent>
          </a:graphicData>
        </a:graphic>
      </p:graphicFrame>
      <p:sp>
        <p:nvSpPr>
          <p:cNvPr id="20" name="Rectangle 12"/>
          <p:cNvSpPr>
            <a:spLocks noChangeArrowheads="1"/>
          </p:cNvSpPr>
          <p:nvPr/>
        </p:nvSpPr>
        <p:spPr bwMode="auto">
          <a:xfrm>
            <a:off x="2003108" y="551140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1" name="对象 20"/>
          <p:cNvGraphicFramePr>
            <a:graphicFrameLocks noChangeAspect="1"/>
          </p:cNvGraphicFramePr>
          <p:nvPr>
            <p:extLst/>
          </p:nvPr>
        </p:nvGraphicFramePr>
        <p:xfrm>
          <a:off x="2448877" y="4173664"/>
          <a:ext cx="762953" cy="416156"/>
        </p:xfrm>
        <a:graphic>
          <a:graphicData uri="http://schemas.openxmlformats.org/presentationml/2006/ole">
            <mc:AlternateContent xmlns:mc="http://schemas.openxmlformats.org/markup-compatibility/2006">
              <mc:Choice xmlns:v="urn:schemas-microsoft-com:vml" Requires="v">
                <p:oleObj spid="_x0000_s131083" name="Equation" r:id="rId10" imgW="419100" imgH="228600" progId="Equation.DSMT4">
                  <p:embed/>
                </p:oleObj>
              </mc:Choice>
              <mc:Fallback>
                <p:oleObj name="Equation" r:id="rId10" imgW="419100" imgH="228600" progId="Equation.DSMT4">
                  <p:embed/>
                  <p:pic>
                    <p:nvPicPr>
                      <p:cNvPr id="21" name="对象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48877" y="4173664"/>
                        <a:ext cx="762953" cy="416156"/>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187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9907794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9"/>
                                        </p:tgtEl>
                                        <p:attrNameLst>
                                          <p:attrName>style.visibility</p:attrName>
                                        </p:attrNameLst>
                                      </p:cBhvr>
                                      <p:to>
                                        <p:strVal val="visible"/>
                                      </p:to>
                                    </p:set>
                                    <p:animEffect transition="in" filter="fade">
                                      <p:cBhvr>
                                        <p:cTn id="20" dur="500"/>
                                        <p:tgtEl>
                                          <p:spTgt spid="9"/>
                                        </p:tgtEl>
                                      </p:cBhvr>
                                    </p:animEffect>
                                  </p:childTnLst>
                                </p:cTn>
                              </p:par>
                              <p:par>
                                <p:cTn id="21" presetID="10" presetClass="entr" presetSubtype="0" fill="hold" nodeType="with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500"/>
                                        <p:tgtEl>
                                          <p:spTgt spid="11"/>
                                        </p:tgtEl>
                                      </p:cBhvr>
                                    </p:animEffect>
                                  </p:childTnLst>
                                </p:cTn>
                              </p:par>
                              <p:par>
                                <p:cTn id="24" presetID="10" presetClass="entr" presetSubtype="0" fill="hold" nodeType="with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fade">
                                      <p:cBhvr>
                                        <p:cTn id="26" dur="500"/>
                                        <p:tgtEl>
                                          <p:spTgt spid="16"/>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14"/>
                                        </p:tgtEl>
                                        <p:attrNameLst>
                                          <p:attrName>style.visibility</p:attrName>
                                        </p:attrNameLst>
                                      </p:cBhvr>
                                      <p:to>
                                        <p:strVal val="visible"/>
                                      </p:to>
                                    </p:set>
                                    <p:animEffect transition="in" filter="fade">
                                      <p:cBhvr>
                                        <p:cTn id="29" dur="500"/>
                                        <p:tgtEl>
                                          <p:spTgt spid="14"/>
                                        </p:tgtEl>
                                      </p:cBhvr>
                                    </p:animEffect>
                                  </p:childTnLst>
                                </p:cTn>
                              </p:par>
                              <p:par>
                                <p:cTn id="30" presetID="10" presetClass="entr" presetSubtype="0" fill="hold" nodeType="with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fade">
                                      <p:cBhvr>
                                        <p:cTn id="32" dur="500"/>
                                        <p:tgtEl>
                                          <p:spTgt spid="19"/>
                                        </p:tgtEl>
                                      </p:cBhvr>
                                    </p:animEffect>
                                  </p:childTnLst>
                                </p:cTn>
                              </p:par>
                              <p:par>
                                <p:cTn id="33" presetID="10" presetClass="entr" presetSubtype="0" fill="hold" nodeType="withEffect">
                                  <p:stCondLst>
                                    <p:cond delay="0"/>
                                  </p:stCondLst>
                                  <p:childTnLst>
                                    <p:set>
                                      <p:cBhvr>
                                        <p:cTn id="34" dur="1" fill="hold">
                                          <p:stCondLst>
                                            <p:cond delay="0"/>
                                          </p:stCondLst>
                                        </p:cTn>
                                        <p:tgtEl>
                                          <p:spTgt spid="21"/>
                                        </p:tgtEl>
                                        <p:attrNameLst>
                                          <p:attrName>style.visibility</p:attrName>
                                        </p:attrNameLst>
                                      </p:cBhvr>
                                      <p:to>
                                        <p:strVal val="visible"/>
                                      </p:to>
                                    </p:set>
                                    <p:animEffect transition="in" filter="fade">
                                      <p:cBhvr>
                                        <p:cTn id="35" dur="500"/>
                                        <p:tgtEl>
                                          <p:spTgt spid="21"/>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17"/>
                                        </p:tgtEl>
                                        <p:attrNameLst>
                                          <p:attrName>style.visibility</p:attrName>
                                        </p:attrNameLst>
                                      </p:cBhvr>
                                      <p:to>
                                        <p:strVal val="visible"/>
                                      </p:to>
                                    </p:set>
                                    <p:animEffect transition="in" filter="fade">
                                      <p:cBhvr>
                                        <p:cTn id="38"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4" grpId="0"/>
      <p:bldP spid="17" grpId="0"/>
    </p:bld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50056" y="1446253"/>
            <a:ext cx="7818120" cy="170816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显然，上述情况造成式（</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3-21</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）中，</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en-US" altLang="zh-CN" sz="2100" b="0" i="0" u="none" strike="noStrike" kern="100" cap="none" spc="0" normalizeH="0" baseline="0" noProof="0" dirty="0" err="1">
                <a:ln>
                  <a:noFill/>
                </a:ln>
                <a:solidFill>
                  <a:prstClr val="black"/>
                </a:solidFill>
                <a:effectLst/>
                <a:uLnTx/>
                <a:uFillTx/>
                <a:latin typeface="Times New Roman" panose="02020603050405020304" pitchFamily="18" charset="0"/>
                <a:ea typeface="宋体" panose="02010600030101010101" pitchFamily="2" charset="-122"/>
                <a:cs typeface="+mn-cs"/>
              </a:rPr>
              <a:t>i</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2</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k)</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。此时传递函数中必存在零极点对消的现象。综合上述两种情况的分析，对单输入—单输出系统的能控性和能观测性的判据，结论如下</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Rectangle 2"/>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4880610" y="1527265"/>
          <a:ext cx="994410" cy="394607"/>
        </p:xfrm>
        <a:graphic>
          <a:graphicData uri="http://schemas.openxmlformats.org/presentationml/2006/ole">
            <mc:AlternateContent xmlns:mc="http://schemas.openxmlformats.org/markup-compatibility/2006">
              <mc:Choice xmlns:v="urn:schemas-microsoft-com:vml" Requires="v">
                <p:oleObj spid="_x0000_s132099" name="Equation" r:id="rId3" imgW="596900" imgH="241300" progId="Equation.DSMT4">
                  <p:embed/>
                </p:oleObj>
              </mc:Choice>
              <mc:Fallback>
                <p:oleObj name="Equation" r:id="rId3" imgW="596900" imgH="2413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80610" y="1527265"/>
                        <a:ext cx="994410" cy="394607"/>
                      </a:xfrm>
                      <a:prstGeom prst="rect">
                        <a:avLst/>
                      </a:prstGeom>
                      <a:noFill/>
                    </p:spPr>
                  </p:pic>
                </p:oleObj>
              </mc:Fallback>
            </mc:AlternateContent>
          </a:graphicData>
        </a:graphic>
      </p:graphicFrame>
      <p:sp>
        <p:nvSpPr>
          <p:cNvPr id="7" name="矩形 6"/>
          <p:cNvSpPr/>
          <p:nvPr/>
        </p:nvSpPr>
        <p:spPr>
          <a:xfrm>
            <a:off x="450056" y="3427756"/>
            <a:ext cx="7818120" cy="1304203"/>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单输入—单输出线性定常系统能控和能观的充分必要条件是</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：系统传递函数没有零极点对消，或传递函数不可约，或传递函数的极点集合等于短阵</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的特征值集合。</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188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778961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20040" y="1294459"/>
            <a:ext cx="8275320" cy="900246"/>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例</a:t>
            </a:r>
            <a:r>
              <a:rPr kumimoji="0" lang="en-US"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3-15</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已知下列动态方程，试用系统传递函数判断系统的能控性和能观测性。</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887485" y="2536745"/>
            <a:ext cx="859531"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1</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6" name="Rectangle 2"/>
          <p:cNvSpPr>
            <a:spLocks noChangeArrowheads="1"/>
          </p:cNvSpPr>
          <p:nvPr/>
        </p:nvSpPr>
        <p:spPr bwMode="auto">
          <a:xfrm>
            <a:off x="1702148" y="220402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1854222" y="2300063"/>
          <a:ext cx="5535569" cy="813586"/>
        </p:xfrm>
        <a:graphic>
          <a:graphicData uri="http://schemas.openxmlformats.org/presentationml/2006/ole">
            <mc:AlternateContent xmlns:mc="http://schemas.openxmlformats.org/markup-compatibility/2006">
              <mc:Choice xmlns:v="urn:schemas-microsoft-com:vml" Requires="v">
                <p:oleObj spid="_x0000_s133125" name="Equation" r:id="rId3" imgW="3302000" imgH="482600" progId="Equation.DSMT4">
                  <p:embed/>
                </p:oleObj>
              </mc:Choice>
              <mc:Fallback>
                <p:oleObj name="Equation" r:id="rId3" imgW="3302000" imgH="482600"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54222" y="2300063"/>
                        <a:ext cx="5535569" cy="813586"/>
                      </a:xfrm>
                      <a:prstGeom prst="rect">
                        <a:avLst/>
                      </a:prstGeom>
                      <a:noFill/>
                    </p:spPr>
                  </p:pic>
                </p:oleObj>
              </mc:Fallback>
            </mc:AlternateContent>
          </a:graphicData>
        </a:graphic>
      </p:graphicFrame>
      <p:graphicFrame>
        <p:nvGraphicFramePr>
          <p:cNvPr id="9" name="对象 8"/>
          <p:cNvGraphicFramePr>
            <a:graphicFrameLocks noChangeAspect="1"/>
          </p:cNvGraphicFramePr>
          <p:nvPr>
            <p:extLst/>
          </p:nvPr>
        </p:nvGraphicFramePr>
        <p:xfrm>
          <a:off x="1854222" y="3476350"/>
          <a:ext cx="5461259" cy="805571"/>
        </p:xfrm>
        <a:graphic>
          <a:graphicData uri="http://schemas.openxmlformats.org/presentationml/2006/ole">
            <mc:AlternateContent xmlns:mc="http://schemas.openxmlformats.org/markup-compatibility/2006">
              <mc:Choice xmlns:v="urn:schemas-microsoft-com:vml" Requires="v">
                <p:oleObj spid="_x0000_s133126" name="Equation" r:id="rId5" imgW="3187700" imgH="482600" progId="Equation.DSMT4">
                  <p:embed/>
                </p:oleObj>
              </mc:Choice>
              <mc:Fallback>
                <p:oleObj name="Equation" r:id="rId5" imgW="3187700" imgH="48260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854222" y="3476350"/>
                        <a:ext cx="5461259" cy="805571"/>
                      </a:xfrm>
                      <a:prstGeom prst="rect">
                        <a:avLst/>
                      </a:prstGeom>
                      <a:noFill/>
                    </p:spPr>
                  </p:pic>
                </p:oleObj>
              </mc:Fallback>
            </mc:AlternateContent>
          </a:graphicData>
        </a:graphic>
      </p:graphicFrame>
      <p:sp>
        <p:nvSpPr>
          <p:cNvPr id="10" name="Rectangle 6"/>
          <p:cNvSpPr>
            <a:spLocks noChangeArrowheads="1"/>
          </p:cNvSpPr>
          <p:nvPr/>
        </p:nvSpPr>
        <p:spPr bwMode="auto">
          <a:xfrm>
            <a:off x="2103121" y="450612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1854222" y="4644622"/>
          <a:ext cx="5366681" cy="834737"/>
        </p:xfrm>
        <a:graphic>
          <a:graphicData uri="http://schemas.openxmlformats.org/presentationml/2006/ole">
            <mc:AlternateContent xmlns:mc="http://schemas.openxmlformats.org/markup-compatibility/2006">
              <mc:Choice xmlns:v="urn:schemas-microsoft-com:vml" Requires="v">
                <p:oleObj spid="_x0000_s133127" name="Equation" r:id="rId7" imgW="3073400" imgH="482600" progId="Equation.DSMT4">
                  <p:embed/>
                </p:oleObj>
              </mc:Choice>
              <mc:Fallback>
                <p:oleObj name="Equation" r:id="rId7" imgW="3073400" imgH="482600"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54222" y="4644622"/>
                        <a:ext cx="5366681" cy="834737"/>
                      </a:xfrm>
                      <a:prstGeom prst="rect">
                        <a:avLst/>
                      </a:prstGeom>
                      <a:noFill/>
                    </p:spPr>
                  </p:pic>
                </p:oleObj>
              </mc:Fallback>
            </mc:AlternateContent>
          </a:graphicData>
        </a:graphic>
      </p:graphicFrame>
      <p:sp>
        <p:nvSpPr>
          <p:cNvPr id="12" name="矩形 11"/>
          <p:cNvSpPr/>
          <p:nvPr/>
        </p:nvSpPr>
        <p:spPr>
          <a:xfrm>
            <a:off x="887485" y="3628083"/>
            <a:ext cx="859531"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2</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3" name="矩形 12"/>
          <p:cNvSpPr/>
          <p:nvPr/>
        </p:nvSpPr>
        <p:spPr>
          <a:xfrm>
            <a:off x="887485" y="4792684"/>
            <a:ext cx="859531"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3</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189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880354542"/>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842297" y="1356970"/>
            <a:ext cx="724878"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解</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5" name="矩形 4"/>
          <p:cNvSpPr/>
          <p:nvPr/>
        </p:nvSpPr>
        <p:spPr>
          <a:xfrm>
            <a:off x="1305965" y="1324554"/>
            <a:ext cx="5743880"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前两个为对偶系统。三个系统的传递函数均为</a:t>
            </a:r>
            <a:r>
              <a:rPr kumimoji="0" lang="zh-CN" altLang="zh-CN" sz="135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135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6" name="Rectangle 2"/>
          <p:cNvSpPr>
            <a:spLocks noChangeArrowheads="1"/>
          </p:cNvSpPr>
          <p:nvPr/>
        </p:nvSpPr>
        <p:spPr bwMode="auto">
          <a:xfrm>
            <a:off x="2937511" y="210178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2978337" y="1822949"/>
          <a:ext cx="1940035" cy="611957"/>
        </p:xfrm>
        <a:graphic>
          <a:graphicData uri="http://schemas.openxmlformats.org/presentationml/2006/ole">
            <mc:AlternateContent xmlns:mc="http://schemas.openxmlformats.org/markup-compatibility/2006">
              <mc:Choice xmlns:v="urn:schemas-microsoft-com:vml" Requires="v">
                <p:oleObj spid="_x0000_s134149" name="Equation" r:id="rId3" imgW="1422400" imgH="444500" progId="Equation.DSMT4">
                  <p:embed/>
                </p:oleObj>
              </mc:Choice>
              <mc:Fallback>
                <p:oleObj name="Equation" r:id="rId3" imgW="1422400" imgH="444500"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78337" y="1822949"/>
                        <a:ext cx="1940035" cy="611957"/>
                      </a:xfrm>
                      <a:prstGeom prst="rect">
                        <a:avLst/>
                      </a:prstGeom>
                      <a:noFill/>
                    </p:spPr>
                  </p:pic>
                </p:oleObj>
              </mc:Fallback>
            </mc:AlternateContent>
          </a:graphicData>
        </a:graphic>
      </p:graphicFrame>
      <p:sp>
        <p:nvSpPr>
          <p:cNvPr id="8" name="矩形 7"/>
          <p:cNvSpPr/>
          <p:nvPr/>
        </p:nvSpPr>
        <p:spPr>
          <a:xfrm>
            <a:off x="1282883" y="2434906"/>
            <a:ext cx="3050835" cy="415498"/>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存在零极点的对消现象</a:t>
            </a: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0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9" name="矩形 8"/>
          <p:cNvSpPr/>
          <p:nvPr/>
        </p:nvSpPr>
        <p:spPr>
          <a:xfrm>
            <a:off x="1120611" y="3096525"/>
            <a:ext cx="6297459" cy="415498"/>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对为能控规范型，故能控，则不能观测。</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0" name="矩形 9"/>
          <p:cNvSpPr/>
          <p:nvPr/>
        </p:nvSpPr>
        <p:spPr>
          <a:xfrm>
            <a:off x="1120611" y="3606517"/>
            <a:ext cx="7097559" cy="415498"/>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2</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对为能观测规范型，故能观测，则不能控。</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1" name="Rectangle 4"/>
          <p:cNvSpPr>
            <a:spLocks noChangeArrowheads="1"/>
          </p:cNvSpPr>
          <p:nvPr/>
        </p:nvSpPr>
        <p:spPr bwMode="auto">
          <a:xfrm>
            <a:off x="1619812" y="489883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1873737" y="3619038"/>
          <a:ext cx="609039" cy="421643"/>
        </p:xfrm>
        <a:graphic>
          <a:graphicData uri="http://schemas.openxmlformats.org/presentationml/2006/ole">
            <mc:AlternateContent xmlns:mc="http://schemas.openxmlformats.org/markup-compatibility/2006">
              <mc:Choice xmlns:v="urn:schemas-microsoft-com:vml" Requires="v">
                <p:oleObj spid="_x0000_s134150" name="Equation" r:id="rId5" imgW="368140" imgH="253890" progId="Equation.DSMT4">
                  <p:embed/>
                </p:oleObj>
              </mc:Choice>
              <mc:Fallback>
                <p:oleObj name="Equation" r:id="rId5" imgW="368140" imgH="253890" progId="Equation.DSMT4">
                  <p:embed/>
                  <p:pic>
                    <p:nvPicPr>
                      <p:cNvPr id="12" name="对象 1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873737" y="3619038"/>
                        <a:ext cx="609039" cy="421643"/>
                      </a:xfrm>
                      <a:prstGeom prst="rect">
                        <a:avLst/>
                      </a:prstGeom>
                      <a:noFill/>
                    </p:spPr>
                  </p:pic>
                </p:oleObj>
              </mc:Fallback>
            </mc:AlternateContent>
          </a:graphicData>
        </a:graphic>
      </p:graphicFrame>
      <p:sp>
        <p:nvSpPr>
          <p:cNvPr id="13" name="Rectangle 6"/>
          <p:cNvSpPr>
            <a:spLocks noChangeArrowheads="1"/>
          </p:cNvSpPr>
          <p:nvPr/>
        </p:nvSpPr>
        <p:spPr bwMode="auto">
          <a:xfrm>
            <a:off x="1476937" y="389629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1830875" y="3064555"/>
          <a:ext cx="694764" cy="468966"/>
        </p:xfrm>
        <a:graphic>
          <a:graphicData uri="http://schemas.openxmlformats.org/presentationml/2006/ole">
            <mc:AlternateContent xmlns:mc="http://schemas.openxmlformats.org/markup-compatibility/2006">
              <mc:Choice xmlns:v="urn:schemas-microsoft-com:vml" Requires="v">
                <p:oleObj spid="_x0000_s134151" name="Equation" r:id="rId7" imgW="380835" imgH="253890" progId="Equation.DSMT4">
                  <p:embed/>
                </p:oleObj>
              </mc:Choice>
              <mc:Fallback>
                <p:oleObj name="Equation" r:id="rId7" imgW="380835" imgH="253890" progId="Equation.DSMT4">
                  <p:embed/>
                  <p:pic>
                    <p:nvPicPr>
                      <p:cNvPr id="14" name="对象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30875" y="3064555"/>
                        <a:ext cx="694764" cy="468966"/>
                      </a:xfrm>
                      <a:prstGeom prst="rect">
                        <a:avLst/>
                      </a:prstGeom>
                      <a:noFill/>
                    </p:spPr>
                  </p:pic>
                </p:oleObj>
              </mc:Fallback>
            </mc:AlternateContent>
          </a:graphicData>
        </a:graphic>
      </p:graphicFrame>
      <p:sp>
        <p:nvSpPr>
          <p:cNvPr id="15" name="矩形 14"/>
          <p:cNvSpPr/>
          <p:nvPr/>
        </p:nvSpPr>
        <p:spPr>
          <a:xfrm>
            <a:off x="1120611" y="4076538"/>
            <a:ext cx="6236617" cy="738664"/>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）因</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阵为对角矩阵，由输入和输出矩阵可判断系统不能控、不能观。</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190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8443216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fade">
                                      <p:cBhvr>
                                        <p:cTn id="13" dur="500"/>
                                        <p:tgtEl>
                                          <p:spTgt spid="5"/>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fade">
                                      <p:cBhvr>
                                        <p:cTn id="18" dur="500"/>
                                        <p:tgtEl>
                                          <p:spTgt spid="9"/>
                                        </p:tgtEl>
                                      </p:cBhvr>
                                    </p:animEffect>
                                  </p:childTnLst>
                                </p:cTn>
                              </p:par>
                              <p:par>
                                <p:cTn id="19" presetID="10" presetClass="entr" presetSubtype="0" fill="hold" nodeType="with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fade">
                                      <p:cBhvr>
                                        <p:cTn id="21" dur="500"/>
                                        <p:tgtEl>
                                          <p:spTgt spid="14"/>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fade">
                                      <p:cBhvr>
                                        <p:cTn id="26" dur="500"/>
                                        <p:tgtEl>
                                          <p:spTgt spid="10"/>
                                        </p:tgtEl>
                                      </p:cBhvr>
                                    </p:animEffect>
                                  </p:childTnLst>
                                </p:cTn>
                              </p:par>
                              <p:par>
                                <p:cTn id="27" presetID="10" presetClass="entr" presetSubtype="0" fill="hold" nodeType="withEffect">
                                  <p:stCondLst>
                                    <p:cond delay="0"/>
                                  </p:stCondLst>
                                  <p:childTnLst>
                                    <p:set>
                                      <p:cBhvr>
                                        <p:cTn id="28" dur="1" fill="hold">
                                          <p:stCondLst>
                                            <p:cond delay="0"/>
                                          </p:stCondLst>
                                        </p:cTn>
                                        <p:tgtEl>
                                          <p:spTgt spid="12"/>
                                        </p:tgtEl>
                                        <p:attrNameLst>
                                          <p:attrName>style.visibility</p:attrName>
                                        </p:attrNameLst>
                                      </p:cBhvr>
                                      <p:to>
                                        <p:strVal val="visible"/>
                                      </p:to>
                                    </p:set>
                                    <p:animEffect transition="in" filter="fade">
                                      <p:cBhvr>
                                        <p:cTn id="29" dur="500"/>
                                        <p:tgtEl>
                                          <p:spTgt spid="12"/>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nodeType="clickEffect">
                                  <p:stCondLst>
                                    <p:cond delay="0"/>
                                  </p:stCondLst>
                                  <p:childTnLst>
                                    <p:set>
                                      <p:cBhvr>
                                        <p:cTn id="33" dur="1" fill="hold">
                                          <p:stCondLst>
                                            <p:cond delay="0"/>
                                          </p:stCondLst>
                                        </p:cTn>
                                        <p:tgtEl>
                                          <p:spTgt spid="15">
                                            <p:txEl>
                                              <p:pRg st="0" end="0"/>
                                            </p:txEl>
                                          </p:spTgt>
                                        </p:tgtEl>
                                        <p:attrNameLst>
                                          <p:attrName>style.visibility</p:attrName>
                                        </p:attrNameLst>
                                      </p:cBhvr>
                                      <p:to>
                                        <p:strVal val="visible"/>
                                      </p:to>
                                    </p:set>
                                    <p:animEffect transition="in" filter="fade">
                                      <p:cBhvr>
                                        <p:cTn id="34" dur="500"/>
                                        <p:tgtEl>
                                          <p:spTgt spid="1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8" grpId="0"/>
      <p:bldP spid="9" grpId="0"/>
      <p:bldP spid="10" grpId="0"/>
    </p:bld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628650" y="977185"/>
            <a:ext cx="7886700" cy="1325563"/>
          </a:xfrm>
        </p:spPr>
        <p:txBody>
          <a:bodyPr/>
          <a:lstStyle/>
          <a:p>
            <a:r>
              <a:rPr lang="en-US" altLang="zh-CN" sz="2400" b="1" dirty="0"/>
              <a:t>2.</a:t>
            </a:r>
            <a:r>
              <a:rPr lang="zh-CN" altLang="zh-CN" sz="2400" b="1" dirty="0"/>
              <a:t>多输入—多输出系统</a:t>
            </a:r>
            <a:br>
              <a:rPr lang="zh-CN" altLang="zh-CN" dirty="0"/>
            </a:br>
            <a:endParaRPr lang="zh-CN" altLang="en-US" dirty="0"/>
          </a:p>
        </p:txBody>
      </p:sp>
      <p:sp>
        <p:nvSpPr>
          <p:cNvPr id="4" name="矩形 3"/>
          <p:cNvSpPr/>
          <p:nvPr/>
        </p:nvSpPr>
        <p:spPr>
          <a:xfrm>
            <a:off x="822960" y="1707493"/>
            <a:ext cx="7509510" cy="170816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对于</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MIMO</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多输入—多输出系统，利用其传递矩阵的特征来判断系统的能控性和能观性，要比</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SISO</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单输入—单输出系统复杂得多。因为</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MIMO</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系统传递阵存在零极点对消时，系统并非一定是不能控或不能观测的。</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822960" y="3392569"/>
            <a:ext cx="7509510" cy="900246"/>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下面从两个角度来研究利用传递阵来判断系统的能控性和能观性，即</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矩形 5"/>
          <p:cNvSpPr/>
          <p:nvPr/>
        </p:nvSpPr>
        <p:spPr>
          <a:xfrm>
            <a:off x="1138523" y="4269732"/>
            <a:ext cx="6638356" cy="496290"/>
          </a:xfrm>
          <a:prstGeom prst="rect">
            <a:avLst/>
          </a:prstGeom>
        </p:spPr>
        <p:txBody>
          <a:bodyPr wrap="none">
            <a:spAutoFit/>
          </a:bodyPr>
          <a:lstStyle/>
          <a:p>
            <a:pPr marL="257175" marR="0" lvl="0" indent="-257175" algn="just" defTabSz="914400" rtl="0" eaLnBrk="1" fontAlgn="auto" latinLnBrk="0" hangingPunct="1">
              <a:lnSpc>
                <a:spcPct val="125000"/>
              </a:lnSpc>
              <a:spcBef>
                <a:spcPts val="0"/>
              </a:spcBef>
              <a:spcAft>
                <a:spcPts val="0"/>
              </a:spcAft>
              <a:buClrTx/>
              <a:buSzTx/>
              <a:buFont typeface="Wingdings" panose="05000000000000000000" pitchFamily="2" charset="2"/>
              <a:buChar char=""/>
              <a:tabLst>
                <a:tab pos="428625" algn="l"/>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利用传递短阵中的行或列向量的线性相关性来作判据</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7" name="矩形 6"/>
          <p:cNvSpPr/>
          <p:nvPr/>
        </p:nvSpPr>
        <p:spPr>
          <a:xfrm>
            <a:off x="1138523" y="4803176"/>
            <a:ext cx="4753224" cy="496290"/>
          </a:xfrm>
          <a:prstGeom prst="rect">
            <a:avLst/>
          </a:prstGeom>
        </p:spPr>
        <p:txBody>
          <a:bodyPr wrap="none">
            <a:spAutoFit/>
          </a:bodyPr>
          <a:lstStyle/>
          <a:p>
            <a:pPr marL="257175" marR="0" lvl="0" indent="-257175" algn="just" defTabSz="914400" rtl="0" eaLnBrk="1" fontAlgn="auto" latinLnBrk="0" hangingPunct="1">
              <a:lnSpc>
                <a:spcPct val="125000"/>
              </a:lnSpc>
              <a:spcBef>
                <a:spcPts val="0"/>
              </a:spcBef>
              <a:spcAft>
                <a:spcPts val="0"/>
              </a:spcAft>
              <a:buClrTx/>
              <a:buSzTx/>
              <a:buFont typeface="Wingdings" panose="05000000000000000000" pitchFamily="2" charset="2"/>
              <a:buChar char=""/>
              <a:tabLst>
                <a:tab pos="428625" algn="l"/>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利用传递矩阵零极点对消来作判据。</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3" name="页脚占位符 2"/>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8" name="灯片编号占位符 7"/>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191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7355769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01068" y="1194597"/>
            <a:ext cx="4185761" cy="496290"/>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设线性定常系统的动态方程为：</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3282553" y="1768096"/>
          <a:ext cx="1508760" cy="838200"/>
        </p:xfrm>
        <a:graphic>
          <a:graphicData uri="http://schemas.openxmlformats.org/presentationml/2006/ole">
            <mc:AlternateContent xmlns:mc="http://schemas.openxmlformats.org/markup-compatibility/2006">
              <mc:Choice xmlns:v="urn:schemas-microsoft-com:vml" Requires="v">
                <p:oleObj spid="_x0000_s135176" name="Equation" r:id="rId3" imgW="774364" imgH="431613" progId="Equation.DSMT4">
                  <p:embed/>
                </p:oleObj>
              </mc:Choice>
              <mc:Fallback>
                <p:oleObj name="Equation" r:id="rId3" imgW="774364" imgH="431613"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82553" y="1768096"/>
                        <a:ext cx="1508760" cy="838200"/>
                      </a:xfrm>
                      <a:prstGeom prst="rect">
                        <a:avLst/>
                      </a:prstGeom>
                      <a:noFill/>
                    </p:spPr>
                  </p:pic>
                </p:oleObj>
              </mc:Fallback>
            </mc:AlternateContent>
          </a:graphicData>
        </a:graphic>
      </p:graphicFrame>
      <p:sp>
        <p:nvSpPr>
          <p:cNvPr id="7" name="矩形 6"/>
          <p:cNvSpPr/>
          <p:nvPr/>
        </p:nvSpPr>
        <p:spPr>
          <a:xfrm>
            <a:off x="547141" y="2740181"/>
            <a:ext cx="7258191" cy="900246"/>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其中，</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分别为</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的常值矩阵。系统的传递矩阵为：</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8" name="Rectangle 4"/>
          <p:cNvSpPr>
            <a:spLocks noChangeArrowheads="1"/>
          </p:cNvSpPr>
          <p:nvPr/>
        </p:nvSpPr>
        <p:spPr bwMode="auto">
          <a:xfrm>
            <a:off x="1085851" y="383914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1345168" y="2863323"/>
          <a:ext cx="822960" cy="233377"/>
        </p:xfrm>
        <a:graphic>
          <a:graphicData uri="http://schemas.openxmlformats.org/presentationml/2006/ole">
            <mc:AlternateContent xmlns:mc="http://schemas.openxmlformats.org/markup-compatibility/2006">
              <mc:Choice xmlns:v="urn:schemas-microsoft-com:vml" Requires="v">
                <p:oleObj spid="_x0000_s135177" name="Equation" r:id="rId5" imgW="634449" imgH="177646" progId="Equation.DSMT4">
                  <p:embed/>
                </p:oleObj>
              </mc:Choice>
              <mc:Fallback>
                <p:oleObj name="Equation" r:id="rId5" imgW="634449" imgH="177646"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5168" y="2863323"/>
                        <a:ext cx="822960" cy="233377"/>
                      </a:xfrm>
                      <a:prstGeom prst="rect">
                        <a:avLst/>
                      </a:prstGeom>
                      <a:noFill/>
                    </p:spPr>
                  </p:pic>
                </p:oleObj>
              </mc:Fallback>
            </mc:AlternateContent>
          </a:graphicData>
        </a:graphic>
      </p:graphicFrame>
      <p:sp>
        <p:nvSpPr>
          <p:cNvPr id="10" name="Rectangle 6"/>
          <p:cNvSpPr>
            <a:spLocks noChangeArrowheads="1"/>
          </p:cNvSpPr>
          <p:nvPr/>
        </p:nvSpPr>
        <p:spPr bwMode="auto">
          <a:xfrm>
            <a:off x="2393949" y="397487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3086099" y="2908735"/>
          <a:ext cx="534354" cy="242888"/>
        </p:xfrm>
        <a:graphic>
          <a:graphicData uri="http://schemas.openxmlformats.org/presentationml/2006/ole">
            <mc:AlternateContent xmlns:mc="http://schemas.openxmlformats.org/markup-compatibility/2006">
              <mc:Choice xmlns:v="urn:schemas-microsoft-com:vml" Requires="v">
                <p:oleObj spid="_x0000_s135178" name="Equation" r:id="rId7" imgW="317225" imgH="139579" progId="Equation.DSMT4">
                  <p:embed/>
                </p:oleObj>
              </mc:Choice>
              <mc:Fallback>
                <p:oleObj name="Equation" r:id="rId7" imgW="317225" imgH="139579"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086099" y="2908735"/>
                        <a:ext cx="534354" cy="242888"/>
                      </a:xfrm>
                      <a:prstGeom prst="rect">
                        <a:avLst/>
                      </a:prstGeom>
                      <a:noFill/>
                    </p:spPr>
                  </p:pic>
                </p:oleObj>
              </mc:Fallback>
            </mc:AlternateContent>
          </a:graphicData>
        </a:graphic>
      </p:graphicFrame>
      <p:sp>
        <p:nvSpPr>
          <p:cNvPr id="12" name="Rectangle 8"/>
          <p:cNvSpPr>
            <a:spLocks noChangeArrowheads="1"/>
          </p:cNvSpPr>
          <p:nvPr/>
        </p:nvSpPr>
        <p:spPr bwMode="auto">
          <a:xfrm>
            <a:off x="3897631" y="376056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3860482" y="2915448"/>
          <a:ext cx="631508" cy="242888"/>
        </p:xfrm>
        <a:graphic>
          <a:graphicData uri="http://schemas.openxmlformats.org/presentationml/2006/ole">
            <mc:AlternateContent xmlns:mc="http://schemas.openxmlformats.org/markup-compatibility/2006">
              <mc:Choice xmlns:v="urn:schemas-microsoft-com:vml" Requires="v">
                <p:oleObj spid="_x0000_s135179" name="Equation" r:id="rId9" imgW="368300" imgH="139700" progId="Equation.DSMT4">
                  <p:embed/>
                </p:oleObj>
              </mc:Choice>
              <mc:Fallback>
                <p:oleObj name="Equation" r:id="rId9" imgW="368300" imgH="139700"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860482" y="2915448"/>
                        <a:ext cx="631508" cy="242888"/>
                      </a:xfrm>
                      <a:prstGeom prst="rect">
                        <a:avLst/>
                      </a:prstGeom>
                      <a:noFill/>
                    </p:spPr>
                  </p:pic>
                </p:oleObj>
              </mc:Fallback>
            </mc:AlternateContent>
          </a:graphicData>
        </a:graphic>
      </p:graphicFrame>
      <p:sp>
        <p:nvSpPr>
          <p:cNvPr id="14" name="Rectangle 10"/>
          <p:cNvSpPr>
            <a:spLocks noChangeArrowheads="1"/>
          </p:cNvSpPr>
          <p:nvPr/>
        </p:nvSpPr>
        <p:spPr bwMode="auto">
          <a:xfrm>
            <a:off x="4983481" y="378556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5" name="对象 14"/>
          <p:cNvGraphicFramePr>
            <a:graphicFrameLocks noChangeAspect="1"/>
          </p:cNvGraphicFramePr>
          <p:nvPr>
            <p:extLst/>
          </p:nvPr>
        </p:nvGraphicFramePr>
        <p:xfrm>
          <a:off x="4777814" y="2861870"/>
          <a:ext cx="499310" cy="296466"/>
        </p:xfrm>
        <a:graphic>
          <a:graphicData uri="http://schemas.openxmlformats.org/presentationml/2006/ole">
            <mc:AlternateContent xmlns:mc="http://schemas.openxmlformats.org/markup-compatibility/2006">
              <mc:Choice xmlns:v="urn:schemas-microsoft-com:vml" Requires="v">
                <p:oleObj spid="_x0000_s135180" name="Equation" r:id="rId11" imgW="304404" imgH="177569" progId="Equation.DSMT4">
                  <p:embed/>
                </p:oleObj>
              </mc:Choice>
              <mc:Fallback>
                <p:oleObj name="Equation" r:id="rId11" imgW="304404" imgH="177569" progId="Equation.DSMT4">
                  <p:embed/>
                  <p:pic>
                    <p:nvPicPr>
                      <p:cNvPr id="15" name="对象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777814" y="2861870"/>
                        <a:ext cx="499310" cy="296466"/>
                      </a:xfrm>
                      <a:prstGeom prst="rect">
                        <a:avLst/>
                      </a:prstGeom>
                      <a:noFill/>
                    </p:spPr>
                  </p:pic>
                </p:oleObj>
              </mc:Fallback>
            </mc:AlternateContent>
          </a:graphicData>
        </a:graphic>
      </p:graphicFrame>
      <p:sp>
        <p:nvSpPr>
          <p:cNvPr id="16" name="Rectangle 12"/>
          <p:cNvSpPr>
            <a:spLocks noChangeArrowheads="1"/>
          </p:cNvSpPr>
          <p:nvPr/>
        </p:nvSpPr>
        <p:spPr bwMode="auto">
          <a:xfrm>
            <a:off x="2168128" y="493515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7" name="对象 16"/>
          <p:cNvGraphicFramePr>
            <a:graphicFrameLocks noChangeAspect="1"/>
          </p:cNvGraphicFramePr>
          <p:nvPr>
            <p:extLst/>
          </p:nvPr>
        </p:nvGraphicFramePr>
        <p:xfrm>
          <a:off x="2257933" y="3676634"/>
          <a:ext cx="3328029" cy="634527"/>
        </p:xfrm>
        <a:graphic>
          <a:graphicData uri="http://schemas.openxmlformats.org/presentationml/2006/ole">
            <mc:AlternateContent xmlns:mc="http://schemas.openxmlformats.org/markup-compatibility/2006">
              <mc:Choice xmlns:v="urn:schemas-microsoft-com:vml" Requires="v">
                <p:oleObj spid="_x0000_s135181" name="Equation" r:id="rId13" imgW="2451100" imgH="469900" progId="Equation.DSMT4">
                  <p:embed/>
                </p:oleObj>
              </mc:Choice>
              <mc:Fallback>
                <p:oleObj name="Equation" r:id="rId13" imgW="2451100" imgH="469900" progId="Equation.DSMT4">
                  <p:embed/>
                  <p:pic>
                    <p:nvPicPr>
                      <p:cNvPr id="17" name="对象 1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257933" y="3676634"/>
                        <a:ext cx="3328029" cy="634527"/>
                      </a:xfrm>
                      <a:prstGeom prst="rect">
                        <a:avLst/>
                      </a:prstGeom>
                      <a:noFill/>
                    </p:spPr>
                  </p:pic>
                </p:oleObj>
              </mc:Fallback>
            </mc:AlternateContent>
          </a:graphicData>
        </a:graphic>
      </p:graphicFrame>
      <p:sp>
        <p:nvSpPr>
          <p:cNvPr id="18" name="矩形 17"/>
          <p:cNvSpPr/>
          <p:nvPr/>
        </p:nvSpPr>
        <p:spPr>
          <a:xfrm>
            <a:off x="661441" y="4500469"/>
            <a:ext cx="7258190" cy="1304203"/>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传递矩阵</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G(s)</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的各元素为</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s</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的严格真有理分式函数。首先讨论利用传递矩阵中的行或列向量的相关性，对系统的能控性或能观测进行判断。</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192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6317955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par>
                                <p:cTn id="11" presetID="10" presetClass="entr" presetSubtype="0" fill="hold" nodeType="with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fade">
                                      <p:cBhvr>
                                        <p:cTn id="13" dur="500"/>
                                        <p:tgtEl>
                                          <p:spTgt spid="11"/>
                                        </p:tgtEl>
                                      </p:cBhvr>
                                    </p:animEffect>
                                  </p:childTnLst>
                                </p:cTn>
                              </p:par>
                              <p:par>
                                <p:cTn id="14" presetID="10" presetClass="entr" presetSubtype="0" fill="hold" nodeType="withEffect">
                                  <p:stCondLst>
                                    <p:cond delay="0"/>
                                  </p:stCondLst>
                                  <p:childTnLst>
                                    <p:set>
                                      <p:cBhvr>
                                        <p:cTn id="15" dur="1" fill="hold">
                                          <p:stCondLst>
                                            <p:cond delay="0"/>
                                          </p:stCondLst>
                                        </p:cTn>
                                        <p:tgtEl>
                                          <p:spTgt spid="13"/>
                                        </p:tgtEl>
                                        <p:attrNameLst>
                                          <p:attrName>style.visibility</p:attrName>
                                        </p:attrNameLst>
                                      </p:cBhvr>
                                      <p:to>
                                        <p:strVal val="visible"/>
                                      </p:to>
                                    </p:set>
                                    <p:animEffect transition="in" filter="fade">
                                      <p:cBhvr>
                                        <p:cTn id="16" dur="500"/>
                                        <p:tgtEl>
                                          <p:spTgt spid="13"/>
                                        </p:tgtEl>
                                      </p:cBhvr>
                                    </p:animEffect>
                                  </p:childTnLst>
                                </p:cTn>
                              </p:par>
                              <p:par>
                                <p:cTn id="17" presetID="10" presetClass="entr" presetSubtype="0" fill="hold" nodeType="with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fade">
                                      <p:cBhvr>
                                        <p:cTn id="19" dur="500"/>
                                        <p:tgtEl>
                                          <p:spTgt spid="15"/>
                                        </p:tgtEl>
                                      </p:cBhvr>
                                    </p:animEffect>
                                  </p:childTnLst>
                                </p:cTn>
                              </p:par>
                              <p:par>
                                <p:cTn id="20" presetID="10" presetClass="entr" presetSubtype="0" fill="hold" nodeType="withEffect">
                                  <p:stCondLst>
                                    <p:cond delay="0"/>
                                  </p:stCondLst>
                                  <p:childTnLst>
                                    <p:set>
                                      <p:cBhvr>
                                        <p:cTn id="21" dur="1" fill="hold">
                                          <p:stCondLst>
                                            <p:cond delay="0"/>
                                          </p:stCondLst>
                                        </p:cTn>
                                        <p:tgtEl>
                                          <p:spTgt spid="17"/>
                                        </p:tgtEl>
                                        <p:attrNameLst>
                                          <p:attrName>style.visibility</p:attrName>
                                        </p:attrNameLst>
                                      </p:cBhvr>
                                      <p:to>
                                        <p:strVal val="visible"/>
                                      </p:to>
                                    </p:set>
                                    <p:animEffect transition="in" filter="fade">
                                      <p:cBhvr>
                                        <p:cTn id="22" dur="500"/>
                                        <p:tgtEl>
                                          <p:spTgt spid="1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8" grpId="0"/>
    </p:bld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57200" y="1191589"/>
            <a:ext cx="7555230" cy="900246"/>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2</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．系统能控性或能观性判断：利用传递函数矩阵中的行或列向量的相关性</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628651" y="2123472"/>
            <a:ext cx="7383780" cy="1061829"/>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将诸元分子的公因子</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及诸元分母的最小公倍式</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f(s)</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提到矩阵记号以外，则矩阵内诸元只含</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s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的多项式，称为多项式矩阵。这时传递矩阵为：</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3350047" y="2190742"/>
          <a:ext cx="511150" cy="306690"/>
        </p:xfrm>
        <a:graphic>
          <a:graphicData uri="http://schemas.openxmlformats.org/presentationml/2006/ole">
            <mc:AlternateContent xmlns:mc="http://schemas.openxmlformats.org/markup-compatibility/2006">
              <mc:Choice xmlns:v="urn:schemas-microsoft-com:vml" Requires="v">
                <p:oleObj spid="_x0000_s136199" name="Equation" r:id="rId3" imgW="330057" imgH="203112" progId="Equation.DSMT4">
                  <p:embed/>
                </p:oleObj>
              </mc:Choice>
              <mc:Fallback>
                <p:oleObj name="Equation" r:id="rId3" imgW="330057" imgH="203112"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50047" y="2190742"/>
                        <a:ext cx="511150" cy="306690"/>
                      </a:xfrm>
                      <a:prstGeom prst="rect">
                        <a:avLst/>
                      </a:prstGeom>
                      <a:noFill/>
                    </p:spPr>
                  </p:pic>
                </p:oleObj>
              </mc:Fallback>
            </mc:AlternateContent>
          </a:graphicData>
        </a:graphic>
      </p:graphicFrame>
      <p:sp>
        <p:nvSpPr>
          <p:cNvPr id="8" name="Rectangle 4"/>
          <p:cNvSpPr>
            <a:spLocks noChangeArrowheads="1"/>
          </p:cNvSpPr>
          <p:nvPr/>
        </p:nvSpPr>
        <p:spPr bwMode="auto">
          <a:xfrm>
            <a:off x="2297431" y="328700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2384158" y="3251381"/>
          <a:ext cx="3387992" cy="603679"/>
        </p:xfrm>
        <a:graphic>
          <a:graphicData uri="http://schemas.openxmlformats.org/presentationml/2006/ole">
            <mc:AlternateContent xmlns:mc="http://schemas.openxmlformats.org/markup-compatibility/2006">
              <mc:Choice xmlns:v="urn:schemas-microsoft-com:vml" Requires="v">
                <p:oleObj spid="_x0000_s136200" name="Equation" r:id="rId5" imgW="2616200" imgH="469900" progId="Equation.DSMT4">
                  <p:embed/>
                </p:oleObj>
              </mc:Choice>
              <mc:Fallback>
                <p:oleObj name="Equation" r:id="rId5" imgW="2616200" imgH="46990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384158" y="3251381"/>
                        <a:ext cx="3387992" cy="603679"/>
                      </a:xfrm>
                      <a:prstGeom prst="rect">
                        <a:avLst/>
                      </a:prstGeom>
                      <a:noFill/>
                    </p:spPr>
                  </p:pic>
                </p:oleObj>
              </mc:Fallback>
            </mc:AlternateContent>
          </a:graphicData>
        </a:graphic>
      </p:graphicFrame>
      <p:sp>
        <p:nvSpPr>
          <p:cNvPr id="10" name="矩形 9"/>
          <p:cNvSpPr/>
          <p:nvPr/>
        </p:nvSpPr>
        <p:spPr>
          <a:xfrm>
            <a:off x="628651" y="3992009"/>
            <a:ext cx="7383779" cy="738664"/>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式中</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为多项式矩阵的第</a:t>
            </a:r>
            <a:r>
              <a:rPr kumimoji="0" lang="en-US" altLang="zh-CN" sz="2100" b="0" i="0" u="none" strike="noStrike" kern="100" cap="none" spc="0" normalizeH="0" baseline="0" noProof="0" dirty="0" err="1">
                <a:ln>
                  <a:noFill/>
                </a:ln>
                <a:solidFill>
                  <a:prstClr val="black"/>
                </a:solidFill>
                <a:effectLst/>
                <a:uLnTx/>
                <a:uFillTx/>
                <a:latin typeface="Times New Roman" panose="02020603050405020304" pitchFamily="18" charset="0"/>
                <a:ea typeface="宋体" panose="02010600030101010101" pitchFamily="2" charset="-122"/>
                <a:cs typeface="+mn-cs"/>
              </a:rPr>
              <a:t>i</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列。为使用</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判别系统能控性和能观性，需定义</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诸向量的线性相关性。</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1" name="Rectangle 6"/>
          <p:cNvSpPr>
            <a:spLocks noChangeArrowheads="1"/>
          </p:cNvSpPr>
          <p:nvPr/>
        </p:nvSpPr>
        <p:spPr bwMode="auto">
          <a:xfrm>
            <a:off x="1531621" y="511976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1485900" y="4064335"/>
          <a:ext cx="422910" cy="285464"/>
        </p:xfrm>
        <a:graphic>
          <a:graphicData uri="http://schemas.openxmlformats.org/presentationml/2006/ole">
            <mc:AlternateContent xmlns:mc="http://schemas.openxmlformats.org/markup-compatibility/2006">
              <mc:Choice xmlns:v="urn:schemas-microsoft-com:vml" Requires="v">
                <p:oleObj spid="_x0000_s136201" name="Equation" r:id="rId7" imgW="380835" imgH="253890" progId="Equation.DSMT4">
                  <p:embed/>
                </p:oleObj>
              </mc:Choice>
              <mc:Fallback>
                <p:oleObj name="Equation" r:id="rId7" imgW="380835" imgH="253890"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85900" y="4064335"/>
                        <a:ext cx="422910" cy="285464"/>
                      </a:xfrm>
                      <a:prstGeom prst="rect">
                        <a:avLst/>
                      </a:prstGeom>
                      <a:noFill/>
                    </p:spPr>
                  </p:pic>
                </p:oleObj>
              </mc:Fallback>
            </mc:AlternateContent>
          </a:graphicData>
        </a:graphic>
      </p:graphicFrame>
      <p:sp>
        <p:nvSpPr>
          <p:cNvPr id="13" name="Rectangle 8"/>
          <p:cNvSpPr>
            <a:spLocks noChangeArrowheads="1"/>
          </p:cNvSpPr>
          <p:nvPr/>
        </p:nvSpPr>
        <p:spPr bwMode="auto">
          <a:xfrm>
            <a:off x="2971801" y="492688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5532307" y="4028359"/>
          <a:ext cx="479687" cy="350042"/>
        </p:xfrm>
        <a:graphic>
          <a:graphicData uri="http://schemas.openxmlformats.org/presentationml/2006/ole">
            <mc:AlternateContent xmlns:mc="http://schemas.openxmlformats.org/markup-compatibility/2006">
              <mc:Choice xmlns:v="urn:schemas-microsoft-com:vml" Requires="v">
                <p:oleObj spid="_x0000_s136202" name="Equation" r:id="rId9" imgW="355292" imgH="253780" progId="Equation.DSMT4">
                  <p:embed/>
                </p:oleObj>
              </mc:Choice>
              <mc:Fallback>
                <p:oleObj name="Equation" r:id="rId9" imgW="355292" imgH="253780"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532307" y="4028359"/>
                        <a:ext cx="479687" cy="350042"/>
                      </a:xfrm>
                      <a:prstGeom prst="rect">
                        <a:avLst/>
                      </a:prstGeom>
                      <a:noFill/>
                    </p:spPr>
                  </p:pic>
                </p:oleObj>
              </mc:Fallback>
            </mc:AlternateContent>
          </a:graphicData>
        </a:graphic>
      </p:graphicFrame>
      <p:sp>
        <p:nvSpPr>
          <p:cNvPr id="15" name="Rectangle 10"/>
          <p:cNvSpPr>
            <a:spLocks noChangeArrowheads="1"/>
          </p:cNvSpPr>
          <p:nvPr/>
        </p:nvSpPr>
        <p:spPr bwMode="auto">
          <a:xfrm>
            <a:off x="3236119" y="527692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2858929" y="4338606"/>
          <a:ext cx="2268797" cy="350043"/>
        </p:xfrm>
        <a:graphic>
          <a:graphicData uri="http://schemas.openxmlformats.org/presentationml/2006/ole">
            <mc:AlternateContent xmlns:mc="http://schemas.openxmlformats.org/markup-compatibility/2006">
              <mc:Choice xmlns:v="urn:schemas-microsoft-com:vml" Requires="v">
                <p:oleObj spid="_x0000_s136203" name="Equation" r:id="rId11" imgW="1663700" imgH="254000" progId="Equation.DSMT4">
                  <p:embed/>
                </p:oleObj>
              </mc:Choice>
              <mc:Fallback>
                <p:oleObj name="Equation" r:id="rId11" imgW="1663700" imgH="254000" progId="Equation.DSMT4">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58929" y="4338606"/>
                        <a:ext cx="2268797" cy="350043"/>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193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4532075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500"/>
                                        <p:tgtEl>
                                          <p:spTgt spid="9"/>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fade">
                                      <p:cBhvr>
                                        <p:cTn id="20" dur="500"/>
                                        <p:tgtEl>
                                          <p:spTgt spid="10"/>
                                        </p:tgtEl>
                                      </p:cBhvr>
                                    </p:animEffect>
                                  </p:childTnLst>
                                </p:cTn>
                              </p:par>
                              <p:par>
                                <p:cTn id="21" presetID="10" presetClass="entr" presetSubtype="0" fill="hold" nodeType="with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fade">
                                      <p:cBhvr>
                                        <p:cTn id="23" dur="500"/>
                                        <p:tgtEl>
                                          <p:spTgt spid="12"/>
                                        </p:tgtEl>
                                      </p:cBhvr>
                                    </p:animEffect>
                                  </p:childTnLst>
                                </p:cTn>
                              </p:par>
                              <p:par>
                                <p:cTn id="24" presetID="10" presetClass="entr" presetSubtype="0" fill="hold" nodeType="withEffect">
                                  <p:stCondLst>
                                    <p:cond delay="0"/>
                                  </p:stCondLst>
                                  <p:childTnLst>
                                    <p:set>
                                      <p:cBhvr>
                                        <p:cTn id="25" dur="1" fill="hold">
                                          <p:stCondLst>
                                            <p:cond delay="0"/>
                                          </p:stCondLst>
                                        </p:cTn>
                                        <p:tgtEl>
                                          <p:spTgt spid="14"/>
                                        </p:tgtEl>
                                        <p:attrNameLst>
                                          <p:attrName>style.visibility</p:attrName>
                                        </p:attrNameLst>
                                      </p:cBhvr>
                                      <p:to>
                                        <p:strVal val="visible"/>
                                      </p:to>
                                    </p:set>
                                    <p:animEffect transition="in" filter="fade">
                                      <p:cBhvr>
                                        <p:cTn id="26" dur="500"/>
                                        <p:tgtEl>
                                          <p:spTgt spid="14"/>
                                        </p:tgtEl>
                                      </p:cBhvr>
                                    </p:animEffect>
                                  </p:childTnLst>
                                </p:cTn>
                              </p:par>
                              <p:par>
                                <p:cTn id="27" presetID="10" presetClass="entr" presetSubtype="0" fill="hold" nodeType="withEffect">
                                  <p:stCondLst>
                                    <p:cond delay="0"/>
                                  </p:stCondLst>
                                  <p:childTnLst>
                                    <p:set>
                                      <p:cBhvr>
                                        <p:cTn id="28" dur="1" fill="hold">
                                          <p:stCondLst>
                                            <p:cond delay="0"/>
                                          </p:stCondLst>
                                        </p:cTn>
                                        <p:tgtEl>
                                          <p:spTgt spid="16"/>
                                        </p:tgtEl>
                                        <p:attrNameLst>
                                          <p:attrName>style.visibility</p:attrName>
                                        </p:attrNameLst>
                                      </p:cBhvr>
                                      <p:to>
                                        <p:strVal val="visible"/>
                                      </p:to>
                                    </p:set>
                                    <p:animEffect transition="in" filter="fade">
                                      <p:cBhvr>
                                        <p:cTn id="29"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0" grpId="0"/>
    </p:bld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02266" y="1370260"/>
            <a:ext cx="6484284" cy="415498"/>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若存在不全为零的实常数</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，使</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Rectangle 2"/>
          <p:cNvSpPr>
            <a:spLocks noChangeArrowheads="1"/>
          </p:cNvSpPr>
          <p:nvPr/>
        </p:nvSpPr>
        <p:spPr bwMode="auto">
          <a:xfrm>
            <a:off x="3783331" y="133731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3501558" y="1358922"/>
          <a:ext cx="1403753" cy="426457"/>
        </p:xfrm>
        <a:graphic>
          <a:graphicData uri="http://schemas.openxmlformats.org/presentationml/2006/ole">
            <mc:AlternateContent xmlns:mc="http://schemas.openxmlformats.org/markup-compatibility/2006">
              <mc:Choice xmlns:v="urn:schemas-microsoft-com:vml" Requires="v">
                <p:oleObj spid="_x0000_s137224" name="Equation" r:id="rId3" imgW="749300" imgH="228600" progId="Equation.DSMT4">
                  <p:embed/>
                </p:oleObj>
              </mc:Choice>
              <mc:Fallback>
                <p:oleObj name="Equation" r:id="rId3" imgW="749300" imgH="2286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501558" y="1358922"/>
                        <a:ext cx="1403753" cy="426457"/>
                      </a:xfrm>
                      <a:prstGeom prst="rect">
                        <a:avLst/>
                      </a:prstGeom>
                      <a:noFill/>
                    </p:spPr>
                  </p:pic>
                </p:oleObj>
              </mc:Fallback>
            </mc:AlternateContent>
          </a:graphicData>
        </a:graphic>
      </p:graphicFrame>
      <p:sp>
        <p:nvSpPr>
          <p:cNvPr id="7" name="Rectangle 4"/>
          <p:cNvSpPr>
            <a:spLocks noChangeArrowheads="1"/>
          </p:cNvSpPr>
          <p:nvPr/>
        </p:nvSpPr>
        <p:spPr bwMode="auto">
          <a:xfrm>
            <a:off x="827437" y="229609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1893583" y="1978067"/>
          <a:ext cx="3839801" cy="433785"/>
        </p:xfrm>
        <a:graphic>
          <a:graphicData uri="http://schemas.openxmlformats.org/presentationml/2006/ole">
            <mc:AlternateContent xmlns:mc="http://schemas.openxmlformats.org/markup-compatibility/2006">
              <mc:Choice xmlns:v="urn:schemas-microsoft-com:vml" Requires="v">
                <p:oleObj spid="_x0000_s137225" name="Equation" r:id="rId5" imgW="2273300" imgH="254000" progId="Equation.DSMT4">
                  <p:embed/>
                </p:oleObj>
              </mc:Choice>
              <mc:Fallback>
                <p:oleObj name="Equation" r:id="rId5" imgW="2273300" imgH="25400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893583" y="1978067"/>
                        <a:ext cx="3839801" cy="433785"/>
                      </a:xfrm>
                      <a:prstGeom prst="rect">
                        <a:avLst/>
                      </a:prstGeom>
                      <a:noFill/>
                    </p:spPr>
                  </p:pic>
                </p:oleObj>
              </mc:Fallback>
            </mc:AlternateContent>
          </a:graphicData>
        </a:graphic>
      </p:graphicFrame>
      <p:sp>
        <p:nvSpPr>
          <p:cNvPr id="9" name="矩形 8"/>
          <p:cNvSpPr/>
          <p:nvPr/>
        </p:nvSpPr>
        <p:spPr>
          <a:xfrm>
            <a:off x="5856591" y="1998751"/>
            <a:ext cx="1447832" cy="415498"/>
          </a:xfrm>
          <a:prstGeom prst="rect">
            <a:avLst/>
          </a:prstGeom>
        </p:spPr>
        <p:txBody>
          <a:bodyPr wrap="none">
            <a:spAutoFit/>
          </a:bodyPr>
          <a:lstStyle/>
          <a:p>
            <a:pPr marL="0" marR="0" lvl="0" indent="228600" algn="r" defTabSz="914400" rtl="0" eaLnBrk="1" fontAlgn="auto" latinLnBrk="1"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3-22</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0" name="矩形 9"/>
          <p:cNvSpPr/>
          <p:nvPr/>
        </p:nvSpPr>
        <p:spPr>
          <a:xfrm>
            <a:off x="454486" y="2603362"/>
            <a:ext cx="5979844" cy="41549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成立，则称</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是线性相关的。</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1" name="Rectangle 6"/>
          <p:cNvSpPr>
            <a:spLocks noChangeArrowheads="1"/>
          </p:cNvSpPr>
          <p:nvPr/>
        </p:nvSpPr>
        <p:spPr bwMode="auto">
          <a:xfrm>
            <a:off x="3783331" y="312048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1840231" y="2590976"/>
          <a:ext cx="2623298" cy="404738"/>
        </p:xfrm>
        <a:graphic>
          <a:graphicData uri="http://schemas.openxmlformats.org/presentationml/2006/ole">
            <mc:AlternateContent xmlns:mc="http://schemas.openxmlformats.org/markup-compatibility/2006">
              <mc:Choice xmlns:v="urn:schemas-microsoft-com:vml" Requires="v">
                <p:oleObj spid="_x0000_s137226" name="Equation" r:id="rId7" imgW="1663700" imgH="254000" progId="Equation.DSMT4">
                  <p:embed/>
                </p:oleObj>
              </mc:Choice>
              <mc:Fallback>
                <p:oleObj name="Equation" r:id="rId7" imgW="1663700" imgH="254000"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40231" y="2590976"/>
                        <a:ext cx="2623298" cy="404738"/>
                      </a:xfrm>
                      <a:prstGeom prst="rect">
                        <a:avLst/>
                      </a:prstGeom>
                      <a:noFill/>
                    </p:spPr>
                  </p:pic>
                </p:oleObj>
              </mc:Fallback>
            </mc:AlternateContent>
          </a:graphicData>
        </a:graphic>
      </p:graphicFrame>
      <p:sp>
        <p:nvSpPr>
          <p:cNvPr id="13" name="矩形 12"/>
          <p:cNvSpPr/>
          <p:nvPr/>
        </p:nvSpPr>
        <p:spPr>
          <a:xfrm>
            <a:off x="202266" y="3236746"/>
            <a:ext cx="7798734" cy="738664"/>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当且仅当</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全为零时，式（</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3-22</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）才成立，则称</a:t>
            </a:r>
            <a:endPar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是线性无关的。</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5" name="对象 14"/>
          <p:cNvGraphicFramePr>
            <a:graphicFrameLocks noChangeAspect="1"/>
          </p:cNvGraphicFramePr>
          <p:nvPr>
            <p:extLst/>
          </p:nvPr>
        </p:nvGraphicFramePr>
        <p:xfrm>
          <a:off x="1577340" y="3283186"/>
          <a:ext cx="1165861" cy="354186"/>
        </p:xfrm>
        <a:graphic>
          <a:graphicData uri="http://schemas.openxmlformats.org/presentationml/2006/ole">
            <mc:AlternateContent xmlns:mc="http://schemas.openxmlformats.org/markup-compatibility/2006">
              <mc:Choice xmlns:v="urn:schemas-microsoft-com:vml" Requires="v">
                <p:oleObj spid="_x0000_s137227" name="Equation" r:id="rId9" imgW="749300" imgH="228600" progId="Equation.DSMT4">
                  <p:embed/>
                </p:oleObj>
              </mc:Choice>
              <mc:Fallback>
                <p:oleObj name="Equation" r:id="rId9" imgW="749300" imgH="228600" progId="Equation.DSMT4">
                  <p:embed/>
                  <p:pic>
                    <p:nvPicPr>
                      <p:cNvPr id="15" name="对象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577340" y="3283186"/>
                        <a:ext cx="1165861" cy="354186"/>
                      </a:xfrm>
                      <a:prstGeom prst="rect">
                        <a:avLst/>
                      </a:prstGeom>
                      <a:noFill/>
                    </p:spPr>
                  </p:pic>
                </p:oleObj>
              </mc:Fallback>
            </mc:AlternateContent>
          </a:graphicData>
        </a:graphic>
      </p:graphicFrame>
      <p:sp>
        <p:nvSpPr>
          <p:cNvPr id="16" name="Rectangle 10"/>
          <p:cNvSpPr>
            <a:spLocks noChangeArrowheads="1"/>
          </p:cNvSpPr>
          <p:nvPr/>
        </p:nvSpPr>
        <p:spPr bwMode="auto">
          <a:xfrm>
            <a:off x="4194811" y="445685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7" name="对象 16"/>
          <p:cNvGraphicFramePr>
            <a:graphicFrameLocks noChangeAspect="1"/>
          </p:cNvGraphicFramePr>
          <p:nvPr>
            <p:extLst/>
          </p:nvPr>
        </p:nvGraphicFramePr>
        <p:xfrm>
          <a:off x="7063087" y="3268948"/>
          <a:ext cx="2080913" cy="321056"/>
        </p:xfrm>
        <a:graphic>
          <a:graphicData uri="http://schemas.openxmlformats.org/presentationml/2006/ole">
            <mc:AlternateContent xmlns:mc="http://schemas.openxmlformats.org/markup-compatibility/2006">
              <mc:Choice xmlns:v="urn:schemas-microsoft-com:vml" Requires="v">
                <p:oleObj spid="_x0000_s137228" name="Equation" r:id="rId11" imgW="1663700" imgH="254000" progId="Equation.DSMT4">
                  <p:embed/>
                </p:oleObj>
              </mc:Choice>
              <mc:Fallback>
                <p:oleObj name="Equation" r:id="rId11" imgW="1663700" imgH="254000" progId="Equation.DSMT4">
                  <p:embed/>
                  <p:pic>
                    <p:nvPicPr>
                      <p:cNvPr id="17" name="对象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063087" y="3268948"/>
                        <a:ext cx="2080913" cy="321056"/>
                      </a:xfrm>
                      <a:prstGeom prst="rect">
                        <a:avLst/>
                      </a:prstGeom>
                      <a:noFill/>
                    </p:spPr>
                  </p:pic>
                </p:oleObj>
              </mc:Fallback>
            </mc:AlternateContent>
          </a:graphicData>
        </a:graphic>
      </p:graphicFrame>
      <p:sp>
        <p:nvSpPr>
          <p:cNvPr id="18" name="矩形 17"/>
          <p:cNvSpPr/>
          <p:nvPr/>
        </p:nvSpPr>
        <p:spPr>
          <a:xfrm>
            <a:off x="485116" y="4071102"/>
            <a:ext cx="6819308" cy="738664"/>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当</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只有一行或一列时，诸元的线性相关性即多项式的线性相关性的判定方法同上。</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9" name="Rectangle 17"/>
          <p:cNvSpPr>
            <a:spLocks noChangeArrowheads="1"/>
          </p:cNvSpPr>
          <p:nvPr/>
        </p:nvSpPr>
        <p:spPr bwMode="auto">
          <a:xfrm>
            <a:off x="695277" y="548254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0" name="对象 19"/>
          <p:cNvGraphicFramePr>
            <a:graphicFrameLocks noChangeAspect="1"/>
          </p:cNvGraphicFramePr>
          <p:nvPr>
            <p:extLst/>
          </p:nvPr>
        </p:nvGraphicFramePr>
        <p:xfrm>
          <a:off x="1087036" y="4094944"/>
          <a:ext cx="490304" cy="357790"/>
        </p:xfrm>
        <a:graphic>
          <a:graphicData uri="http://schemas.openxmlformats.org/presentationml/2006/ole">
            <mc:AlternateContent xmlns:mc="http://schemas.openxmlformats.org/markup-compatibility/2006">
              <mc:Choice xmlns:v="urn:schemas-microsoft-com:vml" Requires="v">
                <p:oleObj spid="_x0000_s137229" name="Equation" r:id="rId13" imgW="355292" imgH="253780" progId="Equation.DSMT4">
                  <p:embed/>
                </p:oleObj>
              </mc:Choice>
              <mc:Fallback>
                <p:oleObj name="Equation" r:id="rId13" imgW="355292" imgH="253780" progId="Equation.DSMT4">
                  <p:embed/>
                  <p:pic>
                    <p:nvPicPr>
                      <p:cNvPr id="20" name="对象 1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087036" y="4094944"/>
                        <a:ext cx="490304" cy="357790"/>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194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5200698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par>
                                <p:cTn id="8" presetID="10" presetClass="entr" presetSubtype="0" fill="hold" nodeType="withEffect">
                                  <p:stCondLst>
                                    <p:cond delay="0"/>
                                  </p:stCondLst>
                                  <p:childTnLst>
                                    <p:set>
                                      <p:cBhvr>
                                        <p:cTn id="9" dur="1" fill="hold">
                                          <p:stCondLst>
                                            <p:cond delay="0"/>
                                          </p:stCondLst>
                                        </p:cTn>
                                        <p:tgtEl>
                                          <p:spTgt spid="15"/>
                                        </p:tgtEl>
                                        <p:attrNameLst>
                                          <p:attrName>style.visibility</p:attrName>
                                        </p:attrNameLst>
                                      </p:cBhvr>
                                      <p:to>
                                        <p:strVal val="visible"/>
                                      </p:to>
                                    </p:set>
                                    <p:animEffect transition="in" filter="fade">
                                      <p:cBhvr>
                                        <p:cTn id="10" dur="500"/>
                                        <p:tgtEl>
                                          <p:spTgt spid="15"/>
                                        </p:tgtEl>
                                      </p:cBhvr>
                                    </p:animEffect>
                                  </p:childTnLst>
                                </p:cTn>
                              </p:par>
                              <p:par>
                                <p:cTn id="11" presetID="10" presetClass="entr" presetSubtype="0" fill="hold" nodeType="withEffect">
                                  <p:stCondLst>
                                    <p:cond delay="0"/>
                                  </p:stCondLst>
                                  <p:childTnLst>
                                    <p:set>
                                      <p:cBhvr>
                                        <p:cTn id="12" dur="1" fill="hold">
                                          <p:stCondLst>
                                            <p:cond delay="0"/>
                                          </p:stCondLst>
                                        </p:cTn>
                                        <p:tgtEl>
                                          <p:spTgt spid="17"/>
                                        </p:tgtEl>
                                        <p:attrNameLst>
                                          <p:attrName>style.visibility</p:attrName>
                                        </p:attrNameLst>
                                      </p:cBhvr>
                                      <p:to>
                                        <p:strVal val="visible"/>
                                      </p:to>
                                    </p:set>
                                    <p:animEffect transition="in" filter="fade">
                                      <p:cBhvr>
                                        <p:cTn id="13" dur="500"/>
                                        <p:tgtEl>
                                          <p:spTgt spid="17"/>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18"/>
                                        </p:tgtEl>
                                        <p:attrNameLst>
                                          <p:attrName>style.visibility</p:attrName>
                                        </p:attrNameLst>
                                      </p:cBhvr>
                                      <p:to>
                                        <p:strVal val="visible"/>
                                      </p:to>
                                    </p:set>
                                    <p:animEffect transition="in" filter="fade">
                                      <p:cBhvr>
                                        <p:cTn id="18" dur="500"/>
                                        <p:tgtEl>
                                          <p:spTgt spid="18"/>
                                        </p:tgtEl>
                                      </p:cBhvr>
                                    </p:animEffect>
                                  </p:childTnLst>
                                </p:cTn>
                              </p:par>
                              <p:par>
                                <p:cTn id="19" presetID="10" presetClass="entr" presetSubtype="0" fill="hold" nodeType="withEffect">
                                  <p:stCondLst>
                                    <p:cond delay="0"/>
                                  </p:stCondLst>
                                  <p:childTnLst>
                                    <p:set>
                                      <p:cBhvr>
                                        <p:cTn id="20" dur="1" fill="hold">
                                          <p:stCondLst>
                                            <p:cond delay="0"/>
                                          </p:stCondLst>
                                        </p:cTn>
                                        <p:tgtEl>
                                          <p:spTgt spid="20"/>
                                        </p:tgtEl>
                                        <p:attrNameLst>
                                          <p:attrName>style.visibility</p:attrName>
                                        </p:attrNameLst>
                                      </p:cBhvr>
                                      <p:to>
                                        <p:strVal val="visible"/>
                                      </p:to>
                                    </p:set>
                                    <p:animEffect transition="in" filter="fade">
                                      <p:cBhvr>
                                        <p:cTn id="21"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18" grpId="0"/>
    </p:bld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3083" y="1211022"/>
            <a:ext cx="6609502" cy="415498"/>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用传递矩阵判别系统能控性和能观性，有下列判据。</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326220" y="1761001"/>
            <a:ext cx="8349150" cy="415498"/>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定理</a:t>
            </a:r>
            <a:r>
              <a:rPr kumimoji="0" lang="en-US"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：多输入系统能控的充分必要条件是</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n</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行线性无关。</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Rectangle 2"/>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5400803" y="1761001"/>
          <a:ext cx="1082523" cy="392415"/>
        </p:xfrm>
        <a:graphic>
          <a:graphicData uri="http://schemas.openxmlformats.org/presentationml/2006/ole">
            <mc:AlternateContent xmlns:mc="http://schemas.openxmlformats.org/markup-compatibility/2006">
              <mc:Choice xmlns:v="urn:schemas-microsoft-com:vml" Requires="v">
                <p:oleObj spid="_x0000_s138248" name="Equation" r:id="rId3" imgW="761669" imgH="279279" progId="Equation.DSMT4">
                  <p:embed/>
                </p:oleObj>
              </mc:Choice>
              <mc:Fallback>
                <p:oleObj name="Equation" r:id="rId3" imgW="761669" imgH="279279"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00803" y="1761001"/>
                        <a:ext cx="1082523" cy="392415"/>
                      </a:xfrm>
                      <a:prstGeom prst="rect">
                        <a:avLst/>
                      </a:prstGeom>
                      <a:noFill/>
                    </p:spPr>
                  </p:pic>
                </p:oleObj>
              </mc:Fallback>
            </mc:AlternateContent>
          </a:graphicData>
        </a:graphic>
      </p:graphicFrame>
      <p:sp>
        <p:nvSpPr>
          <p:cNvPr id="8" name="矩形 7"/>
          <p:cNvSpPr/>
          <p:nvPr/>
        </p:nvSpPr>
        <p:spPr>
          <a:xfrm>
            <a:off x="744187" y="2371859"/>
            <a:ext cx="455574"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证</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9" name="矩形 8"/>
          <p:cNvSpPr/>
          <p:nvPr/>
        </p:nvSpPr>
        <p:spPr>
          <a:xfrm>
            <a:off x="1153194" y="2381374"/>
            <a:ext cx="7629389" cy="415498"/>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必要性。</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已知系统完全能控，欲证</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n</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行线性无关。</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5341137" y="2377394"/>
          <a:ext cx="1082523" cy="392415"/>
        </p:xfrm>
        <a:graphic>
          <a:graphicData uri="http://schemas.openxmlformats.org/presentationml/2006/ole">
            <mc:AlternateContent xmlns:mc="http://schemas.openxmlformats.org/markup-compatibility/2006">
              <mc:Choice xmlns:v="urn:schemas-microsoft-com:vml" Requires="v">
                <p:oleObj spid="_x0000_s138249" name="Equation" r:id="rId5" imgW="761669" imgH="279279" progId="Equation.DSMT4">
                  <p:embed/>
                </p:oleObj>
              </mc:Choice>
              <mc:Fallback>
                <p:oleObj name="Equation" r:id="rId5" imgW="761669" imgH="279279" progId="Equation.DSMT4">
                  <p:embed/>
                  <p:pic>
                    <p:nvPicPr>
                      <p:cNvPr id="10" name="对象 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41137" y="2377394"/>
                        <a:ext cx="1082523" cy="392415"/>
                      </a:xfrm>
                      <a:prstGeom prst="rect">
                        <a:avLst/>
                      </a:prstGeom>
                      <a:noFill/>
                    </p:spPr>
                  </p:pic>
                </p:oleObj>
              </mc:Fallback>
            </mc:AlternateContent>
          </a:graphicData>
        </a:graphic>
      </p:graphicFrame>
      <p:sp>
        <p:nvSpPr>
          <p:cNvPr id="11" name="矩形 10"/>
          <p:cNvSpPr/>
          <p:nvPr/>
        </p:nvSpPr>
        <p:spPr>
          <a:xfrm>
            <a:off x="925607" y="2820132"/>
            <a:ext cx="6070893" cy="415498"/>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系统输入向量</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u</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与状态向量间</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x</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的传递函数矩阵为</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2" name="Rectangle 4"/>
          <p:cNvSpPr>
            <a:spLocks noChangeArrowheads="1"/>
          </p:cNvSpPr>
          <p:nvPr/>
        </p:nvSpPr>
        <p:spPr bwMode="auto">
          <a:xfrm>
            <a:off x="2686051" y="371341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3429932" y="3264006"/>
          <a:ext cx="1736662" cy="381539"/>
        </p:xfrm>
        <a:graphic>
          <a:graphicData uri="http://schemas.openxmlformats.org/presentationml/2006/ole">
            <mc:AlternateContent xmlns:mc="http://schemas.openxmlformats.org/markup-compatibility/2006">
              <mc:Choice xmlns:v="urn:schemas-microsoft-com:vml" Requires="v">
                <p:oleObj spid="_x0000_s138250" name="Equation" r:id="rId6" imgW="1257300" imgH="279400" progId="Equation.DSMT4">
                  <p:embed/>
                </p:oleObj>
              </mc:Choice>
              <mc:Fallback>
                <p:oleObj name="Equation" r:id="rId6" imgW="1257300" imgH="279400" progId="Equation.DSMT4">
                  <p:embed/>
                  <p:pic>
                    <p:nvPicPr>
                      <p:cNvPr id="13" name="对象 1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429932" y="3264006"/>
                        <a:ext cx="1736662" cy="381539"/>
                      </a:xfrm>
                      <a:prstGeom prst="rect">
                        <a:avLst/>
                      </a:prstGeom>
                      <a:noFill/>
                    </p:spPr>
                  </p:pic>
                </p:oleObj>
              </mc:Fallback>
            </mc:AlternateContent>
          </a:graphicData>
        </a:graphic>
      </p:graphicFrame>
      <p:sp>
        <p:nvSpPr>
          <p:cNvPr id="14" name="矩形 13"/>
          <p:cNvSpPr/>
          <p:nvPr/>
        </p:nvSpPr>
        <p:spPr>
          <a:xfrm>
            <a:off x="1164927" y="3770212"/>
            <a:ext cx="723275"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由于</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1851660" y="3772740"/>
          <a:ext cx="1861036" cy="455498"/>
        </p:xfrm>
        <a:graphic>
          <a:graphicData uri="http://schemas.openxmlformats.org/presentationml/2006/ole">
            <mc:AlternateContent xmlns:mc="http://schemas.openxmlformats.org/markup-compatibility/2006">
              <mc:Choice xmlns:v="urn:schemas-microsoft-com:vml" Requires="v">
                <p:oleObj spid="_x0000_s138251" name="Equation" r:id="rId8" imgW="1358900" imgH="330200" progId="Equation.DSMT4">
                  <p:embed/>
                </p:oleObj>
              </mc:Choice>
              <mc:Fallback>
                <p:oleObj name="Equation" r:id="rId8" imgW="1358900" imgH="330200" progId="Equation.DSMT4">
                  <p:embed/>
                  <p:pic>
                    <p:nvPicPr>
                      <p:cNvPr id="16" name="对象 1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851660" y="3772740"/>
                        <a:ext cx="1861036" cy="455498"/>
                      </a:xfrm>
                      <a:prstGeom prst="rect">
                        <a:avLst/>
                      </a:prstGeom>
                      <a:noFill/>
                    </p:spPr>
                  </p:pic>
                </p:oleObj>
              </mc:Fallback>
            </mc:AlternateContent>
          </a:graphicData>
        </a:graphic>
      </p:graphicFrame>
      <p:sp>
        <p:nvSpPr>
          <p:cNvPr id="17" name="矩形 16"/>
          <p:cNvSpPr/>
          <p:nvPr/>
        </p:nvSpPr>
        <p:spPr>
          <a:xfrm>
            <a:off x="3706645" y="3795027"/>
            <a:ext cx="588623"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故</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8" name="Rectangle 8"/>
          <p:cNvSpPr>
            <a:spLocks noChangeArrowheads="1"/>
          </p:cNvSpPr>
          <p:nvPr/>
        </p:nvSpPr>
        <p:spPr bwMode="auto">
          <a:xfrm>
            <a:off x="3678352" y="436485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9" name="对象 18"/>
          <p:cNvGraphicFramePr>
            <a:graphicFrameLocks noChangeAspect="1"/>
          </p:cNvGraphicFramePr>
          <p:nvPr>
            <p:extLst/>
          </p:nvPr>
        </p:nvGraphicFramePr>
        <p:xfrm>
          <a:off x="4193280" y="3840079"/>
          <a:ext cx="1504069" cy="378195"/>
        </p:xfrm>
        <a:graphic>
          <a:graphicData uri="http://schemas.openxmlformats.org/presentationml/2006/ole">
            <mc:AlternateContent xmlns:mc="http://schemas.openxmlformats.org/markup-compatibility/2006">
              <mc:Choice xmlns:v="urn:schemas-microsoft-com:vml" Requires="v">
                <p:oleObj spid="_x0000_s138252" name="Equation" r:id="rId10" imgW="1257300" imgH="292100" progId="Equation.DSMT4">
                  <p:embed/>
                </p:oleObj>
              </mc:Choice>
              <mc:Fallback>
                <p:oleObj name="Equation" r:id="rId10" imgW="1257300" imgH="292100" progId="Equation.DSMT4">
                  <p:embed/>
                  <p:pic>
                    <p:nvPicPr>
                      <p:cNvPr id="19" name="对象 1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193280" y="3840079"/>
                        <a:ext cx="1504069" cy="378195"/>
                      </a:xfrm>
                      <a:prstGeom prst="rect">
                        <a:avLst/>
                      </a:prstGeom>
                      <a:noFill/>
                    </p:spPr>
                  </p:pic>
                </p:oleObj>
              </mc:Fallback>
            </mc:AlternateContent>
          </a:graphicData>
        </a:graphic>
      </p:graphicFrame>
      <p:sp>
        <p:nvSpPr>
          <p:cNvPr id="20" name="矩形 19"/>
          <p:cNvSpPr/>
          <p:nvPr/>
        </p:nvSpPr>
        <p:spPr>
          <a:xfrm>
            <a:off x="5681149" y="3825859"/>
            <a:ext cx="1531188"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，于是有：</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2" name="对象 21"/>
          <p:cNvGraphicFramePr>
            <a:graphicFrameLocks noChangeAspect="1"/>
          </p:cNvGraphicFramePr>
          <p:nvPr>
            <p:extLst/>
          </p:nvPr>
        </p:nvGraphicFramePr>
        <p:xfrm>
          <a:off x="3188394" y="4516264"/>
          <a:ext cx="2241542" cy="445435"/>
        </p:xfrm>
        <a:graphic>
          <a:graphicData uri="http://schemas.openxmlformats.org/presentationml/2006/ole">
            <mc:AlternateContent xmlns:mc="http://schemas.openxmlformats.org/markup-compatibility/2006">
              <mc:Choice xmlns:v="urn:schemas-microsoft-com:vml" Requires="v">
                <p:oleObj spid="_x0000_s138253" name="Equation" r:id="rId12" imgW="1485900" imgH="292100" progId="Equation.DSMT4">
                  <p:embed/>
                </p:oleObj>
              </mc:Choice>
              <mc:Fallback>
                <p:oleObj name="Equation" r:id="rId12" imgW="1485900" imgH="292100" progId="Equation.DSMT4">
                  <p:embed/>
                  <p:pic>
                    <p:nvPicPr>
                      <p:cNvPr id="22" name="对象 21"/>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188394" y="4516264"/>
                        <a:ext cx="2241542" cy="445435"/>
                      </a:xfrm>
                      <a:prstGeom prst="rect">
                        <a:avLst/>
                      </a:prstGeom>
                      <a:noFill/>
                    </p:spPr>
                  </p:pic>
                </p:oleObj>
              </mc:Fallback>
            </mc:AlternateContent>
          </a:graphicData>
        </a:graphic>
      </p:graphicFrame>
      <p:sp>
        <p:nvSpPr>
          <p:cNvPr id="23" name="矩形 22"/>
          <p:cNvSpPr/>
          <p:nvPr/>
        </p:nvSpPr>
        <p:spPr>
          <a:xfrm>
            <a:off x="6483325" y="4568553"/>
            <a:ext cx="1213794"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3-23</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195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9005404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9"/>
                                        </p:tgtEl>
                                        <p:attrNameLst>
                                          <p:attrName>style.visibility</p:attrName>
                                        </p:attrNameLst>
                                      </p:cBhvr>
                                      <p:to>
                                        <p:strVal val="visible"/>
                                      </p:to>
                                    </p:set>
                                    <p:animEffect transition="in" filter="fade">
                                      <p:cBhvr>
                                        <p:cTn id="20" dur="500"/>
                                        <p:tgtEl>
                                          <p:spTgt spid="9"/>
                                        </p:tgtEl>
                                      </p:cBhvr>
                                    </p:animEffect>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1"/>
                                        </p:tgtEl>
                                        <p:attrNameLst>
                                          <p:attrName>style.visibility</p:attrName>
                                        </p:attrNameLst>
                                      </p:cBhvr>
                                      <p:to>
                                        <p:strVal val="visible"/>
                                      </p:to>
                                    </p:set>
                                    <p:animEffect transition="in" filter="fade">
                                      <p:cBhvr>
                                        <p:cTn id="28" dur="500"/>
                                        <p:tgtEl>
                                          <p:spTgt spid="11"/>
                                        </p:tgtEl>
                                      </p:cBhvr>
                                    </p:animEffect>
                                  </p:childTnLst>
                                </p:cTn>
                              </p:par>
                              <p:par>
                                <p:cTn id="29" presetID="10" presetClass="entr" presetSubtype="0" fill="hold" nodeType="withEffect">
                                  <p:stCondLst>
                                    <p:cond delay="0"/>
                                  </p:stCondLst>
                                  <p:childTnLst>
                                    <p:set>
                                      <p:cBhvr>
                                        <p:cTn id="30" dur="1" fill="hold">
                                          <p:stCondLst>
                                            <p:cond delay="0"/>
                                          </p:stCondLst>
                                        </p:cTn>
                                        <p:tgtEl>
                                          <p:spTgt spid="13"/>
                                        </p:tgtEl>
                                        <p:attrNameLst>
                                          <p:attrName>style.visibility</p:attrName>
                                        </p:attrNameLst>
                                      </p:cBhvr>
                                      <p:to>
                                        <p:strVal val="visible"/>
                                      </p:to>
                                    </p:set>
                                    <p:animEffect transition="in" filter="fade">
                                      <p:cBhvr>
                                        <p:cTn id="31" dur="500"/>
                                        <p:tgtEl>
                                          <p:spTgt spid="13"/>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20"/>
                                        </p:tgtEl>
                                        <p:attrNameLst>
                                          <p:attrName>style.visibility</p:attrName>
                                        </p:attrNameLst>
                                      </p:cBhvr>
                                      <p:to>
                                        <p:strVal val="visible"/>
                                      </p:to>
                                    </p:set>
                                    <p:animEffect transition="in" filter="fade">
                                      <p:cBhvr>
                                        <p:cTn id="36" dur="500"/>
                                        <p:tgtEl>
                                          <p:spTgt spid="20"/>
                                        </p:tgtEl>
                                      </p:cBhvr>
                                    </p:animEffect>
                                  </p:childTnLst>
                                </p:cTn>
                              </p:par>
                              <p:par>
                                <p:cTn id="37" presetID="10" presetClass="entr" presetSubtype="0" fill="hold" nodeType="withEffect">
                                  <p:stCondLst>
                                    <p:cond delay="0"/>
                                  </p:stCondLst>
                                  <p:childTnLst>
                                    <p:set>
                                      <p:cBhvr>
                                        <p:cTn id="38" dur="1" fill="hold">
                                          <p:stCondLst>
                                            <p:cond delay="0"/>
                                          </p:stCondLst>
                                        </p:cTn>
                                        <p:tgtEl>
                                          <p:spTgt spid="19"/>
                                        </p:tgtEl>
                                        <p:attrNameLst>
                                          <p:attrName>style.visibility</p:attrName>
                                        </p:attrNameLst>
                                      </p:cBhvr>
                                      <p:to>
                                        <p:strVal val="visible"/>
                                      </p:to>
                                    </p:set>
                                    <p:animEffect transition="in" filter="fade">
                                      <p:cBhvr>
                                        <p:cTn id="39" dur="500"/>
                                        <p:tgtEl>
                                          <p:spTgt spid="19"/>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17"/>
                                        </p:tgtEl>
                                        <p:attrNameLst>
                                          <p:attrName>style.visibility</p:attrName>
                                        </p:attrNameLst>
                                      </p:cBhvr>
                                      <p:to>
                                        <p:strVal val="visible"/>
                                      </p:to>
                                    </p:set>
                                    <p:animEffect transition="in" filter="fade">
                                      <p:cBhvr>
                                        <p:cTn id="42" dur="500"/>
                                        <p:tgtEl>
                                          <p:spTgt spid="17"/>
                                        </p:tgtEl>
                                      </p:cBhvr>
                                    </p:animEffect>
                                  </p:childTnLst>
                                </p:cTn>
                              </p:par>
                              <p:par>
                                <p:cTn id="43" presetID="10" presetClass="entr" presetSubtype="0" fill="hold" nodeType="withEffect">
                                  <p:stCondLst>
                                    <p:cond delay="0"/>
                                  </p:stCondLst>
                                  <p:childTnLst>
                                    <p:set>
                                      <p:cBhvr>
                                        <p:cTn id="44" dur="1" fill="hold">
                                          <p:stCondLst>
                                            <p:cond delay="0"/>
                                          </p:stCondLst>
                                        </p:cTn>
                                        <p:tgtEl>
                                          <p:spTgt spid="16"/>
                                        </p:tgtEl>
                                        <p:attrNameLst>
                                          <p:attrName>style.visibility</p:attrName>
                                        </p:attrNameLst>
                                      </p:cBhvr>
                                      <p:to>
                                        <p:strVal val="visible"/>
                                      </p:to>
                                    </p:set>
                                    <p:animEffect transition="in" filter="fade">
                                      <p:cBhvr>
                                        <p:cTn id="45" dur="500"/>
                                        <p:tgtEl>
                                          <p:spTgt spid="16"/>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14"/>
                                        </p:tgtEl>
                                        <p:attrNameLst>
                                          <p:attrName>style.visibility</p:attrName>
                                        </p:attrNameLst>
                                      </p:cBhvr>
                                      <p:to>
                                        <p:strVal val="visible"/>
                                      </p:to>
                                    </p:set>
                                    <p:animEffect transition="in" filter="fade">
                                      <p:cBhvr>
                                        <p:cTn id="48" dur="500"/>
                                        <p:tgtEl>
                                          <p:spTgt spid="14"/>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23"/>
                                        </p:tgtEl>
                                        <p:attrNameLst>
                                          <p:attrName>style.visibility</p:attrName>
                                        </p:attrNameLst>
                                      </p:cBhvr>
                                      <p:to>
                                        <p:strVal val="visible"/>
                                      </p:to>
                                    </p:set>
                                    <p:animEffect transition="in" filter="fade">
                                      <p:cBhvr>
                                        <p:cTn id="53" dur="500"/>
                                        <p:tgtEl>
                                          <p:spTgt spid="23"/>
                                        </p:tgtEl>
                                      </p:cBhvr>
                                    </p:animEffect>
                                  </p:childTnLst>
                                </p:cTn>
                              </p:par>
                              <p:par>
                                <p:cTn id="54" presetID="10" presetClass="entr" presetSubtype="0" fill="hold" nodeType="withEffect">
                                  <p:stCondLst>
                                    <p:cond delay="0"/>
                                  </p:stCondLst>
                                  <p:childTnLst>
                                    <p:set>
                                      <p:cBhvr>
                                        <p:cTn id="55" dur="1" fill="hold">
                                          <p:stCondLst>
                                            <p:cond delay="0"/>
                                          </p:stCondLst>
                                        </p:cTn>
                                        <p:tgtEl>
                                          <p:spTgt spid="22"/>
                                        </p:tgtEl>
                                        <p:attrNameLst>
                                          <p:attrName>style.visibility</p:attrName>
                                        </p:attrNameLst>
                                      </p:cBhvr>
                                      <p:to>
                                        <p:strVal val="visible"/>
                                      </p:to>
                                    </p:set>
                                    <p:animEffect transition="in" filter="fade">
                                      <p:cBhvr>
                                        <p:cTn id="56"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8" grpId="0"/>
      <p:bldP spid="9" grpId="0"/>
      <p:bldP spid="11" grpId="0"/>
      <p:bldP spid="14" grpId="0"/>
      <p:bldP spid="17" grpId="0"/>
      <p:bldP spid="20" grpId="0"/>
      <p:bldP spid="23" grpId="0"/>
    </p:bld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67558" y="1341798"/>
            <a:ext cx="3236784" cy="415498"/>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展开式（</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3-23</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）的左边</a:t>
            </a: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0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Rectangle 2"/>
          <p:cNvSpPr>
            <a:spLocks noChangeArrowheads="1"/>
          </p:cNvSpPr>
          <p:nvPr/>
        </p:nvSpPr>
        <p:spPr bwMode="auto">
          <a:xfrm>
            <a:off x="1714501" y="234181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1714500" y="2001638"/>
          <a:ext cx="4004631" cy="1864752"/>
        </p:xfrm>
        <a:graphic>
          <a:graphicData uri="http://schemas.openxmlformats.org/presentationml/2006/ole">
            <mc:AlternateContent xmlns:mc="http://schemas.openxmlformats.org/markup-compatibility/2006">
              <mc:Choice xmlns:v="urn:schemas-microsoft-com:vml" Requires="v">
                <p:oleObj spid="_x0000_s139271" name="Equation" r:id="rId3" imgW="3746500" imgH="1739900" progId="Equation.DSMT4">
                  <p:embed/>
                </p:oleObj>
              </mc:Choice>
              <mc:Fallback>
                <p:oleObj name="Equation" r:id="rId3" imgW="3746500" imgH="17399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14500" y="2001638"/>
                        <a:ext cx="4004631" cy="1864752"/>
                      </a:xfrm>
                      <a:prstGeom prst="rect">
                        <a:avLst/>
                      </a:prstGeom>
                      <a:noFill/>
                    </p:spPr>
                  </p:pic>
                </p:oleObj>
              </mc:Fallback>
            </mc:AlternateContent>
          </a:graphicData>
        </a:graphic>
      </p:graphicFrame>
      <p:sp>
        <p:nvSpPr>
          <p:cNvPr id="7" name="矩形 6"/>
          <p:cNvSpPr/>
          <p:nvPr/>
        </p:nvSpPr>
        <p:spPr>
          <a:xfrm>
            <a:off x="6531964" y="2624776"/>
            <a:ext cx="1213794"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3-24</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8" name="矩形 7"/>
          <p:cNvSpPr/>
          <p:nvPr/>
        </p:nvSpPr>
        <p:spPr>
          <a:xfrm>
            <a:off x="290441" y="4223633"/>
            <a:ext cx="8823960" cy="738664"/>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式中</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单位矩阵，</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矩阵，其行与列均线性无关。</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1117747" y="4237889"/>
          <a:ext cx="301967" cy="381431"/>
        </p:xfrm>
        <a:graphic>
          <a:graphicData uri="http://schemas.openxmlformats.org/presentationml/2006/ole">
            <mc:AlternateContent xmlns:mc="http://schemas.openxmlformats.org/markup-compatibility/2006">
              <mc:Choice xmlns:v="urn:schemas-microsoft-com:vml" Requires="v">
                <p:oleObj spid="_x0000_s139272" name="Equation" r:id="rId5" imgW="177646" imgH="228402" progId="Equation.DSMT4">
                  <p:embed/>
                </p:oleObj>
              </mc:Choice>
              <mc:Fallback>
                <p:oleObj name="Equation" r:id="rId5" imgW="177646" imgH="228402" progId="Equation.DSMT4">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117747" y="4237889"/>
                        <a:ext cx="301967" cy="381431"/>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1713861" y="4288090"/>
          <a:ext cx="748480" cy="261098"/>
        </p:xfrm>
        <a:graphic>
          <a:graphicData uri="http://schemas.openxmlformats.org/presentationml/2006/ole">
            <mc:AlternateContent xmlns:mc="http://schemas.openxmlformats.org/markup-compatibility/2006">
              <mc:Choice xmlns:v="urn:schemas-microsoft-com:vml" Requires="v">
                <p:oleObj spid="_x0000_s139273" name="Equation" r:id="rId7" imgW="406224" imgH="139639" progId="Equation.DSMT4">
                  <p:embed/>
                </p:oleObj>
              </mc:Choice>
              <mc:Fallback>
                <p:oleObj name="Equation" r:id="rId7" imgW="406224" imgH="139639"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713861" y="4288090"/>
                        <a:ext cx="748480" cy="261098"/>
                      </a:xfrm>
                      <a:prstGeom prst="rect">
                        <a:avLst/>
                      </a:prstGeom>
                      <a:noFill/>
                    </p:spPr>
                  </p:pic>
                </p:oleObj>
              </mc:Fallback>
            </mc:AlternateContent>
          </a:graphicData>
        </a:graphic>
      </p:graphicFrame>
      <p:sp>
        <p:nvSpPr>
          <p:cNvPr id="13" name="Rectangle 8"/>
          <p:cNvSpPr>
            <a:spLocks noChangeArrowheads="1"/>
          </p:cNvSpPr>
          <p:nvPr/>
        </p:nvSpPr>
        <p:spPr bwMode="auto">
          <a:xfrm>
            <a:off x="3252890" y="474729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3696782" y="4226579"/>
          <a:ext cx="3060961" cy="384121"/>
        </p:xfrm>
        <a:graphic>
          <a:graphicData uri="http://schemas.openxmlformats.org/presentationml/2006/ole">
            <mc:AlternateContent xmlns:mc="http://schemas.openxmlformats.org/markup-compatibility/2006">
              <mc:Choice xmlns:v="urn:schemas-microsoft-com:vml" Requires="v">
                <p:oleObj spid="_x0000_s139274" name="Equation" r:id="rId9" imgW="2425700" imgH="304800" progId="Equation.DSMT4">
                  <p:embed/>
                </p:oleObj>
              </mc:Choice>
              <mc:Fallback>
                <p:oleObj name="Equation" r:id="rId9" imgW="2425700" imgH="304800"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696782" y="4226579"/>
                        <a:ext cx="3060961" cy="384121"/>
                      </a:xfrm>
                      <a:prstGeom prst="rect">
                        <a:avLst/>
                      </a:prstGeom>
                      <a:noFill/>
                    </p:spPr>
                  </p:pic>
                </p:oleObj>
              </mc:Fallback>
            </mc:AlternateContent>
          </a:graphicData>
        </a:graphic>
      </p:graphicFrame>
      <p:sp>
        <p:nvSpPr>
          <p:cNvPr id="15" name="Rectangle 10"/>
          <p:cNvSpPr>
            <a:spLocks noChangeArrowheads="1"/>
          </p:cNvSpPr>
          <p:nvPr/>
        </p:nvSpPr>
        <p:spPr bwMode="auto">
          <a:xfrm>
            <a:off x="5824560" y="494142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7276027" y="4364379"/>
          <a:ext cx="660044" cy="194131"/>
        </p:xfrm>
        <a:graphic>
          <a:graphicData uri="http://schemas.openxmlformats.org/presentationml/2006/ole">
            <mc:AlternateContent xmlns:mc="http://schemas.openxmlformats.org/markup-compatibility/2006">
              <mc:Choice xmlns:v="urn:schemas-microsoft-com:vml" Requires="v">
                <p:oleObj spid="_x0000_s139275" name="Equation" r:id="rId11" imgW="482391" imgH="139639" progId="Equation.DSMT4">
                  <p:embed/>
                </p:oleObj>
              </mc:Choice>
              <mc:Fallback>
                <p:oleObj name="Equation" r:id="rId11" imgW="482391" imgH="139639" progId="Equation.DSMT4">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276027" y="4364379"/>
                        <a:ext cx="660044" cy="194131"/>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196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7079768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nodeType="with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500"/>
                                        <p:tgtEl>
                                          <p:spTgt spid="10"/>
                                        </p:tgtEl>
                                      </p:cBhvr>
                                    </p:animEffect>
                                  </p:childTnLst>
                                </p:cTn>
                              </p:par>
                              <p:par>
                                <p:cTn id="19" presetID="10" presetClass="entr" presetSubtype="0" fill="hold" nodeType="with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par>
                                <p:cTn id="22" presetID="10" presetClass="entr" presetSubtype="0" fill="hold" nodeType="with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fade">
                                      <p:cBhvr>
                                        <p:cTn id="24" dur="500"/>
                                        <p:tgtEl>
                                          <p:spTgt spid="14"/>
                                        </p:tgtEl>
                                      </p:cBhvr>
                                    </p:animEffect>
                                  </p:childTnLst>
                                </p:cTn>
                              </p:par>
                              <p:par>
                                <p:cTn id="25" presetID="10" presetClass="entr" presetSubtype="0" fill="hold" nodeType="with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fade">
                                      <p:cBhvr>
                                        <p:cTn id="27"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矩形 6"/>
          <p:cNvSpPr/>
          <p:nvPr/>
        </p:nvSpPr>
        <p:spPr>
          <a:xfrm>
            <a:off x="491490" y="1174946"/>
            <a:ext cx="7955280" cy="738664"/>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已知系统完全能控，其能控性矩阵</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必</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n</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行线性无关，则</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n</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行线性无关。必要性得证。</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8" name="Rectangle 5"/>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4811108" y="1187737"/>
          <a:ext cx="1748790" cy="344999"/>
        </p:xfrm>
        <a:graphic>
          <a:graphicData uri="http://schemas.openxmlformats.org/presentationml/2006/ole">
            <mc:AlternateContent xmlns:mc="http://schemas.openxmlformats.org/markup-compatibility/2006">
              <mc:Choice xmlns:v="urn:schemas-microsoft-com:vml" Requires="v">
                <p:oleObj spid="_x0000_s140297" name="Equation" r:id="rId3" imgW="1397000" imgH="279400" progId="Equation.DSMT4">
                  <p:embed/>
                </p:oleObj>
              </mc:Choice>
              <mc:Fallback>
                <p:oleObj name="Equation" r:id="rId3" imgW="1397000" imgH="279400" progId="Equation.DSMT4">
                  <p:embed/>
                  <p:pic>
                    <p:nvPicPr>
                      <p:cNvPr id="9" name="对象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11108" y="1187737"/>
                        <a:ext cx="1748790" cy="344999"/>
                      </a:xfrm>
                      <a:prstGeom prst="rect">
                        <a:avLst/>
                      </a:prstGeom>
                      <a:noFill/>
                    </p:spPr>
                  </p:pic>
                </p:oleObj>
              </mc:Fallback>
            </mc:AlternateContent>
          </a:graphicData>
        </a:graphic>
      </p:graphicFrame>
      <p:sp>
        <p:nvSpPr>
          <p:cNvPr id="10" name="Rectangle 7"/>
          <p:cNvSpPr>
            <a:spLocks noChangeArrowheads="1"/>
          </p:cNvSpPr>
          <p:nvPr/>
        </p:nvSpPr>
        <p:spPr bwMode="auto">
          <a:xfrm>
            <a:off x="4937761" y="39191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880110" y="1532737"/>
          <a:ext cx="1862168" cy="370046"/>
        </p:xfrm>
        <a:graphic>
          <a:graphicData uri="http://schemas.openxmlformats.org/presentationml/2006/ole">
            <mc:AlternateContent xmlns:mc="http://schemas.openxmlformats.org/markup-compatibility/2006">
              <mc:Choice xmlns:v="urn:schemas-microsoft-com:vml" Requires="v">
                <p:oleObj spid="_x0000_s140298" name="Equation" r:id="rId5" imgW="1485900" imgH="292100" progId="Equation.DSMT4">
                  <p:embed/>
                </p:oleObj>
              </mc:Choice>
              <mc:Fallback>
                <p:oleObj name="Equation" r:id="rId5" imgW="1485900" imgH="292100" progId="Equation.DSMT4">
                  <p:embed/>
                  <p:pic>
                    <p:nvPicPr>
                      <p:cNvPr id="11" name="对象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80110" y="1532737"/>
                        <a:ext cx="1862168" cy="370046"/>
                      </a:xfrm>
                      <a:prstGeom prst="rect">
                        <a:avLst/>
                      </a:prstGeom>
                      <a:noFill/>
                    </p:spPr>
                  </p:pic>
                </p:oleObj>
              </mc:Fallback>
            </mc:AlternateContent>
          </a:graphicData>
        </a:graphic>
      </p:graphicFrame>
      <p:sp>
        <p:nvSpPr>
          <p:cNvPr id="12" name="矩形 11"/>
          <p:cNvSpPr/>
          <p:nvPr/>
        </p:nvSpPr>
        <p:spPr>
          <a:xfrm>
            <a:off x="491490" y="2052109"/>
            <a:ext cx="997389"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充分性</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3" name="矩形 12"/>
          <p:cNvSpPr/>
          <p:nvPr/>
        </p:nvSpPr>
        <p:spPr>
          <a:xfrm>
            <a:off x="1417727" y="2062601"/>
            <a:ext cx="6160770" cy="738664"/>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采用反证法。已知</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n</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行线性无关，反设系统不完全能控，则能控性矩阵：</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4" name="Rectangle 9"/>
          <p:cNvSpPr>
            <a:spLocks noChangeArrowheads="1"/>
          </p:cNvSpPr>
          <p:nvPr/>
        </p:nvSpPr>
        <p:spPr bwMode="auto">
          <a:xfrm>
            <a:off x="2183131" y="338739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5" name="对象 14"/>
          <p:cNvGraphicFramePr>
            <a:graphicFrameLocks noChangeAspect="1"/>
          </p:cNvGraphicFramePr>
          <p:nvPr>
            <p:extLst/>
          </p:nvPr>
        </p:nvGraphicFramePr>
        <p:xfrm>
          <a:off x="3693848" y="2059890"/>
          <a:ext cx="1117260" cy="405007"/>
        </p:xfrm>
        <a:graphic>
          <a:graphicData uri="http://schemas.openxmlformats.org/presentationml/2006/ole">
            <mc:AlternateContent xmlns:mc="http://schemas.openxmlformats.org/markup-compatibility/2006">
              <mc:Choice xmlns:v="urn:schemas-microsoft-com:vml" Requires="v">
                <p:oleObj spid="_x0000_s140299" name="Equation" r:id="rId7" imgW="761669" imgH="279279" progId="Equation.DSMT4">
                  <p:embed/>
                </p:oleObj>
              </mc:Choice>
              <mc:Fallback>
                <p:oleObj name="Equation" r:id="rId7" imgW="761669" imgH="279279" progId="Equation.DSMT4">
                  <p:embed/>
                  <p:pic>
                    <p:nvPicPr>
                      <p:cNvPr id="15" name="对象 1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693848" y="2059890"/>
                        <a:ext cx="1117260" cy="405007"/>
                      </a:xfrm>
                      <a:prstGeom prst="rect">
                        <a:avLst/>
                      </a:prstGeom>
                      <a:noFill/>
                    </p:spPr>
                  </p:pic>
                </p:oleObj>
              </mc:Fallback>
            </mc:AlternateContent>
          </a:graphicData>
        </a:graphic>
      </p:graphicFrame>
      <p:sp>
        <p:nvSpPr>
          <p:cNvPr id="16" name="Rectangle 11"/>
          <p:cNvSpPr>
            <a:spLocks noChangeArrowheads="1"/>
          </p:cNvSpPr>
          <p:nvPr/>
        </p:nvSpPr>
        <p:spPr bwMode="auto">
          <a:xfrm>
            <a:off x="2971801" y="391726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7" name="对象 16"/>
          <p:cNvGraphicFramePr>
            <a:graphicFrameLocks noChangeAspect="1"/>
          </p:cNvGraphicFramePr>
          <p:nvPr>
            <p:extLst/>
          </p:nvPr>
        </p:nvGraphicFramePr>
        <p:xfrm>
          <a:off x="3087210" y="2836339"/>
          <a:ext cx="2330535" cy="402295"/>
        </p:xfrm>
        <a:graphic>
          <a:graphicData uri="http://schemas.openxmlformats.org/presentationml/2006/ole">
            <mc:AlternateContent xmlns:mc="http://schemas.openxmlformats.org/markup-compatibility/2006">
              <mc:Choice xmlns:v="urn:schemas-microsoft-com:vml" Requires="v">
                <p:oleObj spid="_x0000_s140300" name="Equation" r:id="rId9" imgW="1600200" imgH="279400" progId="Equation.DSMT4">
                  <p:embed/>
                </p:oleObj>
              </mc:Choice>
              <mc:Fallback>
                <p:oleObj name="Equation" r:id="rId9" imgW="1600200" imgH="279400" progId="Equation.DSMT4">
                  <p:embed/>
                  <p:pic>
                    <p:nvPicPr>
                      <p:cNvPr id="17" name="对象 1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087210" y="2836339"/>
                        <a:ext cx="2330535" cy="402295"/>
                      </a:xfrm>
                      <a:prstGeom prst="rect">
                        <a:avLst/>
                      </a:prstGeom>
                      <a:noFill/>
                    </p:spPr>
                  </p:pic>
                </p:oleObj>
              </mc:Fallback>
            </mc:AlternateContent>
          </a:graphicData>
        </a:graphic>
      </p:graphicFrame>
      <p:sp>
        <p:nvSpPr>
          <p:cNvPr id="18" name="矩形 17"/>
          <p:cNvSpPr/>
          <p:nvPr/>
        </p:nvSpPr>
        <p:spPr>
          <a:xfrm>
            <a:off x="1441510" y="3308047"/>
            <a:ext cx="3976235" cy="415498"/>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的秩小于</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n</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，即</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20" name="对象 19"/>
          <p:cNvGraphicFramePr>
            <a:graphicFrameLocks noChangeAspect="1"/>
          </p:cNvGraphicFramePr>
          <p:nvPr>
            <p:extLst/>
          </p:nvPr>
        </p:nvGraphicFramePr>
        <p:xfrm>
          <a:off x="3309724" y="3296791"/>
          <a:ext cx="3218741" cy="424289"/>
        </p:xfrm>
        <a:graphic>
          <a:graphicData uri="http://schemas.openxmlformats.org/presentationml/2006/ole">
            <mc:AlternateContent xmlns:mc="http://schemas.openxmlformats.org/markup-compatibility/2006">
              <mc:Choice xmlns:v="urn:schemas-microsoft-com:vml" Requires="v">
                <p:oleObj spid="_x0000_s140301" name="Equation" r:id="rId11" imgW="2095500" imgH="279400" progId="Equation.DSMT4">
                  <p:embed/>
                </p:oleObj>
              </mc:Choice>
              <mc:Fallback>
                <p:oleObj name="Equation" r:id="rId11" imgW="2095500" imgH="279400" progId="Equation.DSMT4">
                  <p:embed/>
                  <p:pic>
                    <p:nvPicPr>
                      <p:cNvPr id="20" name="对象 19"/>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309724" y="3296791"/>
                        <a:ext cx="3218741" cy="424289"/>
                      </a:xfrm>
                      <a:prstGeom prst="rect">
                        <a:avLst/>
                      </a:prstGeom>
                      <a:noFill/>
                    </p:spPr>
                  </p:pic>
                </p:oleObj>
              </mc:Fallback>
            </mc:AlternateContent>
          </a:graphicData>
        </a:graphic>
      </p:graphicFrame>
      <p:sp>
        <p:nvSpPr>
          <p:cNvPr id="21" name="矩形 20"/>
          <p:cNvSpPr/>
          <p:nvPr/>
        </p:nvSpPr>
        <p:spPr>
          <a:xfrm>
            <a:off x="1192113" y="3949326"/>
            <a:ext cx="6611999" cy="1061829"/>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由式（</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3-24</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）可知，这就使</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线性无关的行数小于</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n</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，这与已知条件“</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n</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行线性无关”相反。所以，反设不成立，充分性得证。</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23" name="对象 22"/>
          <p:cNvGraphicFramePr>
            <a:graphicFrameLocks noChangeAspect="1"/>
          </p:cNvGraphicFramePr>
          <p:nvPr>
            <p:extLst/>
          </p:nvPr>
        </p:nvGraphicFramePr>
        <p:xfrm>
          <a:off x="4786572" y="3946984"/>
          <a:ext cx="1084713" cy="393209"/>
        </p:xfrm>
        <a:graphic>
          <a:graphicData uri="http://schemas.openxmlformats.org/presentationml/2006/ole">
            <mc:AlternateContent xmlns:mc="http://schemas.openxmlformats.org/markup-compatibility/2006">
              <mc:Choice xmlns:v="urn:schemas-microsoft-com:vml" Requires="v">
                <p:oleObj spid="_x0000_s140302" name="Equation" r:id="rId13" imgW="761669" imgH="279279" progId="Equation.DSMT4">
                  <p:embed/>
                </p:oleObj>
              </mc:Choice>
              <mc:Fallback>
                <p:oleObj name="Equation" r:id="rId13" imgW="761669" imgH="279279" progId="Equation.DSMT4">
                  <p:embed/>
                  <p:pic>
                    <p:nvPicPr>
                      <p:cNvPr id="23" name="对象 2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786572" y="3946984"/>
                        <a:ext cx="1084713" cy="393209"/>
                      </a:xfrm>
                      <a:prstGeom prst="rect">
                        <a:avLst/>
                      </a:prstGeom>
                      <a:noFill/>
                    </p:spPr>
                  </p:pic>
                </p:oleObj>
              </mc:Fallback>
            </mc:AlternateContent>
          </a:graphicData>
        </a:graphic>
      </p:graphicFrame>
      <p:graphicFrame>
        <p:nvGraphicFramePr>
          <p:cNvPr id="24" name="对象 23"/>
          <p:cNvGraphicFramePr>
            <a:graphicFrameLocks noChangeAspect="1"/>
          </p:cNvGraphicFramePr>
          <p:nvPr>
            <p:extLst/>
          </p:nvPr>
        </p:nvGraphicFramePr>
        <p:xfrm>
          <a:off x="4046940" y="4278364"/>
          <a:ext cx="1050121" cy="380669"/>
        </p:xfrm>
        <a:graphic>
          <a:graphicData uri="http://schemas.openxmlformats.org/presentationml/2006/ole">
            <mc:AlternateContent xmlns:mc="http://schemas.openxmlformats.org/markup-compatibility/2006">
              <mc:Choice xmlns:v="urn:schemas-microsoft-com:vml" Requires="v">
                <p:oleObj spid="_x0000_s140303" name="Equation" r:id="rId15" imgW="761669" imgH="279279" progId="Equation.DSMT4">
                  <p:embed/>
                </p:oleObj>
              </mc:Choice>
              <mc:Fallback>
                <p:oleObj name="Equation" r:id="rId15" imgW="761669" imgH="279279" progId="Equation.DSMT4">
                  <p:embed/>
                  <p:pic>
                    <p:nvPicPr>
                      <p:cNvPr id="24" name="对象 2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046940" y="4278364"/>
                        <a:ext cx="1050121" cy="380669"/>
                      </a:xfrm>
                      <a:prstGeom prst="rect">
                        <a:avLst/>
                      </a:prstGeom>
                      <a:noFill/>
                    </p:spPr>
                  </p:pic>
                </p:oleObj>
              </mc:Fallback>
            </mc:AlternateContent>
          </a:graphicData>
        </a:graphic>
      </p:graphicFrame>
      <p:sp>
        <p:nvSpPr>
          <p:cNvPr id="25" name="矩形 24"/>
          <p:cNvSpPr/>
          <p:nvPr/>
        </p:nvSpPr>
        <p:spPr>
          <a:xfrm>
            <a:off x="266800" y="5216319"/>
            <a:ext cx="1226618" cy="415498"/>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证毕</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197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2287527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fade">
                                      <p:cBhvr>
                                        <p:cTn id="12" dur="500"/>
                                        <p:tgtEl>
                                          <p:spTgt spid="13"/>
                                        </p:tgtEl>
                                      </p:cBhvr>
                                    </p:animEffect>
                                  </p:childTnLst>
                                </p:cTn>
                              </p:par>
                              <p:par>
                                <p:cTn id="13" presetID="10" presetClass="entr" presetSubtype="0" fill="hold" nodeType="withEffect">
                                  <p:stCondLst>
                                    <p:cond delay="0"/>
                                  </p:stCondLst>
                                  <p:childTnLst>
                                    <p:set>
                                      <p:cBhvr>
                                        <p:cTn id="14" dur="1" fill="hold">
                                          <p:stCondLst>
                                            <p:cond delay="0"/>
                                          </p:stCondLst>
                                        </p:cTn>
                                        <p:tgtEl>
                                          <p:spTgt spid="15"/>
                                        </p:tgtEl>
                                        <p:attrNameLst>
                                          <p:attrName>style.visibility</p:attrName>
                                        </p:attrNameLst>
                                      </p:cBhvr>
                                      <p:to>
                                        <p:strVal val="visible"/>
                                      </p:to>
                                    </p:set>
                                    <p:animEffect transition="in" filter="fade">
                                      <p:cBhvr>
                                        <p:cTn id="15" dur="500"/>
                                        <p:tgtEl>
                                          <p:spTgt spid="15"/>
                                        </p:tgtEl>
                                      </p:cBhvr>
                                    </p:animEffect>
                                  </p:childTnLst>
                                </p:cTn>
                              </p:par>
                              <p:par>
                                <p:cTn id="16" presetID="10" presetClass="entr" presetSubtype="0" fill="hold" nodeType="withEffect">
                                  <p:stCondLst>
                                    <p:cond delay="0"/>
                                  </p:stCondLst>
                                  <p:childTnLst>
                                    <p:set>
                                      <p:cBhvr>
                                        <p:cTn id="17" dur="1" fill="hold">
                                          <p:stCondLst>
                                            <p:cond delay="0"/>
                                          </p:stCondLst>
                                        </p:cTn>
                                        <p:tgtEl>
                                          <p:spTgt spid="17"/>
                                        </p:tgtEl>
                                        <p:attrNameLst>
                                          <p:attrName>style.visibility</p:attrName>
                                        </p:attrNameLst>
                                      </p:cBhvr>
                                      <p:to>
                                        <p:strVal val="visible"/>
                                      </p:to>
                                    </p:set>
                                    <p:animEffect transition="in" filter="fade">
                                      <p:cBhvr>
                                        <p:cTn id="18" dur="500"/>
                                        <p:tgtEl>
                                          <p:spTgt spid="17"/>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8"/>
                                        </p:tgtEl>
                                        <p:attrNameLst>
                                          <p:attrName>style.visibility</p:attrName>
                                        </p:attrNameLst>
                                      </p:cBhvr>
                                      <p:to>
                                        <p:strVal val="visible"/>
                                      </p:to>
                                    </p:set>
                                    <p:animEffect transition="in" filter="fade">
                                      <p:cBhvr>
                                        <p:cTn id="21" dur="500"/>
                                        <p:tgtEl>
                                          <p:spTgt spid="18"/>
                                        </p:tgtEl>
                                      </p:cBhvr>
                                    </p:animEffect>
                                  </p:childTnLst>
                                </p:cTn>
                              </p:par>
                              <p:par>
                                <p:cTn id="22" presetID="10" presetClass="entr" presetSubtype="0" fill="hold" nodeType="withEffect">
                                  <p:stCondLst>
                                    <p:cond delay="0"/>
                                  </p:stCondLst>
                                  <p:childTnLst>
                                    <p:set>
                                      <p:cBhvr>
                                        <p:cTn id="23" dur="1" fill="hold">
                                          <p:stCondLst>
                                            <p:cond delay="0"/>
                                          </p:stCondLst>
                                        </p:cTn>
                                        <p:tgtEl>
                                          <p:spTgt spid="20"/>
                                        </p:tgtEl>
                                        <p:attrNameLst>
                                          <p:attrName>style.visibility</p:attrName>
                                        </p:attrNameLst>
                                      </p:cBhvr>
                                      <p:to>
                                        <p:strVal val="visible"/>
                                      </p:to>
                                    </p:set>
                                    <p:animEffect transition="in" filter="fade">
                                      <p:cBhvr>
                                        <p:cTn id="24" dur="500"/>
                                        <p:tgtEl>
                                          <p:spTgt spid="20"/>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21"/>
                                        </p:tgtEl>
                                        <p:attrNameLst>
                                          <p:attrName>style.visibility</p:attrName>
                                        </p:attrNameLst>
                                      </p:cBhvr>
                                      <p:to>
                                        <p:strVal val="visible"/>
                                      </p:to>
                                    </p:set>
                                    <p:animEffect transition="in" filter="fade">
                                      <p:cBhvr>
                                        <p:cTn id="29" dur="500"/>
                                        <p:tgtEl>
                                          <p:spTgt spid="21"/>
                                        </p:tgtEl>
                                      </p:cBhvr>
                                    </p:animEffect>
                                  </p:childTnLst>
                                </p:cTn>
                              </p:par>
                              <p:par>
                                <p:cTn id="30" presetID="10" presetClass="entr" presetSubtype="0" fill="hold" nodeType="withEffect">
                                  <p:stCondLst>
                                    <p:cond delay="0"/>
                                  </p:stCondLst>
                                  <p:childTnLst>
                                    <p:set>
                                      <p:cBhvr>
                                        <p:cTn id="31" dur="1" fill="hold">
                                          <p:stCondLst>
                                            <p:cond delay="0"/>
                                          </p:stCondLst>
                                        </p:cTn>
                                        <p:tgtEl>
                                          <p:spTgt spid="23"/>
                                        </p:tgtEl>
                                        <p:attrNameLst>
                                          <p:attrName>style.visibility</p:attrName>
                                        </p:attrNameLst>
                                      </p:cBhvr>
                                      <p:to>
                                        <p:strVal val="visible"/>
                                      </p:to>
                                    </p:set>
                                    <p:animEffect transition="in" filter="fade">
                                      <p:cBhvr>
                                        <p:cTn id="32" dur="500"/>
                                        <p:tgtEl>
                                          <p:spTgt spid="23"/>
                                        </p:tgtEl>
                                      </p:cBhvr>
                                    </p:animEffect>
                                  </p:childTnLst>
                                </p:cTn>
                              </p:par>
                              <p:par>
                                <p:cTn id="33" presetID="10" presetClass="entr" presetSubtype="0" fill="hold" nodeType="withEffect">
                                  <p:stCondLst>
                                    <p:cond delay="0"/>
                                  </p:stCondLst>
                                  <p:childTnLst>
                                    <p:set>
                                      <p:cBhvr>
                                        <p:cTn id="34" dur="1" fill="hold">
                                          <p:stCondLst>
                                            <p:cond delay="0"/>
                                          </p:stCondLst>
                                        </p:cTn>
                                        <p:tgtEl>
                                          <p:spTgt spid="24"/>
                                        </p:tgtEl>
                                        <p:attrNameLst>
                                          <p:attrName>style.visibility</p:attrName>
                                        </p:attrNameLst>
                                      </p:cBhvr>
                                      <p:to>
                                        <p:strVal val="visible"/>
                                      </p:to>
                                    </p:set>
                                    <p:animEffect transition="in" filter="fade">
                                      <p:cBhvr>
                                        <p:cTn id="35" dur="500"/>
                                        <p:tgtEl>
                                          <p:spTgt spid="24"/>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25"/>
                                        </p:tgtEl>
                                        <p:attrNameLst>
                                          <p:attrName>style.visibility</p:attrName>
                                        </p:attrNameLst>
                                      </p:cBhvr>
                                      <p:to>
                                        <p:strVal val="visible"/>
                                      </p:to>
                                    </p:set>
                                    <p:animEffect transition="in" filter="fade">
                                      <p:cBhvr>
                                        <p:cTn id="38"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P spid="18" grpId="0"/>
      <p:bldP spid="21" grpId="0"/>
      <p:bldP spid="25" grpId="0"/>
    </p:bld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19568" y="1278619"/>
            <a:ext cx="8427253" cy="415498"/>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定理</a:t>
            </a:r>
            <a:r>
              <a:rPr kumimoji="0" lang="en-US"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2</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多输出系统能观测的充分必要条件是</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n</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列线性无关。</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Rectangle 2"/>
          <p:cNvSpPr>
            <a:spLocks noChangeArrowheads="1"/>
          </p:cNvSpPr>
          <p:nvPr/>
        </p:nvSpPr>
        <p:spPr bwMode="auto">
          <a:xfrm>
            <a:off x="1931671" y="22046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5748552" y="1285205"/>
          <a:ext cx="1035045" cy="379953"/>
        </p:xfrm>
        <a:graphic>
          <a:graphicData uri="http://schemas.openxmlformats.org/presentationml/2006/ole">
            <mc:AlternateContent xmlns:mc="http://schemas.openxmlformats.org/markup-compatibility/2006">
              <mc:Choice xmlns:v="urn:schemas-microsoft-com:vml" Requires="v">
                <p:oleObj spid="_x0000_s141319" name="Equation" r:id="rId3" imgW="749300" imgH="279400" progId="Equation.DSMT4">
                  <p:embed/>
                </p:oleObj>
              </mc:Choice>
              <mc:Fallback>
                <p:oleObj name="Equation" r:id="rId3" imgW="749300" imgH="2794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48552" y="1285205"/>
                        <a:ext cx="1035045" cy="379953"/>
                      </a:xfrm>
                      <a:prstGeom prst="rect">
                        <a:avLst/>
                      </a:prstGeom>
                      <a:noFill/>
                    </p:spPr>
                  </p:pic>
                </p:oleObj>
              </mc:Fallback>
            </mc:AlternateContent>
          </a:graphicData>
        </a:graphic>
      </p:graphicFrame>
      <p:sp>
        <p:nvSpPr>
          <p:cNvPr id="7" name="矩形 6"/>
          <p:cNvSpPr/>
          <p:nvPr/>
        </p:nvSpPr>
        <p:spPr>
          <a:xfrm>
            <a:off x="806808" y="1950734"/>
            <a:ext cx="724878" cy="415498"/>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证</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8" name="矩形 7"/>
          <p:cNvSpPr/>
          <p:nvPr/>
        </p:nvSpPr>
        <p:spPr>
          <a:xfrm>
            <a:off x="1371714" y="1950734"/>
            <a:ext cx="6522959" cy="738664"/>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必要性。已知系统完全能观测，欲证</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n</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列线性无关。由系统的动态方程可得：</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0" name="Rectangle 4"/>
          <p:cNvSpPr>
            <a:spLocks noChangeArrowheads="1"/>
          </p:cNvSpPr>
          <p:nvPr/>
        </p:nvSpPr>
        <p:spPr bwMode="auto">
          <a:xfrm>
            <a:off x="2571751" y="268939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3036899" y="2873046"/>
          <a:ext cx="2046548" cy="412152"/>
        </p:xfrm>
        <a:graphic>
          <a:graphicData uri="http://schemas.openxmlformats.org/presentationml/2006/ole">
            <mc:AlternateContent xmlns:mc="http://schemas.openxmlformats.org/markup-compatibility/2006">
              <mc:Choice xmlns:v="urn:schemas-microsoft-com:vml" Requires="v">
                <p:oleObj spid="_x0000_s141320" name="Equation" r:id="rId5" imgW="1371600" imgH="279400" progId="Equation.DSMT4">
                  <p:embed/>
                </p:oleObj>
              </mc:Choice>
              <mc:Fallback>
                <p:oleObj name="Equation" r:id="rId5" imgW="1371600" imgH="279400" progId="Equation.DSMT4">
                  <p:embed/>
                  <p:pic>
                    <p:nvPicPr>
                      <p:cNvPr id="11" name="对象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036899" y="2873046"/>
                        <a:ext cx="2046548" cy="412152"/>
                      </a:xfrm>
                      <a:prstGeom prst="rect">
                        <a:avLst/>
                      </a:prstGeom>
                      <a:noFill/>
                    </p:spPr>
                  </p:pic>
                </p:oleObj>
              </mc:Fallback>
            </mc:AlternateContent>
          </a:graphicData>
        </a:graphic>
      </p:graphicFrame>
      <p:sp>
        <p:nvSpPr>
          <p:cNvPr id="12" name="矩形 11"/>
          <p:cNvSpPr/>
          <p:nvPr/>
        </p:nvSpPr>
        <p:spPr>
          <a:xfrm>
            <a:off x="6914474" y="2882914"/>
            <a:ext cx="1447832" cy="415498"/>
          </a:xfrm>
          <a:prstGeom prst="rect">
            <a:avLst/>
          </a:prstGeom>
        </p:spPr>
        <p:txBody>
          <a:bodyPr wrap="none">
            <a:spAutoFit/>
          </a:bodyPr>
          <a:lstStyle/>
          <a:p>
            <a:pPr marL="0" marR="0" lvl="0" indent="228600" algn="r" defTabSz="914400" rtl="0" eaLnBrk="1" fontAlgn="auto" latinLnBrk="1"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3-25</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3" name="矩形 12"/>
          <p:cNvSpPr/>
          <p:nvPr/>
        </p:nvSpPr>
        <p:spPr>
          <a:xfrm>
            <a:off x="1367313" y="3529682"/>
            <a:ext cx="6527360" cy="738664"/>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式（</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3-25</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）表明，</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是初始状态向量与输出向量间的传递矩阵。因为：</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4" name="Rectangle 6"/>
          <p:cNvSpPr>
            <a:spLocks noChangeArrowheads="1"/>
          </p:cNvSpPr>
          <p:nvPr/>
        </p:nvSpPr>
        <p:spPr bwMode="auto">
          <a:xfrm>
            <a:off x="2697481" y="406584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5" name="对象 14"/>
          <p:cNvGraphicFramePr>
            <a:graphicFrameLocks noChangeAspect="1"/>
          </p:cNvGraphicFramePr>
          <p:nvPr>
            <p:extLst/>
          </p:nvPr>
        </p:nvGraphicFramePr>
        <p:xfrm>
          <a:off x="3036899" y="4683487"/>
          <a:ext cx="2153142" cy="425143"/>
        </p:xfrm>
        <a:graphic>
          <a:graphicData uri="http://schemas.openxmlformats.org/presentationml/2006/ole">
            <mc:AlternateContent xmlns:mc="http://schemas.openxmlformats.org/markup-compatibility/2006">
              <mc:Choice xmlns:v="urn:schemas-microsoft-com:vml" Requires="v">
                <p:oleObj spid="_x0000_s141321" name="Equation" r:id="rId7" imgW="1497950" imgH="291973" progId="Equation.DSMT4">
                  <p:embed/>
                </p:oleObj>
              </mc:Choice>
              <mc:Fallback>
                <p:oleObj name="Equation" r:id="rId7" imgW="1497950" imgH="291973" progId="Equation.DSMT4">
                  <p:embed/>
                  <p:pic>
                    <p:nvPicPr>
                      <p:cNvPr id="15" name="对象 1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036899" y="4683487"/>
                        <a:ext cx="2153142" cy="425143"/>
                      </a:xfrm>
                      <a:prstGeom prst="rect">
                        <a:avLst/>
                      </a:prstGeom>
                      <a:noFill/>
                    </p:spPr>
                  </p:pic>
                </p:oleObj>
              </mc:Fallback>
            </mc:AlternateContent>
          </a:graphicData>
        </a:graphic>
      </p:graphicFrame>
      <p:sp>
        <p:nvSpPr>
          <p:cNvPr id="16" name="矩形 15"/>
          <p:cNvSpPr/>
          <p:nvPr/>
        </p:nvSpPr>
        <p:spPr>
          <a:xfrm>
            <a:off x="7269480" y="4702886"/>
            <a:ext cx="1213794"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3-26</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7" name="对象 16"/>
          <p:cNvGraphicFramePr>
            <a:graphicFrameLocks noChangeAspect="1"/>
          </p:cNvGraphicFramePr>
          <p:nvPr>
            <p:extLst/>
          </p:nvPr>
        </p:nvGraphicFramePr>
        <p:xfrm>
          <a:off x="5748552" y="1949701"/>
          <a:ext cx="1035045" cy="379953"/>
        </p:xfrm>
        <a:graphic>
          <a:graphicData uri="http://schemas.openxmlformats.org/presentationml/2006/ole">
            <mc:AlternateContent xmlns:mc="http://schemas.openxmlformats.org/markup-compatibility/2006">
              <mc:Choice xmlns:v="urn:schemas-microsoft-com:vml" Requires="v">
                <p:oleObj spid="_x0000_s141322" name="Equation" r:id="rId9" imgW="749300" imgH="279400" progId="Equation.DSMT4">
                  <p:embed/>
                </p:oleObj>
              </mc:Choice>
              <mc:Fallback>
                <p:oleObj name="Equation" r:id="rId9" imgW="749300" imgH="279400" progId="Equation.DSMT4">
                  <p:embed/>
                  <p:pic>
                    <p:nvPicPr>
                      <p:cNvPr id="17" name="对象 1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48552" y="1949701"/>
                        <a:ext cx="1035045" cy="379953"/>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3595948" y="3549860"/>
          <a:ext cx="1035045" cy="379953"/>
        </p:xfrm>
        <a:graphic>
          <a:graphicData uri="http://schemas.openxmlformats.org/presentationml/2006/ole">
            <mc:AlternateContent xmlns:mc="http://schemas.openxmlformats.org/markup-compatibility/2006">
              <mc:Choice xmlns:v="urn:schemas-microsoft-com:vml" Requires="v">
                <p:oleObj spid="_x0000_s141323" name="Equation" r:id="rId10" imgW="749300" imgH="279400" progId="Equation.DSMT4">
                  <p:embed/>
                </p:oleObj>
              </mc:Choice>
              <mc:Fallback>
                <p:oleObj name="Equation" r:id="rId10" imgW="749300" imgH="279400" progId="Equation.DSMT4">
                  <p:embed/>
                  <p:pic>
                    <p:nvPicPr>
                      <p:cNvPr id="18" name="对象 1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595948" y="3549860"/>
                        <a:ext cx="1035045" cy="379953"/>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198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40003431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par>
                                <p:cTn id="13" presetID="10" presetClass="entr" presetSubtype="0" fill="hold" nodeType="withEffect">
                                  <p:stCondLst>
                                    <p:cond delay="0"/>
                                  </p:stCondLst>
                                  <p:childTnLst>
                                    <p:set>
                                      <p:cBhvr>
                                        <p:cTn id="14" dur="1" fill="hold">
                                          <p:stCondLst>
                                            <p:cond delay="0"/>
                                          </p:stCondLst>
                                        </p:cTn>
                                        <p:tgtEl>
                                          <p:spTgt spid="17"/>
                                        </p:tgtEl>
                                        <p:attrNameLst>
                                          <p:attrName>style.visibility</p:attrName>
                                        </p:attrNameLst>
                                      </p:cBhvr>
                                      <p:to>
                                        <p:strVal val="visible"/>
                                      </p:to>
                                    </p:set>
                                    <p:animEffect transition="in" filter="fade">
                                      <p:cBhvr>
                                        <p:cTn id="15" dur="500"/>
                                        <p:tgtEl>
                                          <p:spTgt spid="17"/>
                                        </p:tgtEl>
                                      </p:cBhvr>
                                    </p:animEffect>
                                  </p:childTnLst>
                                </p:cTn>
                              </p:par>
                              <p:par>
                                <p:cTn id="16" presetID="10" presetClass="entr" presetSubtype="0" fill="hold" nodeType="with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fade">
                                      <p:cBhvr>
                                        <p:cTn id="18" dur="500"/>
                                        <p:tgtEl>
                                          <p:spTgt spid="11"/>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3"/>
                                        </p:tgtEl>
                                        <p:attrNameLst>
                                          <p:attrName>style.visibility</p:attrName>
                                        </p:attrNameLst>
                                      </p:cBhvr>
                                      <p:to>
                                        <p:strVal val="visible"/>
                                      </p:to>
                                    </p:set>
                                    <p:animEffect transition="in" filter="fade">
                                      <p:cBhvr>
                                        <p:cTn id="26" dur="500"/>
                                        <p:tgtEl>
                                          <p:spTgt spid="13"/>
                                        </p:tgtEl>
                                      </p:cBhvr>
                                    </p:animEffect>
                                  </p:childTnLst>
                                </p:cTn>
                              </p:par>
                              <p:par>
                                <p:cTn id="27" presetID="10" presetClass="entr" presetSubtype="0" fill="hold" nodeType="withEffect">
                                  <p:stCondLst>
                                    <p:cond delay="0"/>
                                  </p:stCondLst>
                                  <p:childTnLst>
                                    <p:set>
                                      <p:cBhvr>
                                        <p:cTn id="28" dur="1" fill="hold">
                                          <p:stCondLst>
                                            <p:cond delay="0"/>
                                          </p:stCondLst>
                                        </p:cTn>
                                        <p:tgtEl>
                                          <p:spTgt spid="18"/>
                                        </p:tgtEl>
                                        <p:attrNameLst>
                                          <p:attrName>style.visibility</p:attrName>
                                        </p:attrNameLst>
                                      </p:cBhvr>
                                      <p:to>
                                        <p:strVal val="visible"/>
                                      </p:to>
                                    </p:set>
                                    <p:animEffect transition="in" filter="fade">
                                      <p:cBhvr>
                                        <p:cTn id="29" dur="500"/>
                                        <p:tgtEl>
                                          <p:spTgt spid="18"/>
                                        </p:tgtEl>
                                      </p:cBhvr>
                                    </p:animEffect>
                                  </p:childTnLst>
                                </p:cTn>
                              </p:par>
                              <p:par>
                                <p:cTn id="30" presetID="10" presetClass="entr" presetSubtype="0" fill="hold" nodeType="with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fade">
                                      <p:cBhvr>
                                        <p:cTn id="32" dur="500"/>
                                        <p:tgtEl>
                                          <p:spTgt spid="15"/>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6"/>
                                        </p:tgtEl>
                                        <p:attrNameLst>
                                          <p:attrName>style.visibility</p:attrName>
                                        </p:attrNameLst>
                                      </p:cBhvr>
                                      <p:to>
                                        <p:strVal val="visible"/>
                                      </p:to>
                                    </p:set>
                                    <p:animEffect transition="in" filter="fade">
                                      <p:cBhvr>
                                        <p:cTn id="35"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12" grpId="0"/>
      <p:bldP spid="13" grpId="0"/>
      <p:bldP spid="16" grpId="0"/>
    </p:bld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88359" y="1521854"/>
            <a:ext cx="4140877" cy="415498"/>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展开式（</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3-26</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）的右端，得到：</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Rectangle 2"/>
          <p:cNvSpPr>
            <a:spLocks noChangeArrowheads="1"/>
          </p:cNvSpPr>
          <p:nvPr/>
        </p:nvSpPr>
        <p:spPr bwMode="auto">
          <a:xfrm>
            <a:off x="2366011" y="201034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2164129" y="2023970"/>
          <a:ext cx="3813422" cy="1745786"/>
        </p:xfrm>
        <a:graphic>
          <a:graphicData uri="http://schemas.openxmlformats.org/presentationml/2006/ole">
            <mc:AlternateContent xmlns:mc="http://schemas.openxmlformats.org/markup-compatibility/2006">
              <mc:Choice xmlns:v="urn:schemas-microsoft-com:vml" Requires="v">
                <p:oleObj spid="_x0000_s142345" name="Equation" r:id="rId3" imgW="3721100" imgH="1701800" progId="Equation.DSMT4">
                  <p:embed/>
                </p:oleObj>
              </mc:Choice>
              <mc:Fallback>
                <p:oleObj name="Equation" r:id="rId3" imgW="3721100" imgH="17018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64129" y="2023970"/>
                        <a:ext cx="3813422" cy="1745786"/>
                      </a:xfrm>
                      <a:prstGeom prst="rect">
                        <a:avLst/>
                      </a:prstGeom>
                      <a:noFill/>
                    </p:spPr>
                  </p:pic>
                </p:oleObj>
              </mc:Fallback>
            </mc:AlternateContent>
          </a:graphicData>
        </a:graphic>
      </p:graphicFrame>
      <p:sp>
        <p:nvSpPr>
          <p:cNvPr id="7" name="矩形 6"/>
          <p:cNvSpPr/>
          <p:nvPr/>
        </p:nvSpPr>
        <p:spPr>
          <a:xfrm>
            <a:off x="7062389" y="2577521"/>
            <a:ext cx="1127233" cy="415498"/>
          </a:xfrm>
          <a:prstGeom prst="rect">
            <a:avLst/>
          </a:prstGeom>
        </p:spPr>
        <p:txBody>
          <a:bodyPr wrap="none">
            <a:spAutoFit/>
          </a:bodyPr>
          <a:lstStyle/>
          <a:p>
            <a:pPr marL="0" marR="0" lvl="0" indent="200025" algn="r" defTabSz="914400" rtl="0" eaLnBrk="1" fontAlgn="auto" latinLnBrk="1"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(3-27)</a:t>
            </a:r>
            <a:endPar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8" name="矩形 7"/>
          <p:cNvSpPr/>
          <p:nvPr/>
        </p:nvSpPr>
        <p:spPr>
          <a:xfrm>
            <a:off x="311241" y="3823993"/>
            <a:ext cx="8581526" cy="738664"/>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式中</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单位矩阵，</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矩阵，其行与列均线性无关。</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9" name="Rectangle 4"/>
          <p:cNvSpPr>
            <a:spLocks noChangeArrowheads="1"/>
          </p:cNvSpPr>
          <p:nvPr/>
        </p:nvSpPr>
        <p:spPr bwMode="auto">
          <a:xfrm>
            <a:off x="1303021" y="393192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1138000" y="3896336"/>
          <a:ext cx="222541" cy="333812"/>
        </p:xfrm>
        <a:graphic>
          <a:graphicData uri="http://schemas.openxmlformats.org/presentationml/2006/ole">
            <mc:AlternateContent xmlns:mc="http://schemas.openxmlformats.org/markup-compatibility/2006">
              <mc:Choice xmlns:v="urn:schemas-microsoft-com:vml" Requires="v">
                <p:oleObj spid="_x0000_s142346" name="Equation" r:id="rId5" imgW="152334" imgH="228501" progId="Equation.DSMT4">
                  <p:embed/>
                </p:oleObj>
              </mc:Choice>
              <mc:Fallback>
                <p:oleObj name="Equation" r:id="rId5" imgW="152334" imgH="228501" progId="Equation.DSMT4">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138000" y="3896336"/>
                        <a:ext cx="222541" cy="333812"/>
                      </a:xfrm>
                      <a:prstGeom prst="rect">
                        <a:avLst/>
                      </a:prstGeom>
                      <a:noFill/>
                    </p:spPr>
                  </p:pic>
                </p:oleObj>
              </mc:Fallback>
            </mc:AlternateContent>
          </a:graphicData>
        </a:graphic>
      </p:graphicFrame>
      <p:sp>
        <p:nvSpPr>
          <p:cNvPr id="11" name="Rectangle 6"/>
          <p:cNvSpPr>
            <a:spLocks noChangeArrowheads="1"/>
          </p:cNvSpPr>
          <p:nvPr/>
        </p:nvSpPr>
        <p:spPr bwMode="auto">
          <a:xfrm>
            <a:off x="1962589" y="407318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1703917" y="3913648"/>
          <a:ext cx="383330" cy="251147"/>
        </p:xfrm>
        <a:graphic>
          <a:graphicData uri="http://schemas.openxmlformats.org/presentationml/2006/ole">
            <mc:AlternateContent xmlns:mc="http://schemas.openxmlformats.org/markup-compatibility/2006">
              <mc:Choice xmlns:v="urn:schemas-microsoft-com:vml" Requires="v">
                <p:oleObj spid="_x0000_s142347" name="Equation" r:id="rId7" imgW="279158" imgH="177646" progId="Equation.DSMT4">
                  <p:embed/>
                </p:oleObj>
              </mc:Choice>
              <mc:Fallback>
                <p:oleObj name="Equation" r:id="rId7" imgW="279158" imgH="177646"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703917" y="3913648"/>
                        <a:ext cx="383330" cy="251147"/>
                      </a:xfrm>
                      <a:prstGeom prst="rect">
                        <a:avLst/>
                      </a:prstGeom>
                      <a:noFill/>
                    </p:spPr>
                  </p:pic>
                </p:oleObj>
              </mc:Fallback>
            </mc:AlternateContent>
          </a:graphicData>
        </a:graphic>
      </p:graphicFrame>
      <p:sp>
        <p:nvSpPr>
          <p:cNvPr id="13" name="Rectangle 8"/>
          <p:cNvSpPr>
            <a:spLocks noChangeArrowheads="1"/>
          </p:cNvSpPr>
          <p:nvPr/>
        </p:nvSpPr>
        <p:spPr bwMode="auto">
          <a:xfrm>
            <a:off x="2169758" y="396960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3293275" y="3892970"/>
          <a:ext cx="2581745" cy="315910"/>
        </p:xfrm>
        <a:graphic>
          <a:graphicData uri="http://schemas.openxmlformats.org/presentationml/2006/ole">
            <mc:AlternateContent xmlns:mc="http://schemas.openxmlformats.org/markup-compatibility/2006">
              <mc:Choice xmlns:v="urn:schemas-microsoft-com:vml" Requires="v">
                <p:oleObj spid="_x0000_s142348" name="Equation" r:id="rId9" imgW="2260440" imgH="279360" progId="Equation.DSMT4">
                  <p:embed/>
                </p:oleObj>
              </mc:Choice>
              <mc:Fallback>
                <p:oleObj name="Equation" r:id="rId9" imgW="2260440" imgH="279360" progId="Equation.DSMT4">
                  <p:embed/>
                  <p:pic>
                    <p:nvPicPr>
                      <p:cNvPr id="14" name="对象 13"/>
                      <p:cNvPicPr>
                        <a:picLocks noChangeAspect="1" noChangeArrowheads="1"/>
                      </p:cNvPicPr>
                      <p:nvPr/>
                    </p:nvPicPr>
                    <p:blipFill>
                      <a:blip r:embed="rId10"/>
                      <a:srcRect/>
                      <a:stretch>
                        <a:fillRect/>
                      </a:stretch>
                    </p:blipFill>
                    <p:spPr bwMode="auto">
                      <a:xfrm>
                        <a:off x="3293275" y="3892970"/>
                        <a:ext cx="2581745" cy="315910"/>
                      </a:xfrm>
                      <a:prstGeom prst="rect">
                        <a:avLst/>
                      </a:prstGeom>
                      <a:noFill/>
                    </p:spPr>
                  </p:pic>
                </p:oleObj>
              </mc:Fallback>
            </mc:AlternateContent>
          </a:graphicData>
        </a:graphic>
      </p:graphicFrame>
      <p:sp>
        <p:nvSpPr>
          <p:cNvPr id="15" name="Rectangle 10"/>
          <p:cNvSpPr>
            <a:spLocks noChangeArrowheads="1"/>
          </p:cNvSpPr>
          <p:nvPr/>
        </p:nvSpPr>
        <p:spPr bwMode="auto">
          <a:xfrm>
            <a:off x="5260345" y="411087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6168942" y="3956550"/>
          <a:ext cx="443493" cy="227740"/>
        </p:xfrm>
        <a:graphic>
          <a:graphicData uri="http://schemas.openxmlformats.org/presentationml/2006/ole">
            <mc:AlternateContent xmlns:mc="http://schemas.openxmlformats.org/markup-compatibility/2006">
              <mc:Choice xmlns:v="urn:schemas-microsoft-com:vml" Requires="v">
                <p:oleObj spid="_x0000_s142349" name="Equation" r:id="rId11" imgW="355138" imgH="177569" progId="Equation.DSMT4">
                  <p:embed/>
                </p:oleObj>
              </mc:Choice>
              <mc:Fallback>
                <p:oleObj name="Equation" r:id="rId11" imgW="355138" imgH="177569" progId="Equation.DSMT4">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168942" y="3956550"/>
                        <a:ext cx="443493" cy="227740"/>
                      </a:xfrm>
                      <a:prstGeom prst="rect">
                        <a:avLst/>
                      </a:prstGeom>
                      <a:noFill/>
                    </p:spPr>
                  </p:pic>
                </p:oleObj>
              </mc:Fallback>
            </mc:AlternateContent>
          </a:graphicData>
        </a:graphic>
      </p:graphicFrame>
      <p:sp>
        <p:nvSpPr>
          <p:cNvPr id="17" name="矩形 16"/>
          <p:cNvSpPr/>
          <p:nvPr/>
        </p:nvSpPr>
        <p:spPr>
          <a:xfrm>
            <a:off x="560070" y="4829777"/>
            <a:ext cx="7629552" cy="738664"/>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已知系统完全能观测，其能观测性矩阵</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必</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n</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列线性无关，则</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n</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列线性无关。必要性得证。</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9" name="对象 18"/>
          <p:cNvGraphicFramePr>
            <a:graphicFrameLocks noChangeAspect="1"/>
          </p:cNvGraphicFramePr>
          <p:nvPr>
            <p:extLst/>
          </p:nvPr>
        </p:nvGraphicFramePr>
        <p:xfrm>
          <a:off x="5395807" y="4880120"/>
          <a:ext cx="1450763" cy="307446"/>
        </p:xfrm>
        <a:graphic>
          <a:graphicData uri="http://schemas.openxmlformats.org/presentationml/2006/ole">
            <mc:AlternateContent xmlns:mc="http://schemas.openxmlformats.org/markup-compatibility/2006">
              <mc:Choice xmlns:v="urn:schemas-microsoft-com:vml" Requires="v">
                <p:oleObj spid="_x0000_s142350" name="Equation" r:id="rId13" imgW="1434477" imgH="304668" progId="Equation.DSMT4">
                  <p:embed/>
                </p:oleObj>
              </mc:Choice>
              <mc:Fallback>
                <p:oleObj name="Equation" r:id="rId13" imgW="1434477" imgH="304668" progId="Equation.DSMT4">
                  <p:embed/>
                  <p:pic>
                    <p:nvPicPr>
                      <p:cNvPr id="19" name="对象 1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395807" y="4880120"/>
                        <a:ext cx="1450763" cy="307446"/>
                      </a:xfrm>
                      <a:prstGeom prst="rect">
                        <a:avLst/>
                      </a:prstGeom>
                      <a:noFill/>
                    </p:spPr>
                  </p:pic>
                </p:oleObj>
              </mc:Fallback>
            </mc:AlternateContent>
          </a:graphicData>
        </a:graphic>
      </p:graphicFrame>
      <p:graphicFrame>
        <p:nvGraphicFramePr>
          <p:cNvPr id="21" name="对象 20"/>
          <p:cNvGraphicFramePr>
            <a:graphicFrameLocks noChangeAspect="1"/>
          </p:cNvGraphicFramePr>
          <p:nvPr>
            <p:extLst/>
          </p:nvPr>
        </p:nvGraphicFramePr>
        <p:xfrm>
          <a:off x="1741160" y="5223665"/>
          <a:ext cx="1552115" cy="308433"/>
        </p:xfrm>
        <a:graphic>
          <a:graphicData uri="http://schemas.openxmlformats.org/presentationml/2006/ole">
            <mc:AlternateContent xmlns:mc="http://schemas.openxmlformats.org/markup-compatibility/2006">
              <mc:Choice xmlns:v="urn:schemas-microsoft-com:vml" Requires="v">
                <p:oleObj spid="_x0000_s142351" name="Equation" r:id="rId15" imgW="1485900" imgH="292100" progId="Equation.DSMT4">
                  <p:embed/>
                </p:oleObj>
              </mc:Choice>
              <mc:Fallback>
                <p:oleObj name="Equation" r:id="rId15" imgW="1485900" imgH="292100" progId="Equation.DSMT4">
                  <p:embed/>
                  <p:pic>
                    <p:nvPicPr>
                      <p:cNvPr id="21" name="对象 2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741160" y="5223665"/>
                        <a:ext cx="1552115" cy="308433"/>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199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0119811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par>
                                <p:cTn id="11" presetID="10" presetClass="entr" presetSubtype="0" fill="hold" nodeType="withEffect">
                                  <p:stCondLst>
                                    <p:cond delay="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500"/>
                                        <p:tgtEl>
                                          <p:spTgt spid="12"/>
                                        </p:tgtEl>
                                      </p:cBhvr>
                                    </p:animEffect>
                                  </p:childTnLst>
                                </p:cTn>
                              </p:par>
                              <p:par>
                                <p:cTn id="14" presetID="10" presetClass="entr" presetSubtype="0" fill="hold" nodeType="withEffect">
                                  <p:stCondLst>
                                    <p:cond delay="0"/>
                                  </p:stCondLst>
                                  <p:childTnLst>
                                    <p:set>
                                      <p:cBhvr>
                                        <p:cTn id="15" dur="1" fill="hold">
                                          <p:stCondLst>
                                            <p:cond delay="0"/>
                                          </p:stCondLst>
                                        </p:cTn>
                                        <p:tgtEl>
                                          <p:spTgt spid="14"/>
                                        </p:tgtEl>
                                        <p:attrNameLst>
                                          <p:attrName>style.visibility</p:attrName>
                                        </p:attrNameLst>
                                      </p:cBhvr>
                                      <p:to>
                                        <p:strVal val="visible"/>
                                      </p:to>
                                    </p:set>
                                    <p:animEffect transition="in" filter="fade">
                                      <p:cBhvr>
                                        <p:cTn id="16" dur="500"/>
                                        <p:tgtEl>
                                          <p:spTgt spid="14"/>
                                        </p:tgtEl>
                                      </p:cBhvr>
                                    </p:animEffect>
                                  </p:childTnLst>
                                </p:cTn>
                              </p:par>
                              <p:par>
                                <p:cTn id="17" presetID="10" presetClass="entr" presetSubtype="0" fill="hold" nodeType="withEffect">
                                  <p:stCondLst>
                                    <p:cond delay="0"/>
                                  </p:stCondLst>
                                  <p:childTnLst>
                                    <p:set>
                                      <p:cBhvr>
                                        <p:cTn id="18" dur="1" fill="hold">
                                          <p:stCondLst>
                                            <p:cond delay="0"/>
                                          </p:stCondLst>
                                        </p:cTn>
                                        <p:tgtEl>
                                          <p:spTgt spid="16"/>
                                        </p:tgtEl>
                                        <p:attrNameLst>
                                          <p:attrName>style.visibility</p:attrName>
                                        </p:attrNameLst>
                                      </p:cBhvr>
                                      <p:to>
                                        <p:strVal val="visible"/>
                                      </p:to>
                                    </p:set>
                                    <p:animEffect transition="in" filter="fade">
                                      <p:cBhvr>
                                        <p:cTn id="19" dur="500"/>
                                        <p:tgtEl>
                                          <p:spTgt spid="16"/>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childTnLst>
                                    <p:set>
                                      <p:cBhvr>
                                        <p:cTn id="23" dur="1" fill="hold">
                                          <p:stCondLst>
                                            <p:cond delay="0"/>
                                          </p:stCondLst>
                                        </p:cTn>
                                        <p:tgtEl>
                                          <p:spTgt spid="17"/>
                                        </p:tgtEl>
                                        <p:attrNameLst>
                                          <p:attrName>style.visibility</p:attrName>
                                        </p:attrNameLst>
                                      </p:cBhvr>
                                      <p:to>
                                        <p:strVal val="visible"/>
                                      </p:to>
                                    </p:set>
                                    <p:animEffect transition="in" filter="fade">
                                      <p:cBhvr>
                                        <p:cTn id="24" dur="500"/>
                                        <p:tgtEl>
                                          <p:spTgt spid="17"/>
                                        </p:tgtEl>
                                      </p:cBhvr>
                                    </p:animEffect>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par>
                                <p:cTn id="28" presetID="10" presetClass="entr" presetSubtype="0" fill="hold" nodeType="withEffect">
                                  <p:stCondLst>
                                    <p:cond delay="0"/>
                                  </p:stCondLst>
                                  <p:childTnLst>
                                    <p:set>
                                      <p:cBhvr>
                                        <p:cTn id="29" dur="1" fill="hold">
                                          <p:stCondLst>
                                            <p:cond delay="0"/>
                                          </p:stCondLst>
                                        </p:cTn>
                                        <p:tgtEl>
                                          <p:spTgt spid="21"/>
                                        </p:tgtEl>
                                        <p:attrNameLst>
                                          <p:attrName>style.visibility</p:attrName>
                                        </p:attrNameLst>
                                      </p:cBhvr>
                                      <p:to>
                                        <p:strVal val="visible"/>
                                      </p:to>
                                    </p:set>
                                    <p:animEffect transition="in" filter="fade">
                                      <p:cBhvr>
                                        <p:cTn id="30"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7" grpId="0"/>
    </p:bld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35757" y="1308645"/>
            <a:ext cx="997389"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充分性</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8" name="矩形 7"/>
          <p:cNvSpPr/>
          <p:nvPr/>
        </p:nvSpPr>
        <p:spPr>
          <a:xfrm>
            <a:off x="1385777" y="1308645"/>
            <a:ext cx="5943600" cy="73866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采用反证法。已知</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的</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n</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列线性无关，反设系统不完全能观。则能观测性矩阵的秩小于</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n</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，即</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9" name="Rectangle 5"/>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3629563" y="1308645"/>
          <a:ext cx="942437" cy="345958"/>
        </p:xfrm>
        <a:graphic>
          <a:graphicData uri="http://schemas.openxmlformats.org/presentationml/2006/ole">
            <mc:AlternateContent xmlns:mc="http://schemas.openxmlformats.org/markup-compatibility/2006">
              <mc:Choice xmlns:v="urn:schemas-microsoft-com:vml" Requires="v">
                <p:oleObj spid="_x0000_s143365" name="Equation" r:id="rId3" imgW="749300" imgH="279400" progId="Equation.DSMT4">
                  <p:embed/>
                </p:oleObj>
              </mc:Choice>
              <mc:Fallback>
                <p:oleObj name="Equation" r:id="rId3" imgW="749300" imgH="279400" progId="Equation.DSMT4">
                  <p:embed/>
                  <p:pic>
                    <p:nvPicPr>
                      <p:cNvPr id="10" name="对象 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629563" y="1308645"/>
                        <a:ext cx="942437" cy="345958"/>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2178021" y="2397062"/>
          <a:ext cx="3407785" cy="455192"/>
        </p:xfrm>
        <a:graphic>
          <a:graphicData uri="http://schemas.openxmlformats.org/presentationml/2006/ole">
            <mc:AlternateContent xmlns:mc="http://schemas.openxmlformats.org/markup-compatibility/2006">
              <mc:Choice xmlns:v="urn:schemas-microsoft-com:vml" Requires="v">
                <p:oleObj spid="_x0000_s143366" name="Equation" r:id="rId5" imgW="2641600" imgH="355600" progId="Equation.DSMT4">
                  <p:embed/>
                </p:oleObj>
              </mc:Choice>
              <mc:Fallback>
                <p:oleObj name="Equation" r:id="rId5" imgW="2641600" imgH="355600" progId="Equation.DSMT4">
                  <p:embed/>
                  <p:pic>
                    <p:nvPicPr>
                      <p:cNvPr id="12" name="对象 1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178021" y="2397062"/>
                        <a:ext cx="3407785" cy="455192"/>
                      </a:xfrm>
                      <a:prstGeom prst="rect">
                        <a:avLst/>
                      </a:prstGeom>
                      <a:noFill/>
                    </p:spPr>
                  </p:pic>
                </p:oleObj>
              </mc:Fallback>
            </mc:AlternateContent>
          </a:graphicData>
        </a:graphic>
      </p:graphicFrame>
      <p:sp>
        <p:nvSpPr>
          <p:cNvPr id="13" name="矩形 12"/>
          <p:cNvSpPr/>
          <p:nvPr/>
        </p:nvSpPr>
        <p:spPr>
          <a:xfrm>
            <a:off x="1385777" y="3133493"/>
            <a:ext cx="5943600" cy="1061829"/>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由式（</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3-27</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）可知，这就使</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线性无关的列数小于</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n</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。显然，这与已知条件相反。所以反设不成立，充分性得证。</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5" name="矩形 14"/>
          <p:cNvSpPr/>
          <p:nvPr/>
        </p:nvSpPr>
        <p:spPr>
          <a:xfrm>
            <a:off x="299061" y="4341342"/>
            <a:ext cx="1223412" cy="415498"/>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证毕。</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4898293" y="3133493"/>
          <a:ext cx="942437" cy="345958"/>
        </p:xfrm>
        <a:graphic>
          <a:graphicData uri="http://schemas.openxmlformats.org/presentationml/2006/ole">
            <mc:AlternateContent xmlns:mc="http://schemas.openxmlformats.org/markup-compatibility/2006">
              <mc:Choice xmlns:v="urn:schemas-microsoft-com:vml" Requires="v">
                <p:oleObj spid="_x0000_s143367" name="Equation" r:id="rId7" imgW="749300" imgH="279400" progId="Equation.DSMT4">
                  <p:embed/>
                </p:oleObj>
              </mc:Choice>
              <mc:Fallback>
                <p:oleObj name="Equation" r:id="rId7" imgW="749300" imgH="279400" progId="Equation.DSMT4">
                  <p:embed/>
                  <p:pic>
                    <p:nvPicPr>
                      <p:cNvPr id="16" name="对象 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98293" y="3133493"/>
                        <a:ext cx="942437" cy="345958"/>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200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52325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par>
                                <p:cTn id="11" presetID="10" presetClass="entr" presetSubtype="0" fill="hold" nodeType="withEffect">
                                  <p:stCondLst>
                                    <p:cond delay="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500"/>
                                        <p:tgtEl>
                                          <p:spTgt spid="12"/>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13"/>
                                        </p:tgtEl>
                                        <p:attrNameLst>
                                          <p:attrName>style.visibility</p:attrName>
                                        </p:attrNameLst>
                                      </p:cBhvr>
                                      <p:to>
                                        <p:strVal val="visible"/>
                                      </p:to>
                                    </p:set>
                                    <p:animEffect transition="in" filter="fade">
                                      <p:cBhvr>
                                        <p:cTn id="18" dur="500"/>
                                        <p:tgtEl>
                                          <p:spTgt spid="13"/>
                                        </p:tgtEl>
                                      </p:cBhvr>
                                    </p:animEffect>
                                  </p:childTnLst>
                                </p:cTn>
                              </p:par>
                              <p:par>
                                <p:cTn id="19" presetID="10" presetClass="entr" presetSubtype="0" fill="hold" nodeType="withEffect">
                                  <p:stCondLst>
                                    <p:cond delay="0"/>
                                  </p:stCondLst>
                                  <p:childTnLst>
                                    <p:set>
                                      <p:cBhvr>
                                        <p:cTn id="20" dur="1" fill="hold">
                                          <p:stCondLst>
                                            <p:cond delay="0"/>
                                          </p:stCondLst>
                                        </p:cTn>
                                        <p:tgtEl>
                                          <p:spTgt spid="16"/>
                                        </p:tgtEl>
                                        <p:attrNameLst>
                                          <p:attrName>style.visibility</p:attrName>
                                        </p:attrNameLst>
                                      </p:cBhvr>
                                      <p:to>
                                        <p:strVal val="visible"/>
                                      </p:to>
                                    </p:set>
                                    <p:animEffect transition="in" filter="fade">
                                      <p:cBhvr>
                                        <p:cTn id="21" dur="500"/>
                                        <p:tgtEl>
                                          <p:spTgt spid="16"/>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5"/>
                                        </p:tgtEl>
                                        <p:attrNameLst>
                                          <p:attrName>style.visibility</p:attrName>
                                        </p:attrNameLst>
                                      </p:cBhvr>
                                      <p:to>
                                        <p:strVal val="visible"/>
                                      </p:to>
                                    </p:set>
                                    <p:animEffect transition="in" filter="fade">
                                      <p:cBhvr>
                                        <p:cTn id="24"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3" grpId="0"/>
      <p:bldP spid="15" grpId="0"/>
    </p:bld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777240" y="1365930"/>
            <a:ext cx="7326630" cy="1384995"/>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用上述判据判定多输入</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多输出系统能控性、能观性时，只需检查对应传递矩阵的行或列的线性相关性。至于传递矩阵中是否出现零、极点对消是无妨的，即</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与</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是否有公因子，与能控性、能观性的判断无关。</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Rectangle 2"/>
          <p:cNvSpPr>
            <a:spLocks noChangeArrowheads="1"/>
          </p:cNvSpPr>
          <p:nvPr/>
        </p:nvSpPr>
        <p:spPr bwMode="auto">
          <a:xfrm>
            <a:off x="1285161" y="291331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5390342" y="2066733"/>
          <a:ext cx="443958" cy="323969"/>
        </p:xfrm>
        <a:graphic>
          <a:graphicData uri="http://schemas.openxmlformats.org/presentationml/2006/ole">
            <mc:AlternateContent xmlns:mc="http://schemas.openxmlformats.org/markup-compatibility/2006">
              <mc:Choice xmlns:v="urn:schemas-microsoft-com:vml" Requires="v">
                <p:oleObj spid="_x0000_s144392" name="Equation" r:id="rId3" imgW="355292" imgH="253780" progId="Equation.DSMT4">
                  <p:embed/>
                </p:oleObj>
              </mc:Choice>
              <mc:Fallback>
                <p:oleObj name="Equation" r:id="rId3" imgW="355292" imgH="25378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90342" y="2066733"/>
                        <a:ext cx="443958" cy="323969"/>
                      </a:xfrm>
                      <a:prstGeom prst="rect">
                        <a:avLst/>
                      </a:prstGeom>
                      <a:noFill/>
                    </p:spPr>
                  </p:pic>
                </p:oleObj>
              </mc:Fallback>
            </mc:AlternateContent>
          </a:graphicData>
        </a:graphic>
      </p:graphicFrame>
      <p:sp>
        <p:nvSpPr>
          <p:cNvPr id="7" name="Rectangle 4"/>
          <p:cNvSpPr>
            <a:spLocks noChangeArrowheads="1"/>
          </p:cNvSpPr>
          <p:nvPr/>
        </p:nvSpPr>
        <p:spPr bwMode="auto">
          <a:xfrm>
            <a:off x="2228851" y="295610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6029941" y="2066520"/>
          <a:ext cx="444539" cy="324394"/>
        </p:xfrm>
        <a:graphic>
          <a:graphicData uri="http://schemas.openxmlformats.org/presentationml/2006/ole">
            <mc:AlternateContent xmlns:mc="http://schemas.openxmlformats.org/markup-compatibility/2006">
              <mc:Choice xmlns:v="urn:schemas-microsoft-com:vml" Requires="v">
                <p:oleObj spid="_x0000_s144393" name="Equation" r:id="rId5" imgW="355292" imgH="253780" progId="Equation.DSMT4">
                  <p:embed/>
                </p:oleObj>
              </mc:Choice>
              <mc:Fallback>
                <p:oleObj name="Equation" r:id="rId5" imgW="355292" imgH="25378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029941" y="2066520"/>
                        <a:ext cx="444539" cy="324394"/>
                      </a:xfrm>
                      <a:prstGeom prst="rect">
                        <a:avLst/>
                      </a:prstGeom>
                      <a:noFill/>
                    </p:spPr>
                  </p:pic>
                </p:oleObj>
              </mc:Fallback>
            </mc:AlternateContent>
          </a:graphicData>
        </a:graphic>
      </p:graphicFrame>
      <p:sp>
        <p:nvSpPr>
          <p:cNvPr id="9" name="矩形 8"/>
          <p:cNvSpPr/>
          <p:nvPr/>
        </p:nvSpPr>
        <p:spPr>
          <a:xfrm>
            <a:off x="777240" y="2803365"/>
            <a:ext cx="7326630" cy="738664"/>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由证明过程可看出：若</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n</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行线性无关，则系统可控；若</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n</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列线性无关，则系统可观测。</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0" name="Rectangle 6"/>
          <p:cNvSpPr>
            <a:spLocks noChangeArrowheads="1"/>
          </p:cNvSpPr>
          <p:nvPr/>
        </p:nvSpPr>
        <p:spPr bwMode="auto">
          <a:xfrm>
            <a:off x="2257426" y="473068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3874771" y="2853553"/>
          <a:ext cx="451485" cy="287309"/>
        </p:xfrm>
        <a:graphic>
          <a:graphicData uri="http://schemas.openxmlformats.org/presentationml/2006/ole">
            <mc:AlternateContent xmlns:mc="http://schemas.openxmlformats.org/markup-compatibility/2006">
              <mc:Choice xmlns:v="urn:schemas-microsoft-com:vml" Requires="v">
                <p:oleObj spid="_x0000_s144394" name="Equation" r:id="rId7" imgW="317225" imgH="203024" progId="Equation.DSMT4">
                  <p:embed/>
                </p:oleObj>
              </mc:Choice>
              <mc:Fallback>
                <p:oleObj name="Equation" r:id="rId7" imgW="317225" imgH="203024"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874771" y="2853553"/>
                        <a:ext cx="451485" cy="287309"/>
                      </a:xfrm>
                      <a:prstGeom prst="rect">
                        <a:avLst/>
                      </a:prstGeom>
                      <a:noFill/>
                    </p:spPr>
                  </p:pic>
                </p:oleObj>
              </mc:Fallback>
            </mc:AlternateContent>
          </a:graphicData>
        </a:graphic>
      </p:graphicFrame>
      <p:sp>
        <p:nvSpPr>
          <p:cNvPr id="12" name="Rectangle 8"/>
          <p:cNvSpPr>
            <a:spLocks noChangeArrowheads="1"/>
          </p:cNvSpPr>
          <p:nvPr/>
        </p:nvSpPr>
        <p:spPr bwMode="auto">
          <a:xfrm>
            <a:off x="4640581" y="468788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1169765" y="3140862"/>
          <a:ext cx="507920" cy="333323"/>
        </p:xfrm>
        <a:graphic>
          <a:graphicData uri="http://schemas.openxmlformats.org/presentationml/2006/ole">
            <mc:AlternateContent xmlns:mc="http://schemas.openxmlformats.org/markup-compatibility/2006">
              <mc:Choice xmlns:v="urn:schemas-microsoft-com:vml" Requires="v">
                <p:oleObj spid="_x0000_s144395" name="Equation" r:id="rId9" imgW="304536" imgH="203024" progId="Equation.DSMT4">
                  <p:embed/>
                </p:oleObj>
              </mc:Choice>
              <mc:Fallback>
                <p:oleObj name="Equation" r:id="rId9" imgW="304536" imgH="203024"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169765" y="3140862"/>
                        <a:ext cx="507920" cy="333323"/>
                      </a:xfrm>
                      <a:prstGeom prst="rect">
                        <a:avLst/>
                      </a:prstGeom>
                      <a:noFill/>
                    </p:spPr>
                  </p:pic>
                </p:oleObj>
              </mc:Fallback>
            </mc:AlternateContent>
          </a:graphicData>
        </a:graphic>
      </p:graphicFrame>
      <p:sp>
        <p:nvSpPr>
          <p:cNvPr id="14" name="矩形 13"/>
          <p:cNvSpPr/>
          <p:nvPr/>
        </p:nvSpPr>
        <p:spPr>
          <a:xfrm>
            <a:off x="801505" y="3651975"/>
            <a:ext cx="7326630" cy="1384995"/>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上述判据也可用来判定单输入系统的可控性。这时</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只有一列，诸元为</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s</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的多项式；也可用来判定单输入系统的可观测性，这时</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只有一行，诸元也为</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s</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的多项式。当诸元线性无关时，便可判定为能控或能观测。</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5" name="Rectangle 10"/>
          <p:cNvSpPr>
            <a:spLocks noChangeArrowheads="1"/>
          </p:cNvSpPr>
          <p:nvPr/>
        </p:nvSpPr>
        <p:spPr bwMode="auto">
          <a:xfrm>
            <a:off x="4326256" y="705624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6987072" y="3680354"/>
          <a:ext cx="761015" cy="290387"/>
        </p:xfrm>
        <a:graphic>
          <a:graphicData uri="http://schemas.openxmlformats.org/presentationml/2006/ole">
            <mc:AlternateContent xmlns:mc="http://schemas.openxmlformats.org/markup-compatibility/2006">
              <mc:Choice xmlns:v="urn:schemas-microsoft-com:vml" Requires="v">
                <p:oleObj spid="_x0000_s144396" name="Equation" r:id="rId11" imgW="723586" imgH="279279" progId="Equation.DSMT4">
                  <p:embed/>
                </p:oleObj>
              </mc:Choice>
              <mc:Fallback>
                <p:oleObj name="Equation" r:id="rId11" imgW="723586" imgH="279279" progId="Equation.DSMT4">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987072" y="3680354"/>
                        <a:ext cx="761015" cy="290387"/>
                      </a:xfrm>
                      <a:prstGeom prst="rect">
                        <a:avLst/>
                      </a:prstGeom>
                      <a:noFill/>
                    </p:spPr>
                  </p:pic>
                </p:oleObj>
              </mc:Fallback>
            </mc:AlternateContent>
          </a:graphicData>
        </a:graphic>
      </p:graphicFrame>
      <p:sp>
        <p:nvSpPr>
          <p:cNvPr id="17" name="Rectangle 12"/>
          <p:cNvSpPr>
            <a:spLocks noChangeArrowheads="1"/>
          </p:cNvSpPr>
          <p:nvPr/>
        </p:nvSpPr>
        <p:spPr bwMode="auto">
          <a:xfrm>
            <a:off x="2708911" y="733893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8" name="对象 17"/>
          <p:cNvGraphicFramePr>
            <a:graphicFrameLocks noChangeAspect="1"/>
          </p:cNvGraphicFramePr>
          <p:nvPr>
            <p:extLst/>
          </p:nvPr>
        </p:nvGraphicFramePr>
        <p:xfrm>
          <a:off x="2200228" y="4313190"/>
          <a:ext cx="765810" cy="296114"/>
        </p:xfrm>
        <a:graphic>
          <a:graphicData uri="http://schemas.openxmlformats.org/presentationml/2006/ole">
            <mc:AlternateContent xmlns:mc="http://schemas.openxmlformats.org/markup-compatibility/2006">
              <mc:Choice xmlns:v="urn:schemas-microsoft-com:vml" Requires="v">
                <p:oleObj spid="_x0000_s144397" name="Equation" r:id="rId13" imgW="710891" imgH="279279" progId="Equation.DSMT4">
                  <p:embed/>
                </p:oleObj>
              </mc:Choice>
              <mc:Fallback>
                <p:oleObj name="Equation" r:id="rId13" imgW="710891" imgH="279279" progId="Equation.DSMT4">
                  <p:embed/>
                  <p:pic>
                    <p:nvPicPr>
                      <p:cNvPr id="18" name="对象 1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200228" y="4313190"/>
                        <a:ext cx="765810" cy="296114"/>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201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4284228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fade">
                                      <p:cBhvr>
                                        <p:cTn id="10" dur="500"/>
                                        <p:tgtEl>
                                          <p:spTgt spid="11"/>
                                        </p:tgtEl>
                                      </p:cBhvr>
                                    </p:animEffect>
                                  </p:childTnLst>
                                </p:cTn>
                              </p:par>
                              <p:par>
                                <p:cTn id="11" presetID="10" presetClass="entr" presetSubtype="0" fill="hold" nodeType="withEffect">
                                  <p:stCondLst>
                                    <p:cond delay="0"/>
                                  </p:stCondLst>
                                  <p:childTnLst>
                                    <p:set>
                                      <p:cBhvr>
                                        <p:cTn id="12" dur="1" fill="hold">
                                          <p:stCondLst>
                                            <p:cond delay="0"/>
                                          </p:stCondLst>
                                        </p:cTn>
                                        <p:tgtEl>
                                          <p:spTgt spid="13"/>
                                        </p:tgtEl>
                                        <p:attrNameLst>
                                          <p:attrName>style.visibility</p:attrName>
                                        </p:attrNameLst>
                                      </p:cBhvr>
                                      <p:to>
                                        <p:strVal val="visible"/>
                                      </p:to>
                                    </p:set>
                                    <p:animEffect transition="in" filter="fade">
                                      <p:cBhvr>
                                        <p:cTn id="13" dur="500"/>
                                        <p:tgtEl>
                                          <p:spTgt spid="13"/>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fade">
                                      <p:cBhvr>
                                        <p:cTn id="18" dur="500"/>
                                        <p:tgtEl>
                                          <p:spTgt spid="14"/>
                                        </p:tgtEl>
                                      </p:cBhvr>
                                    </p:animEffect>
                                  </p:childTnLst>
                                </p:cTn>
                              </p:par>
                              <p:par>
                                <p:cTn id="19" presetID="10" presetClass="entr" presetSubtype="0" fill="hold" nodeType="withEffect">
                                  <p:stCondLst>
                                    <p:cond delay="0"/>
                                  </p:stCondLst>
                                  <p:childTnLst>
                                    <p:set>
                                      <p:cBhvr>
                                        <p:cTn id="20" dur="1" fill="hold">
                                          <p:stCondLst>
                                            <p:cond delay="0"/>
                                          </p:stCondLst>
                                        </p:cTn>
                                        <p:tgtEl>
                                          <p:spTgt spid="16"/>
                                        </p:tgtEl>
                                        <p:attrNameLst>
                                          <p:attrName>style.visibility</p:attrName>
                                        </p:attrNameLst>
                                      </p:cBhvr>
                                      <p:to>
                                        <p:strVal val="visible"/>
                                      </p:to>
                                    </p:set>
                                    <p:animEffect transition="in" filter="fade">
                                      <p:cBhvr>
                                        <p:cTn id="21" dur="500"/>
                                        <p:tgtEl>
                                          <p:spTgt spid="16"/>
                                        </p:tgtEl>
                                      </p:cBhvr>
                                    </p:animEffect>
                                  </p:childTnLst>
                                </p:cTn>
                              </p:par>
                              <p:par>
                                <p:cTn id="22" presetID="10" presetClass="entr" presetSubtype="0" fill="hold" nodeType="withEffect">
                                  <p:stCondLst>
                                    <p:cond delay="0"/>
                                  </p:stCondLst>
                                  <p:childTnLst>
                                    <p:set>
                                      <p:cBhvr>
                                        <p:cTn id="23" dur="1" fill="hold">
                                          <p:stCondLst>
                                            <p:cond delay="0"/>
                                          </p:stCondLst>
                                        </p:cTn>
                                        <p:tgtEl>
                                          <p:spTgt spid="18"/>
                                        </p:tgtEl>
                                        <p:attrNameLst>
                                          <p:attrName>style.visibility</p:attrName>
                                        </p:attrNameLst>
                                      </p:cBhvr>
                                      <p:to>
                                        <p:strVal val="visible"/>
                                      </p:to>
                                    </p:set>
                                    <p:animEffect transition="in" filter="fade">
                                      <p:cBhvr>
                                        <p:cTn id="24"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4" grpId="0"/>
    </p:bld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10039" y="1008843"/>
            <a:ext cx="8343900" cy="2585323"/>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但根据“</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单输入—单输出线性定常系统能控和能观的充分必要条件</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”中有关零极点对消结果，当系统能控或能观时，在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或</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中，其</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必不可约，即不存在零、极点对消；当系统不能控或不能可观时，在对应传递矩阵中其</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必可约，即存在零、极点对消。故由单输入</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单输出系统动态方程导出传递函数</a:t>
            </a:r>
            <a:endPar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）时，若存在零、极点对消，表明该系统或是不能控能观，或是不能观能控，或是不能控且不能观，三者必居其一。</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445056" y="3549550"/>
            <a:ext cx="8253888" cy="1477328"/>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传递函数可约时，传递函数分母阶次将低于系统特征方程阶次。若对消掉的是系统的一个不稳定特征值，便可能掩盖系统固有的不稳定性而误认为系统稳定。</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通常说用传递函数描述系统特征是不完全的，就是指它可能掩盖系统的不能控、不能观及不稳定性。</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只有当系统是可控且可观测的条件下，传递函数描述与状态方程描述才是等价的。</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矩形 5"/>
          <p:cNvSpPr/>
          <p:nvPr/>
        </p:nvSpPr>
        <p:spPr>
          <a:xfrm>
            <a:off x="400052" y="5003794"/>
            <a:ext cx="8253887" cy="923330"/>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通常给定的传递函数是不可约的，由其导出的动态方程必是能控且能可观的。当给定传递函数可约时，则由其导出的动态方程可能有上述三种类型，视状态变量选择而定。</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7" name="Rectangle 2"/>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4572000" y="1530393"/>
          <a:ext cx="790048" cy="301466"/>
        </p:xfrm>
        <a:graphic>
          <a:graphicData uri="http://schemas.openxmlformats.org/presentationml/2006/ole">
            <mc:AlternateContent xmlns:mc="http://schemas.openxmlformats.org/markup-compatibility/2006">
              <mc:Choice xmlns:v="urn:schemas-microsoft-com:vml" Requires="v">
                <p:oleObj spid="_x0000_s145416" name="Equation" r:id="rId3" imgW="723586" imgH="279279" progId="Equation.DSMT4">
                  <p:embed/>
                </p:oleObj>
              </mc:Choice>
              <mc:Fallback>
                <p:oleObj name="Equation" r:id="rId3" imgW="723586" imgH="279279" progId="Equation.DSMT4">
                  <p:embed/>
                  <p:pic>
                    <p:nvPicPr>
                      <p:cNvPr id="8" name="对象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72000" y="1530393"/>
                        <a:ext cx="790048" cy="301466"/>
                      </a:xfrm>
                      <a:prstGeom prst="rect">
                        <a:avLst/>
                      </a:prstGeom>
                      <a:noFill/>
                    </p:spPr>
                  </p:pic>
                </p:oleObj>
              </mc:Fallback>
            </mc:AlternateContent>
          </a:graphicData>
        </a:graphic>
      </p:graphicFrame>
      <p:sp>
        <p:nvSpPr>
          <p:cNvPr id="9" name="Rectangle 4"/>
          <p:cNvSpPr>
            <a:spLocks noChangeArrowheads="1"/>
          </p:cNvSpPr>
          <p:nvPr/>
        </p:nvSpPr>
        <p:spPr bwMode="auto">
          <a:xfrm>
            <a:off x="-90011" y="215146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5622409" y="1519576"/>
          <a:ext cx="835600" cy="323099"/>
        </p:xfrm>
        <a:graphic>
          <a:graphicData uri="http://schemas.openxmlformats.org/presentationml/2006/ole">
            <mc:AlternateContent xmlns:mc="http://schemas.openxmlformats.org/markup-compatibility/2006">
              <mc:Choice xmlns:v="urn:schemas-microsoft-com:vml" Requires="v">
                <p:oleObj spid="_x0000_s145417" name="Equation" r:id="rId5" imgW="710891" imgH="279279" progId="Equation.DSMT4">
                  <p:embed/>
                </p:oleObj>
              </mc:Choice>
              <mc:Fallback>
                <p:oleObj name="Equation" r:id="rId5" imgW="710891" imgH="279279" progId="Equation.DSMT4">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622409" y="1519576"/>
                        <a:ext cx="835600" cy="323099"/>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7270223" y="1425374"/>
          <a:ext cx="365760" cy="448056"/>
        </p:xfrm>
        <a:graphic>
          <a:graphicData uri="http://schemas.openxmlformats.org/presentationml/2006/ole">
            <mc:AlternateContent xmlns:mc="http://schemas.openxmlformats.org/markup-compatibility/2006">
              <mc:Choice xmlns:v="urn:schemas-microsoft-com:vml" Requires="v">
                <p:oleObj spid="_x0000_s145418" name="Equation" r:id="rId7" imgW="380835" imgH="469696" progId="Equation.DSMT4">
                  <p:embed/>
                </p:oleObj>
              </mc:Choice>
              <mc:Fallback>
                <p:oleObj name="Equation" r:id="rId7" imgW="380835" imgH="469696"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270223" y="1425374"/>
                        <a:ext cx="365760" cy="448056"/>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7962081" y="1841906"/>
          <a:ext cx="365760" cy="448056"/>
        </p:xfrm>
        <a:graphic>
          <a:graphicData uri="http://schemas.openxmlformats.org/presentationml/2006/ole">
            <mc:AlternateContent xmlns:mc="http://schemas.openxmlformats.org/markup-compatibility/2006">
              <mc:Choice xmlns:v="urn:schemas-microsoft-com:vml" Requires="v">
                <p:oleObj spid="_x0000_s145419" name="Equation" r:id="rId9" imgW="380835" imgH="469696" progId="Equation.DSMT4">
                  <p:embed/>
                </p:oleObj>
              </mc:Choice>
              <mc:Fallback>
                <p:oleObj name="Equation" r:id="rId9" imgW="380835" imgH="469696" progId="Equation.DSMT4">
                  <p:embed/>
                  <p:pic>
                    <p:nvPicPr>
                      <p:cNvPr id="13" name="对象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962081" y="1841906"/>
                        <a:ext cx="365760" cy="448056"/>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7962081" y="2368281"/>
          <a:ext cx="790048" cy="301466"/>
        </p:xfrm>
        <a:graphic>
          <a:graphicData uri="http://schemas.openxmlformats.org/presentationml/2006/ole">
            <mc:AlternateContent xmlns:mc="http://schemas.openxmlformats.org/markup-compatibility/2006">
              <mc:Choice xmlns:v="urn:schemas-microsoft-com:vml" Requires="v">
                <p:oleObj spid="_x0000_s145420" name="Equation" r:id="rId10" imgW="723586" imgH="279279" progId="Equation.DSMT4">
                  <p:embed/>
                </p:oleObj>
              </mc:Choice>
              <mc:Fallback>
                <p:oleObj name="Equation" r:id="rId10" imgW="723586" imgH="279279" progId="Equation.DSMT4">
                  <p:embed/>
                  <p:pic>
                    <p:nvPicPr>
                      <p:cNvPr id="15" name="对象 1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962081" y="2368281"/>
                        <a:ext cx="790048" cy="301466"/>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1119424" y="2801147"/>
          <a:ext cx="445770" cy="217170"/>
        </p:xfrm>
        <a:graphic>
          <a:graphicData uri="http://schemas.openxmlformats.org/presentationml/2006/ole">
            <mc:AlternateContent xmlns:mc="http://schemas.openxmlformats.org/markup-compatibility/2006">
              <mc:Choice xmlns:v="urn:schemas-microsoft-com:vml" Requires="v">
                <p:oleObj spid="_x0000_s145421" name="Equation" r:id="rId11" imgW="368140" imgH="177723" progId="Equation.DSMT4">
                  <p:embed/>
                </p:oleObj>
              </mc:Choice>
              <mc:Fallback>
                <p:oleObj name="Equation" r:id="rId11" imgW="368140" imgH="177723" progId="Equation.DSMT4">
                  <p:embed/>
                  <p:pic>
                    <p:nvPicPr>
                      <p:cNvPr id="17" name="对象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119424" y="2801147"/>
                        <a:ext cx="445770" cy="217170"/>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202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4094814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38664" y="1333871"/>
            <a:ext cx="7277954" cy="415498"/>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例</a:t>
            </a:r>
            <a:r>
              <a:rPr kumimoji="0" lang="en-US"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3-16</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试用传递矩阵判定下列动态方程的能控性和能观性。</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Rectangle 2"/>
          <p:cNvSpPr>
            <a:spLocks noChangeArrowheads="1"/>
          </p:cNvSpPr>
          <p:nvPr/>
        </p:nvSpPr>
        <p:spPr bwMode="auto">
          <a:xfrm>
            <a:off x="2343151" y="170173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2343150" y="1840230"/>
          <a:ext cx="3497281" cy="920337"/>
        </p:xfrm>
        <a:graphic>
          <a:graphicData uri="http://schemas.openxmlformats.org/presentationml/2006/ole">
            <mc:AlternateContent xmlns:mc="http://schemas.openxmlformats.org/markup-compatibility/2006">
              <mc:Choice xmlns:v="urn:schemas-microsoft-com:vml" Requires="v">
                <p:oleObj spid="_x0000_s146436" name="Equation" r:id="rId3" imgW="2717800" imgH="711200" progId="Equation.DSMT4">
                  <p:embed/>
                </p:oleObj>
              </mc:Choice>
              <mc:Fallback>
                <p:oleObj name="Equation" r:id="rId3" imgW="2717800" imgH="7112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43150" y="1840230"/>
                        <a:ext cx="3497281" cy="920337"/>
                      </a:xfrm>
                      <a:prstGeom prst="rect">
                        <a:avLst/>
                      </a:prstGeom>
                      <a:noFill/>
                    </p:spPr>
                  </p:pic>
                </p:oleObj>
              </mc:Fallback>
            </mc:AlternateContent>
          </a:graphicData>
        </a:graphic>
      </p:graphicFrame>
      <p:sp>
        <p:nvSpPr>
          <p:cNvPr id="7" name="矩形 6"/>
          <p:cNvSpPr/>
          <p:nvPr/>
        </p:nvSpPr>
        <p:spPr>
          <a:xfrm>
            <a:off x="851511" y="2926080"/>
            <a:ext cx="628698" cy="415498"/>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解</a:t>
            </a: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0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8" name="矩形 7"/>
          <p:cNvSpPr/>
          <p:nvPr/>
        </p:nvSpPr>
        <p:spPr>
          <a:xfrm>
            <a:off x="1301840" y="2926079"/>
            <a:ext cx="2082621" cy="415498"/>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1.</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能控性判定：</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2343150" y="3484007"/>
          <a:ext cx="3990133" cy="2204339"/>
        </p:xfrm>
        <a:graphic>
          <a:graphicData uri="http://schemas.openxmlformats.org/presentationml/2006/ole">
            <mc:AlternateContent xmlns:mc="http://schemas.openxmlformats.org/markup-compatibility/2006">
              <mc:Choice xmlns:v="urn:schemas-microsoft-com:vml" Requires="v">
                <p:oleObj spid="_x0000_s146437" name="Equation" r:id="rId5" imgW="4089240" imgH="2260440" progId="Equation.DSMT4">
                  <p:embed/>
                </p:oleObj>
              </mc:Choice>
              <mc:Fallback>
                <p:oleObj name="Equation" r:id="rId5" imgW="4089240" imgH="2260440" progId="Equation.DSMT4">
                  <p:embed/>
                  <p:pic>
                    <p:nvPicPr>
                      <p:cNvPr id="10" name="对象 9"/>
                      <p:cNvPicPr>
                        <a:picLocks noChangeAspect="1" noChangeArrowheads="1"/>
                      </p:cNvPicPr>
                      <p:nvPr/>
                    </p:nvPicPr>
                    <p:blipFill>
                      <a:blip r:embed="rId6"/>
                      <a:srcRect/>
                      <a:stretch>
                        <a:fillRect/>
                      </a:stretch>
                    </p:blipFill>
                    <p:spPr bwMode="auto">
                      <a:xfrm>
                        <a:off x="2343150" y="3484007"/>
                        <a:ext cx="3990133" cy="2204339"/>
                      </a:xfrm>
                      <a:prstGeom prst="rect">
                        <a:avLst/>
                      </a:prstGeom>
                      <a:noFill/>
                    </p:spPr>
                  </p:pic>
                </p:oleObj>
              </mc:Fallback>
            </mc:AlternateContent>
          </a:graphicData>
        </a:graphic>
      </p:graphicFrame>
      <p:sp>
        <p:nvSpPr>
          <p:cNvPr id="11" name="Rectangle 6"/>
          <p:cNvSpPr>
            <a:spLocks noChangeArrowheads="1"/>
          </p:cNvSpPr>
          <p:nvPr/>
        </p:nvSpPr>
        <p:spPr bwMode="auto">
          <a:xfrm>
            <a:off x="2235205" y="532785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203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4109205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8">
                                            <p:txEl>
                                              <p:pRg st="0" end="0"/>
                                            </p:txEl>
                                          </p:spTgt>
                                        </p:tgtEl>
                                        <p:attrNameLst>
                                          <p:attrName>style.visibility</p:attrName>
                                        </p:attrNameLst>
                                      </p:cBhvr>
                                      <p:to>
                                        <p:strVal val="visible"/>
                                      </p:to>
                                    </p:set>
                                    <p:animEffect transition="in" filter="fade">
                                      <p:cBhvr>
                                        <p:cTn id="12" dur="500"/>
                                        <p:tgtEl>
                                          <p:spTgt spid="8">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a:spLocks noChangeArrowheads="1"/>
          </p:cNvSpPr>
          <p:nvPr/>
        </p:nvSpPr>
        <p:spPr bwMode="auto">
          <a:xfrm>
            <a:off x="1977391" y="137026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5" name="对象 4"/>
          <p:cNvGraphicFramePr>
            <a:graphicFrameLocks noChangeAspect="1"/>
          </p:cNvGraphicFramePr>
          <p:nvPr>
            <p:extLst/>
          </p:nvPr>
        </p:nvGraphicFramePr>
        <p:xfrm>
          <a:off x="1844249" y="1315878"/>
          <a:ext cx="4580281" cy="810191"/>
        </p:xfrm>
        <a:graphic>
          <a:graphicData uri="http://schemas.openxmlformats.org/presentationml/2006/ole">
            <mc:AlternateContent xmlns:mc="http://schemas.openxmlformats.org/markup-compatibility/2006">
              <mc:Choice xmlns:v="urn:schemas-microsoft-com:vml" Requires="v">
                <p:oleObj spid="_x0000_s147468" name="Equation" r:id="rId3" imgW="4038600" imgH="711200" progId="Equation.DSMT4">
                  <p:embed/>
                </p:oleObj>
              </mc:Choice>
              <mc:Fallback>
                <p:oleObj name="Equation" r:id="rId3" imgW="4038600" imgH="711200" progId="Equation.DSMT4">
                  <p:embed/>
                  <p:pic>
                    <p:nvPicPr>
                      <p:cNvPr id="5" name="对象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44249" y="1315878"/>
                        <a:ext cx="4580281" cy="810191"/>
                      </a:xfrm>
                      <a:prstGeom prst="rect">
                        <a:avLst/>
                      </a:prstGeom>
                      <a:noFill/>
                    </p:spPr>
                  </p:pic>
                </p:oleObj>
              </mc:Fallback>
            </mc:AlternateContent>
          </a:graphicData>
        </a:graphic>
      </p:graphicFrame>
      <p:sp>
        <p:nvSpPr>
          <p:cNvPr id="6" name="矩形 5"/>
          <p:cNvSpPr/>
          <p:nvPr/>
        </p:nvSpPr>
        <p:spPr>
          <a:xfrm>
            <a:off x="503389" y="2305153"/>
            <a:ext cx="4971900" cy="415498"/>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令实常数</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使下列向量方程成立：</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7" name="Rectangle 4"/>
          <p:cNvSpPr>
            <a:spLocks noChangeArrowheads="1"/>
          </p:cNvSpPr>
          <p:nvPr/>
        </p:nvSpPr>
        <p:spPr bwMode="auto">
          <a:xfrm>
            <a:off x="3726181" y="258050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1668780" y="2350470"/>
          <a:ext cx="1005932" cy="301780"/>
        </p:xfrm>
        <a:graphic>
          <a:graphicData uri="http://schemas.openxmlformats.org/presentationml/2006/ole">
            <mc:AlternateContent xmlns:mc="http://schemas.openxmlformats.org/markup-compatibility/2006">
              <mc:Choice xmlns:v="urn:schemas-microsoft-com:vml" Requires="v">
                <p:oleObj spid="_x0000_s147469" name="Equation" r:id="rId5" imgW="761669" imgH="228501" progId="Equation.DSMT4">
                  <p:embed/>
                </p:oleObj>
              </mc:Choice>
              <mc:Fallback>
                <p:oleObj name="Equation" r:id="rId5" imgW="761669" imgH="228501"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668780" y="2350470"/>
                        <a:ext cx="1005932" cy="301780"/>
                      </a:xfrm>
                      <a:prstGeom prst="rect">
                        <a:avLst/>
                      </a:prstGeom>
                      <a:noFill/>
                    </p:spPr>
                  </p:pic>
                </p:oleObj>
              </mc:Fallback>
            </mc:AlternateContent>
          </a:graphicData>
        </a:graphic>
      </p:graphicFrame>
      <p:sp>
        <p:nvSpPr>
          <p:cNvPr id="9" name="Rectangle 6"/>
          <p:cNvSpPr>
            <a:spLocks noChangeArrowheads="1"/>
          </p:cNvSpPr>
          <p:nvPr/>
        </p:nvSpPr>
        <p:spPr bwMode="auto">
          <a:xfrm>
            <a:off x="2354581" y="343551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2189326" y="2877100"/>
          <a:ext cx="4074220" cy="404426"/>
        </p:xfrm>
        <a:graphic>
          <a:graphicData uri="http://schemas.openxmlformats.org/presentationml/2006/ole">
            <mc:AlternateContent xmlns:mc="http://schemas.openxmlformats.org/markup-compatibility/2006">
              <mc:Choice xmlns:v="urn:schemas-microsoft-com:vml" Requires="v">
                <p:oleObj spid="_x0000_s147470" name="Equation" r:id="rId7" imgW="2590800" imgH="254000" progId="Equation.DSMT4">
                  <p:embed/>
                </p:oleObj>
              </mc:Choice>
              <mc:Fallback>
                <p:oleObj name="Equation" r:id="rId7" imgW="2590800" imgH="254000"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89326" y="2877100"/>
                        <a:ext cx="4074220" cy="404426"/>
                      </a:xfrm>
                      <a:prstGeom prst="rect">
                        <a:avLst/>
                      </a:prstGeom>
                      <a:noFill/>
                    </p:spPr>
                  </p:pic>
                </p:oleObj>
              </mc:Fallback>
            </mc:AlternateContent>
          </a:graphicData>
        </a:graphic>
      </p:graphicFrame>
      <p:sp>
        <p:nvSpPr>
          <p:cNvPr id="11" name="矩形 10"/>
          <p:cNvSpPr/>
          <p:nvPr/>
        </p:nvSpPr>
        <p:spPr>
          <a:xfrm>
            <a:off x="7058065" y="2864577"/>
            <a:ext cx="857927" cy="415498"/>
          </a:xfrm>
          <a:prstGeom prst="rect">
            <a:avLst/>
          </a:prstGeom>
        </p:spPr>
        <p:txBody>
          <a:bodyPr wrap="none">
            <a:spAutoFit/>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(3-28)</a:t>
            </a:r>
            <a:endPar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2" name="矩形 11"/>
          <p:cNvSpPr/>
          <p:nvPr/>
        </p:nvSpPr>
        <p:spPr>
          <a:xfrm>
            <a:off x="480306" y="3377810"/>
            <a:ext cx="1261884" cy="415498"/>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分别列出</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2517698" y="3463943"/>
          <a:ext cx="2416964" cy="786918"/>
        </p:xfrm>
        <a:graphic>
          <a:graphicData uri="http://schemas.openxmlformats.org/presentationml/2006/ole">
            <mc:AlternateContent xmlns:mc="http://schemas.openxmlformats.org/markup-compatibility/2006">
              <mc:Choice xmlns:v="urn:schemas-microsoft-com:vml" Requires="v">
                <p:oleObj spid="_x0000_s147471" name="Equation" r:id="rId9" imgW="1637589" imgH="533169" progId="Equation.DSMT4">
                  <p:embed/>
                </p:oleObj>
              </mc:Choice>
              <mc:Fallback>
                <p:oleObj name="Equation" r:id="rId9" imgW="1637589" imgH="533169"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7698" y="3463943"/>
                        <a:ext cx="2416964" cy="786918"/>
                      </a:xfrm>
                      <a:prstGeom prst="rect">
                        <a:avLst/>
                      </a:prstGeom>
                      <a:noFill/>
                    </p:spPr>
                  </p:pic>
                </p:oleObj>
              </mc:Fallback>
            </mc:AlternateContent>
          </a:graphicData>
        </a:graphic>
      </p:graphicFrame>
      <p:sp>
        <p:nvSpPr>
          <p:cNvPr id="15" name="矩形 14"/>
          <p:cNvSpPr/>
          <p:nvPr/>
        </p:nvSpPr>
        <p:spPr>
          <a:xfrm>
            <a:off x="503389" y="4419926"/>
            <a:ext cx="7680491" cy="1061829"/>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解得；</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由</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用同幂项系数相等的条件，解得</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。故唯有</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时，才能满足向量方程</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(3-28)</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，于是</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的三行线性无关，系统是能控的。</a:t>
            </a:r>
          </a:p>
        </p:txBody>
      </p:sp>
      <p:graphicFrame>
        <p:nvGraphicFramePr>
          <p:cNvPr id="17" name="对象 16"/>
          <p:cNvGraphicFramePr>
            <a:graphicFrameLocks noChangeAspect="1"/>
          </p:cNvGraphicFramePr>
          <p:nvPr>
            <p:extLst/>
          </p:nvPr>
        </p:nvGraphicFramePr>
        <p:xfrm>
          <a:off x="1323001" y="4474363"/>
          <a:ext cx="639023" cy="356664"/>
        </p:xfrm>
        <a:graphic>
          <a:graphicData uri="http://schemas.openxmlformats.org/presentationml/2006/ole">
            <mc:AlternateContent xmlns:mc="http://schemas.openxmlformats.org/markup-compatibility/2006">
              <mc:Choice xmlns:v="urn:schemas-microsoft-com:vml" Requires="v">
                <p:oleObj spid="_x0000_s147472" name="Equation" r:id="rId11" imgW="406224" imgH="228501" progId="Equation.DSMT4">
                  <p:embed/>
                </p:oleObj>
              </mc:Choice>
              <mc:Fallback>
                <p:oleObj name="Equation" r:id="rId11" imgW="406224" imgH="228501" progId="Equation.DSMT4">
                  <p:embed/>
                  <p:pic>
                    <p:nvPicPr>
                      <p:cNvPr id="17" name="对象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23001" y="4474363"/>
                        <a:ext cx="639023" cy="356664"/>
                      </a:xfrm>
                      <a:prstGeom prst="rect">
                        <a:avLst/>
                      </a:prstGeom>
                      <a:noFill/>
                    </p:spPr>
                  </p:pic>
                </p:oleObj>
              </mc:Fallback>
            </mc:AlternateContent>
          </a:graphicData>
        </a:graphic>
      </p:graphicFrame>
      <p:graphicFrame>
        <p:nvGraphicFramePr>
          <p:cNvPr id="19" name="对象 18"/>
          <p:cNvGraphicFramePr>
            <a:graphicFrameLocks noChangeAspect="1"/>
          </p:cNvGraphicFramePr>
          <p:nvPr>
            <p:extLst/>
          </p:nvPr>
        </p:nvGraphicFramePr>
        <p:xfrm>
          <a:off x="2424875" y="4484199"/>
          <a:ext cx="1867379" cy="350134"/>
        </p:xfrm>
        <a:graphic>
          <a:graphicData uri="http://schemas.openxmlformats.org/presentationml/2006/ole">
            <mc:AlternateContent xmlns:mc="http://schemas.openxmlformats.org/markup-compatibility/2006">
              <mc:Choice xmlns:v="urn:schemas-microsoft-com:vml" Requires="v">
                <p:oleObj spid="_x0000_s147473" name="Equation" r:id="rId13" imgW="1219200" imgH="228600" progId="Equation.DSMT4">
                  <p:embed/>
                </p:oleObj>
              </mc:Choice>
              <mc:Fallback>
                <p:oleObj name="Equation" r:id="rId13" imgW="1219200" imgH="228600" progId="Equation.DSMT4">
                  <p:embed/>
                  <p:pic>
                    <p:nvPicPr>
                      <p:cNvPr id="19" name="对象 1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424875" y="4484199"/>
                        <a:ext cx="1867379" cy="350134"/>
                      </a:xfrm>
                      <a:prstGeom prst="rect">
                        <a:avLst/>
                      </a:prstGeom>
                      <a:noFill/>
                    </p:spPr>
                  </p:pic>
                </p:oleObj>
              </mc:Fallback>
            </mc:AlternateContent>
          </a:graphicData>
        </a:graphic>
      </p:graphicFrame>
      <p:graphicFrame>
        <p:nvGraphicFramePr>
          <p:cNvPr id="21" name="对象 20"/>
          <p:cNvGraphicFramePr>
            <a:graphicFrameLocks noChangeAspect="1"/>
          </p:cNvGraphicFramePr>
          <p:nvPr>
            <p:extLst/>
          </p:nvPr>
        </p:nvGraphicFramePr>
        <p:xfrm>
          <a:off x="860148" y="4779279"/>
          <a:ext cx="600075" cy="320040"/>
        </p:xfrm>
        <a:graphic>
          <a:graphicData uri="http://schemas.openxmlformats.org/presentationml/2006/ole">
            <mc:AlternateContent xmlns:mc="http://schemas.openxmlformats.org/markup-compatibility/2006">
              <mc:Choice xmlns:v="urn:schemas-microsoft-com:vml" Requires="v">
                <p:oleObj spid="_x0000_s147474" name="Equation" r:id="rId15" imgW="431613" imgH="228501" progId="Equation.DSMT4">
                  <p:embed/>
                </p:oleObj>
              </mc:Choice>
              <mc:Fallback>
                <p:oleObj name="Equation" r:id="rId15" imgW="431613" imgH="228501" progId="Equation.DSMT4">
                  <p:embed/>
                  <p:pic>
                    <p:nvPicPr>
                      <p:cNvPr id="21" name="对象 2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60148" y="4779279"/>
                        <a:ext cx="600075" cy="320040"/>
                      </a:xfrm>
                      <a:prstGeom prst="rect">
                        <a:avLst/>
                      </a:prstGeom>
                      <a:noFill/>
                    </p:spPr>
                  </p:pic>
                </p:oleObj>
              </mc:Fallback>
            </mc:AlternateContent>
          </a:graphicData>
        </a:graphic>
      </p:graphicFrame>
      <p:graphicFrame>
        <p:nvGraphicFramePr>
          <p:cNvPr id="23" name="对象 22"/>
          <p:cNvGraphicFramePr>
            <a:graphicFrameLocks noChangeAspect="1"/>
          </p:cNvGraphicFramePr>
          <p:nvPr>
            <p:extLst/>
          </p:nvPr>
        </p:nvGraphicFramePr>
        <p:xfrm>
          <a:off x="1575971" y="4767378"/>
          <a:ext cx="608559" cy="331942"/>
        </p:xfrm>
        <a:graphic>
          <a:graphicData uri="http://schemas.openxmlformats.org/presentationml/2006/ole">
            <mc:AlternateContent xmlns:mc="http://schemas.openxmlformats.org/markup-compatibility/2006">
              <mc:Choice xmlns:v="urn:schemas-microsoft-com:vml" Requires="v">
                <p:oleObj spid="_x0000_s147475" name="Equation" r:id="rId17" imgW="419100" imgH="228600" progId="Equation.DSMT4">
                  <p:embed/>
                </p:oleObj>
              </mc:Choice>
              <mc:Fallback>
                <p:oleObj name="Equation" r:id="rId17" imgW="419100" imgH="228600" progId="Equation.DSMT4">
                  <p:embed/>
                  <p:pic>
                    <p:nvPicPr>
                      <p:cNvPr id="23" name="对象 2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575971" y="4767378"/>
                        <a:ext cx="608559" cy="331942"/>
                      </a:xfrm>
                      <a:prstGeom prst="rect">
                        <a:avLst/>
                      </a:prstGeom>
                      <a:noFill/>
                    </p:spPr>
                  </p:pic>
                </p:oleObj>
              </mc:Fallback>
            </mc:AlternateContent>
          </a:graphicData>
        </a:graphic>
      </p:graphicFrame>
      <p:graphicFrame>
        <p:nvGraphicFramePr>
          <p:cNvPr id="25" name="对象 24"/>
          <p:cNvGraphicFramePr>
            <a:graphicFrameLocks noChangeAspect="1"/>
          </p:cNvGraphicFramePr>
          <p:nvPr>
            <p:extLst/>
          </p:nvPr>
        </p:nvGraphicFramePr>
        <p:xfrm>
          <a:off x="3147716" y="4779279"/>
          <a:ext cx="1618820" cy="363100"/>
        </p:xfrm>
        <a:graphic>
          <a:graphicData uri="http://schemas.openxmlformats.org/presentationml/2006/ole">
            <mc:AlternateContent xmlns:mc="http://schemas.openxmlformats.org/markup-compatibility/2006">
              <mc:Choice xmlns:v="urn:schemas-microsoft-com:vml" Requires="v">
                <p:oleObj spid="_x0000_s147476" name="Equation" r:id="rId19" imgW="1016000" imgH="228600" progId="Equation.DSMT4">
                  <p:embed/>
                </p:oleObj>
              </mc:Choice>
              <mc:Fallback>
                <p:oleObj name="Equation" r:id="rId19" imgW="1016000" imgH="228600" progId="Equation.DSMT4">
                  <p:embed/>
                  <p:pic>
                    <p:nvPicPr>
                      <p:cNvPr id="25" name="对象 24"/>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147716" y="4779279"/>
                        <a:ext cx="1618820" cy="363100"/>
                      </a:xfrm>
                      <a:prstGeom prst="rect">
                        <a:avLst/>
                      </a:prstGeom>
                      <a:noFill/>
                    </p:spPr>
                  </p:pic>
                </p:oleObj>
              </mc:Fallback>
            </mc:AlternateContent>
          </a:graphicData>
        </a:graphic>
      </p:graphicFrame>
      <p:graphicFrame>
        <p:nvGraphicFramePr>
          <p:cNvPr id="27" name="对象 26"/>
          <p:cNvGraphicFramePr>
            <a:graphicFrameLocks noChangeAspect="1"/>
          </p:cNvGraphicFramePr>
          <p:nvPr>
            <p:extLst/>
          </p:nvPr>
        </p:nvGraphicFramePr>
        <p:xfrm>
          <a:off x="1160186" y="5076933"/>
          <a:ext cx="1001654" cy="363100"/>
        </p:xfrm>
        <a:graphic>
          <a:graphicData uri="http://schemas.openxmlformats.org/presentationml/2006/ole">
            <mc:AlternateContent xmlns:mc="http://schemas.openxmlformats.org/markup-compatibility/2006">
              <mc:Choice xmlns:v="urn:schemas-microsoft-com:vml" Requires="v">
                <p:oleObj spid="_x0000_s147477" name="Equation" r:id="rId21" imgW="761669" imgH="279279" progId="Equation.DSMT4">
                  <p:embed/>
                </p:oleObj>
              </mc:Choice>
              <mc:Fallback>
                <p:oleObj name="Equation" r:id="rId21" imgW="761669" imgH="279279" progId="Equation.DSMT4">
                  <p:embed/>
                  <p:pic>
                    <p:nvPicPr>
                      <p:cNvPr id="27" name="对象 2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1160186" y="5076933"/>
                        <a:ext cx="1001654" cy="363100"/>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204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0502176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par>
                                <p:cTn id="11" presetID="10" presetClass="entr" presetSubtype="0" fill="hold" nodeType="with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fade">
                                      <p:cBhvr>
                                        <p:cTn id="13" dur="500"/>
                                        <p:tgtEl>
                                          <p:spTgt spid="10"/>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fade">
                                      <p:cBhvr>
                                        <p:cTn id="16" dur="500"/>
                                        <p:tgtEl>
                                          <p:spTgt spid="11"/>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nodeType="click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fade">
                                      <p:cBhvr>
                                        <p:cTn id="21" dur="500"/>
                                        <p:tgtEl>
                                          <p:spTgt spid="14"/>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2"/>
                                        </p:tgtEl>
                                        <p:attrNameLst>
                                          <p:attrName>style.visibility</p:attrName>
                                        </p:attrNameLst>
                                      </p:cBhvr>
                                      <p:to>
                                        <p:strVal val="visible"/>
                                      </p:to>
                                    </p:set>
                                    <p:animEffect transition="in" filter="fade">
                                      <p:cBhvr>
                                        <p:cTn id="24" dur="500"/>
                                        <p:tgtEl>
                                          <p:spTgt spid="12"/>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nodeType="clickEffect">
                                  <p:stCondLst>
                                    <p:cond delay="0"/>
                                  </p:stCondLst>
                                  <p:childTnLst>
                                    <p:set>
                                      <p:cBhvr>
                                        <p:cTn id="28" dur="1" fill="hold">
                                          <p:stCondLst>
                                            <p:cond delay="0"/>
                                          </p:stCondLst>
                                        </p:cTn>
                                        <p:tgtEl>
                                          <p:spTgt spid="17"/>
                                        </p:tgtEl>
                                        <p:attrNameLst>
                                          <p:attrName>style.visibility</p:attrName>
                                        </p:attrNameLst>
                                      </p:cBhvr>
                                      <p:to>
                                        <p:strVal val="visible"/>
                                      </p:to>
                                    </p:set>
                                    <p:animEffect transition="in" filter="fade">
                                      <p:cBhvr>
                                        <p:cTn id="29" dur="500"/>
                                        <p:tgtEl>
                                          <p:spTgt spid="17"/>
                                        </p:tgtEl>
                                      </p:cBhvr>
                                    </p:animEffect>
                                  </p:childTnLst>
                                </p:cTn>
                              </p:par>
                              <p:par>
                                <p:cTn id="30" presetID="10" presetClass="entr" presetSubtype="0" fill="hold" nodeType="withEffect">
                                  <p:stCondLst>
                                    <p:cond delay="0"/>
                                  </p:stCondLst>
                                  <p:childTnLst>
                                    <p:set>
                                      <p:cBhvr>
                                        <p:cTn id="31" dur="1" fill="hold">
                                          <p:stCondLst>
                                            <p:cond delay="0"/>
                                          </p:stCondLst>
                                        </p:cTn>
                                        <p:tgtEl>
                                          <p:spTgt spid="25"/>
                                        </p:tgtEl>
                                        <p:attrNameLst>
                                          <p:attrName>style.visibility</p:attrName>
                                        </p:attrNameLst>
                                      </p:cBhvr>
                                      <p:to>
                                        <p:strVal val="visible"/>
                                      </p:to>
                                    </p:set>
                                    <p:animEffect transition="in" filter="fade">
                                      <p:cBhvr>
                                        <p:cTn id="32" dur="500"/>
                                        <p:tgtEl>
                                          <p:spTgt spid="25"/>
                                        </p:tgtEl>
                                      </p:cBhvr>
                                    </p:animEffect>
                                  </p:childTnLst>
                                </p:cTn>
                              </p:par>
                              <p:par>
                                <p:cTn id="33" presetID="10" presetClass="entr" presetSubtype="0" fill="hold" nodeType="withEffect">
                                  <p:stCondLst>
                                    <p:cond delay="0"/>
                                  </p:stCondLst>
                                  <p:childTnLst>
                                    <p:set>
                                      <p:cBhvr>
                                        <p:cTn id="34" dur="1" fill="hold">
                                          <p:stCondLst>
                                            <p:cond delay="0"/>
                                          </p:stCondLst>
                                        </p:cTn>
                                        <p:tgtEl>
                                          <p:spTgt spid="19"/>
                                        </p:tgtEl>
                                        <p:attrNameLst>
                                          <p:attrName>style.visibility</p:attrName>
                                        </p:attrNameLst>
                                      </p:cBhvr>
                                      <p:to>
                                        <p:strVal val="visible"/>
                                      </p:to>
                                    </p:set>
                                    <p:animEffect transition="in" filter="fade">
                                      <p:cBhvr>
                                        <p:cTn id="35" dur="500"/>
                                        <p:tgtEl>
                                          <p:spTgt spid="19"/>
                                        </p:tgtEl>
                                      </p:cBhvr>
                                    </p:animEffect>
                                  </p:childTnLst>
                                </p:cTn>
                              </p:par>
                              <p:par>
                                <p:cTn id="36" presetID="10" presetClass="entr" presetSubtype="0" fill="hold" nodeType="withEffect">
                                  <p:stCondLst>
                                    <p:cond delay="0"/>
                                  </p:stCondLst>
                                  <p:childTnLst>
                                    <p:set>
                                      <p:cBhvr>
                                        <p:cTn id="37" dur="1" fill="hold">
                                          <p:stCondLst>
                                            <p:cond delay="0"/>
                                          </p:stCondLst>
                                        </p:cTn>
                                        <p:tgtEl>
                                          <p:spTgt spid="21"/>
                                        </p:tgtEl>
                                        <p:attrNameLst>
                                          <p:attrName>style.visibility</p:attrName>
                                        </p:attrNameLst>
                                      </p:cBhvr>
                                      <p:to>
                                        <p:strVal val="visible"/>
                                      </p:to>
                                    </p:set>
                                    <p:animEffect transition="in" filter="fade">
                                      <p:cBhvr>
                                        <p:cTn id="38" dur="500"/>
                                        <p:tgtEl>
                                          <p:spTgt spid="21"/>
                                        </p:tgtEl>
                                      </p:cBhvr>
                                    </p:animEffect>
                                  </p:childTnLst>
                                </p:cTn>
                              </p:par>
                              <p:par>
                                <p:cTn id="39" presetID="10" presetClass="entr" presetSubtype="0" fill="hold" nodeType="withEffect">
                                  <p:stCondLst>
                                    <p:cond delay="0"/>
                                  </p:stCondLst>
                                  <p:childTnLst>
                                    <p:set>
                                      <p:cBhvr>
                                        <p:cTn id="40" dur="1" fill="hold">
                                          <p:stCondLst>
                                            <p:cond delay="0"/>
                                          </p:stCondLst>
                                        </p:cTn>
                                        <p:tgtEl>
                                          <p:spTgt spid="23"/>
                                        </p:tgtEl>
                                        <p:attrNameLst>
                                          <p:attrName>style.visibility</p:attrName>
                                        </p:attrNameLst>
                                      </p:cBhvr>
                                      <p:to>
                                        <p:strVal val="visible"/>
                                      </p:to>
                                    </p:set>
                                    <p:animEffect transition="in" filter="fade">
                                      <p:cBhvr>
                                        <p:cTn id="41" dur="500"/>
                                        <p:tgtEl>
                                          <p:spTgt spid="23"/>
                                        </p:tgtEl>
                                      </p:cBhvr>
                                    </p:animEffect>
                                  </p:childTnLst>
                                </p:cTn>
                              </p:par>
                              <p:par>
                                <p:cTn id="42" presetID="10" presetClass="entr" presetSubtype="0" fill="hold" nodeType="withEffect">
                                  <p:stCondLst>
                                    <p:cond delay="0"/>
                                  </p:stCondLst>
                                  <p:childTnLst>
                                    <p:set>
                                      <p:cBhvr>
                                        <p:cTn id="43" dur="1" fill="hold">
                                          <p:stCondLst>
                                            <p:cond delay="0"/>
                                          </p:stCondLst>
                                        </p:cTn>
                                        <p:tgtEl>
                                          <p:spTgt spid="27"/>
                                        </p:tgtEl>
                                        <p:attrNameLst>
                                          <p:attrName>style.visibility</p:attrName>
                                        </p:attrNameLst>
                                      </p:cBhvr>
                                      <p:to>
                                        <p:strVal val="visible"/>
                                      </p:to>
                                    </p:set>
                                    <p:animEffect transition="in" filter="fade">
                                      <p:cBhvr>
                                        <p:cTn id="44" dur="500"/>
                                        <p:tgtEl>
                                          <p:spTgt spid="27"/>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15"/>
                                        </p:tgtEl>
                                        <p:attrNameLst>
                                          <p:attrName>style.visibility</p:attrName>
                                        </p:attrNameLst>
                                      </p:cBhvr>
                                      <p:to>
                                        <p:strVal val="visible"/>
                                      </p:to>
                                    </p:set>
                                    <p:animEffect transition="in" filter="fade">
                                      <p:cBhvr>
                                        <p:cTn id="47"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1" grpId="0"/>
      <p:bldP spid="12" grpId="0"/>
      <p:bldP spid="15" grpId="0"/>
    </p:bld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52366" y="1186935"/>
            <a:ext cx="1811714"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2.</a:t>
            </a:r>
            <a:r>
              <a:rPr kumimoji="0" lang="zh-CN" altLang="zh-CN" sz="21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能观性判定</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5" name="Rectangle 2"/>
          <p:cNvSpPr>
            <a:spLocks noChangeArrowheads="1"/>
          </p:cNvSpPr>
          <p:nvPr/>
        </p:nvSpPr>
        <p:spPr bwMode="auto">
          <a:xfrm>
            <a:off x="2606041" y="202177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2130266" y="1681169"/>
          <a:ext cx="3620646" cy="629678"/>
        </p:xfrm>
        <a:graphic>
          <a:graphicData uri="http://schemas.openxmlformats.org/presentationml/2006/ole">
            <mc:AlternateContent xmlns:mc="http://schemas.openxmlformats.org/markup-compatibility/2006">
              <mc:Choice xmlns:v="urn:schemas-microsoft-com:vml" Requires="v">
                <p:oleObj spid="_x0000_s148489" name="Equation" r:id="rId3" imgW="2844800" imgH="495300" progId="Equation.DSMT4">
                  <p:embed/>
                </p:oleObj>
              </mc:Choice>
              <mc:Fallback>
                <p:oleObj name="Equation" r:id="rId3" imgW="2844800" imgH="4953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30266" y="1681169"/>
                        <a:ext cx="3620646" cy="629678"/>
                      </a:xfrm>
                      <a:prstGeom prst="rect">
                        <a:avLst/>
                      </a:prstGeom>
                      <a:noFill/>
                    </p:spPr>
                  </p:pic>
                </p:oleObj>
              </mc:Fallback>
            </mc:AlternateContent>
          </a:graphicData>
        </a:graphic>
      </p:graphicFrame>
      <p:sp>
        <p:nvSpPr>
          <p:cNvPr id="7" name="矩形 6"/>
          <p:cNvSpPr/>
          <p:nvPr/>
        </p:nvSpPr>
        <p:spPr>
          <a:xfrm>
            <a:off x="479151" y="2310847"/>
            <a:ext cx="954107" cy="415498"/>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令：</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2627472" y="2652854"/>
          <a:ext cx="2757401" cy="604362"/>
        </p:xfrm>
        <a:graphic>
          <a:graphicData uri="http://schemas.openxmlformats.org/presentationml/2006/ole">
            <mc:AlternateContent xmlns:mc="http://schemas.openxmlformats.org/markup-compatibility/2006">
              <mc:Choice xmlns:v="urn:schemas-microsoft-com:vml" Requires="v">
                <p:oleObj spid="_x0000_s148490" name="Equation" r:id="rId5" imgW="2082800" imgH="457200" progId="Equation.DSMT4">
                  <p:embed/>
                </p:oleObj>
              </mc:Choice>
              <mc:Fallback>
                <p:oleObj name="Equation" r:id="rId5" imgW="2082800" imgH="45720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627472" y="2652854"/>
                        <a:ext cx="2757401" cy="604362"/>
                      </a:xfrm>
                      <a:prstGeom prst="rect">
                        <a:avLst/>
                      </a:prstGeom>
                      <a:noFill/>
                    </p:spPr>
                  </p:pic>
                </p:oleObj>
              </mc:Fallback>
            </mc:AlternateContent>
          </a:graphicData>
        </a:graphic>
      </p:graphicFrame>
      <p:sp>
        <p:nvSpPr>
          <p:cNvPr id="10" name="矩形 9"/>
          <p:cNvSpPr/>
          <p:nvPr/>
        </p:nvSpPr>
        <p:spPr>
          <a:xfrm>
            <a:off x="7131873" y="2743514"/>
            <a:ext cx="1050288" cy="369332"/>
          </a:xfrm>
          <a:prstGeom prst="rect">
            <a:avLst/>
          </a:prstGeom>
        </p:spPr>
        <p:txBody>
          <a:bodyPr wrap="none">
            <a:spAutoFit/>
          </a:bodyPr>
          <a:lstStyle/>
          <a:p>
            <a:pPr marL="0" marR="0" lvl="0" indent="228600" algn="r" defTabSz="914400" rtl="0" eaLnBrk="1" fontAlgn="auto" latinLnBrk="1"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(3-29)</a:t>
            </a:r>
            <a:endPar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1" name="矩形 10"/>
          <p:cNvSpPr/>
          <p:nvPr/>
        </p:nvSpPr>
        <p:spPr>
          <a:xfrm>
            <a:off x="479150" y="3403651"/>
            <a:ext cx="1762021" cy="415498"/>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分别列出：</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2" name="Rectangle 6"/>
          <p:cNvSpPr>
            <a:spLocks noChangeArrowheads="1"/>
          </p:cNvSpPr>
          <p:nvPr/>
        </p:nvSpPr>
        <p:spPr bwMode="auto">
          <a:xfrm>
            <a:off x="2713197" y="395915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2215108" y="3805008"/>
          <a:ext cx="4464845" cy="424475"/>
        </p:xfrm>
        <a:graphic>
          <a:graphicData uri="http://schemas.openxmlformats.org/presentationml/2006/ole">
            <mc:AlternateContent xmlns:mc="http://schemas.openxmlformats.org/markup-compatibility/2006">
              <mc:Choice xmlns:v="urn:schemas-microsoft-com:vml" Requires="v">
                <p:oleObj spid="_x0000_s148491" name="Equation" r:id="rId7" imgW="2705100" imgH="254000" progId="Equation.DSMT4">
                  <p:embed/>
                </p:oleObj>
              </mc:Choice>
              <mc:Fallback>
                <p:oleObj name="Equation" r:id="rId7" imgW="2705100" imgH="254000" progId="Equation.DSMT4">
                  <p:embed/>
                  <p:pic>
                    <p:nvPicPr>
                      <p:cNvPr id="13" name="对象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215108" y="3805008"/>
                        <a:ext cx="4464845" cy="424475"/>
                      </a:xfrm>
                      <a:prstGeom prst="rect">
                        <a:avLst/>
                      </a:prstGeom>
                      <a:noFill/>
                    </p:spPr>
                  </p:pic>
                </p:oleObj>
              </mc:Fallback>
            </mc:AlternateContent>
          </a:graphicData>
        </a:graphic>
      </p:graphicFrame>
      <p:sp>
        <p:nvSpPr>
          <p:cNvPr id="14" name="矩形 13"/>
          <p:cNvSpPr/>
          <p:nvPr/>
        </p:nvSpPr>
        <p:spPr>
          <a:xfrm>
            <a:off x="502233" y="4384860"/>
            <a:ext cx="8161707" cy="415498"/>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解得</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，故</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的三列线性无关，系统是能观的。</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5" name="Rectangle 8"/>
          <p:cNvSpPr>
            <a:spLocks noChangeArrowheads="1"/>
          </p:cNvSpPr>
          <p:nvPr/>
        </p:nvSpPr>
        <p:spPr bwMode="auto">
          <a:xfrm>
            <a:off x="1165861" y="541128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1302589" y="4434196"/>
          <a:ext cx="1825040" cy="324452"/>
        </p:xfrm>
        <a:graphic>
          <a:graphicData uri="http://schemas.openxmlformats.org/presentationml/2006/ole">
            <mc:AlternateContent xmlns:mc="http://schemas.openxmlformats.org/markup-compatibility/2006">
              <mc:Choice xmlns:v="urn:schemas-microsoft-com:vml" Requires="v">
                <p:oleObj spid="_x0000_s148492" name="Equation" r:id="rId9" imgW="1282700" imgH="228600" progId="Equation.DSMT4">
                  <p:embed/>
                </p:oleObj>
              </mc:Choice>
              <mc:Fallback>
                <p:oleObj name="Equation" r:id="rId9" imgW="1282700" imgH="228600" progId="Equation.DSMT4">
                  <p:embed/>
                  <p:pic>
                    <p:nvPicPr>
                      <p:cNvPr id="16" name="对象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02589" y="4434196"/>
                        <a:ext cx="1825040" cy="324452"/>
                      </a:xfrm>
                      <a:prstGeom prst="rect">
                        <a:avLst/>
                      </a:prstGeom>
                      <a:noFill/>
                    </p:spPr>
                  </p:pic>
                </p:oleObj>
              </mc:Fallback>
            </mc:AlternateContent>
          </a:graphicData>
        </a:graphic>
      </p:graphicFrame>
      <p:sp>
        <p:nvSpPr>
          <p:cNvPr id="17" name="Rectangle 10"/>
          <p:cNvSpPr>
            <a:spLocks noChangeArrowheads="1"/>
          </p:cNvSpPr>
          <p:nvPr/>
        </p:nvSpPr>
        <p:spPr bwMode="auto">
          <a:xfrm>
            <a:off x="3337561" y="547189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8" name="对象 17"/>
          <p:cNvGraphicFramePr>
            <a:graphicFrameLocks noChangeAspect="1"/>
          </p:cNvGraphicFramePr>
          <p:nvPr>
            <p:extLst/>
          </p:nvPr>
        </p:nvGraphicFramePr>
        <p:xfrm>
          <a:off x="3873716" y="4426145"/>
          <a:ext cx="927716" cy="340554"/>
        </p:xfrm>
        <a:graphic>
          <a:graphicData uri="http://schemas.openxmlformats.org/presentationml/2006/ole">
            <mc:AlternateContent xmlns:mc="http://schemas.openxmlformats.org/markup-compatibility/2006">
              <mc:Choice xmlns:v="urn:schemas-microsoft-com:vml" Requires="v">
                <p:oleObj spid="_x0000_s148493" name="Equation" r:id="rId11" imgW="749300" imgH="279400" progId="Equation.DSMT4">
                  <p:embed/>
                </p:oleObj>
              </mc:Choice>
              <mc:Fallback>
                <p:oleObj name="Equation" r:id="rId11" imgW="749300" imgH="279400" progId="Equation.DSMT4">
                  <p:embed/>
                  <p:pic>
                    <p:nvPicPr>
                      <p:cNvPr id="18" name="对象 1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873716" y="4426145"/>
                        <a:ext cx="927716" cy="340554"/>
                      </a:xfrm>
                      <a:prstGeom prst="rect">
                        <a:avLst/>
                      </a:prstGeom>
                      <a:noFill/>
                    </p:spPr>
                  </p:pic>
                </p:oleObj>
              </mc:Fallback>
            </mc:AlternateContent>
          </a:graphicData>
        </a:graphic>
      </p:graphicFrame>
      <p:sp>
        <p:nvSpPr>
          <p:cNvPr id="19" name="矩形 18"/>
          <p:cNvSpPr/>
          <p:nvPr/>
        </p:nvSpPr>
        <p:spPr>
          <a:xfrm>
            <a:off x="502233" y="4780036"/>
            <a:ext cx="8161707" cy="1061829"/>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显见传递矩阵中，</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存在零、极点对消。由于本系统是双输入</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双输出系统，其能控性和能观性的判定与</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的零极点对消与否无关。</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0" name="Rectangle 12"/>
          <p:cNvSpPr>
            <a:spLocks noChangeArrowheads="1"/>
          </p:cNvSpPr>
          <p:nvPr/>
        </p:nvSpPr>
        <p:spPr bwMode="auto">
          <a:xfrm>
            <a:off x="2713197" y="779646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1" name="对象 20"/>
          <p:cNvGraphicFramePr>
            <a:graphicFrameLocks noChangeAspect="1"/>
          </p:cNvGraphicFramePr>
          <p:nvPr>
            <p:extLst/>
          </p:nvPr>
        </p:nvGraphicFramePr>
        <p:xfrm>
          <a:off x="2777585" y="4860824"/>
          <a:ext cx="414432" cy="507680"/>
        </p:xfrm>
        <a:graphic>
          <a:graphicData uri="http://schemas.openxmlformats.org/presentationml/2006/ole">
            <mc:AlternateContent xmlns:mc="http://schemas.openxmlformats.org/markup-compatibility/2006">
              <mc:Choice xmlns:v="urn:schemas-microsoft-com:vml" Requires="v">
                <p:oleObj spid="_x0000_s148494" name="Equation" r:id="rId13" imgW="380835" imgH="469696" progId="Equation.DSMT4">
                  <p:embed/>
                </p:oleObj>
              </mc:Choice>
              <mc:Fallback>
                <p:oleObj name="Equation" r:id="rId13" imgW="380835" imgH="469696" progId="Equation.DSMT4">
                  <p:embed/>
                  <p:pic>
                    <p:nvPicPr>
                      <p:cNvPr id="21" name="对象 2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777585" y="4860824"/>
                        <a:ext cx="414432" cy="507680"/>
                      </a:xfrm>
                      <a:prstGeom prst="rect">
                        <a:avLst/>
                      </a:prstGeom>
                      <a:noFill/>
                    </p:spPr>
                  </p:pic>
                </p:oleObj>
              </mc:Fallback>
            </mc:AlternateContent>
          </a:graphicData>
        </a:graphic>
      </p:graphicFrame>
      <p:sp>
        <p:nvSpPr>
          <p:cNvPr id="22" name="Rectangle 14"/>
          <p:cNvSpPr>
            <a:spLocks noChangeArrowheads="1"/>
          </p:cNvSpPr>
          <p:nvPr/>
        </p:nvSpPr>
        <p:spPr bwMode="auto">
          <a:xfrm>
            <a:off x="4337575" y="791867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3" name="对象 22"/>
          <p:cNvGraphicFramePr>
            <a:graphicFrameLocks noChangeAspect="1"/>
          </p:cNvGraphicFramePr>
          <p:nvPr>
            <p:extLst/>
          </p:nvPr>
        </p:nvGraphicFramePr>
        <p:xfrm>
          <a:off x="5126245" y="5315181"/>
          <a:ext cx="383016" cy="469195"/>
        </p:xfrm>
        <a:graphic>
          <a:graphicData uri="http://schemas.openxmlformats.org/presentationml/2006/ole">
            <mc:AlternateContent xmlns:mc="http://schemas.openxmlformats.org/markup-compatibility/2006">
              <mc:Choice xmlns:v="urn:schemas-microsoft-com:vml" Requires="v">
                <p:oleObj spid="_x0000_s148495" name="Equation" r:id="rId15" imgW="380835" imgH="469696" progId="Equation.DSMT4">
                  <p:embed/>
                </p:oleObj>
              </mc:Choice>
              <mc:Fallback>
                <p:oleObj name="Equation" r:id="rId15" imgW="380835" imgH="469696" progId="Equation.DSMT4">
                  <p:embed/>
                  <p:pic>
                    <p:nvPicPr>
                      <p:cNvPr id="23" name="对象 2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126245" y="5315181"/>
                        <a:ext cx="383016" cy="469195"/>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205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1795660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par>
                                <p:cTn id="13" presetID="10" presetClass="entr" presetSubtype="0" fill="hold" nodeType="with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500"/>
                                        <p:tgtEl>
                                          <p:spTgt spid="9"/>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500"/>
                                        <p:tgtEl>
                                          <p:spTgt spid="10"/>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500"/>
                                        <p:tgtEl>
                                          <p:spTgt spid="11"/>
                                        </p:tgtEl>
                                      </p:cBhvr>
                                    </p:animEffect>
                                  </p:childTnLst>
                                </p:cTn>
                              </p:par>
                              <p:par>
                                <p:cTn id="24" presetID="10" presetClass="entr" presetSubtype="0" fill="hold" nodeType="withEffect">
                                  <p:stCondLst>
                                    <p:cond delay="0"/>
                                  </p:stCondLst>
                                  <p:childTnLst>
                                    <p:set>
                                      <p:cBhvr>
                                        <p:cTn id="25" dur="1" fill="hold">
                                          <p:stCondLst>
                                            <p:cond delay="0"/>
                                          </p:stCondLst>
                                        </p:cTn>
                                        <p:tgtEl>
                                          <p:spTgt spid="13"/>
                                        </p:tgtEl>
                                        <p:attrNameLst>
                                          <p:attrName>style.visibility</p:attrName>
                                        </p:attrNameLst>
                                      </p:cBhvr>
                                      <p:to>
                                        <p:strVal val="visible"/>
                                      </p:to>
                                    </p:set>
                                    <p:animEffect transition="in" filter="fade">
                                      <p:cBhvr>
                                        <p:cTn id="26" dur="500"/>
                                        <p:tgtEl>
                                          <p:spTgt spid="13"/>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16"/>
                                        </p:tgtEl>
                                        <p:attrNameLst>
                                          <p:attrName>style.visibility</p:attrName>
                                        </p:attrNameLst>
                                      </p:cBhvr>
                                      <p:to>
                                        <p:strVal val="visible"/>
                                      </p:to>
                                    </p:set>
                                    <p:animEffect transition="in" filter="fade">
                                      <p:cBhvr>
                                        <p:cTn id="31" dur="500"/>
                                        <p:tgtEl>
                                          <p:spTgt spid="16"/>
                                        </p:tgtEl>
                                      </p:cBhvr>
                                    </p:animEffect>
                                  </p:childTnLst>
                                </p:cTn>
                              </p:par>
                              <p:par>
                                <p:cTn id="32" presetID="10" presetClass="entr" presetSubtype="0" fill="hold" nodeType="withEffect">
                                  <p:stCondLst>
                                    <p:cond delay="0"/>
                                  </p:stCondLst>
                                  <p:childTnLst>
                                    <p:set>
                                      <p:cBhvr>
                                        <p:cTn id="33" dur="1" fill="hold">
                                          <p:stCondLst>
                                            <p:cond delay="0"/>
                                          </p:stCondLst>
                                        </p:cTn>
                                        <p:tgtEl>
                                          <p:spTgt spid="18"/>
                                        </p:tgtEl>
                                        <p:attrNameLst>
                                          <p:attrName>style.visibility</p:attrName>
                                        </p:attrNameLst>
                                      </p:cBhvr>
                                      <p:to>
                                        <p:strVal val="visible"/>
                                      </p:to>
                                    </p:set>
                                    <p:animEffect transition="in" filter="fade">
                                      <p:cBhvr>
                                        <p:cTn id="34" dur="500"/>
                                        <p:tgtEl>
                                          <p:spTgt spid="18"/>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fade">
                                      <p:cBhvr>
                                        <p:cTn id="37" dur="500"/>
                                        <p:tgtEl>
                                          <p:spTgt spid="14"/>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9"/>
                                        </p:tgtEl>
                                        <p:attrNameLst>
                                          <p:attrName>style.visibility</p:attrName>
                                        </p:attrNameLst>
                                      </p:cBhvr>
                                      <p:to>
                                        <p:strVal val="visible"/>
                                      </p:to>
                                    </p:set>
                                    <p:animEffect transition="in" filter="fade">
                                      <p:cBhvr>
                                        <p:cTn id="42" dur="500"/>
                                        <p:tgtEl>
                                          <p:spTgt spid="19"/>
                                        </p:tgtEl>
                                      </p:cBhvr>
                                    </p:animEffect>
                                  </p:childTnLst>
                                </p:cTn>
                              </p:par>
                              <p:par>
                                <p:cTn id="43" presetID="10" presetClass="entr" presetSubtype="0" fill="hold" nodeType="withEffect">
                                  <p:stCondLst>
                                    <p:cond delay="0"/>
                                  </p:stCondLst>
                                  <p:childTnLst>
                                    <p:set>
                                      <p:cBhvr>
                                        <p:cTn id="44" dur="1" fill="hold">
                                          <p:stCondLst>
                                            <p:cond delay="0"/>
                                          </p:stCondLst>
                                        </p:cTn>
                                        <p:tgtEl>
                                          <p:spTgt spid="21"/>
                                        </p:tgtEl>
                                        <p:attrNameLst>
                                          <p:attrName>style.visibility</p:attrName>
                                        </p:attrNameLst>
                                      </p:cBhvr>
                                      <p:to>
                                        <p:strVal val="visible"/>
                                      </p:to>
                                    </p:set>
                                    <p:animEffect transition="in" filter="fade">
                                      <p:cBhvr>
                                        <p:cTn id="45" dur="500"/>
                                        <p:tgtEl>
                                          <p:spTgt spid="21"/>
                                        </p:tgtEl>
                                      </p:cBhvr>
                                    </p:animEffect>
                                  </p:childTnLst>
                                </p:cTn>
                              </p:par>
                              <p:par>
                                <p:cTn id="46" presetID="10" presetClass="entr" presetSubtype="0" fill="hold" nodeType="withEffect">
                                  <p:stCondLst>
                                    <p:cond delay="0"/>
                                  </p:stCondLst>
                                  <p:childTnLst>
                                    <p:set>
                                      <p:cBhvr>
                                        <p:cTn id="47" dur="1" fill="hold">
                                          <p:stCondLst>
                                            <p:cond delay="0"/>
                                          </p:stCondLst>
                                        </p:cTn>
                                        <p:tgtEl>
                                          <p:spTgt spid="23"/>
                                        </p:tgtEl>
                                        <p:attrNameLst>
                                          <p:attrName>style.visibility</p:attrName>
                                        </p:attrNameLst>
                                      </p:cBhvr>
                                      <p:to>
                                        <p:strVal val="visible"/>
                                      </p:to>
                                    </p:set>
                                    <p:animEffect transition="in" filter="fade">
                                      <p:cBhvr>
                                        <p:cTn id="48"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p:bldP spid="11" grpId="0"/>
      <p:bldP spid="14" grpId="0"/>
      <p:bldP spid="19" grpId="0"/>
    </p:bld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30041" y="1115542"/>
            <a:ext cx="8412480" cy="415498"/>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例</a:t>
            </a:r>
            <a:r>
              <a:rPr kumimoji="0" lang="en-US"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3-17</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试用传递矩阵判定下列单输入</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单输出系统的能控性、能观性。</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2926080" y="1671652"/>
          <a:ext cx="2747495" cy="795607"/>
        </p:xfrm>
        <a:graphic>
          <a:graphicData uri="http://schemas.openxmlformats.org/presentationml/2006/ole">
            <mc:AlternateContent xmlns:mc="http://schemas.openxmlformats.org/markup-compatibility/2006">
              <mc:Choice xmlns:v="urn:schemas-microsoft-com:vml" Requires="v">
                <p:oleObj spid="_x0000_s149511" name="Equation" r:id="rId3" imgW="2463800" imgH="711200" progId="Equation.DSMT4">
                  <p:embed/>
                </p:oleObj>
              </mc:Choice>
              <mc:Fallback>
                <p:oleObj name="Equation" r:id="rId3" imgW="2463800" imgH="7112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26080" y="1671652"/>
                        <a:ext cx="2747495" cy="795607"/>
                      </a:xfrm>
                      <a:prstGeom prst="rect">
                        <a:avLst/>
                      </a:prstGeom>
                      <a:noFill/>
                    </p:spPr>
                  </p:pic>
                </p:oleObj>
              </mc:Fallback>
            </mc:AlternateContent>
          </a:graphicData>
        </a:graphic>
      </p:graphicFrame>
      <p:sp>
        <p:nvSpPr>
          <p:cNvPr id="7" name="矩形 6"/>
          <p:cNvSpPr/>
          <p:nvPr/>
        </p:nvSpPr>
        <p:spPr>
          <a:xfrm>
            <a:off x="993987" y="2467259"/>
            <a:ext cx="647934" cy="369332"/>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解</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8" name="矩形 7"/>
          <p:cNvSpPr/>
          <p:nvPr/>
        </p:nvSpPr>
        <p:spPr>
          <a:xfrm>
            <a:off x="1453546" y="2467259"/>
            <a:ext cx="1813317" cy="369332"/>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1.</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能控性判定：</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1793909" y="2969895"/>
          <a:ext cx="5011837" cy="846297"/>
        </p:xfrm>
        <a:graphic>
          <a:graphicData uri="http://schemas.openxmlformats.org/presentationml/2006/ole">
            <mc:AlternateContent xmlns:mc="http://schemas.openxmlformats.org/markup-compatibility/2006">
              <mc:Choice xmlns:v="urn:schemas-microsoft-com:vml" Requires="v">
                <p:oleObj spid="_x0000_s149512" name="Equation" r:id="rId5" imgW="4343400" imgH="736600" progId="Equation.DSMT4">
                  <p:embed/>
                </p:oleObj>
              </mc:Choice>
              <mc:Fallback>
                <p:oleObj name="Equation" r:id="rId5" imgW="4343400" imgH="736600" progId="Equation.DSMT4">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793909" y="2969895"/>
                        <a:ext cx="5011837" cy="846297"/>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2926080" y="3971694"/>
          <a:ext cx="2263140" cy="694270"/>
        </p:xfrm>
        <a:graphic>
          <a:graphicData uri="http://schemas.openxmlformats.org/presentationml/2006/ole">
            <mc:AlternateContent xmlns:mc="http://schemas.openxmlformats.org/markup-compatibility/2006">
              <mc:Choice xmlns:v="urn:schemas-microsoft-com:vml" Requires="v">
                <p:oleObj spid="_x0000_s149513" name="Equation" r:id="rId7" imgW="2387600" imgH="736600" progId="Equation.DSMT4">
                  <p:embed/>
                </p:oleObj>
              </mc:Choice>
              <mc:Fallback>
                <p:oleObj name="Equation" r:id="rId7" imgW="2387600" imgH="736600"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26080" y="3971694"/>
                        <a:ext cx="2263140" cy="694270"/>
                      </a:xfrm>
                      <a:prstGeom prst="rect">
                        <a:avLst/>
                      </a:prstGeom>
                      <a:noFill/>
                    </p:spPr>
                  </p:pic>
                </p:oleObj>
              </mc:Fallback>
            </mc:AlternateContent>
          </a:graphicData>
        </a:graphic>
      </p:graphicFrame>
      <p:sp>
        <p:nvSpPr>
          <p:cNvPr id="13" name="矩形 12"/>
          <p:cNvSpPr/>
          <p:nvPr/>
        </p:nvSpPr>
        <p:spPr>
          <a:xfrm>
            <a:off x="1198691" y="4665963"/>
            <a:ext cx="954107" cy="415498"/>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令：</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5" name="对象 14"/>
          <p:cNvGraphicFramePr>
            <a:graphicFrameLocks noChangeAspect="1"/>
          </p:cNvGraphicFramePr>
          <p:nvPr>
            <p:extLst/>
          </p:nvPr>
        </p:nvGraphicFramePr>
        <p:xfrm>
          <a:off x="2926081" y="4750081"/>
          <a:ext cx="2360153" cy="317036"/>
        </p:xfrm>
        <a:graphic>
          <a:graphicData uri="http://schemas.openxmlformats.org/presentationml/2006/ole">
            <mc:AlternateContent xmlns:mc="http://schemas.openxmlformats.org/markup-compatibility/2006">
              <mc:Choice xmlns:v="urn:schemas-microsoft-com:vml" Requires="v">
                <p:oleObj spid="_x0000_s149514" name="Equation" r:id="rId9" imgW="1916868" imgH="253890" progId="Equation.DSMT4">
                  <p:embed/>
                </p:oleObj>
              </mc:Choice>
              <mc:Fallback>
                <p:oleObj name="Equation" r:id="rId9" imgW="1916868" imgH="253890" progId="Equation.DSMT4">
                  <p:embed/>
                  <p:pic>
                    <p:nvPicPr>
                      <p:cNvPr id="15" name="对象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926081" y="4750081"/>
                        <a:ext cx="2360153" cy="317036"/>
                      </a:xfrm>
                      <a:prstGeom prst="rect">
                        <a:avLst/>
                      </a:prstGeom>
                      <a:noFill/>
                    </p:spPr>
                  </p:pic>
                </p:oleObj>
              </mc:Fallback>
            </mc:AlternateContent>
          </a:graphicData>
        </a:graphic>
      </p:graphicFrame>
      <p:sp>
        <p:nvSpPr>
          <p:cNvPr id="16" name="矩形 15"/>
          <p:cNvSpPr/>
          <p:nvPr/>
        </p:nvSpPr>
        <p:spPr>
          <a:xfrm>
            <a:off x="6920999" y="4659266"/>
            <a:ext cx="963725" cy="369332"/>
          </a:xfrm>
          <a:prstGeom prst="rect">
            <a:avLst/>
          </a:prstGeom>
        </p:spPr>
        <p:txBody>
          <a:bodyPr wrap="none">
            <a:spAutoFit/>
          </a:bodyPr>
          <a:lstStyle/>
          <a:p>
            <a:pPr marL="0" marR="0" lvl="0" indent="200025" algn="r" defTabSz="914400" rtl="0" eaLnBrk="1" fontAlgn="auto" latinLnBrk="1" hangingPunct="1">
              <a:lnSpc>
                <a:spcPct val="100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(3-30)</a:t>
            </a:r>
            <a:endPar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7" name="矩形 16"/>
          <p:cNvSpPr/>
          <p:nvPr/>
        </p:nvSpPr>
        <p:spPr>
          <a:xfrm>
            <a:off x="1198691" y="5392661"/>
            <a:ext cx="1800493" cy="369332"/>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可以分列出：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8" name="Rectangle 13"/>
          <p:cNvSpPr>
            <a:spLocks noChangeArrowheads="1"/>
          </p:cNvSpPr>
          <p:nvPr/>
        </p:nvSpPr>
        <p:spPr bwMode="auto">
          <a:xfrm>
            <a:off x="3242177" y="528184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9" name="对象 18"/>
          <p:cNvGraphicFramePr>
            <a:graphicFrameLocks noChangeAspect="1"/>
          </p:cNvGraphicFramePr>
          <p:nvPr>
            <p:extLst/>
          </p:nvPr>
        </p:nvGraphicFramePr>
        <p:xfrm>
          <a:off x="2926080" y="5408520"/>
          <a:ext cx="2655166" cy="317035"/>
        </p:xfrm>
        <a:graphic>
          <a:graphicData uri="http://schemas.openxmlformats.org/presentationml/2006/ole">
            <mc:AlternateContent xmlns:mc="http://schemas.openxmlformats.org/markup-compatibility/2006">
              <mc:Choice xmlns:v="urn:schemas-microsoft-com:vml" Requires="v">
                <p:oleObj spid="_x0000_s149515" name="Equation" r:id="rId11" imgW="1917700" imgH="228600" progId="Equation.DSMT4">
                  <p:embed/>
                </p:oleObj>
              </mc:Choice>
              <mc:Fallback>
                <p:oleObj name="Equation" r:id="rId11" imgW="1917700" imgH="228600" progId="Equation.DSMT4">
                  <p:embed/>
                  <p:pic>
                    <p:nvPicPr>
                      <p:cNvPr id="19" name="对象 1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926080" y="5408520"/>
                        <a:ext cx="2655166" cy="317035"/>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206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6732374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par>
                                <p:cTn id="13" presetID="10"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fad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3"/>
                                        </p:tgtEl>
                                        <p:attrNameLst>
                                          <p:attrName>style.visibility</p:attrName>
                                        </p:attrNameLst>
                                      </p:cBhvr>
                                      <p:to>
                                        <p:strVal val="visible"/>
                                      </p:to>
                                    </p:set>
                                    <p:animEffect transition="in" filter="fade">
                                      <p:cBhvr>
                                        <p:cTn id="20" dur="500"/>
                                        <p:tgtEl>
                                          <p:spTgt spid="13"/>
                                        </p:tgtEl>
                                      </p:cBhvr>
                                    </p:animEffect>
                                  </p:childTnLst>
                                </p:cTn>
                              </p:par>
                              <p:par>
                                <p:cTn id="21" presetID="10" presetClass="entr" presetSubtype="0" fill="hold" nodeType="with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fade">
                                      <p:cBhvr>
                                        <p:cTn id="23" dur="500"/>
                                        <p:tgtEl>
                                          <p:spTgt spid="15"/>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fade">
                                      <p:cBhvr>
                                        <p:cTn id="26" dur="500"/>
                                        <p:tgtEl>
                                          <p:spTgt spid="16"/>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7"/>
                                        </p:tgtEl>
                                        <p:attrNameLst>
                                          <p:attrName>style.visibility</p:attrName>
                                        </p:attrNameLst>
                                      </p:cBhvr>
                                      <p:to>
                                        <p:strVal val="visible"/>
                                      </p:to>
                                    </p:set>
                                    <p:animEffect transition="in" filter="fade">
                                      <p:cBhvr>
                                        <p:cTn id="31" dur="500"/>
                                        <p:tgtEl>
                                          <p:spTgt spid="17"/>
                                        </p:tgtEl>
                                      </p:cBhvr>
                                    </p:animEffect>
                                  </p:childTnLst>
                                </p:cTn>
                              </p:par>
                              <p:par>
                                <p:cTn id="32" presetID="10" presetClass="entr" presetSubtype="0" fill="hold" nodeType="withEffect">
                                  <p:stCondLst>
                                    <p:cond delay="0"/>
                                  </p:stCondLst>
                                  <p:childTnLst>
                                    <p:set>
                                      <p:cBhvr>
                                        <p:cTn id="33" dur="1" fill="hold">
                                          <p:stCondLst>
                                            <p:cond delay="0"/>
                                          </p:stCondLst>
                                        </p:cTn>
                                        <p:tgtEl>
                                          <p:spTgt spid="19"/>
                                        </p:tgtEl>
                                        <p:attrNameLst>
                                          <p:attrName>style.visibility</p:attrName>
                                        </p:attrNameLst>
                                      </p:cBhvr>
                                      <p:to>
                                        <p:strVal val="visible"/>
                                      </p:to>
                                    </p:set>
                                    <p:animEffect transition="in" filter="fade">
                                      <p:cBhvr>
                                        <p:cTn id="34"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3" grpId="0"/>
      <p:bldP spid="16" grpId="0"/>
      <p:bldP spid="17" grpId="0"/>
    </p:bld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685800" y="1289247"/>
            <a:ext cx="8092440" cy="646331"/>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解得</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可为任意实常数，于是可求得不全零的</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使式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(3-30)</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成立，故</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的三行是线性相关的，系统是不能控的。</a:t>
            </a:r>
          </a:p>
        </p:txBody>
      </p:sp>
      <p:graphicFrame>
        <p:nvGraphicFramePr>
          <p:cNvPr id="6" name="对象 5"/>
          <p:cNvGraphicFramePr>
            <a:graphicFrameLocks noChangeAspect="1"/>
          </p:cNvGraphicFramePr>
          <p:nvPr>
            <p:extLst/>
          </p:nvPr>
        </p:nvGraphicFramePr>
        <p:xfrm>
          <a:off x="1497331" y="1315120"/>
          <a:ext cx="916781" cy="285750"/>
        </p:xfrm>
        <a:graphic>
          <a:graphicData uri="http://schemas.openxmlformats.org/presentationml/2006/ole">
            <mc:AlternateContent xmlns:mc="http://schemas.openxmlformats.org/markup-compatibility/2006">
              <mc:Choice xmlns:v="urn:schemas-microsoft-com:vml" Requires="v">
                <p:oleObj spid="_x0000_s150540" name="Equation" r:id="rId3" imgW="736600" imgH="228600" progId="Equation.DSMT4">
                  <p:embed/>
                </p:oleObj>
              </mc:Choice>
              <mc:Fallback>
                <p:oleObj name="Equation" r:id="rId3" imgW="736600" imgH="2286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97331" y="1315120"/>
                        <a:ext cx="916781" cy="285750"/>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2494121" y="1270302"/>
          <a:ext cx="297180" cy="375386"/>
        </p:xfrm>
        <a:graphic>
          <a:graphicData uri="http://schemas.openxmlformats.org/presentationml/2006/ole">
            <mc:AlternateContent xmlns:mc="http://schemas.openxmlformats.org/markup-compatibility/2006">
              <mc:Choice xmlns:v="urn:schemas-microsoft-com:vml" Requires="v">
                <p:oleObj spid="_x0000_s150541" name="Equation" r:id="rId5" imgW="177646" imgH="228402" progId="Equation.DSMT4">
                  <p:embed/>
                </p:oleObj>
              </mc:Choice>
              <mc:Fallback>
                <p:oleObj name="Equation" r:id="rId5" imgW="177646" imgH="228402"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494121" y="1270302"/>
                        <a:ext cx="297180" cy="375386"/>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6743700" y="1337078"/>
          <a:ext cx="857250" cy="308610"/>
        </p:xfrm>
        <a:graphic>
          <a:graphicData uri="http://schemas.openxmlformats.org/presentationml/2006/ole">
            <mc:AlternateContent xmlns:mc="http://schemas.openxmlformats.org/markup-compatibility/2006">
              <mc:Choice xmlns:v="urn:schemas-microsoft-com:vml" Requires="v">
                <p:oleObj spid="_x0000_s150542" name="Equation" r:id="rId7" imgW="710891" imgH="253890" progId="Equation.DSMT4">
                  <p:embed/>
                </p:oleObj>
              </mc:Choice>
              <mc:Fallback>
                <p:oleObj name="Equation" r:id="rId7" imgW="710891" imgH="253890"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743700" y="1337078"/>
                        <a:ext cx="857250" cy="308610"/>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1685351" y="1600870"/>
          <a:ext cx="808771" cy="308610"/>
        </p:xfrm>
        <a:graphic>
          <a:graphicData uri="http://schemas.openxmlformats.org/presentationml/2006/ole">
            <mc:AlternateContent xmlns:mc="http://schemas.openxmlformats.org/markup-compatibility/2006">
              <mc:Choice xmlns:v="urn:schemas-microsoft-com:vml" Requires="v">
                <p:oleObj spid="_x0000_s150543" name="Equation" r:id="rId9" imgW="723586" imgH="279279" progId="Equation.DSMT4">
                  <p:embed/>
                </p:oleObj>
              </mc:Choice>
              <mc:Fallback>
                <p:oleObj name="Equation" r:id="rId9" imgW="723586" imgH="279279" progId="Equation.DSMT4">
                  <p:embed/>
                  <p:pic>
                    <p:nvPicPr>
                      <p:cNvPr id="12" name="对象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685351" y="1600870"/>
                        <a:ext cx="808771" cy="308610"/>
                      </a:xfrm>
                      <a:prstGeom prst="rect">
                        <a:avLst/>
                      </a:prstGeom>
                      <a:noFill/>
                    </p:spPr>
                  </p:pic>
                </p:oleObj>
              </mc:Fallback>
            </mc:AlternateContent>
          </a:graphicData>
        </a:graphic>
      </p:graphicFrame>
      <p:sp>
        <p:nvSpPr>
          <p:cNvPr id="13" name="矩形 12"/>
          <p:cNvSpPr/>
          <p:nvPr/>
        </p:nvSpPr>
        <p:spPr>
          <a:xfrm>
            <a:off x="672415" y="2012071"/>
            <a:ext cx="1811714"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2.</a:t>
            </a:r>
            <a:r>
              <a:rPr kumimoji="0" lang="zh-CN" altLang="zh-CN" sz="21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能观性判定</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5" name="对象 14"/>
          <p:cNvGraphicFramePr>
            <a:graphicFrameLocks noChangeAspect="1"/>
          </p:cNvGraphicFramePr>
          <p:nvPr>
            <p:extLst/>
          </p:nvPr>
        </p:nvGraphicFramePr>
        <p:xfrm>
          <a:off x="2494122" y="2553430"/>
          <a:ext cx="3869896" cy="651245"/>
        </p:xfrm>
        <a:graphic>
          <a:graphicData uri="http://schemas.openxmlformats.org/presentationml/2006/ole">
            <mc:AlternateContent xmlns:mc="http://schemas.openxmlformats.org/markup-compatibility/2006">
              <mc:Choice xmlns:v="urn:schemas-microsoft-com:vml" Requires="v">
                <p:oleObj spid="_x0000_s150544" name="Equation" r:id="rId11" imgW="2946400" imgH="495300" progId="Equation.DSMT4">
                  <p:embed/>
                </p:oleObj>
              </mc:Choice>
              <mc:Fallback>
                <p:oleObj name="Equation" r:id="rId11" imgW="2946400" imgH="495300" progId="Equation.DSMT4">
                  <p:embed/>
                  <p:pic>
                    <p:nvPicPr>
                      <p:cNvPr id="15" name="对象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494122" y="2553430"/>
                        <a:ext cx="3869896" cy="651245"/>
                      </a:xfrm>
                      <a:prstGeom prst="rect">
                        <a:avLst/>
                      </a:prstGeom>
                      <a:noFill/>
                    </p:spPr>
                  </p:pic>
                </p:oleObj>
              </mc:Fallback>
            </mc:AlternateContent>
          </a:graphicData>
        </a:graphic>
      </p:graphicFrame>
      <p:sp>
        <p:nvSpPr>
          <p:cNvPr id="16" name="矩形 15"/>
          <p:cNvSpPr/>
          <p:nvPr/>
        </p:nvSpPr>
        <p:spPr>
          <a:xfrm>
            <a:off x="1058749" y="3378832"/>
            <a:ext cx="877163"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令：</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8" name="对象 17"/>
          <p:cNvGraphicFramePr>
            <a:graphicFrameLocks noChangeAspect="1"/>
          </p:cNvGraphicFramePr>
          <p:nvPr>
            <p:extLst/>
          </p:nvPr>
        </p:nvGraphicFramePr>
        <p:xfrm>
          <a:off x="2835926" y="3464880"/>
          <a:ext cx="2903144" cy="339329"/>
        </p:xfrm>
        <a:graphic>
          <a:graphicData uri="http://schemas.openxmlformats.org/presentationml/2006/ole">
            <mc:AlternateContent xmlns:mc="http://schemas.openxmlformats.org/markup-compatibility/2006">
              <mc:Choice xmlns:v="urn:schemas-microsoft-com:vml" Requires="v">
                <p:oleObj spid="_x0000_s150545" name="Equation" r:id="rId13" imgW="2197100" imgH="254000" progId="Equation.DSMT4">
                  <p:embed/>
                </p:oleObj>
              </mc:Choice>
              <mc:Fallback>
                <p:oleObj name="Equation" r:id="rId13" imgW="2197100" imgH="254000" progId="Equation.DSMT4">
                  <p:embed/>
                  <p:pic>
                    <p:nvPicPr>
                      <p:cNvPr id="18" name="对象 1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835926" y="3464880"/>
                        <a:ext cx="2903144" cy="339329"/>
                      </a:xfrm>
                      <a:prstGeom prst="rect">
                        <a:avLst/>
                      </a:prstGeom>
                      <a:noFill/>
                    </p:spPr>
                  </p:pic>
                </p:oleObj>
              </mc:Fallback>
            </mc:AlternateContent>
          </a:graphicData>
        </a:graphic>
      </p:graphicFrame>
      <p:sp>
        <p:nvSpPr>
          <p:cNvPr id="19" name="矩形 18"/>
          <p:cNvSpPr/>
          <p:nvPr/>
        </p:nvSpPr>
        <p:spPr>
          <a:xfrm>
            <a:off x="7266848" y="3351300"/>
            <a:ext cx="1059907" cy="496290"/>
          </a:xfrm>
          <a:prstGeom prst="rect">
            <a:avLst/>
          </a:prstGeom>
        </p:spPr>
        <p:txBody>
          <a:bodyPr wrap="none">
            <a:spAutoFit/>
          </a:bodyPr>
          <a:lstStyle/>
          <a:p>
            <a:pPr marL="0" marR="0" lvl="0" indent="200025" algn="r" defTabSz="914400" rtl="0" eaLnBrk="1" fontAlgn="auto" latinLnBrk="1" hangingPunct="1">
              <a:lnSpc>
                <a:spcPct val="125000"/>
              </a:lnSpc>
              <a:spcBef>
                <a:spcPts val="0"/>
              </a:spcBef>
              <a:spcAft>
                <a:spcPts val="0"/>
              </a:spcAft>
              <a:buClrTx/>
              <a:buSzTx/>
              <a:buFontTx/>
              <a:buNone/>
              <a:tabLst/>
              <a:defRPr/>
            </a:pP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(3-31)</a:t>
            </a:r>
            <a:endPar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0" name="矩形 19"/>
          <p:cNvSpPr/>
          <p:nvPr/>
        </p:nvSpPr>
        <p:spPr>
          <a:xfrm>
            <a:off x="1306280" y="4039231"/>
            <a:ext cx="1531188"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可以分列出</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2" name="对象 21"/>
          <p:cNvGraphicFramePr>
            <a:graphicFrameLocks noChangeAspect="1"/>
          </p:cNvGraphicFramePr>
          <p:nvPr>
            <p:extLst/>
          </p:nvPr>
        </p:nvGraphicFramePr>
        <p:xfrm>
          <a:off x="2835926" y="4076491"/>
          <a:ext cx="3563099" cy="317897"/>
        </p:xfrm>
        <a:graphic>
          <a:graphicData uri="http://schemas.openxmlformats.org/presentationml/2006/ole">
            <mc:AlternateContent xmlns:mc="http://schemas.openxmlformats.org/markup-compatibility/2006">
              <mc:Choice xmlns:v="urn:schemas-microsoft-com:vml" Requires="v">
                <p:oleObj spid="_x0000_s150546" name="Equation" r:id="rId15" imgW="2565400" imgH="228600" progId="Equation.DSMT4">
                  <p:embed/>
                </p:oleObj>
              </mc:Choice>
              <mc:Fallback>
                <p:oleObj name="Equation" r:id="rId15" imgW="2565400" imgH="228600" progId="Equation.DSMT4">
                  <p:embed/>
                  <p:pic>
                    <p:nvPicPr>
                      <p:cNvPr id="22" name="对象 2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835926" y="4076491"/>
                        <a:ext cx="3563099" cy="317897"/>
                      </a:xfrm>
                      <a:prstGeom prst="rect">
                        <a:avLst/>
                      </a:prstGeom>
                      <a:noFill/>
                    </p:spPr>
                  </p:pic>
                </p:oleObj>
              </mc:Fallback>
            </mc:AlternateContent>
          </a:graphicData>
        </a:graphic>
      </p:graphicFrame>
      <p:sp>
        <p:nvSpPr>
          <p:cNvPr id="23" name="矩形 22"/>
          <p:cNvSpPr/>
          <p:nvPr/>
        </p:nvSpPr>
        <p:spPr>
          <a:xfrm>
            <a:off x="1081832" y="4638765"/>
            <a:ext cx="722376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解得</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，于是求得不全零</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的使式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(3-31)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成立。故</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的三列是相性相关的，系统是不能观的。</a:t>
            </a:r>
          </a:p>
        </p:txBody>
      </p:sp>
      <p:graphicFrame>
        <p:nvGraphicFramePr>
          <p:cNvPr id="25" name="对象 24"/>
          <p:cNvGraphicFramePr>
            <a:graphicFrameLocks noChangeAspect="1"/>
          </p:cNvGraphicFramePr>
          <p:nvPr>
            <p:extLst/>
          </p:nvPr>
        </p:nvGraphicFramePr>
        <p:xfrm>
          <a:off x="1912829" y="4619476"/>
          <a:ext cx="1370687" cy="497329"/>
        </p:xfrm>
        <a:graphic>
          <a:graphicData uri="http://schemas.openxmlformats.org/presentationml/2006/ole">
            <mc:AlternateContent xmlns:mc="http://schemas.openxmlformats.org/markup-compatibility/2006">
              <mc:Choice xmlns:v="urn:schemas-microsoft-com:vml" Requires="v">
                <p:oleObj spid="_x0000_s150547" name="Equation" r:id="rId17" imgW="1079032" imgH="393529" progId="Equation.DSMT4">
                  <p:embed/>
                </p:oleObj>
              </mc:Choice>
              <mc:Fallback>
                <p:oleObj name="Equation" r:id="rId17" imgW="1079032" imgH="393529" progId="Equation.DSMT4">
                  <p:embed/>
                  <p:pic>
                    <p:nvPicPr>
                      <p:cNvPr id="25" name="对象 24"/>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912829" y="4619476"/>
                        <a:ext cx="1370687" cy="497329"/>
                      </a:xfrm>
                      <a:prstGeom prst="rect">
                        <a:avLst/>
                      </a:prstGeom>
                      <a:noFill/>
                    </p:spPr>
                  </p:pic>
                </p:oleObj>
              </mc:Fallback>
            </mc:AlternateContent>
          </a:graphicData>
        </a:graphic>
      </p:graphicFrame>
      <p:graphicFrame>
        <p:nvGraphicFramePr>
          <p:cNvPr id="27" name="对象 26"/>
          <p:cNvGraphicFramePr>
            <a:graphicFrameLocks noChangeAspect="1"/>
          </p:cNvGraphicFramePr>
          <p:nvPr>
            <p:extLst/>
          </p:nvPr>
        </p:nvGraphicFramePr>
        <p:xfrm>
          <a:off x="5192203" y="4671268"/>
          <a:ext cx="1093733" cy="393744"/>
        </p:xfrm>
        <a:graphic>
          <a:graphicData uri="http://schemas.openxmlformats.org/presentationml/2006/ole">
            <mc:AlternateContent xmlns:mc="http://schemas.openxmlformats.org/markup-compatibility/2006">
              <mc:Choice xmlns:v="urn:schemas-microsoft-com:vml" Requires="v">
                <p:oleObj spid="_x0000_s150548" name="Equation" r:id="rId19" imgW="710891" imgH="253890" progId="Equation.DSMT4">
                  <p:embed/>
                </p:oleObj>
              </mc:Choice>
              <mc:Fallback>
                <p:oleObj name="Equation" r:id="rId19" imgW="710891" imgH="253890" progId="Equation.DSMT4">
                  <p:embed/>
                  <p:pic>
                    <p:nvPicPr>
                      <p:cNvPr id="27" name="对象 26"/>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192203" y="4671268"/>
                        <a:ext cx="1093733" cy="393744"/>
                      </a:xfrm>
                      <a:prstGeom prst="rect">
                        <a:avLst/>
                      </a:prstGeom>
                      <a:noFill/>
                    </p:spPr>
                  </p:pic>
                </p:oleObj>
              </mc:Fallback>
            </mc:AlternateContent>
          </a:graphicData>
        </a:graphic>
      </p:graphicFrame>
      <p:graphicFrame>
        <p:nvGraphicFramePr>
          <p:cNvPr id="29" name="对象 28"/>
          <p:cNvGraphicFramePr>
            <a:graphicFrameLocks noChangeAspect="1"/>
          </p:cNvGraphicFramePr>
          <p:nvPr>
            <p:extLst/>
          </p:nvPr>
        </p:nvGraphicFramePr>
        <p:xfrm>
          <a:off x="1318900" y="5029085"/>
          <a:ext cx="919399" cy="355501"/>
        </p:xfrm>
        <a:graphic>
          <a:graphicData uri="http://schemas.openxmlformats.org/presentationml/2006/ole">
            <mc:AlternateContent xmlns:mc="http://schemas.openxmlformats.org/markup-compatibility/2006">
              <mc:Choice xmlns:v="urn:schemas-microsoft-com:vml" Requires="v">
                <p:oleObj spid="_x0000_s150549" name="Equation" r:id="rId21" imgW="710891" imgH="279279" progId="Equation.DSMT4">
                  <p:embed/>
                </p:oleObj>
              </mc:Choice>
              <mc:Fallback>
                <p:oleObj name="Equation" r:id="rId21" imgW="710891" imgH="279279" progId="Equation.DSMT4">
                  <p:embed/>
                  <p:pic>
                    <p:nvPicPr>
                      <p:cNvPr id="29" name="对象 28"/>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1318900" y="5029085"/>
                        <a:ext cx="919399" cy="355501"/>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207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3868449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5"/>
                                        </p:tgtEl>
                                        <p:attrNameLst>
                                          <p:attrName>style.visibility</p:attrName>
                                        </p:attrNameLst>
                                      </p:cBhvr>
                                      <p:to>
                                        <p:strVal val="visible"/>
                                      </p:to>
                                    </p:set>
                                    <p:animEffect transition="in" filter="fade">
                                      <p:cBhvr>
                                        <p:cTn id="12" dur="500"/>
                                        <p:tgtEl>
                                          <p:spTgt spid="1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6"/>
                                        </p:tgtEl>
                                        <p:attrNameLst>
                                          <p:attrName>style.visibility</p:attrName>
                                        </p:attrNameLst>
                                      </p:cBhvr>
                                      <p:to>
                                        <p:strVal val="visible"/>
                                      </p:to>
                                    </p:set>
                                    <p:animEffect transition="in" filter="fade">
                                      <p:cBhvr>
                                        <p:cTn id="17" dur="500"/>
                                        <p:tgtEl>
                                          <p:spTgt spid="16"/>
                                        </p:tgtEl>
                                      </p:cBhvr>
                                    </p:animEffect>
                                  </p:childTnLst>
                                </p:cTn>
                              </p:par>
                              <p:par>
                                <p:cTn id="18" presetID="10" presetClass="entr" presetSubtype="0" fill="hold" nodeType="withEffect">
                                  <p:stCondLst>
                                    <p:cond delay="0"/>
                                  </p:stCondLst>
                                  <p:childTnLst>
                                    <p:set>
                                      <p:cBhvr>
                                        <p:cTn id="19" dur="1" fill="hold">
                                          <p:stCondLst>
                                            <p:cond delay="0"/>
                                          </p:stCondLst>
                                        </p:cTn>
                                        <p:tgtEl>
                                          <p:spTgt spid="18"/>
                                        </p:tgtEl>
                                        <p:attrNameLst>
                                          <p:attrName>style.visibility</p:attrName>
                                        </p:attrNameLst>
                                      </p:cBhvr>
                                      <p:to>
                                        <p:strVal val="visible"/>
                                      </p:to>
                                    </p:set>
                                    <p:animEffect transition="in" filter="fade">
                                      <p:cBhvr>
                                        <p:cTn id="20" dur="500"/>
                                        <p:tgtEl>
                                          <p:spTgt spid="18"/>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20"/>
                                        </p:tgtEl>
                                        <p:attrNameLst>
                                          <p:attrName>style.visibility</p:attrName>
                                        </p:attrNameLst>
                                      </p:cBhvr>
                                      <p:to>
                                        <p:strVal val="visible"/>
                                      </p:to>
                                    </p:set>
                                    <p:animEffect transition="in" filter="fade">
                                      <p:cBhvr>
                                        <p:cTn id="28" dur="500"/>
                                        <p:tgtEl>
                                          <p:spTgt spid="20"/>
                                        </p:tgtEl>
                                      </p:cBhvr>
                                    </p:animEffect>
                                  </p:childTnLst>
                                </p:cTn>
                              </p:par>
                              <p:par>
                                <p:cTn id="29" presetID="10" presetClass="entr" presetSubtype="0" fill="hold" nodeType="withEffect">
                                  <p:stCondLst>
                                    <p:cond delay="0"/>
                                  </p:stCondLst>
                                  <p:childTnLst>
                                    <p:set>
                                      <p:cBhvr>
                                        <p:cTn id="30" dur="1" fill="hold">
                                          <p:stCondLst>
                                            <p:cond delay="0"/>
                                          </p:stCondLst>
                                        </p:cTn>
                                        <p:tgtEl>
                                          <p:spTgt spid="22"/>
                                        </p:tgtEl>
                                        <p:attrNameLst>
                                          <p:attrName>style.visibility</p:attrName>
                                        </p:attrNameLst>
                                      </p:cBhvr>
                                      <p:to>
                                        <p:strVal val="visible"/>
                                      </p:to>
                                    </p:set>
                                    <p:animEffect transition="in" filter="fade">
                                      <p:cBhvr>
                                        <p:cTn id="31" dur="500"/>
                                        <p:tgtEl>
                                          <p:spTgt spid="22"/>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nodeType="clickEffect">
                                  <p:stCondLst>
                                    <p:cond delay="0"/>
                                  </p:stCondLst>
                                  <p:childTnLst>
                                    <p:set>
                                      <p:cBhvr>
                                        <p:cTn id="35" dur="1" fill="hold">
                                          <p:stCondLst>
                                            <p:cond delay="0"/>
                                          </p:stCondLst>
                                        </p:cTn>
                                        <p:tgtEl>
                                          <p:spTgt spid="29"/>
                                        </p:tgtEl>
                                        <p:attrNameLst>
                                          <p:attrName>style.visibility</p:attrName>
                                        </p:attrNameLst>
                                      </p:cBhvr>
                                      <p:to>
                                        <p:strVal val="visible"/>
                                      </p:to>
                                    </p:set>
                                    <p:animEffect transition="in" filter="fade">
                                      <p:cBhvr>
                                        <p:cTn id="36" dur="500"/>
                                        <p:tgtEl>
                                          <p:spTgt spid="29"/>
                                        </p:tgtEl>
                                      </p:cBhvr>
                                    </p:animEffect>
                                  </p:childTnLst>
                                </p:cTn>
                              </p:par>
                              <p:par>
                                <p:cTn id="37" presetID="10" presetClass="entr" presetSubtype="0" fill="hold" nodeType="withEffect">
                                  <p:stCondLst>
                                    <p:cond delay="0"/>
                                  </p:stCondLst>
                                  <p:childTnLst>
                                    <p:set>
                                      <p:cBhvr>
                                        <p:cTn id="38" dur="1" fill="hold">
                                          <p:stCondLst>
                                            <p:cond delay="0"/>
                                          </p:stCondLst>
                                        </p:cTn>
                                        <p:tgtEl>
                                          <p:spTgt spid="25"/>
                                        </p:tgtEl>
                                        <p:attrNameLst>
                                          <p:attrName>style.visibility</p:attrName>
                                        </p:attrNameLst>
                                      </p:cBhvr>
                                      <p:to>
                                        <p:strVal val="visible"/>
                                      </p:to>
                                    </p:set>
                                    <p:animEffect transition="in" filter="fade">
                                      <p:cBhvr>
                                        <p:cTn id="39" dur="500"/>
                                        <p:tgtEl>
                                          <p:spTgt spid="25"/>
                                        </p:tgtEl>
                                      </p:cBhvr>
                                    </p:animEffect>
                                  </p:childTnLst>
                                </p:cTn>
                              </p:par>
                              <p:par>
                                <p:cTn id="40" presetID="10" presetClass="entr" presetSubtype="0" fill="hold" nodeType="withEffect">
                                  <p:stCondLst>
                                    <p:cond delay="0"/>
                                  </p:stCondLst>
                                  <p:childTnLst>
                                    <p:set>
                                      <p:cBhvr>
                                        <p:cTn id="41" dur="1" fill="hold">
                                          <p:stCondLst>
                                            <p:cond delay="0"/>
                                          </p:stCondLst>
                                        </p:cTn>
                                        <p:tgtEl>
                                          <p:spTgt spid="27"/>
                                        </p:tgtEl>
                                        <p:attrNameLst>
                                          <p:attrName>style.visibility</p:attrName>
                                        </p:attrNameLst>
                                      </p:cBhvr>
                                      <p:to>
                                        <p:strVal val="visible"/>
                                      </p:to>
                                    </p:set>
                                    <p:animEffect transition="in" filter="fade">
                                      <p:cBhvr>
                                        <p:cTn id="42" dur="500"/>
                                        <p:tgtEl>
                                          <p:spTgt spid="27"/>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23"/>
                                        </p:tgtEl>
                                        <p:attrNameLst>
                                          <p:attrName>style.visibility</p:attrName>
                                        </p:attrNameLst>
                                      </p:cBhvr>
                                      <p:to>
                                        <p:strVal val="visible"/>
                                      </p:to>
                                    </p:set>
                                    <p:animEffect transition="in" filter="fade">
                                      <p:cBhvr>
                                        <p:cTn id="45"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16" grpId="0"/>
      <p:bldP spid="19" grpId="0"/>
      <p:bldP spid="20" grpId="0"/>
      <p:bldP spid="23" grpId="0"/>
    </p:bld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94360" y="1290496"/>
            <a:ext cx="7405368" cy="900246"/>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可看出，</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和</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中的</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都存在零、极点对消，同样可得出不能控和不能观的结论。</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Rectangle 2"/>
          <p:cNvSpPr>
            <a:spLocks noChangeArrowheads="1"/>
          </p:cNvSpPr>
          <p:nvPr/>
        </p:nvSpPr>
        <p:spPr bwMode="auto">
          <a:xfrm>
            <a:off x="594361" y="190460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1849211" y="1351661"/>
          <a:ext cx="913991" cy="348760"/>
        </p:xfrm>
        <a:graphic>
          <a:graphicData uri="http://schemas.openxmlformats.org/presentationml/2006/ole">
            <mc:AlternateContent xmlns:mc="http://schemas.openxmlformats.org/markup-compatibility/2006">
              <mc:Choice xmlns:v="urn:schemas-microsoft-com:vml" Requires="v">
                <p:oleObj spid="_x0000_s151561" name="Equation" r:id="rId3" imgW="723586" imgH="279279" progId="Equation.DSMT4">
                  <p:embed/>
                </p:oleObj>
              </mc:Choice>
              <mc:Fallback>
                <p:oleObj name="Equation" r:id="rId3" imgW="723586" imgH="279279"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49211" y="1351661"/>
                        <a:ext cx="913991" cy="348760"/>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3144756" y="1348078"/>
          <a:ext cx="911230" cy="352343"/>
        </p:xfrm>
        <a:graphic>
          <a:graphicData uri="http://schemas.openxmlformats.org/presentationml/2006/ole">
            <mc:AlternateContent xmlns:mc="http://schemas.openxmlformats.org/markup-compatibility/2006">
              <mc:Choice xmlns:v="urn:schemas-microsoft-com:vml" Requires="v">
                <p:oleObj spid="_x0000_s151562" name="Equation" r:id="rId5" imgW="710891" imgH="279279" progId="Equation.DSMT4">
                  <p:embed/>
                </p:oleObj>
              </mc:Choice>
              <mc:Fallback>
                <p:oleObj name="Equation" r:id="rId5" imgW="710891" imgH="279279"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44756" y="1348078"/>
                        <a:ext cx="911230" cy="352343"/>
                      </a:xfrm>
                      <a:prstGeom prst="rect">
                        <a:avLst/>
                      </a:prstGeom>
                      <a:noFill/>
                    </p:spPr>
                  </p:pic>
                </p:oleObj>
              </mc:Fallback>
            </mc:AlternateContent>
          </a:graphicData>
        </a:graphic>
      </p:graphicFrame>
      <p:sp>
        <p:nvSpPr>
          <p:cNvPr id="9" name="Rectangle 6"/>
          <p:cNvSpPr>
            <a:spLocks noChangeArrowheads="1"/>
          </p:cNvSpPr>
          <p:nvPr/>
        </p:nvSpPr>
        <p:spPr bwMode="auto">
          <a:xfrm>
            <a:off x="3600451" y="190460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4720590" y="1240979"/>
          <a:ext cx="445770" cy="546068"/>
        </p:xfrm>
        <a:graphic>
          <a:graphicData uri="http://schemas.openxmlformats.org/presentationml/2006/ole">
            <mc:AlternateContent xmlns:mc="http://schemas.openxmlformats.org/markup-compatibility/2006">
              <mc:Choice xmlns:v="urn:schemas-microsoft-com:vml" Requires="v">
                <p:oleObj spid="_x0000_s151563" name="Equation" r:id="rId7" imgW="380835" imgH="469696" progId="Equation.DSMT4">
                  <p:embed/>
                </p:oleObj>
              </mc:Choice>
              <mc:Fallback>
                <p:oleObj name="Equation" r:id="rId7" imgW="380835" imgH="469696"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720590" y="1240979"/>
                        <a:ext cx="445770" cy="546068"/>
                      </a:xfrm>
                      <a:prstGeom prst="rect">
                        <a:avLst/>
                      </a:prstGeom>
                      <a:noFill/>
                    </p:spPr>
                  </p:pic>
                </p:oleObj>
              </mc:Fallback>
            </mc:AlternateContent>
          </a:graphicData>
        </a:graphic>
      </p:graphicFrame>
      <p:sp>
        <p:nvSpPr>
          <p:cNvPr id="11" name="矩形 10"/>
          <p:cNvSpPr/>
          <p:nvPr/>
        </p:nvSpPr>
        <p:spPr>
          <a:xfrm>
            <a:off x="337826" y="2192991"/>
            <a:ext cx="3108543" cy="496290"/>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系统的特征多项式为：</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2" name="Rectangle 8"/>
          <p:cNvSpPr>
            <a:spLocks noChangeArrowheads="1"/>
          </p:cNvSpPr>
          <p:nvPr/>
        </p:nvSpPr>
        <p:spPr bwMode="auto">
          <a:xfrm>
            <a:off x="2503014" y="314460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2606040" y="2643202"/>
          <a:ext cx="3176869" cy="458354"/>
        </p:xfrm>
        <a:graphic>
          <a:graphicData uri="http://schemas.openxmlformats.org/presentationml/2006/ole">
            <mc:AlternateContent xmlns:mc="http://schemas.openxmlformats.org/markup-compatibility/2006">
              <mc:Choice xmlns:v="urn:schemas-microsoft-com:vml" Requires="v">
                <p:oleObj spid="_x0000_s151564" name="Equation" r:id="rId9" imgW="1917700" imgH="279400" progId="Equation.DSMT4">
                  <p:embed/>
                </p:oleObj>
              </mc:Choice>
              <mc:Fallback>
                <p:oleObj name="Equation" r:id="rId9" imgW="1917700" imgH="279400"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606040" y="2643202"/>
                        <a:ext cx="3176869" cy="458354"/>
                      </a:xfrm>
                      <a:prstGeom prst="rect">
                        <a:avLst/>
                      </a:prstGeom>
                      <a:noFill/>
                    </p:spPr>
                  </p:pic>
                </p:oleObj>
              </mc:Fallback>
            </mc:AlternateContent>
          </a:graphicData>
        </a:graphic>
      </p:graphicFrame>
      <p:sp>
        <p:nvSpPr>
          <p:cNvPr id="14" name="矩形 13"/>
          <p:cNvSpPr/>
          <p:nvPr/>
        </p:nvSpPr>
        <p:spPr>
          <a:xfrm>
            <a:off x="360909" y="3195732"/>
            <a:ext cx="3032548" cy="49629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系统传递函数</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a:t>
            </a: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0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5" name="Rectangle 10"/>
          <p:cNvSpPr>
            <a:spLocks noChangeArrowheads="1"/>
          </p:cNvSpPr>
          <p:nvPr/>
        </p:nvSpPr>
        <p:spPr bwMode="auto">
          <a:xfrm>
            <a:off x="2763359" y="396345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2273999" y="3285303"/>
          <a:ext cx="458028" cy="334237"/>
        </p:xfrm>
        <a:graphic>
          <a:graphicData uri="http://schemas.openxmlformats.org/presentationml/2006/ole">
            <mc:AlternateContent xmlns:mc="http://schemas.openxmlformats.org/markup-compatibility/2006">
              <mc:Choice xmlns:v="urn:schemas-microsoft-com:vml" Requires="v">
                <p:oleObj spid="_x0000_s151565" name="Equation" r:id="rId11" imgW="355292" imgH="253780" progId="Equation.DSMT4">
                  <p:embed/>
                </p:oleObj>
              </mc:Choice>
              <mc:Fallback>
                <p:oleObj name="Equation" r:id="rId11" imgW="355292" imgH="253780" progId="Equation.DSMT4">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273999" y="3285303"/>
                        <a:ext cx="458028" cy="334237"/>
                      </a:xfrm>
                      <a:prstGeom prst="rect">
                        <a:avLst/>
                      </a:prstGeom>
                      <a:noFill/>
                    </p:spPr>
                  </p:pic>
                </p:oleObj>
              </mc:Fallback>
            </mc:AlternateContent>
          </a:graphicData>
        </a:graphic>
      </p:graphicFrame>
      <p:sp>
        <p:nvSpPr>
          <p:cNvPr id="17" name="Rectangle 12"/>
          <p:cNvSpPr>
            <a:spLocks noChangeArrowheads="1"/>
          </p:cNvSpPr>
          <p:nvPr/>
        </p:nvSpPr>
        <p:spPr bwMode="auto">
          <a:xfrm>
            <a:off x="2606041" y="438947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8" name="对象 17"/>
          <p:cNvGraphicFramePr>
            <a:graphicFrameLocks noChangeAspect="1"/>
          </p:cNvGraphicFramePr>
          <p:nvPr>
            <p:extLst/>
          </p:nvPr>
        </p:nvGraphicFramePr>
        <p:xfrm>
          <a:off x="2503014" y="3652293"/>
          <a:ext cx="3745892" cy="628423"/>
        </p:xfrm>
        <a:graphic>
          <a:graphicData uri="http://schemas.openxmlformats.org/presentationml/2006/ole">
            <mc:AlternateContent xmlns:mc="http://schemas.openxmlformats.org/markup-compatibility/2006">
              <mc:Choice xmlns:v="urn:schemas-microsoft-com:vml" Requires="v">
                <p:oleObj spid="_x0000_s151566" name="Equation" r:id="rId13" imgW="2895600" imgH="482600" progId="Equation.DSMT4">
                  <p:embed/>
                </p:oleObj>
              </mc:Choice>
              <mc:Fallback>
                <p:oleObj name="Equation" r:id="rId13" imgW="2895600" imgH="482600" progId="Equation.DSMT4">
                  <p:embed/>
                  <p:pic>
                    <p:nvPicPr>
                      <p:cNvPr id="18" name="对象 1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503014" y="3652293"/>
                        <a:ext cx="3745892" cy="628423"/>
                      </a:xfrm>
                      <a:prstGeom prst="rect">
                        <a:avLst/>
                      </a:prstGeom>
                      <a:noFill/>
                    </p:spPr>
                  </p:pic>
                </p:oleObj>
              </mc:Fallback>
            </mc:AlternateContent>
          </a:graphicData>
        </a:graphic>
      </p:graphicFrame>
      <p:sp>
        <p:nvSpPr>
          <p:cNvPr id="19" name="矩形 18"/>
          <p:cNvSpPr/>
          <p:nvPr/>
        </p:nvSpPr>
        <p:spPr>
          <a:xfrm>
            <a:off x="594360" y="4317867"/>
            <a:ext cx="7863840" cy="170816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显见由动态方程导出的传递函数存在零、极点对消，对消结果将使特征多项式降阶，对消的特征值为右特征值</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。若系统仅有一个右特征值的情况下，用对消过的传递函数来描述系统时，可能将原来不稳定的系统误认为系统稳定。</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0" name="Rectangle 14"/>
          <p:cNvSpPr>
            <a:spLocks noChangeArrowheads="1"/>
          </p:cNvSpPr>
          <p:nvPr/>
        </p:nvSpPr>
        <p:spPr bwMode="auto">
          <a:xfrm>
            <a:off x="2067245" y="776852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1" name="对象 20"/>
          <p:cNvGraphicFramePr>
            <a:graphicFrameLocks noChangeAspect="1"/>
          </p:cNvGraphicFramePr>
          <p:nvPr>
            <p:extLst/>
          </p:nvPr>
        </p:nvGraphicFramePr>
        <p:xfrm>
          <a:off x="6248906" y="4831453"/>
          <a:ext cx="881696" cy="274627"/>
        </p:xfrm>
        <a:graphic>
          <a:graphicData uri="http://schemas.openxmlformats.org/presentationml/2006/ole">
            <mc:AlternateContent xmlns:mc="http://schemas.openxmlformats.org/markup-compatibility/2006">
              <mc:Choice xmlns:v="urn:schemas-microsoft-com:vml" Requires="v">
                <p:oleObj spid="_x0000_s151567" name="Equation" r:id="rId15" imgW="583693" imgH="177646" progId="Equation.DSMT4">
                  <p:embed/>
                </p:oleObj>
              </mc:Choice>
              <mc:Fallback>
                <p:oleObj name="Equation" r:id="rId15" imgW="583693" imgH="177646" progId="Equation.DSMT4">
                  <p:embed/>
                  <p:pic>
                    <p:nvPicPr>
                      <p:cNvPr id="21" name="对象 2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248906" y="4831453"/>
                        <a:ext cx="881696" cy="274627"/>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208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4797006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par>
                                <p:cTn id="8" presetID="10" presetClass="entr" presetSubtype="0" fill="hold" nodeType="with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fade">
                                      <p:cBhvr>
                                        <p:cTn id="10" dur="500"/>
                                        <p:tgtEl>
                                          <p:spTgt spid="13"/>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4"/>
                                        </p:tgtEl>
                                        <p:attrNameLst>
                                          <p:attrName>style.visibility</p:attrName>
                                        </p:attrNameLst>
                                      </p:cBhvr>
                                      <p:to>
                                        <p:strVal val="visible"/>
                                      </p:to>
                                    </p:set>
                                    <p:animEffect transition="in" filter="fade">
                                      <p:cBhvr>
                                        <p:cTn id="15" dur="500"/>
                                        <p:tgtEl>
                                          <p:spTgt spid="14"/>
                                        </p:tgtEl>
                                      </p:cBhvr>
                                    </p:animEffect>
                                  </p:childTnLst>
                                </p:cTn>
                              </p:par>
                              <p:par>
                                <p:cTn id="16" presetID="10" presetClass="entr" presetSubtype="0" fill="hold" nodeType="withEffect">
                                  <p:stCondLst>
                                    <p:cond delay="0"/>
                                  </p:stCondLst>
                                  <p:childTnLst>
                                    <p:set>
                                      <p:cBhvr>
                                        <p:cTn id="17" dur="1" fill="hold">
                                          <p:stCondLst>
                                            <p:cond delay="0"/>
                                          </p:stCondLst>
                                        </p:cTn>
                                        <p:tgtEl>
                                          <p:spTgt spid="16"/>
                                        </p:tgtEl>
                                        <p:attrNameLst>
                                          <p:attrName>style.visibility</p:attrName>
                                        </p:attrNameLst>
                                      </p:cBhvr>
                                      <p:to>
                                        <p:strVal val="visible"/>
                                      </p:to>
                                    </p:set>
                                    <p:animEffect transition="in" filter="fade">
                                      <p:cBhvr>
                                        <p:cTn id="18" dur="500"/>
                                        <p:tgtEl>
                                          <p:spTgt spid="16"/>
                                        </p:tgtEl>
                                      </p:cBhvr>
                                    </p:animEffect>
                                  </p:childTnLst>
                                </p:cTn>
                              </p:par>
                              <p:par>
                                <p:cTn id="19" presetID="10" presetClass="entr" presetSubtype="0" fill="hold" nodeType="withEffect">
                                  <p:stCondLst>
                                    <p:cond delay="0"/>
                                  </p:stCondLst>
                                  <p:childTnLst>
                                    <p:set>
                                      <p:cBhvr>
                                        <p:cTn id="20" dur="1" fill="hold">
                                          <p:stCondLst>
                                            <p:cond delay="0"/>
                                          </p:stCondLst>
                                        </p:cTn>
                                        <p:tgtEl>
                                          <p:spTgt spid="18"/>
                                        </p:tgtEl>
                                        <p:attrNameLst>
                                          <p:attrName>style.visibility</p:attrName>
                                        </p:attrNameLst>
                                      </p:cBhvr>
                                      <p:to>
                                        <p:strVal val="visible"/>
                                      </p:to>
                                    </p:set>
                                    <p:animEffect transition="in" filter="fade">
                                      <p:cBhvr>
                                        <p:cTn id="21" dur="500"/>
                                        <p:tgtEl>
                                          <p:spTgt spid="18"/>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9"/>
                                        </p:tgtEl>
                                        <p:attrNameLst>
                                          <p:attrName>style.visibility</p:attrName>
                                        </p:attrNameLst>
                                      </p:cBhvr>
                                      <p:to>
                                        <p:strVal val="visible"/>
                                      </p:to>
                                    </p:set>
                                    <p:animEffect transition="in" filter="fade">
                                      <p:cBhvr>
                                        <p:cTn id="26" dur="500"/>
                                        <p:tgtEl>
                                          <p:spTgt spid="19"/>
                                        </p:tgtEl>
                                      </p:cBhvr>
                                    </p:animEffect>
                                  </p:childTnLst>
                                </p:cTn>
                              </p:par>
                              <p:par>
                                <p:cTn id="27" presetID="10" presetClass="entr" presetSubtype="0" fill="hold" nodeType="withEffect">
                                  <p:stCondLst>
                                    <p:cond delay="0"/>
                                  </p:stCondLst>
                                  <p:childTnLst>
                                    <p:set>
                                      <p:cBhvr>
                                        <p:cTn id="28" dur="1" fill="hold">
                                          <p:stCondLst>
                                            <p:cond delay="0"/>
                                          </p:stCondLst>
                                        </p:cTn>
                                        <p:tgtEl>
                                          <p:spTgt spid="21"/>
                                        </p:tgtEl>
                                        <p:attrNameLst>
                                          <p:attrName>style.visibility</p:attrName>
                                        </p:attrNameLst>
                                      </p:cBhvr>
                                      <p:to>
                                        <p:strVal val="visible"/>
                                      </p:to>
                                    </p:set>
                                    <p:animEffect transition="in" filter="fade">
                                      <p:cBhvr>
                                        <p:cTn id="29"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4" grpId="0"/>
      <p:bldP spid="19" grpId="0"/>
    </p:bld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68630" y="1152867"/>
            <a:ext cx="8263890" cy="553998"/>
          </a:xfrm>
          <a:prstGeom prst="rect">
            <a:avLst/>
          </a:prstGeom>
        </p:spPr>
        <p:txBody>
          <a:bodyPr wrap="square">
            <a:spAutoFit/>
          </a:bodyPr>
          <a:lstStyle/>
          <a:p>
            <a:pPr marL="0" marR="0" lvl="0" indent="0" algn="l" defTabSz="914400" rtl="0" eaLnBrk="1" fontAlgn="auto" latinLnBrk="0" hangingPunct="1">
              <a:lnSpc>
                <a:spcPct val="125000"/>
              </a:lnSpc>
              <a:spcBef>
                <a:spcPts val="0"/>
              </a:spcBef>
              <a:spcAft>
                <a:spcPts val="0"/>
              </a:spcAft>
              <a:buClrTx/>
              <a:buSzTx/>
              <a:buFontTx/>
              <a:buNone/>
              <a:tabLst/>
              <a:defRPr/>
            </a:pPr>
            <a:r>
              <a:rPr kumimoji="0" lang="en-US" altLang="zh-CN" sz="24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2</a:t>
            </a:r>
            <a:r>
              <a:rPr kumimoji="0" lang="zh-CN" altLang="zh-CN" sz="24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4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2</a:t>
            </a:r>
            <a:r>
              <a:rPr kumimoji="0" lang="zh-CN" altLang="zh-CN" sz="24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．系统能控性或能观性判断：利用传递矩阵零极点对消</a:t>
            </a:r>
            <a:endPar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697231" y="1754691"/>
            <a:ext cx="1816523"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2.2.1. </a:t>
            </a:r>
            <a:r>
              <a:rPr kumimoji="0" lang="zh-CN" altLang="zh-CN" sz="21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定理</a:t>
            </a:r>
            <a:r>
              <a:rPr kumimoji="0" lang="en-US" altLang="zh-CN" sz="21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1</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6" name="矩形 5"/>
          <p:cNvSpPr/>
          <p:nvPr/>
        </p:nvSpPr>
        <p:spPr>
          <a:xfrm>
            <a:off x="1581006" y="2193476"/>
            <a:ext cx="6320516" cy="106182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多输入多输出线性定常系统能控且能观的</a:t>
            </a:r>
            <a:r>
              <a:rPr kumimoji="0" lang="zh-CN" altLang="zh-CN" sz="2100" b="0" i="0" u="none" strike="noStrike" kern="100" cap="none" spc="0" normalizeH="0" baseline="0" noProof="0" dirty="0">
                <a:ln>
                  <a:noFill/>
                </a:ln>
                <a:solidFill>
                  <a:srgbClr val="FF0000"/>
                </a:solidFill>
                <a:effectLst/>
                <a:uLnTx/>
                <a:uFillTx/>
                <a:latin typeface="Calibri" panose="020F0502020204030204"/>
                <a:ea typeface="宋体" panose="02010600030101010101" pitchFamily="2" charset="-122"/>
                <a:cs typeface="Times New Roman" panose="02020603050405020304" pitchFamily="18" charset="0"/>
              </a:rPr>
              <a:t>充分</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条件是：系统传递矩阵</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G(s)</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的分母  </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与分子  </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之间，没有零极点对消。</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4483118" y="2544911"/>
          <a:ext cx="597111" cy="335875"/>
        </p:xfrm>
        <a:graphic>
          <a:graphicData uri="http://schemas.openxmlformats.org/presentationml/2006/ole">
            <mc:AlternateContent xmlns:mc="http://schemas.openxmlformats.org/markup-compatibility/2006">
              <mc:Choice xmlns:v="urn:schemas-microsoft-com:vml" Requires="v">
                <p:oleObj spid="_x0000_s152586" name="Equation" r:id="rId3" imgW="457002" imgH="253890" progId="Equation.DSMT4">
                  <p:embed/>
                </p:oleObj>
              </mc:Choice>
              <mc:Fallback>
                <p:oleObj name="Equation" r:id="rId3" imgW="457002" imgH="253890" progId="Equation.DSMT4">
                  <p:embed/>
                  <p:pic>
                    <p:nvPicPr>
                      <p:cNvPr id="8" name="对象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483118" y="2544911"/>
                        <a:ext cx="597111" cy="335875"/>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5914340" y="2642324"/>
          <a:ext cx="1335950" cy="242399"/>
        </p:xfrm>
        <a:graphic>
          <a:graphicData uri="http://schemas.openxmlformats.org/presentationml/2006/ole">
            <mc:AlternateContent xmlns:mc="http://schemas.openxmlformats.org/markup-compatibility/2006">
              <mc:Choice xmlns:v="urn:schemas-microsoft-com:vml" Requires="v">
                <p:oleObj spid="_x0000_s152587" name="Equation" r:id="rId5" imgW="926698" imgH="203112" progId="Equation.DSMT4">
                  <p:embed/>
                </p:oleObj>
              </mc:Choice>
              <mc:Fallback>
                <p:oleObj name="Equation" r:id="rId5" imgW="926698" imgH="203112" progId="Equation.DSMT4">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914340" y="2642324"/>
                        <a:ext cx="1335950" cy="242399"/>
                      </a:xfrm>
                      <a:prstGeom prst="rect">
                        <a:avLst/>
                      </a:prstGeom>
                      <a:noFill/>
                    </p:spPr>
                  </p:pic>
                </p:oleObj>
              </mc:Fallback>
            </mc:AlternateContent>
          </a:graphicData>
        </a:graphic>
      </p:graphicFrame>
      <p:sp>
        <p:nvSpPr>
          <p:cNvPr id="13" name="矩形 12"/>
          <p:cNvSpPr/>
          <p:nvPr/>
        </p:nvSpPr>
        <p:spPr>
          <a:xfrm>
            <a:off x="914155" y="3274101"/>
            <a:ext cx="417102"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证</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4" name="矩形 13"/>
          <p:cNvSpPr/>
          <p:nvPr/>
        </p:nvSpPr>
        <p:spPr>
          <a:xfrm>
            <a:off x="1581005" y="3230697"/>
            <a:ext cx="6320516" cy="1131079"/>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充分性</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：采用反证法。已知</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与</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无零极点对消，反设系统不能控或不能观，则能控性或能观测性矩阵的秩为，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即</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5" name="Rectangle 8"/>
          <p:cNvSpPr>
            <a:spLocks noChangeArrowheads="1"/>
          </p:cNvSpPr>
          <p:nvPr/>
        </p:nvSpPr>
        <p:spPr bwMode="auto">
          <a:xfrm>
            <a:off x="6552505" y="372627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2120223" y="3953647"/>
          <a:ext cx="241444" cy="362166"/>
        </p:xfrm>
        <a:graphic>
          <a:graphicData uri="http://schemas.openxmlformats.org/presentationml/2006/ole">
            <mc:AlternateContent xmlns:mc="http://schemas.openxmlformats.org/markup-compatibility/2006">
              <mc:Choice xmlns:v="urn:schemas-microsoft-com:vml" Requires="v">
                <p:oleObj spid="_x0000_s152588" name="Equation" r:id="rId7" imgW="152334" imgH="228501" progId="Equation.DSMT4">
                  <p:embed/>
                </p:oleObj>
              </mc:Choice>
              <mc:Fallback>
                <p:oleObj name="Equation" r:id="rId7" imgW="152334" imgH="228501" progId="Equation.DSMT4">
                  <p:embed/>
                  <p:pic>
                    <p:nvPicPr>
                      <p:cNvPr id="16" name="对象 1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20223" y="3953647"/>
                        <a:ext cx="241444" cy="362166"/>
                      </a:xfrm>
                      <a:prstGeom prst="rect">
                        <a:avLst/>
                      </a:prstGeom>
                      <a:noFill/>
                    </p:spPr>
                  </p:pic>
                </p:oleObj>
              </mc:Fallback>
            </mc:AlternateContent>
          </a:graphicData>
        </a:graphic>
      </p:graphicFrame>
      <p:sp>
        <p:nvSpPr>
          <p:cNvPr id="17" name="Rectangle 10"/>
          <p:cNvSpPr>
            <a:spLocks noChangeArrowheads="1"/>
          </p:cNvSpPr>
          <p:nvPr/>
        </p:nvSpPr>
        <p:spPr bwMode="auto">
          <a:xfrm>
            <a:off x="7452361" y="367671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8" name="对象 17"/>
          <p:cNvGraphicFramePr>
            <a:graphicFrameLocks noChangeAspect="1"/>
          </p:cNvGraphicFramePr>
          <p:nvPr>
            <p:extLst/>
          </p:nvPr>
        </p:nvGraphicFramePr>
        <p:xfrm>
          <a:off x="2672263" y="3980133"/>
          <a:ext cx="552739" cy="323555"/>
        </p:xfrm>
        <a:graphic>
          <a:graphicData uri="http://schemas.openxmlformats.org/presentationml/2006/ole">
            <mc:AlternateContent xmlns:mc="http://schemas.openxmlformats.org/markup-compatibility/2006">
              <mc:Choice xmlns:v="urn:schemas-microsoft-com:vml" Requires="v">
                <p:oleObj spid="_x0000_s152589" name="Equation" r:id="rId9" imgW="393529" imgH="228501" progId="Equation.DSMT4">
                  <p:embed/>
                </p:oleObj>
              </mc:Choice>
              <mc:Fallback>
                <p:oleObj name="Equation" r:id="rId9" imgW="393529" imgH="228501" progId="Equation.DSMT4">
                  <p:embed/>
                  <p:pic>
                    <p:nvPicPr>
                      <p:cNvPr id="18" name="对象 1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672263" y="3980133"/>
                        <a:ext cx="552739" cy="323555"/>
                      </a:xfrm>
                      <a:prstGeom prst="rect">
                        <a:avLst/>
                      </a:prstGeom>
                      <a:noFill/>
                    </p:spPr>
                  </p:pic>
                </p:oleObj>
              </mc:Fallback>
            </mc:AlternateContent>
          </a:graphicData>
        </a:graphic>
      </p:graphicFrame>
      <p:sp>
        <p:nvSpPr>
          <p:cNvPr id="19" name="Rectangle 12"/>
          <p:cNvSpPr>
            <a:spLocks noChangeArrowheads="1"/>
          </p:cNvSpPr>
          <p:nvPr/>
        </p:nvSpPr>
        <p:spPr bwMode="auto">
          <a:xfrm>
            <a:off x="2560321" y="428136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0" name="对象 19"/>
          <p:cNvGraphicFramePr>
            <a:graphicFrameLocks noChangeAspect="1"/>
          </p:cNvGraphicFramePr>
          <p:nvPr>
            <p:extLst/>
          </p:nvPr>
        </p:nvGraphicFramePr>
        <p:xfrm>
          <a:off x="2560320" y="4419862"/>
          <a:ext cx="3488120" cy="437903"/>
        </p:xfrm>
        <a:graphic>
          <a:graphicData uri="http://schemas.openxmlformats.org/presentationml/2006/ole">
            <mc:AlternateContent xmlns:mc="http://schemas.openxmlformats.org/markup-compatibility/2006">
              <mc:Choice xmlns:v="urn:schemas-microsoft-com:vml" Requires="v">
                <p:oleObj spid="_x0000_s152590" name="Equation" r:id="rId11" imgW="2197100" imgH="279400" progId="Equation.DSMT4">
                  <p:embed/>
                </p:oleObj>
              </mc:Choice>
              <mc:Fallback>
                <p:oleObj name="Equation" r:id="rId11" imgW="2197100" imgH="279400" progId="Equation.DSMT4">
                  <p:embed/>
                  <p:pic>
                    <p:nvPicPr>
                      <p:cNvPr id="20" name="对象 19"/>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560320" y="4419862"/>
                        <a:ext cx="3488120" cy="437903"/>
                      </a:xfrm>
                      <a:prstGeom prst="rect">
                        <a:avLst/>
                      </a:prstGeom>
                      <a:noFill/>
                    </p:spPr>
                  </p:pic>
                </p:oleObj>
              </mc:Fallback>
            </mc:AlternateContent>
          </a:graphicData>
        </a:graphic>
      </p:graphicFrame>
      <p:sp>
        <p:nvSpPr>
          <p:cNvPr id="21" name="矩形 20"/>
          <p:cNvSpPr/>
          <p:nvPr/>
        </p:nvSpPr>
        <p:spPr>
          <a:xfrm>
            <a:off x="1261608" y="4995666"/>
            <a:ext cx="646331"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或</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23" name="对象 22"/>
          <p:cNvGraphicFramePr>
            <a:graphicFrameLocks noChangeAspect="1"/>
          </p:cNvGraphicFramePr>
          <p:nvPr>
            <p:extLst/>
          </p:nvPr>
        </p:nvGraphicFramePr>
        <p:xfrm>
          <a:off x="2560320" y="5329321"/>
          <a:ext cx="3856302" cy="511409"/>
        </p:xfrm>
        <a:graphic>
          <a:graphicData uri="http://schemas.openxmlformats.org/presentationml/2006/ole">
            <mc:AlternateContent xmlns:mc="http://schemas.openxmlformats.org/markup-compatibility/2006">
              <mc:Choice xmlns:v="urn:schemas-microsoft-com:vml" Requires="v">
                <p:oleObj spid="_x0000_s152591" name="Equation" r:id="rId13" imgW="2654300" imgH="355600" progId="Equation.DSMT4">
                  <p:embed/>
                </p:oleObj>
              </mc:Choice>
              <mc:Fallback>
                <p:oleObj name="Equation" r:id="rId13" imgW="2654300" imgH="355600" progId="Equation.DSMT4">
                  <p:embed/>
                  <p:pic>
                    <p:nvPicPr>
                      <p:cNvPr id="23" name="对象 2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560320" y="5329321"/>
                        <a:ext cx="3856302" cy="511409"/>
                      </a:xfrm>
                      <a:prstGeom prst="rect">
                        <a:avLst/>
                      </a:prstGeom>
                      <a:noFill/>
                    </p:spPr>
                  </p:pic>
                </p:oleObj>
              </mc:Fallback>
            </mc:AlternateContent>
          </a:graphicData>
        </a:graphic>
      </p:graphicFrame>
      <p:graphicFrame>
        <p:nvGraphicFramePr>
          <p:cNvPr id="25" name="对象 24"/>
          <p:cNvGraphicFramePr>
            <a:graphicFrameLocks noChangeAspect="1"/>
          </p:cNvGraphicFramePr>
          <p:nvPr>
            <p:extLst/>
          </p:nvPr>
        </p:nvGraphicFramePr>
        <p:xfrm>
          <a:off x="4442707" y="3300120"/>
          <a:ext cx="597111" cy="335875"/>
        </p:xfrm>
        <a:graphic>
          <a:graphicData uri="http://schemas.openxmlformats.org/presentationml/2006/ole">
            <mc:AlternateContent xmlns:mc="http://schemas.openxmlformats.org/markup-compatibility/2006">
              <mc:Choice xmlns:v="urn:schemas-microsoft-com:vml" Requires="v">
                <p:oleObj spid="_x0000_s152592" name="Equation" r:id="rId15" imgW="457002" imgH="253890" progId="Equation.DSMT4">
                  <p:embed/>
                </p:oleObj>
              </mc:Choice>
              <mc:Fallback>
                <p:oleObj name="Equation" r:id="rId15" imgW="457002" imgH="253890" progId="Equation.DSMT4">
                  <p:embed/>
                  <p:pic>
                    <p:nvPicPr>
                      <p:cNvPr id="25" name="对象 2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442707" y="3300120"/>
                        <a:ext cx="597111" cy="335875"/>
                      </a:xfrm>
                      <a:prstGeom prst="rect">
                        <a:avLst/>
                      </a:prstGeom>
                      <a:noFill/>
                    </p:spPr>
                  </p:pic>
                </p:oleObj>
              </mc:Fallback>
            </mc:AlternateContent>
          </a:graphicData>
        </a:graphic>
      </p:graphicFrame>
      <p:graphicFrame>
        <p:nvGraphicFramePr>
          <p:cNvPr id="26" name="对象 25"/>
          <p:cNvGraphicFramePr>
            <a:graphicFrameLocks noChangeAspect="1"/>
          </p:cNvGraphicFramePr>
          <p:nvPr>
            <p:extLst/>
          </p:nvPr>
        </p:nvGraphicFramePr>
        <p:xfrm>
          <a:off x="5336133" y="3351848"/>
          <a:ext cx="1335950" cy="242399"/>
        </p:xfrm>
        <a:graphic>
          <a:graphicData uri="http://schemas.openxmlformats.org/presentationml/2006/ole">
            <mc:AlternateContent xmlns:mc="http://schemas.openxmlformats.org/markup-compatibility/2006">
              <mc:Choice xmlns:v="urn:schemas-microsoft-com:vml" Requires="v">
                <p:oleObj spid="_x0000_s152593" name="Equation" r:id="rId16" imgW="926698" imgH="203112" progId="Equation.DSMT4">
                  <p:embed/>
                </p:oleObj>
              </mc:Choice>
              <mc:Fallback>
                <p:oleObj name="Equation" r:id="rId16" imgW="926698" imgH="203112" progId="Equation.DSMT4">
                  <p:embed/>
                  <p:pic>
                    <p:nvPicPr>
                      <p:cNvPr id="26" name="对象 2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336133" y="3351848"/>
                        <a:ext cx="1335950" cy="242399"/>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209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7517520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par>
                                <p:cTn id="13" presetID="10" presetClass="entr" presetSubtype="0" fill="hold"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nodeType="with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500"/>
                                        <p:tgtEl>
                                          <p:spTgt spid="10"/>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3"/>
                                        </p:tgtEl>
                                        <p:attrNameLst>
                                          <p:attrName>style.visibility</p:attrName>
                                        </p:attrNameLst>
                                      </p:cBhvr>
                                      <p:to>
                                        <p:strVal val="visible"/>
                                      </p:to>
                                    </p:set>
                                    <p:animEffect transition="in" filter="fade">
                                      <p:cBhvr>
                                        <p:cTn id="23" dur="500"/>
                                        <p:tgtEl>
                                          <p:spTgt spid="13"/>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4"/>
                                        </p:tgtEl>
                                        <p:attrNameLst>
                                          <p:attrName>style.visibility</p:attrName>
                                        </p:attrNameLst>
                                      </p:cBhvr>
                                      <p:to>
                                        <p:strVal val="visible"/>
                                      </p:to>
                                    </p:set>
                                    <p:animEffect transition="in" filter="fade">
                                      <p:cBhvr>
                                        <p:cTn id="26" dur="500"/>
                                        <p:tgtEl>
                                          <p:spTgt spid="14"/>
                                        </p:tgtEl>
                                      </p:cBhvr>
                                    </p:animEffect>
                                  </p:childTnLst>
                                </p:cTn>
                              </p:par>
                              <p:par>
                                <p:cTn id="27" presetID="10" presetClass="entr" presetSubtype="0" fill="hold" nodeType="withEffect">
                                  <p:stCondLst>
                                    <p:cond delay="0"/>
                                  </p:stCondLst>
                                  <p:childTnLst>
                                    <p:set>
                                      <p:cBhvr>
                                        <p:cTn id="28" dur="1" fill="hold">
                                          <p:stCondLst>
                                            <p:cond delay="0"/>
                                          </p:stCondLst>
                                        </p:cTn>
                                        <p:tgtEl>
                                          <p:spTgt spid="25"/>
                                        </p:tgtEl>
                                        <p:attrNameLst>
                                          <p:attrName>style.visibility</p:attrName>
                                        </p:attrNameLst>
                                      </p:cBhvr>
                                      <p:to>
                                        <p:strVal val="visible"/>
                                      </p:to>
                                    </p:set>
                                    <p:animEffect transition="in" filter="fade">
                                      <p:cBhvr>
                                        <p:cTn id="29" dur="500"/>
                                        <p:tgtEl>
                                          <p:spTgt spid="25"/>
                                        </p:tgtEl>
                                      </p:cBhvr>
                                    </p:animEffect>
                                  </p:childTnLst>
                                </p:cTn>
                              </p:par>
                              <p:par>
                                <p:cTn id="30" presetID="10" presetClass="entr" presetSubtype="0" fill="hold" nodeType="withEffect">
                                  <p:stCondLst>
                                    <p:cond delay="0"/>
                                  </p:stCondLst>
                                  <p:childTnLst>
                                    <p:set>
                                      <p:cBhvr>
                                        <p:cTn id="31" dur="1" fill="hold">
                                          <p:stCondLst>
                                            <p:cond delay="0"/>
                                          </p:stCondLst>
                                        </p:cTn>
                                        <p:tgtEl>
                                          <p:spTgt spid="26"/>
                                        </p:tgtEl>
                                        <p:attrNameLst>
                                          <p:attrName>style.visibility</p:attrName>
                                        </p:attrNameLst>
                                      </p:cBhvr>
                                      <p:to>
                                        <p:strVal val="visible"/>
                                      </p:to>
                                    </p:set>
                                    <p:animEffect transition="in" filter="fade">
                                      <p:cBhvr>
                                        <p:cTn id="32" dur="500"/>
                                        <p:tgtEl>
                                          <p:spTgt spid="26"/>
                                        </p:tgtEl>
                                      </p:cBhvr>
                                    </p:animEffect>
                                  </p:childTnLst>
                                </p:cTn>
                              </p:par>
                              <p:par>
                                <p:cTn id="33" presetID="10" presetClass="entr" presetSubtype="0" fill="hold" nodeType="withEffect">
                                  <p:stCondLst>
                                    <p:cond delay="0"/>
                                  </p:stCondLst>
                                  <p:childTnLst>
                                    <p:set>
                                      <p:cBhvr>
                                        <p:cTn id="34" dur="1" fill="hold">
                                          <p:stCondLst>
                                            <p:cond delay="0"/>
                                          </p:stCondLst>
                                        </p:cTn>
                                        <p:tgtEl>
                                          <p:spTgt spid="16"/>
                                        </p:tgtEl>
                                        <p:attrNameLst>
                                          <p:attrName>style.visibility</p:attrName>
                                        </p:attrNameLst>
                                      </p:cBhvr>
                                      <p:to>
                                        <p:strVal val="visible"/>
                                      </p:to>
                                    </p:set>
                                    <p:animEffect transition="in" filter="fade">
                                      <p:cBhvr>
                                        <p:cTn id="35" dur="500"/>
                                        <p:tgtEl>
                                          <p:spTgt spid="16"/>
                                        </p:tgtEl>
                                      </p:cBhvr>
                                    </p:animEffect>
                                  </p:childTnLst>
                                </p:cTn>
                              </p:par>
                              <p:par>
                                <p:cTn id="36" presetID="10" presetClass="entr" presetSubtype="0" fill="hold" nodeType="withEffect">
                                  <p:stCondLst>
                                    <p:cond delay="0"/>
                                  </p:stCondLst>
                                  <p:childTnLst>
                                    <p:set>
                                      <p:cBhvr>
                                        <p:cTn id="37" dur="1" fill="hold">
                                          <p:stCondLst>
                                            <p:cond delay="0"/>
                                          </p:stCondLst>
                                        </p:cTn>
                                        <p:tgtEl>
                                          <p:spTgt spid="18"/>
                                        </p:tgtEl>
                                        <p:attrNameLst>
                                          <p:attrName>style.visibility</p:attrName>
                                        </p:attrNameLst>
                                      </p:cBhvr>
                                      <p:to>
                                        <p:strVal val="visible"/>
                                      </p:to>
                                    </p:set>
                                    <p:animEffect transition="in" filter="fade">
                                      <p:cBhvr>
                                        <p:cTn id="38" dur="500"/>
                                        <p:tgtEl>
                                          <p:spTgt spid="18"/>
                                        </p:tgtEl>
                                      </p:cBhvr>
                                    </p:animEffect>
                                  </p:childTnLst>
                                </p:cTn>
                              </p:par>
                              <p:par>
                                <p:cTn id="39" presetID="10" presetClass="entr" presetSubtype="0" fill="hold" nodeType="withEffect">
                                  <p:stCondLst>
                                    <p:cond delay="0"/>
                                  </p:stCondLst>
                                  <p:childTnLst>
                                    <p:set>
                                      <p:cBhvr>
                                        <p:cTn id="40" dur="1" fill="hold">
                                          <p:stCondLst>
                                            <p:cond delay="0"/>
                                          </p:stCondLst>
                                        </p:cTn>
                                        <p:tgtEl>
                                          <p:spTgt spid="20"/>
                                        </p:tgtEl>
                                        <p:attrNameLst>
                                          <p:attrName>style.visibility</p:attrName>
                                        </p:attrNameLst>
                                      </p:cBhvr>
                                      <p:to>
                                        <p:strVal val="visible"/>
                                      </p:to>
                                    </p:set>
                                    <p:animEffect transition="in" filter="fade">
                                      <p:cBhvr>
                                        <p:cTn id="41" dur="500"/>
                                        <p:tgtEl>
                                          <p:spTgt spid="20"/>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21"/>
                                        </p:tgtEl>
                                        <p:attrNameLst>
                                          <p:attrName>style.visibility</p:attrName>
                                        </p:attrNameLst>
                                      </p:cBhvr>
                                      <p:to>
                                        <p:strVal val="visible"/>
                                      </p:to>
                                    </p:set>
                                    <p:animEffect transition="in" filter="fade">
                                      <p:cBhvr>
                                        <p:cTn id="46" dur="500"/>
                                        <p:tgtEl>
                                          <p:spTgt spid="21"/>
                                        </p:tgtEl>
                                      </p:cBhvr>
                                    </p:animEffect>
                                  </p:childTnLst>
                                </p:cTn>
                              </p:par>
                              <p:par>
                                <p:cTn id="47" presetID="10" presetClass="entr" presetSubtype="0" fill="hold" nodeType="withEffect">
                                  <p:stCondLst>
                                    <p:cond delay="0"/>
                                  </p:stCondLst>
                                  <p:childTnLst>
                                    <p:set>
                                      <p:cBhvr>
                                        <p:cTn id="48" dur="1" fill="hold">
                                          <p:stCondLst>
                                            <p:cond delay="0"/>
                                          </p:stCondLst>
                                        </p:cTn>
                                        <p:tgtEl>
                                          <p:spTgt spid="23"/>
                                        </p:tgtEl>
                                        <p:attrNameLst>
                                          <p:attrName>style.visibility</p:attrName>
                                        </p:attrNameLst>
                                      </p:cBhvr>
                                      <p:to>
                                        <p:strVal val="visible"/>
                                      </p:to>
                                    </p:set>
                                    <p:animEffect transition="in" filter="fade">
                                      <p:cBhvr>
                                        <p:cTn id="49"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13" grpId="0"/>
      <p:bldP spid="14" grpId="0"/>
      <p:bldP spid="21" grpId="0"/>
    </p:bld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4"/>
          <p:cNvSpPr/>
          <p:nvPr/>
        </p:nvSpPr>
        <p:spPr>
          <a:xfrm>
            <a:off x="1165860" y="1123009"/>
            <a:ext cx="6275070"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必存在一个</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维的等价系统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是能控且能观测的，根据等价系统必有相同的传递矩阵的原理（</a:t>
            </a:r>
            <a:r>
              <a:rPr kumimoji="0" lang="zh-CN" altLang="zh-CN" sz="1800" b="0" i="0" u="none" strike="noStrike" kern="100" cap="none" spc="0" normalizeH="0" baseline="0" noProof="0" dirty="0">
                <a:ln>
                  <a:noFill/>
                </a:ln>
                <a:solidFill>
                  <a:srgbClr val="FF0000"/>
                </a:solidFill>
                <a:effectLst/>
                <a:uLnTx/>
                <a:uFillTx/>
                <a:latin typeface="Times New Roman" panose="02020603050405020304" pitchFamily="18" charset="0"/>
                <a:ea typeface="宋体" panose="02010600030101010101" pitchFamily="2" charset="-122"/>
                <a:cs typeface="+mn-cs"/>
              </a:rPr>
              <a:t>结构分解以后讲</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），即：</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4240530" y="1176470"/>
          <a:ext cx="754659" cy="347383"/>
        </p:xfrm>
        <a:graphic>
          <a:graphicData uri="http://schemas.openxmlformats.org/presentationml/2006/ole">
            <mc:AlternateContent xmlns:mc="http://schemas.openxmlformats.org/markup-compatibility/2006">
              <mc:Choice xmlns:v="urn:schemas-microsoft-com:vml" Requires="v">
                <p:oleObj spid="_x0000_s153609" name="Equation" r:id="rId3" imgW="596900" imgH="279400" progId="Equation.DSMT4">
                  <p:embed/>
                </p:oleObj>
              </mc:Choice>
              <mc:Fallback>
                <p:oleObj name="Equation" r:id="rId3" imgW="596900" imgH="279400"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40530" y="1176470"/>
                        <a:ext cx="754659" cy="347383"/>
                      </a:xfrm>
                      <a:prstGeom prst="rect">
                        <a:avLst/>
                      </a:prstGeom>
                      <a:noFill/>
                    </p:spPr>
                  </p:pic>
                </p:oleObj>
              </mc:Fallback>
            </mc:AlternateContent>
          </a:graphicData>
        </a:graphic>
      </p:graphicFrame>
      <p:sp>
        <p:nvSpPr>
          <p:cNvPr id="8" name="Rectangle 4"/>
          <p:cNvSpPr>
            <a:spLocks noChangeArrowheads="1"/>
          </p:cNvSpPr>
          <p:nvPr/>
        </p:nvSpPr>
        <p:spPr bwMode="auto">
          <a:xfrm>
            <a:off x="1051561" y="209250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2583180" y="1143837"/>
          <a:ext cx="240030" cy="360045"/>
        </p:xfrm>
        <a:graphic>
          <a:graphicData uri="http://schemas.openxmlformats.org/presentationml/2006/ole">
            <mc:AlternateContent xmlns:mc="http://schemas.openxmlformats.org/markup-compatibility/2006">
              <mc:Choice xmlns:v="urn:schemas-microsoft-com:vml" Requires="v">
                <p:oleObj spid="_x0000_s153610" name="Equation" r:id="rId5" imgW="152334" imgH="228501" progId="Equation.DSMT4">
                  <p:embed/>
                </p:oleObj>
              </mc:Choice>
              <mc:Fallback>
                <p:oleObj name="Equation" r:id="rId5" imgW="152334" imgH="228501"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83180" y="1143837"/>
                        <a:ext cx="240030" cy="360045"/>
                      </a:xfrm>
                      <a:prstGeom prst="rect">
                        <a:avLst/>
                      </a:prstGeom>
                      <a:noFill/>
                    </p:spPr>
                  </p:pic>
                </p:oleObj>
              </mc:Fallback>
            </mc:AlternateContent>
          </a:graphicData>
        </a:graphic>
      </p:graphicFrame>
      <p:sp>
        <p:nvSpPr>
          <p:cNvPr id="10" name="Rectangle 6"/>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2823210" y="2350909"/>
          <a:ext cx="2480310" cy="628495"/>
        </p:xfrm>
        <a:graphic>
          <a:graphicData uri="http://schemas.openxmlformats.org/presentationml/2006/ole">
            <mc:AlternateContent xmlns:mc="http://schemas.openxmlformats.org/markup-compatibility/2006">
              <mc:Choice xmlns:v="urn:schemas-microsoft-com:vml" Requires="v">
                <p:oleObj spid="_x0000_s153611" name="Equation" r:id="rId7" imgW="2108200" imgH="533400" progId="Equation.DSMT4">
                  <p:embed/>
                </p:oleObj>
              </mc:Choice>
              <mc:Fallback>
                <p:oleObj name="Equation" r:id="rId7" imgW="2108200" imgH="533400"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23210" y="2350909"/>
                        <a:ext cx="2480310" cy="628495"/>
                      </a:xfrm>
                      <a:prstGeom prst="rect">
                        <a:avLst/>
                      </a:prstGeom>
                      <a:noFill/>
                    </p:spPr>
                  </p:pic>
                </p:oleObj>
              </mc:Fallback>
            </mc:AlternateContent>
          </a:graphicData>
        </a:graphic>
      </p:graphicFrame>
      <p:sp>
        <p:nvSpPr>
          <p:cNvPr id="12" name="矩形 11"/>
          <p:cNvSpPr/>
          <p:nvPr/>
        </p:nvSpPr>
        <p:spPr>
          <a:xfrm>
            <a:off x="6412230" y="2379962"/>
            <a:ext cx="1122278" cy="438582"/>
          </a:xfrm>
          <a:prstGeom prst="rect">
            <a:avLst/>
          </a:prstGeom>
        </p:spPr>
        <p:txBody>
          <a:bodyPr wrap="square">
            <a:spAutoFit/>
          </a:bodyPr>
          <a:lstStyle/>
          <a:p>
            <a:pPr marL="0" marR="0" lvl="0" indent="228600" algn="r" defTabSz="914400" rtl="0" eaLnBrk="1" fontAlgn="auto" latinLnBrk="1"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3-32</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3" name="矩形 12"/>
          <p:cNvSpPr/>
          <p:nvPr/>
        </p:nvSpPr>
        <p:spPr>
          <a:xfrm>
            <a:off x="1165860" y="3366670"/>
            <a:ext cx="6275070" cy="1304203"/>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但这里</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是</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次多项式，式（</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3.32</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）若要成立，必然有</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与</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发生零极点对消，这与已知条件相反，所以反设不成立。充分性得证。</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5" name="对象 14"/>
          <p:cNvGraphicFramePr>
            <a:graphicFrameLocks noChangeAspect="1"/>
          </p:cNvGraphicFramePr>
          <p:nvPr>
            <p:extLst/>
          </p:nvPr>
        </p:nvGraphicFramePr>
        <p:xfrm>
          <a:off x="2274570" y="3440701"/>
          <a:ext cx="617220" cy="365294"/>
        </p:xfrm>
        <a:graphic>
          <a:graphicData uri="http://schemas.openxmlformats.org/presentationml/2006/ole">
            <mc:AlternateContent xmlns:mc="http://schemas.openxmlformats.org/markup-compatibility/2006">
              <mc:Choice xmlns:v="urn:schemas-microsoft-com:vml" Requires="v">
                <p:oleObj spid="_x0000_s153612" name="Equation" r:id="rId9" imgW="469900" imgH="279400" progId="Equation.DSMT4">
                  <p:embed/>
                </p:oleObj>
              </mc:Choice>
              <mc:Fallback>
                <p:oleObj name="Equation" r:id="rId9" imgW="469900" imgH="279400" progId="Equation.DSMT4">
                  <p:embed/>
                  <p:pic>
                    <p:nvPicPr>
                      <p:cNvPr id="15" name="对象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274570" y="3440701"/>
                        <a:ext cx="617220" cy="365294"/>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3166110" y="3424736"/>
          <a:ext cx="240030" cy="360045"/>
        </p:xfrm>
        <a:graphic>
          <a:graphicData uri="http://schemas.openxmlformats.org/presentationml/2006/ole">
            <mc:AlternateContent xmlns:mc="http://schemas.openxmlformats.org/markup-compatibility/2006">
              <mc:Choice xmlns:v="urn:schemas-microsoft-com:vml" Requires="v">
                <p:oleObj spid="_x0000_s153613" name="Equation" r:id="rId11" imgW="152334" imgH="228501" progId="Equation.DSMT4">
                  <p:embed/>
                </p:oleObj>
              </mc:Choice>
              <mc:Fallback>
                <p:oleObj name="Equation" r:id="rId11" imgW="152334" imgH="228501" progId="Equation.DSMT4">
                  <p:embed/>
                  <p:pic>
                    <p:nvPicPr>
                      <p:cNvPr id="16" name="对象 1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66110" y="3424736"/>
                        <a:ext cx="240030" cy="360045"/>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2091690" y="3835244"/>
          <a:ext cx="611505" cy="343972"/>
        </p:xfrm>
        <a:graphic>
          <a:graphicData uri="http://schemas.openxmlformats.org/presentationml/2006/ole">
            <mc:AlternateContent xmlns:mc="http://schemas.openxmlformats.org/markup-compatibility/2006">
              <mc:Choice xmlns:v="urn:schemas-microsoft-com:vml" Requires="v">
                <p:oleObj spid="_x0000_s153614" name="Equation" r:id="rId12" imgW="457002" imgH="253890" progId="Equation.DSMT4">
                  <p:embed/>
                </p:oleObj>
              </mc:Choice>
              <mc:Fallback>
                <p:oleObj name="Equation" r:id="rId12" imgW="457002" imgH="253890" progId="Equation.DSMT4">
                  <p:embed/>
                  <p:pic>
                    <p:nvPicPr>
                      <p:cNvPr id="18" name="对象 1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091690" y="3835244"/>
                        <a:ext cx="611505" cy="343972"/>
                      </a:xfrm>
                      <a:prstGeom prst="rect">
                        <a:avLst/>
                      </a:prstGeom>
                      <a:noFill/>
                    </p:spPr>
                  </p:pic>
                </p:oleObj>
              </mc:Fallback>
            </mc:AlternateContent>
          </a:graphicData>
        </a:graphic>
      </p:graphicFrame>
      <p:graphicFrame>
        <p:nvGraphicFramePr>
          <p:cNvPr id="20" name="对象 19"/>
          <p:cNvGraphicFramePr>
            <a:graphicFrameLocks noChangeAspect="1"/>
          </p:cNvGraphicFramePr>
          <p:nvPr>
            <p:extLst/>
          </p:nvPr>
        </p:nvGraphicFramePr>
        <p:xfrm>
          <a:off x="2907507" y="3862243"/>
          <a:ext cx="1184434" cy="316631"/>
        </p:xfrm>
        <a:graphic>
          <a:graphicData uri="http://schemas.openxmlformats.org/presentationml/2006/ole">
            <mc:AlternateContent xmlns:mc="http://schemas.openxmlformats.org/markup-compatibility/2006">
              <mc:Choice xmlns:v="urn:schemas-microsoft-com:vml" Requires="v">
                <p:oleObj spid="_x0000_s153615" name="Equation" r:id="rId14" imgW="965200" imgH="254000" progId="Equation.DSMT4">
                  <p:embed/>
                </p:oleObj>
              </mc:Choice>
              <mc:Fallback>
                <p:oleObj name="Equation" r:id="rId14" imgW="965200" imgH="254000" progId="Equation.DSMT4">
                  <p:embed/>
                  <p:pic>
                    <p:nvPicPr>
                      <p:cNvPr id="20" name="对象 19"/>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907507" y="3862243"/>
                        <a:ext cx="1184434" cy="316631"/>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210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0237344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2"/>
                                        </p:tgtEl>
                                        <p:attrNameLst>
                                          <p:attrName>style.visibility</p:attrName>
                                        </p:attrNameLst>
                                      </p:cBhvr>
                                      <p:to>
                                        <p:strVal val="visible"/>
                                      </p:to>
                                    </p:set>
                                    <p:animEffect transition="in" filter="fade">
                                      <p:cBhvr>
                                        <p:cTn id="10" dur="500"/>
                                        <p:tgtEl>
                                          <p:spTgt spid="12"/>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fade">
                                      <p:cBhvr>
                                        <p:cTn id="15" dur="500"/>
                                        <p:tgtEl>
                                          <p:spTgt spid="13"/>
                                        </p:tgtEl>
                                      </p:cBhvr>
                                    </p:animEffect>
                                  </p:childTnLst>
                                </p:cTn>
                              </p:par>
                              <p:par>
                                <p:cTn id="16" presetID="10" presetClass="entr" presetSubtype="0" fill="hold" nodeType="withEffect">
                                  <p:stCondLst>
                                    <p:cond delay="0"/>
                                  </p:stCondLst>
                                  <p:childTnLst>
                                    <p:set>
                                      <p:cBhvr>
                                        <p:cTn id="17" dur="1" fill="hold">
                                          <p:stCondLst>
                                            <p:cond delay="0"/>
                                          </p:stCondLst>
                                        </p:cTn>
                                        <p:tgtEl>
                                          <p:spTgt spid="15"/>
                                        </p:tgtEl>
                                        <p:attrNameLst>
                                          <p:attrName>style.visibility</p:attrName>
                                        </p:attrNameLst>
                                      </p:cBhvr>
                                      <p:to>
                                        <p:strVal val="visible"/>
                                      </p:to>
                                    </p:set>
                                    <p:animEffect transition="in" filter="fade">
                                      <p:cBhvr>
                                        <p:cTn id="18" dur="500"/>
                                        <p:tgtEl>
                                          <p:spTgt spid="15"/>
                                        </p:tgtEl>
                                      </p:cBhvr>
                                    </p:animEffect>
                                  </p:childTnLst>
                                </p:cTn>
                              </p:par>
                              <p:par>
                                <p:cTn id="19" presetID="10" presetClass="entr" presetSubtype="0" fill="hold" nodeType="withEffect">
                                  <p:stCondLst>
                                    <p:cond delay="0"/>
                                  </p:stCondLst>
                                  <p:childTnLst>
                                    <p:set>
                                      <p:cBhvr>
                                        <p:cTn id="20" dur="1" fill="hold">
                                          <p:stCondLst>
                                            <p:cond delay="0"/>
                                          </p:stCondLst>
                                        </p:cTn>
                                        <p:tgtEl>
                                          <p:spTgt spid="16"/>
                                        </p:tgtEl>
                                        <p:attrNameLst>
                                          <p:attrName>style.visibility</p:attrName>
                                        </p:attrNameLst>
                                      </p:cBhvr>
                                      <p:to>
                                        <p:strVal val="visible"/>
                                      </p:to>
                                    </p:set>
                                    <p:animEffect transition="in" filter="fade">
                                      <p:cBhvr>
                                        <p:cTn id="21" dur="500"/>
                                        <p:tgtEl>
                                          <p:spTgt spid="16"/>
                                        </p:tgtEl>
                                      </p:cBhvr>
                                    </p:animEffect>
                                  </p:childTnLst>
                                </p:cTn>
                              </p:par>
                              <p:par>
                                <p:cTn id="22" presetID="10" presetClass="entr" presetSubtype="0" fill="hold" nodeType="withEffect">
                                  <p:stCondLst>
                                    <p:cond delay="0"/>
                                  </p:stCondLst>
                                  <p:childTnLst>
                                    <p:set>
                                      <p:cBhvr>
                                        <p:cTn id="23" dur="1" fill="hold">
                                          <p:stCondLst>
                                            <p:cond delay="0"/>
                                          </p:stCondLst>
                                        </p:cTn>
                                        <p:tgtEl>
                                          <p:spTgt spid="18"/>
                                        </p:tgtEl>
                                        <p:attrNameLst>
                                          <p:attrName>style.visibility</p:attrName>
                                        </p:attrNameLst>
                                      </p:cBhvr>
                                      <p:to>
                                        <p:strVal val="visible"/>
                                      </p:to>
                                    </p:set>
                                    <p:animEffect transition="in" filter="fade">
                                      <p:cBhvr>
                                        <p:cTn id="24" dur="500"/>
                                        <p:tgtEl>
                                          <p:spTgt spid="18"/>
                                        </p:tgtEl>
                                      </p:cBhvr>
                                    </p:animEffect>
                                  </p:childTnLst>
                                </p:cTn>
                              </p:par>
                              <p:par>
                                <p:cTn id="25" presetID="10" presetClass="entr" presetSubtype="0" fill="hold" nodeType="withEffect">
                                  <p:stCondLst>
                                    <p:cond delay="0"/>
                                  </p:stCondLst>
                                  <p:childTnLst>
                                    <p:set>
                                      <p:cBhvr>
                                        <p:cTn id="26" dur="1" fill="hold">
                                          <p:stCondLst>
                                            <p:cond delay="0"/>
                                          </p:stCondLst>
                                        </p:cTn>
                                        <p:tgtEl>
                                          <p:spTgt spid="20"/>
                                        </p:tgtEl>
                                        <p:attrNameLst>
                                          <p:attrName>style.visibility</p:attrName>
                                        </p:attrNameLst>
                                      </p:cBhvr>
                                      <p:to>
                                        <p:strVal val="visible"/>
                                      </p:to>
                                    </p:set>
                                    <p:animEffect transition="in" filter="fade">
                                      <p:cBhvr>
                                        <p:cTn id="2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04338" y="1172842"/>
            <a:ext cx="2757486"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例</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3-17 </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设线性定常系统为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Rectangle 2"/>
          <p:cNvSpPr>
            <a:spLocks noChangeArrowheads="1"/>
          </p:cNvSpPr>
          <p:nvPr/>
        </p:nvSpPr>
        <p:spPr bwMode="auto">
          <a:xfrm>
            <a:off x="2640331" y="166744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2977514" y="1578298"/>
          <a:ext cx="2754630" cy="550926"/>
        </p:xfrm>
        <a:graphic>
          <a:graphicData uri="http://schemas.openxmlformats.org/presentationml/2006/ole">
            <mc:AlternateContent xmlns:mc="http://schemas.openxmlformats.org/markup-compatibility/2006">
              <mc:Choice xmlns:v="urn:schemas-microsoft-com:vml" Requires="v">
                <p:oleObj spid="_x0000_s154630" name="Equation" r:id="rId3" imgW="2286000" imgH="457200" progId="Equation.DSMT4">
                  <p:embed/>
                </p:oleObj>
              </mc:Choice>
              <mc:Fallback>
                <p:oleObj name="Equation" r:id="rId3" imgW="2286000" imgH="4572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77514" y="1578298"/>
                        <a:ext cx="2754630" cy="550926"/>
                      </a:xfrm>
                      <a:prstGeom prst="rect">
                        <a:avLst/>
                      </a:prstGeom>
                      <a:noFill/>
                    </p:spPr>
                  </p:pic>
                </p:oleObj>
              </mc:Fallback>
            </mc:AlternateContent>
          </a:graphicData>
        </a:graphic>
      </p:graphicFrame>
      <p:sp>
        <p:nvSpPr>
          <p:cNvPr id="7" name="矩形 6"/>
          <p:cNvSpPr/>
          <p:nvPr/>
        </p:nvSpPr>
        <p:spPr>
          <a:xfrm>
            <a:off x="1046996" y="2246379"/>
            <a:ext cx="5955476"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试问：能否直接从系统传递矩阵来判断能控性和能观性？</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8" name="矩形 7"/>
          <p:cNvSpPr/>
          <p:nvPr/>
        </p:nvSpPr>
        <p:spPr>
          <a:xfrm>
            <a:off x="1070078" y="2672272"/>
            <a:ext cx="590226"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解</a:t>
            </a:r>
            <a:r>
              <a:rPr kumimoji="0" lang="zh-CN" altLang="zh-CN" sz="135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135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9" name="矩形 8"/>
          <p:cNvSpPr/>
          <p:nvPr/>
        </p:nvSpPr>
        <p:spPr>
          <a:xfrm>
            <a:off x="1613737" y="2672272"/>
            <a:ext cx="2492990"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先计算系统的传递矩阵</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2810352" y="3030367"/>
          <a:ext cx="3935206" cy="1036105"/>
        </p:xfrm>
        <a:graphic>
          <a:graphicData uri="http://schemas.openxmlformats.org/presentationml/2006/ole">
            <mc:AlternateContent xmlns:mc="http://schemas.openxmlformats.org/markup-compatibility/2006">
              <mc:Choice xmlns:v="urn:schemas-microsoft-com:vml" Requires="v">
                <p:oleObj spid="_x0000_s154631" name="Equation" r:id="rId5" imgW="3759200" imgH="990600" progId="Equation.DSMT4">
                  <p:embed/>
                </p:oleObj>
              </mc:Choice>
              <mc:Fallback>
                <p:oleObj name="Equation" r:id="rId5" imgW="3759200" imgH="990600" progId="Equation.DSMT4">
                  <p:embed/>
                  <p:pic>
                    <p:nvPicPr>
                      <p:cNvPr id="11" name="对象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10352" y="3030367"/>
                        <a:ext cx="3935206" cy="1036105"/>
                      </a:xfrm>
                      <a:prstGeom prst="rect">
                        <a:avLst/>
                      </a:prstGeom>
                      <a:noFill/>
                    </p:spPr>
                  </p:pic>
                </p:oleObj>
              </mc:Fallback>
            </mc:AlternateContent>
          </a:graphicData>
        </a:graphic>
      </p:graphicFrame>
      <p:sp>
        <p:nvSpPr>
          <p:cNvPr id="12" name="矩形 11"/>
          <p:cNvSpPr/>
          <p:nvPr/>
        </p:nvSpPr>
        <p:spPr>
          <a:xfrm>
            <a:off x="1313332" y="4023344"/>
            <a:ext cx="4289174"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从计算过程可知：</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有零极点相消。</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3" name="Rectangle 6"/>
          <p:cNvSpPr>
            <a:spLocks noChangeArrowheads="1"/>
          </p:cNvSpPr>
          <p:nvPr/>
        </p:nvSpPr>
        <p:spPr bwMode="auto">
          <a:xfrm>
            <a:off x="2810352" y="548506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3357205" y="4126870"/>
          <a:ext cx="372190" cy="271598"/>
        </p:xfrm>
        <a:graphic>
          <a:graphicData uri="http://schemas.openxmlformats.org/presentationml/2006/ole">
            <mc:AlternateContent xmlns:mc="http://schemas.openxmlformats.org/markup-compatibility/2006">
              <mc:Choice xmlns:v="urn:schemas-microsoft-com:vml" Requires="v">
                <p:oleObj spid="_x0000_s154632" name="Equation" r:id="rId7" imgW="355292" imgH="253780" progId="Equation.DSMT4">
                  <p:embed/>
                </p:oleObj>
              </mc:Choice>
              <mc:Fallback>
                <p:oleObj name="Equation" r:id="rId7" imgW="355292" imgH="253780" progId="Equation.DSMT4">
                  <p:embed/>
                  <p:pic>
                    <p:nvPicPr>
                      <p:cNvPr id="14" name="对象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57205" y="4126870"/>
                        <a:ext cx="372190" cy="271598"/>
                      </a:xfrm>
                      <a:prstGeom prst="rect">
                        <a:avLst/>
                      </a:prstGeom>
                      <a:noFill/>
                    </p:spPr>
                  </p:pic>
                </p:oleObj>
              </mc:Fallback>
            </mc:AlternateContent>
          </a:graphicData>
        </a:graphic>
      </p:graphicFrame>
      <p:sp>
        <p:nvSpPr>
          <p:cNvPr id="15" name="矩形 14"/>
          <p:cNvSpPr/>
          <p:nvPr/>
        </p:nvSpPr>
        <p:spPr>
          <a:xfrm>
            <a:off x="1545157" y="4431602"/>
            <a:ext cx="3416320"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再求能控性和能观性矩阵的秩：</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6" name="Rectangle 8"/>
          <p:cNvSpPr>
            <a:spLocks noChangeArrowheads="1"/>
          </p:cNvSpPr>
          <p:nvPr/>
        </p:nvSpPr>
        <p:spPr bwMode="auto">
          <a:xfrm>
            <a:off x="4486990" y="539319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7" name="对象 16"/>
          <p:cNvGraphicFramePr>
            <a:graphicFrameLocks noChangeAspect="1"/>
          </p:cNvGraphicFramePr>
          <p:nvPr>
            <p:extLst/>
          </p:nvPr>
        </p:nvGraphicFramePr>
        <p:xfrm>
          <a:off x="4915311" y="4434465"/>
          <a:ext cx="3030215" cy="358679"/>
        </p:xfrm>
        <a:graphic>
          <a:graphicData uri="http://schemas.openxmlformats.org/presentationml/2006/ole">
            <mc:AlternateContent xmlns:mc="http://schemas.openxmlformats.org/markup-compatibility/2006">
              <mc:Choice xmlns:v="urn:schemas-microsoft-com:vml" Requires="v">
                <p:oleObj spid="_x0000_s154633" name="Equation" r:id="rId9" imgW="2336800" imgH="279400" progId="Equation.DSMT4">
                  <p:embed/>
                </p:oleObj>
              </mc:Choice>
              <mc:Fallback>
                <p:oleObj name="Equation" r:id="rId9" imgW="2336800" imgH="279400" progId="Equation.DSMT4">
                  <p:embed/>
                  <p:pic>
                    <p:nvPicPr>
                      <p:cNvPr id="17" name="对象 1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915311" y="4434465"/>
                        <a:ext cx="3030215" cy="358679"/>
                      </a:xfrm>
                      <a:prstGeom prst="rect">
                        <a:avLst/>
                      </a:prstGeom>
                      <a:noFill/>
                    </p:spPr>
                  </p:pic>
                </p:oleObj>
              </mc:Fallback>
            </mc:AlternateContent>
          </a:graphicData>
        </a:graphic>
      </p:graphicFrame>
      <p:sp>
        <p:nvSpPr>
          <p:cNvPr id="19" name="矩形 18"/>
          <p:cNvSpPr/>
          <p:nvPr/>
        </p:nvSpPr>
        <p:spPr>
          <a:xfrm>
            <a:off x="1341907" y="4779301"/>
            <a:ext cx="7150583" cy="1131079"/>
          </a:xfrm>
          <a:prstGeom prst="rect">
            <a:avLst/>
          </a:prstGeom>
        </p:spPr>
        <p:txBody>
          <a:bodyPr wrap="square">
            <a:spAutoFit/>
          </a:bodyPr>
          <a:lstStyle/>
          <a:p>
            <a:pPr marL="200025"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由秩判据可知，该系统是完全能控、完全能观的，但</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G(s)</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有零极点相消。这这说明，</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MIMO</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G(s)</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有零极点对消并不能判断系统的能控性和能观性。</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211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7483648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par>
                                <p:cTn id="13" presetID="10" presetClass="entr" presetSubtype="0" fill="hold" nodeType="with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500"/>
                                        <p:tgtEl>
                                          <p:spTgt spid="11"/>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2"/>
                                        </p:tgtEl>
                                        <p:attrNameLst>
                                          <p:attrName>style.visibility</p:attrName>
                                        </p:attrNameLst>
                                      </p:cBhvr>
                                      <p:to>
                                        <p:strVal val="visible"/>
                                      </p:to>
                                    </p:set>
                                    <p:animEffect transition="in" filter="fade">
                                      <p:cBhvr>
                                        <p:cTn id="20" dur="500"/>
                                        <p:tgtEl>
                                          <p:spTgt spid="12"/>
                                        </p:tgtEl>
                                      </p:cBhvr>
                                    </p:animEffect>
                                  </p:childTnLst>
                                </p:cTn>
                              </p:par>
                              <p:par>
                                <p:cTn id="21" presetID="10" presetClass="entr" presetSubtype="0" fill="hold" nodeType="with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fade">
                                      <p:cBhvr>
                                        <p:cTn id="23" dur="500"/>
                                        <p:tgtEl>
                                          <p:spTgt spid="14"/>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5"/>
                                        </p:tgtEl>
                                        <p:attrNameLst>
                                          <p:attrName>style.visibility</p:attrName>
                                        </p:attrNameLst>
                                      </p:cBhvr>
                                      <p:to>
                                        <p:strVal val="visible"/>
                                      </p:to>
                                    </p:set>
                                    <p:animEffect transition="in" filter="fade">
                                      <p:cBhvr>
                                        <p:cTn id="28" dur="500"/>
                                        <p:tgtEl>
                                          <p:spTgt spid="15"/>
                                        </p:tgtEl>
                                      </p:cBhvr>
                                    </p:animEffect>
                                  </p:childTnLst>
                                </p:cTn>
                              </p:par>
                              <p:par>
                                <p:cTn id="29" presetID="10" presetClass="entr" presetSubtype="0" fill="hold" nodeType="withEffect">
                                  <p:stCondLst>
                                    <p:cond delay="0"/>
                                  </p:stCondLst>
                                  <p:childTnLst>
                                    <p:set>
                                      <p:cBhvr>
                                        <p:cTn id="30" dur="1" fill="hold">
                                          <p:stCondLst>
                                            <p:cond delay="0"/>
                                          </p:stCondLst>
                                        </p:cTn>
                                        <p:tgtEl>
                                          <p:spTgt spid="17"/>
                                        </p:tgtEl>
                                        <p:attrNameLst>
                                          <p:attrName>style.visibility</p:attrName>
                                        </p:attrNameLst>
                                      </p:cBhvr>
                                      <p:to>
                                        <p:strVal val="visible"/>
                                      </p:to>
                                    </p:set>
                                    <p:animEffect transition="in" filter="fade">
                                      <p:cBhvr>
                                        <p:cTn id="31" dur="500"/>
                                        <p:tgtEl>
                                          <p:spTgt spid="17"/>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9"/>
                                        </p:tgtEl>
                                        <p:attrNameLst>
                                          <p:attrName>style.visibility</p:attrName>
                                        </p:attrNameLst>
                                      </p:cBhvr>
                                      <p:to>
                                        <p:strVal val="visible"/>
                                      </p:to>
                                    </p:set>
                                    <p:animEffect transition="in" filter="fade">
                                      <p:cBhvr>
                                        <p:cTn id="36"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2" grpId="0"/>
      <p:bldP spid="15" grpId="0"/>
      <p:bldP spid="19" grpId="0"/>
    </p:bld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937229" y="1754405"/>
            <a:ext cx="7235190" cy="106182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多输入多输出线性定常系统能控且能观的</a:t>
            </a:r>
            <a:r>
              <a:rPr kumimoji="0" lang="zh-CN" altLang="zh-CN" sz="2100" b="0" i="0" u="none" strike="noStrike" kern="100" cap="none" spc="0" normalizeH="0" baseline="0" noProof="0" dirty="0">
                <a:ln>
                  <a:noFill/>
                </a:ln>
                <a:solidFill>
                  <a:srgbClr val="FF0000"/>
                </a:solidFill>
                <a:effectLst/>
                <a:uLnTx/>
                <a:uFillTx/>
                <a:latin typeface="Calibri" panose="020F0502020204030204"/>
                <a:ea typeface="宋体" panose="02010600030101010101" pitchFamily="2" charset="-122"/>
                <a:cs typeface="Times New Roman" panose="02020603050405020304" pitchFamily="18" charset="0"/>
              </a:rPr>
              <a:t>必要</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条件是：系统传递矩阵</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G(s)</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的分子 </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与分母  </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之间无非常数公因子，即无零极点相消。其中</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为</a:t>
            </a:r>
            <a:r>
              <a:rPr kumimoji="0" lang="en-US"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的最小多项式，其定义如下：</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5" name="矩形 4"/>
          <p:cNvSpPr/>
          <p:nvPr/>
        </p:nvSpPr>
        <p:spPr>
          <a:xfrm>
            <a:off x="428091" y="1288438"/>
            <a:ext cx="1891865" cy="461665"/>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2.2.2.</a:t>
            </a:r>
            <a:r>
              <a:rPr kumimoji="0" lang="zh-CN" altLang="zh-CN" sz="24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定理</a:t>
            </a:r>
            <a:r>
              <a:rPr kumimoji="0" lang="en-US" altLang="zh-CN" sz="24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2</a:t>
            </a:r>
            <a:endParaRPr kumimoji="0" lang="zh-CN" altLang="en-US" sz="24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6" name="Rectangle 2"/>
          <p:cNvSpPr>
            <a:spLocks noChangeArrowheads="1"/>
          </p:cNvSpPr>
          <p:nvPr/>
        </p:nvSpPr>
        <p:spPr bwMode="auto">
          <a:xfrm>
            <a:off x="986521" y="213435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3295412" y="2120590"/>
          <a:ext cx="817450" cy="290957"/>
        </p:xfrm>
        <a:graphic>
          <a:graphicData uri="http://schemas.openxmlformats.org/presentationml/2006/ole">
            <mc:AlternateContent xmlns:mc="http://schemas.openxmlformats.org/markup-compatibility/2006">
              <mc:Choice xmlns:v="urn:schemas-microsoft-com:vml" Requires="v">
                <p:oleObj spid="_x0000_s155658" name="Equation" r:id="rId3" imgW="558558" imgH="203112" progId="Equation.DSMT4">
                  <p:embed/>
                </p:oleObj>
              </mc:Choice>
              <mc:Fallback>
                <p:oleObj name="Equation" r:id="rId3" imgW="558558" imgH="203112"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95412" y="2120590"/>
                        <a:ext cx="817450" cy="290957"/>
                      </a:xfrm>
                      <a:prstGeom prst="rect">
                        <a:avLst/>
                      </a:prstGeom>
                      <a:noFill/>
                    </p:spPr>
                  </p:pic>
                </p:oleObj>
              </mc:Fallback>
            </mc:AlternateContent>
          </a:graphicData>
        </a:graphic>
      </p:graphicFrame>
      <p:sp>
        <p:nvSpPr>
          <p:cNvPr id="8" name="Rectangle 4"/>
          <p:cNvSpPr>
            <a:spLocks noChangeArrowheads="1"/>
          </p:cNvSpPr>
          <p:nvPr/>
        </p:nvSpPr>
        <p:spPr bwMode="auto">
          <a:xfrm>
            <a:off x="2423161" y="233213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4895240" y="2103151"/>
          <a:ext cx="472695" cy="310206"/>
        </p:xfrm>
        <a:graphic>
          <a:graphicData uri="http://schemas.openxmlformats.org/presentationml/2006/ole">
            <mc:AlternateContent xmlns:mc="http://schemas.openxmlformats.org/markup-compatibility/2006">
              <mc:Choice xmlns:v="urn:schemas-microsoft-com:vml" Requires="v">
                <p:oleObj spid="_x0000_s155659" name="Equation" r:id="rId5" imgW="304536" imgH="203024" progId="Equation.DSMT4">
                  <p:embed/>
                </p:oleObj>
              </mc:Choice>
              <mc:Fallback>
                <p:oleObj name="Equation" r:id="rId5" imgW="304536" imgH="203024"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895240" y="2103151"/>
                        <a:ext cx="472695" cy="310206"/>
                      </a:xfrm>
                      <a:prstGeom prst="rect">
                        <a:avLst/>
                      </a:prstGeom>
                      <a:noFill/>
                    </p:spPr>
                  </p:pic>
                </p:oleObj>
              </mc:Fallback>
            </mc:AlternateContent>
          </a:graphicData>
        </a:graphic>
      </p:graphicFrame>
      <p:sp>
        <p:nvSpPr>
          <p:cNvPr id="10" name="Rectangle 6"/>
          <p:cNvSpPr>
            <a:spLocks noChangeArrowheads="1"/>
          </p:cNvSpPr>
          <p:nvPr/>
        </p:nvSpPr>
        <p:spPr bwMode="auto">
          <a:xfrm>
            <a:off x="2217421" y="394289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2651760" y="2861119"/>
          <a:ext cx="2875486" cy="371474"/>
        </p:xfrm>
        <a:graphic>
          <a:graphicData uri="http://schemas.openxmlformats.org/presentationml/2006/ole">
            <mc:AlternateContent xmlns:mc="http://schemas.openxmlformats.org/markup-compatibility/2006">
              <mc:Choice xmlns:v="urn:schemas-microsoft-com:vml" Requires="v">
                <p:oleObj spid="_x0000_s155660" name="Equation" r:id="rId7" imgW="1993900" imgH="254000" progId="Equation.DSMT4">
                  <p:embed/>
                </p:oleObj>
              </mc:Choice>
              <mc:Fallback>
                <p:oleObj name="Equation" r:id="rId7" imgW="1993900" imgH="254000"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651760" y="2861119"/>
                        <a:ext cx="2875486" cy="371474"/>
                      </a:xfrm>
                      <a:prstGeom prst="rect">
                        <a:avLst/>
                      </a:prstGeom>
                      <a:noFill/>
                    </p:spPr>
                  </p:pic>
                </p:oleObj>
              </mc:Fallback>
            </mc:AlternateContent>
          </a:graphicData>
        </a:graphic>
      </p:graphicFrame>
      <p:sp>
        <p:nvSpPr>
          <p:cNvPr id="12" name="Rectangle 8"/>
          <p:cNvSpPr>
            <a:spLocks noChangeArrowheads="1"/>
          </p:cNvSpPr>
          <p:nvPr/>
        </p:nvSpPr>
        <p:spPr bwMode="auto">
          <a:xfrm>
            <a:off x="2651761" y="449236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3100912" y="3357677"/>
          <a:ext cx="1794329" cy="378491"/>
        </p:xfrm>
        <a:graphic>
          <a:graphicData uri="http://schemas.openxmlformats.org/presentationml/2006/ole">
            <mc:AlternateContent xmlns:mc="http://schemas.openxmlformats.org/markup-compatibility/2006">
              <mc:Choice xmlns:v="urn:schemas-microsoft-com:vml" Requires="v">
                <p:oleObj spid="_x0000_s155661" name="Equation" r:id="rId9" imgW="1218671" imgH="253890" progId="Equation.DSMT4">
                  <p:embed/>
                </p:oleObj>
              </mc:Choice>
              <mc:Fallback>
                <p:oleObj name="Equation" r:id="rId9" imgW="1218671" imgH="253890"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00912" y="3357677"/>
                        <a:ext cx="1794329" cy="378491"/>
                      </a:xfrm>
                      <a:prstGeom prst="rect">
                        <a:avLst/>
                      </a:prstGeom>
                      <a:noFill/>
                    </p:spPr>
                  </p:pic>
                </p:oleObj>
              </mc:Fallback>
            </mc:AlternateContent>
          </a:graphicData>
        </a:graphic>
      </p:graphicFrame>
      <p:sp>
        <p:nvSpPr>
          <p:cNvPr id="14" name="Rectangle 10"/>
          <p:cNvSpPr>
            <a:spLocks noChangeArrowheads="1"/>
          </p:cNvSpPr>
          <p:nvPr/>
        </p:nvSpPr>
        <p:spPr bwMode="auto">
          <a:xfrm>
            <a:off x="2888933" y="492033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5" name="对象 14"/>
          <p:cNvGraphicFramePr>
            <a:graphicFrameLocks noChangeAspect="1"/>
          </p:cNvGraphicFramePr>
          <p:nvPr>
            <p:extLst/>
          </p:nvPr>
        </p:nvGraphicFramePr>
        <p:xfrm>
          <a:off x="3287166" y="3969778"/>
          <a:ext cx="1412864" cy="602003"/>
        </p:xfrm>
        <a:graphic>
          <a:graphicData uri="http://schemas.openxmlformats.org/presentationml/2006/ole">
            <mc:AlternateContent xmlns:mc="http://schemas.openxmlformats.org/markup-compatibility/2006">
              <mc:Choice xmlns:v="urn:schemas-microsoft-com:vml" Requires="v">
                <p:oleObj spid="_x0000_s155662" name="Equation" r:id="rId11" imgW="1091726" imgH="469696" progId="Equation.DSMT4">
                  <p:embed/>
                </p:oleObj>
              </mc:Choice>
              <mc:Fallback>
                <p:oleObj name="Equation" r:id="rId11" imgW="1091726" imgH="469696" progId="Equation.DSMT4">
                  <p:embed/>
                  <p:pic>
                    <p:nvPicPr>
                      <p:cNvPr id="15" name="对象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287166" y="3969778"/>
                        <a:ext cx="1412864" cy="602003"/>
                      </a:xfrm>
                      <a:prstGeom prst="rect">
                        <a:avLst/>
                      </a:prstGeom>
                      <a:noFill/>
                    </p:spPr>
                  </p:pic>
                </p:oleObj>
              </mc:Fallback>
            </mc:AlternateContent>
          </a:graphicData>
        </a:graphic>
      </p:graphicFrame>
      <p:sp>
        <p:nvSpPr>
          <p:cNvPr id="16" name="矩形 15"/>
          <p:cNvSpPr/>
          <p:nvPr/>
        </p:nvSpPr>
        <p:spPr>
          <a:xfrm>
            <a:off x="1349737" y="4564192"/>
            <a:ext cx="3885203" cy="49629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是  </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的最大公因子</a:t>
            </a: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0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7" name="Rectangle 12"/>
          <p:cNvSpPr>
            <a:spLocks noChangeArrowheads="1"/>
          </p:cNvSpPr>
          <p:nvPr/>
        </p:nvSpPr>
        <p:spPr bwMode="auto">
          <a:xfrm>
            <a:off x="1488429" y="562696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8" name="对象 17"/>
          <p:cNvGraphicFramePr>
            <a:graphicFrameLocks noChangeAspect="1"/>
          </p:cNvGraphicFramePr>
          <p:nvPr>
            <p:extLst/>
          </p:nvPr>
        </p:nvGraphicFramePr>
        <p:xfrm>
          <a:off x="1118927" y="4627688"/>
          <a:ext cx="461619" cy="346214"/>
        </p:xfrm>
        <a:graphic>
          <a:graphicData uri="http://schemas.openxmlformats.org/presentationml/2006/ole">
            <mc:AlternateContent xmlns:mc="http://schemas.openxmlformats.org/markup-compatibility/2006">
              <mc:Choice xmlns:v="urn:schemas-microsoft-com:vml" Requires="v">
                <p:oleObj spid="_x0000_s155663" name="Equation" r:id="rId13" imgW="342751" imgH="253890" progId="Equation.DSMT4">
                  <p:embed/>
                </p:oleObj>
              </mc:Choice>
              <mc:Fallback>
                <p:oleObj name="Equation" r:id="rId13" imgW="342751" imgH="253890" progId="Equation.DSMT4">
                  <p:embed/>
                  <p:pic>
                    <p:nvPicPr>
                      <p:cNvPr id="18" name="对象 1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118927" y="4627688"/>
                        <a:ext cx="461619" cy="346214"/>
                      </a:xfrm>
                      <a:prstGeom prst="rect">
                        <a:avLst/>
                      </a:prstGeom>
                      <a:noFill/>
                    </p:spPr>
                  </p:pic>
                </p:oleObj>
              </mc:Fallback>
            </mc:AlternateContent>
          </a:graphicData>
        </a:graphic>
      </p:graphicFrame>
      <p:sp>
        <p:nvSpPr>
          <p:cNvPr id="19" name="Rectangle 14"/>
          <p:cNvSpPr>
            <a:spLocks noChangeArrowheads="1"/>
          </p:cNvSpPr>
          <p:nvPr/>
        </p:nvSpPr>
        <p:spPr bwMode="auto">
          <a:xfrm>
            <a:off x="4869181" y="564839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0" name="对象 19"/>
          <p:cNvGraphicFramePr>
            <a:graphicFrameLocks noChangeAspect="1"/>
          </p:cNvGraphicFramePr>
          <p:nvPr>
            <p:extLst/>
          </p:nvPr>
        </p:nvGraphicFramePr>
        <p:xfrm>
          <a:off x="1914225" y="4613009"/>
          <a:ext cx="1266825" cy="350044"/>
        </p:xfrm>
        <a:graphic>
          <a:graphicData uri="http://schemas.openxmlformats.org/presentationml/2006/ole">
            <mc:AlternateContent xmlns:mc="http://schemas.openxmlformats.org/markup-compatibility/2006">
              <mc:Choice xmlns:v="urn:schemas-microsoft-com:vml" Requires="v">
                <p:oleObj spid="_x0000_s155664" name="Equation" r:id="rId15" imgW="723586" imgH="203112" progId="Equation.DSMT4">
                  <p:embed/>
                </p:oleObj>
              </mc:Choice>
              <mc:Fallback>
                <p:oleObj name="Equation" r:id="rId15" imgW="723586" imgH="203112" progId="Equation.DSMT4">
                  <p:embed/>
                  <p:pic>
                    <p:nvPicPr>
                      <p:cNvPr id="20" name="对象 1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914225" y="4613009"/>
                        <a:ext cx="1266825" cy="350044"/>
                      </a:xfrm>
                      <a:prstGeom prst="rect">
                        <a:avLst/>
                      </a:prstGeom>
                      <a:noFill/>
                    </p:spPr>
                  </p:pic>
                </p:oleObj>
              </mc:Fallback>
            </mc:AlternateContent>
          </a:graphicData>
        </a:graphic>
      </p:graphicFrame>
      <p:graphicFrame>
        <p:nvGraphicFramePr>
          <p:cNvPr id="21" name="对象 20"/>
          <p:cNvGraphicFramePr>
            <a:graphicFrameLocks noChangeAspect="1"/>
          </p:cNvGraphicFramePr>
          <p:nvPr>
            <p:extLst/>
          </p:nvPr>
        </p:nvGraphicFramePr>
        <p:xfrm>
          <a:off x="3679580" y="2408907"/>
          <a:ext cx="472695" cy="310206"/>
        </p:xfrm>
        <a:graphic>
          <a:graphicData uri="http://schemas.openxmlformats.org/presentationml/2006/ole">
            <mc:AlternateContent xmlns:mc="http://schemas.openxmlformats.org/markup-compatibility/2006">
              <mc:Choice xmlns:v="urn:schemas-microsoft-com:vml" Requires="v">
                <p:oleObj spid="_x0000_s155665" name="Equation" r:id="rId17" imgW="304536" imgH="203024" progId="Equation.DSMT4">
                  <p:embed/>
                </p:oleObj>
              </mc:Choice>
              <mc:Fallback>
                <p:oleObj name="Equation" r:id="rId17" imgW="304536" imgH="203024" progId="Equation.DSMT4">
                  <p:embed/>
                  <p:pic>
                    <p:nvPicPr>
                      <p:cNvPr id="21" name="对象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79580" y="2408907"/>
                        <a:ext cx="472695" cy="310206"/>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212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8353183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par>
                                <p:cTn id="14" presetID="10" presetClass="entr" presetSubtype="0" fill="hold" nodeType="withEffect">
                                  <p:stCondLst>
                                    <p:cond delay="0"/>
                                  </p:stCondLst>
                                  <p:childTnLst>
                                    <p:set>
                                      <p:cBhvr>
                                        <p:cTn id="15" dur="1" fill="hold">
                                          <p:stCondLst>
                                            <p:cond delay="0"/>
                                          </p:stCondLst>
                                        </p:cTn>
                                        <p:tgtEl>
                                          <p:spTgt spid="21"/>
                                        </p:tgtEl>
                                        <p:attrNameLst>
                                          <p:attrName>style.visibility</p:attrName>
                                        </p:attrNameLst>
                                      </p:cBhvr>
                                      <p:to>
                                        <p:strVal val="visible"/>
                                      </p:to>
                                    </p:set>
                                    <p:animEffect transition="in" filter="fade">
                                      <p:cBhvr>
                                        <p:cTn id="16" dur="500"/>
                                        <p:tgtEl>
                                          <p:spTgt spid="21"/>
                                        </p:tgtEl>
                                      </p:cBhvr>
                                    </p:animEffect>
                                  </p:childTnLst>
                                </p:cTn>
                              </p:par>
                              <p:par>
                                <p:cTn id="17" presetID="10" presetClass="entr" presetSubtype="0" fill="hold" nodeType="with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fade">
                                      <p:cBhvr>
                                        <p:cTn id="19" dur="500"/>
                                        <p:tgtEl>
                                          <p:spTgt spid="11"/>
                                        </p:tgtEl>
                                      </p:cBhvr>
                                    </p:animEffect>
                                  </p:childTnLst>
                                </p:cTn>
                              </p:par>
                              <p:par>
                                <p:cTn id="20" presetID="10" presetClass="entr" presetSubtype="0" fill="hold" nodeType="with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fade">
                                      <p:cBhvr>
                                        <p:cTn id="22" dur="500"/>
                                        <p:tgtEl>
                                          <p:spTgt spid="13"/>
                                        </p:tgtEl>
                                      </p:cBhvr>
                                    </p:animEffect>
                                  </p:childTnLst>
                                </p:cTn>
                              </p:par>
                              <p:par>
                                <p:cTn id="23" presetID="10" presetClass="entr" presetSubtype="0" fill="hold" nodeType="withEffect">
                                  <p:stCondLst>
                                    <p:cond delay="0"/>
                                  </p:stCondLst>
                                  <p:childTnLst>
                                    <p:set>
                                      <p:cBhvr>
                                        <p:cTn id="24" dur="1" fill="hold">
                                          <p:stCondLst>
                                            <p:cond delay="0"/>
                                          </p:stCondLst>
                                        </p:cTn>
                                        <p:tgtEl>
                                          <p:spTgt spid="15"/>
                                        </p:tgtEl>
                                        <p:attrNameLst>
                                          <p:attrName>style.visibility</p:attrName>
                                        </p:attrNameLst>
                                      </p:cBhvr>
                                      <p:to>
                                        <p:strVal val="visible"/>
                                      </p:to>
                                    </p:set>
                                    <p:animEffect transition="in" filter="fade">
                                      <p:cBhvr>
                                        <p:cTn id="25" dur="500"/>
                                        <p:tgtEl>
                                          <p:spTgt spid="15"/>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fade">
                                      <p:cBhvr>
                                        <p:cTn id="28" dur="500"/>
                                        <p:tgtEl>
                                          <p:spTgt spid="16"/>
                                        </p:tgtEl>
                                      </p:cBhvr>
                                    </p:animEffect>
                                  </p:childTnLst>
                                </p:cTn>
                              </p:par>
                              <p:par>
                                <p:cTn id="29" presetID="10" presetClass="entr" presetSubtype="0" fill="hold" nodeType="withEffect">
                                  <p:stCondLst>
                                    <p:cond delay="0"/>
                                  </p:stCondLst>
                                  <p:childTnLst>
                                    <p:set>
                                      <p:cBhvr>
                                        <p:cTn id="30" dur="1" fill="hold">
                                          <p:stCondLst>
                                            <p:cond delay="0"/>
                                          </p:stCondLst>
                                        </p:cTn>
                                        <p:tgtEl>
                                          <p:spTgt spid="20"/>
                                        </p:tgtEl>
                                        <p:attrNameLst>
                                          <p:attrName>style.visibility</p:attrName>
                                        </p:attrNameLst>
                                      </p:cBhvr>
                                      <p:to>
                                        <p:strVal val="visible"/>
                                      </p:to>
                                    </p:set>
                                    <p:animEffect transition="in" filter="fade">
                                      <p:cBhvr>
                                        <p:cTn id="31" dur="500"/>
                                        <p:tgtEl>
                                          <p:spTgt spid="20"/>
                                        </p:tgtEl>
                                      </p:cBhvr>
                                    </p:animEffect>
                                  </p:childTnLst>
                                </p:cTn>
                              </p:par>
                              <p:par>
                                <p:cTn id="32" presetID="10" presetClass="entr" presetSubtype="0" fill="hold" nodeType="withEffect">
                                  <p:stCondLst>
                                    <p:cond delay="0"/>
                                  </p:stCondLst>
                                  <p:childTnLst>
                                    <p:set>
                                      <p:cBhvr>
                                        <p:cTn id="33" dur="1" fill="hold">
                                          <p:stCondLst>
                                            <p:cond delay="0"/>
                                          </p:stCondLst>
                                        </p:cTn>
                                        <p:tgtEl>
                                          <p:spTgt spid="18"/>
                                        </p:tgtEl>
                                        <p:attrNameLst>
                                          <p:attrName>style.visibility</p:attrName>
                                        </p:attrNameLst>
                                      </p:cBhvr>
                                      <p:to>
                                        <p:strVal val="visible"/>
                                      </p:to>
                                    </p:set>
                                    <p:animEffect transition="in" filter="fade">
                                      <p:cBhvr>
                                        <p:cTn id="34"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6" grpId="0"/>
    </p:bld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64155" y="1136606"/>
            <a:ext cx="3238387" cy="496290"/>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例</a:t>
            </a:r>
            <a:r>
              <a:rPr kumimoji="0" lang="en-US"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3-18</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设线性定常系统为</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Rectangle 2"/>
          <p:cNvSpPr>
            <a:spLocks noChangeArrowheads="1"/>
          </p:cNvSpPr>
          <p:nvPr/>
        </p:nvSpPr>
        <p:spPr bwMode="auto">
          <a:xfrm>
            <a:off x="1863091" y="178174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2650331" y="1630876"/>
          <a:ext cx="3537039" cy="930800"/>
        </p:xfrm>
        <a:graphic>
          <a:graphicData uri="http://schemas.openxmlformats.org/presentationml/2006/ole">
            <mc:AlternateContent xmlns:mc="http://schemas.openxmlformats.org/markup-compatibility/2006">
              <mc:Choice xmlns:v="urn:schemas-microsoft-com:vml" Requires="v">
                <p:oleObj spid="_x0000_s156679" name="Equation" r:id="rId3" imgW="2717800" imgH="711200" progId="Equation.DSMT4">
                  <p:embed/>
                </p:oleObj>
              </mc:Choice>
              <mc:Fallback>
                <p:oleObj name="Equation" r:id="rId3" imgW="2717800" imgH="7112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50331" y="1630876"/>
                        <a:ext cx="3537039" cy="930800"/>
                      </a:xfrm>
                      <a:prstGeom prst="rect">
                        <a:avLst/>
                      </a:prstGeom>
                      <a:noFill/>
                    </p:spPr>
                  </p:pic>
                </p:oleObj>
              </mc:Fallback>
            </mc:AlternateContent>
          </a:graphicData>
        </a:graphic>
      </p:graphicFrame>
      <p:sp>
        <p:nvSpPr>
          <p:cNvPr id="7" name="矩形 6"/>
          <p:cNvSpPr/>
          <p:nvPr/>
        </p:nvSpPr>
        <p:spPr>
          <a:xfrm>
            <a:off x="914400" y="2659615"/>
            <a:ext cx="5509260" cy="49629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A</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的最小多项式为</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，而</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8" name="Rectangle 4"/>
          <p:cNvSpPr>
            <a:spLocks noChangeArrowheads="1"/>
          </p:cNvSpPr>
          <p:nvPr/>
        </p:nvSpPr>
        <p:spPr bwMode="auto">
          <a:xfrm>
            <a:off x="4000501" y="282885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3206698" y="2722603"/>
          <a:ext cx="1587604" cy="324737"/>
        </p:xfrm>
        <a:graphic>
          <a:graphicData uri="http://schemas.openxmlformats.org/presentationml/2006/ole">
            <mc:AlternateContent xmlns:mc="http://schemas.openxmlformats.org/markup-compatibility/2006">
              <mc:Choice xmlns:v="urn:schemas-microsoft-com:vml" Requires="v">
                <p:oleObj spid="_x0000_s156680" name="Equation" r:id="rId5" imgW="1256755" imgH="253890" progId="Equation.DSMT4">
                  <p:embed/>
                </p:oleObj>
              </mc:Choice>
              <mc:Fallback>
                <p:oleObj name="Equation" r:id="rId5" imgW="1256755" imgH="25389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06698" y="2722603"/>
                        <a:ext cx="1587604" cy="324737"/>
                      </a:xfrm>
                      <a:prstGeom prst="rect">
                        <a:avLst/>
                      </a:prstGeom>
                      <a:noFill/>
                    </p:spPr>
                  </p:pic>
                </p:oleObj>
              </mc:Fallback>
            </mc:AlternateContent>
          </a:graphicData>
        </a:graphic>
      </p:graphicFrame>
      <p:graphicFrame>
        <p:nvGraphicFramePr>
          <p:cNvPr id="11" name="对象 10"/>
          <p:cNvGraphicFramePr>
            <a:graphicFrameLocks noChangeAspect="1"/>
          </p:cNvGraphicFramePr>
          <p:nvPr>
            <p:extLst/>
          </p:nvPr>
        </p:nvGraphicFramePr>
        <p:xfrm>
          <a:off x="2446020" y="3106698"/>
          <a:ext cx="3646188" cy="779100"/>
        </p:xfrm>
        <a:graphic>
          <a:graphicData uri="http://schemas.openxmlformats.org/presentationml/2006/ole">
            <mc:AlternateContent xmlns:mc="http://schemas.openxmlformats.org/markup-compatibility/2006">
              <mc:Choice xmlns:v="urn:schemas-microsoft-com:vml" Requires="v">
                <p:oleObj spid="_x0000_s156681" name="Equation" r:id="rId7" imgW="3340100" imgH="711200" progId="Equation.DSMT4">
                  <p:embed/>
                </p:oleObj>
              </mc:Choice>
              <mc:Fallback>
                <p:oleObj name="Equation" r:id="rId7" imgW="3340100" imgH="711200"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46020" y="3106698"/>
                        <a:ext cx="3646188" cy="779100"/>
                      </a:xfrm>
                      <a:prstGeom prst="rect">
                        <a:avLst/>
                      </a:prstGeom>
                      <a:noFill/>
                    </p:spPr>
                  </p:pic>
                </p:oleObj>
              </mc:Fallback>
            </mc:AlternateContent>
          </a:graphicData>
        </a:graphic>
      </p:graphicFrame>
      <p:sp>
        <p:nvSpPr>
          <p:cNvPr id="12" name="矩形 11"/>
          <p:cNvSpPr/>
          <p:nvPr/>
        </p:nvSpPr>
        <p:spPr>
          <a:xfrm>
            <a:off x="892706" y="3986605"/>
            <a:ext cx="7040880" cy="900246"/>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虽然</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CH(s)B</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与  </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无公因式，但用能控性矩阵阵秩判据可以验证系统是不能控的。</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3" name="Rectangle 8"/>
          <p:cNvSpPr>
            <a:spLocks noChangeArrowheads="1"/>
          </p:cNvSpPr>
          <p:nvPr/>
        </p:nvSpPr>
        <p:spPr bwMode="auto">
          <a:xfrm>
            <a:off x="3361587" y="491577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2906872" y="4079108"/>
          <a:ext cx="454715" cy="289364"/>
        </p:xfrm>
        <a:graphic>
          <a:graphicData uri="http://schemas.openxmlformats.org/presentationml/2006/ole">
            <mc:AlternateContent xmlns:mc="http://schemas.openxmlformats.org/markup-compatibility/2006">
              <mc:Choice xmlns:v="urn:schemas-microsoft-com:vml" Requires="v">
                <p:oleObj spid="_x0000_s156682" name="Equation" r:id="rId9" imgW="317225" imgH="203024" progId="Equation.DSMT4">
                  <p:embed/>
                </p:oleObj>
              </mc:Choice>
              <mc:Fallback>
                <p:oleObj name="Equation" r:id="rId9" imgW="317225" imgH="203024"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906872" y="4079108"/>
                        <a:ext cx="454715" cy="289364"/>
                      </a:xfrm>
                      <a:prstGeom prst="rect">
                        <a:avLst/>
                      </a:prstGeom>
                      <a:noFill/>
                    </p:spPr>
                  </p:pic>
                </p:oleObj>
              </mc:Fallback>
            </mc:AlternateContent>
          </a:graphicData>
        </a:graphic>
      </p:graphicFrame>
      <p:sp>
        <p:nvSpPr>
          <p:cNvPr id="15" name="矩形 14"/>
          <p:cNvSpPr/>
          <p:nvPr/>
        </p:nvSpPr>
        <p:spPr>
          <a:xfrm>
            <a:off x="914400" y="4744750"/>
            <a:ext cx="6926580" cy="1304203"/>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由此例可见，</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G(s)</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的分母为最小多项式</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，并与分子</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CH(s)B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之间无公因式，不是判断能控性和能观性的充分条件。</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7" name="对象 16"/>
          <p:cNvGraphicFramePr>
            <a:graphicFrameLocks noChangeAspect="1"/>
          </p:cNvGraphicFramePr>
          <p:nvPr>
            <p:extLst/>
          </p:nvPr>
        </p:nvGraphicFramePr>
        <p:xfrm>
          <a:off x="5929087" y="4800214"/>
          <a:ext cx="516567" cy="328724"/>
        </p:xfrm>
        <a:graphic>
          <a:graphicData uri="http://schemas.openxmlformats.org/presentationml/2006/ole">
            <mc:AlternateContent xmlns:mc="http://schemas.openxmlformats.org/markup-compatibility/2006">
              <mc:Choice xmlns:v="urn:schemas-microsoft-com:vml" Requires="v">
                <p:oleObj spid="_x0000_s156683" name="Equation" r:id="rId11" imgW="317225" imgH="203024" progId="Equation.DSMT4">
                  <p:embed/>
                </p:oleObj>
              </mc:Choice>
              <mc:Fallback>
                <p:oleObj name="Equation" r:id="rId11" imgW="317225" imgH="203024" progId="Equation.DSMT4">
                  <p:embed/>
                  <p:pic>
                    <p:nvPicPr>
                      <p:cNvPr id="17" name="对象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929087" y="4800214"/>
                        <a:ext cx="516567" cy="328724"/>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213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7317646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par>
                                <p:cTn id="11" presetID="10" presetClass="entr" presetSubtype="0" fill="hold" nodeType="with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fade">
                                      <p:cBhvr>
                                        <p:cTn id="13" dur="500"/>
                                        <p:tgtEl>
                                          <p:spTgt spid="11"/>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12"/>
                                        </p:tgtEl>
                                        <p:attrNameLst>
                                          <p:attrName>style.visibility</p:attrName>
                                        </p:attrNameLst>
                                      </p:cBhvr>
                                      <p:to>
                                        <p:strVal val="visible"/>
                                      </p:to>
                                    </p:set>
                                    <p:animEffect transition="in" filter="fade">
                                      <p:cBhvr>
                                        <p:cTn id="18" dur="500"/>
                                        <p:tgtEl>
                                          <p:spTgt spid="12"/>
                                        </p:tgtEl>
                                      </p:cBhvr>
                                    </p:animEffect>
                                  </p:childTnLst>
                                </p:cTn>
                              </p:par>
                              <p:par>
                                <p:cTn id="19" presetID="10" presetClass="entr" presetSubtype="0" fill="hold" nodeType="with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fade">
                                      <p:cBhvr>
                                        <p:cTn id="21" dur="500"/>
                                        <p:tgtEl>
                                          <p:spTgt spid="14"/>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5"/>
                                        </p:tgtEl>
                                        <p:attrNameLst>
                                          <p:attrName>style.visibility</p:attrName>
                                        </p:attrNameLst>
                                      </p:cBhvr>
                                      <p:to>
                                        <p:strVal val="visible"/>
                                      </p:to>
                                    </p:set>
                                    <p:animEffect transition="in" filter="fade">
                                      <p:cBhvr>
                                        <p:cTn id="26" dur="500"/>
                                        <p:tgtEl>
                                          <p:spTgt spid="15"/>
                                        </p:tgtEl>
                                      </p:cBhvr>
                                    </p:animEffect>
                                  </p:childTnLst>
                                </p:cTn>
                              </p:par>
                              <p:par>
                                <p:cTn id="27" presetID="10" presetClass="entr" presetSubtype="0" fill="hold" nodeType="withEffect">
                                  <p:stCondLst>
                                    <p:cond delay="0"/>
                                  </p:stCondLst>
                                  <p:childTnLst>
                                    <p:set>
                                      <p:cBhvr>
                                        <p:cTn id="28" dur="1" fill="hold">
                                          <p:stCondLst>
                                            <p:cond delay="0"/>
                                          </p:stCondLst>
                                        </p:cTn>
                                        <p:tgtEl>
                                          <p:spTgt spid="17"/>
                                        </p:tgtEl>
                                        <p:attrNameLst>
                                          <p:attrName>style.visibility</p:attrName>
                                        </p:attrNameLst>
                                      </p:cBhvr>
                                      <p:to>
                                        <p:strVal val="visible"/>
                                      </p:to>
                                    </p:set>
                                    <p:animEffect transition="in" filter="fade">
                                      <p:cBhvr>
                                        <p:cTn id="29"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2" grpId="0"/>
      <p:bldP spid="15" grpId="0"/>
    </p:bld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181608" y="1194912"/>
            <a:ext cx="6631944" cy="553998"/>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24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2.2.3.</a:t>
            </a:r>
            <a:r>
              <a:rPr kumimoji="0" lang="zh-CN" altLang="zh-CN" sz="24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传递矩阵</a:t>
            </a:r>
            <a:r>
              <a:rPr kumimoji="0" lang="en-US" altLang="zh-CN" sz="24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G(s)</a:t>
            </a:r>
            <a:r>
              <a:rPr kumimoji="0" lang="zh-CN" altLang="zh-CN" sz="24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的极点多项式和零点多项式</a:t>
            </a:r>
            <a:endPar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651510" y="1772253"/>
            <a:ext cx="7463790" cy="170816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定义：</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正则有理（</a:t>
            </a:r>
            <a:r>
              <a:rPr kumimoji="0" lang="zh-CN" altLang="zh-CN" sz="2100" b="0" i="0" u="none" strike="noStrike" kern="100" cap="none" spc="0" normalizeH="0" baseline="0" noProof="0" dirty="0">
                <a:ln>
                  <a:noFill/>
                </a:ln>
                <a:solidFill>
                  <a:srgbClr val="FF0000"/>
                </a:solidFill>
                <a:effectLst/>
                <a:uLnTx/>
                <a:uFillTx/>
                <a:latin typeface="Times New Roman" panose="02020603050405020304" pitchFamily="18" charset="0"/>
                <a:ea typeface="宋体" panose="02010600030101010101" pitchFamily="2" charset="-122"/>
                <a:cs typeface="+mn-cs"/>
              </a:rPr>
              <a:t>真有理</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）矩阵</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G(s)</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的所有不恒为零的子式，当化成不可约简形式后的首</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最小公分母定义为</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G(s)</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的极点多项式</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。极点多项式的次数定义为</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的次数，记为</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0</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的根，称为</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G(s)</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的极点。</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Rectangle 2"/>
          <p:cNvSpPr>
            <a:spLocks noChangeArrowheads="1"/>
          </p:cNvSpPr>
          <p:nvPr/>
        </p:nvSpPr>
        <p:spPr bwMode="auto">
          <a:xfrm>
            <a:off x="6286501" y="146777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1010840" y="2694801"/>
          <a:ext cx="464276" cy="304681"/>
        </p:xfrm>
        <a:graphic>
          <a:graphicData uri="http://schemas.openxmlformats.org/presentationml/2006/ole">
            <mc:AlternateContent xmlns:mc="http://schemas.openxmlformats.org/markup-compatibility/2006">
              <mc:Choice xmlns:v="urn:schemas-microsoft-com:vml" Requires="v">
                <p:oleObj spid="_x0000_s157710" name="Equation" r:id="rId3" imgW="304536" imgH="203024" progId="Equation.DSMT4">
                  <p:embed/>
                </p:oleObj>
              </mc:Choice>
              <mc:Fallback>
                <p:oleObj name="Equation" r:id="rId3" imgW="304536" imgH="203024"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10840" y="2694801"/>
                        <a:ext cx="464276" cy="304681"/>
                      </a:xfrm>
                      <a:prstGeom prst="rect">
                        <a:avLst/>
                      </a:prstGeom>
                      <a:noFill/>
                    </p:spPr>
                  </p:pic>
                </p:oleObj>
              </mc:Fallback>
            </mc:AlternateContent>
          </a:graphicData>
        </a:graphic>
      </p:graphicFrame>
      <p:sp>
        <p:nvSpPr>
          <p:cNvPr id="8" name="Rectangle 4"/>
          <p:cNvSpPr>
            <a:spLocks noChangeArrowheads="1"/>
          </p:cNvSpPr>
          <p:nvPr/>
        </p:nvSpPr>
        <p:spPr bwMode="auto">
          <a:xfrm>
            <a:off x="6382941" y="195319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4653767" y="2614791"/>
          <a:ext cx="527169" cy="384691"/>
        </p:xfrm>
        <a:graphic>
          <a:graphicData uri="http://schemas.openxmlformats.org/presentationml/2006/ole">
            <mc:AlternateContent xmlns:mc="http://schemas.openxmlformats.org/markup-compatibility/2006">
              <mc:Choice xmlns:v="urn:schemas-microsoft-com:vml" Requires="v">
                <p:oleObj spid="_x0000_s157711" name="Equation" r:id="rId5" imgW="355292" imgH="253780" progId="Equation.DSMT4">
                  <p:embed/>
                </p:oleObj>
              </mc:Choice>
              <mc:Fallback>
                <p:oleObj name="Equation" r:id="rId5" imgW="355292" imgH="25378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653767" y="2614791"/>
                        <a:ext cx="527169" cy="384691"/>
                      </a:xfrm>
                      <a:prstGeom prst="rect">
                        <a:avLst/>
                      </a:prstGeom>
                      <a:noFill/>
                    </p:spPr>
                  </p:pic>
                </p:oleObj>
              </mc:Fallback>
            </mc:AlternateContent>
          </a:graphicData>
        </a:graphic>
      </p:graphicFrame>
      <p:graphicFrame>
        <p:nvGraphicFramePr>
          <p:cNvPr id="11" name="对象 10"/>
          <p:cNvGraphicFramePr>
            <a:graphicFrameLocks noChangeAspect="1"/>
          </p:cNvGraphicFramePr>
          <p:nvPr>
            <p:extLst/>
          </p:nvPr>
        </p:nvGraphicFramePr>
        <p:xfrm>
          <a:off x="6785861" y="2637702"/>
          <a:ext cx="240030" cy="338866"/>
        </p:xfrm>
        <a:graphic>
          <a:graphicData uri="http://schemas.openxmlformats.org/presentationml/2006/ole">
            <mc:AlternateContent xmlns:mc="http://schemas.openxmlformats.org/markup-compatibility/2006">
              <mc:Choice xmlns:v="urn:schemas-microsoft-com:vml" Requires="v">
                <p:oleObj spid="_x0000_s157712" name="Equation" r:id="rId7" imgW="165028" imgH="228501" progId="Equation.DSMT4">
                  <p:embed/>
                </p:oleObj>
              </mc:Choice>
              <mc:Fallback>
                <p:oleObj name="Equation" r:id="rId7" imgW="165028" imgH="228501"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785861" y="2637702"/>
                        <a:ext cx="240030" cy="338866"/>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7197362" y="2671887"/>
          <a:ext cx="464276" cy="304681"/>
        </p:xfrm>
        <a:graphic>
          <a:graphicData uri="http://schemas.openxmlformats.org/presentationml/2006/ole">
            <mc:AlternateContent xmlns:mc="http://schemas.openxmlformats.org/markup-compatibility/2006">
              <mc:Choice xmlns:v="urn:schemas-microsoft-com:vml" Requires="v">
                <p:oleObj spid="_x0000_s157713" name="Equation" r:id="rId9" imgW="304536" imgH="203024" progId="Equation.DSMT4">
                  <p:embed/>
                </p:oleObj>
              </mc:Choice>
              <mc:Fallback>
                <p:oleObj name="Equation" r:id="rId9" imgW="304536" imgH="203024" progId="Equation.DSMT4">
                  <p:embed/>
                  <p:pic>
                    <p:nvPicPr>
                      <p:cNvPr id="12" name="对象 1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97362" y="2671887"/>
                        <a:ext cx="464276" cy="304681"/>
                      </a:xfrm>
                      <a:prstGeom prst="rect">
                        <a:avLst/>
                      </a:prstGeom>
                      <a:noFill/>
                    </p:spPr>
                  </p:pic>
                </p:oleObj>
              </mc:Fallback>
            </mc:AlternateContent>
          </a:graphicData>
        </a:graphic>
      </p:graphicFrame>
      <p:sp>
        <p:nvSpPr>
          <p:cNvPr id="13" name="矩形 12"/>
          <p:cNvSpPr/>
          <p:nvPr/>
        </p:nvSpPr>
        <p:spPr>
          <a:xfrm>
            <a:off x="651510" y="3522579"/>
            <a:ext cx="7463790" cy="1304203"/>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设</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的秩为</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，当</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的所有不恒为零</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阶子式的分母取为极点多项式时，其诸分子的首</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最大公因子称为</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的零点多项式</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的根称为</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的零点。</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1224046" y="3556452"/>
          <a:ext cx="558494" cy="407549"/>
        </p:xfrm>
        <a:graphic>
          <a:graphicData uri="http://schemas.openxmlformats.org/presentationml/2006/ole">
            <mc:AlternateContent xmlns:mc="http://schemas.openxmlformats.org/markup-compatibility/2006">
              <mc:Choice xmlns:v="urn:schemas-microsoft-com:vml" Requires="v">
                <p:oleObj spid="_x0000_s157714" name="Equation" r:id="rId10" imgW="355292" imgH="253780" progId="Equation.DSMT4">
                  <p:embed/>
                </p:oleObj>
              </mc:Choice>
              <mc:Fallback>
                <p:oleObj name="Equation" r:id="rId10" imgW="355292" imgH="253780" progId="Equation.DSMT4">
                  <p:embed/>
                  <p:pic>
                    <p:nvPicPr>
                      <p:cNvPr id="14" name="对象 1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24046" y="3556452"/>
                        <a:ext cx="558494" cy="407549"/>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2663836" y="3600129"/>
          <a:ext cx="285104" cy="308863"/>
        </p:xfrm>
        <a:graphic>
          <a:graphicData uri="http://schemas.openxmlformats.org/presentationml/2006/ole">
            <mc:AlternateContent xmlns:mc="http://schemas.openxmlformats.org/markup-compatibility/2006">
              <mc:Choice xmlns:v="urn:schemas-microsoft-com:vml" Requires="v">
                <p:oleObj spid="_x0000_s157715" name="Equation" r:id="rId11" imgW="114102" imgH="126780" progId="Equation.DSMT4">
                  <p:embed/>
                </p:oleObj>
              </mc:Choice>
              <mc:Fallback>
                <p:oleObj name="Equation" r:id="rId11" imgW="114102" imgH="126780" progId="Equation.DSMT4">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663836" y="3600129"/>
                        <a:ext cx="285104" cy="308863"/>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3472063" y="3600130"/>
          <a:ext cx="558494" cy="407549"/>
        </p:xfrm>
        <a:graphic>
          <a:graphicData uri="http://schemas.openxmlformats.org/presentationml/2006/ole">
            <mc:AlternateContent xmlns:mc="http://schemas.openxmlformats.org/markup-compatibility/2006">
              <mc:Choice xmlns:v="urn:schemas-microsoft-com:vml" Requires="v">
                <p:oleObj spid="_x0000_s157716" name="Equation" r:id="rId13" imgW="355292" imgH="253780" progId="Equation.DSMT4">
                  <p:embed/>
                </p:oleObj>
              </mc:Choice>
              <mc:Fallback>
                <p:oleObj name="Equation" r:id="rId13" imgW="355292" imgH="253780" progId="Equation.DSMT4">
                  <p:embed/>
                  <p:pic>
                    <p:nvPicPr>
                      <p:cNvPr id="17" name="对象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72063" y="3600130"/>
                        <a:ext cx="558494" cy="407549"/>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5916289" y="3605794"/>
          <a:ext cx="285104" cy="308863"/>
        </p:xfrm>
        <a:graphic>
          <a:graphicData uri="http://schemas.openxmlformats.org/presentationml/2006/ole">
            <mc:AlternateContent xmlns:mc="http://schemas.openxmlformats.org/markup-compatibility/2006">
              <mc:Choice xmlns:v="urn:schemas-microsoft-com:vml" Requires="v">
                <p:oleObj spid="_x0000_s157717" name="Equation" r:id="rId14" imgW="114102" imgH="126780" progId="Equation.DSMT4">
                  <p:embed/>
                </p:oleObj>
              </mc:Choice>
              <mc:Fallback>
                <p:oleObj name="Equation" r:id="rId14" imgW="114102" imgH="126780" progId="Equation.DSMT4">
                  <p:embed/>
                  <p:pic>
                    <p:nvPicPr>
                      <p:cNvPr id="18" name="对象 1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916289" y="3605794"/>
                        <a:ext cx="285104" cy="308863"/>
                      </a:xfrm>
                      <a:prstGeom prst="rect">
                        <a:avLst/>
                      </a:prstGeom>
                      <a:noFill/>
                    </p:spPr>
                  </p:pic>
                </p:oleObj>
              </mc:Fallback>
            </mc:AlternateContent>
          </a:graphicData>
        </a:graphic>
      </p:graphicFrame>
      <p:graphicFrame>
        <p:nvGraphicFramePr>
          <p:cNvPr id="19" name="对象 18"/>
          <p:cNvGraphicFramePr>
            <a:graphicFrameLocks noChangeAspect="1"/>
          </p:cNvGraphicFramePr>
          <p:nvPr>
            <p:extLst/>
          </p:nvPr>
        </p:nvGraphicFramePr>
        <p:xfrm>
          <a:off x="6467397" y="3964001"/>
          <a:ext cx="558494" cy="407549"/>
        </p:xfrm>
        <a:graphic>
          <a:graphicData uri="http://schemas.openxmlformats.org/presentationml/2006/ole">
            <mc:AlternateContent xmlns:mc="http://schemas.openxmlformats.org/markup-compatibility/2006">
              <mc:Choice xmlns:v="urn:schemas-microsoft-com:vml" Requires="v">
                <p:oleObj spid="_x0000_s157718" name="Equation" r:id="rId15" imgW="355292" imgH="253780" progId="Equation.DSMT4">
                  <p:embed/>
                </p:oleObj>
              </mc:Choice>
              <mc:Fallback>
                <p:oleObj name="Equation" r:id="rId15" imgW="355292" imgH="253780" progId="Equation.DSMT4">
                  <p:embed/>
                  <p:pic>
                    <p:nvPicPr>
                      <p:cNvPr id="19" name="对象 1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467397" y="3964001"/>
                        <a:ext cx="558494" cy="407549"/>
                      </a:xfrm>
                      <a:prstGeom prst="rect">
                        <a:avLst/>
                      </a:prstGeom>
                      <a:noFill/>
                    </p:spPr>
                  </p:pic>
                </p:oleObj>
              </mc:Fallback>
            </mc:AlternateContent>
          </a:graphicData>
        </a:graphic>
      </p:graphicFrame>
      <p:graphicFrame>
        <p:nvGraphicFramePr>
          <p:cNvPr id="21" name="对象 20"/>
          <p:cNvGraphicFramePr>
            <a:graphicFrameLocks noChangeAspect="1"/>
          </p:cNvGraphicFramePr>
          <p:nvPr>
            <p:extLst/>
          </p:nvPr>
        </p:nvGraphicFramePr>
        <p:xfrm>
          <a:off x="1286446" y="4379877"/>
          <a:ext cx="496094" cy="405896"/>
        </p:xfrm>
        <a:graphic>
          <a:graphicData uri="http://schemas.openxmlformats.org/presentationml/2006/ole">
            <mc:AlternateContent xmlns:mc="http://schemas.openxmlformats.org/markup-compatibility/2006">
              <mc:Choice xmlns:v="urn:schemas-microsoft-com:vml" Requires="v">
                <p:oleObj spid="_x0000_s157719" name="Equation" r:id="rId16" imgW="317225" imgH="253780" progId="Equation.DSMT4">
                  <p:embed/>
                </p:oleObj>
              </mc:Choice>
              <mc:Fallback>
                <p:oleObj name="Equation" r:id="rId16" imgW="317225" imgH="253780" progId="Equation.DSMT4">
                  <p:embed/>
                  <p:pic>
                    <p:nvPicPr>
                      <p:cNvPr id="21" name="对象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286446" y="4379877"/>
                        <a:ext cx="496094" cy="405896"/>
                      </a:xfrm>
                      <a:prstGeom prst="rect">
                        <a:avLst/>
                      </a:prstGeom>
                      <a:noFill/>
                    </p:spPr>
                  </p:pic>
                </p:oleObj>
              </mc:Fallback>
            </mc:AlternateContent>
          </a:graphicData>
        </a:graphic>
      </p:graphicFrame>
      <p:graphicFrame>
        <p:nvGraphicFramePr>
          <p:cNvPr id="23" name="对象 22"/>
          <p:cNvGraphicFramePr>
            <a:graphicFrameLocks noChangeAspect="1"/>
          </p:cNvGraphicFramePr>
          <p:nvPr>
            <p:extLst/>
          </p:nvPr>
        </p:nvGraphicFramePr>
        <p:xfrm>
          <a:off x="1917862" y="4350196"/>
          <a:ext cx="874427" cy="414203"/>
        </p:xfrm>
        <a:graphic>
          <a:graphicData uri="http://schemas.openxmlformats.org/presentationml/2006/ole">
            <mc:AlternateContent xmlns:mc="http://schemas.openxmlformats.org/markup-compatibility/2006">
              <mc:Choice xmlns:v="urn:schemas-microsoft-com:vml" Requires="v">
                <p:oleObj spid="_x0000_s157720" name="Equation" r:id="rId18" imgW="545626" imgH="253780" progId="Equation.DSMT4">
                  <p:embed/>
                </p:oleObj>
              </mc:Choice>
              <mc:Fallback>
                <p:oleObj name="Equation" r:id="rId18" imgW="545626" imgH="253780" progId="Equation.DSMT4">
                  <p:embed/>
                  <p:pic>
                    <p:nvPicPr>
                      <p:cNvPr id="23" name="对象 2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917862" y="4350196"/>
                        <a:ext cx="874427" cy="414203"/>
                      </a:xfrm>
                      <a:prstGeom prst="rect">
                        <a:avLst/>
                      </a:prstGeom>
                      <a:noFill/>
                    </p:spPr>
                  </p:pic>
                </p:oleObj>
              </mc:Fallback>
            </mc:AlternateContent>
          </a:graphicData>
        </a:graphic>
      </p:graphicFrame>
      <p:graphicFrame>
        <p:nvGraphicFramePr>
          <p:cNvPr id="26" name="对象 25"/>
          <p:cNvGraphicFramePr>
            <a:graphicFrameLocks noChangeAspect="1"/>
          </p:cNvGraphicFramePr>
          <p:nvPr>
            <p:extLst/>
          </p:nvPr>
        </p:nvGraphicFramePr>
        <p:xfrm>
          <a:off x="3824911" y="4396150"/>
          <a:ext cx="558494" cy="407549"/>
        </p:xfrm>
        <a:graphic>
          <a:graphicData uri="http://schemas.openxmlformats.org/presentationml/2006/ole">
            <mc:AlternateContent xmlns:mc="http://schemas.openxmlformats.org/markup-compatibility/2006">
              <mc:Choice xmlns:v="urn:schemas-microsoft-com:vml" Requires="v">
                <p:oleObj spid="_x0000_s157721" name="Equation" r:id="rId20" imgW="355292" imgH="253780" progId="Equation.DSMT4">
                  <p:embed/>
                </p:oleObj>
              </mc:Choice>
              <mc:Fallback>
                <p:oleObj name="Equation" r:id="rId20" imgW="355292" imgH="253780" progId="Equation.DSMT4">
                  <p:embed/>
                  <p:pic>
                    <p:nvPicPr>
                      <p:cNvPr id="26" name="对象 2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824911" y="4396150"/>
                        <a:ext cx="558494" cy="407549"/>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214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7170054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par>
                                <p:cTn id="8" presetID="10" presetClass="entr" presetSubtype="0" fill="hold"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fade">
                                      <p:cBhvr>
                                        <p:cTn id="10" dur="500"/>
                                        <p:tgtEl>
                                          <p:spTgt spid="11"/>
                                        </p:tgtEl>
                                      </p:cBhvr>
                                    </p:animEffect>
                                  </p:childTnLst>
                                </p:cTn>
                              </p:par>
                              <p:par>
                                <p:cTn id="11" presetID="10" presetClass="entr" presetSubtype="0"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par>
                                <p:cTn id="14" presetID="10" presetClass="entr" presetSubtype="0" fill="hold" nodeType="with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fade">
                                      <p:cBhvr>
                                        <p:cTn id="16" dur="500"/>
                                        <p:tgtEl>
                                          <p:spTgt spid="7"/>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fade">
                                      <p:cBhvr>
                                        <p:cTn id="19" dur="500"/>
                                        <p:tgtEl>
                                          <p:spTgt spid="5"/>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childTnLst>
                                    <p:set>
                                      <p:cBhvr>
                                        <p:cTn id="23" dur="1" fill="hold">
                                          <p:stCondLst>
                                            <p:cond delay="0"/>
                                          </p:stCondLst>
                                        </p:cTn>
                                        <p:tgtEl>
                                          <p:spTgt spid="13"/>
                                        </p:tgtEl>
                                        <p:attrNameLst>
                                          <p:attrName>style.visibility</p:attrName>
                                        </p:attrNameLst>
                                      </p:cBhvr>
                                      <p:to>
                                        <p:strVal val="visible"/>
                                      </p:to>
                                    </p:set>
                                    <p:animEffect transition="in" filter="fade">
                                      <p:cBhvr>
                                        <p:cTn id="24" dur="500"/>
                                        <p:tgtEl>
                                          <p:spTgt spid="13"/>
                                        </p:tgtEl>
                                      </p:cBhvr>
                                    </p:animEffect>
                                  </p:childTnLst>
                                </p:cTn>
                              </p:par>
                              <p:par>
                                <p:cTn id="25" presetID="10" presetClass="entr" presetSubtype="0" fill="hold" nodeType="with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500"/>
                                        <p:tgtEl>
                                          <p:spTgt spid="14"/>
                                        </p:tgtEl>
                                      </p:cBhvr>
                                    </p:animEffect>
                                  </p:childTnLst>
                                </p:cTn>
                              </p:par>
                              <p:par>
                                <p:cTn id="28" presetID="10" presetClass="entr" presetSubtype="0" fill="hold" nodeType="withEffect">
                                  <p:stCondLst>
                                    <p:cond delay="0"/>
                                  </p:stCondLst>
                                  <p:childTnLst>
                                    <p:set>
                                      <p:cBhvr>
                                        <p:cTn id="29" dur="1" fill="hold">
                                          <p:stCondLst>
                                            <p:cond delay="0"/>
                                          </p:stCondLst>
                                        </p:cTn>
                                        <p:tgtEl>
                                          <p:spTgt spid="16"/>
                                        </p:tgtEl>
                                        <p:attrNameLst>
                                          <p:attrName>style.visibility</p:attrName>
                                        </p:attrNameLst>
                                      </p:cBhvr>
                                      <p:to>
                                        <p:strVal val="visible"/>
                                      </p:to>
                                    </p:set>
                                    <p:animEffect transition="in" filter="fade">
                                      <p:cBhvr>
                                        <p:cTn id="30" dur="500"/>
                                        <p:tgtEl>
                                          <p:spTgt spid="16"/>
                                        </p:tgtEl>
                                      </p:cBhvr>
                                    </p:animEffect>
                                  </p:childTnLst>
                                </p:cTn>
                              </p:par>
                              <p:par>
                                <p:cTn id="31" presetID="10" presetClass="entr" presetSubtype="0" fill="hold" nodeType="withEffect">
                                  <p:stCondLst>
                                    <p:cond delay="0"/>
                                  </p:stCondLst>
                                  <p:childTnLst>
                                    <p:set>
                                      <p:cBhvr>
                                        <p:cTn id="32" dur="1" fill="hold">
                                          <p:stCondLst>
                                            <p:cond delay="0"/>
                                          </p:stCondLst>
                                        </p:cTn>
                                        <p:tgtEl>
                                          <p:spTgt spid="17"/>
                                        </p:tgtEl>
                                        <p:attrNameLst>
                                          <p:attrName>style.visibility</p:attrName>
                                        </p:attrNameLst>
                                      </p:cBhvr>
                                      <p:to>
                                        <p:strVal val="visible"/>
                                      </p:to>
                                    </p:set>
                                    <p:animEffect transition="in" filter="fade">
                                      <p:cBhvr>
                                        <p:cTn id="33" dur="500"/>
                                        <p:tgtEl>
                                          <p:spTgt spid="17"/>
                                        </p:tgtEl>
                                      </p:cBhvr>
                                    </p:animEffect>
                                  </p:childTnLst>
                                </p:cTn>
                              </p:par>
                              <p:par>
                                <p:cTn id="34" presetID="10" presetClass="entr" presetSubtype="0" fill="hold" nodeType="withEffect">
                                  <p:stCondLst>
                                    <p:cond delay="0"/>
                                  </p:stCondLst>
                                  <p:childTnLst>
                                    <p:set>
                                      <p:cBhvr>
                                        <p:cTn id="35" dur="1" fill="hold">
                                          <p:stCondLst>
                                            <p:cond delay="0"/>
                                          </p:stCondLst>
                                        </p:cTn>
                                        <p:tgtEl>
                                          <p:spTgt spid="18"/>
                                        </p:tgtEl>
                                        <p:attrNameLst>
                                          <p:attrName>style.visibility</p:attrName>
                                        </p:attrNameLst>
                                      </p:cBhvr>
                                      <p:to>
                                        <p:strVal val="visible"/>
                                      </p:to>
                                    </p:set>
                                    <p:animEffect transition="in" filter="fade">
                                      <p:cBhvr>
                                        <p:cTn id="36" dur="500"/>
                                        <p:tgtEl>
                                          <p:spTgt spid="18"/>
                                        </p:tgtEl>
                                      </p:cBhvr>
                                    </p:animEffect>
                                  </p:childTnLst>
                                </p:cTn>
                              </p:par>
                              <p:par>
                                <p:cTn id="37" presetID="10" presetClass="entr" presetSubtype="0" fill="hold" nodeType="withEffect">
                                  <p:stCondLst>
                                    <p:cond delay="0"/>
                                  </p:stCondLst>
                                  <p:childTnLst>
                                    <p:set>
                                      <p:cBhvr>
                                        <p:cTn id="38" dur="1" fill="hold">
                                          <p:stCondLst>
                                            <p:cond delay="0"/>
                                          </p:stCondLst>
                                        </p:cTn>
                                        <p:tgtEl>
                                          <p:spTgt spid="19"/>
                                        </p:tgtEl>
                                        <p:attrNameLst>
                                          <p:attrName>style.visibility</p:attrName>
                                        </p:attrNameLst>
                                      </p:cBhvr>
                                      <p:to>
                                        <p:strVal val="visible"/>
                                      </p:to>
                                    </p:set>
                                    <p:animEffect transition="in" filter="fade">
                                      <p:cBhvr>
                                        <p:cTn id="39" dur="500"/>
                                        <p:tgtEl>
                                          <p:spTgt spid="19"/>
                                        </p:tgtEl>
                                      </p:cBhvr>
                                    </p:animEffect>
                                  </p:childTnLst>
                                </p:cTn>
                              </p:par>
                              <p:par>
                                <p:cTn id="40" presetID="10" presetClass="entr" presetSubtype="0" fill="hold" nodeType="withEffect">
                                  <p:stCondLst>
                                    <p:cond delay="0"/>
                                  </p:stCondLst>
                                  <p:childTnLst>
                                    <p:set>
                                      <p:cBhvr>
                                        <p:cTn id="41" dur="1" fill="hold">
                                          <p:stCondLst>
                                            <p:cond delay="0"/>
                                          </p:stCondLst>
                                        </p:cTn>
                                        <p:tgtEl>
                                          <p:spTgt spid="21"/>
                                        </p:tgtEl>
                                        <p:attrNameLst>
                                          <p:attrName>style.visibility</p:attrName>
                                        </p:attrNameLst>
                                      </p:cBhvr>
                                      <p:to>
                                        <p:strVal val="visible"/>
                                      </p:to>
                                    </p:set>
                                    <p:animEffect transition="in" filter="fade">
                                      <p:cBhvr>
                                        <p:cTn id="42" dur="500"/>
                                        <p:tgtEl>
                                          <p:spTgt spid="21"/>
                                        </p:tgtEl>
                                      </p:cBhvr>
                                    </p:animEffect>
                                  </p:childTnLst>
                                </p:cTn>
                              </p:par>
                              <p:par>
                                <p:cTn id="43" presetID="10" presetClass="entr" presetSubtype="0" fill="hold" nodeType="withEffect">
                                  <p:stCondLst>
                                    <p:cond delay="0"/>
                                  </p:stCondLst>
                                  <p:childTnLst>
                                    <p:set>
                                      <p:cBhvr>
                                        <p:cTn id="44" dur="1" fill="hold">
                                          <p:stCondLst>
                                            <p:cond delay="0"/>
                                          </p:stCondLst>
                                        </p:cTn>
                                        <p:tgtEl>
                                          <p:spTgt spid="23"/>
                                        </p:tgtEl>
                                        <p:attrNameLst>
                                          <p:attrName>style.visibility</p:attrName>
                                        </p:attrNameLst>
                                      </p:cBhvr>
                                      <p:to>
                                        <p:strVal val="visible"/>
                                      </p:to>
                                    </p:set>
                                    <p:animEffect transition="in" filter="fade">
                                      <p:cBhvr>
                                        <p:cTn id="45" dur="500"/>
                                        <p:tgtEl>
                                          <p:spTgt spid="23"/>
                                        </p:tgtEl>
                                      </p:cBhvr>
                                    </p:animEffect>
                                  </p:childTnLst>
                                </p:cTn>
                              </p:par>
                              <p:par>
                                <p:cTn id="46" presetID="10" presetClass="entr" presetSubtype="0" fill="hold" nodeType="withEffect">
                                  <p:stCondLst>
                                    <p:cond delay="0"/>
                                  </p:stCondLst>
                                  <p:childTnLst>
                                    <p:set>
                                      <p:cBhvr>
                                        <p:cTn id="47" dur="1" fill="hold">
                                          <p:stCondLst>
                                            <p:cond delay="0"/>
                                          </p:stCondLst>
                                        </p:cTn>
                                        <p:tgtEl>
                                          <p:spTgt spid="26"/>
                                        </p:tgtEl>
                                        <p:attrNameLst>
                                          <p:attrName>style.visibility</p:attrName>
                                        </p:attrNameLst>
                                      </p:cBhvr>
                                      <p:to>
                                        <p:strVal val="visible"/>
                                      </p:to>
                                    </p:set>
                                    <p:animEffect transition="in" filter="fade">
                                      <p:cBhvr>
                                        <p:cTn id="48"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3" grpId="0"/>
    </p:bld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13342" y="1219057"/>
            <a:ext cx="3033203"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例</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3-19</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考虑有理函数矩阵：</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Rectangle 2"/>
          <p:cNvSpPr>
            <a:spLocks noChangeArrowheads="1"/>
          </p:cNvSpPr>
          <p:nvPr/>
        </p:nvSpPr>
        <p:spPr bwMode="auto">
          <a:xfrm>
            <a:off x="1074421" y="16331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1074420" y="1771650"/>
          <a:ext cx="1614695" cy="986758"/>
        </p:xfrm>
        <a:graphic>
          <a:graphicData uri="http://schemas.openxmlformats.org/presentationml/2006/ole">
            <mc:AlternateContent xmlns:mc="http://schemas.openxmlformats.org/markup-compatibility/2006">
              <mc:Choice xmlns:v="urn:schemas-microsoft-com:vml" Requires="v">
                <p:oleObj spid="_x0000_s158742" name="Equation" r:id="rId3" imgW="1371600" imgH="838200" progId="Equation.DSMT4">
                  <p:embed/>
                </p:oleObj>
              </mc:Choice>
              <mc:Fallback>
                <p:oleObj name="Equation" r:id="rId3" imgW="1371600" imgH="8382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74420" y="1771650"/>
                        <a:ext cx="1614695" cy="986758"/>
                      </a:xfrm>
                      <a:prstGeom prst="rect">
                        <a:avLst/>
                      </a:prstGeom>
                      <a:noFill/>
                    </p:spPr>
                  </p:pic>
                </p:oleObj>
              </mc:Fallback>
            </mc:AlternateContent>
          </a:graphicData>
        </a:graphic>
      </p:graphicFrame>
      <p:sp>
        <p:nvSpPr>
          <p:cNvPr id="7" name="Rectangle 4"/>
          <p:cNvSpPr>
            <a:spLocks noChangeArrowheads="1"/>
          </p:cNvSpPr>
          <p:nvPr/>
        </p:nvSpPr>
        <p:spPr bwMode="auto">
          <a:xfrm>
            <a:off x="3223261" y="166870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3223260" y="1807207"/>
          <a:ext cx="1588936" cy="951200"/>
        </p:xfrm>
        <a:graphic>
          <a:graphicData uri="http://schemas.openxmlformats.org/presentationml/2006/ole">
            <mc:AlternateContent xmlns:mc="http://schemas.openxmlformats.org/markup-compatibility/2006">
              <mc:Choice xmlns:v="urn:schemas-microsoft-com:vml" Requires="v">
                <p:oleObj spid="_x0000_s158743" name="Equation" r:id="rId5" imgW="1397000" imgH="838200" progId="Equation.DSMT4">
                  <p:embed/>
                </p:oleObj>
              </mc:Choice>
              <mc:Fallback>
                <p:oleObj name="Equation" r:id="rId5" imgW="1397000" imgH="83820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23260" y="1807207"/>
                        <a:ext cx="1588936" cy="951200"/>
                      </a:xfrm>
                      <a:prstGeom prst="rect">
                        <a:avLst/>
                      </a:prstGeom>
                      <a:noFill/>
                    </p:spPr>
                  </p:pic>
                </p:oleObj>
              </mc:Fallback>
            </mc:AlternateContent>
          </a:graphicData>
        </a:graphic>
      </p:graphicFrame>
      <p:sp>
        <p:nvSpPr>
          <p:cNvPr id="9" name="Rectangle 6"/>
          <p:cNvSpPr>
            <a:spLocks noChangeArrowheads="1"/>
          </p:cNvSpPr>
          <p:nvPr/>
        </p:nvSpPr>
        <p:spPr bwMode="auto">
          <a:xfrm>
            <a:off x="5267802" y="16331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5333352" y="1789429"/>
          <a:ext cx="2461909" cy="986757"/>
        </p:xfrm>
        <a:graphic>
          <a:graphicData uri="http://schemas.openxmlformats.org/presentationml/2006/ole">
            <mc:AlternateContent xmlns:mc="http://schemas.openxmlformats.org/markup-compatibility/2006">
              <mc:Choice xmlns:v="urn:schemas-microsoft-com:vml" Requires="v">
                <p:oleObj spid="_x0000_s158744" name="Equation" r:id="rId7" imgW="2349500" imgH="939800" progId="Equation.DSMT4">
                  <p:embed/>
                </p:oleObj>
              </mc:Choice>
              <mc:Fallback>
                <p:oleObj name="Equation" r:id="rId7" imgW="2349500" imgH="939800"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333352" y="1789429"/>
                        <a:ext cx="2461909" cy="986757"/>
                      </a:xfrm>
                      <a:prstGeom prst="rect">
                        <a:avLst/>
                      </a:prstGeom>
                      <a:noFill/>
                    </p:spPr>
                  </p:pic>
                </p:oleObj>
              </mc:Fallback>
            </mc:AlternateContent>
          </a:graphicData>
        </a:graphic>
      </p:graphicFrame>
      <p:sp>
        <p:nvSpPr>
          <p:cNvPr id="11" name="矩形 10"/>
          <p:cNvSpPr/>
          <p:nvPr/>
        </p:nvSpPr>
        <p:spPr>
          <a:xfrm>
            <a:off x="682230" y="3136675"/>
            <a:ext cx="649537" cy="438582"/>
          </a:xfrm>
          <a:prstGeom prst="rect">
            <a:avLst/>
          </a:prstGeom>
        </p:spPr>
        <p:txBody>
          <a:bodyPr wrap="none">
            <a:spAutoFit/>
          </a:bodyPr>
          <a:lstStyle/>
          <a:p>
            <a:pPr marL="0" marR="0" lvl="0" indent="0" algn="l"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解：</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2" name="矩形 11"/>
          <p:cNvSpPr/>
          <p:nvPr/>
        </p:nvSpPr>
        <p:spPr>
          <a:xfrm>
            <a:off x="1109580" y="3112377"/>
            <a:ext cx="6557273" cy="78483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的一阶子式为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，二阶子式恒为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0</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。因此，</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的极点多项式是</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。不存在零点。</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1630467" y="3174837"/>
          <a:ext cx="502600" cy="330980"/>
        </p:xfrm>
        <a:graphic>
          <a:graphicData uri="http://schemas.openxmlformats.org/presentationml/2006/ole">
            <mc:AlternateContent xmlns:mc="http://schemas.openxmlformats.org/markup-compatibility/2006">
              <mc:Choice xmlns:v="urn:schemas-microsoft-com:vml" Requires="v">
                <p:oleObj spid="_x0000_s158745" name="Equation" r:id="rId9" imgW="393529" imgH="253890" progId="Equation.DSMT4">
                  <p:embed/>
                </p:oleObj>
              </mc:Choice>
              <mc:Fallback>
                <p:oleObj name="Equation" r:id="rId9" imgW="393529" imgH="253890"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630467" y="3174837"/>
                        <a:ext cx="502600" cy="330980"/>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3553549" y="3032482"/>
          <a:ext cx="392699" cy="487899"/>
        </p:xfrm>
        <a:graphic>
          <a:graphicData uri="http://schemas.openxmlformats.org/presentationml/2006/ole">
            <mc:AlternateContent xmlns:mc="http://schemas.openxmlformats.org/markup-compatibility/2006">
              <mc:Choice xmlns:v="urn:schemas-microsoft-com:vml" Requires="v">
                <p:oleObj spid="_x0000_s158746" name="Equation" r:id="rId11" imgW="317225" imgH="393359" progId="Equation.DSMT4">
                  <p:embed/>
                </p:oleObj>
              </mc:Choice>
              <mc:Fallback>
                <p:oleObj name="Equation" r:id="rId11" imgW="317225" imgH="393359" progId="Equation.DSMT4">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553549" y="3032482"/>
                        <a:ext cx="392699" cy="487899"/>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4226901" y="3054742"/>
          <a:ext cx="392699" cy="487899"/>
        </p:xfrm>
        <a:graphic>
          <a:graphicData uri="http://schemas.openxmlformats.org/presentationml/2006/ole">
            <mc:AlternateContent xmlns:mc="http://schemas.openxmlformats.org/markup-compatibility/2006">
              <mc:Choice xmlns:v="urn:schemas-microsoft-com:vml" Requires="v">
                <p:oleObj spid="_x0000_s158747" name="Equation" r:id="rId13" imgW="317225" imgH="393359" progId="Equation.DSMT4">
                  <p:embed/>
                </p:oleObj>
              </mc:Choice>
              <mc:Fallback>
                <p:oleObj name="Equation" r:id="rId13" imgW="317225" imgH="393359" progId="Equation.DSMT4">
                  <p:embed/>
                  <p:pic>
                    <p:nvPicPr>
                      <p:cNvPr id="17" name="对象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26901" y="3054742"/>
                        <a:ext cx="392699" cy="487899"/>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4926345" y="3052390"/>
          <a:ext cx="392699" cy="487899"/>
        </p:xfrm>
        <a:graphic>
          <a:graphicData uri="http://schemas.openxmlformats.org/presentationml/2006/ole">
            <mc:AlternateContent xmlns:mc="http://schemas.openxmlformats.org/markup-compatibility/2006">
              <mc:Choice xmlns:v="urn:schemas-microsoft-com:vml" Requires="v">
                <p:oleObj spid="_x0000_s158748" name="Equation" r:id="rId14" imgW="317225" imgH="393359" progId="Equation.DSMT4">
                  <p:embed/>
                </p:oleObj>
              </mc:Choice>
              <mc:Fallback>
                <p:oleObj name="Equation" r:id="rId14" imgW="317225" imgH="393359" progId="Equation.DSMT4">
                  <p:embed/>
                  <p:pic>
                    <p:nvPicPr>
                      <p:cNvPr id="18" name="对象 1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926345" y="3052390"/>
                        <a:ext cx="392699" cy="487899"/>
                      </a:xfrm>
                      <a:prstGeom prst="rect">
                        <a:avLst/>
                      </a:prstGeom>
                      <a:noFill/>
                    </p:spPr>
                  </p:pic>
                </p:oleObj>
              </mc:Fallback>
            </mc:AlternateContent>
          </a:graphicData>
        </a:graphic>
      </p:graphicFrame>
      <p:graphicFrame>
        <p:nvGraphicFramePr>
          <p:cNvPr id="19" name="对象 18"/>
          <p:cNvGraphicFramePr>
            <a:graphicFrameLocks noChangeAspect="1"/>
          </p:cNvGraphicFramePr>
          <p:nvPr>
            <p:extLst/>
          </p:nvPr>
        </p:nvGraphicFramePr>
        <p:xfrm>
          <a:off x="5561298" y="3040664"/>
          <a:ext cx="392699" cy="487899"/>
        </p:xfrm>
        <a:graphic>
          <a:graphicData uri="http://schemas.openxmlformats.org/presentationml/2006/ole">
            <mc:AlternateContent xmlns:mc="http://schemas.openxmlformats.org/markup-compatibility/2006">
              <mc:Choice xmlns:v="urn:schemas-microsoft-com:vml" Requires="v">
                <p:oleObj spid="_x0000_s158749" name="Equation" r:id="rId15" imgW="317225" imgH="393359" progId="Equation.DSMT4">
                  <p:embed/>
                </p:oleObj>
              </mc:Choice>
              <mc:Fallback>
                <p:oleObj name="Equation" r:id="rId15" imgW="317225" imgH="393359" progId="Equation.DSMT4">
                  <p:embed/>
                  <p:pic>
                    <p:nvPicPr>
                      <p:cNvPr id="19" name="对象 1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561298" y="3040664"/>
                        <a:ext cx="392699" cy="487899"/>
                      </a:xfrm>
                      <a:prstGeom prst="rect">
                        <a:avLst/>
                      </a:prstGeom>
                      <a:noFill/>
                    </p:spPr>
                  </p:pic>
                </p:oleObj>
              </mc:Fallback>
            </mc:AlternateContent>
          </a:graphicData>
        </a:graphic>
      </p:graphicFrame>
      <p:graphicFrame>
        <p:nvGraphicFramePr>
          <p:cNvPr id="21" name="对象 20"/>
          <p:cNvGraphicFramePr>
            <a:graphicFrameLocks noChangeAspect="1"/>
          </p:cNvGraphicFramePr>
          <p:nvPr>
            <p:extLst/>
          </p:nvPr>
        </p:nvGraphicFramePr>
        <p:xfrm>
          <a:off x="4540300" y="3516472"/>
          <a:ext cx="403512" cy="247314"/>
        </p:xfrm>
        <a:graphic>
          <a:graphicData uri="http://schemas.openxmlformats.org/presentationml/2006/ole">
            <mc:AlternateContent xmlns:mc="http://schemas.openxmlformats.org/markup-compatibility/2006">
              <mc:Choice xmlns:v="urn:schemas-microsoft-com:vml" Requires="v">
                <p:oleObj spid="_x0000_s158750" name="Equation" r:id="rId16" imgW="291847" imgH="177646" progId="Equation.DSMT4">
                  <p:embed/>
                </p:oleObj>
              </mc:Choice>
              <mc:Fallback>
                <p:oleObj name="Equation" r:id="rId16" imgW="291847" imgH="177646" progId="Equation.DSMT4">
                  <p:embed/>
                  <p:pic>
                    <p:nvPicPr>
                      <p:cNvPr id="21" name="对象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4540300" y="3516472"/>
                        <a:ext cx="403512" cy="247314"/>
                      </a:xfrm>
                      <a:prstGeom prst="rect">
                        <a:avLst/>
                      </a:prstGeom>
                      <a:noFill/>
                    </p:spPr>
                  </p:pic>
                </p:oleObj>
              </mc:Fallback>
            </mc:AlternateContent>
          </a:graphicData>
        </a:graphic>
      </p:graphicFrame>
      <p:graphicFrame>
        <p:nvGraphicFramePr>
          <p:cNvPr id="22" name="对象 21"/>
          <p:cNvGraphicFramePr>
            <a:graphicFrameLocks noChangeAspect="1"/>
          </p:cNvGraphicFramePr>
          <p:nvPr>
            <p:extLst/>
          </p:nvPr>
        </p:nvGraphicFramePr>
        <p:xfrm>
          <a:off x="2286774" y="3507865"/>
          <a:ext cx="502600" cy="330980"/>
        </p:xfrm>
        <a:graphic>
          <a:graphicData uri="http://schemas.openxmlformats.org/presentationml/2006/ole">
            <mc:AlternateContent xmlns:mc="http://schemas.openxmlformats.org/markup-compatibility/2006">
              <mc:Choice xmlns:v="urn:schemas-microsoft-com:vml" Requires="v">
                <p:oleObj spid="_x0000_s158751" name="Equation" r:id="rId18" imgW="393529" imgH="253890" progId="Equation.DSMT4">
                  <p:embed/>
                </p:oleObj>
              </mc:Choice>
              <mc:Fallback>
                <p:oleObj name="Equation" r:id="rId18" imgW="393529" imgH="253890" progId="Equation.DSMT4">
                  <p:embed/>
                  <p:pic>
                    <p:nvPicPr>
                      <p:cNvPr id="22" name="对象 2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286774" y="3507865"/>
                        <a:ext cx="502600" cy="330980"/>
                      </a:xfrm>
                      <a:prstGeom prst="rect">
                        <a:avLst/>
                      </a:prstGeom>
                      <a:noFill/>
                    </p:spPr>
                  </p:pic>
                </p:oleObj>
              </mc:Fallback>
            </mc:AlternateContent>
          </a:graphicData>
        </a:graphic>
      </p:graphicFrame>
      <p:graphicFrame>
        <p:nvGraphicFramePr>
          <p:cNvPr id="24" name="对象 23"/>
          <p:cNvGraphicFramePr>
            <a:graphicFrameLocks noChangeAspect="1"/>
          </p:cNvGraphicFramePr>
          <p:nvPr>
            <p:extLst/>
          </p:nvPr>
        </p:nvGraphicFramePr>
        <p:xfrm>
          <a:off x="5168599" y="3480302"/>
          <a:ext cx="639813" cy="357105"/>
        </p:xfrm>
        <a:graphic>
          <a:graphicData uri="http://schemas.openxmlformats.org/presentationml/2006/ole">
            <mc:AlternateContent xmlns:mc="http://schemas.openxmlformats.org/markup-compatibility/2006">
              <mc:Choice xmlns:v="urn:schemas-microsoft-com:vml" Requires="v">
                <p:oleObj spid="_x0000_s158752" name="Equation" r:id="rId19" imgW="406224" imgH="228501" progId="Equation.DSMT4">
                  <p:embed/>
                </p:oleObj>
              </mc:Choice>
              <mc:Fallback>
                <p:oleObj name="Equation" r:id="rId19" imgW="406224" imgH="228501" progId="Equation.DSMT4">
                  <p:embed/>
                  <p:pic>
                    <p:nvPicPr>
                      <p:cNvPr id="24" name="对象 2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168599" y="3480302"/>
                        <a:ext cx="639813" cy="357105"/>
                      </a:xfrm>
                      <a:prstGeom prst="rect">
                        <a:avLst/>
                      </a:prstGeom>
                      <a:noFill/>
                    </p:spPr>
                  </p:pic>
                </p:oleObj>
              </mc:Fallback>
            </mc:AlternateContent>
          </a:graphicData>
        </a:graphic>
      </p:graphicFrame>
      <p:sp>
        <p:nvSpPr>
          <p:cNvPr id="25" name="矩形 24"/>
          <p:cNvSpPr/>
          <p:nvPr/>
        </p:nvSpPr>
        <p:spPr>
          <a:xfrm>
            <a:off x="1063517" y="3837407"/>
            <a:ext cx="6789687" cy="2031325"/>
          </a:xfrm>
          <a:prstGeom prst="rect">
            <a:avLst/>
          </a:prstGeom>
        </p:spPr>
        <p:txBody>
          <a:bodyPr wrap="square">
            <a:spAutoFit/>
          </a:body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2</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的一阶子式为</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，一个二阶子式为</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。因此，</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的极点多项式是</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。二阶子式分母已化为极点多项式，但分子不含非常数公因子，故不存在零点。</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6" name="Rectangle 16"/>
          <p:cNvSpPr>
            <a:spLocks noChangeArrowheads="1"/>
          </p:cNvSpPr>
          <p:nvPr/>
        </p:nvSpPr>
        <p:spPr bwMode="auto">
          <a:xfrm>
            <a:off x="952417" y="5290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7" name="对象 26"/>
          <p:cNvGraphicFramePr>
            <a:graphicFrameLocks noChangeAspect="1"/>
          </p:cNvGraphicFramePr>
          <p:nvPr>
            <p:extLst/>
          </p:nvPr>
        </p:nvGraphicFramePr>
        <p:xfrm>
          <a:off x="1630467" y="3988185"/>
          <a:ext cx="553453" cy="339619"/>
        </p:xfrm>
        <a:graphic>
          <a:graphicData uri="http://schemas.openxmlformats.org/presentationml/2006/ole">
            <mc:AlternateContent xmlns:mc="http://schemas.openxmlformats.org/markup-compatibility/2006">
              <mc:Choice xmlns:v="urn:schemas-microsoft-com:vml" Requires="v">
                <p:oleObj spid="_x0000_s158753" name="Equation" r:id="rId21" imgW="418918" imgH="253890" progId="Equation.DSMT4">
                  <p:embed/>
                </p:oleObj>
              </mc:Choice>
              <mc:Fallback>
                <p:oleObj name="Equation" r:id="rId21" imgW="418918" imgH="253890" progId="Equation.DSMT4">
                  <p:embed/>
                  <p:pic>
                    <p:nvPicPr>
                      <p:cNvPr id="27" name="对象 2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1630467" y="3988185"/>
                        <a:ext cx="553453" cy="339619"/>
                      </a:xfrm>
                      <a:prstGeom prst="rect">
                        <a:avLst/>
                      </a:prstGeom>
                      <a:noFill/>
                    </p:spPr>
                  </p:pic>
                </p:oleObj>
              </mc:Fallback>
            </mc:AlternateContent>
          </a:graphicData>
        </a:graphic>
      </p:graphicFrame>
      <p:sp>
        <p:nvSpPr>
          <p:cNvPr id="28" name="Rectangle 18"/>
          <p:cNvSpPr>
            <a:spLocks noChangeArrowheads="1"/>
          </p:cNvSpPr>
          <p:nvPr/>
        </p:nvSpPr>
        <p:spPr bwMode="auto">
          <a:xfrm>
            <a:off x="2228851" y="525875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9" name="对象 28"/>
          <p:cNvGraphicFramePr>
            <a:graphicFrameLocks noChangeAspect="1"/>
          </p:cNvGraphicFramePr>
          <p:nvPr>
            <p:extLst/>
          </p:nvPr>
        </p:nvGraphicFramePr>
        <p:xfrm>
          <a:off x="3857111" y="3813547"/>
          <a:ext cx="402486" cy="500058"/>
        </p:xfrm>
        <a:graphic>
          <a:graphicData uri="http://schemas.openxmlformats.org/presentationml/2006/ole">
            <mc:AlternateContent xmlns:mc="http://schemas.openxmlformats.org/markup-compatibility/2006">
              <mc:Choice xmlns:v="urn:schemas-microsoft-com:vml" Requires="v">
                <p:oleObj spid="_x0000_s158754" name="Equation" r:id="rId23" imgW="317225" imgH="393359" progId="Equation.DSMT4">
                  <p:embed/>
                </p:oleObj>
              </mc:Choice>
              <mc:Fallback>
                <p:oleObj name="Equation" r:id="rId23" imgW="317225" imgH="393359" progId="Equation.DSMT4">
                  <p:embed/>
                  <p:pic>
                    <p:nvPicPr>
                      <p:cNvPr id="29" name="对象 28"/>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3857111" y="3813547"/>
                        <a:ext cx="402486" cy="500058"/>
                      </a:xfrm>
                      <a:prstGeom prst="rect">
                        <a:avLst/>
                      </a:prstGeom>
                      <a:noFill/>
                    </p:spPr>
                  </p:pic>
                </p:oleObj>
              </mc:Fallback>
            </mc:AlternateContent>
          </a:graphicData>
        </a:graphic>
      </p:graphicFrame>
      <p:sp>
        <p:nvSpPr>
          <p:cNvPr id="30" name="Rectangle 20"/>
          <p:cNvSpPr>
            <a:spLocks noChangeArrowheads="1"/>
          </p:cNvSpPr>
          <p:nvPr/>
        </p:nvSpPr>
        <p:spPr bwMode="auto">
          <a:xfrm>
            <a:off x="3174930" y="514401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31" name="对象 30"/>
          <p:cNvGraphicFramePr>
            <a:graphicFrameLocks noChangeAspect="1"/>
          </p:cNvGraphicFramePr>
          <p:nvPr>
            <p:extLst/>
          </p:nvPr>
        </p:nvGraphicFramePr>
        <p:xfrm>
          <a:off x="1730445" y="4359610"/>
          <a:ext cx="498406" cy="460790"/>
        </p:xfrm>
        <a:graphic>
          <a:graphicData uri="http://schemas.openxmlformats.org/presentationml/2006/ole">
            <mc:AlternateContent xmlns:mc="http://schemas.openxmlformats.org/markup-compatibility/2006">
              <mc:Choice xmlns:v="urn:schemas-microsoft-com:vml" Requires="v">
                <p:oleObj spid="_x0000_s158755" name="Equation" r:id="rId25" imgW="508000" imgH="469900" progId="Equation.DSMT4">
                  <p:embed/>
                </p:oleObj>
              </mc:Choice>
              <mc:Fallback>
                <p:oleObj name="Equation" r:id="rId25" imgW="508000" imgH="469900" progId="Equation.DSMT4">
                  <p:embed/>
                  <p:pic>
                    <p:nvPicPr>
                      <p:cNvPr id="31" name="对象 30"/>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1730445" y="4359610"/>
                        <a:ext cx="498406" cy="460790"/>
                      </a:xfrm>
                      <a:prstGeom prst="rect">
                        <a:avLst/>
                      </a:prstGeom>
                      <a:noFill/>
                    </p:spPr>
                  </p:pic>
                </p:oleObj>
              </mc:Fallback>
            </mc:AlternateContent>
          </a:graphicData>
        </a:graphic>
      </p:graphicFrame>
      <p:sp>
        <p:nvSpPr>
          <p:cNvPr id="32" name="Rectangle 22"/>
          <p:cNvSpPr>
            <a:spLocks noChangeArrowheads="1"/>
          </p:cNvSpPr>
          <p:nvPr/>
        </p:nvSpPr>
        <p:spPr bwMode="auto">
          <a:xfrm>
            <a:off x="4283339" y="534448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33" name="对象 32"/>
          <p:cNvGraphicFramePr>
            <a:graphicFrameLocks noChangeAspect="1"/>
          </p:cNvGraphicFramePr>
          <p:nvPr>
            <p:extLst/>
          </p:nvPr>
        </p:nvGraphicFramePr>
        <p:xfrm>
          <a:off x="5638475" y="4473191"/>
          <a:ext cx="528857" cy="312998"/>
        </p:xfrm>
        <a:graphic>
          <a:graphicData uri="http://schemas.openxmlformats.org/presentationml/2006/ole">
            <mc:AlternateContent xmlns:mc="http://schemas.openxmlformats.org/markup-compatibility/2006">
              <mc:Choice xmlns:v="urn:schemas-microsoft-com:vml" Requires="v">
                <p:oleObj spid="_x0000_s158756" name="Equation" r:id="rId27" imgW="469900" imgH="279400" progId="Equation.DSMT4">
                  <p:embed/>
                </p:oleObj>
              </mc:Choice>
              <mc:Fallback>
                <p:oleObj name="Equation" r:id="rId27" imgW="469900" imgH="279400" progId="Equation.DSMT4">
                  <p:embed/>
                  <p:pic>
                    <p:nvPicPr>
                      <p:cNvPr id="33" name="对象 32"/>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5638475" y="4473191"/>
                        <a:ext cx="528857" cy="312998"/>
                      </a:xfrm>
                      <a:prstGeom prst="rect">
                        <a:avLst/>
                      </a:prstGeom>
                      <a:noFill/>
                    </p:spPr>
                  </p:pic>
                </p:oleObj>
              </mc:Fallback>
            </mc:AlternateContent>
          </a:graphicData>
        </a:graphic>
      </p:graphicFrame>
      <p:sp>
        <p:nvSpPr>
          <p:cNvPr id="34" name="Rectangle 24"/>
          <p:cNvSpPr>
            <a:spLocks noChangeArrowheads="1"/>
          </p:cNvSpPr>
          <p:nvPr/>
        </p:nvSpPr>
        <p:spPr bwMode="auto">
          <a:xfrm>
            <a:off x="5681580" y="544860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35" name="对象 34"/>
          <p:cNvGraphicFramePr>
            <a:graphicFrameLocks noChangeAspect="1"/>
          </p:cNvGraphicFramePr>
          <p:nvPr>
            <p:extLst/>
          </p:nvPr>
        </p:nvGraphicFramePr>
        <p:xfrm>
          <a:off x="6367059" y="4473191"/>
          <a:ext cx="614587" cy="313832"/>
        </p:xfrm>
        <a:graphic>
          <a:graphicData uri="http://schemas.openxmlformats.org/presentationml/2006/ole">
            <mc:AlternateContent xmlns:mc="http://schemas.openxmlformats.org/markup-compatibility/2006">
              <mc:Choice xmlns:v="urn:schemas-microsoft-com:vml" Requires="v">
                <p:oleObj spid="_x0000_s158757" name="Equation" r:id="rId29" imgW="444307" imgH="228501" progId="Equation.DSMT4">
                  <p:embed/>
                </p:oleObj>
              </mc:Choice>
              <mc:Fallback>
                <p:oleObj name="Equation" r:id="rId29" imgW="444307" imgH="228501" progId="Equation.DSMT4">
                  <p:embed/>
                  <p:pic>
                    <p:nvPicPr>
                      <p:cNvPr id="35" name="对象 34"/>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6367059" y="4473191"/>
                        <a:ext cx="614587" cy="313832"/>
                      </a:xfrm>
                      <a:prstGeom prst="rect">
                        <a:avLst/>
                      </a:prstGeom>
                      <a:noFill/>
                    </p:spPr>
                  </p:pic>
                </p:oleObj>
              </mc:Fallback>
            </mc:AlternateContent>
          </a:graphicData>
        </a:graphic>
      </p:graphicFrame>
      <p:graphicFrame>
        <p:nvGraphicFramePr>
          <p:cNvPr id="36" name="对象 35"/>
          <p:cNvGraphicFramePr>
            <a:graphicFrameLocks noChangeAspect="1"/>
          </p:cNvGraphicFramePr>
          <p:nvPr>
            <p:extLst/>
          </p:nvPr>
        </p:nvGraphicFramePr>
        <p:xfrm>
          <a:off x="4504734" y="3819626"/>
          <a:ext cx="392699" cy="487899"/>
        </p:xfrm>
        <a:graphic>
          <a:graphicData uri="http://schemas.openxmlformats.org/presentationml/2006/ole">
            <mc:AlternateContent xmlns:mc="http://schemas.openxmlformats.org/markup-compatibility/2006">
              <mc:Choice xmlns:v="urn:schemas-microsoft-com:vml" Requires="v">
                <p:oleObj spid="_x0000_s158758" name="Equation" r:id="rId31" imgW="317225" imgH="393359" progId="Equation.DSMT4">
                  <p:embed/>
                </p:oleObj>
              </mc:Choice>
              <mc:Fallback>
                <p:oleObj name="Equation" r:id="rId31" imgW="317225" imgH="393359" progId="Equation.DSMT4">
                  <p:embed/>
                  <p:pic>
                    <p:nvPicPr>
                      <p:cNvPr id="36" name="对象 3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504734" y="3819626"/>
                        <a:ext cx="392699" cy="487899"/>
                      </a:xfrm>
                      <a:prstGeom prst="rect">
                        <a:avLst/>
                      </a:prstGeom>
                      <a:noFill/>
                    </p:spPr>
                  </p:pic>
                </p:oleObj>
              </mc:Fallback>
            </mc:AlternateContent>
          </a:graphicData>
        </a:graphic>
      </p:graphicFrame>
      <p:graphicFrame>
        <p:nvGraphicFramePr>
          <p:cNvPr id="37" name="对象 36"/>
          <p:cNvGraphicFramePr>
            <a:graphicFrameLocks noChangeAspect="1"/>
          </p:cNvGraphicFramePr>
          <p:nvPr>
            <p:extLst/>
          </p:nvPr>
        </p:nvGraphicFramePr>
        <p:xfrm>
          <a:off x="5128433" y="3831236"/>
          <a:ext cx="392699" cy="487899"/>
        </p:xfrm>
        <a:graphic>
          <a:graphicData uri="http://schemas.openxmlformats.org/presentationml/2006/ole">
            <mc:AlternateContent xmlns:mc="http://schemas.openxmlformats.org/markup-compatibility/2006">
              <mc:Choice xmlns:v="urn:schemas-microsoft-com:vml" Requires="v">
                <p:oleObj spid="_x0000_s158759" name="Equation" r:id="rId32" imgW="317225" imgH="393359" progId="Equation.DSMT4">
                  <p:embed/>
                </p:oleObj>
              </mc:Choice>
              <mc:Fallback>
                <p:oleObj name="Equation" r:id="rId32" imgW="317225" imgH="393359" progId="Equation.DSMT4">
                  <p:embed/>
                  <p:pic>
                    <p:nvPicPr>
                      <p:cNvPr id="37" name="对象 3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128433" y="3831236"/>
                        <a:ext cx="392699" cy="487899"/>
                      </a:xfrm>
                      <a:prstGeom prst="rect">
                        <a:avLst/>
                      </a:prstGeom>
                      <a:noFill/>
                    </p:spPr>
                  </p:pic>
                </p:oleObj>
              </mc:Fallback>
            </mc:AlternateContent>
          </a:graphicData>
        </a:graphic>
      </p:graphicFrame>
      <p:graphicFrame>
        <p:nvGraphicFramePr>
          <p:cNvPr id="38" name="对象 37"/>
          <p:cNvGraphicFramePr>
            <a:graphicFrameLocks noChangeAspect="1"/>
          </p:cNvGraphicFramePr>
          <p:nvPr>
            <p:extLst/>
          </p:nvPr>
        </p:nvGraphicFramePr>
        <p:xfrm>
          <a:off x="5808412" y="3825706"/>
          <a:ext cx="392699" cy="487899"/>
        </p:xfrm>
        <a:graphic>
          <a:graphicData uri="http://schemas.openxmlformats.org/presentationml/2006/ole">
            <mc:AlternateContent xmlns:mc="http://schemas.openxmlformats.org/markup-compatibility/2006">
              <mc:Choice xmlns:v="urn:schemas-microsoft-com:vml" Requires="v">
                <p:oleObj spid="_x0000_s158760" name="Equation" r:id="rId33" imgW="317225" imgH="393359" progId="Equation.DSMT4">
                  <p:embed/>
                </p:oleObj>
              </mc:Choice>
              <mc:Fallback>
                <p:oleObj name="Equation" r:id="rId33" imgW="317225" imgH="393359" progId="Equation.DSMT4">
                  <p:embed/>
                  <p:pic>
                    <p:nvPicPr>
                      <p:cNvPr id="38" name="对象 3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08412" y="3825706"/>
                        <a:ext cx="392699" cy="487899"/>
                      </a:xfrm>
                      <a:prstGeom prst="rect">
                        <a:avLst/>
                      </a:prstGeom>
                      <a:noFill/>
                    </p:spPr>
                  </p:pic>
                </p:oleObj>
              </mc:Fallback>
            </mc:AlternateContent>
          </a:graphicData>
        </a:graphic>
      </p:graphicFrame>
      <p:graphicFrame>
        <p:nvGraphicFramePr>
          <p:cNvPr id="39" name="对象 38"/>
          <p:cNvGraphicFramePr>
            <a:graphicFrameLocks noChangeAspect="1"/>
          </p:cNvGraphicFramePr>
          <p:nvPr>
            <p:extLst/>
          </p:nvPr>
        </p:nvGraphicFramePr>
        <p:xfrm>
          <a:off x="3196015" y="4493397"/>
          <a:ext cx="553453" cy="339619"/>
        </p:xfrm>
        <a:graphic>
          <a:graphicData uri="http://schemas.openxmlformats.org/presentationml/2006/ole">
            <mc:AlternateContent xmlns:mc="http://schemas.openxmlformats.org/markup-compatibility/2006">
              <mc:Choice xmlns:v="urn:schemas-microsoft-com:vml" Requires="v">
                <p:oleObj spid="_x0000_s158761" name="Equation" r:id="rId34" imgW="418918" imgH="253890" progId="Equation.DSMT4">
                  <p:embed/>
                </p:oleObj>
              </mc:Choice>
              <mc:Fallback>
                <p:oleObj name="Equation" r:id="rId34" imgW="418918" imgH="253890" progId="Equation.DSMT4">
                  <p:embed/>
                  <p:pic>
                    <p:nvPicPr>
                      <p:cNvPr id="39" name="对象 38"/>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3196015" y="4493397"/>
                        <a:ext cx="553453" cy="339619"/>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215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4652340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par>
                                <p:cTn id="8" presetID="10" presetClass="entr" presetSubtype="0" fill="hold" nodeType="withEffect">
                                  <p:stCondLst>
                                    <p:cond delay="0"/>
                                  </p:stCondLst>
                                  <p:childTnLst>
                                    <p:set>
                                      <p:cBhvr>
                                        <p:cTn id="9" dur="1" fill="hold">
                                          <p:stCondLst>
                                            <p:cond delay="0"/>
                                          </p:stCondLst>
                                        </p:cTn>
                                        <p:tgtEl>
                                          <p:spTgt spid="16"/>
                                        </p:tgtEl>
                                        <p:attrNameLst>
                                          <p:attrName>style.visibility</p:attrName>
                                        </p:attrNameLst>
                                      </p:cBhvr>
                                      <p:to>
                                        <p:strVal val="visible"/>
                                      </p:to>
                                    </p:set>
                                    <p:animEffect transition="in" filter="fade">
                                      <p:cBhvr>
                                        <p:cTn id="10" dur="500"/>
                                        <p:tgtEl>
                                          <p:spTgt spid="16"/>
                                        </p:tgtEl>
                                      </p:cBhvr>
                                    </p:animEffect>
                                  </p:childTnLst>
                                </p:cTn>
                              </p:par>
                              <p:par>
                                <p:cTn id="11" presetID="10" presetClass="entr" presetSubtype="0" fill="hold" nodeType="withEffect">
                                  <p:stCondLst>
                                    <p:cond delay="0"/>
                                  </p:stCondLst>
                                  <p:childTnLst>
                                    <p:set>
                                      <p:cBhvr>
                                        <p:cTn id="12" dur="1" fill="hold">
                                          <p:stCondLst>
                                            <p:cond delay="0"/>
                                          </p:stCondLst>
                                        </p:cTn>
                                        <p:tgtEl>
                                          <p:spTgt spid="17"/>
                                        </p:tgtEl>
                                        <p:attrNameLst>
                                          <p:attrName>style.visibility</p:attrName>
                                        </p:attrNameLst>
                                      </p:cBhvr>
                                      <p:to>
                                        <p:strVal val="visible"/>
                                      </p:to>
                                    </p:set>
                                    <p:animEffect transition="in" filter="fade">
                                      <p:cBhvr>
                                        <p:cTn id="13" dur="500"/>
                                        <p:tgtEl>
                                          <p:spTgt spid="17"/>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fade">
                                      <p:cBhvr>
                                        <p:cTn id="16" dur="500"/>
                                        <p:tgtEl>
                                          <p:spTgt spid="12"/>
                                        </p:tgtEl>
                                      </p:cBhvr>
                                    </p:animEffect>
                                  </p:childTnLst>
                                </p:cTn>
                              </p:par>
                              <p:par>
                                <p:cTn id="17" presetID="10" presetClass="entr" presetSubtype="0" fill="hold" nodeType="withEffect">
                                  <p:stCondLst>
                                    <p:cond delay="0"/>
                                  </p:stCondLst>
                                  <p:childTnLst>
                                    <p:set>
                                      <p:cBhvr>
                                        <p:cTn id="18" dur="1" fill="hold">
                                          <p:stCondLst>
                                            <p:cond delay="0"/>
                                          </p:stCondLst>
                                        </p:cTn>
                                        <p:tgtEl>
                                          <p:spTgt spid="18"/>
                                        </p:tgtEl>
                                        <p:attrNameLst>
                                          <p:attrName>style.visibility</p:attrName>
                                        </p:attrNameLst>
                                      </p:cBhvr>
                                      <p:to>
                                        <p:strVal val="visible"/>
                                      </p:to>
                                    </p:set>
                                    <p:animEffect transition="in" filter="fade">
                                      <p:cBhvr>
                                        <p:cTn id="19" dur="500"/>
                                        <p:tgtEl>
                                          <p:spTgt spid="18"/>
                                        </p:tgtEl>
                                      </p:cBhvr>
                                    </p:animEffect>
                                  </p:childTnLst>
                                </p:cTn>
                              </p:par>
                              <p:par>
                                <p:cTn id="20" presetID="10" presetClass="entr" presetSubtype="0" fill="hold" nodeType="withEffect">
                                  <p:stCondLst>
                                    <p:cond delay="0"/>
                                  </p:stCondLst>
                                  <p:childTnLst>
                                    <p:set>
                                      <p:cBhvr>
                                        <p:cTn id="21" dur="1" fill="hold">
                                          <p:stCondLst>
                                            <p:cond delay="0"/>
                                          </p:stCondLst>
                                        </p:cTn>
                                        <p:tgtEl>
                                          <p:spTgt spid="19"/>
                                        </p:tgtEl>
                                        <p:attrNameLst>
                                          <p:attrName>style.visibility</p:attrName>
                                        </p:attrNameLst>
                                      </p:cBhvr>
                                      <p:to>
                                        <p:strVal val="visible"/>
                                      </p:to>
                                    </p:set>
                                    <p:animEffect transition="in" filter="fade">
                                      <p:cBhvr>
                                        <p:cTn id="22" dur="500"/>
                                        <p:tgtEl>
                                          <p:spTgt spid="19"/>
                                        </p:tgtEl>
                                      </p:cBhvr>
                                    </p:animEffect>
                                  </p:childTnLst>
                                </p:cTn>
                              </p:par>
                              <p:par>
                                <p:cTn id="23" presetID="10" presetClass="entr" presetSubtype="0" fill="hold" nodeType="withEffect">
                                  <p:stCondLst>
                                    <p:cond delay="0"/>
                                  </p:stCondLst>
                                  <p:childTnLst>
                                    <p:set>
                                      <p:cBhvr>
                                        <p:cTn id="24" dur="1" fill="hold">
                                          <p:stCondLst>
                                            <p:cond delay="0"/>
                                          </p:stCondLst>
                                        </p:cTn>
                                        <p:tgtEl>
                                          <p:spTgt spid="24"/>
                                        </p:tgtEl>
                                        <p:attrNameLst>
                                          <p:attrName>style.visibility</p:attrName>
                                        </p:attrNameLst>
                                      </p:cBhvr>
                                      <p:to>
                                        <p:strVal val="visible"/>
                                      </p:to>
                                    </p:set>
                                    <p:animEffect transition="in" filter="fade">
                                      <p:cBhvr>
                                        <p:cTn id="25" dur="500"/>
                                        <p:tgtEl>
                                          <p:spTgt spid="24"/>
                                        </p:tgtEl>
                                      </p:cBhvr>
                                    </p:animEffect>
                                  </p:childTnLst>
                                </p:cTn>
                              </p:par>
                              <p:par>
                                <p:cTn id="26" presetID="10" presetClass="entr" presetSubtype="0" fill="hold" nodeType="withEffect">
                                  <p:stCondLst>
                                    <p:cond delay="0"/>
                                  </p:stCondLst>
                                  <p:childTnLst>
                                    <p:set>
                                      <p:cBhvr>
                                        <p:cTn id="27" dur="1" fill="hold">
                                          <p:stCondLst>
                                            <p:cond delay="0"/>
                                          </p:stCondLst>
                                        </p:cTn>
                                        <p:tgtEl>
                                          <p:spTgt spid="21"/>
                                        </p:tgtEl>
                                        <p:attrNameLst>
                                          <p:attrName>style.visibility</p:attrName>
                                        </p:attrNameLst>
                                      </p:cBhvr>
                                      <p:to>
                                        <p:strVal val="visible"/>
                                      </p:to>
                                    </p:set>
                                    <p:animEffect transition="in" filter="fade">
                                      <p:cBhvr>
                                        <p:cTn id="28" dur="500"/>
                                        <p:tgtEl>
                                          <p:spTgt spid="21"/>
                                        </p:tgtEl>
                                      </p:cBhvr>
                                    </p:animEffect>
                                  </p:childTnLst>
                                </p:cTn>
                              </p:par>
                              <p:par>
                                <p:cTn id="29" presetID="10" presetClass="entr" presetSubtype="0" fill="hold" nodeType="withEffect">
                                  <p:stCondLst>
                                    <p:cond delay="0"/>
                                  </p:stCondLst>
                                  <p:childTnLst>
                                    <p:set>
                                      <p:cBhvr>
                                        <p:cTn id="30" dur="1" fill="hold">
                                          <p:stCondLst>
                                            <p:cond delay="0"/>
                                          </p:stCondLst>
                                        </p:cTn>
                                        <p:tgtEl>
                                          <p:spTgt spid="22"/>
                                        </p:tgtEl>
                                        <p:attrNameLst>
                                          <p:attrName>style.visibility</p:attrName>
                                        </p:attrNameLst>
                                      </p:cBhvr>
                                      <p:to>
                                        <p:strVal val="visible"/>
                                      </p:to>
                                    </p:set>
                                    <p:animEffect transition="in" filter="fade">
                                      <p:cBhvr>
                                        <p:cTn id="31" dur="500"/>
                                        <p:tgtEl>
                                          <p:spTgt spid="22"/>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nodeType="clickEffect">
                                  <p:stCondLst>
                                    <p:cond delay="0"/>
                                  </p:stCondLst>
                                  <p:childTnLst>
                                    <p:set>
                                      <p:cBhvr>
                                        <p:cTn id="35" dur="1" fill="hold">
                                          <p:stCondLst>
                                            <p:cond delay="0"/>
                                          </p:stCondLst>
                                        </p:cTn>
                                        <p:tgtEl>
                                          <p:spTgt spid="27"/>
                                        </p:tgtEl>
                                        <p:attrNameLst>
                                          <p:attrName>style.visibility</p:attrName>
                                        </p:attrNameLst>
                                      </p:cBhvr>
                                      <p:to>
                                        <p:strVal val="visible"/>
                                      </p:to>
                                    </p:set>
                                    <p:animEffect transition="in" filter="fade">
                                      <p:cBhvr>
                                        <p:cTn id="36" dur="500"/>
                                        <p:tgtEl>
                                          <p:spTgt spid="27"/>
                                        </p:tgtEl>
                                      </p:cBhvr>
                                    </p:animEffect>
                                  </p:childTnLst>
                                </p:cTn>
                              </p:par>
                              <p:par>
                                <p:cTn id="37" presetID="10" presetClass="entr" presetSubtype="0" fill="hold" nodeType="withEffect">
                                  <p:stCondLst>
                                    <p:cond delay="0"/>
                                  </p:stCondLst>
                                  <p:childTnLst>
                                    <p:set>
                                      <p:cBhvr>
                                        <p:cTn id="38" dur="1" fill="hold">
                                          <p:stCondLst>
                                            <p:cond delay="0"/>
                                          </p:stCondLst>
                                        </p:cTn>
                                        <p:tgtEl>
                                          <p:spTgt spid="29"/>
                                        </p:tgtEl>
                                        <p:attrNameLst>
                                          <p:attrName>style.visibility</p:attrName>
                                        </p:attrNameLst>
                                      </p:cBhvr>
                                      <p:to>
                                        <p:strVal val="visible"/>
                                      </p:to>
                                    </p:set>
                                    <p:animEffect transition="in" filter="fade">
                                      <p:cBhvr>
                                        <p:cTn id="39" dur="500"/>
                                        <p:tgtEl>
                                          <p:spTgt spid="29"/>
                                        </p:tgtEl>
                                      </p:cBhvr>
                                    </p:animEffect>
                                  </p:childTnLst>
                                </p:cTn>
                              </p:par>
                              <p:par>
                                <p:cTn id="40" presetID="10" presetClass="entr" presetSubtype="0" fill="hold" nodeType="withEffect">
                                  <p:stCondLst>
                                    <p:cond delay="0"/>
                                  </p:stCondLst>
                                  <p:childTnLst>
                                    <p:set>
                                      <p:cBhvr>
                                        <p:cTn id="41" dur="1" fill="hold">
                                          <p:stCondLst>
                                            <p:cond delay="0"/>
                                          </p:stCondLst>
                                        </p:cTn>
                                        <p:tgtEl>
                                          <p:spTgt spid="36"/>
                                        </p:tgtEl>
                                        <p:attrNameLst>
                                          <p:attrName>style.visibility</p:attrName>
                                        </p:attrNameLst>
                                      </p:cBhvr>
                                      <p:to>
                                        <p:strVal val="visible"/>
                                      </p:to>
                                    </p:set>
                                    <p:animEffect transition="in" filter="fade">
                                      <p:cBhvr>
                                        <p:cTn id="42" dur="500"/>
                                        <p:tgtEl>
                                          <p:spTgt spid="36"/>
                                        </p:tgtEl>
                                      </p:cBhvr>
                                    </p:animEffect>
                                  </p:childTnLst>
                                </p:cTn>
                              </p:par>
                              <p:par>
                                <p:cTn id="43" presetID="10" presetClass="entr" presetSubtype="0" fill="hold" nodeType="withEffect">
                                  <p:stCondLst>
                                    <p:cond delay="0"/>
                                  </p:stCondLst>
                                  <p:childTnLst>
                                    <p:set>
                                      <p:cBhvr>
                                        <p:cTn id="44" dur="1" fill="hold">
                                          <p:stCondLst>
                                            <p:cond delay="0"/>
                                          </p:stCondLst>
                                        </p:cTn>
                                        <p:tgtEl>
                                          <p:spTgt spid="37"/>
                                        </p:tgtEl>
                                        <p:attrNameLst>
                                          <p:attrName>style.visibility</p:attrName>
                                        </p:attrNameLst>
                                      </p:cBhvr>
                                      <p:to>
                                        <p:strVal val="visible"/>
                                      </p:to>
                                    </p:set>
                                    <p:animEffect transition="in" filter="fade">
                                      <p:cBhvr>
                                        <p:cTn id="45" dur="500"/>
                                        <p:tgtEl>
                                          <p:spTgt spid="37"/>
                                        </p:tgtEl>
                                      </p:cBhvr>
                                    </p:animEffect>
                                  </p:childTnLst>
                                </p:cTn>
                              </p:par>
                              <p:par>
                                <p:cTn id="46" presetID="10" presetClass="entr" presetSubtype="0" fill="hold" nodeType="withEffect">
                                  <p:stCondLst>
                                    <p:cond delay="0"/>
                                  </p:stCondLst>
                                  <p:childTnLst>
                                    <p:set>
                                      <p:cBhvr>
                                        <p:cTn id="47" dur="1" fill="hold">
                                          <p:stCondLst>
                                            <p:cond delay="0"/>
                                          </p:stCondLst>
                                        </p:cTn>
                                        <p:tgtEl>
                                          <p:spTgt spid="38"/>
                                        </p:tgtEl>
                                        <p:attrNameLst>
                                          <p:attrName>style.visibility</p:attrName>
                                        </p:attrNameLst>
                                      </p:cBhvr>
                                      <p:to>
                                        <p:strVal val="visible"/>
                                      </p:to>
                                    </p:set>
                                    <p:animEffect transition="in" filter="fade">
                                      <p:cBhvr>
                                        <p:cTn id="48" dur="500"/>
                                        <p:tgtEl>
                                          <p:spTgt spid="38"/>
                                        </p:tgtEl>
                                      </p:cBhvr>
                                    </p:animEffect>
                                  </p:childTnLst>
                                </p:cTn>
                              </p:par>
                              <p:par>
                                <p:cTn id="49" presetID="10" presetClass="entr" presetSubtype="0" fill="hold" nodeType="withEffect">
                                  <p:stCondLst>
                                    <p:cond delay="0"/>
                                  </p:stCondLst>
                                  <p:childTnLst>
                                    <p:set>
                                      <p:cBhvr>
                                        <p:cTn id="50" dur="1" fill="hold">
                                          <p:stCondLst>
                                            <p:cond delay="0"/>
                                          </p:stCondLst>
                                        </p:cTn>
                                        <p:tgtEl>
                                          <p:spTgt spid="33"/>
                                        </p:tgtEl>
                                        <p:attrNameLst>
                                          <p:attrName>style.visibility</p:attrName>
                                        </p:attrNameLst>
                                      </p:cBhvr>
                                      <p:to>
                                        <p:strVal val="visible"/>
                                      </p:to>
                                    </p:set>
                                    <p:animEffect transition="in" filter="fade">
                                      <p:cBhvr>
                                        <p:cTn id="51" dur="500"/>
                                        <p:tgtEl>
                                          <p:spTgt spid="33"/>
                                        </p:tgtEl>
                                      </p:cBhvr>
                                    </p:animEffect>
                                  </p:childTnLst>
                                </p:cTn>
                              </p:par>
                              <p:par>
                                <p:cTn id="52" presetID="10" presetClass="entr" presetSubtype="0" fill="hold" nodeType="withEffect">
                                  <p:stCondLst>
                                    <p:cond delay="0"/>
                                  </p:stCondLst>
                                  <p:childTnLst>
                                    <p:set>
                                      <p:cBhvr>
                                        <p:cTn id="53" dur="1" fill="hold">
                                          <p:stCondLst>
                                            <p:cond delay="0"/>
                                          </p:stCondLst>
                                        </p:cTn>
                                        <p:tgtEl>
                                          <p:spTgt spid="35"/>
                                        </p:tgtEl>
                                        <p:attrNameLst>
                                          <p:attrName>style.visibility</p:attrName>
                                        </p:attrNameLst>
                                      </p:cBhvr>
                                      <p:to>
                                        <p:strVal val="visible"/>
                                      </p:to>
                                    </p:set>
                                    <p:animEffect transition="in" filter="fade">
                                      <p:cBhvr>
                                        <p:cTn id="54" dur="500"/>
                                        <p:tgtEl>
                                          <p:spTgt spid="35"/>
                                        </p:tgtEl>
                                      </p:cBhvr>
                                    </p:animEffect>
                                  </p:childTnLst>
                                </p:cTn>
                              </p:par>
                              <p:par>
                                <p:cTn id="55" presetID="10" presetClass="entr" presetSubtype="0" fill="hold" nodeType="withEffect">
                                  <p:stCondLst>
                                    <p:cond delay="0"/>
                                  </p:stCondLst>
                                  <p:childTnLst>
                                    <p:set>
                                      <p:cBhvr>
                                        <p:cTn id="56" dur="1" fill="hold">
                                          <p:stCondLst>
                                            <p:cond delay="0"/>
                                          </p:stCondLst>
                                        </p:cTn>
                                        <p:tgtEl>
                                          <p:spTgt spid="39"/>
                                        </p:tgtEl>
                                        <p:attrNameLst>
                                          <p:attrName>style.visibility</p:attrName>
                                        </p:attrNameLst>
                                      </p:cBhvr>
                                      <p:to>
                                        <p:strVal val="visible"/>
                                      </p:to>
                                    </p:set>
                                    <p:animEffect transition="in" filter="fade">
                                      <p:cBhvr>
                                        <p:cTn id="57" dur="500"/>
                                        <p:tgtEl>
                                          <p:spTgt spid="39"/>
                                        </p:tgtEl>
                                      </p:cBhvr>
                                    </p:animEffect>
                                  </p:childTnLst>
                                </p:cTn>
                              </p:par>
                              <p:par>
                                <p:cTn id="58" presetID="10" presetClass="entr" presetSubtype="0" fill="hold" nodeType="withEffect">
                                  <p:stCondLst>
                                    <p:cond delay="0"/>
                                  </p:stCondLst>
                                  <p:childTnLst>
                                    <p:set>
                                      <p:cBhvr>
                                        <p:cTn id="59" dur="1" fill="hold">
                                          <p:stCondLst>
                                            <p:cond delay="0"/>
                                          </p:stCondLst>
                                        </p:cTn>
                                        <p:tgtEl>
                                          <p:spTgt spid="31"/>
                                        </p:tgtEl>
                                        <p:attrNameLst>
                                          <p:attrName>style.visibility</p:attrName>
                                        </p:attrNameLst>
                                      </p:cBhvr>
                                      <p:to>
                                        <p:strVal val="visible"/>
                                      </p:to>
                                    </p:set>
                                    <p:animEffect transition="in" filter="fade">
                                      <p:cBhvr>
                                        <p:cTn id="60" dur="500"/>
                                        <p:tgtEl>
                                          <p:spTgt spid="31"/>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25"/>
                                        </p:tgtEl>
                                        <p:attrNameLst>
                                          <p:attrName>style.visibility</p:attrName>
                                        </p:attrNameLst>
                                      </p:cBhvr>
                                      <p:to>
                                        <p:strVal val="visible"/>
                                      </p:to>
                                    </p:set>
                                    <p:animEffect transition="in" filter="fade">
                                      <p:cBhvr>
                                        <p:cTn id="63"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25" grpId="0"/>
    </p:bld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矩形 6"/>
          <p:cNvSpPr/>
          <p:nvPr/>
        </p:nvSpPr>
        <p:spPr>
          <a:xfrm>
            <a:off x="708660" y="1438936"/>
            <a:ext cx="6983730" cy="2516073"/>
          </a:xfrm>
          <a:prstGeom prst="rect">
            <a:avLst/>
          </a:prstGeom>
        </p:spPr>
        <p:txBody>
          <a:bodyPr wrap="square">
            <a:spAutoFit/>
          </a:body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的一阶子式是其各元素，二阶子式有三个：</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，因此，</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的极点多项式为</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，且</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。当二阶子式分母化为极点多项式后，其分子不存在非常数公因子，故不存在零点。</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2018638" y="1590400"/>
          <a:ext cx="604463" cy="379547"/>
        </p:xfrm>
        <a:graphic>
          <a:graphicData uri="http://schemas.openxmlformats.org/presentationml/2006/ole">
            <mc:AlternateContent xmlns:mc="http://schemas.openxmlformats.org/markup-compatibility/2006">
              <mc:Choice xmlns:v="urn:schemas-microsoft-com:vml" Requires="v">
                <p:oleObj spid="_x0000_s159757" name="Equation" r:id="rId3" imgW="406048" imgH="253780" progId="Equation.DSMT4">
                  <p:embed/>
                </p:oleObj>
              </mc:Choice>
              <mc:Fallback>
                <p:oleObj name="Equation" r:id="rId3" imgW="406048" imgH="253780" progId="Equation.DSMT4">
                  <p:embed/>
                  <p:pic>
                    <p:nvPicPr>
                      <p:cNvPr id="9" name="对象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18638" y="1590400"/>
                        <a:ext cx="604463" cy="379547"/>
                      </a:xfrm>
                      <a:prstGeom prst="rect">
                        <a:avLst/>
                      </a:prstGeom>
                      <a:noFill/>
                    </p:spPr>
                  </p:pic>
                </p:oleObj>
              </mc:Fallback>
            </mc:AlternateContent>
          </a:graphicData>
        </a:graphic>
      </p:graphicFrame>
      <p:graphicFrame>
        <p:nvGraphicFramePr>
          <p:cNvPr id="11" name="对象 10"/>
          <p:cNvGraphicFramePr>
            <a:graphicFrameLocks noChangeAspect="1"/>
          </p:cNvGraphicFramePr>
          <p:nvPr>
            <p:extLst/>
          </p:nvPr>
        </p:nvGraphicFramePr>
        <p:xfrm>
          <a:off x="1120508" y="1912350"/>
          <a:ext cx="1096545" cy="579074"/>
        </p:xfrm>
        <a:graphic>
          <a:graphicData uri="http://schemas.openxmlformats.org/presentationml/2006/ole">
            <mc:AlternateContent xmlns:mc="http://schemas.openxmlformats.org/markup-compatibility/2006">
              <mc:Choice xmlns:v="urn:schemas-microsoft-com:vml" Requires="v">
                <p:oleObj spid="_x0000_s159758" name="Equation" r:id="rId5" imgW="850531" imgH="444307" progId="Equation.DSMT4">
                  <p:embed/>
                </p:oleObj>
              </mc:Choice>
              <mc:Fallback>
                <p:oleObj name="Equation" r:id="rId5" imgW="850531" imgH="444307" progId="Equation.DSMT4">
                  <p:embed/>
                  <p:pic>
                    <p:nvPicPr>
                      <p:cNvPr id="11" name="对象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120508" y="1912350"/>
                        <a:ext cx="1096545" cy="579074"/>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2344701" y="1935010"/>
          <a:ext cx="1041796" cy="556414"/>
        </p:xfrm>
        <a:graphic>
          <a:graphicData uri="http://schemas.openxmlformats.org/presentationml/2006/ole">
            <mc:AlternateContent xmlns:mc="http://schemas.openxmlformats.org/markup-compatibility/2006">
              <mc:Choice xmlns:v="urn:schemas-microsoft-com:vml" Requires="v">
                <p:oleObj spid="_x0000_s159759" name="Equation" r:id="rId7" imgW="837836" imgH="444307" progId="Equation.DSMT4">
                  <p:embed/>
                </p:oleObj>
              </mc:Choice>
              <mc:Fallback>
                <p:oleObj name="Equation" r:id="rId7" imgW="837836" imgH="444307" progId="Equation.DSMT4">
                  <p:embed/>
                  <p:pic>
                    <p:nvPicPr>
                      <p:cNvPr id="13" name="对象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344701" y="1935010"/>
                        <a:ext cx="1041796" cy="556414"/>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3658260" y="1941810"/>
          <a:ext cx="1647034" cy="549011"/>
        </p:xfrm>
        <a:graphic>
          <a:graphicData uri="http://schemas.openxmlformats.org/presentationml/2006/ole">
            <mc:AlternateContent xmlns:mc="http://schemas.openxmlformats.org/markup-compatibility/2006">
              <mc:Choice xmlns:v="urn:schemas-microsoft-com:vml" Requires="v">
                <p:oleObj spid="_x0000_s159760" name="Equation" r:id="rId9" imgW="1345616" imgH="444307" progId="Equation.DSMT4">
                  <p:embed/>
                </p:oleObj>
              </mc:Choice>
              <mc:Fallback>
                <p:oleObj name="Equation" r:id="rId9" imgW="1345616" imgH="444307" progId="Equation.DSMT4">
                  <p:embed/>
                  <p:pic>
                    <p:nvPicPr>
                      <p:cNvPr id="15" name="对象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658260" y="1941810"/>
                        <a:ext cx="1647034" cy="549011"/>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1826602" y="2562661"/>
          <a:ext cx="1831658" cy="355790"/>
        </p:xfrm>
        <a:graphic>
          <a:graphicData uri="http://schemas.openxmlformats.org/presentationml/2006/ole">
            <mc:AlternateContent xmlns:mc="http://schemas.openxmlformats.org/markup-compatibility/2006">
              <mc:Choice xmlns:v="urn:schemas-microsoft-com:vml" Requires="v">
                <p:oleObj spid="_x0000_s159761" name="Equation" r:id="rId11" imgW="1320227" imgH="253890" progId="Equation.DSMT4">
                  <p:embed/>
                </p:oleObj>
              </mc:Choice>
              <mc:Fallback>
                <p:oleObj name="Equation" r:id="rId11" imgW="1320227" imgH="253890" progId="Equation.DSMT4">
                  <p:embed/>
                  <p:pic>
                    <p:nvPicPr>
                      <p:cNvPr id="17" name="对象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826602" y="2562661"/>
                        <a:ext cx="1831658" cy="355790"/>
                      </a:xfrm>
                      <a:prstGeom prst="rect">
                        <a:avLst/>
                      </a:prstGeom>
                      <a:noFill/>
                    </p:spPr>
                  </p:pic>
                </p:oleObj>
              </mc:Fallback>
            </mc:AlternateContent>
          </a:graphicData>
        </a:graphic>
      </p:graphicFrame>
      <p:graphicFrame>
        <p:nvGraphicFramePr>
          <p:cNvPr id="19" name="对象 18"/>
          <p:cNvGraphicFramePr>
            <a:graphicFrameLocks noChangeAspect="1"/>
          </p:cNvGraphicFramePr>
          <p:nvPr>
            <p:extLst/>
          </p:nvPr>
        </p:nvGraphicFramePr>
        <p:xfrm>
          <a:off x="4247461" y="2543540"/>
          <a:ext cx="678869" cy="346657"/>
        </p:xfrm>
        <a:graphic>
          <a:graphicData uri="http://schemas.openxmlformats.org/presentationml/2006/ole">
            <mc:AlternateContent xmlns:mc="http://schemas.openxmlformats.org/markup-compatibility/2006">
              <mc:Choice xmlns:v="urn:schemas-microsoft-com:vml" Requires="v">
                <p:oleObj spid="_x0000_s159762" name="Equation" r:id="rId13" imgW="444307" imgH="228501" progId="Equation.DSMT4">
                  <p:embed/>
                </p:oleObj>
              </mc:Choice>
              <mc:Fallback>
                <p:oleObj name="Equation" r:id="rId13" imgW="444307" imgH="228501" progId="Equation.DSMT4">
                  <p:embed/>
                  <p:pic>
                    <p:nvPicPr>
                      <p:cNvPr id="19" name="对象 1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247461" y="2543540"/>
                        <a:ext cx="678869" cy="346657"/>
                      </a:xfrm>
                      <a:prstGeom prst="rect">
                        <a:avLst/>
                      </a:prstGeom>
                      <a:noFill/>
                    </p:spPr>
                  </p:pic>
                </p:oleObj>
              </mc:Fallback>
            </mc:AlternateContent>
          </a:graphicData>
        </a:graphic>
      </p:graphicFrame>
      <p:graphicFrame>
        <p:nvGraphicFramePr>
          <p:cNvPr id="20" name="对象 19"/>
          <p:cNvGraphicFramePr>
            <a:graphicFrameLocks noChangeAspect="1"/>
          </p:cNvGraphicFramePr>
          <p:nvPr>
            <p:extLst/>
          </p:nvPr>
        </p:nvGraphicFramePr>
        <p:xfrm>
          <a:off x="6196610" y="2069383"/>
          <a:ext cx="604463" cy="379547"/>
        </p:xfrm>
        <a:graphic>
          <a:graphicData uri="http://schemas.openxmlformats.org/presentationml/2006/ole">
            <mc:AlternateContent xmlns:mc="http://schemas.openxmlformats.org/markup-compatibility/2006">
              <mc:Choice xmlns:v="urn:schemas-microsoft-com:vml" Requires="v">
                <p:oleObj spid="_x0000_s159763" name="Equation" r:id="rId15" imgW="406048" imgH="253780" progId="Equation.DSMT4">
                  <p:embed/>
                </p:oleObj>
              </mc:Choice>
              <mc:Fallback>
                <p:oleObj name="Equation" r:id="rId15" imgW="406048" imgH="253780" progId="Equation.DSMT4">
                  <p:embed/>
                  <p:pic>
                    <p:nvPicPr>
                      <p:cNvPr id="20" name="对象 1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196610" y="2069383"/>
                        <a:ext cx="604463" cy="379547"/>
                      </a:xfrm>
                      <a:prstGeom prst="rect">
                        <a:avLst/>
                      </a:prstGeom>
                      <a:noFill/>
                    </p:spPr>
                  </p:pic>
                </p:oleObj>
              </mc:Fallback>
            </mc:AlternateContent>
          </a:graphicData>
        </a:graphic>
      </p:graphicFrame>
      <p:sp>
        <p:nvSpPr>
          <p:cNvPr id="21" name="矩形 20"/>
          <p:cNvSpPr/>
          <p:nvPr/>
        </p:nvSpPr>
        <p:spPr>
          <a:xfrm>
            <a:off x="708660" y="4013921"/>
            <a:ext cx="6983730" cy="1823576"/>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注意</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：在计算有理矩阵的极点多项式时，必须将每个子式简化成不可简约形式，计算零点多项式时必须将所有</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阶子式的分母化为极点多项式，否则将会得到错误的结果。利用有理矩阵的极点多项式</a:t>
            </a:r>
            <a:endPar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及其次数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和零点多项式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的概念，就能将单输入单输出传递函数的相应结果推广到多输入</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多输出系统传递函数矩阵。</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23" name="对象 22"/>
          <p:cNvGraphicFramePr>
            <a:graphicFrameLocks noChangeAspect="1"/>
          </p:cNvGraphicFramePr>
          <p:nvPr>
            <p:extLst/>
          </p:nvPr>
        </p:nvGraphicFramePr>
        <p:xfrm>
          <a:off x="5132100" y="4434704"/>
          <a:ext cx="232117" cy="251460"/>
        </p:xfrm>
        <a:graphic>
          <a:graphicData uri="http://schemas.openxmlformats.org/presentationml/2006/ole">
            <mc:AlternateContent xmlns:mc="http://schemas.openxmlformats.org/markup-compatibility/2006">
              <mc:Choice xmlns:v="urn:schemas-microsoft-com:vml" Requires="v">
                <p:oleObj spid="_x0000_s159764" name="Equation" r:id="rId16" imgW="114102" imgH="126780" progId="Equation.DSMT4">
                  <p:embed/>
                </p:oleObj>
              </mc:Choice>
              <mc:Fallback>
                <p:oleObj name="Equation" r:id="rId16" imgW="114102" imgH="126780" progId="Equation.DSMT4">
                  <p:embed/>
                  <p:pic>
                    <p:nvPicPr>
                      <p:cNvPr id="23" name="对象 2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132100" y="4434704"/>
                        <a:ext cx="232117" cy="251460"/>
                      </a:xfrm>
                      <a:prstGeom prst="rect">
                        <a:avLst/>
                      </a:prstGeom>
                      <a:noFill/>
                    </p:spPr>
                  </p:pic>
                </p:oleObj>
              </mc:Fallback>
            </mc:AlternateContent>
          </a:graphicData>
        </a:graphic>
      </p:graphicFrame>
      <p:graphicFrame>
        <p:nvGraphicFramePr>
          <p:cNvPr id="25" name="对象 24"/>
          <p:cNvGraphicFramePr>
            <a:graphicFrameLocks noChangeAspect="1"/>
          </p:cNvGraphicFramePr>
          <p:nvPr>
            <p:extLst/>
          </p:nvPr>
        </p:nvGraphicFramePr>
        <p:xfrm>
          <a:off x="7189470" y="4742238"/>
          <a:ext cx="400050" cy="308610"/>
        </p:xfrm>
        <a:graphic>
          <a:graphicData uri="http://schemas.openxmlformats.org/presentationml/2006/ole">
            <mc:AlternateContent xmlns:mc="http://schemas.openxmlformats.org/markup-compatibility/2006">
              <mc:Choice xmlns:v="urn:schemas-microsoft-com:vml" Requires="v">
                <p:oleObj spid="_x0000_s159765" name="Equation" r:id="rId18" imgW="330057" imgH="253890" progId="Equation.DSMT4">
                  <p:embed/>
                </p:oleObj>
              </mc:Choice>
              <mc:Fallback>
                <p:oleObj name="Equation" r:id="rId18" imgW="330057" imgH="253890" progId="Equation.DSMT4">
                  <p:embed/>
                  <p:pic>
                    <p:nvPicPr>
                      <p:cNvPr id="25" name="对象 24"/>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189470" y="4742238"/>
                        <a:ext cx="400050" cy="308610"/>
                      </a:xfrm>
                      <a:prstGeom prst="rect">
                        <a:avLst/>
                      </a:prstGeom>
                      <a:noFill/>
                    </p:spPr>
                  </p:pic>
                </p:oleObj>
              </mc:Fallback>
            </mc:AlternateContent>
          </a:graphicData>
        </a:graphic>
      </p:graphicFrame>
      <p:graphicFrame>
        <p:nvGraphicFramePr>
          <p:cNvPr id="27" name="对象 26"/>
          <p:cNvGraphicFramePr>
            <a:graphicFrameLocks noChangeAspect="1"/>
          </p:cNvGraphicFramePr>
          <p:nvPr>
            <p:extLst/>
          </p:nvPr>
        </p:nvGraphicFramePr>
        <p:xfrm>
          <a:off x="1693479" y="5050848"/>
          <a:ext cx="354099" cy="404685"/>
        </p:xfrm>
        <a:graphic>
          <a:graphicData uri="http://schemas.openxmlformats.org/presentationml/2006/ole">
            <mc:AlternateContent xmlns:mc="http://schemas.openxmlformats.org/markup-compatibility/2006">
              <mc:Choice xmlns:v="urn:schemas-microsoft-com:vml" Requires="v">
                <p:oleObj spid="_x0000_s159766" name="Equation" r:id="rId20" imgW="203112" imgH="228501" progId="Equation.DSMT4">
                  <p:embed/>
                </p:oleObj>
              </mc:Choice>
              <mc:Fallback>
                <p:oleObj name="Equation" r:id="rId20" imgW="203112" imgH="228501" progId="Equation.DSMT4">
                  <p:embed/>
                  <p:pic>
                    <p:nvPicPr>
                      <p:cNvPr id="27" name="对象 26"/>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693479" y="5050848"/>
                        <a:ext cx="354099" cy="404685"/>
                      </a:xfrm>
                      <a:prstGeom prst="rect">
                        <a:avLst/>
                      </a:prstGeom>
                      <a:noFill/>
                    </p:spPr>
                  </p:pic>
                </p:oleObj>
              </mc:Fallback>
            </mc:AlternateContent>
          </a:graphicData>
        </a:graphic>
      </p:graphicFrame>
      <p:graphicFrame>
        <p:nvGraphicFramePr>
          <p:cNvPr id="29" name="对象 28"/>
          <p:cNvGraphicFramePr>
            <a:graphicFrameLocks noChangeAspect="1"/>
          </p:cNvGraphicFramePr>
          <p:nvPr>
            <p:extLst/>
          </p:nvPr>
        </p:nvGraphicFramePr>
        <p:xfrm>
          <a:off x="3386496" y="5093280"/>
          <a:ext cx="390893" cy="319821"/>
        </p:xfrm>
        <a:graphic>
          <a:graphicData uri="http://schemas.openxmlformats.org/presentationml/2006/ole">
            <mc:AlternateContent xmlns:mc="http://schemas.openxmlformats.org/markup-compatibility/2006">
              <mc:Choice xmlns:v="urn:schemas-microsoft-com:vml" Requires="v">
                <p:oleObj spid="_x0000_s159767" name="Equation" r:id="rId22" imgW="317225" imgH="253780" progId="Equation.DSMT4">
                  <p:embed/>
                </p:oleObj>
              </mc:Choice>
              <mc:Fallback>
                <p:oleObj name="Equation" r:id="rId22" imgW="317225" imgH="253780" progId="Equation.DSMT4">
                  <p:embed/>
                  <p:pic>
                    <p:nvPicPr>
                      <p:cNvPr id="29" name="对象 28"/>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3386496" y="5093280"/>
                        <a:ext cx="390893" cy="319821"/>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216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3532925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500"/>
                                        <p:tgtEl>
                                          <p:spTgt spid="21"/>
                                        </p:tgtEl>
                                      </p:cBhvr>
                                    </p:animEffect>
                                  </p:childTnLst>
                                </p:cTn>
                              </p:par>
                              <p:par>
                                <p:cTn id="8" presetID="10" presetClass="entr" presetSubtype="0" fill="hold" nodeType="withEffect">
                                  <p:stCondLst>
                                    <p:cond delay="0"/>
                                  </p:stCondLst>
                                  <p:childTnLst>
                                    <p:set>
                                      <p:cBhvr>
                                        <p:cTn id="9" dur="1" fill="hold">
                                          <p:stCondLst>
                                            <p:cond delay="0"/>
                                          </p:stCondLst>
                                        </p:cTn>
                                        <p:tgtEl>
                                          <p:spTgt spid="23"/>
                                        </p:tgtEl>
                                        <p:attrNameLst>
                                          <p:attrName>style.visibility</p:attrName>
                                        </p:attrNameLst>
                                      </p:cBhvr>
                                      <p:to>
                                        <p:strVal val="visible"/>
                                      </p:to>
                                    </p:set>
                                    <p:animEffect transition="in" filter="fade">
                                      <p:cBhvr>
                                        <p:cTn id="10" dur="500"/>
                                        <p:tgtEl>
                                          <p:spTgt spid="23"/>
                                        </p:tgtEl>
                                      </p:cBhvr>
                                    </p:animEffect>
                                  </p:childTnLst>
                                </p:cTn>
                              </p:par>
                              <p:par>
                                <p:cTn id="11" presetID="10" presetClass="entr" presetSubtype="0" fill="hold" nodeType="withEffect">
                                  <p:stCondLst>
                                    <p:cond delay="0"/>
                                  </p:stCondLst>
                                  <p:childTnLst>
                                    <p:set>
                                      <p:cBhvr>
                                        <p:cTn id="12" dur="1" fill="hold">
                                          <p:stCondLst>
                                            <p:cond delay="0"/>
                                          </p:stCondLst>
                                        </p:cTn>
                                        <p:tgtEl>
                                          <p:spTgt spid="29"/>
                                        </p:tgtEl>
                                        <p:attrNameLst>
                                          <p:attrName>style.visibility</p:attrName>
                                        </p:attrNameLst>
                                      </p:cBhvr>
                                      <p:to>
                                        <p:strVal val="visible"/>
                                      </p:to>
                                    </p:set>
                                    <p:animEffect transition="in" filter="fade">
                                      <p:cBhvr>
                                        <p:cTn id="13" dur="500"/>
                                        <p:tgtEl>
                                          <p:spTgt spid="29"/>
                                        </p:tgtEl>
                                      </p:cBhvr>
                                    </p:animEffect>
                                  </p:childTnLst>
                                </p:cTn>
                              </p:par>
                              <p:par>
                                <p:cTn id="14" presetID="10" presetClass="entr" presetSubtype="0" fill="hold" nodeType="withEffect">
                                  <p:stCondLst>
                                    <p:cond delay="0"/>
                                  </p:stCondLst>
                                  <p:childTnLst>
                                    <p:set>
                                      <p:cBhvr>
                                        <p:cTn id="15" dur="1" fill="hold">
                                          <p:stCondLst>
                                            <p:cond delay="0"/>
                                          </p:stCondLst>
                                        </p:cTn>
                                        <p:tgtEl>
                                          <p:spTgt spid="27"/>
                                        </p:tgtEl>
                                        <p:attrNameLst>
                                          <p:attrName>style.visibility</p:attrName>
                                        </p:attrNameLst>
                                      </p:cBhvr>
                                      <p:to>
                                        <p:strVal val="visible"/>
                                      </p:to>
                                    </p:set>
                                    <p:animEffect transition="in" filter="fade">
                                      <p:cBhvr>
                                        <p:cTn id="16" dur="500"/>
                                        <p:tgtEl>
                                          <p:spTgt spid="27"/>
                                        </p:tgtEl>
                                      </p:cBhvr>
                                    </p:animEffect>
                                  </p:childTnLst>
                                </p:cTn>
                              </p:par>
                              <p:par>
                                <p:cTn id="17" presetID="10" presetClass="entr" presetSubtype="0" fill="hold" nodeType="withEffect">
                                  <p:stCondLst>
                                    <p:cond delay="0"/>
                                  </p:stCondLst>
                                  <p:childTnLst>
                                    <p:set>
                                      <p:cBhvr>
                                        <p:cTn id="18" dur="1" fill="hold">
                                          <p:stCondLst>
                                            <p:cond delay="0"/>
                                          </p:stCondLst>
                                        </p:cTn>
                                        <p:tgtEl>
                                          <p:spTgt spid="25"/>
                                        </p:tgtEl>
                                        <p:attrNameLst>
                                          <p:attrName>style.visibility</p:attrName>
                                        </p:attrNameLst>
                                      </p:cBhvr>
                                      <p:to>
                                        <p:strVal val="visible"/>
                                      </p:to>
                                    </p:set>
                                    <p:animEffect transition="in" filter="fade">
                                      <p:cBhvr>
                                        <p:cTn id="19"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矩形 6"/>
          <p:cNvSpPr/>
          <p:nvPr/>
        </p:nvSpPr>
        <p:spPr>
          <a:xfrm>
            <a:off x="480060" y="1370227"/>
            <a:ext cx="7783830" cy="900246"/>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定理</a:t>
            </a:r>
            <a:r>
              <a:rPr kumimoji="0" lang="en-US"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：多输入</a:t>
            </a:r>
            <a:r>
              <a:rPr kumimoji="0" lang="en-US"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多输出系统是能控且能观的充分必要条件是</a:t>
            </a:r>
            <a:r>
              <a:rPr kumimoji="0" lang="en-US"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的极点多项式</a:t>
            </a:r>
            <a:r>
              <a:rPr kumimoji="0" lang="en-US"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等于</a:t>
            </a:r>
            <a:r>
              <a:rPr kumimoji="0" lang="en-US"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的特征多项式</a:t>
            </a:r>
            <a:r>
              <a:rPr kumimoji="0" lang="en-US"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，即</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7543800" y="1511628"/>
          <a:ext cx="407247" cy="297180"/>
        </p:xfrm>
        <a:graphic>
          <a:graphicData uri="http://schemas.openxmlformats.org/presentationml/2006/ole">
            <mc:AlternateContent xmlns:mc="http://schemas.openxmlformats.org/markup-compatibility/2006">
              <mc:Choice xmlns:v="urn:schemas-microsoft-com:vml" Requires="v">
                <p:oleObj spid="_x0000_s160778" name="Equation" r:id="rId3" imgW="355292" imgH="253780" progId="Equation.DSMT4">
                  <p:embed/>
                </p:oleObj>
              </mc:Choice>
              <mc:Fallback>
                <p:oleObj name="Equation" r:id="rId3" imgW="355292" imgH="253780" progId="Equation.DSMT4">
                  <p:embed/>
                  <p:pic>
                    <p:nvPicPr>
                      <p:cNvPr id="9" name="对象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43800" y="1511628"/>
                        <a:ext cx="407247" cy="297180"/>
                      </a:xfrm>
                      <a:prstGeom prst="rect">
                        <a:avLst/>
                      </a:prstGeom>
                      <a:noFill/>
                    </p:spPr>
                  </p:pic>
                </p:oleObj>
              </mc:Fallback>
            </mc:AlternateContent>
          </a:graphicData>
        </a:graphic>
      </p:graphicFrame>
      <p:graphicFrame>
        <p:nvGraphicFramePr>
          <p:cNvPr id="11" name="对象 10"/>
          <p:cNvGraphicFramePr>
            <a:graphicFrameLocks noChangeAspect="1"/>
          </p:cNvGraphicFramePr>
          <p:nvPr>
            <p:extLst/>
          </p:nvPr>
        </p:nvGraphicFramePr>
        <p:xfrm>
          <a:off x="1920240" y="1808808"/>
          <a:ext cx="488951" cy="377190"/>
        </p:xfrm>
        <a:graphic>
          <a:graphicData uri="http://schemas.openxmlformats.org/presentationml/2006/ole">
            <mc:AlternateContent xmlns:mc="http://schemas.openxmlformats.org/markup-compatibility/2006">
              <mc:Choice xmlns:v="urn:schemas-microsoft-com:vml" Requires="v">
                <p:oleObj spid="_x0000_s160779" name="Equation" r:id="rId5" imgW="330057" imgH="253890" progId="Equation.DSMT4">
                  <p:embed/>
                </p:oleObj>
              </mc:Choice>
              <mc:Fallback>
                <p:oleObj name="Equation" r:id="rId5" imgW="330057" imgH="253890" progId="Equation.DSMT4">
                  <p:embed/>
                  <p:pic>
                    <p:nvPicPr>
                      <p:cNvPr id="11" name="对象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20240" y="1808808"/>
                        <a:ext cx="488951" cy="377190"/>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4823460" y="1827024"/>
          <a:ext cx="674370" cy="379334"/>
        </p:xfrm>
        <a:graphic>
          <a:graphicData uri="http://schemas.openxmlformats.org/presentationml/2006/ole">
            <mc:AlternateContent xmlns:mc="http://schemas.openxmlformats.org/markup-compatibility/2006">
              <mc:Choice xmlns:v="urn:schemas-microsoft-com:vml" Requires="v">
                <p:oleObj spid="_x0000_s160780" name="Equation" r:id="rId7" imgW="457002" imgH="253890" progId="Equation.DSMT4">
                  <p:embed/>
                </p:oleObj>
              </mc:Choice>
              <mc:Fallback>
                <p:oleObj name="Equation" r:id="rId7" imgW="457002" imgH="253890" progId="Equation.DSMT4">
                  <p:embed/>
                  <p:pic>
                    <p:nvPicPr>
                      <p:cNvPr id="13" name="对象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823460" y="1827024"/>
                        <a:ext cx="674370" cy="379334"/>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2708910" y="2432534"/>
          <a:ext cx="2495183" cy="543306"/>
        </p:xfrm>
        <a:graphic>
          <a:graphicData uri="http://schemas.openxmlformats.org/presentationml/2006/ole">
            <mc:AlternateContent xmlns:mc="http://schemas.openxmlformats.org/markup-compatibility/2006">
              <mc:Choice xmlns:v="urn:schemas-microsoft-com:vml" Requires="v">
                <p:oleObj spid="_x0000_s160781" name="Equation" r:id="rId9" imgW="1180588" imgH="253890" progId="Equation.DSMT4">
                  <p:embed/>
                </p:oleObj>
              </mc:Choice>
              <mc:Fallback>
                <p:oleObj name="Equation" r:id="rId9" imgW="1180588" imgH="253890" progId="Equation.DSMT4">
                  <p:embed/>
                  <p:pic>
                    <p:nvPicPr>
                      <p:cNvPr id="15" name="对象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08910" y="2432534"/>
                        <a:ext cx="2495183" cy="543306"/>
                      </a:xfrm>
                      <a:prstGeom prst="rect">
                        <a:avLst/>
                      </a:prstGeom>
                      <a:noFill/>
                    </p:spPr>
                  </p:pic>
                </p:oleObj>
              </mc:Fallback>
            </mc:AlternateContent>
          </a:graphicData>
        </a:graphic>
      </p:graphicFrame>
      <p:sp>
        <p:nvSpPr>
          <p:cNvPr id="16" name="Rectangle 13"/>
          <p:cNvSpPr>
            <a:spLocks noChangeArrowheads="1"/>
          </p:cNvSpPr>
          <p:nvPr/>
        </p:nvSpPr>
        <p:spPr bwMode="auto">
          <a:xfrm>
            <a:off x="1074421" y="398773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7" name="对象 16"/>
          <p:cNvGraphicFramePr>
            <a:graphicFrameLocks noChangeAspect="1"/>
          </p:cNvGraphicFramePr>
          <p:nvPr>
            <p:extLst/>
          </p:nvPr>
        </p:nvGraphicFramePr>
        <p:xfrm>
          <a:off x="1669822" y="3886200"/>
          <a:ext cx="1634489" cy="1145336"/>
        </p:xfrm>
        <a:graphic>
          <a:graphicData uri="http://schemas.openxmlformats.org/presentationml/2006/ole">
            <mc:AlternateContent xmlns:mc="http://schemas.openxmlformats.org/markup-compatibility/2006">
              <mc:Choice xmlns:v="urn:schemas-microsoft-com:vml" Requires="v">
                <p:oleObj spid="_x0000_s160782" name="Equation" r:id="rId11" imgW="1308100" imgH="914400" progId="Equation.DSMT4">
                  <p:embed/>
                </p:oleObj>
              </mc:Choice>
              <mc:Fallback>
                <p:oleObj name="Equation" r:id="rId11" imgW="1308100" imgH="914400" progId="Equation.DSMT4">
                  <p:embed/>
                  <p:pic>
                    <p:nvPicPr>
                      <p:cNvPr id="17" name="对象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669822" y="3886200"/>
                        <a:ext cx="1634489" cy="1145336"/>
                      </a:xfrm>
                      <a:prstGeom prst="rect">
                        <a:avLst/>
                      </a:prstGeom>
                      <a:noFill/>
                    </p:spPr>
                  </p:pic>
                </p:oleObj>
              </mc:Fallback>
            </mc:AlternateContent>
          </a:graphicData>
        </a:graphic>
      </p:graphicFrame>
      <p:sp>
        <p:nvSpPr>
          <p:cNvPr id="18" name="矩形 17"/>
          <p:cNvSpPr/>
          <p:nvPr/>
        </p:nvSpPr>
        <p:spPr>
          <a:xfrm>
            <a:off x="480060" y="3412445"/>
            <a:ext cx="5143500"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例</a:t>
            </a:r>
            <a:r>
              <a:rPr kumimoji="0" lang="en-US" altLang="zh-CN" sz="18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3-20</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系统动态方程中</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的如下</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9" name="对象 18"/>
          <p:cNvGraphicFramePr>
            <a:graphicFrameLocks noChangeAspect="1"/>
          </p:cNvGraphicFramePr>
          <p:nvPr>
            <p:extLst/>
          </p:nvPr>
        </p:nvGraphicFramePr>
        <p:xfrm>
          <a:off x="2924651" y="3440431"/>
          <a:ext cx="759318" cy="325422"/>
        </p:xfrm>
        <a:graphic>
          <a:graphicData uri="http://schemas.openxmlformats.org/presentationml/2006/ole">
            <mc:AlternateContent xmlns:mc="http://schemas.openxmlformats.org/markup-compatibility/2006">
              <mc:Choice xmlns:v="urn:schemas-microsoft-com:vml" Requires="v">
                <p:oleObj spid="_x0000_s160783" name="Equation" r:id="rId13" imgW="469696" imgH="203112" progId="Equation.DSMT4">
                  <p:embed/>
                </p:oleObj>
              </mc:Choice>
              <mc:Fallback>
                <p:oleObj name="Equation" r:id="rId13" imgW="469696" imgH="203112" progId="Equation.DSMT4">
                  <p:embed/>
                  <p:pic>
                    <p:nvPicPr>
                      <p:cNvPr id="19" name="对象 1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924651" y="3440431"/>
                        <a:ext cx="759318" cy="325422"/>
                      </a:xfrm>
                      <a:prstGeom prst="rect">
                        <a:avLst/>
                      </a:prstGeom>
                      <a:noFill/>
                    </p:spPr>
                  </p:pic>
                </p:oleObj>
              </mc:Fallback>
            </mc:AlternateContent>
          </a:graphicData>
        </a:graphic>
      </p:graphicFrame>
      <p:graphicFrame>
        <p:nvGraphicFramePr>
          <p:cNvPr id="21" name="对象 20"/>
          <p:cNvGraphicFramePr>
            <a:graphicFrameLocks noChangeAspect="1"/>
          </p:cNvGraphicFramePr>
          <p:nvPr>
            <p:extLst/>
          </p:nvPr>
        </p:nvGraphicFramePr>
        <p:xfrm>
          <a:off x="3790506" y="3886200"/>
          <a:ext cx="918655" cy="1145336"/>
        </p:xfrm>
        <a:graphic>
          <a:graphicData uri="http://schemas.openxmlformats.org/presentationml/2006/ole">
            <mc:AlternateContent xmlns:mc="http://schemas.openxmlformats.org/markup-compatibility/2006">
              <mc:Choice xmlns:v="urn:schemas-microsoft-com:vml" Requires="v">
                <p:oleObj spid="_x0000_s160784" name="Equation" r:id="rId15" imgW="736600" imgH="914400" progId="Equation.DSMT4">
                  <p:embed/>
                </p:oleObj>
              </mc:Choice>
              <mc:Fallback>
                <p:oleObj name="Equation" r:id="rId15" imgW="736600" imgH="914400" progId="Equation.DSMT4">
                  <p:embed/>
                  <p:pic>
                    <p:nvPicPr>
                      <p:cNvPr id="21" name="对象 2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790506" y="3886200"/>
                        <a:ext cx="918655" cy="1145336"/>
                      </a:xfrm>
                      <a:prstGeom prst="rect">
                        <a:avLst/>
                      </a:prstGeom>
                      <a:noFill/>
                    </p:spPr>
                  </p:pic>
                </p:oleObj>
              </mc:Fallback>
            </mc:AlternateContent>
          </a:graphicData>
        </a:graphic>
      </p:graphicFrame>
      <p:graphicFrame>
        <p:nvGraphicFramePr>
          <p:cNvPr id="23" name="对象 22"/>
          <p:cNvGraphicFramePr>
            <a:graphicFrameLocks noChangeAspect="1"/>
          </p:cNvGraphicFramePr>
          <p:nvPr>
            <p:extLst/>
          </p:nvPr>
        </p:nvGraphicFramePr>
        <p:xfrm>
          <a:off x="5204093" y="4119071"/>
          <a:ext cx="1376601" cy="537210"/>
        </p:xfrm>
        <a:graphic>
          <a:graphicData uri="http://schemas.openxmlformats.org/presentationml/2006/ole">
            <mc:AlternateContent xmlns:mc="http://schemas.openxmlformats.org/markup-compatibility/2006">
              <mc:Choice xmlns:v="urn:schemas-microsoft-com:vml" Requires="v">
                <p:oleObj spid="_x0000_s160785" name="Equation" r:id="rId17" imgW="1168400" imgH="457200" progId="Equation.DSMT4">
                  <p:embed/>
                </p:oleObj>
              </mc:Choice>
              <mc:Fallback>
                <p:oleObj name="Equation" r:id="rId17" imgW="1168400" imgH="457200" progId="Equation.DSMT4">
                  <p:embed/>
                  <p:pic>
                    <p:nvPicPr>
                      <p:cNvPr id="23" name="对象 2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204093" y="4119071"/>
                        <a:ext cx="1376601" cy="537210"/>
                      </a:xfrm>
                      <a:prstGeom prst="rect">
                        <a:avLst/>
                      </a:prstGeom>
                      <a:noFill/>
                    </p:spPr>
                  </p:pic>
                </p:oleObj>
              </mc:Fallback>
            </mc:AlternateContent>
          </a:graphicData>
        </a:graphic>
      </p:graphicFrame>
      <p:sp>
        <p:nvSpPr>
          <p:cNvPr id="24" name="矩形 23"/>
          <p:cNvSpPr/>
          <p:nvPr/>
        </p:nvSpPr>
        <p:spPr>
          <a:xfrm>
            <a:off x="1233681" y="5344363"/>
            <a:ext cx="3647152"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试判断此系统的能控性和能观性。</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217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3541941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par>
                                <p:cTn id="8" presetID="10" presetClass="entr" presetSubtype="0" fill="hold" nodeType="withEffect">
                                  <p:stCondLst>
                                    <p:cond delay="0"/>
                                  </p:stCondLst>
                                  <p:childTnLst>
                                    <p:set>
                                      <p:cBhvr>
                                        <p:cTn id="9" dur="1" fill="hold">
                                          <p:stCondLst>
                                            <p:cond delay="0"/>
                                          </p:stCondLst>
                                        </p:cTn>
                                        <p:tgtEl>
                                          <p:spTgt spid="19"/>
                                        </p:tgtEl>
                                        <p:attrNameLst>
                                          <p:attrName>style.visibility</p:attrName>
                                        </p:attrNameLst>
                                      </p:cBhvr>
                                      <p:to>
                                        <p:strVal val="visible"/>
                                      </p:to>
                                    </p:set>
                                    <p:animEffect transition="in" filter="fade">
                                      <p:cBhvr>
                                        <p:cTn id="10" dur="500"/>
                                        <p:tgtEl>
                                          <p:spTgt spid="19"/>
                                        </p:tgtEl>
                                      </p:cBhvr>
                                    </p:animEffect>
                                  </p:childTnLst>
                                </p:cTn>
                              </p:par>
                              <p:par>
                                <p:cTn id="11" presetID="10" presetClass="entr" presetSubtype="0" fill="hold" nodeType="withEffect">
                                  <p:stCondLst>
                                    <p:cond delay="0"/>
                                  </p:stCondLst>
                                  <p:childTnLst>
                                    <p:set>
                                      <p:cBhvr>
                                        <p:cTn id="12" dur="1" fill="hold">
                                          <p:stCondLst>
                                            <p:cond delay="0"/>
                                          </p:stCondLst>
                                        </p:cTn>
                                        <p:tgtEl>
                                          <p:spTgt spid="17"/>
                                        </p:tgtEl>
                                        <p:attrNameLst>
                                          <p:attrName>style.visibility</p:attrName>
                                        </p:attrNameLst>
                                      </p:cBhvr>
                                      <p:to>
                                        <p:strVal val="visible"/>
                                      </p:to>
                                    </p:set>
                                    <p:animEffect transition="in" filter="fade">
                                      <p:cBhvr>
                                        <p:cTn id="13" dur="500"/>
                                        <p:tgtEl>
                                          <p:spTgt spid="17"/>
                                        </p:tgtEl>
                                      </p:cBhvr>
                                    </p:animEffect>
                                  </p:childTnLst>
                                </p:cTn>
                              </p:par>
                              <p:par>
                                <p:cTn id="14" presetID="10" presetClass="entr" presetSubtype="0" fill="hold" nodeType="withEffect">
                                  <p:stCondLst>
                                    <p:cond delay="0"/>
                                  </p:stCondLst>
                                  <p:childTnLst>
                                    <p:set>
                                      <p:cBhvr>
                                        <p:cTn id="15" dur="1" fill="hold">
                                          <p:stCondLst>
                                            <p:cond delay="0"/>
                                          </p:stCondLst>
                                        </p:cTn>
                                        <p:tgtEl>
                                          <p:spTgt spid="21"/>
                                        </p:tgtEl>
                                        <p:attrNameLst>
                                          <p:attrName>style.visibility</p:attrName>
                                        </p:attrNameLst>
                                      </p:cBhvr>
                                      <p:to>
                                        <p:strVal val="visible"/>
                                      </p:to>
                                    </p:set>
                                    <p:animEffect transition="in" filter="fade">
                                      <p:cBhvr>
                                        <p:cTn id="16" dur="500"/>
                                        <p:tgtEl>
                                          <p:spTgt spid="21"/>
                                        </p:tgtEl>
                                      </p:cBhvr>
                                    </p:animEffect>
                                  </p:childTnLst>
                                </p:cTn>
                              </p:par>
                              <p:par>
                                <p:cTn id="17" presetID="10" presetClass="entr" presetSubtype="0" fill="hold" nodeType="withEffect">
                                  <p:stCondLst>
                                    <p:cond delay="0"/>
                                  </p:stCondLst>
                                  <p:childTnLst>
                                    <p:set>
                                      <p:cBhvr>
                                        <p:cTn id="18" dur="1" fill="hold">
                                          <p:stCondLst>
                                            <p:cond delay="0"/>
                                          </p:stCondLst>
                                        </p:cTn>
                                        <p:tgtEl>
                                          <p:spTgt spid="23"/>
                                        </p:tgtEl>
                                        <p:attrNameLst>
                                          <p:attrName>style.visibility</p:attrName>
                                        </p:attrNameLst>
                                      </p:cBhvr>
                                      <p:to>
                                        <p:strVal val="visible"/>
                                      </p:to>
                                    </p:set>
                                    <p:animEffect transition="in" filter="fade">
                                      <p:cBhvr>
                                        <p:cTn id="19" dur="500"/>
                                        <p:tgtEl>
                                          <p:spTgt spid="23"/>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24"/>
                                        </p:tgtEl>
                                        <p:attrNameLst>
                                          <p:attrName>style.visibility</p:attrName>
                                        </p:attrNameLst>
                                      </p:cBhvr>
                                      <p:to>
                                        <p:strVal val="visible"/>
                                      </p:to>
                                    </p:set>
                                    <p:animEffect transition="in" filter="fade">
                                      <p:cBhvr>
                                        <p:cTn id="22"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24" grpId="0"/>
    </p:bld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4"/>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sp>
        <p:nvSpPr>
          <p:cNvPr id="9" name="矩形 8"/>
          <p:cNvSpPr/>
          <p:nvPr/>
        </p:nvSpPr>
        <p:spPr>
          <a:xfrm>
            <a:off x="274123" y="1239827"/>
            <a:ext cx="2263761"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解</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：列出传递矩阵：</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2403100" y="1797380"/>
          <a:ext cx="3585314" cy="1141306"/>
        </p:xfrm>
        <a:graphic>
          <a:graphicData uri="http://schemas.openxmlformats.org/presentationml/2006/ole">
            <mc:AlternateContent xmlns:mc="http://schemas.openxmlformats.org/markup-compatibility/2006">
              <mc:Choice xmlns:v="urn:schemas-microsoft-com:vml" Requires="v">
                <p:oleObj spid="_x0000_s161801" name="Equation" r:id="rId3" imgW="2959100" imgH="939800" progId="Equation.DSMT4">
                  <p:embed/>
                </p:oleObj>
              </mc:Choice>
              <mc:Fallback>
                <p:oleObj name="Equation" r:id="rId3" imgW="2959100" imgH="939800" progId="Equation.DSMT4">
                  <p:embed/>
                  <p:pic>
                    <p:nvPicPr>
                      <p:cNvPr id="11" name="对象 1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03100" y="1797380"/>
                        <a:ext cx="3585314" cy="1141306"/>
                      </a:xfrm>
                      <a:prstGeom prst="rect">
                        <a:avLst/>
                      </a:prstGeom>
                      <a:noFill/>
                    </p:spPr>
                  </p:pic>
                </p:oleObj>
              </mc:Fallback>
            </mc:AlternateContent>
          </a:graphicData>
        </a:graphic>
      </p:graphicFrame>
      <p:sp>
        <p:nvSpPr>
          <p:cNvPr id="12" name="矩形 11"/>
          <p:cNvSpPr/>
          <p:nvPr/>
        </p:nvSpPr>
        <p:spPr>
          <a:xfrm>
            <a:off x="811530" y="3376231"/>
            <a:ext cx="6286500" cy="1338828"/>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A</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的特征多项式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的各阶子式的最小公分母为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，即极点多项式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。显然，</a:t>
            </a:r>
            <a:endPar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所以系统能控且能观。</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2625328" y="3452311"/>
          <a:ext cx="1486984" cy="347762"/>
        </p:xfrm>
        <a:graphic>
          <a:graphicData uri="http://schemas.openxmlformats.org/presentationml/2006/ole">
            <mc:AlternateContent xmlns:mc="http://schemas.openxmlformats.org/markup-compatibility/2006">
              <mc:Choice xmlns:v="urn:schemas-microsoft-com:vml" Requires="v">
                <p:oleObj spid="_x0000_s161802" name="Equation" r:id="rId5" imgW="1180588" imgH="279279" progId="Equation.DSMT4">
                  <p:embed/>
                </p:oleObj>
              </mc:Choice>
              <mc:Fallback>
                <p:oleObj name="Equation" r:id="rId5" imgW="1180588" imgH="279279" progId="Equation.DSMT4">
                  <p:embed/>
                  <p:pic>
                    <p:nvPicPr>
                      <p:cNvPr id="14" name="对象 1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625328" y="3452311"/>
                        <a:ext cx="1486984" cy="347762"/>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4221793" y="3452311"/>
          <a:ext cx="476564" cy="347762"/>
        </p:xfrm>
        <a:graphic>
          <a:graphicData uri="http://schemas.openxmlformats.org/presentationml/2006/ole">
            <mc:AlternateContent xmlns:mc="http://schemas.openxmlformats.org/markup-compatibility/2006">
              <mc:Choice xmlns:v="urn:schemas-microsoft-com:vml" Requires="v">
                <p:oleObj spid="_x0000_s161803" name="Equation" r:id="rId7" imgW="355292" imgH="253780" progId="Equation.DSMT4">
                  <p:embed/>
                </p:oleObj>
              </mc:Choice>
              <mc:Fallback>
                <p:oleObj name="Equation" r:id="rId7" imgW="355292" imgH="253780" progId="Equation.DSMT4">
                  <p:embed/>
                  <p:pic>
                    <p:nvPicPr>
                      <p:cNvPr id="16" name="对象 1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221793" y="3452311"/>
                        <a:ext cx="476564" cy="347762"/>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1406003" y="3856223"/>
          <a:ext cx="785125" cy="355760"/>
        </p:xfrm>
        <a:graphic>
          <a:graphicData uri="http://schemas.openxmlformats.org/presentationml/2006/ole">
            <mc:AlternateContent xmlns:mc="http://schemas.openxmlformats.org/markup-compatibility/2006">
              <mc:Choice xmlns:v="urn:schemas-microsoft-com:vml" Requires="v">
                <p:oleObj spid="_x0000_s161804" name="Equation" r:id="rId9" imgW="609600" imgH="279400" progId="Equation.DSMT4">
                  <p:embed/>
                </p:oleObj>
              </mc:Choice>
              <mc:Fallback>
                <p:oleObj name="Equation" r:id="rId9" imgW="609600" imgH="279400" progId="Equation.DSMT4">
                  <p:embed/>
                  <p:pic>
                    <p:nvPicPr>
                      <p:cNvPr id="18" name="对象 1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406003" y="3856223"/>
                        <a:ext cx="785125" cy="355760"/>
                      </a:xfrm>
                      <a:prstGeom prst="rect">
                        <a:avLst/>
                      </a:prstGeom>
                      <a:noFill/>
                    </p:spPr>
                  </p:pic>
                </p:oleObj>
              </mc:Fallback>
            </mc:AlternateContent>
          </a:graphicData>
        </a:graphic>
      </p:graphicFrame>
      <p:graphicFrame>
        <p:nvGraphicFramePr>
          <p:cNvPr id="20" name="对象 19"/>
          <p:cNvGraphicFramePr>
            <a:graphicFrameLocks noChangeAspect="1"/>
          </p:cNvGraphicFramePr>
          <p:nvPr>
            <p:extLst/>
          </p:nvPr>
        </p:nvGraphicFramePr>
        <p:xfrm>
          <a:off x="3954780" y="3876153"/>
          <a:ext cx="1357162" cy="354574"/>
        </p:xfrm>
        <a:graphic>
          <a:graphicData uri="http://schemas.openxmlformats.org/presentationml/2006/ole">
            <mc:AlternateContent xmlns:mc="http://schemas.openxmlformats.org/markup-compatibility/2006">
              <mc:Choice xmlns:v="urn:schemas-microsoft-com:vml" Requires="v">
                <p:oleObj spid="_x0000_s161805" name="Equation" r:id="rId11" imgW="1054100" imgH="279400" progId="Equation.DSMT4">
                  <p:embed/>
                </p:oleObj>
              </mc:Choice>
              <mc:Fallback>
                <p:oleObj name="Equation" r:id="rId11" imgW="1054100" imgH="279400" progId="Equation.DSMT4">
                  <p:embed/>
                  <p:pic>
                    <p:nvPicPr>
                      <p:cNvPr id="20" name="对象 19"/>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954780" y="3876153"/>
                        <a:ext cx="1357162" cy="354574"/>
                      </a:xfrm>
                      <a:prstGeom prst="rect">
                        <a:avLst/>
                      </a:prstGeom>
                      <a:noFill/>
                    </p:spPr>
                  </p:pic>
                </p:oleObj>
              </mc:Fallback>
            </mc:AlternateContent>
          </a:graphicData>
        </a:graphic>
      </p:graphicFrame>
      <p:graphicFrame>
        <p:nvGraphicFramePr>
          <p:cNvPr id="22" name="对象 21"/>
          <p:cNvGraphicFramePr>
            <a:graphicFrameLocks noChangeAspect="1"/>
          </p:cNvGraphicFramePr>
          <p:nvPr>
            <p:extLst/>
          </p:nvPr>
        </p:nvGraphicFramePr>
        <p:xfrm>
          <a:off x="5542643" y="3938985"/>
          <a:ext cx="445770" cy="228909"/>
        </p:xfrm>
        <a:graphic>
          <a:graphicData uri="http://schemas.openxmlformats.org/presentationml/2006/ole">
            <mc:AlternateContent xmlns:mc="http://schemas.openxmlformats.org/markup-compatibility/2006">
              <mc:Choice xmlns:v="urn:schemas-microsoft-com:vml" Requires="v">
                <p:oleObj spid="_x0000_s161806" name="Equation" r:id="rId13" imgW="355138" imgH="177569" progId="Equation.DSMT4">
                  <p:embed/>
                </p:oleObj>
              </mc:Choice>
              <mc:Fallback>
                <p:oleObj name="Equation" r:id="rId13" imgW="355138" imgH="177569" progId="Equation.DSMT4">
                  <p:embed/>
                  <p:pic>
                    <p:nvPicPr>
                      <p:cNvPr id="22" name="对象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542643" y="3938985"/>
                        <a:ext cx="445770" cy="228909"/>
                      </a:xfrm>
                      <a:prstGeom prst="rect">
                        <a:avLst/>
                      </a:prstGeom>
                      <a:noFill/>
                    </p:spPr>
                  </p:pic>
                </p:oleObj>
              </mc:Fallback>
            </mc:AlternateContent>
          </a:graphicData>
        </a:graphic>
      </p:graphicFrame>
      <p:graphicFrame>
        <p:nvGraphicFramePr>
          <p:cNvPr id="24" name="对象 23"/>
          <p:cNvGraphicFramePr>
            <a:graphicFrameLocks noChangeAspect="1"/>
          </p:cNvGraphicFramePr>
          <p:nvPr>
            <p:extLst/>
          </p:nvPr>
        </p:nvGraphicFramePr>
        <p:xfrm>
          <a:off x="914400" y="4303403"/>
          <a:ext cx="1182262" cy="336011"/>
        </p:xfrm>
        <a:graphic>
          <a:graphicData uri="http://schemas.openxmlformats.org/presentationml/2006/ole">
            <mc:AlternateContent xmlns:mc="http://schemas.openxmlformats.org/markup-compatibility/2006">
              <mc:Choice xmlns:v="urn:schemas-microsoft-com:vml" Requires="v">
                <p:oleObj spid="_x0000_s161807" name="Equation" r:id="rId15" imgW="901309" imgH="253890" progId="Equation.DSMT4">
                  <p:embed/>
                </p:oleObj>
              </mc:Choice>
              <mc:Fallback>
                <p:oleObj name="Equation" r:id="rId15" imgW="901309" imgH="253890" progId="Equation.DSMT4">
                  <p:embed/>
                  <p:pic>
                    <p:nvPicPr>
                      <p:cNvPr id="24" name="对象 2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914400" y="4303403"/>
                        <a:ext cx="1182262" cy="336011"/>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18D34B-B142-4191-AEEE-1CFC867FB9EA}"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218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2033208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par>
                                <p:cTn id="8" presetID="10" presetClass="entr" presetSubtype="0" fill="hold"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fade">
                                      <p:cBhvr>
                                        <p:cTn id="10" dur="500"/>
                                        <p:tgtEl>
                                          <p:spTgt spid="14"/>
                                        </p:tgtEl>
                                      </p:cBhvr>
                                    </p:animEffect>
                                  </p:childTnLst>
                                </p:cTn>
                              </p:par>
                              <p:par>
                                <p:cTn id="11" presetID="10" presetClass="entr" presetSubtype="0" fill="hold" nodeType="withEffect">
                                  <p:stCondLst>
                                    <p:cond delay="0"/>
                                  </p:stCondLst>
                                  <p:childTnLst>
                                    <p:set>
                                      <p:cBhvr>
                                        <p:cTn id="12" dur="1" fill="hold">
                                          <p:stCondLst>
                                            <p:cond delay="0"/>
                                          </p:stCondLst>
                                        </p:cTn>
                                        <p:tgtEl>
                                          <p:spTgt spid="16"/>
                                        </p:tgtEl>
                                        <p:attrNameLst>
                                          <p:attrName>style.visibility</p:attrName>
                                        </p:attrNameLst>
                                      </p:cBhvr>
                                      <p:to>
                                        <p:strVal val="visible"/>
                                      </p:to>
                                    </p:set>
                                    <p:animEffect transition="in" filter="fade">
                                      <p:cBhvr>
                                        <p:cTn id="13" dur="500"/>
                                        <p:tgtEl>
                                          <p:spTgt spid="16"/>
                                        </p:tgtEl>
                                      </p:cBhvr>
                                    </p:animEffect>
                                  </p:childTnLst>
                                </p:cTn>
                              </p:par>
                              <p:par>
                                <p:cTn id="14" presetID="10" presetClass="entr" presetSubtype="0" fill="hold" nodeType="withEffect">
                                  <p:stCondLst>
                                    <p:cond delay="0"/>
                                  </p:stCondLst>
                                  <p:childTnLst>
                                    <p:set>
                                      <p:cBhvr>
                                        <p:cTn id="15" dur="1" fill="hold">
                                          <p:stCondLst>
                                            <p:cond delay="0"/>
                                          </p:stCondLst>
                                        </p:cTn>
                                        <p:tgtEl>
                                          <p:spTgt spid="20"/>
                                        </p:tgtEl>
                                        <p:attrNameLst>
                                          <p:attrName>style.visibility</p:attrName>
                                        </p:attrNameLst>
                                      </p:cBhvr>
                                      <p:to>
                                        <p:strVal val="visible"/>
                                      </p:to>
                                    </p:set>
                                    <p:animEffect transition="in" filter="fade">
                                      <p:cBhvr>
                                        <p:cTn id="16" dur="500"/>
                                        <p:tgtEl>
                                          <p:spTgt spid="20"/>
                                        </p:tgtEl>
                                      </p:cBhvr>
                                    </p:animEffect>
                                  </p:childTnLst>
                                </p:cTn>
                              </p:par>
                              <p:par>
                                <p:cTn id="17" presetID="10" presetClass="entr" presetSubtype="0" fill="hold" nodeType="withEffect">
                                  <p:stCondLst>
                                    <p:cond delay="0"/>
                                  </p:stCondLst>
                                  <p:childTnLst>
                                    <p:set>
                                      <p:cBhvr>
                                        <p:cTn id="18" dur="1" fill="hold">
                                          <p:stCondLst>
                                            <p:cond delay="0"/>
                                          </p:stCondLst>
                                        </p:cTn>
                                        <p:tgtEl>
                                          <p:spTgt spid="22"/>
                                        </p:tgtEl>
                                        <p:attrNameLst>
                                          <p:attrName>style.visibility</p:attrName>
                                        </p:attrNameLst>
                                      </p:cBhvr>
                                      <p:to>
                                        <p:strVal val="visible"/>
                                      </p:to>
                                    </p:set>
                                    <p:animEffect transition="in" filter="fade">
                                      <p:cBhvr>
                                        <p:cTn id="19" dur="500"/>
                                        <p:tgtEl>
                                          <p:spTgt spid="22"/>
                                        </p:tgtEl>
                                      </p:cBhvr>
                                    </p:animEffect>
                                  </p:childTnLst>
                                </p:cTn>
                              </p:par>
                              <p:par>
                                <p:cTn id="20" presetID="10" presetClass="entr" presetSubtype="0" fill="hold" nodeType="withEffect">
                                  <p:stCondLst>
                                    <p:cond delay="0"/>
                                  </p:stCondLst>
                                  <p:childTnLst>
                                    <p:set>
                                      <p:cBhvr>
                                        <p:cTn id="21" dur="1" fill="hold">
                                          <p:stCondLst>
                                            <p:cond delay="0"/>
                                          </p:stCondLst>
                                        </p:cTn>
                                        <p:tgtEl>
                                          <p:spTgt spid="18"/>
                                        </p:tgtEl>
                                        <p:attrNameLst>
                                          <p:attrName>style.visibility</p:attrName>
                                        </p:attrNameLst>
                                      </p:cBhvr>
                                      <p:to>
                                        <p:strVal val="visible"/>
                                      </p:to>
                                    </p:set>
                                    <p:animEffect transition="in" filter="fade">
                                      <p:cBhvr>
                                        <p:cTn id="22" dur="500"/>
                                        <p:tgtEl>
                                          <p:spTgt spid="18"/>
                                        </p:tgtEl>
                                      </p:cBhvr>
                                    </p:animEffect>
                                  </p:childTnLst>
                                </p:cTn>
                              </p:par>
                              <p:par>
                                <p:cTn id="23" presetID="10" presetClass="entr" presetSubtype="0" fill="hold" nodeType="withEffect">
                                  <p:stCondLst>
                                    <p:cond delay="0"/>
                                  </p:stCondLst>
                                  <p:childTnLst>
                                    <p:set>
                                      <p:cBhvr>
                                        <p:cTn id="24" dur="1" fill="hold">
                                          <p:stCondLst>
                                            <p:cond delay="0"/>
                                          </p:stCondLst>
                                        </p:cTn>
                                        <p:tgtEl>
                                          <p:spTgt spid="24"/>
                                        </p:tgtEl>
                                        <p:attrNameLst>
                                          <p:attrName>style.visibility</p:attrName>
                                        </p:attrNameLst>
                                      </p:cBhvr>
                                      <p:to>
                                        <p:strVal val="visible"/>
                                      </p:to>
                                    </p:set>
                                    <p:animEffect transition="in" filter="fade">
                                      <p:cBhvr>
                                        <p:cTn id="25"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21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标题 1"/>
          <p:cNvSpPr>
            <a:spLocks noGrp="1"/>
          </p:cNvSpPr>
          <p:nvPr>
            <p:ph type="ctrTitle"/>
          </p:nvPr>
        </p:nvSpPr>
        <p:spPr>
          <a:xfrm>
            <a:off x="834390" y="2647712"/>
            <a:ext cx="6858000" cy="1790700"/>
          </a:xfrm>
        </p:spPr>
        <p:txBody>
          <a:bodyPr/>
          <a:lstStyle/>
          <a:p>
            <a:r>
              <a:rPr lang="en-US" altLang="zh-CN" sz="3300" b="1" dirty="0"/>
              <a:t>3.3  LTI</a:t>
            </a:r>
            <a:r>
              <a:rPr lang="zh-CN" altLang="zh-CN" sz="3300" b="1" dirty="0"/>
              <a:t>系统的规范分解</a:t>
            </a:r>
            <a:br>
              <a:rPr lang="zh-CN" altLang="zh-CN" dirty="0"/>
            </a:br>
            <a:endParaRPr lang="zh-CN" altLang="en-US" dirty="0"/>
          </a:p>
        </p:txBody>
      </p:sp>
      <p:pic>
        <p:nvPicPr>
          <p:cNvPr id="3" name="图片 2"/>
          <p:cNvPicPr>
            <a:picLocks noChangeAspect="1"/>
          </p:cNvPicPr>
          <p:nvPr/>
        </p:nvPicPr>
        <p:blipFill>
          <a:blip r:embed="rId3"/>
          <a:stretch>
            <a:fillRect/>
          </a:stretch>
        </p:blipFill>
        <p:spPr>
          <a:xfrm>
            <a:off x="3259964" y="2351750"/>
            <a:ext cx="2624072" cy="446837"/>
          </a:xfrm>
          <a:prstGeom prst="rect">
            <a:avLst/>
          </a:prstGeom>
        </p:spPr>
      </p:pic>
      <p:sp>
        <p:nvSpPr>
          <p:cNvPr id="4" name="文本框 3"/>
          <p:cNvSpPr txBox="1"/>
          <p:nvPr/>
        </p:nvSpPr>
        <p:spPr>
          <a:xfrm>
            <a:off x="3403463" y="5340688"/>
            <a:ext cx="2337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主讲人：屈胜利</a:t>
            </a:r>
          </a:p>
        </p:txBody>
      </p:sp>
    </p:spTree>
    <p:extLst>
      <p:ext uri="{BB962C8B-B14F-4D97-AF65-F5344CB8AC3E}">
        <p14:creationId xmlns:p14="http://schemas.microsoft.com/office/powerpoint/2010/main" val="3367271054"/>
      </p:ext>
    </p:extLst>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628650" y="893311"/>
            <a:ext cx="7886700" cy="1325563"/>
          </a:xfrm>
        </p:spPr>
        <p:txBody>
          <a:bodyPr/>
          <a:lstStyle/>
          <a:p>
            <a:r>
              <a:rPr lang="en-US" altLang="zh-CN" sz="2400" b="1" dirty="0"/>
              <a:t>3.3.1 </a:t>
            </a:r>
            <a:r>
              <a:rPr lang="zh-CN" altLang="zh-CN" sz="2400" b="1" dirty="0"/>
              <a:t>引言</a:t>
            </a:r>
            <a:br>
              <a:rPr lang="zh-CN" altLang="zh-CN" dirty="0"/>
            </a:br>
            <a:endParaRPr lang="zh-CN" altLang="en-US" dirty="0"/>
          </a:p>
        </p:txBody>
      </p:sp>
      <p:sp>
        <p:nvSpPr>
          <p:cNvPr id="4" name="矩形 3"/>
          <p:cNvSpPr/>
          <p:nvPr/>
        </p:nvSpPr>
        <p:spPr>
          <a:xfrm>
            <a:off x="737235" y="1825678"/>
            <a:ext cx="7669530" cy="1823576"/>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根据对系统能控性与能观性的讨论，注意到实际系统总是可以由以下四个子系统的部分或者全部组成，即：能控能观子系统，能控不能观子系统，不能控能观子系统以及不能控不能观子系统，如图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3-6</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所示。对于任何系统，不论其动态方程为何种形式，我们都可以通过线性非奇异变换，使系统按上述四个部分实现分解，称之为系统的</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结构分解</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pic>
        <p:nvPicPr>
          <p:cNvPr id="1026" name="Picture 2" descr="9-141"/>
          <p:cNvPicPr>
            <a:picLocks noChangeAspect="1" noChangeArrowheads="1"/>
          </p:cNvPicPr>
          <p:nvPr/>
        </p:nvPicPr>
        <p:blipFill>
          <a:blip r:embed="rId3">
            <a:lum bright="-18000" contrast="30000"/>
            <a:extLst>
              <a:ext uri="{28A0092B-C50C-407E-A947-70E740481C1C}">
                <a14:useLocalDpi xmlns:a14="http://schemas.microsoft.com/office/drawing/2010/main" val="0"/>
              </a:ext>
            </a:extLst>
          </a:blip>
          <a:srcRect/>
          <a:stretch>
            <a:fillRect/>
          </a:stretch>
        </p:blipFill>
        <p:spPr bwMode="auto">
          <a:xfrm>
            <a:off x="2034074" y="3701674"/>
            <a:ext cx="4487228" cy="15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矩形 4"/>
          <p:cNvSpPr/>
          <p:nvPr/>
        </p:nvSpPr>
        <p:spPr>
          <a:xfrm>
            <a:off x="3983377" y="5382765"/>
            <a:ext cx="588623" cy="30008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图</a:t>
            </a:r>
            <a:r>
              <a:rPr kumimoji="0" lang="en-US"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3-6</a:t>
            </a:r>
            <a:endParaRPr kumimoji="0" lang="zh-CN" altLang="en-US" sz="135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3" name="页脚占位符 2"/>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6" name="灯片编号占位符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220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9239911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10" presetClass="entr" presetSubtype="0" fill="hold" nodeType="withEffect">
                                  <p:stCondLst>
                                    <p:cond delay="0"/>
                                  </p:stCondLst>
                                  <p:childTnLst>
                                    <p:set>
                                      <p:cBhvr>
                                        <p:cTn id="9" dur="1" fill="hold">
                                          <p:stCondLst>
                                            <p:cond delay="0"/>
                                          </p:stCondLst>
                                        </p:cTn>
                                        <p:tgtEl>
                                          <p:spTgt spid="1026"/>
                                        </p:tgtEl>
                                        <p:attrNameLst>
                                          <p:attrName>style.visibility</p:attrName>
                                        </p:attrNameLst>
                                      </p:cBhvr>
                                      <p:to>
                                        <p:strVal val="visible"/>
                                      </p:to>
                                    </p:set>
                                    <p:animEffect transition="in" filter="fade">
                                      <p:cBhvr>
                                        <p:cTn id="10" dur="500"/>
                                        <p:tgtEl>
                                          <p:spTgt spid="1026"/>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fade">
                                      <p:cBhvr>
                                        <p:cTn id="13"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1211580" y="1713256"/>
            <a:ext cx="6149340"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研究系统的结构分解，有助于深刻了解系统的结构持性，也有助于深入揭示状态空间描述和输入输出描述间的本质差别。</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1211580" y="2821252"/>
            <a:ext cx="6149340" cy="2169825"/>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对系统进行结构分解大致可以从两方面进行。一是通过线性非奇异变换把系统化成对角标准型或者约当标准型，然后按能控性判据和能观性判据判别各状态变量的能控性和能观性，最后按四种类型对系统状态变量进行重新排列，即结构分解。二是通过引入适当的线性非奇异变换，直接将系统分解成能控能观的显表达式。下面分别讨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221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9146028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308610" y="1105789"/>
            <a:ext cx="7886700" cy="994172"/>
          </a:xfrm>
        </p:spPr>
        <p:txBody>
          <a:bodyPr>
            <a:normAutofit fontScale="90000"/>
          </a:bodyPr>
          <a:lstStyle/>
          <a:p>
            <a:r>
              <a:rPr lang="en-US" altLang="zh-CN" sz="2700" b="1" dirty="0"/>
              <a:t>3.3.2 </a:t>
            </a:r>
            <a:r>
              <a:rPr lang="zh-CN" altLang="zh-CN" sz="2700" b="1" dirty="0"/>
              <a:t>按对角标准型或者约当标准型对系统进行结构分解</a:t>
            </a:r>
            <a:br>
              <a:rPr lang="zh-CN" altLang="zh-CN" dirty="0"/>
            </a:br>
            <a:endParaRPr lang="zh-CN" altLang="en-US" dirty="0"/>
          </a:p>
        </p:txBody>
      </p:sp>
      <p:sp>
        <p:nvSpPr>
          <p:cNvPr id="4" name="矩形 3"/>
          <p:cNvSpPr/>
          <p:nvPr/>
        </p:nvSpPr>
        <p:spPr>
          <a:xfrm>
            <a:off x="656315" y="1895719"/>
            <a:ext cx="1189749" cy="369332"/>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1</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．例</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3-21</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1471683" y="1897828"/>
            <a:ext cx="5955476" cy="369332"/>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已知控制系统的动态方程如下，试对其进行结构分解。</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2788795" y="2378739"/>
          <a:ext cx="2068955" cy="1314755"/>
        </p:xfrm>
        <a:graphic>
          <a:graphicData uri="http://schemas.openxmlformats.org/presentationml/2006/ole">
            <mc:AlternateContent xmlns:mc="http://schemas.openxmlformats.org/markup-compatibility/2006">
              <mc:Choice xmlns:v="urn:schemas-microsoft-com:vml" Requires="v">
                <p:oleObj spid="_x0000_s162819" name="公式" r:id="rId3" imgW="1930400" imgH="1143000" progId="Equation.3">
                  <p:embed/>
                </p:oleObj>
              </mc:Choice>
              <mc:Fallback>
                <p:oleObj name="公式" r:id="rId3" imgW="1930400" imgH="1143000" progId="Equation.3">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88795" y="2378739"/>
                        <a:ext cx="2068955" cy="1314755"/>
                      </a:xfrm>
                      <a:prstGeom prst="rect">
                        <a:avLst/>
                      </a:prstGeom>
                      <a:noFill/>
                    </p:spPr>
                  </p:pic>
                </p:oleObj>
              </mc:Fallback>
            </mc:AlternateContent>
          </a:graphicData>
        </a:graphic>
      </p:graphicFrame>
      <p:sp>
        <p:nvSpPr>
          <p:cNvPr id="8" name="矩形 7"/>
          <p:cNvSpPr/>
          <p:nvPr/>
        </p:nvSpPr>
        <p:spPr>
          <a:xfrm>
            <a:off x="839742" y="3761314"/>
            <a:ext cx="649537"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解：</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9" name="矩形 8"/>
          <p:cNvSpPr/>
          <p:nvPr/>
        </p:nvSpPr>
        <p:spPr>
          <a:xfrm>
            <a:off x="1251190" y="3760689"/>
            <a:ext cx="6308378" cy="78483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tab pos="428625" algn="l"/>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给定的系统其动态方程已经是对角线标准型，状态变量已经解耦。</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0" name="矩形 9"/>
          <p:cNvSpPr/>
          <p:nvPr/>
        </p:nvSpPr>
        <p:spPr>
          <a:xfrm>
            <a:off x="1251189" y="4522436"/>
            <a:ext cx="6308378" cy="78483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tab pos="428625" algn="l"/>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2.</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根据能控性判据和能观性判据容易判定：这个系统是既不完全能控又不完全能观的。</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3" name="页脚占位符 2"/>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6" name="灯片编号占位符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222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782732835"/>
      </p:ext>
    </p:extLst>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948690" y="1317319"/>
            <a:ext cx="7086600" cy="923330"/>
          </a:xfrm>
          <a:prstGeom prst="rect">
            <a:avLst/>
          </a:prstGeom>
        </p:spPr>
        <p:txBody>
          <a:bodyPr wrap="square">
            <a:spAutoFit/>
          </a:bodyPr>
          <a:lstStyle/>
          <a:p>
            <a:pPr marL="0" marR="0" lvl="0" indent="0" algn="just" defTabSz="914400" rtl="0" eaLnBrk="1" fontAlgn="auto" latinLnBrk="0" hangingPunct="1">
              <a:lnSpc>
                <a:spcPct val="150000"/>
              </a:lnSpc>
              <a:spcBef>
                <a:spcPts val="0"/>
              </a:spcBef>
              <a:spcAft>
                <a:spcPts val="0"/>
              </a:spcAft>
              <a:buClrTx/>
              <a:buSzTx/>
              <a:buFontTx/>
              <a:buNone/>
              <a:tabLst>
                <a:tab pos="428625" algn="l"/>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结构分解：因为状态变量已经解耦，不难看出，状态变量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能控，</a:t>
            </a:r>
            <a:endPar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a:p>
            <a:pPr marL="0" marR="0" lvl="0" indent="0" algn="just" defTabSz="914400" rtl="0" eaLnBrk="1" fontAlgn="auto" latinLnBrk="0" hangingPunct="1">
              <a:lnSpc>
                <a:spcPct val="150000"/>
              </a:lnSpc>
              <a:spcBef>
                <a:spcPts val="0"/>
              </a:spcBef>
              <a:spcAft>
                <a:spcPts val="0"/>
              </a:spcAft>
              <a:buClrTx/>
              <a:buSzTx/>
              <a:buFontTx/>
              <a:buNone/>
              <a:tabLst>
                <a:tab pos="428625" algn="l"/>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能观，</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则既不能控又不能观，</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能控又能观。</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6990991" y="1326780"/>
          <a:ext cx="355422" cy="549289"/>
        </p:xfrm>
        <a:graphic>
          <a:graphicData uri="http://schemas.openxmlformats.org/presentationml/2006/ole">
            <mc:AlternateContent xmlns:mc="http://schemas.openxmlformats.org/markup-compatibility/2006">
              <mc:Choice xmlns:v="urn:schemas-microsoft-com:vml" Requires="v">
                <p:oleObj spid="_x0000_s163851" name="Equation" r:id="rId3" imgW="317225" imgH="482181" progId="Equation.DSMT4">
                  <p:embed/>
                </p:oleObj>
              </mc:Choice>
              <mc:Fallback>
                <p:oleObj name="Equation" r:id="rId3" imgW="317225" imgH="482181"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990991" y="1326780"/>
                        <a:ext cx="355422" cy="549289"/>
                      </a:xfrm>
                      <a:prstGeom prst="rect">
                        <a:avLst/>
                      </a:prstGeom>
                      <a:noFill/>
                    </p:spPr>
                  </p:pic>
                </p:oleObj>
              </mc:Fallback>
            </mc:AlternateContent>
          </a:graphicData>
        </a:graphic>
      </p:graphicFrame>
      <p:sp>
        <p:nvSpPr>
          <p:cNvPr id="7" name="Rectangle 4"/>
          <p:cNvSpPr>
            <a:spLocks noChangeArrowheads="1"/>
          </p:cNvSpPr>
          <p:nvPr/>
        </p:nvSpPr>
        <p:spPr bwMode="auto">
          <a:xfrm>
            <a:off x="4389121" y="340408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1069341" y="1715653"/>
          <a:ext cx="342900" cy="529937"/>
        </p:xfrm>
        <a:graphic>
          <a:graphicData uri="http://schemas.openxmlformats.org/presentationml/2006/ole">
            <mc:AlternateContent xmlns:mc="http://schemas.openxmlformats.org/markup-compatibility/2006">
              <mc:Choice xmlns:v="urn:schemas-microsoft-com:vml" Requires="v">
                <p:oleObj spid="_x0000_s163852" name="Equation" r:id="rId5" imgW="317225" imgH="482181" progId="Equation.DSMT4">
                  <p:embed/>
                </p:oleObj>
              </mc:Choice>
              <mc:Fallback>
                <p:oleObj name="Equation" r:id="rId5" imgW="317225" imgH="482181"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69341" y="1715653"/>
                        <a:ext cx="342900" cy="529937"/>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2000250" y="1836958"/>
          <a:ext cx="308610" cy="287327"/>
        </p:xfrm>
        <a:graphic>
          <a:graphicData uri="http://schemas.openxmlformats.org/presentationml/2006/ole">
            <mc:AlternateContent xmlns:mc="http://schemas.openxmlformats.org/markup-compatibility/2006">
              <mc:Choice xmlns:v="urn:schemas-microsoft-com:vml" Requires="v">
                <p:oleObj spid="_x0000_s163853" name="Equation" r:id="rId7" imgW="279279" imgH="253890" progId="Equation.DSMT4">
                  <p:embed/>
                </p:oleObj>
              </mc:Choice>
              <mc:Fallback>
                <p:oleObj name="Equation" r:id="rId7" imgW="279279" imgH="253890"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000250" y="1836958"/>
                        <a:ext cx="308610" cy="287327"/>
                      </a:xfrm>
                      <a:prstGeom prst="rect">
                        <a:avLst/>
                      </a:prstGeom>
                      <a:noFill/>
                    </p:spPr>
                  </p:pic>
                </p:oleObj>
              </mc:Fallback>
            </mc:AlternateContent>
          </a:graphicData>
        </a:graphic>
      </p:graphicFrame>
      <p:sp>
        <p:nvSpPr>
          <p:cNvPr id="11" name="Rectangle 8"/>
          <p:cNvSpPr>
            <a:spLocks noChangeArrowheads="1"/>
          </p:cNvSpPr>
          <p:nvPr/>
        </p:nvSpPr>
        <p:spPr bwMode="auto">
          <a:xfrm>
            <a:off x="4417696" y="411989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4491990" y="1836958"/>
          <a:ext cx="314961" cy="293240"/>
        </p:xfrm>
        <a:graphic>
          <a:graphicData uri="http://schemas.openxmlformats.org/presentationml/2006/ole">
            <mc:AlternateContent xmlns:mc="http://schemas.openxmlformats.org/markup-compatibility/2006">
              <mc:Choice xmlns:v="urn:schemas-microsoft-com:vml" Requires="v">
                <p:oleObj spid="_x0000_s163854" name="Equation" r:id="rId9" imgW="279279" imgH="253890" progId="Equation.DSMT4">
                  <p:embed/>
                </p:oleObj>
              </mc:Choice>
              <mc:Fallback>
                <p:oleObj name="Equation" r:id="rId9" imgW="279279" imgH="253890" progId="Equation.DSMT4">
                  <p:embed/>
                  <p:pic>
                    <p:nvPicPr>
                      <p:cNvPr id="12" name="对象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491990" y="1836958"/>
                        <a:ext cx="314961" cy="293240"/>
                      </a:xfrm>
                      <a:prstGeom prst="rect">
                        <a:avLst/>
                      </a:prstGeom>
                      <a:noFill/>
                    </p:spPr>
                  </p:pic>
                </p:oleObj>
              </mc:Fallback>
            </mc:AlternateContent>
          </a:graphicData>
        </a:graphic>
      </p:graphicFrame>
      <p:sp>
        <p:nvSpPr>
          <p:cNvPr id="13" name="矩形 12"/>
          <p:cNvSpPr/>
          <p:nvPr/>
        </p:nvSpPr>
        <p:spPr>
          <a:xfrm>
            <a:off x="1009016" y="2342029"/>
            <a:ext cx="6965949"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因此，可将各状态变量按顺序重新排列：</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既能控又能观在最上面，</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能控不能观排在第二，</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不能控但能观排在第三，</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既不能控又不能观排最后。即：</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5" name="对象 14"/>
          <p:cNvGraphicFramePr>
            <a:graphicFrameLocks noChangeAspect="1"/>
          </p:cNvGraphicFramePr>
          <p:nvPr>
            <p:extLst/>
          </p:nvPr>
        </p:nvGraphicFramePr>
        <p:xfrm>
          <a:off x="5473541" y="2434647"/>
          <a:ext cx="310754" cy="289322"/>
        </p:xfrm>
        <a:graphic>
          <a:graphicData uri="http://schemas.openxmlformats.org/presentationml/2006/ole">
            <mc:AlternateContent xmlns:mc="http://schemas.openxmlformats.org/markup-compatibility/2006">
              <mc:Choice xmlns:v="urn:schemas-microsoft-com:vml" Requires="v">
                <p:oleObj spid="_x0000_s163855" name="Equation" r:id="rId11" imgW="279279" imgH="253890" progId="Equation.DSMT4">
                  <p:embed/>
                </p:oleObj>
              </mc:Choice>
              <mc:Fallback>
                <p:oleObj name="Equation" r:id="rId11" imgW="279279" imgH="253890" progId="Equation.DSMT4">
                  <p:embed/>
                  <p:pic>
                    <p:nvPicPr>
                      <p:cNvPr id="15" name="对象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473541" y="2434647"/>
                        <a:ext cx="310754" cy="289322"/>
                      </a:xfrm>
                      <a:prstGeom prst="rect">
                        <a:avLst/>
                      </a:prstGeom>
                      <a:noFill/>
                    </p:spPr>
                  </p:pic>
                </p:oleObj>
              </mc:Fallback>
            </mc:AlternateContent>
          </a:graphicData>
        </a:graphic>
      </p:graphicFrame>
      <p:sp>
        <p:nvSpPr>
          <p:cNvPr id="16" name="Rectangle 12"/>
          <p:cNvSpPr>
            <a:spLocks noChangeArrowheads="1"/>
          </p:cNvSpPr>
          <p:nvPr/>
        </p:nvSpPr>
        <p:spPr bwMode="auto">
          <a:xfrm>
            <a:off x="2743201" y="353772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7" name="对象 16"/>
          <p:cNvGraphicFramePr>
            <a:graphicFrameLocks noChangeAspect="1"/>
          </p:cNvGraphicFramePr>
          <p:nvPr>
            <p:extLst/>
          </p:nvPr>
        </p:nvGraphicFramePr>
        <p:xfrm>
          <a:off x="1660129" y="2759672"/>
          <a:ext cx="340121" cy="327974"/>
        </p:xfrm>
        <a:graphic>
          <a:graphicData uri="http://schemas.openxmlformats.org/presentationml/2006/ole">
            <mc:AlternateContent xmlns:mc="http://schemas.openxmlformats.org/markup-compatibility/2006">
              <mc:Choice xmlns:v="urn:schemas-microsoft-com:vml" Requires="v">
                <p:oleObj spid="_x0000_s163856" name="Equation" r:id="rId12" imgW="266469" imgH="253780" progId="Equation.DSMT4">
                  <p:embed/>
                </p:oleObj>
              </mc:Choice>
              <mc:Fallback>
                <p:oleObj name="Equation" r:id="rId12" imgW="266469" imgH="253780" progId="Equation.DSMT4">
                  <p:embed/>
                  <p:pic>
                    <p:nvPicPr>
                      <p:cNvPr id="17" name="对象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660129" y="2759672"/>
                        <a:ext cx="340121" cy="327974"/>
                      </a:xfrm>
                      <a:prstGeom prst="rect">
                        <a:avLst/>
                      </a:prstGeom>
                      <a:noFill/>
                    </p:spPr>
                  </p:pic>
                </p:oleObj>
              </mc:Fallback>
            </mc:AlternateContent>
          </a:graphicData>
        </a:graphic>
      </p:graphicFrame>
      <p:sp>
        <p:nvSpPr>
          <p:cNvPr id="18" name="Rectangle 14"/>
          <p:cNvSpPr>
            <a:spLocks noChangeArrowheads="1"/>
          </p:cNvSpPr>
          <p:nvPr/>
        </p:nvSpPr>
        <p:spPr bwMode="auto">
          <a:xfrm>
            <a:off x="3789760" y="353772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9" name="对象 18"/>
          <p:cNvGraphicFramePr>
            <a:graphicFrameLocks noChangeAspect="1"/>
          </p:cNvGraphicFramePr>
          <p:nvPr>
            <p:extLst/>
          </p:nvPr>
        </p:nvGraphicFramePr>
        <p:xfrm>
          <a:off x="4106135" y="2732041"/>
          <a:ext cx="352268" cy="327974"/>
        </p:xfrm>
        <a:graphic>
          <a:graphicData uri="http://schemas.openxmlformats.org/presentationml/2006/ole">
            <mc:AlternateContent xmlns:mc="http://schemas.openxmlformats.org/markup-compatibility/2006">
              <mc:Choice xmlns:v="urn:schemas-microsoft-com:vml" Requires="v">
                <p:oleObj spid="_x0000_s163857" name="Equation" r:id="rId14" imgW="279279" imgH="253890" progId="Equation.DSMT4">
                  <p:embed/>
                </p:oleObj>
              </mc:Choice>
              <mc:Fallback>
                <p:oleObj name="Equation" r:id="rId14" imgW="279279" imgH="253890" progId="Equation.DSMT4">
                  <p:embed/>
                  <p:pic>
                    <p:nvPicPr>
                      <p:cNvPr id="19" name="对象 1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106135" y="2732041"/>
                        <a:ext cx="352268" cy="327974"/>
                      </a:xfrm>
                      <a:prstGeom prst="rect">
                        <a:avLst/>
                      </a:prstGeom>
                      <a:noFill/>
                    </p:spPr>
                  </p:pic>
                </p:oleObj>
              </mc:Fallback>
            </mc:AlternateContent>
          </a:graphicData>
        </a:graphic>
      </p:graphicFrame>
      <p:sp>
        <p:nvSpPr>
          <p:cNvPr id="20" name="Rectangle 16"/>
          <p:cNvSpPr>
            <a:spLocks noChangeArrowheads="1"/>
          </p:cNvSpPr>
          <p:nvPr/>
        </p:nvSpPr>
        <p:spPr bwMode="auto">
          <a:xfrm>
            <a:off x="4703367" y="365258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1" name="对象 20"/>
          <p:cNvGraphicFramePr>
            <a:graphicFrameLocks noChangeAspect="1"/>
          </p:cNvGraphicFramePr>
          <p:nvPr>
            <p:extLst/>
          </p:nvPr>
        </p:nvGraphicFramePr>
        <p:xfrm>
          <a:off x="7007406" y="2759672"/>
          <a:ext cx="322591" cy="300343"/>
        </p:xfrm>
        <a:graphic>
          <a:graphicData uri="http://schemas.openxmlformats.org/presentationml/2006/ole">
            <mc:AlternateContent xmlns:mc="http://schemas.openxmlformats.org/markup-compatibility/2006">
              <mc:Choice xmlns:v="urn:schemas-microsoft-com:vml" Requires="v">
                <p:oleObj spid="_x0000_s163858" name="Equation" r:id="rId16" imgW="279279" imgH="253890" progId="Equation.DSMT4">
                  <p:embed/>
                </p:oleObj>
              </mc:Choice>
              <mc:Fallback>
                <p:oleObj name="Equation" r:id="rId16" imgW="279279" imgH="253890" progId="Equation.DSMT4">
                  <p:embed/>
                  <p:pic>
                    <p:nvPicPr>
                      <p:cNvPr id="21" name="对象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007406" y="2759672"/>
                        <a:ext cx="322591" cy="300343"/>
                      </a:xfrm>
                      <a:prstGeom prst="rect">
                        <a:avLst/>
                      </a:prstGeom>
                      <a:noFill/>
                    </p:spPr>
                  </p:pic>
                </p:oleObj>
              </mc:Fallback>
            </mc:AlternateContent>
          </a:graphicData>
        </a:graphic>
      </p:graphicFrame>
      <p:sp>
        <p:nvSpPr>
          <p:cNvPr id="22" name="Rectangle 18"/>
          <p:cNvSpPr>
            <a:spLocks noChangeArrowheads="1"/>
          </p:cNvSpPr>
          <p:nvPr/>
        </p:nvSpPr>
        <p:spPr bwMode="auto">
          <a:xfrm>
            <a:off x="3039662" y="3458567"/>
            <a:ext cx="1164165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3" name="对象 22"/>
          <p:cNvGraphicFramePr>
            <a:graphicFrameLocks noChangeAspect="1"/>
          </p:cNvGraphicFramePr>
          <p:nvPr>
            <p:extLst/>
          </p:nvPr>
        </p:nvGraphicFramePr>
        <p:xfrm>
          <a:off x="3039662" y="3579116"/>
          <a:ext cx="1578058" cy="1254354"/>
        </p:xfrm>
        <a:graphic>
          <a:graphicData uri="http://schemas.openxmlformats.org/presentationml/2006/ole">
            <mc:AlternateContent xmlns:mc="http://schemas.openxmlformats.org/markup-compatibility/2006">
              <mc:Choice xmlns:v="urn:schemas-microsoft-com:vml" Requires="v">
                <p:oleObj spid="_x0000_s163859" name="Equation" r:id="rId17" imgW="1155700" imgH="939800" progId="Equation.DSMT4">
                  <p:embed/>
                </p:oleObj>
              </mc:Choice>
              <mc:Fallback>
                <p:oleObj name="Equation" r:id="rId17" imgW="1155700" imgH="939800" progId="Equation.DSMT4">
                  <p:embed/>
                  <p:pic>
                    <p:nvPicPr>
                      <p:cNvPr id="23" name="对象 2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039662" y="3579116"/>
                        <a:ext cx="1578058" cy="1254354"/>
                      </a:xfrm>
                      <a:prstGeom prst="rect">
                        <a:avLst/>
                      </a:prstGeom>
                      <a:noFill/>
                    </p:spPr>
                  </p:pic>
                </p:oleObj>
              </mc:Fallback>
            </mc:AlternateContent>
          </a:graphicData>
        </a:graphic>
      </p:graphicFrame>
      <p:sp>
        <p:nvSpPr>
          <p:cNvPr id="24" name="矩形 23"/>
          <p:cNvSpPr/>
          <p:nvPr/>
        </p:nvSpPr>
        <p:spPr>
          <a:xfrm>
            <a:off x="721246" y="4930580"/>
            <a:ext cx="3416320"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这样，可以得到如下动态方程</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223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2791403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par>
                                <p:cTn id="8" presetID="10" presetClass="entr" presetSubtype="0" fill="hold" nodeType="withEffect">
                                  <p:stCondLst>
                                    <p:cond delay="0"/>
                                  </p:stCondLst>
                                  <p:childTnLst>
                                    <p:set>
                                      <p:cBhvr>
                                        <p:cTn id="9" dur="1" fill="hold">
                                          <p:stCondLst>
                                            <p:cond delay="0"/>
                                          </p:stCondLst>
                                        </p:cTn>
                                        <p:tgtEl>
                                          <p:spTgt spid="15"/>
                                        </p:tgtEl>
                                        <p:attrNameLst>
                                          <p:attrName>style.visibility</p:attrName>
                                        </p:attrNameLst>
                                      </p:cBhvr>
                                      <p:to>
                                        <p:strVal val="visible"/>
                                      </p:to>
                                    </p:set>
                                    <p:animEffect transition="in" filter="fade">
                                      <p:cBhvr>
                                        <p:cTn id="10" dur="500"/>
                                        <p:tgtEl>
                                          <p:spTgt spid="15"/>
                                        </p:tgtEl>
                                      </p:cBhvr>
                                    </p:animEffect>
                                  </p:childTnLst>
                                </p:cTn>
                              </p:par>
                              <p:par>
                                <p:cTn id="11" presetID="10" presetClass="entr" presetSubtype="0" fill="hold" nodeType="withEffect">
                                  <p:stCondLst>
                                    <p:cond delay="0"/>
                                  </p:stCondLst>
                                  <p:childTnLst>
                                    <p:set>
                                      <p:cBhvr>
                                        <p:cTn id="12" dur="1" fill="hold">
                                          <p:stCondLst>
                                            <p:cond delay="0"/>
                                          </p:stCondLst>
                                        </p:cTn>
                                        <p:tgtEl>
                                          <p:spTgt spid="21"/>
                                        </p:tgtEl>
                                        <p:attrNameLst>
                                          <p:attrName>style.visibility</p:attrName>
                                        </p:attrNameLst>
                                      </p:cBhvr>
                                      <p:to>
                                        <p:strVal val="visible"/>
                                      </p:to>
                                    </p:set>
                                    <p:animEffect transition="in" filter="fade">
                                      <p:cBhvr>
                                        <p:cTn id="13" dur="500"/>
                                        <p:tgtEl>
                                          <p:spTgt spid="21"/>
                                        </p:tgtEl>
                                      </p:cBhvr>
                                    </p:animEffect>
                                  </p:childTnLst>
                                </p:cTn>
                              </p:par>
                              <p:par>
                                <p:cTn id="14" presetID="10" presetClass="entr" presetSubtype="0" fill="hold" nodeType="withEffect">
                                  <p:stCondLst>
                                    <p:cond delay="0"/>
                                  </p:stCondLst>
                                  <p:childTnLst>
                                    <p:set>
                                      <p:cBhvr>
                                        <p:cTn id="15" dur="1" fill="hold">
                                          <p:stCondLst>
                                            <p:cond delay="0"/>
                                          </p:stCondLst>
                                        </p:cTn>
                                        <p:tgtEl>
                                          <p:spTgt spid="19"/>
                                        </p:tgtEl>
                                        <p:attrNameLst>
                                          <p:attrName>style.visibility</p:attrName>
                                        </p:attrNameLst>
                                      </p:cBhvr>
                                      <p:to>
                                        <p:strVal val="visible"/>
                                      </p:to>
                                    </p:set>
                                    <p:animEffect transition="in" filter="fade">
                                      <p:cBhvr>
                                        <p:cTn id="16" dur="500"/>
                                        <p:tgtEl>
                                          <p:spTgt spid="19"/>
                                        </p:tgtEl>
                                      </p:cBhvr>
                                    </p:animEffect>
                                  </p:childTnLst>
                                </p:cTn>
                              </p:par>
                              <p:par>
                                <p:cTn id="17" presetID="10" presetClass="entr" presetSubtype="0" fill="hold" nodeType="withEffect">
                                  <p:stCondLst>
                                    <p:cond delay="0"/>
                                  </p:stCondLst>
                                  <p:childTnLst>
                                    <p:set>
                                      <p:cBhvr>
                                        <p:cTn id="18" dur="1" fill="hold">
                                          <p:stCondLst>
                                            <p:cond delay="0"/>
                                          </p:stCondLst>
                                        </p:cTn>
                                        <p:tgtEl>
                                          <p:spTgt spid="17"/>
                                        </p:tgtEl>
                                        <p:attrNameLst>
                                          <p:attrName>style.visibility</p:attrName>
                                        </p:attrNameLst>
                                      </p:cBhvr>
                                      <p:to>
                                        <p:strVal val="visible"/>
                                      </p:to>
                                    </p:set>
                                    <p:animEffect transition="in" filter="fade">
                                      <p:cBhvr>
                                        <p:cTn id="19" dur="500"/>
                                        <p:tgtEl>
                                          <p:spTgt spid="17"/>
                                        </p:tgtEl>
                                      </p:cBhvr>
                                    </p:animEffect>
                                  </p:childTnLst>
                                </p:cTn>
                              </p:par>
                              <p:par>
                                <p:cTn id="20" presetID="10" presetClass="entr" presetSubtype="0" fill="hold" nodeType="withEffect">
                                  <p:stCondLst>
                                    <p:cond delay="0"/>
                                  </p:stCondLst>
                                  <p:childTnLst>
                                    <p:set>
                                      <p:cBhvr>
                                        <p:cTn id="21" dur="1" fill="hold">
                                          <p:stCondLst>
                                            <p:cond delay="0"/>
                                          </p:stCondLst>
                                        </p:cTn>
                                        <p:tgtEl>
                                          <p:spTgt spid="23"/>
                                        </p:tgtEl>
                                        <p:attrNameLst>
                                          <p:attrName>style.visibility</p:attrName>
                                        </p:attrNameLst>
                                      </p:cBhvr>
                                      <p:to>
                                        <p:strVal val="visible"/>
                                      </p:to>
                                    </p:set>
                                    <p:animEffect transition="in" filter="fade">
                                      <p:cBhvr>
                                        <p:cTn id="22" dur="500"/>
                                        <p:tgtEl>
                                          <p:spTgt spid="2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24"/>
                                        </p:tgtEl>
                                        <p:attrNameLst>
                                          <p:attrName>style.visibility</p:attrName>
                                        </p:attrNameLst>
                                      </p:cBhvr>
                                      <p:to>
                                        <p:strVal val="visible"/>
                                      </p:to>
                                    </p:set>
                                    <p:animEffect transition="in" filter="fade">
                                      <p:cBhvr>
                                        <p:cTn id="27"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24" grpId="0"/>
    </p:bld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对象 4"/>
          <p:cNvGraphicFramePr>
            <a:graphicFrameLocks noChangeAspect="1"/>
          </p:cNvGraphicFramePr>
          <p:nvPr>
            <p:extLst/>
          </p:nvPr>
        </p:nvGraphicFramePr>
        <p:xfrm>
          <a:off x="2833211" y="973126"/>
          <a:ext cx="2468880" cy="2302329"/>
        </p:xfrm>
        <a:graphic>
          <a:graphicData uri="http://schemas.openxmlformats.org/presentationml/2006/ole">
            <mc:AlternateContent xmlns:mc="http://schemas.openxmlformats.org/markup-compatibility/2006">
              <mc:Choice xmlns:v="urn:schemas-microsoft-com:vml" Requires="v">
                <p:oleObj spid="_x0000_s164871" name="Equation" r:id="rId3" imgW="2400300" imgH="2235200" progId="Equation.DSMT4">
                  <p:embed/>
                </p:oleObj>
              </mc:Choice>
              <mc:Fallback>
                <p:oleObj name="Equation" r:id="rId3" imgW="2400300" imgH="2235200" progId="Equation.DSMT4">
                  <p:embed/>
                  <p:pic>
                    <p:nvPicPr>
                      <p:cNvPr id="5" name="对象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3211" y="973126"/>
                        <a:ext cx="2468880" cy="2302329"/>
                      </a:xfrm>
                      <a:prstGeom prst="rect">
                        <a:avLst/>
                      </a:prstGeom>
                      <a:noFill/>
                    </p:spPr>
                  </p:pic>
                </p:oleObj>
              </mc:Fallback>
            </mc:AlternateContent>
          </a:graphicData>
        </a:graphic>
      </p:graphicFrame>
      <p:sp>
        <p:nvSpPr>
          <p:cNvPr id="6" name="矩形 5"/>
          <p:cNvSpPr/>
          <p:nvPr/>
        </p:nvSpPr>
        <p:spPr>
          <a:xfrm>
            <a:off x="625380" y="3479470"/>
            <a:ext cx="1858201"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4</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．传递函数</a:t>
            </a: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0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2833212" y="3894969"/>
          <a:ext cx="2356997" cy="539871"/>
        </p:xfrm>
        <a:graphic>
          <a:graphicData uri="http://schemas.openxmlformats.org/presentationml/2006/ole">
            <mc:AlternateContent xmlns:mc="http://schemas.openxmlformats.org/markup-compatibility/2006">
              <mc:Choice xmlns:v="urn:schemas-microsoft-com:vml" Requires="v">
                <p:oleObj spid="_x0000_s164872" name="Equation" r:id="rId5" imgW="1701800" imgH="393700" progId="Equation.DSMT4">
                  <p:embed/>
                </p:oleObj>
              </mc:Choice>
              <mc:Fallback>
                <p:oleObj name="Equation" r:id="rId5" imgW="1701800" imgH="39370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33212" y="3894969"/>
                        <a:ext cx="2356997" cy="539871"/>
                      </a:xfrm>
                      <a:prstGeom prst="rect">
                        <a:avLst/>
                      </a:prstGeom>
                      <a:noFill/>
                    </p:spPr>
                  </p:pic>
                </p:oleObj>
              </mc:Fallback>
            </mc:AlternateContent>
          </a:graphicData>
        </a:graphic>
      </p:graphicFrame>
      <p:sp>
        <p:nvSpPr>
          <p:cNvPr id="9" name="矩形 8"/>
          <p:cNvSpPr/>
          <p:nvPr/>
        </p:nvSpPr>
        <p:spPr>
          <a:xfrm>
            <a:off x="845820" y="4639595"/>
            <a:ext cx="749808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只表示了既能控又能观子系统，不能完全表征系统。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是</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的非最小实现。</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0" name="Rectangle 6"/>
          <p:cNvSpPr>
            <a:spLocks noChangeArrowheads="1"/>
          </p:cNvSpPr>
          <p:nvPr/>
        </p:nvSpPr>
        <p:spPr bwMode="auto">
          <a:xfrm>
            <a:off x="984409" y="479148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962978" y="4735004"/>
          <a:ext cx="422910" cy="253746"/>
        </p:xfrm>
        <a:graphic>
          <a:graphicData uri="http://schemas.openxmlformats.org/presentationml/2006/ole">
            <mc:AlternateContent xmlns:mc="http://schemas.openxmlformats.org/markup-compatibility/2006">
              <mc:Choice xmlns:v="urn:schemas-microsoft-com:vml" Requires="v">
                <p:oleObj spid="_x0000_s164873" name="Equation" r:id="rId7" imgW="330057" imgH="203112" progId="Equation.DSMT4">
                  <p:embed/>
                </p:oleObj>
              </mc:Choice>
              <mc:Fallback>
                <p:oleObj name="Equation" r:id="rId7" imgW="330057" imgH="203112"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62978" y="4735004"/>
                        <a:ext cx="422910" cy="253746"/>
                      </a:xfrm>
                      <a:prstGeom prst="rect">
                        <a:avLst/>
                      </a:prstGeom>
                      <a:noFill/>
                    </p:spPr>
                  </p:pic>
                </p:oleObj>
              </mc:Fallback>
            </mc:AlternateContent>
          </a:graphicData>
        </a:graphic>
      </p:graphicFrame>
      <p:sp>
        <p:nvSpPr>
          <p:cNvPr id="12" name="Rectangle 8"/>
          <p:cNvSpPr>
            <a:spLocks noChangeArrowheads="1"/>
          </p:cNvSpPr>
          <p:nvPr/>
        </p:nvSpPr>
        <p:spPr bwMode="auto">
          <a:xfrm>
            <a:off x="2937511" y="557797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6549390" y="4735005"/>
          <a:ext cx="845820" cy="285464"/>
        </p:xfrm>
        <a:graphic>
          <a:graphicData uri="http://schemas.openxmlformats.org/presentationml/2006/ole">
            <mc:AlternateContent xmlns:mc="http://schemas.openxmlformats.org/markup-compatibility/2006">
              <mc:Choice xmlns:v="urn:schemas-microsoft-com:vml" Requires="v">
                <p:oleObj spid="_x0000_s164874" name="Equation" r:id="rId9" imgW="761669" imgH="253890" progId="Equation.DSMT4">
                  <p:embed/>
                </p:oleObj>
              </mc:Choice>
              <mc:Fallback>
                <p:oleObj name="Equation" r:id="rId9" imgW="761669" imgH="253890"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549390" y="4735005"/>
                        <a:ext cx="845820" cy="285464"/>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7653099" y="4750863"/>
          <a:ext cx="422910" cy="253746"/>
        </p:xfrm>
        <a:graphic>
          <a:graphicData uri="http://schemas.openxmlformats.org/presentationml/2006/ole">
            <mc:AlternateContent xmlns:mc="http://schemas.openxmlformats.org/markup-compatibility/2006">
              <mc:Choice xmlns:v="urn:schemas-microsoft-com:vml" Requires="v">
                <p:oleObj spid="_x0000_s164875" name="Equation" r:id="rId11" imgW="330057" imgH="203112" progId="Equation.DSMT4">
                  <p:embed/>
                </p:oleObj>
              </mc:Choice>
              <mc:Fallback>
                <p:oleObj name="Equation" r:id="rId11" imgW="330057" imgH="203112" progId="Equation.DSMT4">
                  <p:embed/>
                  <p:pic>
                    <p:nvPicPr>
                      <p:cNvPr id="14" name="对象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653099" y="4750863"/>
                        <a:ext cx="422910" cy="253746"/>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224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1059976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par>
                                <p:cTn id="11" presetID="10" presetClass="entr" presetSubtype="0" fill="hold" nodeType="with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fade">
                                      <p:cBhvr>
                                        <p:cTn id="13" dur="500"/>
                                        <p:tgtEl>
                                          <p:spTgt spid="11"/>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9"/>
                                        </p:tgtEl>
                                        <p:attrNameLst>
                                          <p:attrName>style.visibility</p:attrName>
                                        </p:attrNameLst>
                                      </p:cBhvr>
                                      <p:to>
                                        <p:strVal val="visible"/>
                                      </p:to>
                                    </p:set>
                                    <p:animEffect transition="in" filter="fade">
                                      <p:cBhvr>
                                        <p:cTn id="16" dur="500"/>
                                        <p:tgtEl>
                                          <p:spTgt spid="9"/>
                                        </p:tgtEl>
                                      </p:cBhvr>
                                    </p:animEffect>
                                  </p:childTnLst>
                                </p:cTn>
                              </p:par>
                              <p:par>
                                <p:cTn id="17" presetID="10" presetClass="entr" presetSubtype="0" fill="hold" nodeType="with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fade">
                                      <p:cBhvr>
                                        <p:cTn id="19" dur="500"/>
                                        <p:tgtEl>
                                          <p:spTgt spid="13"/>
                                        </p:tgtEl>
                                      </p:cBhvr>
                                    </p:animEffect>
                                  </p:childTnLst>
                                </p:cTn>
                              </p:par>
                              <p:par>
                                <p:cTn id="20" presetID="10" presetClass="entr" presetSubtype="0" fill="hold" nodeType="withEffect">
                                  <p:stCondLst>
                                    <p:cond delay="0"/>
                                  </p:stCondLst>
                                  <p:childTnLst>
                                    <p:set>
                                      <p:cBhvr>
                                        <p:cTn id="21" dur="1" fill="hold">
                                          <p:stCondLst>
                                            <p:cond delay="0"/>
                                          </p:stCondLst>
                                        </p:cTn>
                                        <p:tgtEl>
                                          <p:spTgt spid="14"/>
                                        </p:tgtEl>
                                        <p:attrNameLst>
                                          <p:attrName>style.visibility</p:attrName>
                                        </p:attrNameLst>
                                      </p:cBhvr>
                                      <p:to>
                                        <p:strVal val="visible"/>
                                      </p:to>
                                    </p:set>
                                    <p:animEffect transition="in" filter="fade">
                                      <p:cBhvr>
                                        <p:cTn id="22"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9" grpId="0"/>
    </p:bld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60043" y="1191676"/>
            <a:ext cx="2759089"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2</a:t>
            </a:r>
            <a:r>
              <a:rPr kumimoji="0" lang="zh-CN" altLang="zh-CN" sz="21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．关于能控能观概念</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5" name="矩形 4"/>
          <p:cNvSpPr/>
          <p:nvPr/>
        </p:nvSpPr>
        <p:spPr>
          <a:xfrm>
            <a:off x="868680" y="1661887"/>
            <a:ext cx="772668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通过使用线性非奇异变换，可以实现结构分解。由此，将能控能观概念从定义的“状态”</a:t>
            </a:r>
            <a:r>
              <a:rPr kumimoji="0" lang="zh-CN" altLang="zh-CN" sz="1800" b="0" i="0" u="none" strike="noStrike" kern="100" cap="none" spc="0" normalizeH="0" baseline="0" noProof="0" dirty="0">
                <a:ln>
                  <a:noFill/>
                </a:ln>
                <a:solidFill>
                  <a:srgbClr val="FF0000"/>
                </a:solidFill>
                <a:effectLst/>
                <a:uLnTx/>
                <a:uFillTx/>
                <a:latin typeface="Times New Roman" panose="02020603050405020304" pitchFamily="18" charset="0"/>
                <a:ea typeface="宋体" panose="02010600030101010101" pitchFamily="2" charset="-122"/>
                <a:cs typeface="+mn-cs"/>
              </a:rPr>
              <a:t>点</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能控能观</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（扩展）到了“状态变量”能控能观。</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Rectangle 2"/>
          <p:cNvSpPr>
            <a:spLocks noChangeArrowheads="1"/>
          </p:cNvSpPr>
          <p:nvPr/>
        </p:nvSpPr>
        <p:spPr bwMode="auto">
          <a:xfrm>
            <a:off x="3589021" y="351910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3686175" y="2042186"/>
          <a:ext cx="502920" cy="257594"/>
        </p:xfrm>
        <a:graphic>
          <a:graphicData uri="http://schemas.openxmlformats.org/presentationml/2006/ole">
            <mc:AlternateContent xmlns:mc="http://schemas.openxmlformats.org/markup-compatibility/2006">
              <mc:Choice xmlns:v="urn:schemas-microsoft-com:vml" Requires="v">
                <p:oleObj spid="_x0000_s165894" name="公式" r:id="rId3" imgW="393529" imgH="203112" progId="Equation.3">
                  <p:embed/>
                </p:oleObj>
              </mc:Choice>
              <mc:Fallback>
                <p:oleObj name="公式" r:id="rId3" imgW="393529" imgH="203112" progId="Equation.3">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686175" y="2042186"/>
                        <a:ext cx="502920" cy="257594"/>
                      </a:xfrm>
                      <a:prstGeom prst="rect">
                        <a:avLst/>
                      </a:prstGeom>
                      <a:noFill/>
                    </p:spPr>
                  </p:pic>
                </p:oleObj>
              </mc:Fallback>
            </mc:AlternateContent>
          </a:graphicData>
        </a:graphic>
      </p:graphicFrame>
      <p:sp>
        <p:nvSpPr>
          <p:cNvPr id="8" name="矩形 7"/>
          <p:cNvSpPr/>
          <p:nvPr/>
        </p:nvSpPr>
        <p:spPr>
          <a:xfrm>
            <a:off x="868680" y="2440945"/>
            <a:ext cx="762381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∵线性非奇异变换的本质是状态变量换基底，∴由此可见，能控态、能观态在状态空间必将连通成为某一连通闭域。</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9" name="矩形 8"/>
          <p:cNvSpPr/>
          <p:nvPr/>
        </p:nvSpPr>
        <p:spPr>
          <a:xfrm>
            <a:off x="603201" y="3216695"/>
            <a:ext cx="5262979"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显然，这种扩展只能针对特殊的“实现”而言。</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0" name="矩形 9"/>
          <p:cNvSpPr/>
          <p:nvPr/>
        </p:nvSpPr>
        <p:spPr>
          <a:xfrm>
            <a:off x="1689855" y="4031004"/>
            <a:ext cx="3185487"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换基底后的状态变量分为四类</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4829175" y="3657600"/>
          <a:ext cx="531495" cy="1195864"/>
        </p:xfrm>
        <a:graphic>
          <a:graphicData uri="http://schemas.openxmlformats.org/presentationml/2006/ole">
            <mc:AlternateContent xmlns:mc="http://schemas.openxmlformats.org/markup-compatibility/2006">
              <mc:Choice xmlns:v="urn:schemas-microsoft-com:vml" Requires="v">
                <p:oleObj spid="_x0000_s165895" name="Equation" r:id="rId5" imgW="419100" imgH="939800" progId="Equation.DSMT4">
                  <p:embed/>
                </p:oleObj>
              </mc:Choice>
              <mc:Fallback>
                <p:oleObj name="Equation" r:id="rId5" imgW="419100" imgH="939800" progId="Equation.DSMT4">
                  <p:embed/>
                  <p:pic>
                    <p:nvPicPr>
                      <p:cNvPr id="12" name="对象 1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829175" y="3657600"/>
                        <a:ext cx="531495" cy="1195864"/>
                      </a:xfrm>
                      <a:prstGeom prst="rect">
                        <a:avLst/>
                      </a:prstGeom>
                      <a:noFill/>
                    </p:spPr>
                  </p:pic>
                </p:oleObj>
              </mc:Fallback>
            </mc:AlternateContent>
          </a:graphicData>
        </a:graphic>
      </p:graphicFrame>
      <p:sp>
        <p:nvSpPr>
          <p:cNvPr id="13" name="矩形 12"/>
          <p:cNvSpPr/>
          <p:nvPr/>
        </p:nvSpPr>
        <p:spPr>
          <a:xfrm>
            <a:off x="1741290" y="4953034"/>
            <a:ext cx="6802636"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相应的</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A,B,C</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结构具有某种标准结构，如其中的能控子系统（</a:t>
            </a:r>
            <a:r>
              <a:rPr kumimoji="0" lang="en-US" altLang="zh-CN" sz="1800" b="0" i="0" u="none" strike="noStrike" kern="100" cap="none" spc="0" normalizeH="0" baseline="0" noProof="0" dirty="0" err="1">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A,b</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）可以呈现为能控标准型，能观子系统呈能观标准型。</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1210397" y="4061795"/>
          <a:ext cx="379556" cy="284667"/>
        </p:xfrm>
        <a:graphic>
          <a:graphicData uri="http://schemas.openxmlformats.org/presentationml/2006/ole">
            <mc:AlternateContent xmlns:mc="http://schemas.openxmlformats.org/markup-compatibility/2006">
              <mc:Choice xmlns:v="urn:schemas-microsoft-com:vml" Requires="v">
                <p:oleObj spid="_x0000_s165896" name="公式" r:id="rId7" imgW="190417" imgH="139639" progId="Equation.3">
                  <p:embed/>
                </p:oleObj>
              </mc:Choice>
              <mc:Fallback>
                <p:oleObj name="公式" r:id="rId7" imgW="190417" imgH="139639" progId="Equation.3">
                  <p:embed/>
                  <p:pic>
                    <p:nvPicPr>
                      <p:cNvPr id="16" name="对象 1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210397" y="4061795"/>
                        <a:ext cx="379556" cy="284667"/>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1210397" y="5122324"/>
          <a:ext cx="379556" cy="284667"/>
        </p:xfrm>
        <a:graphic>
          <a:graphicData uri="http://schemas.openxmlformats.org/presentationml/2006/ole">
            <mc:AlternateContent xmlns:mc="http://schemas.openxmlformats.org/markup-compatibility/2006">
              <mc:Choice xmlns:v="urn:schemas-microsoft-com:vml" Requires="v">
                <p:oleObj spid="_x0000_s165897" name="公式" r:id="rId9" imgW="190417" imgH="139639" progId="Equation.3">
                  <p:embed/>
                </p:oleObj>
              </mc:Choice>
              <mc:Fallback>
                <p:oleObj name="公式" r:id="rId9" imgW="190417" imgH="139639" progId="Equation.3">
                  <p:embed/>
                  <p:pic>
                    <p:nvPicPr>
                      <p:cNvPr id="17" name="对象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210397" y="5122324"/>
                        <a:ext cx="379556" cy="284667"/>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225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7564847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9"/>
                                        </p:tgtEl>
                                        <p:attrNameLst>
                                          <p:attrName>style.visibility</p:attrName>
                                        </p:attrNameLst>
                                      </p:cBhvr>
                                      <p:to>
                                        <p:strVal val="visible"/>
                                      </p:to>
                                    </p:set>
                                    <p:animEffect transition="in" filter="fade">
                                      <p:cBhvr>
                                        <p:cTn id="20" dur="500"/>
                                        <p:tgtEl>
                                          <p:spTgt spid="9"/>
                                        </p:tgtEl>
                                      </p:cBhvr>
                                    </p:animEffect>
                                  </p:childTnLst>
                                </p:cTn>
                              </p:par>
                              <p:par>
                                <p:cTn id="21" presetID="10" presetClass="entr" presetSubtype="0" fill="hold" nodeType="withEffect">
                                  <p:stCondLst>
                                    <p:cond delay="0"/>
                                  </p:stCondLst>
                                  <p:childTnLst>
                                    <p:set>
                                      <p:cBhvr>
                                        <p:cTn id="22" dur="1" fill="hold">
                                          <p:stCondLst>
                                            <p:cond delay="0"/>
                                          </p:stCondLst>
                                        </p:cTn>
                                        <p:tgtEl>
                                          <p:spTgt spid="16"/>
                                        </p:tgtEl>
                                        <p:attrNameLst>
                                          <p:attrName>style.visibility</p:attrName>
                                        </p:attrNameLst>
                                      </p:cBhvr>
                                      <p:to>
                                        <p:strVal val="visible"/>
                                      </p:to>
                                    </p:set>
                                    <p:animEffect transition="in" filter="fade">
                                      <p:cBhvr>
                                        <p:cTn id="23" dur="500"/>
                                        <p:tgtEl>
                                          <p:spTgt spid="16"/>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fade">
                                      <p:cBhvr>
                                        <p:cTn id="26" dur="500"/>
                                        <p:tgtEl>
                                          <p:spTgt spid="10"/>
                                        </p:tgtEl>
                                      </p:cBhvr>
                                    </p:animEffect>
                                  </p:childTnLst>
                                </p:cTn>
                              </p:par>
                              <p:par>
                                <p:cTn id="27" presetID="10" presetClass="entr" presetSubtype="0" fill="hold" nodeType="withEffect">
                                  <p:stCondLst>
                                    <p:cond delay="0"/>
                                  </p:stCondLst>
                                  <p:childTnLst>
                                    <p:set>
                                      <p:cBhvr>
                                        <p:cTn id="28" dur="1" fill="hold">
                                          <p:stCondLst>
                                            <p:cond delay="0"/>
                                          </p:stCondLst>
                                        </p:cTn>
                                        <p:tgtEl>
                                          <p:spTgt spid="12"/>
                                        </p:tgtEl>
                                        <p:attrNameLst>
                                          <p:attrName>style.visibility</p:attrName>
                                        </p:attrNameLst>
                                      </p:cBhvr>
                                      <p:to>
                                        <p:strVal val="visible"/>
                                      </p:to>
                                    </p:set>
                                    <p:animEffect transition="in" filter="fade">
                                      <p:cBhvr>
                                        <p:cTn id="29" dur="500"/>
                                        <p:tgtEl>
                                          <p:spTgt spid="12"/>
                                        </p:tgtEl>
                                      </p:cBhvr>
                                    </p:animEffect>
                                  </p:childTnLst>
                                </p:cTn>
                              </p:par>
                              <p:par>
                                <p:cTn id="30" presetID="10" presetClass="entr" presetSubtype="0" fill="hold" nodeType="withEffect">
                                  <p:stCondLst>
                                    <p:cond delay="0"/>
                                  </p:stCondLst>
                                  <p:childTnLst>
                                    <p:set>
                                      <p:cBhvr>
                                        <p:cTn id="31" dur="1" fill="hold">
                                          <p:stCondLst>
                                            <p:cond delay="0"/>
                                          </p:stCondLst>
                                        </p:cTn>
                                        <p:tgtEl>
                                          <p:spTgt spid="17"/>
                                        </p:tgtEl>
                                        <p:attrNameLst>
                                          <p:attrName>style.visibility</p:attrName>
                                        </p:attrNameLst>
                                      </p:cBhvr>
                                      <p:to>
                                        <p:strVal val="visible"/>
                                      </p:to>
                                    </p:set>
                                    <p:animEffect transition="in" filter="fade">
                                      <p:cBhvr>
                                        <p:cTn id="32" dur="500"/>
                                        <p:tgtEl>
                                          <p:spTgt spid="17"/>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fade">
                                      <p:cBhvr>
                                        <p:cTn id="35"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9" grpId="0"/>
      <p:bldP spid="10" grpId="0"/>
      <p:bldP spid="13" grpId="0"/>
    </p:bld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161369" y="1161597"/>
            <a:ext cx="6691255" cy="415498"/>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3.3.3 </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线性非奇异变换保持了系统的能控性和能观测性</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873208" y="1675464"/>
            <a:ext cx="6663690"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使用线性非奇异变换对系统进行结构分解，是通过引入适当的线性非奇异变换来实现的。因此，有必要首先研究系统在线性非奇异变换下的能控性和能观性是否会发生变化，结论如下。</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矩形 5"/>
          <p:cNvSpPr/>
          <p:nvPr/>
        </p:nvSpPr>
        <p:spPr>
          <a:xfrm>
            <a:off x="834390" y="2848950"/>
            <a:ext cx="6663690" cy="78483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为对</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进行线性非奇异变换所导出的结果，两者之间的关系为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7" name="Rectangle 2"/>
          <p:cNvSpPr>
            <a:spLocks noChangeArrowheads="1"/>
          </p:cNvSpPr>
          <p:nvPr/>
        </p:nvSpPr>
        <p:spPr bwMode="auto">
          <a:xfrm>
            <a:off x="1554481" y="396951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1780684" y="2919712"/>
          <a:ext cx="656303" cy="302108"/>
        </p:xfrm>
        <a:graphic>
          <a:graphicData uri="http://schemas.openxmlformats.org/presentationml/2006/ole">
            <mc:AlternateContent xmlns:mc="http://schemas.openxmlformats.org/markup-compatibility/2006">
              <mc:Choice xmlns:v="urn:schemas-microsoft-com:vml" Requires="v">
                <p:oleObj spid="_x0000_s166926" name="Equation" r:id="rId3" imgW="596900" imgH="279400" progId="Equation.DSMT4">
                  <p:embed/>
                </p:oleObj>
              </mc:Choice>
              <mc:Fallback>
                <p:oleObj name="Equation" r:id="rId3" imgW="596900" imgH="279400" progId="Equation.DSMT4">
                  <p:embed/>
                  <p:pic>
                    <p:nvPicPr>
                      <p:cNvPr id="8" name="对象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80684" y="2919712"/>
                        <a:ext cx="656303" cy="302108"/>
                      </a:xfrm>
                      <a:prstGeom prst="rect">
                        <a:avLst/>
                      </a:prstGeom>
                      <a:noFill/>
                    </p:spPr>
                  </p:pic>
                </p:oleObj>
              </mc:Fallback>
            </mc:AlternateContent>
          </a:graphicData>
        </a:graphic>
      </p:graphicFrame>
      <p:sp>
        <p:nvSpPr>
          <p:cNvPr id="9" name="Rectangle 4"/>
          <p:cNvSpPr>
            <a:spLocks noChangeArrowheads="1"/>
          </p:cNvSpPr>
          <p:nvPr/>
        </p:nvSpPr>
        <p:spPr bwMode="auto">
          <a:xfrm>
            <a:off x="2766061" y="408024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2996706" y="2918210"/>
          <a:ext cx="685934" cy="303610"/>
        </p:xfrm>
        <a:graphic>
          <a:graphicData uri="http://schemas.openxmlformats.org/presentationml/2006/ole">
            <mc:AlternateContent xmlns:mc="http://schemas.openxmlformats.org/markup-compatibility/2006">
              <mc:Choice xmlns:v="urn:schemas-microsoft-com:vml" Requires="v">
                <p:oleObj spid="_x0000_s166927" name="Equation" r:id="rId5" imgW="583947" imgH="253890" progId="Equation.DSMT4">
                  <p:embed/>
                </p:oleObj>
              </mc:Choice>
              <mc:Fallback>
                <p:oleObj name="Equation" r:id="rId5" imgW="583947" imgH="253890" progId="Equation.DSMT4">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96706" y="2918210"/>
                        <a:ext cx="685934" cy="303610"/>
                      </a:xfrm>
                      <a:prstGeom prst="rect">
                        <a:avLst/>
                      </a:prstGeom>
                      <a:noFill/>
                    </p:spPr>
                  </p:pic>
                </p:oleObj>
              </mc:Fallback>
            </mc:AlternateContent>
          </a:graphicData>
        </a:graphic>
      </p:graphicFrame>
      <p:sp>
        <p:nvSpPr>
          <p:cNvPr id="11" name="Rectangle 6"/>
          <p:cNvSpPr>
            <a:spLocks noChangeArrowheads="1"/>
          </p:cNvSpPr>
          <p:nvPr/>
        </p:nvSpPr>
        <p:spPr bwMode="auto">
          <a:xfrm>
            <a:off x="6467220" y="4489518"/>
            <a:ext cx="1002519" cy="346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zh-CN" altLang="zh-CN" sz="1350" b="1"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 </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a:t>
            </a:r>
            <a:r>
              <a:rPr kumimoji="0" lang="en-US" altLang="zh-CN"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3-34</a:t>
            </a:r>
            <a:r>
              <a:rPr kumimoji="0" lang="zh-CN" altLang="zh-CN" sz="135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a:t>
            </a:r>
          </a:p>
        </p:txBody>
      </p:sp>
      <p:graphicFrame>
        <p:nvGraphicFramePr>
          <p:cNvPr id="12" name="对象 11"/>
          <p:cNvGraphicFramePr>
            <a:graphicFrameLocks noChangeAspect="1"/>
          </p:cNvGraphicFramePr>
          <p:nvPr>
            <p:extLst/>
          </p:nvPr>
        </p:nvGraphicFramePr>
        <p:xfrm>
          <a:off x="2143125" y="3761103"/>
          <a:ext cx="937260" cy="260350"/>
        </p:xfrm>
        <a:graphic>
          <a:graphicData uri="http://schemas.openxmlformats.org/presentationml/2006/ole">
            <mc:AlternateContent xmlns:mc="http://schemas.openxmlformats.org/markup-compatibility/2006">
              <mc:Choice xmlns:v="urn:schemas-microsoft-com:vml" Requires="v">
                <p:oleObj spid="_x0000_s166928" name="Equation" r:id="rId7" imgW="685800" imgH="190500" progId="Equation.DSMT4">
                  <p:embed/>
                </p:oleObj>
              </mc:Choice>
              <mc:Fallback>
                <p:oleObj name="Equation" r:id="rId7" imgW="685800" imgH="190500"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43125" y="3761103"/>
                        <a:ext cx="937260" cy="260350"/>
                      </a:xfrm>
                      <a:prstGeom prst="rect">
                        <a:avLst/>
                      </a:prstGeom>
                      <a:noFill/>
                    </p:spPr>
                  </p:pic>
                </p:oleObj>
              </mc:Fallback>
            </mc:AlternateContent>
          </a:graphicData>
        </a:graphic>
      </p:graphicFrame>
      <p:sp>
        <p:nvSpPr>
          <p:cNvPr id="13" name="Rectangle 8"/>
          <p:cNvSpPr>
            <a:spLocks noChangeArrowheads="1"/>
          </p:cNvSpPr>
          <p:nvPr/>
        </p:nvSpPr>
        <p:spPr bwMode="auto">
          <a:xfrm>
            <a:off x="2823211" y="486140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3339673" y="3761772"/>
          <a:ext cx="752267" cy="283874"/>
        </p:xfrm>
        <a:graphic>
          <a:graphicData uri="http://schemas.openxmlformats.org/presentationml/2006/ole">
            <mc:AlternateContent xmlns:mc="http://schemas.openxmlformats.org/markup-compatibility/2006">
              <mc:Choice xmlns:v="urn:schemas-microsoft-com:vml" Requires="v">
                <p:oleObj spid="_x0000_s166929" name="Equation" r:id="rId9" imgW="508000" imgH="190500" progId="Equation.DSMT4">
                  <p:embed/>
                </p:oleObj>
              </mc:Choice>
              <mc:Fallback>
                <p:oleObj name="Equation" r:id="rId9" imgW="508000" imgH="190500"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339673" y="3761772"/>
                        <a:ext cx="752267" cy="283874"/>
                      </a:xfrm>
                      <a:prstGeom prst="rect">
                        <a:avLst/>
                      </a:prstGeom>
                      <a:noFill/>
                    </p:spPr>
                  </p:pic>
                </p:oleObj>
              </mc:Fallback>
            </mc:AlternateContent>
          </a:graphicData>
        </a:graphic>
      </p:graphicFrame>
      <p:sp>
        <p:nvSpPr>
          <p:cNvPr id="15" name="Rectangle 10"/>
          <p:cNvSpPr>
            <a:spLocks noChangeArrowheads="1"/>
          </p:cNvSpPr>
          <p:nvPr/>
        </p:nvSpPr>
        <p:spPr bwMode="auto">
          <a:xfrm>
            <a:off x="4398967" y="500427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4401108" y="3761102"/>
          <a:ext cx="895829" cy="298610"/>
        </p:xfrm>
        <a:graphic>
          <a:graphicData uri="http://schemas.openxmlformats.org/presentationml/2006/ole">
            <mc:AlternateContent xmlns:mc="http://schemas.openxmlformats.org/markup-compatibility/2006">
              <mc:Choice xmlns:v="urn:schemas-microsoft-com:vml" Requires="v">
                <p:oleObj spid="_x0000_s166930" name="Equation" r:id="rId11" imgW="596641" imgH="203112" progId="Equation.DSMT4">
                  <p:embed/>
                </p:oleObj>
              </mc:Choice>
              <mc:Fallback>
                <p:oleObj name="Equation" r:id="rId11" imgW="596641" imgH="203112" progId="Equation.DSMT4">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401108" y="3761102"/>
                        <a:ext cx="895829" cy="298610"/>
                      </a:xfrm>
                      <a:prstGeom prst="rect">
                        <a:avLst/>
                      </a:prstGeom>
                      <a:noFill/>
                    </p:spPr>
                  </p:pic>
                </p:oleObj>
              </mc:Fallback>
            </mc:AlternateContent>
          </a:graphicData>
        </a:graphic>
      </p:graphicFrame>
      <p:sp>
        <p:nvSpPr>
          <p:cNvPr id="17" name="矩形 16"/>
          <p:cNvSpPr/>
          <p:nvPr/>
        </p:nvSpPr>
        <p:spPr>
          <a:xfrm>
            <a:off x="6477128" y="3761102"/>
            <a:ext cx="106792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3-33</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8" name="矩形 17"/>
          <p:cNvSpPr/>
          <p:nvPr/>
        </p:nvSpPr>
        <p:spPr>
          <a:xfrm>
            <a:off x="1336850" y="4111467"/>
            <a:ext cx="3839513"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其中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P</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为非奇异常值矩阵。则必成立</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20" name="对象 19"/>
          <p:cNvGraphicFramePr>
            <a:graphicFrameLocks noChangeAspect="1"/>
          </p:cNvGraphicFramePr>
          <p:nvPr>
            <p:extLst/>
          </p:nvPr>
        </p:nvGraphicFramePr>
        <p:xfrm>
          <a:off x="3080386" y="4551260"/>
          <a:ext cx="1512653" cy="317657"/>
        </p:xfrm>
        <a:graphic>
          <a:graphicData uri="http://schemas.openxmlformats.org/presentationml/2006/ole">
            <mc:AlternateContent xmlns:mc="http://schemas.openxmlformats.org/markup-compatibility/2006">
              <mc:Choice xmlns:v="urn:schemas-microsoft-com:vml" Requires="v">
                <p:oleObj spid="_x0000_s166931" name="Equation" r:id="rId13" imgW="952087" imgH="203112" progId="Equation.DSMT4">
                  <p:embed/>
                </p:oleObj>
              </mc:Choice>
              <mc:Fallback>
                <p:oleObj name="Equation" r:id="rId13" imgW="952087" imgH="203112" progId="Equation.DSMT4">
                  <p:embed/>
                  <p:pic>
                    <p:nvPicPr>
                      <p:cNvPr id="20" name="对象 1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080386" y="4551260"/>
                        <a:ext cx="1512653" cy="317657"/>
                      </a:xfrm>
                      <a:prstGeom prst="rect">
                        <a:avLst/>
                      </a:prstGeom>
                      <a:noFill/>
                    </p:spPr>
                  </p:pic>
                </p:oleObj>
              </mc:Fallback>
            </mc:AlternateContent>
          </a:graphicData>
        </a:graphic>
      </p:graphicFrame>
      <p:graphicFrame>
        <p:nvGraphicFramePr>
          <p:cNvPr id="22" name="对象 21"/>
          <p:cNvGraphicFramePr>
            <a:graphicFrameLocks noChangeAspect="1"/>
          </p:cNvGraphicFramePr>
          <p:nvPr>
            <p:extLst/>
          </p:nvPr>
        </p:nvGraphicFramePr>
        <p:xfrm>
          <a:off x="3069391" y="4977373"/>
          <a:ext cx="1523648" cy="307660"/>
        </p:xfrm>
        <a:graphic>
          <a:graphicData uri="http://schemas.openxmlformats.org/presentationml/2006/ole">
            <mc:AlternateContent xmlns:mc="http://schemas.openxmlformats.org/markup-compatibility/2006">
              <mc:Choice xmlns:v="urn:schemas-microsoft-com:vml" Requires="v">
                <p:oleObj spid="_x0000_s166932" name="Equation" r:id="rId15" imgW="990170" imgH="203112" progId="Equation.DSMT4">
                  <p:embed/>
                </p:oleObj>
              </mc:Choice>
              <mc:Fallback>
                <p:oleObj name="Equation" r:id="rId15" imgW="990170" imgH="203112" progId="Equation.DSMT4">
                  <p:embed/>
                  <p:pic>
                    <p:nvPicPr>
                      <p:cNvPr id="22" name="对象 2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069391" y="4977373"/>
                        <a:ext cx="1523648" cy="307660"/>
                      </a:xfrm>
                      <a:prstGeom prst="rect">
                        <a:avLst/>
                      </a:prstGeom>
                      <a:noFill/>
                    </p:spPr>
                  </p:pic>
                </p:oleObj>
              </mc:Fallback>
            </mc:AlternateContent>
          </a:graphicData>
        </a:graphic>
      </p:graphicFrame>
      <p:sp>
        <p:nvSpPr>
          <p:cNvPr id="23" name="矩形 22"/>
          <p:cNvSpPr/>
          <p:nvPr/>
        </p:nvSpPr>
        <p:spPr>
          <a:xfrm>
            <a:off x="6138733" y="4952650"/>
            <a:ext cx="1359347" cy="438582"/>
          </a:xfrm>
          <a:prstGeom prst="rect">
            <a:avLst/>
          </a:prstGeom>
        </p:spPr>
        <p:txBody>
          <a:bodyPr wrap="none">
            <a:spAutoFit/>
          </a:bodyPr>
          <a:lstStyle/>
          <a:p>
            <a:pPr marL="0" marR="0" lvl="0" indent="229553" algn="r" defTabSz="914400" rtl="0" eaLnBrk="1" fontAlgn="auto" latinLnBrk="1"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3-35</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4" name="矩形 23"/>
          <p:cNvSpPr/>
          <p:nvPr/>
        </p:nvSpPr>
        <p:spPr>
          <a:xfrm>
            <a:off x="1359934" y="5449780"/>
            <a:ext cx="7311545"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其中，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和</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为两者的能控性矩阵，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和</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为两者的能观测性矩阵。</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26" name="对象 25"/>
          <p:cNvGraphicFramePr>
            <a:graphicFrameLocks noChangeAspect="1"/>
          </p:cNvGraphicFramePr>
          <p:nvPr>
            <p:extLst/>
          </p:nvPr>
        </p:nvGraphicFramePr>
        <p:xfrm>
          <a:off x="2035969" y="5484853"/>
          <a:ext cx="263127" cy="345354"/>
        </p:xfrm>
        <a:graphic>
          <a:graphicData uri="http://schemas.openxmlformats.org/presentationml/2006/ole">
            <mc:AlternateContent xmlns:mc="http://schemas.openxmlformats.org/markup-compatibility/2006">
              <mc:Choice xmlns:v="urn:schemas-microsoft-com:vml" Requires="v">
                <p:oleObj spid="_x0000_s166933" name="Equation" r:id="rId17" imgW="152268" imgH="203024" progId="Equation.DSMT4">
                  <p:embed/>
                </p:oleObj>
              </mc:Choice>
              <mc:Fallback>
                <p:oleObj name="Equation" r:id="rId17" imgW="152268" imgH="203024" progId="Equation.DSMT4">
                  <p:embed/>
                  <p:pic>
                    <p:nvPicPr>
                      <p:cNvPr id="26" name="对象 2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035969" y="5484853"/>
                        <a:ext cx="263127" cy="345354"/>
                      </a:xfrm>
                      <a:prstGeom prst="rect">
                        <a:avLst/>
                      </a:prstGeom>
                      <a:noFill/>
                    </p:spPr>
                  </p:pic>
                </p:oleObj>
              </mc:Fallback>
            </mc:AlternateContent>
          </a:graphicData>
        </a:graphic>
      </p:graphicFrame>
      <p:graphicFrame>
        <p:nvGraphicFramePr>
          <p:cNvPr id="28" name="对象 27"/>
          <p:cNvGraphicFramePr>
            <a:graphicFrameLocks noChangeAspect="1"/>
          </p:cNvGraphicFramePr>
          <p:nvPr>
            <p:extLst/>
          </p:nvPr>
        </p:nvGraphicFramePr>
        <p:xfrm>
          <a:off x="2527459" y="5527979"/>
          <a:ext cx="238601" cy="302228"/>
        </p:xfrm>
        <a:graphic>
          <a:graphicData uri="http://schemas.openxmlformats.org/presentationml/2006/ole">
            <mc:AlternateContent xmlns:mc="http://schemas.openxmlformats.org/markup-compatibility/2006">
              <mc:Choice xmlns:v="urn:schemas-microsoft-com:vml" Requires="v">
                <p:oleObj spid="_x0000_s166934" name="Equation" r:id="rId19" imgW="139579" imgH="177646" progId="Equation.DSMT4">
                  <p:embed/>
                </p:oleObj>
              </mc:Choice>
              <mc:Fallback>
                <p:oleObj name="Equation" r:id="rId19" imgW="139579" imgH="177646" progId="Equation.DSMT4">
                  <p:embed/>
                  <p:pic>
                    <p:nvPicPr>
                      <p:cNvPr id="28" name="对象 2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527459" y="5527979"/>
                        <a:ext cx="238601" cy="302228"/>
                      </a:xfrm>
                      <a:prstGeom prst="rect">
                        <a:avLst/>
                      </a:prstGeom>
                      <a:noFill/>
                    </p:spPr>
                  </p:pic>
                </p:oleObj>
              </mc:Fallback>
            </mc:AlternateContent>
          </a:graphicData>
        </a:graphic>
      </p:graphicFrame>
      <p:graphicFrame>
        <p:nvGraphicFramePr>
          <p:cNvPr id="30" name="对象 29"/>
          <p:cNvGraphicFramePr>
            <a:graphicFrameLocks noChangeAspect="1"/>
          </p:cNvGraphicFramePr>
          <p:nvPr>
            <p:extLst/>
          </p:nvPr>
        </p:nvGraphicFramePr>
        <p:xfrm>
          <a:off x="4886878" y="5465114"/>
          <a:ext cx="285750" cy="375047"/>
        </p:xfrm>
        <a:graphic>
          <a:graphicData uri="http://schemas.openxmlformats.org/presentationml/2006/ole">
            <mc:AlternateContent xmlns:mc="http://schemas.openxmlformats.org/markup-compatibility/2006">
              <mc:Choice xmlns:v="urn:schemas-microsoft-com:vml" Requires="v">
                <p:oleObj spid="_x0000_s166935" name="Equation" r:id="rId21" imgW="152268" imgH="203024" progId="Equation.DSMT4">
                  <p:embed/>
                </p:oleObj>
              </mc:Choice>
              <mc:Fallback>
                <p:oleObj name="Equation" r:id="rId21" imgW="152268" imgH="203024" progId="Equation.DSMT4">
                  <p:embed/>
                  <p:pic>
                    <p:nvPicPr>
                      <p:cNvPr id="30" name="对象 29"/>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4886878" y="5465114"/>
                        <a:ext cx="285750" cy="375047"/>
                      </a:xfrm>
                      <a:prstGeom prst="rect">
                        <a:avLst/>
                      </a:prstGeom>
                      <a:noFill/>
                    </p:spPr>
                  </p:pic>
                </p:oleObj>
              </mc:Fallback>
            </mc:AlternateContent>
          </a:graphicData>
        </a:graphic>
      </p:graphicFrame>
      <p:sp>
        <p:nvSpPr>
          <p:cNvPr id="31" name="Rectangle 22"/>
          <p:cNvSpPr>
            <a:spLocks noChangeArrowheads="1"/>
          </p:cNvSpPr>
          <p:nvPr/>
        </p:nvSpPr>
        <p:spPr bwMode="auto">
          <a:xfrm>
            <a:off x="5440681" y="714098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32" name="对象 31"/>
          <p:cNvGraphicFramePr>
            <a:graphicFrameLocks noChangeAspect="1"/>
          </p:cNvGraphicFramePr>
          <p:nvPr>
            <p:extLst/>
          </p:nvPr>
        </p:nvGraphicFramePr>
        <p:xfrm>
          <a:off x="5353842" y="5527979"/>
          <a:ext cx="262890" cy="312182"/>
        </p:xfrm>
        <a:graphic>
          <a:graphicData uri="http://schemas.openxmlformats.org/presentationml/2006/ole">
            <mc:AlternateContent xmlns:mc="http://schemas.openxmlformats.org/markup-compatibility/2006">
              <mc:Choice xmlns:v="urn:schemas-microsoft-com:vml" Requires="v">
                <p:oleObj spid="_x0000_s166936" name="Equation" r:id="rId23" imgW="152202" imgH="177569" progId="Equation.DSMT4">
                  <p:embed/>
                </p:oleObj>
              </mc:Choice>
              <mc:Fallback>
                <p:oleObj name="Equation" r:id="rId23" imgW="152202" imgH="177569" progId="Equation.DSMT4">
                  <p:embed/>
                  <p:pic>
                    <p:nvPicPr>
                      <p:cNvPr id="32" name="对象 31"/>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5353842" y="5527979"/>
                        <a:ext cx="262890" cy="312182"/>
                      </a:xfrm>
                      <a:prstGeom prst="rect">
                        <a:avLst/>
                      </a:prstGeom>
                      <a:noFill/>
                    </p:spPr>
                  </p:pic>
                </p:oleObj>
              </mc:Fallback>
            </mc:AlternateContent>
          </a:graphicData>
        </a:graphic>
      </p:graphicFrame>
      <p:sp>
        <p:nvSpPr>
          <p:cNvPr id="33" name="矩形 32"/>
          <p:cNvSpPr/>
          <p:nvPr/>
        </p:nvSpPr>
        <p:spPr>
          <a:xfrm>
            <a:off x="103300" y="4814150"/>
            <a:ext cx="1880981" cy="369332"/>
          </a:xfrm>
          <a:prstGeom prst="rect">
            <a:avLst/>
          </a:prstGeom>
        </p:spPr>
        <p:txBody>
          <a:bodyPr wrap="square">
            <a:spAutoFit/>
          </a:bodyPr>
          <a:lstStyle/>
          <a:p>
            <a:pPr marL="0" marR="0" lvl="0" indent="2667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2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34" name="Rectangle 35"/>
          <p:cNvSpPr>
            <a:spLocks noChangeArrowheads="1"/>
          </p:cNvSpPr>
          <p:nvPr/>
        </p:nvSpPr>
        <p:spPr bwMode="auto">
          <a:xfrm>
            <a:off x="1577087" y="714098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35" name="对象 34"/>
          <p:cNvGraphicFramePr>
            <a:graphicFrameLocks noChangeAspect="1"/>
          </p:cNvGraphicFramePr>
          <p:nvPr>
            <p:extLst/>
          </p:nvPr>
        </p:nvGraphicFramePr>
        <p:xfrm>
          <a:off x="863096" y="4872711"/>
          <a:ext cx="722009" cy="253337"/>
        </p:xfrm>
        <a:graphic>
          <a:graphicData uri="http://schemas.openxmlformats.org/presentationml/2006/ole">
            <mc:AlternateContent xmlns:mc="http://schemas.openxmlformats.org/markup-compatibility/2006">
              <mc:Choice xmlns:v="urn:schemas-microsoft-com:vml" Requires="v">
                <p:oleObj spid="_x0000_s166937" name="Equation" r:id="rId25" imgW="545863" imgH="190417" progId="Equation.DSMT4">
                  <p:embed/>
                </p:oleObj>
              </mc:Choice>
              <mc:Fallback>
                <p:oleObj name="Equation" r:id="rId25" imgW="545863" imgH="190417" progId="Equation.DSMT4">
                  <p:embed/>
                  <p:pic>
                    <p:nvPicPr>
                      <p:cNvPr id="35" name="对象 34"/>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863096" y="4872711"/>
                        <a:ext cx="722009" cy="253337"/>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226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9312815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par>
                                <p:cTn id="13" presetID="10" presetClass="entr" presetSubtype="0" fill="hold"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nodeType="with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500"/>
                                        <p:tgtEl>
                                          <p:spTgt spid="10"/>
                                        </p:tgtEl>
                                      </p:cBhvr>
                                    </p:animEffect>
                                  </p:childTnLst>
                                </p:cTn>
                              </p:par>
                              <p:par>
                                <p:cTn id="19" presetID="10" presetClass="entr" presetSubtype="0" fill="hold" nodeType="with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par>
                                <p:cTn id="22" presetID="10" presetClass="entr" presetSubtype="0" fill="hold" nodeType="with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fade">
                                      <p:cBhvr>
                                        <p:cTn id="24" dur="500"/>
                                        <p:tgtEl>
                                          <p:spTgt spid="14"/>
                                        </p:tgtEl>
                                      </p:cBhvr>
                                    </p:animEffect>
                                  </p:childTnLst>
                                </p:cTn>
                              </p:par>
                              <p:par>
                                <p:cTn id="25" presetID="10" presetClass="entr" presetSubtype="0" fill="hold" nodeType="with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fade">
                                      <p:cBhvr>
                                        <p:cTn id="27" dur="500"/>
                                        <p:tgtEl>
                                          <p:spTgt spid="16"/>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17"/>
                                        </p:tgtEl>
                                        <p:attrNameLst>
                                          <p:attrName>style.visibility</p:attrName>
                                        </p:attrNameLst>
                                      </p:cBhvr>
                                      <p:to>
                                        <p:strVal val="visible"/>
                                      </p:to>
                                    </p:set>
                                    <p:animEffect transition="in" filter="fade">
                                      <p:cBhvr>
                                        <p:cTn id="30" dur="500"/>
                                        <p:tgtEl>
                                          <p:spTgt spid="17"/>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18"/>
                                        </p:tgtEl>
                                        <p:attrNameLst>
                                          <p:attrName>style.visibility</p:attrName>
                                        </p:attrNameLst>
                                      </p:cBhvr>
                                      <p:to>
                                        <p:strVal val="visible"/>
                                      </p:to>
                                    </p:set>
                                    <p:animEffect transition="in" filter="fade">
                                      <p:cBhvr>
                                        <p:cTn id="33" dur="500"/>
                                        <p:tgtEl>
                                          <p:spTgt spid="18"/>
                                        </p:tgtEl>
                                      </p:cBhvr>
                                    </p:animEffect>
                                  </p:childTnLst>
                                </p:cTn>
                              </p:par>
                              <p:par>
                                <p:cTn id="34" presetID="10" presetClass="entr" presetSubtype="0" fill="hold" nodeType="withEffect">
                                  <p:stCondLst>
                                    <p:cond delay="0"/>
                                  </p:stCondLst>
                                  <p:childTnLst>
                                    <p:set>
                                      <p:cBhvr>
                                        <p:cTn id="35" dur="1" fill="hold">
                                          <p:stCondLst>
                                            <p:cond delay="0"/>
                                          </p:stCondLst>
                                        </p:cTn>
                                        <p:tgtEl>
                                          <p:spTgt spid="20"/>
                                        </p:tgtEl>
                                        <p:attrNameLst>
                                          <p:attrName>style.visibility</p:attrName>
                                        </p:attrNameLst>
                                      </p:cBhvr>
                                      <p:to>
                                        <p:strVal val="visible"/>
                                      </p:to>
                                    </p:set>
                                    <p:animEffect transition="in" filter="fade">
                                      <p:cBhvr>
                                        <p:cTn id="36" dur="500"/>
                                        <p:tgtEl>
                                          <p:spTgt spid="20"/>
                                        </p:tgtEl>
                                      </p:cBhvr>
                                    </p:animEffect>
                                  </p:childTnLst>
                                </p:cTn>
                              </p:par>
                              <p:par>
                                <p:cTn id="37" presetID="10" presetClass="entr" presetSubtype="0" fill="hold" nodeType="withEffect">
                                  <p:stCondLst>
                                    <p:cond delay="0"/>
                                  </p:stCondLst>
                                  <p:childTnLst>
                                    <p:set>
                                      <p:cBhvr>
                                        <p:cTn id="38" dur="1" fill="hold">
                                          <p:stCondLst>
                                            <p:cond delay="0"/>
                                          </p:stCondLst>
                                        </p:cTn>
                                        <p:tgtEl>
                                          <p:spTgt spid="22"/>
                                        </p:tgtEl>
                                        <p:attrNameLst>
                                          <p:attrName>style.visibility</p:attrName>
                                        </p:attrNameLst>
                                      </p:cBhvr>
                                      <p:to>
                                        <p:strVal val="visible"/>
                                      </p:to>
                                    </p:set>
                                    <p:animEffect transition="in" filter="fade">
                                      <p:cBhvr>
                                        <p:cTn id="39" dur="500"/>
                                        <p:tgtEl>
                                          <p:spTgt spid="22"/>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fade">
                                      <p:cBhvr>
                                        <p:cTn id="42" dur="500"/>
                                        <p:tgtEl>
                                          <p:spTgt spid="11"/>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23"/>
                                        </p:tgtEl>
                                        <p:attrNameLst>
                                          <p:attrName>style.visibility</p:attrName>
                                        </p:attrNameLst>
                                      </p:cBhvr>
                                      <p:to>
                                        <p:strVal val="visible"/>
                                      </p:to>
                                    </p:set>
                                    <p:animEffect transition="in" filter="fade">
                                      <p:cBhvr>
                                        <p:cTn id="45" dur="500"/>
                                        <p:tgtEl>
                                          <p:spTgt spid="23"/>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24"/>
                                        </p:tgtEl>
                                        <p:attrNameLst>
                                          <p:attrName>style.visibility</p:attrName>
                                        </p:attrNameLst>
                                      </p:cBhvr>
                                      <p:to>
                                        <p:strVal val="visible"/>
                                      </p:to>
                                    </p:set>
                                    <p:animEffect transition="in" filter="fade">
                                      <p:cBhvr>
                                        <p:cTn id="48" dur="500"/>
                                        <p:tgtEl>
                                          <p:spTgt spid="24"/>
                                        </p:tgtEl>
                                      </p:cBhvr>
                                    </p:animEffect>
                                  </p:childTnLst>
                                </p:cTn>
                              </p:par>
                              <p:par>
                                <p:cTn id="49" presetID="10" presetClass="entr" presetSubtype="0" fill="hold" nodeType="withEffect">
                                  <p:stCondLst>
                                    <p:cond delay="0"/>
                                  </p:stCondLst>
                                  <p:childTnLst>
                                    <p:set>
                                      <p:cBhvr>
                                        <p:cTn id="50" dur="1" fill="hold">
                                          <p:stCondLst>
                                            <p:cond delay="0"/>
                                          </p:stCondLst>
                                        </p:cTn>
                                        <p:tgtEl>
                                          <p:spTgt spid="32"/>
                                        </p:tgtEl>
                                        <p:attrNameLst>
                                          <p:attrName>style.visibility</p:attrName>
                                        </p:attrNameLst>
                                      </p:cBhvr>
                                      <p:to>
                                        <p:strVal val="visible"/>
                                      </p:to>
                                    </p:set>
                                    <p:animEffect transition="in" filter="fade">
                                      <p:cBhvr>
                                        <p:cTn id="51" dur="500"/>
                                        <p:tgtEl>
                                          <p:spTgt spid="32"/>
                                        </p:tgtEl>
                                      </p:cBhvr>
                                    </p:animEffect>
                                  </p:childTnLst>
                                </p:cTn>
                              </p:par>
                              <p:par>
                                <p:cTn id="52" presetID="10" presetClass="entr" presetSubtype="0" fill="hold" nodeType="withEffect">
                                  <p:stCondLst>
                                    <p:cond delay="0"/>
                                  </p:stCondLst>
                                  <p:childTnLst>
                                    <p:set>
                                      <p:cBhvr>
                                        <p:cTn id="53" dur="1" fill="hold">
                                          <p:stCondLst>
                                            <p:cond delay="0"/>
                                          </p:stCondLst>
                                        </p:cTn>
                                        <p:tgtEl>
                                          <p:spTgt spid="30"/>
                                        </p:tgtEl>
                                        <p:attrNameLst>
                                          <p:attrName>style.visibility</p:attrName>
                                        </p:attrNameLst>
                                      </p:cBhvr>
                                      <p:to>
                                        <p:strVal val="visible"/>
                                      </p:to>
                                    </p:set>
                                    <p:animEffect transition="in" filter="fade">
                                      <p:cBhvr>
                                        <p:cTn id="54" dur="500"/>
                                        <p:tgtEl>
                                          <p:spTgt spid="30"/>
                                        </p:tgtEl>
                                      </p:cBhvr>
                                    </p:animEffect>
                                  </p:childTnLst>
                                </p:cTn>
                              </p:par>
                              <p:par>
                                <p:cTn id="55" presetID="10" presetClass="entr" presetSubtype="0" fill="hold" nodeType="withEffect">
                                  <p:stCondLst>
                                    <p:cond delay="0"/>
                                  </p:stCondLst>
                                  <p:childTnLst>
                                    <p:set>
                                      <p:cBhvr>
                                        <p:cTn id="56" dur="1" fill="hold">
                                          <p:stCondLst>
                                            <p:cond delay="0"/>
                                          </p:stCondLst>
                                        </p:cTn>
                                        <p:tgtEl>
                                          <p:spTgt spid="28"/>
                                        </p:tgtEl>
                                        <p:attrNameLst>
                                          <p:attrName>style.visibility</p:attrName>
                                        </p:attrNameLst>
                                      </p:cBhvr>
                                      <p:to>
                                        <p:strVal val="visible"/>
                                      </p:to>
                                    </p:set>
                                    <p:animEffect transition="in" filter="fade">
                                      <p:cBhvr>
                                        <p:cTn id="57" dur="500"/>
                                        <p:tgtEl>
                                          <p:spTgt spid="28"/>
                                        </p:tgtEl>
                                      </p:cBhvr>
                                    </p:animEffect>
                                  </p:childTnLst>
                                </p:cTn>
                              </p:par>
                              <p:par>
                                <p:cTn id="58" presetID="10" presetClass="entr" presetSubtype="0" fill="hold" nodeType="withEffect">
                                  <p:stCondLst>
                                    <p:cond delay="0"/>
                                  </p:stCondLst>
                                  <p:childTnLst>
                                    <p:set>
                                      <p:cBhvr>
                                        <p:cTn id="59" dur="1" fill="hold">
                                          <p:stCondLst>
                                            <p:cond delay="0"/>
                                          </p:stCondLst>
                                        </p:cTn>
                                        <p:tgtEl>
                                          <p:spTgt spid="26"/>
                                        </p:tgtEl>
                                        <p:attrNameLst>
                                          <p:attrName>style.visibility</p:attrName>
                                        </p:attrNameLst>
                                      </p:cBhvr>
                                      <p:to>
                                        <p:strVal val="visible"/>
                                      </p:to>
                                    </p:set>
                                    <p:animEffect transition="in" filter="fade">
                                      <p:cBhvr>
                                        <p:cTn id="60" dur="500"/>
                                        <p:tgtEl>
                                          <p:spTgt spid="26"/>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33"/>
                                        </p:tgtEl>
                                        <p:attrNameLst>
                                          <p:attrName>style.visibility</p:attrName>
                                        </p:attrNameLst>
                                      </p:cBhvr>
                                      <p:to>
                                        <p:strVal val="visible"/>
                                      </p:to>
                                    </p:set>
                                    <p:animEffect transition="in" filter="fade">
                                      <p:cBhvr>
                                        <p:cTn id="65" dur="500"/>
                                        <p:tgtEl>
                                          <p:spTgt spid="33"/>
                                        </p:tgtEl>
                                      </p:cBhvr>
                                    </p:animEffect>
                                  </p:childTnLst>
                                </p:cTn>
                              </p:par>
                              <p:par>
                                <p:cTn id="66" presetID="10" presetClass="entr" presetSubtype="0" fill="hold" nodeType="withEffect">
                                  <p:stCondLst>
                                    <p:cond delay="0"/>
                                  </p:stCondLst>
                                  <p:childTnLst>
                                    <p:set>
                                      <p:cBhvr>
                                        <p:cTn id="67" dur="1" fill="hold">
                                          <p:stCondLst>
                                            <p:cond delay="0"/>
                                          </p:stCondLst>
                                        </p:cTn>
                                        <p:tgtEl>
                                          <p:spTgt spid="35"/>
                                        </p:tgtEl>
                                        <p:attrNameLst>
                                          <p:attrName>style.visibility</p:attrName>
                                        </p:attrNameLst>
                                      </p:cBhvr>
                                      <p:to>
                                        <p:strVal val="visible"/>
                                      </p:to>
                                    </p:set>
                                    <p:animEffect transition="in" filter="fade">
                                      <p:cBhvr>
                                        <p:cTn id="68"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11" grpId="0"/>
      <p:bldP spid="17" grpId="0"/>
      <p:bldP spid="18" grpId="0"/>
      <p:bldP spid="23" grpId="0"/>
      <p:bldP spid="24" grpId="0"/>
      <p:bldP spid="33" grpId="0"/>
    </p:bld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04959" y="1221335"/>
            <a:ext cx="880369"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证</a:t>
            </a:r>
            <a:r>
              <a:rPr kumimoji="0" lang="zh-CN" altLang="en-US" sz="18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明</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 </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5" name="矩形 4"/>
          <p:cNvSpPr/>
          <p:nvPr/>
        </p:nvSpPr>
        <p:spPr>
          <a:xfrm>
            <a:off x="1246825" y="1224103"/>
            <a:ext cx="2284600"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利用式（</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3-33</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），有</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1646954" y="1669488"/>
          <a:ext cx="4631748" cy="340052"/>
        </p:xfrm>
        <a:graphic>
          <a:graphicData uri="http://schemas.openxmlformats.org/presentationml/2006/ole">
            <mc:AlternateContent xmlns:mc="http://schemas.openxmlformats.org/markup-compatibility/2006">
              <mc:Choice xmlns:v="urn:schemas-microsoft-com:vml" Requires="v">
                <p:oleObj spid="_x0000_s167944" name="Equation" r:id="rId3" imgW="3759200" imgH="279400" progId="Equation.DSMT4">
                  <p:embed/>
                </p:oleObj>
              </mc:Choice>
              <mc:Fallback>
                <p:oleObj name="Equation" r:id="rId3" imgW="3759200" imgH="279400"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46954" y="1669488"/>
                        <a:ext cx="4631748" cy="340052"/>
                      </a:xfrm>
                      <a:prstGeom prst="rect">
                        <a:avLst/>
                      </a:prstGeom>
                      <a:noFill/>
                    </p:spPr>
                  </p:pic>
                </p:oleObj>
              </mc:Fallback>
            </mc:AlternateContent>
          </a:graphicData>
        </a:graphic>
      </p:graphicFrame>
      <p:sp>
        <p:nvSpPr>
          <p:cNvPr id="8" name="矩形 7"/>
          <p:cNvSpPr/>
          <p:nvPr/>
        </p:nvSpPr>
        <p:spPr>
          <a:xfrm>
            <a:off x="6974437" y="1666388"/>
            <a:ext cx="106792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3-36</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9" name="矩形 8"/>
          <p:cNvSpPr/>
          <p:nvPr/>
        </p:nvSpPr>
        <p:spPr>
          <a:xfrm>
            <a:off x="1246825" y="2135453"/>
            <a:ext cx="5466992"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考虑到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和</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，故由此导出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1960868" y="2206684"/>
          <a:ext cx="889948" cy="245058"/>
        </p:xfrm>
        <a:graphic>
          <a:graphicData uri="http://schemas.openxmlformats.org/presentationml/2006/ole">
            <mc:AlternateContent xmlns:mc="http://schemas.openxmlformats.org/markup-compatibility/2006">
              <mc:Choice xmlns:v="urn:schemas-microsoft-com:vml" Requires="v">
                <p:oleObj spid="_x0000_s167945" name="Equation" r:id="rId5" imgW="660113" imgH="177723" progId="Equation.DSMT4">
                  <p:embed/>
                </p:oleObj>
              </mc:Choice>
              <mc:Fallback>
                <p:oleObj name="Equation" r:id="rId5" imgW="660113" imgH="177723" progId="Equation.DSMT4">
                  <p:embed/>
                  <p:pic>
                    <p:nvPicPr>
                      <p:cNvPr id="11" name="对象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60868" y="2206684"/>
                        <a:ext cx="889948" cy="245058"/>
                      </a:xfrm>
                      <a:prstGeom prst="rect">
                        <a:avLst/>
                      </a:prstGeom>
                      <a:noFill/>
                    </p:spPr>
                  </p:pic>
                </p:oleObj>
              </mc:Fallback>
            </mc:AlternateContent>
          </a:graphicData>
        </a:graphic>
      </p:graphicFrame>
      <p:sp>
        <p:nvSpPr>
          <p:cNvPr id="12" name="Rectangle 6"/>
          <p:cNvSpPr>
            <a:spLocks noChangeArrowheads="1"/>
          </p:cNvSpPr>
          <p:nvPr/>
        </p:nvSpPr>
        <p:spPr bwMode="auto">
          <a:xfrm>
            <a:off x="2365041" y="299905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3075843" y="2206642"/>
          <a:ext cx="872355" cy="243746"/>
        </p:xfrm>
        <a:graphic>
          <a:graphicData uri="http://schemas.openxmlformats.org/presentationml/2006/ole">
            <mc:AlternateContent xmlns:mc="http://schemas.openxmlformats.org/markup-compatibility/2006">
              <mc:Choice xmlns:v="urn:schemas-microsoft-com:vml" Requires="v">
                <p:oleObj spid="_x0000_s167946" name="Equation" r:id="rId7" imgW="647419" imgH="177723" progId="Equation.DSMT4">
                  <p:embed/>
                </p:oleObj>
              </mc:Choice>
              <mc:Fallback>
                <p:oleObj name="Equation" r:id="rId7" imgW="647419" imgH="177723" progId="Equation.DSMT4">
                  <p:embed/>
                  <p:pic>
                    <p:nvPicPr>
                      <p:cNvPr id="13" name="对象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075843" y="2206642"/>
                        <a:ext cx="872355" cy="243746"/>
                      </a:xfrm>
                      <a:prstGeom prst="rect">
                        <a:avLst/>
                      </a:prstGeom>
                      <a:noFill/>
                    </p:spPr>
                  </p:pic>
                </p:oleObj>
              </mc:Fallback>
            </mc:AlternateContent>
          </a:graphicData>
        </a:graphic>
      </p:graphicFrame>
      <p:sp>
        <p:nvSpPr>
          <p:cNvPr id="14" name="Rectangle 8"/>
          <p:cNvSpPr>
            <a:spLocks noChangeArrowheads="1"/>
          </p:cNvSpPr>
          <p:nvPr/>
        </p:nvSpPr>
        <p:spPr bwMode="auto">
          <a:xfrm>
            <a:off x="2365041" y="346329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5" name="对象 14"/>
          <p:cNvGraphicFramePr>
            <a:graphicFrameLocks noChangeAspect="1"/>
          </p:cNvGraphicFramePr>
          <p:nvPr>
            <p:extLst/>
          </p:nvPr>
        </p:nvGraphicFramePr>
        <p:xfrm>
          <a:off x="2258128" y="2590278"/>
          <a:ext cx="3380141" cy="380266"/>
        </p:xfrm>
        <a:graphic>
          <a:graphicData uri="http://schemas.openxmlformats.org/presentationml/2006/ole">
            <mc:AlternateContent xmlns:mc="http://schemas.openxmlformats.org/markup-compatibility/2006">
              <mc:Choice xmlns:v="urn:schemas-microsoft-com:vml" Requires="v">
                <p:oleObj spid="_x0000_s167947" name="Equation" r:id="rId9" imgW="2286000" imgH="254000" progId="Equation.DSMT4">
                  <p:embed/>
                </p:oleObj>
              </mc:Choice>
              <mc:Fallback>
                <p:oleObj name="Equation" r:id="rId9" imgW="2286000" imgH="254000" progId="Equation.DSMT4">
                  <p:embed/>
                  <p:pic>
                    <p:nvPicPr>
                      <p:cNvPr id="15" name="对象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258128" y="2590278"/>
                        <a:ext cx="3380141" cy="380266"/>
                      </a:xfrm>
                      <a:prstGeom prst="rect">
                        <a:avLst/>
                      </a:prstGeom>
                      <a:noFill/>
                    </p:spPr>
                  </p:pic>
                </p:oleObj>
              </mc:Fallback>
            </mc:AlternateContent>
          </a:graphicData>
        </a:graphic>
      </p:graphicFrame>
      <p:sp>
        <p:nvSpPr>
          <p:cNvPr id="16" name="矩形 15"/>
          <p:cNvSpPr/>
          <p:nvPr/>
        </p:nvSpPr>
        <p:spPr>
          <a:xfrm>
            <a:off x="6694144" y="2514300"/>
            <a:ext cx="1300357" cy="438582"/>
          </a:xfrm>
          <a:prstGeom prst="rect">
            <a:avLst/>
          </a:prstGeom>
        </p:spPr>
        <p:txBody>
          <a:bodyPr wrap="none">
            <a:spAutoFit/>
          </a:bodyPr>
          <a:lstStyle/>
          <a:p>
            <a:pPr marL="0" marR="0" lvl="0" indent="228600" algn="r" defTabSz="914400" rtl="0" eaLnBrk="1" fontAlgn="auto" latinLnBrk="1"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3-37</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7" name="矩形 16"/>
          <p:cNvSpPr/>
          <p:nvPr/>
        </p:nvSpPr>
        <p:spPr>
          <a:xfrm>
            <a:off x="1223742" y="3061133"/>
            <a:ext cx="3801041"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又因为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P</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非奇异，由式（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3-36</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）可得</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8" name="Rectangle 10"/>
          <p:cNvSpPr>
            <a:spLocks noChangeArrowheads="1"/>
          </p:cNvSpPr>
          <p:nvPr/>
        </p:nvSpPr>
        <p:spPr bwMode="auto">
          <a:xfrm>
            <a:off x="2850816" y="473689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9" name="对象 18"/>
          <p:cNvGraphicFramePr>
            <a:graphicFrameLocks noChangeAspect="1"/>
          </p:cNvGraphicFramePr>
          <p:nvPr>
            <p:extLst/>
          </p:nvPr>
        </p:nvGraphicFramePr>
        <p:xfrm>
          <a:off x="3301460" y="3575302"/>
          <a:ext cx="903670" cy="301223"/>
        </p:xfrm>
        <a:graphic>
          <a:graphicData uri="http://schemas.openxmlformats.org/presentationml/2006/ole">
            <mc:AlternateContent xmlns:mc="http://schemas.openxmlformats.org/markup-compatibility/2006">
              <mc:Choice xmlns:v="urn:schemas-microsoft-com:vml" Requires="v">
                <p:oleObj spid="_x0000_s167948" name="Equation" r:id="rId11" imgW="596641" imgH="203112" progId="Equation.DSMT4">
                  <p:embed/>
                </p:oleObj>
              </mc:Choice>
              <mc:Fallback>
                <p:oleObj name="Equation" r:id="rId11" imgW="596641" imgH="203112" progId="Equation.DSMT4">
                  <p:embed/>
                  <p:pic>
                    <p:nvPicPr>
                      <p:cNvPr id="19" name="对象 1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301460" y="3575302"/>
                        <a:ext cx="903670" cy="301223"/>
                      </a:xfrm>
                      <a:prstGeom prst="rect">
                        <a:avLst/>
                      </a:prstGeom>
                      <a:noFill/>
                    </p:spPr>
                  </p:pic>
                </p:oleObj>
              </mc:Fallback>
            </mc:AlternateContent>
          </a:graphicData>
        </a:graphic>
      </p:graphicFrame>
      <p:sp>
        <p:nvSpPr>
          <p:cNvPr id="20" name="矩形 19"/>
          <p:cNvSpPr/>
          <p:nvPr/>
        </p:nvSpPr>
        <p:spPr>
          <a:xfrm>
            <a:off x="6694144" y="3445645"/>
            <a:ext cx="1300357" cy="438582"/>
          </a:xfrm>
          <a:prstGeom prst="rect">
            <a:avLst/>
          </a:prstGeom>
        </p:spPr>
        <p:txBody>
          <a:bodyPr wrap="none">
            <a:spAutoFit/>
          </a:bodyPr>
          <a:lstStyle/>
          <a:p>
            <a:pPr marL="0" marR="0" lvl="0" indent="228600" algn="r" defTabSz="914400" rtl="0" eaLnBrk="1" fontAlgn="auto" latinLnBrk="1"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3-38</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1" name="矩形 20"/>
          <p:cNvSpPr/>
          <p:nvPr/>
        </p:nvSpPr>
        <p:spPr>
          <a:xfrm>
            <a:off x="1222011" y="3857429"/>
            <a:ext cx="2749471"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而由式（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3-38</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）又可导出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2" name="Rectangle 12"/>
          <p:cNvSpPr>
            <a:spLocks noChangeArrowheads="1"/>
          </p:cNvSpPr>
          <p:nvPr/>
        </p:nvSpPr>
        <p:spPr bwMode="auto">
          <a:xfrm>
            <a:off x="3062716" y="554586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3" name="对象 22"/>
          <p:cNvGraphicFramePr>
            <a:graphicFrameLocks noChangeAspect="1"/>
          </p:cNvGraphicFramePr>
          <p:nvPr>
            <p:extLst/>
          </p:nvPr>
        </p:nvGraphicFramePr>
        <p:xfrm>
          <a:off x="2258128" y="4275713"/>
          <a:ext cx="3605462" cy="414914"/>
        </p:xfrm>
        <a:graphic>
          <a:graphicData uri="http://schemas.openxmlformats.org/presentationml/2006/ole">
            <mc:AlternateContent xmlns:mc="http://schemas.openxmlformats.org/markup-compatibility/2006">
              <mc:Choice xmlns:v="urn:schemas-microsoft-com:vml" Requires="v">
                <p:oleObj spid="_x0000_s167949" name="Equation" r:id="rId13" imgW="2400300" imgH="279400" progId="Equation.DSMT4">
                  <p:embed/>
                </p:oleObj>
              </mc:Choice>
              <mc:Fallback>
                <p:oleObj name="Equation" r:id="rId13" imgW="2400300" imgH="279400" progId="Equation.DSMT4">
                  <p:embed/>
                  <p:pic>
                    <p:nvPicPr>
                      <p:cNvPr id="23" name="对象 2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258128" y="4275713"/>
                        <a:ext cx="3605462" cy="414914"/>
                      </a:xfrm>
                      <a:prstGeom prst="rect">
                        <a:avLst/>
                      </a:prstGeom>
                      <a:noFill/>
                    </p:spPr>
                  </p:pic>
                </p:oleObj>
              </mc:Fallback>
            </mc:AlternateContent>
          </a:graphicData>
        </a:graphic>
      </p:graphicFrame>
      <p:sp>
        <p:nvSpPr>
          <p:cNvPr id="24" name="矩形 23"/>
          <p:cNvSpPr/>
          <p:nvPr/>
        </p:nvSpPr>
        <p:spPr>
          <a:xfrm>
            <a:off x="6694144" y="4237678"/>
            <a:ext cx="1300357" cy="438582"/>
          </a:xfrm>
          <a:prstGeom prst="rect">
            <a:avLst/>
          </a:prstGeom>
        </p:spPr>
        <p:txBody>
          <a:bodyPr wrap="none">
            <a:spAutoFit/>
          </a:bodyPr>
          <a:lstStyle/>
          <a:p>
            <a:pPr marL="0" marR="0" lvl="0" indent="228600" algn="r" defTabSz="914400" rtl="0" eaLnBrk="1" fontAlgn="auto" latinLnBrk="1"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3-39</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5" name="矩形 24"/>
          <p:cNvSpPr/>
          <p:nvPr/>
        </p:nvSpPr>
        <p:spPr>
          <a:xfrm>
            <a:off x="1025413" y="4819120"/>
            <a:ext cx="6070893"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于是，由式（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3-37</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）和式（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3-39</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）就可证得式（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3-34</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6" name="矩形 25"/>
          <p:cNvSpPr/>
          <p:nvPr/>
        </p:nvSpPr>
        <p:spPr>
          <a:xfrm>
            <a:off x="1025412" y="5257621"/>
            <a:ext cx="3377848"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同理，也可证得式（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3-35</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227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9884072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fade">
                                      <p:cBhvr>
                                        <p:cTn id="10" dur="500"/>
                                        <p:tgtEl>
                                          <p:spTgt spid="11"/>
                                        </p:tgtEl>
                                      </p:cBhvr>
                                    </p:animEffect>
                                  </p:childTnLst>
                                </p:cTn>
                              </p:par>
                              <p:par>
                                <p:cTn id="11" presetID="10" presetClass="entr" presetSubtype="0" fill="hold" nodeType="withEffect">
                                  <p:stCondLst>
                                    <p:cond delay="0"/>
                                  </p:stCondLst>
                                  <p:childTnLst>
                                    <p:set>
                                      <p:cBhvr>
                                        <p:cTn id="12" dur="1" fill="hold">
                                          <p:stCondLst>
                                            <p:cond delay="0"/>
                                          </p:stCondLst>
                                        </p:cTn>
                                        <p:tgtEl>
                                          <p:spTgt spid="13"/>
                                        </p:tgtEl>
                                        <p:attrNameLst>
                                          <p:attrName>style.visibility</p:attrName>
                                        </p:attrNameLst>
                                      </p:cBhvr>
                                      <p:to>
                                        <p:strVal val="visible"/>
                                      </p:to>
                                    </p:set>
                                    <p:animEffect transition="in" filter="fade">
                                      <p:cBhvr>
                                        <p:cTn id="13" dur="500"/>
                                        <p:tgtEl>
                                          <p:spTgt spid="13"/>
                                        </p:tgtEl>
                                      </p:cBhvr>
                                    </p:animEffect>
                                  </p:childTnLst>
                                </p:cTn>
                              </p:par>
                              <p:par>
                                <p:cTn id="14" presetID="10" presetClass="entr" presetSubtype="0" fill="hold" nodeType="withEffect">
                                  <p:stCondLst>
                                    <p:cond delay="0"/>
                                  </p:stCondLst>
                                  <p:childTnLst>
                                    <p:set>
                                      <p:cBhvr>
                                        <p:cTn id="15" dur="1" fill="hold">
                                          <p:stCondLst>
                                            <p:cond delay="0"/>
                                          </p:stCondLst>
                                        </p:cTn>
                                        <p:tgtEl>
                                          <p:spTgt spid="15"/>
                                        </p:tgtEl>
                                        <p:attrNameLst>
                                          <p:attrName>style.visibility</p:attrName>
                                        </p:attrNameLst>
                                      </p:cBhvr>
                                      <p:to>
                                        <p:strVal val="visible"/>
                                      </p:to>
                                    </p:set>
                                    <p:animEffect transition="in" filter="fade">
                                      <p:cBhvr>
                                        <p:cTn id="16" dur="500"/>
                                        <p:tgtEl>
                                          <p:spTgt spid="15"/>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6"/>
                                        </p:tgtEl>
                                        <p:attrNameLst>
                                          <p:attrName>style.visibility</p:attrName>
                                        </p:attrNameLst>
                                      </p:cBhvr>
                                      <p:to>
                                        <p:strVal val="visible"/>
                                      </p:to>
                                    </p:set>
                                    <p:animEffect transition="in" filter="fade">
                                      <p:cBhvr>
                                        <p:cTn id="19" dur="500"/>
                                        <p:tgtEl>
                                          <p:spTgt spid="16"/>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childTnLst>
                                    <p:set>
                                      <p:cBhvr>
                                        <p:cTn id="23" dur="1" fill="hold">
                                          <p:stCondLst>
                                            <p:cond delay="0"/>
                                          </p:stCondLst>
                                        </p:cTn>
                                        <p:tgtEl>
                                          <p:spTgt spid="17"/>
                                        </p:tgtEl>
                                        <p:attrNameLst>
                                          <p:attrName>style.visibility</p:attrName>
                                        </p:attrNameLst>
                                      </p:cBhvr>
                                      <p:to>
                                        <p:strVal val="visible"/>
                                      </p:to>
                                    </p:set>
                                    <p:animEffect transition="in" filter="fade">
                                      <p:cBhvr>
                                        <p:cTn id="24" dur="500"/>
                                        <p:tgtEl>
                                          <p:spTgt spid="17"/>
                                        </p:tgtEl>
                                      </p:cBhvr>
                                    </p:animEffect>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20"/>
                                        </p:tgtEl>
                                        <p:attrNameLst>
                                          <p:attrName>style.visibility</p:attrName>
                                        </p:attrNameLst>
                                      </p:cBhvr>
                                      <p:to>
                                        <p:strVal val="visible"/>
                                      </p:to>
                                    </p:set>
                                    <p:animEffect transition="in" filter="fade">
                                      <p:cBhvr>
                                        <p:cTn id="30" dur="500"/>
                                        <p:tgtEl>
                                          <p:spTgt spid="20"/>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21"/>
                                        </p:tgtEl>
                                        <p:attrNameLst>
                                          <p:attrName>style.visibility</p:attrName>
                                        </p:attrNameLst>
                                      </p:cBhvr>
                                      <p:to>
                                        <p:strVal val="visible"/>
                                      </p:to>
                                    </p:set>
                                    <p:animEffect transition="in" filter="fade">
                                      <p:cBhvr>
                                        <p:cTn id="35" dur="500"/>
                                        <p:tgtEl>
                                          <p:spTgt spid="21"/>
                                        </p:tgtEl>
                                      </p:cBhvr>
                                    </p:animEffect>
                                  </p:childTnLst>
                                </p:cTn>
                              </p:par>
                              <p:par>
                                <p:cTn id="36" presetID="10" presetClass="entr" presetSubtype="0" fill="hold" nodeType="withEffect">
                                  <p:stCondLst>
                                    <p:cond delay="0"/>
                                  </p:stCondLst>
                                  <p:childTnLst>
                                    <p:set>
                                      <p:cBhvr>
                                        <p:cTn id="37" dur="1" fill="hold">
                                          <p:stCondLst>
                                            <p:cond delay="0"/>
                                          </p:stCondLst>
                                        </p:cTn>
                                        <p:tgtEl>
                                          <p:spTgt spid="23"/>
                                        </p:tgtEl>
                                        <p:attrNameLst>
                                          <p:attrName>style.visibility</p:attrName>
                                        </p:attrNameLst>
                                      </p:cBhvr>
                                      <p:to>
                                        <p:strVal val="visible"/>
                                      </p:to>
                                    </p:set>
                                    <p:animEffect transition="in" filter="fade">
                                      <p:cBhvr>
                                        <p:cTn id="38" dur="500"/>
                                        <p:tgtEl>
                                          <p:spTgt spid="23"/>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24"/>
                                        </p:tgtEl>
                                        <p:attrNameLst>
                                          <p:attrName>style.visibility</p:attrName>
                                        </p:attrNameLst>
                                      </p:cBhvr>
                                      <p:to>
                                        <p:strVal val="visible"/>
                                      </p:to>
                                    </p:set>
                                    <p:animEffect transition="in" filter="fade">
                                      <p:cBhvr>
                                        <p:cTn id="41" dur="500"/>
                                        <p:tgtEl>
                                          <p:spTgt spid="24"/>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26"/>
                                        </p:tgtEl>
                                        <p:attrNameLst>
                                          <p:attrName>style.visibility</p:attrName>
                                        </p:attrNameLst>
                                      </p:cBhvr>
                                      <p:to>
                                        <p:strVal val="visible"/>
                                      </p:to>
                                    </p:set>
                                    <p:animEffect transition="in" filter="fade">
                                      <p:cBhvr>
                                        <p:cTn id="46" dur="500"/>
                                        <p:tgtEl>
                                          <p:spTgt spid="26"/>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25"/>
                                        </p:tgtEl>
                                        <p:attrNameLst>
                                          <p:attrName>style.visibility</p:attrName>
                                        </p:attrNameLst>
                                      </p:cBhvr>
                                      <p:to>
                                        <p:strVal val="visible"/>
                                      </p:to>
                                    </p:set>
                                    <p:animEffect transition="in" filter="fade">
                                      <p:cBhvr>
                                        <p:cTn id="49"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6" grpId="0"/>
      <p:bldP spid="17" grpId="0"/>
      <p:bldP spid="20" grpId="0"/>
      <p:bldP spid="21" grpId="0"/>
      <p:bldP spid="24" grpId="0"/>
      <p:bldP spid="25" grpId="0"/>
      <p:bldP spid="26" grpId="0"/>
    </p:bld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1"/>
          </p:nvPr>
        </p:nvSpPr>
        <p:spPr>
          <a:xfrm>
            <a:off x="514350" y="1803559"/>
            <a:ext cx="7886700" cy="3263504"/>
          </a:xfrm>
        </p:spPr>
        <p:txBody>
          <a:bodyPr>
            <a:normAutofit lnSpcReduction="10000"/>
          </a:bodyPr>
          <a:lstStyle/>
          <a:p>
            <a:pPr>
              <a:lnSpc>
                <a:spcPct val="150000"/>
              </a:lnSpc>
            </a:pPr>
            <a:r>
              <a:rPr lang="zh-CN" altLang="zh-CN" dirty="0"/>
              <a:t>以上结论说明，对系统作线性非奇异变换，不改变系统的能控性和能观性，也不改变其不完全能控和不完全能观测的程度。正是基于这—点，线性系统可以通过线性非奇异变换来实现系统的结构分解。</a:t>
            </a:r>
          </a:p>
          <a:p>
            <a:endParaRPr lang="zh-CN" altLang="en-US" dirty="0"/>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4" name="灯片编号占位符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228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447281439"/>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32687" y="1117954"/>
            <a:ext cx="4390946" cy="415498"/>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3.3.4.LTI</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系统按能控性的结构分解</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524352" y="1603270"/>
            <a:ext cx="7088029" cy="36933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MIMO LTI</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n</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维系统，且</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rank</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S</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k&lt;n</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Rectangle 2"/>
          <p:cNvSpPr>
            <a:spLocks noChangeArrowheads="1"/>
          </p:cNvSpPr>
          <p:nvPr/>
        </p:nvSpPr>
        <p:spPr bwMode="auto">
          <a:xfrm>
            <a:off x="2045971" y="281044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2648878" y="1534567"/>
          <a:ext cx="1205816" cy="574734"/>
        </p:xfrm>
        <a:graphic>
          <a:graphicData uri="http://schemas.openxmlformats.org/presentationml/2006/ole">
            <mc:AlternateContent xmlns:mc="http://schemas.openxmlformats.org/markup-compatibility/2006">
              <mc:Choice xmlns:v="urn:schemas-microsoft-com:vml" Requires="v">
                <p:oleObj spid="_x0000_s168973" name="Equation" r:id="rId3" imgW="1016000" imgH="482600" progId="Equation.DSMT4">
                  <p:embed/>
                </p:oleObj>
              </mc:Choice>
              <mc:Fallback>
                <p:oleObj name="Equation" r:id="rId3" imgW="1016000" imgH="482600"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48878" y="1534567"/>
                        <a:ext cx="1205816" cy="574734"/>
                      </a:xfrm>
                      <a:prstGeom prst="rect">
                        <a:avLst/>
                      </a:prstGeom>
                      <a:noFill/>
                    </p:spPr>
                  </p:pic>
                </p:oleObj>
              </mc:Fallback>
            </mc:AlternateContent>
          </a:graphicData>
        </a:graphic>
      </p:graphicFrame>
      <p:sp>
        <p:nvSpPr>
          <p:cNvPr id="8" name="矩形 7"/>
          <p:cNvSpPr/>
          <p:nvPr/>
        </p:nvSpPr>
        <p:spPr>
          <a:xfrm>
            <a:off x="524351" y="2151221"/>
            <a:ext cx="7088029" cy="923330"/>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2</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．定理：若系统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{A,B,C}</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状态不完全能控，则必可通过一个适当的线性非奇异变换</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，使之化为按能控性分解的显表达式（规范表达式）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9" name="Rectangle 4"/>
          <p:cNvSpPr>
            <a:spLocks noChangeArrowheads="1"/>
          </p:cNvSpPr>
          <p:nvPr/>
        </p:nvSpPr>
        <p:spPr bwMode="auto">
          <a:xfrm>
            <a:off x="1383031" y="467018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1942385" y="2451130"/>
          <a:ext cx="800100" cy="280737"/>
        </p:xfrm>
        <a:graphic>
          <a:graphicData uri="http://schemas.openxmlformats.org/presentationml/2006/ole">
            <mc:AlternateContent xmlns:mc="http://schemas.openxmlformats.org/markup-compatibility/2006">
              <mc:Choice xmlns:v="urn:schemas-microsoft-com:vml" Requires="v">
                <p:oleObj spid="_x0000_s168974" name="Equation" r:id="rId5" imgW="545863" imgH="190417" progId="Equation.DSMT4">
                  <p:embed/>
                </p:oleObj>
              </mc:Choice>
              <mc:Fallback>
                <p:oleObj name="Equation" r:id="rId5" imgW="545863" imgH="190417" progId="Equation.DSMT4">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42385" y="2451130"/>
                        <a:ext cx="800100" cy="280737"/>
                      </a:xfrm>
                      <a:prstGeom prst="rect">
                        <a:avLst/>
                      </a:prstGeom>
                      <a:noFill/>
                    </p:spPr>
                  </p:pic>
                </p:oleObj>
              </mc:Fallback>
            </mc:AlternateContent>
          </a:graphicData>
        </a:graphic>
      </p:graphicFrame>
      <p:sp>
        <p:nvSpPr>
          <p:cNvPr id="11" name="Rectangle 6"/>
          <p:cNvSpPr>
            <a:spLocks noChangeArrowheads="1"/>
          </p:cNvSpPr>
          <p:nvPr/>
        </p:nvSpPr>
        <p:spPr bwMode="auto">
          <a:xfrm>
            <a:off x="2844592" y="461781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981402" y="2751534"/>
          <a:ext cx="803256" cy="352305"/>
        </p:xfrm>
        <a:graphic>
          <a:graphicData uri="http://schemas.openxmlformats.org/presentationml/2006/ole">
            <mc:AlternateContent xmlns:mc="http://schemas.openxmlformats.org/markup-compatibility/2006">
              <mc:Choice xmlns:v="urn:schemas-microsoft-com:vml" Requires="v">
                <p:oleObj spid="_x0000_s168975" name="公式" r:id="rId7" imgW="545863" imgH="241195" progId="Equation.3">
                  <p:embed/>
                </p:oleObj>
              </mc:Choice>
              <mc:Fallback>
                <p:oleObj name="公式" r:id="rId7" imgW="545863" imgH="241195" progId="Equation.3">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81402" y="2751534"/>
                        <a:ext cx="803256" cy="352305"/>
                      </a:xfrm>
                      <a:prstGeom prst="rect">
                        <a:avLst/>
                      </a:prstGeom>
                      <a:noFill/>
                    </p:spPr>
                  </p:pic>
                </p:oleObj>
              </mc:Fallback>
            </mc:AlternateContent>
          </a:graphicData>
        </a:graphic>
      </p:graphicFrame>
      <p:sp>
        <p:nvSpPr>
          <p:cNvPr id="13" name="Rectangle 8"/>
          <p:cNvSpPr>
            <a:spLocks noChangeArrowheads="1"/>
          </p:cNvSpPr>
          <p:nvPr/>
        </p:nvSpPr>
        <p:spPr bwMode="auto">
          <a:xfrm>
            <a:off x="4661962" y="464598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3456394" y="2822968"/>
          <a:ext cx="1122289" cy="555359"/>
        </p:xfrm>
        <a:graphic>
          <a:graphicData uri="http://schemas.openxmlformats.org/presentationml/2006/ole">
            <mc:AlternateContent xmlns:mc="http://schemas.openxmlformats.org/markup-compatibility/2006">
              <mc:Choice xmlns:v="urn:schemas-microsoft-com:vml" Requires="v">
                <p:oleObj spid="_x0000_s168976" name="Equation" r:id="rId9" imgW="927100" imgH="457200" progId="Equation.DSMT4">
                  <p:embed/>
                </p:oleObj>
              </mc:Choice>
              <mc:Fallback>
                <p:oleObj name="Equation" r:id="rId9" imgW="927100" imgH="457200"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456394" y="2822968"/>
                        <a:ext cx="1122289" cy="555359"/>
                      </a:xfrm>
                      <a:prstGeom prst="rect">
                        <a:avLst/>
                      </a:prstGeom>
                      <a:noFill/>
                    </p:spPr>
                  </p:pic>
                </p:oleObj>
              </mc:Fallback>
            </mc:AlternateContent>
          </a:graphicData>
        </a:graphic>
      </p:graphicFrame>
      <p:sp>
        <p:nvSpPr>
          <p:cNvPr id="15" name="矩形 14"/>
          <p:cNvSpPr/>
          <p:nvPr/>
        </p:nvSpPr>
        <p:spPr>
          <a:xfrm>
            <a:off x="891768" y="3549840"/>
            <a:ext cx="646331" cy="369332"/>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即：</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7" name="对象 16"/>
          <p:cNvGraphicFramePr>
            <a:graphicFrameLocks noChangeAspect="1"/>
          </p:cNvGraphicFramePr>
          <p:nvPr>
            <p:extLst/>
          </p:nvPr>
        </p:nvGraphicFramePr>
        <p:xfrm>
          <a:off x="3049667" y="3515261"/>
          <a:ext cx="2035969" cy="1028164"/>
        </p:xfrm>
        <a:graphic>
          <a:graphicData uri="http://schemas.openxmlformats.org/presentationml/2006/ole">
            <mc:AlternateContent xmlns:mc="http://schemas.openxmlformats.org/markup-compatibility/2006">
              <mc:Choice xmlns:v="urn:schemas-microsoft-com:vml" Requires="v">
                <p:oleObj spid="_x0000_s168977" name="Equation" r:id="rId11" imgW="1905000" imgH="965200" progId="Equation.DSMT4">
                  <p:embed/>
                </p:oleObj>
              </mc:Choice>
              <mc:Fallback>
                <p:oleObj name="Equation" r:id="rId11" imgW="1905000" imgH="965200" progId="Equation.DSMT4">
                  <p:embed/>
                  <p:pic>
                    <p:nvPicPr>
                      <p:cNvPr id="17" name="对象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049667" y="3515261"/>
                        <a:ext cx="2035969" cy="1028164"/>
                      </a:xfrm>
                      <a:prstGeom prst="rect">
                        <a:avLst/>
                      </a:prstGeom>
                      <a:noFill/>
                    </p:spPr>
                  </p:pic>
                </p:oleObj>
              </mc:Fallback>
            </mc:AlternateContent>
          </a:graphicData>
        </a:graphic>
      </p:graphicFrame>
      <p:sp>
        <p:nvSpPr>
          <p:cNvPr id="18" name="矩形 17"/>
          <p:cNvSpPr/>
          <p:nvPr/>
        </p:nvSpPr>
        <p:spPr>
          <a:xfrm>
            <a:off x="524350" y="4506607"/>
            <a:ext cx="7579520" cy="36933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其中，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维能控子状态向量，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维不能控子状态向量，并且：</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9" name="Rectangle 12"/>
          <p:cNvSpPr>
            <a:spLocks noChangeArrowheads="1"/>
          </p:cNvSpPr>
          <p:nvPr/>
        </p:nvSpPr>
        <p:spPr bwMode="auto">
          <a:xfrm>
            <a:off x="1214933" y="769953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0" name="对象 19"/>
          <p:cNvGraphicFramePr>
            <a:graphicFrameLocks noChangeAspect="1"/>
          </p:cNvGraphicFramePr>
          <p:nvPr>
            <p:extLst/>
          </p:nvPr>
        </p:nvGraphicFramePr>
        <p:xfrm>
          <a:off x="1186335" y="4469369"/>
          <a:ext cx="300082" cy="423645"/>
        </p:xfrm>
        <a:graphic>
          <a:graphicData uri="http://schemas.openxmlformats.org/presentationml/2006/ole">
            <mc:AlternateContent xmlns:mc="http://schemas.openxmlformats.org/markup-compatibility/2006">
              <mc:Choice xmlns:v="urn:schemas-microsoft-com:vml" Requires="v">
                <p:oleObj spid="_x0000_s168978" name="Equation" r:id="rId13" imgW="165028" imgH="228501" progId="Equation.DSMT4">
                  <p:embed/>
                </p:oleObj>
              </mc:Choice>
              <mc:Fallback>
                <p:oleObj name="Equation" r:id="rId13" imgW="165028" imgH="228501" progId="Equation.DSMT4">
                  <p:embed/>
                  <p:pic>
                    <p:nvPicPr>
                      <p:cNvPr id="20" name="对象 1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186335" y="4469369"/>
                        <a:ext cx="300082" cy="423645"/>
                      </a:xfrm>
                      <a:prstGeom prst="rect">
                        <a:avLst/>
                      </a:prstGeom>
                      <a:noFill/>
                    </p:spPr>
                  </p:pic>
                </p:oleObj>
              </mc:Fallback>
            </mc:AlternateContent>
          </a:graphicData>
        </a:graphic>
      </p:graphicFrame>
      <p:graphicFrame>
        <p:nvGraphicFramePr>
          <p:cNvPr id="24" name="对象 23"/>
          <p:cNvGraphicFramePr>
            <a:graphicFrameLocks noChangeAspect="1"/>
          </p:cNvGraphicFramePr>
          <p:nvPr>
            <p:extLst/>
          </p:nvPr>
        </p:nvGraphicFramePr>
        <p:xfrm>
          <a:off x="1942386" y="4969194"/>
          <a:ext cx="3945568" cy="407194"/>
        </p:xfrm>
        <a:graphic>
          <a:graphicData uri="http://schemas.openxmlformats.org/presentationml/2006/ole">
            <mc:AlternateContent xmlns:mc="http://schemas.openxmlformats.org/markup-compatibility/2006">
              <mc:Choice xmlns:v="urn:schemas-microsoft-com:vml" Requires="v">
                <p:oleObj spid="_x0000_s168979" name="Equation" r:id="rId15" imgW="2679700" imgH="279400" progId="Equation.DSMT4">
                  <p:embed/>
                </p:oleObj>
              </mc:Choice>
              <mc:Fallback>
                <p:oleObj name="Equation" r:id="rId15" imgW="2679700" imgH="279400" progId="Equation.DSMT4">
                  <p:embed/>
                  <p:pic>
                    <p:nvPicPr>
                      <p:cNvPr id="24" name="对象 2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942386" y="4969194"/>
                        <a:ext cx="3945568" cy="407194"/>
                      </a:xfrm>
                      <a:prstGeom prst="rect">
                        <a:avLst/>
                      </a:prstGeom>
                      <a:noFill/>
                    </p:spPr>
                  </p:pic>
                </p:oleObj>
              </mc:Fallback>
            </mc:AlternateContent>
          </a:graphicData>
        </a:graphic>
      </p:graphicFrame>
      <p:sp>
        <p:nvSpPr>
          <p:cNvPr id="25" name="Rectangle 18"/>
          <p:cNvSpPr>
            <a:spLocks noChangeArrowheads="1"/>
          </p:cNvSpPr>
          <p:nvPr/>
        </p:nvSpPr>
        <p:spPr bwMode="auto">
          <a:xfrm>
            <a:off x="2560321" y="568350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6" name="对象 25"/>
          <p:cNvGraphicFramePr>
            <a:graphicFrameLocks noChangeAspect="1"/>
          </p:cNvGraphicFramePr>
          <p:nvPr>
            <p:extLst/>
          </p:nvPr>
        </p:nvGraphicFramePr>
        <p:xfrm>
          <a:off x="2527205" y="5401006"/>
          <a:ext cx="2775928" cy="420994"/>
        </p:xfrm>
        <a:graphic>
          <a:graphicData uri="http://schemas.openxmlformats.org/presentationml/2006/ole">
            <mc:AlternateContent xmlns:mc="http://schemas.openxmlformats.org/markup-compatibility/2006">
              <mc:Choice xmlns:v="urn:schemas-microsoft-com:vml" Requires="v">
                <p:oleObj spid="_x0000_s168980" name="Equation" r:id="rId17" imgW="2005729" imgH="304668" progId="Equation.DSMT4">
                  <p:embed/>
                </p:oleObj>
              </mc:Choice>
              <mc:Fallback>
                <p:oleObj name="Equation" r:id="rId17" imgW="2005729" imgH="304668" progId="Equation.DSMT4">
                  <p:embed/>
                  <p:pic>
                    <p:nvPicPr>
                      <p:cNvPr id="26" name="对象 2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527205" y="5401006"/>
                        <a:ext cx="2775928" cy="420994"/>
                      </a:xfrm>
                      <a:prstGeom prst="rect">
                        <a:avLst/>
                      </a:prstGeom>
                      <a:noFill/>
                    </p:spPr>
                  </p:pic>
                </p:oleObj>
              </mc:Fallback>
            </mc:AlternateContent>
          </a:graphicData>
        </a:graphic>
      </p:graphicFrame>
      <p:sp>
        <p:nvSpPr>
          <p:cNvPr id="27" name="矩形 26"/>
          <p:cNvSpPr/>
          <p:nvPr/>
        </p:nvSpPr>
        <p:spPr>
          <a:xfrm>
            <a:off x="6939117" y="4862811"/>
            <a:ext cx="1300357" cy="369332"/>
          </a:xfrm>
          <a:prstGeom prst="rect">
            <a:avLst/>
          </a:prstGeom>
        </p:spPr>
        <p:txBody>
          <a:bodyPr wrap="none">
            <a:spAutoFit/>
          </a:bodyPr>
          <a:lstStyle/>
          <a:p>
            <a:pPr marL="0" marR="0" lvl="0" indent="228600" algn="r" defTabSz="914400" rtl="0" eaLnBrk="1" fontAlgn="auto" latinLnBrk="1"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3-41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8" name="矩形 27"/>
          <p:cNvSpPr/>
          <p:nvPr/>
        </p:nvSpPr>
        <p:spPr>
          <a:xfrm>
            <a:off x="6876777" y="5423378"/>
            <a:ext cx="1358064" cy="369332"/>
          </a:xfrm>
          <a:prstGeom prst="rect">
            <a:avLst/>
          </a:prstGeom>
        </p:spPr>
        <p:txBody>
          <a:bodyPr wrap="none">
            <a:spAutoFit/>
          </a:bodyPr>
          <a:lstStyle/>
          <a:p>
            <a:pPr marL="0" marR="0" lvl="0" indent="228600" algn="r" defTabSz="914400" rtl="0" eaLnBrk="1" fontAlgn="auto" latinLnBrk="1"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3-42</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9" name="矩形 28"/>
          <p:cNvSpPr/>
          <p:nvPr/>
        </p:nvSpPr>
        <p:spPr>
          <a:xfrm>
            <a:off x="6876777" y="3678161"/>
            <a:ext cx="1358064" cy="369332"/>
          </a:xfrm>
          <a:prstGeom prst="rect">
            <a:avLst/>
          </a:prstGeom>
        </p:spPr>
        <p:txBody>
          <a:bodyPr wrap="none">
            <a:spAutoFit/>
          </a:bodyPr>
          <a:lstStyle/>
          <a:p>
            <a:pPr marL="0" marR="0" lvl="0" indent="228600" algn="r" defTabSz="914400" rtl="0" eaLnBrk="1" fontAlgn="auto" latinLnBrk="1"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3-40</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31" name="对象 30"/>
          <p:cNvGraphicFramePr>
            <a:graphicFrameLocks noChangeAspect="1"/>
          </p:cNvGraphicFramePr>
          <p:nvPr>
            <p:extLst/>
          </p:nvPr>
        </p:nvGraphicFramePr>
        <p:xfrm>
          <a:off x="1683112" y="4506607"/>
          <a:ext cx="214342" cy="313268"/>
        </p:xfrm>
        <a:graphic>
          <a:graphicData uri="http://schemas.openxmlformats.org/presentationml/2006/ole">
            <mc:AlternateContent xmlns:mc="http://schemas.openxmlformats.org/markup-compatibility/2006">
              <mc:Choice xmlns:v="urn:schemas-microsoft-com:vml" Requires="v">
                <p:oleObj spid="_x0000_s168981" name="Equation" r:id="rId19" imgW="126725" imgH="177415" progId="Equation.DSMT4">
                  <p:embed/>
                </p:oleObj>
              </mc:Choice>
              <mc:Fallback>
                <p:oleObj name="Equation" r:id="rId19" imgW="126725" imgH="177415" progId="Equation.DSMT4">
                  <p:embed/>
                  <p:pic>
                    <p:nvPicPr>
                      <p:cNvPr id="31" name="对象 30"/>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683112" y="4506607"/>
                        <a:ext cx="214342" cy="313268"/>
                      </a:xfrm>
                      <a:prstGeom prst="rect">
                        <a:avLst/>
                      </a:prstGeom>
                      <a:noFill/>
                    </p:spPr>
                  </p:pic>
                </p:oleObj>
              </mc:Fallback>
            </mc:AlternateContent>
          </a:graphicData>
        </a:graphic>
      </p:graphicFrame>
      <p:graphicFrame>
        <p:nvGraphicFramePr>
          <p:cNvPr id="33" name="对象 32"/>
          <p:cNvGraphicFramePr>
            <a:graphicFrameLocks noChangeAspect="1"/>
          </p:cNvGraphicFramePr>
          <p:nvPr>
            <p:extLst/>
          </p:nvPr>
        </p:nvGraphicFramePr>
        <p:xfrm>
          <a:off x="3909120" y="4491349"/>
          <a:ext cx="317062" cy="400499"/>
        </p:xfrm>
        <a:graphic>
          <a:graphicData uri="http://schemas.openxmlformats.org/presentationml/2006/ole">
            <mc:AlternateContent xmlns:mc="http://schemas.openxmlformats.org/markup-compatibility/2006">
              <mc:Choice xmlns:v="urn:schemas-microsoft-com:vml" Requires="v">
                <p:oleObj spid="_x0000_s168982" name="Equation" r:id="rId21" imgW="177646" imgH="228402" progId="Equation.DSMT4">
                  <p:embed/>
                </p:oleObj>
              </mc:Choice>
              <mc:Fallback>
                <p:oleObj name="Equation" r:id="rId21" imgW="177646" imgH="228402" progId="Equation.DSMT4">
                  <p:embed/>
                  <p:pic>
                    <p:nvPicPr>
                      <p:cNvPr id="33" name="对象 3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3909120" y="4491349"/>
                        <a:ext cx="317062" cy="400499"/>
                      </a:xfrm>
                      <a:prstGeom prst="rect">
                        <a:avLst/>
                      </a:prstGeom>
                      <a:noFill/>
                    </p:spPr>
                  </p:pic>
                </p:oleObj>
              </mc:Fallback>
            </mc:AlternateContent>
          </a:graphicData>
        </a:graphic>
      </p:graphicFrame>
      <p:graphicFrame>
        <p:nvGraphicFramePr>
          <p:cNvPr id="35" name="对象 34"/>
          <p:cNvGraphicFramePr>
            <a:graphicFrameLocks noChangeAspect="1"/>
          </p:cNvGraphicFramePr>
          <p:nvPr>
            <p:extLst/>
          </p:nvPr>
        </p:nvGraphicFramePr>
        <p:xfrm>
          <a:off x="4442571" y="4583155"/>
          <a:ext cx="438780" cy="231578"/>
        </p:xfrm>
        <a:graphic>
          <a:graphicData uri="http://schemas.openxmlformats.org/presentationml/2006/ole">
            <mc:AlternateContent xmlns:mc="http://schemas.openxmlformats.org/markup-compatibility/2006">
              <mc:Choice xmlns:v="urn:schemas-microsoft-com:vml" Requires="v">
                <p:oleObj spid="_x0000_s168983" name="Equation" r:id="rId23" imgW="342603" imgH="177646" progId="Equation.DSMT4">
                  <p:embed/>
                </p:oleObj>
              </mc:Choice>
              <mc:Fallback>
                <p:oleObj name="Equation" r:id="rId23" imgW="342603" imgH="177646" progId="Equation.DSMT4">
                  <p:embed/>
                  <p:pic>
                    <p:nvPicPr>
                      <p:cNvPr id="35" name="对象 34"/>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4442571" y="4583155"/>
                        <a:ext cx="438780" cy="231578"/>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229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0664372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nodeType="with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500"/>
                                        <p:tgtEl>
                                          <p:spTgt spid="10"/>
                                        </p:tgtEl>
                                      </p:cBhvr>
                                    </p:animEffect>
                                  </p:childTnLst>
                                </p:cTn>
                              </p:par>
                              <p:par>
                                <p:cTn id="19" presetID="10" presetClass="entr" presetSubtype="0" fill="hold" nodeType="with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par>
                                <p:cTn id="22" presetID="10" presetClass="entr" presetSubtype="0" fill="hold" nodeType="with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fade">
                                      <p:cBhvr>
                                        <p:cTn id="24" dur="500"/>
                                        <p:tgtEl>
                                          <p:spTgt spid="14"/>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fade">
                                      <p:cBhvr>
                                        <p:cTn id="27" dur="500"/>
                                        <p:tgtEl>
                                          <p:spTgt spid="15"/>
                                        </p:tgtEl>
                                      </p:cBhvr>
                                    </p:animEffect>
                                  </p:childTnLst>
                                </p:cTn>
                              </p:par>
                              <p:par>
                                <p:cTn id="28" presetID="10" presetClass="entr" presetSubtype="0" fill="hold" nodeType="withEffect">
                                  <p:stCondLst>
                                    <p:cond delay="0"/>
                                  </p:stCondLst>
                                  <p:childTnLst>
                                    <p:set>
                                      <p:cBhvr>
                                        <p:cTn id="29" dur="1" fill="hold">
                                          <p:stCondLst>
                                            <p:cond delay="0"/>
                                          </p:stCondLst>
                                        </p:cTn>
                                        <p:tgtEl>
                                          <p:spTgt spid="17"/>
                                        </p:tgtEl>
                                        <p:attrNameLst>
                                          <p:attrName>style.visibility</p:attrName>
                                        </p:attrNameLst>
                                      </p:cBhvr>
                                      <p:to>
                                        <p:strVal val="visible"/>
                                      </p:to>
                                    </p:set>
                                    <p:animEffect transition="in" filter="fade">
                                      <p:cBhvr>
                                        <p:cTn id="30" dur="500"/>
                                        <p:tgtEl>
                                          <p:spTgt spid="17"/>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18"/>
                                        </p:tgtEl>
                                        <p:attrNameLst>
                                          <p:attrName>style.visibility</p:attrName>
                                        </p:attrNameLst>
                                      </p:cBhvr>
                                      <p:to>
                                        <p:strVal val="visible"/>
                                      </p:to>
                                    </p:set>
                                    <p:animEffect transition="in" filter="fade">
                                      <p:cBhvr>
                                        <p:cTn id="33" dur="500"/>
                                        <p:tgtEl>
                                          <p:spTgt spid="18"/>
                                        </p:tgtEl>
                                      </p:cBhvr>
                                    </p:animEffect>
                                  </p:childTnLst>
                                </p:cTn>
                              </p:par>
                              <p:par>
                                <p:cTn id="34" presetID="10" presetClass="entr" presetSubtype="0" fill="hold" nodeType="withEffect">
                                  <p:stCondLst>
                                    <p:cond delay="0"/>
                                  </p:stCondLst>
                                  <p:childTnLst>
                                    <p:set>
                                      <p:cBhvr>
                                        <p:cTn id="35" dur="1" fill="hold">
                                          <p:stCondLst>
                                            <p:cond delay="0"/>
                                          </p:stCondLst>
                                        </p:cTn>
                                        <p:tgtEl>
                                          <p:spTgt spid="24"/>
                                        </p:tgtEl>
                                        <p:attrNameLst>
                                          <p:attrName>style.visibility</p:attrName>
                                        </p:attrNameLst>
                                      </p:cBhvr>
                                      <p:to>
                                        <p:strVal val="visible"/>
                                      </p:to>
                                    </p:set>
                                    <p:animEffect transition="in" filter="fade">
                                      <p:cBhvr>
                                        <p:cTn id="36" dur="500"/>
                                        <p:tgtEl>
                                          <p:spTgt spid="24"/>
                                        </p:tgtEl>
                                      </p:cBhvr>
                                    </p:animEffect>
                                  </p:childTnLst>
                                </p:cTn>
                              </p:par>
                              <p:par>
                                <p:cTn id="37" presetID="10" presetClass="entr" presetSubtype="0" fill="hold" nodeType="withEffect">
                                  <p:stCondLst>
                                    <p:cond delay="0"/>
                                  </p:stCondLst>
                                  <p:childTnLst>
                                    <p:set>
                                      <p:cBhvr>
                                        <p:cTn id="38" dur="1" fill="hold">
                                          <p:stCondLst>
                                            <p:cond delay="0"/>
                                          </p:stCondLst>
                                        </p:cTn>
                                        <p:tgtEl>
                                          <p:spTgt spid="26"/>
                                        </p:tgtEl>
                                        <p:attrNameLst>
                                          <p:attrName>style.visibility</p:attrName>
                                        </p:attrNameLst>
                                      </p:cBhvr>
                                      <p:to>
                                        <p:strVal val="visible"/>
                                      </p:to>
                                    </p:set>
                                    <p:animEffect transition="in" filter="fade">
                                      <p:cBhvr>
                                        <p:cTn id="39" dur="500"/>
                                        <p:tgtEl>
                                          <p:spTgt spid="26"/>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27"/>
                                        </p:tgtEl>
                                        <p:attrNameLst>
                                          <p:attrName>style.visibility</p:attrName>
                                        </p:attrNameLst>
                                      </p:cBhvr>
                                      <p:to>
                                        <p:strVal val="visible"/>
                                      </p:to>
                                    </p:set>
                                    <p:animEffect transition="in" filter="fade">
                                      <p:cBhvr>
                                        <p:cTn id="42" dur="500"/>
                                        <p:tgtEl>
                                          <p:spTgt spid="27"/>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28"/>
                                        </p:tgtEl>
                                        <p:attrNameLst>
                                          <p:attrName>style.visibility</p:attrName>
                                        </p:attrNameLst>
                                      </p:cBhvr>
                                      <p:to>
                                        <p:strVal val="visible"/>
                                      </p:to>
                                    </p:set>
                                    <p:animEffect transition="in" filter="fade">
                                      <p:cBhvr>
                                        <p:cTn id="45" dur="500"/>
                                        <p:tgtEl>
                                          <p:spTgt spid="28"/>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29"/>
                                        </p:tgtEl>
                                        <p:attrNameLst>
                                          <p:attrName>style.visibility</p:attrName>
                                        </p:attrNameLst>
                                      </p:cBhvr>
                                      <p:to>
                                        <p:strVal val="visible"/>
                                      </p:to>
                                    </p:set>
                                    <p:animEffect transition="in" filter="fade">
                                      <p:cBhvr>
                                        <p:cTn id="48" dur="500"/>
                                        <p:tgtEl>
                                          <p:spTgt spid="29"/>
                                        </p:tgtEl>
                                      </p:cBhvr>
                                    </p:animEffect>
                                  </p:childTnLst>
                                </p:cTn>
                              </p:par>
                              <p:par>
                                <p:cTn id="49" presetID="10" presetClass="entr" presetSubtype="0" fill="hold" nodeType="withEffect">
                                  <p:stCondLst>
                                    <p:cond delay="0"/>
                                  </p:stCondLst>
                                  <p:childTnLst>
                                    <p:set>
                                      <p:cBhvr>
                                        <p:cTn id="50" dur="1" fill="hold">
                                          <p:stCondLst>
                                            <p:cond delay="0"/>
                                          </p:stCondLst>
                                        </p:cTn>
                                        <p:tgtEl>
                                          <p:spTgt spid="35"/>
                                        </p:tgtEl>
                                        <p:attrNameLst>
                                          <p:attrName>style.visibility</p:attrName>
                                        </p:attrNameLst>
                                      </p:cBhvr>
                                      <p:to>
                                        <p:strVal val="visible"/>
                                      </p:to>
                                    </p:set>
                                    <p:animEffect transition="in" filter="fade">
                                      <p:cBhvr>
                                        <p:cTn id="51" dur="500"/>
                                        <p:tgtEl>
                                          <p:spTgt spid="35"/>
                                        </p:tgtEl>
                                      </p:cBhvr>
                                    </p:animEffect>
                                  </p:childTnLst>
                                </p:cTn>
                              </p:par>
                              <p:par>
                                <p:cTn id="52" presetID="10" presetClass="entr" presetSubtype="0" fill="hold" nodeType="withEffect">
                                  <p:stCondLst>
                                    <p:cond delay="0"/>
                                  </p:stCondLst>
                                  <p:childTnLst>
                                    <p:set>
                                      <p:cBhvr>
                                        <p:cTn id="53" dur="1" fill="hold">
                                          <p:stCondLst>
                                            <p:cond delay="0"/>
                                          </p:stCondLst>
                                        </p:cTn>
                                        <p:tgtEl>
                                          <p:spTgt spid="33"/>
                                        </p:tgtEl>
                                        <p:attrNameLst>
                                          <p:attrName>style.visibility</p:attrName>
                                        </p:attrNameLst>
                                      </p:cBhvr>
                                      <p:to>
                                        <p:strVal val="visible"/>
                                      </p:to>
                                    </p:set>
                                    <p:animEffect transition="in" filter="fade">
                                      <p:cBhvr>
                                        <p:cTn id="54" dur="500"/>
                                        <p:tgtEl>
                                          <p:spTgt spid="33"/>
                                        </p:tgtEl>
                                      </p:cBhvr>
                                    </p:animEffect>
                                  </p:childTnLst>
                                </p:cTn>
                              </p:par>
                              <p:par>
                                <p:cTn id="55" presetID="10" presetClass="entr" presetSubtype="0" fill="hold" nodeType="withEffect">
                                  <p:stCondLst>
                                    <p:cond delay="0"/>
                                  </p:stCondLst>
                                  <p:childTnLst>
                                    <p:set>
                                      <p:cBhvr>
                                        <p:cTn id="56" dur="1" fill="hold">
                                          <p:stCondLst>
                                            <p:cond delay="0"/>
                                          </p:stCondLst>
                                        </p:cTn>
                                        <p:tgtEl>
                                          <p:spTgt spid="31"/>
                                        </p:tgtEl>
                                        <p:attrNameLst>
                                          <p:attrName>style.visibility</p:attrName>
                                        </p:attrNameLst>
                                      </p:cBhvr>
                                      <p:to>
                                        <p:strVal val="visible"/>
                                      </p:to>
                                    </p:set>
                                    <p:animEffect transition="in" filter="fade">
                                      <p:cBhvr>
                                        <p:cTn id="57" dur="500"/>
                                        <p:tgtEl>
                                          <p:spTgt spid="31"/>
                                        </p:tgtEl>
                                      </p:cBhvr>
                                    </p:animEffect>
                                  </p:childTnLst>
                                </p:cTn>
                              </p:par>
                              <p:par>
                                <p:cTn id="58" presetID="10" presetClass="entr" presetSubtype="0" fill="hold" nodeType="withEffect">
                                  <p:stCondLst>
                                    <p:cond delay="0"/>
                                  </p:stCondLst>
                                  <p:childTnLst>
                                    <p:set>
                                      <p:cBhvr>
                                        <p:cTn id="59" dur="1" fill="hold">
                                          <p:stCondLst>
                                            <p:cond delay="0"/>
                                          </p:stCondLst>
                                        </p:cTn>
                                        <p:tgtEl>
                                          <p:spTgt spid="20"/>
                                        </p:tgtEl>
                                        <p:attrNameLst>
                                          <p:attrName>style.visibility</p:attrName>
                                        </p:attrNameLst>
                                      </p:cBhvr>
                                      <p:to>
                                        <p:strVal val="visible"/>
                                      </p:to>
                                    </p:set>
                                    <p:animEffect transition="in" filter="fade">
                                      <p:cBhvr>
                                        <p:cTn id="60"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8" grpId="0"/>
      <p:bldP spid="15" grpId="0"/>
      <p:bldP spid="18" grpId="0"/>
      <p:bldP spid="27" grpId="0"/>
      <p:bldP spid="28" grpId="0"/>
      <p:bldP spid="29" grpId="0"/>
    </p:bld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34082" y="1463488"/>
            <a:ext cx="3600666" cy="496290"/>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线性非奇异变换阵</a:t>
            </a:r>
            <a:r>
              <a:rPr kumimoji="0" lang="en-US"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P</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的构造：</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554355" y="2311100"/>
            <a:ext cx="7783830" cy="1338828"/>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从能控性矩阵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中任意地选取</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k</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个线性无关的列</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p>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，此外又在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n</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维实数空间中任意地选择</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个列向量，记为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，使它们和</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线性无关，则构成非奇异矩阵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，使：</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2319576" y="2465009"/>
          <a:ext cx="2040230" cy="269872"/>
        </p:xfrm>
        <a:graphic>
          <a:graphicData uri="http://schemas.openxmlformats.org/presentationml/2006/ole">
            <mc:AlternateContent xmlns:mc="http://schemas.openxmlformats.org/markup-compatibility/2006">
              <mc:Choice xmlns:v="urn:schemas-microsoft-com:vml" Requires="v">
                <p:oleObj spid="_x0000_s169993" name="Equation" r:id="rId3" imgW="1803400" imgH="241300" progId="Equation.DSMT4">
                  <p:embed/>
                </p:oleObj>
              </mc:Choice>
              <mc:Fallback>
                <p:oleObj name="Equation" r:id="rId3" imgW="1803400" imgH="241300"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19576" y="2465009"/>
                        <a:ext cx="2040230" cy="269872"/>
                      </a:xfrm>
                      <a:prstGeom prst="rect">
                        <a:avLst/>
                      </a:prstGeom>
                      <a:noFill/>
                    </p:spPr>
                  </p:pic>
                </p:oleObj>
              </mc:Fallback>
            </mc:AlternateContent>
          </a:graphicData>
        </a:graphic>
      </p:graphicFrame>
      <p:sp>
        <p:nvSpPr>
          <p:cNvPr id="8" name="Rectangle 4"/>
          <p:cNvSpPr>
            <a:spLocks noChangeArrowheads="1"/>
          </p:cNvSpPr>
          <p:nvPr/>
        </p:nvSpPr>
        <p:spPr bwMode="auto">
          <a:xfrm>
            <a:off x="1954531" y="515359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7469505" y="2460560"/>
          <a:ext cx="1223010" cy="274320"/>
        </p:xfrm>
        <a:graphic>
          <a:graphicData uri="http://schemas.openxmlformats.org/presentationml/2006/ole">
            <mc:AlternateContent xmlns:mc="http://schemas.openxmlformats.org/markup-compatibility/2006">
              <mc:Choice xmlns:v="urn:schemas-microsoft-com:vml" Requires="v">
                <p:oleObj spid="_x0000_s169994" name="Equation" r:id="rId5" imgW="1016000" imgH="228600" progId="Equation.DSMT4">
                  <p:embed/>
                </p:oleObj>
              </mc:Choice>
              <mc:Fallback>
                <p:oleObj name="Equation" r:id="rId5" imgW="1016000" imgH="22860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469505" y="2460560"/>
                        <a:ext cx="1223010" cy="274320"/>
                      </a:xfrm>
                      <a:prstGeom prst="rect">
                        <a:avLst/>
                      </a:prstGeom>
                      <a:noFill/>
                    </p:spPr>
                  </p:pic>
                </p:oleObj>
              </mc:Fallback>
            </mc:AlternateContent>
          </a:graphicData>
        </a:graphic>
      </p:graphicFrame>
      <p:graphicFrame>
        <p:nvGraphicFramePr>
          <p:cNvPr id="11" name="对象 10"/>
          <p:cNvGraphicFramePr>
            <a:graphicFrameLocks noChangeAspect="1"/>
          </p:cNvGraphicFramePr>
          <p:nvPr>
            <p:extLst/>
          </p:nvPr>
        </p:nvGraphicFramePr>
        <p:xfrm>
          <a:off x="4594860" y="2839227"/>
          <a:ext cx="525781" cy="277495"/>
        </p:xfrm>
        <a:graphic>
          <a:graphicData uri="http://schemas.openxmlformats.org/presentationml/2006/ole">
            <mc:AlternateContent xmlns:mc="http://schemas.openxmlformats.org/markup-compatibility/2006">
              <mc:Choice xmlns:v="urn:schemas-microsoft-com:vml" Requires="v">
                <p:oleObj spid="_x0000_s169995" name="Equation" r:id="rId7" imgW="342603" imgH="177646" progId="Equation.DSMT4">
                  <p:embed/>
                </p:oleObj>
              </mc:Choice>
              <mc:Fallback>
                <p:oleObj name="Equation" r:id="rId7" imgW="342603" imgH="177646"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594860" y="2839227"/>
                        <a:ext cx="525781" cy="277495"/>
                      </a:xfrm>
                      <a:prstGeom prst="rect">
                        <a:avLst/>
                      </a:prstGeom>
                      <a:noFill/>
                    </p:spPr>
                  </p:pic>
                </p:oleObj>
              </mc:Fallback>
            </mc:AlternateContent>
          </a:graphicData>
        </a:graphic>
      </p:graphicFrame>
      <p:sp>
        <p:nvSpPr>
          <p:cNvPr id="12" name="Rectangle 8"/>
          <p:cNvSpPr>
            <a:spLocks noChangeArrowheads="1"/>
          </p:cNvSpPr>
          <p:nvPr/>
        </p:nvSpPr>
        <p:spPr bwMode="auto">
          <a:xfrm>
            <a:off x="4149091" y="506786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6806850" y="2820605"/>
          <a:ext cx="1274160" cy="347498"/>
        </p:xfrm>
        <a:graphic>
          <a:graphicData uri="http://schemas.openxmlformats.org/presentationml/2006/ole">
            <mc:AlternateContent xmlns:mc="http://schemas.openxmlformats.org/markup-compatibility/2006">
              <mc:Choice xmlns:v="urn:schemas-microsoft-com:vml" Requires="v">
                <p:oleObj spid="_x0000_s169996" name="Equation" r:id="rId9" imgW="838200" imgH="228600" progId="Equation.DSMT4">
                  <p:embed/>
                </p:oleObj>
              </mc:Choice>
              <mc:Fallback>
                <p:oleObj name="Equation" r:id="rId9" imgW="838200" imgH="228600"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806850" y="2820605"/>
                        <a:ext cx="1274160" cy="347498"/>
                      </a:xfrm>
                      <a:prstGeom prst="rect">
                        <a:avLst/>
                      </a:prstGeom>
                      <a:noFill/>
                    </p:spPr>
                  </p:pic>
                </p:oleObj>
              </mc:Fallback>
            </mc:AlternateContent>
          </a:graphicData>
        </a:graphic>
      </p:graphicFrame>
      <p:sp>
        <p:nvSpPr>
          <p:cNvPr id="14" name="Rectangle 10"/>
          <p:cNvSpPr>
            <a:spLocks noChangeArrowheads="1"/>
          </p:cNvSpPr>
          <p:nvPr/>
        </p:nvSpPr>
        <p:spPr bwMode="auto">
          <a:xfrm>
            <a:off x="4446271" y="535300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5" name="对象 14"/>
          <p:cNvGraphicFramePr>
            <a:graphicFrameLocks noChangeAspect="1"/>
          </p:cNvGraphicFramePr>
          <p:nvPr>
            <p:extLst/>
          </p:nvPr>
        </p:nvGraphicFramePr>
        <p:xfrm>
          <a:off x="1638315" y="3240670"/>
          <a:ext cx="1362520" cy="306567"/>
        </p:xfrm>
        <a:graphic>
          <a:graphicData uri="http://schemas.openxmlformats.org/presentationml/2006/ole">
            <mc:AlternateContent xmlns:mc="http://schemas.openxmlformats.org/markup-compatibility/2006">
              <mc:Choice xmlns:v="urn:schemas-microsoft-com:vml" Requires="v">
                <p:oleObj spid="_x0000_s169997" name="Equation" r:id="rId11" imgW="1143000" imgH="254000" progId="Equation.DSMT4">
                  <p:embed/>
                </p:oleObj>
              </mc:Choice>
              <mc:Fallback>
                <p:oleObj name="Equation" r:id="rId11" imgW="1143000" imgH="254000" progId="Equation.DSMT4">
                  <p:embed/>
                  <p:pic>
                    <p:nvPicPr>
                      <p:cNvPr id="15" name="对象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638315" y="3240670"/>
                        <a:ext cx="1362520" cy="306567"/>
                      </a:xfrm>
                      <a:prstGeom prst="rect">
                        <a:avLst/>
                      </a:prstGeom>
                      <a:noFill/>
                    </p:spPr>
                  </p:pic>
                </p:oleObj>
              </mc:Fallback>
            </mc:AlternateContent>
          </a:graphicData>
        </a:graphic>
      </p:graphicFrame>
      <p:sp>
        <p:nvSpPr>
          <p:cNvPr id="16" name="Rectangle 12"/>
          <p:cNvSpPr>
            <a:spLocks noChangeArrowheads="1"/>
          </p:cNvSpPr>
          <p:nvPr/>
        </p:nvSpPr>
        <p:spPr bwMode="auto">
          <a:xfrm>
            <a:off x="5955031" y="458984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7" name="对象 16"/>
          <p:cNvGraphicFramePr>
            <a:graphicFrameLocks noChangeAspect="1"/>
          </p:cNvGraphicFramePr>
          <p:nvPr>
            <p:extLst/>
          </p:nvPr>
        </p:nvGraphicFramePr>
        <p:xfrm>
          <a:off x="6052185" y="3283075"/>
          <a:ext cx="337381" cy="289184"/>
        </p:xfrm>
        <a:graphic>
          <a:graphicData uri="http://schemas.openxmlformats.org/presentationml/2006/ole">
            <mc:AlternateContent xmlns:mc="http://schemas.openxmlformats.org/markup-compatibility/2006">
              <mc:Choice xmlns:v="urn:schemas-microsoft-com:vml" Requires="v">
                <p:oleObj spid="_x0000_s169998" name="Equation" r:id="rId13" imgW="266584" imgH="228501" progId="Equation.DSMT4">
                  <p:embed/>
                </p:oleObj>
              </mc:Choice>
              <mc:Fallback>
                <p:oleObj name="Equation" r:id="rId13" imgW="266584" imgH="228501" progId="Equation.DSMT4">
                  <p:embed/>
                  <p:pic>
                    <p:nvPicPr>
                      <p:cNvPr id="17" name="对象 1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052185" y="3283075"/>
                        <a:ext cx="337381" cy="289184"/>
                      </a:xfrm>
                      <a:prstGeom prst="rect">
                        <a:avLst/>
                      </a:prstGeom>
                      <a:noFill/>
                    </p:spPr>
                  </p:pic>
                </p:oleObj>
              </mc:Fallback>
            </mc:AlternateContent>
          </a:graphicData>
        </a:graphic>
      </p:graphicFrame>
      <p:sp>
        <p:nvSpPr>
          <p:cNvPr id="20" name="Rectangle 16"/>
          <p:cNvSpPr>
            <a:spLocks noChangeArrowheads="1"/>
          </p:cNvSpPr>
          <p:nvPr/>
        </p:nvSpPr>
        <p:spPr bwMode="auto">
          <a:xfrm>
            <a:off x="1986931" y="343578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1" name="对象 20"/>
          <p:cNvGraphicFramePr>
            <a:graphicFrameLocks noChangeAspect="1"/>
          </p:cNvGraphicFramePr>
          <p:nvPr>
            <p:extLst/>
          </p:nvPr>
        </p:nvGraphicFramePr>
        <p:xfrm>
          <a:off x="1859821" y="3950105"/>
          <a:ext cx="4361054" cy="348327"/>
        </p:xfrm>
        <a:graphic>
          <a:graphicData uri="http://schemas.openxmlformats.org/presentationml/2006/ole">
            <mc:AlternateContent xmlns:mc="http://schemas.openxmlformats.org/markup-compatibility/2006">
              <mc:Choice xmlns:v="urn:schemas-microsoft-com:vml" Requires="v">
                <p:oleObj spid="_x0000_s169999" name="Equation" r:id="rId15" imgW="2984500" imgH="241300" progId="Equation.DSMT4">
                  <p:embed/>
                </p:oleObj>
              </mc:Choice>
              <mc:Fallback>
                <p:oleObj name="Equation" r:id="rId15" imgW="2984500" imgH="241300" progId="Equation.DSMT4">
                  <p:embed/>
                  <p:pic>
                    <p:nvPicPr>
                      <p:cNvPr id="21" name="对象 2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859821" y="3950105"/>
                        <a:ext cx="4361054" cy="348327"/>
                      </a:xfrm>
                      <a:prstGeom prst="rect">
                        <a:avLst/>
                      </a:prstGeom>
                      <a:noFill/>
                    </p:spPr>
                  </p:pic>
                </p:oleObj>
              </mc:Fallback>
            </mc:AlternateContent>
          </a:graphicData>
        </a:graphic>
      </p:graphicFrame>
      <p:sp>
        <p:nvSpPr>
          <p:cNvPr id="22" name="矩形 21"/>
          <p:cNvSpPr/>
          <p:nvPr/>
        </p:nvSpPr>
        <p:spPr>
          <a:xfrm>
            <a:off x="7020383" y="3965196"/>
            <a:ext cx="1106393"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35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3-43</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23" name="矩形 22"/>
          <p:cNvSpPr/>
          <p:nvPr/>
        </p:nvSpPr>
        <p:spPr>
          <a:xfrm>
            <a:off x="655485" y="4794113"/>
            <a:ext cx="2957861" cy="369332"/>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证</a:t>
            </a:r>
            <a:r>
              <a:rPr kumimoji="0" lang="zh-CN" altLang="en-US"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明</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：下面分三步来证明。</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230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8997212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15"/>
                                        </p:tgtEl>
                                        <p:attrNameLst>
                                          <p:attrName>style.visibility</p:attrName>
                                        </p:attrNameLst>
                                      </p:cBhvr>
                                      <p:to>
                                        <p:strVal val="visible"/>
                                      </p:to>
                                    </p:set>
                                    <p:animEffect transition="in" filter="fade">
                                      <p:cBhvr>
                                        <p:cTn id="10" dur="500"/>
                                        <p:tgtEl>
                                          <p:spTgt spid="15"/>
                                        </p:tgtEl>
                                      </p:cBhvr>
                                    </p:animEffect>
                                  </p:childTnLst>
                                </p:cTn>
                              </p:par>
                              <p:par>
                                <p:cTn id="11" presetID="10" presetClass="entr" presetSubtype="0" fill="hold" nodeType="with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fade">
                                      <p:cBhvr>
                                        <p:cTn id="13" dur="500"/>
                                        <p:tgtEl>
                                          <p:spTgt spid="7"/>
                                        </p:tgtEl>
                                      </p:cBhvr>
                                    </p:animEffect>
                                  </p:childTnLst>
                                </p:cTn>
                              </p:par>
                              <p:par>
                                <p:cTn id="14" presetID="10" presetClass="entr" presetSubtype="0" fill="hold" nodeType="with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fade">
                                      <p:cBhvr>
                                        <p:cTn id="16" dur="500"/>
                                        <p:tgtEl>
                                          <p:spTgt spid="11"/>
                                        </p:tgtEl>
                                      </p:cBhvr>
                                    </p:animEffect>
                                  </p:childTnLst>
                                </p:cTn>
                              </p:par>
                              <p:par>
                                <p:cTn id="17" presetID="10" presetClass="entr" presetSubtype="0" fill="hold" nodeType="with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fade">
                                      <p:cBhvr>
                                        <p:cTn id="19" dur="500"/>
                                        <p:tgtEl>
                                          <p:spTgt spid="13"/>
                                        </p:tgtEl>
                                      </p:cBhvr>
                                    </p:animEffect>
                                  </p:childTnLst>
                                </p:cTn>
                              </p:par>
                              <p:par>
                                <p:cTn id="20" presetID="10" presetClass="entr" presetSubtype="0" fill="hold" nodeType="with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par>
                                <p:cTn id="23" presetID="10" presetClass="entr" presetSubtype="0" fill="hold" nodeType="withEffect">
                                  <p:stCondLst>
                                    <p:cond delay="0"/>
                                  </p:stCondLst>
                                  <p:childTnLst>
                                    <p:set>
                                      <p:cBhvr>
                                        <p:cTn id="24" dur="1" fill="hold">
                                          <p:stCondLst>
                                            <p:cond delay="0"/>
                                          </p:stCondLst>
                                        </p:cTn>
                                        <p:tgtEl>
                                          <p:spTgt spid="17"/>
                                        </p:tgtEl>
                                        <p:attrNameLst>
                                          <p:attrName>style.visibility</p:attrName>
                                        </p:attrNameLst>
                                      </p:cBhvr>
                                      <p:to>
                                        <p:strVal val="visible"/>
                                      </p:to>
                                    </p:set>
                                    <p:animEffect transition="in" filter="fade">
                                      <p:cBhvr>
                                        <p:cTn id="25" dur="500"/>
                                        <p:tgtEl>
                                          <p:spTgt spid="17"/>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22"/>
                                        </p:tgtEl>
                                        <p:attrNameLst>
                                          <p:attrName>style.visibility</p:attrName>
                                        </p:attrNameLst>
                                      </p:cBhvr>
                                      <p:to>
                                        <p:strVal val="visible"/>
                                      </p:to>
                                    </p:set>
                                    <p:animEffect transition="in" filter="fade">
                                      <p:cBhvr>
                                        <p:cTn id="30" dur="500"/>
                                        <p:tgtEl>
                                          <p:spTgt spid="22"/>
                                        </p:tgtEl>
                                      </p:cBhvr>
                                    </p:animEffect>
                                  </p:childTnLst>
                                </p:cTn>
                              </p:par>
                              <p:par>
                                <p:cTn id="31" presetID="10" presetClass="entr" presetSubtype="0" fill="hold" nodeType="withEffect">
                                  <p:stCondLst>
                                    <p:cond delay="0"/>
                                  </p:stCondLst>
                                  <p:childTnLst>
                                    <p:set>
                                      <p:cBhvr>
                                        <p:cTn id="32" dur="1" fill="hold">
                                          <p:stCondLst>
                                            <p:cond delay="0"/>
                                          </p:stCondLst>
                                        </p:cTn>
                                        <p:tgtEl>
                                          <p:spTgt spid="21"/>
                                        </p:tgtEl>
                                        <p:attrNameLst>
                                          <p:attrName>style.visibility</p:attrName>
                                        </p:attrNameLst>
                                      </p:cBhvr>
                                      <p:to>
                                        <p:strVal val="visible"/>
                                      </p:to>
                                    </p:set>
                                    <p:animEffect transition="in" filter="fade">
                                      <p:cBhvr>
                                        <p:cTn id="33" dur="500"/>
                                        <p:tgtEl>
                                          <p:spTgt spid="21"/>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nodeType="clickEffect">
                                  <p:stCondLst>
                                    <p:cond delay="0"/>
                                  </p:stCondLst>
                                  <p:childTnLst>
                                    <p:set>
                                      <p:cBhvr>
                                        <p:cTn id="37" dur="1" fill="hold">
                                          <p:stCondLst>
                                            <p:cond delay="0"/>
                                          </p:stCondLst>
                                        </p:cTn>
                                        <p:tgtEl>
                                          <p:spTgt spid="23">
                                            <p:txEl>
                                              <p:pRg st="0" end="0"/>
                                            </p:txEl>
                                          </p:spTgt>
                                        </p:tgtEl>
                                        <p:attrNameLst>
                                          <p:attrName>style.visibility</p:attrName>
                                        </p:attrNameLst>
                                      </p:cBhvr>
                                      <p:to>
                                        <p:strVal val="visible"/>
                                      </p:to>
                                    </p:set>
                                    <p:animEffect transition="in" filter="fade">
                                      <p:cBhvr>
                                        <p:cTn id="38" dur="500"/>
                                        <p:tgtEl>
                                          <p:spTgt spid="2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22" grpId="0"/>
    </p:bld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166466" y="1290251"/>
            <a:ext cx="3164649" cy="369332"/>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第一步证明式（</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3-40</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）成立。</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8" name="矩形 7"/>
          <p:cNvSpPr/>
          <p:nvPr/>
        </p:nvSpPr>
        <p:spPr>
          <a:xfrm>
            <a:off x="649533" y="1741608"/>
            <a:ext cx="7877247" cy="923330"/>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由于</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，则由</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S</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的列向量中选出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k</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个线性独立的列向量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S</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的每个列向量可由</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线性表示。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9" name="Rectangle 5"/>
          <p:cNvSpPr>
            <a:spLocks noChangeArrowheads="1"/>
          </p:cNvSpPr>
          <p:nvPr/>
        </p:nvSpPr>
        <p:spPr bwMode="auto">
          <a:xfrm>
            <a:off x="1920241" y="322201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1362565" y="1867018"/>
          <a:ext cx="980585" cy="273986"/>
        </p:xfrm>
        <a:graphic>
          <a:graphicData uri="http://schemas.openxmlformats.org/presentationml/2006/ole">
            <mc:AlternateContent xmlns:mc="http://schemas.openxmlformats.org/markup-compatibility/2006">
              <mc:Choice xmlns:v="urn:schemas-microsoft-com:vml" Requires="v">
                <p:oleObj spid="_x0000_s171030" name="Equation" r:id="rId3" imgW="647419" imgH="177723" progId="Equation.DSMT4">
                  <p:embed/>
                </p:oleObj>
              </mc:Choice>
              <mc:Fallback>
                <p:oleObj name="Equation" r:id="rId3" imgW="647419" imgH="177723" progId="Equation.DSMT4">
                  <p:embed/>
                  <p:pic>
                    <p:nvPicPr>
                      <p:cNvPr id="10" name="对象 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62565" y="1867018"/>
                        <a:ext cx="980585" cy="273986"/>
                      </a:xfrm>
                      <a:prstGeom prst="rect">
                        <a:avLst/>
                      </a:prstGeom>
                      <a:noFill/>
                    </p:spPr>
                  </p:pic>
                </p:oleObj>
              </mc:Fallback>
            </mc:AlternateContent>
          </a:graphicData>
        </a:graphic>
      </p:graphicFrame>
      <p:sp>
        <p:nvSpPr>
          <p:cNvPr id="11" name="Rectangle 7"/>
          <p:cNvSpPr>
            <a:spLocks noChangeArrowheads="1"/>
          </p:cNvSpPr>
          <p:nvPr/>
        </p:nvSpPr>
        <p:spPr bwMode="auto">
          <a:xfrm>
            <a:off x="3051811" y="341489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6902467" y="1855343"/>
          <a:ext cx="1624313" cy="364332"/>
        </p:xfrm>
        <a:graphic>
          <a:graphicData uri="http://schemas.openxmlformats.org/presentationml/2006/ole">
            <mc:AlternateContent xmlns:mc="http://schemas.openxmlformats.org/markup-compatibility/2006">
              <mc:Choice xmlns:v="urn:schemas-microsoft-com:vml" Requires="v">
                <p:oleObj spid="_x0000_s171031" name="Equation" r:id="rId5" imgW="1016000" imgH="228600" progId="Equation.DSMT4">
                  <p:embed/>
                </p:oleObj>
              </mc:Choice>
              <mc:Fallback>
                <p:oleObj name="Equation" r:id="rId5" imgW="1016000" imgH="228600" progId="Equation.DSMT4">
                  <p:embed/>
                  <p:pic>
                    <p:nvPicPr>
                      <p:cNvPr id="12" name="对象 1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902467" y="1855343"/>
                        <a:ext cx="1624313" cy="364332"/>
                      </a:xfrm>
                      <a:prstGeom prst="rect">
                        <a:avLst/>
                      </a:prstGeom>
                      <a:noFill/>
                    </p:spPr>
                  </p:pic>
                </p:oleObj>
              </mc:Fallback>
            </mc:AlternateContent>
          </a:graphicData>
        </a:graphic>
      </p:graphicFrame>
      <p:sp>
        <p:nvSpPr>
          <p:cNvPr id="13" name="Rectangle 9"/>
          <p:cNvSpPr>
            <a:spLocks noChangeArrowheads="1"/>
          </p:cNvSpPr>
          <p:nvPr/>
        </p:nvSpPr>
        <p:spPr bwMode="auto">
          <a:xfrm>
            <a:off x="3463291" y="40334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1074420" y="2220694"/>
          <a:ext cx="411480" cy="265471"/>
        </p:xfrm>
        <a:graphic>
          <a:graphicData uri="http://schemas.openxmlformats.org/presentationml/2006/ole">
            <mc:AlternateContent xmlns:mc="http://schemas.openxmlformats.org/markup-compatibility/2006">
              <mc:Choice xmlns:v="urn:schemas-microsoft-com:vml" Requires="v">
                <p:oleObj spid="_x0000_s171032" name="Equation" r:id="rId7" imgW="291973" imgH="190417" progId="Equation.DSMT4">
                  <p:embed/>
                </p:oleObj>
              </mc:Choice>
              <mc:Fallback>
                <p:oleObj name="Equation" r:id="rId7" imgW="291973" imgH="190417" progId="Equation.DSMT4">
                  <p:embed/>
                  <p:pic>
                    <p:nvPicPr>
                      <p:cNvPr id="14" name="对象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074420" y="2220694"/>
                        <a:ext cx="411480" cy="265471"/>
                      </a:xfrm>
                      <a:prstGeom prst="rect">
                        <a:avLst/>
                      </a:prstGeom>
                      <a:noFill/>
                    </p:spPr>
                  </p:pic>
                </p:oleObj>
              </mc:Fallback>
            </mc:AlternateContent>
          </a:graphicData>
        </a:graphic>
      </p:graphicFrame>
      <p:sp>
        <p:nvSpPr>
          <p:cNvPr id="15" name="Rectangle 11"/>
          <p:cNvSpPr>
            <a:spLocks noChangeArrowheads="1"/>
          </p:cNvSpPr>
          <p:nvPr/>
        </p:nvSpPr>
        <p:spPr bwMode="auto">
          <a:xfrm>
            <a:off x="5372101" y="40334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4565297" y="2266093"/>
          <a:ext cx="1318962" cy="295842"/>
        </p:xfrm>
        <a:graphic>
          <a:graphicData uri="http://schemas.openxmlformats.org/presentationml/2006/ole">
            <mc:AlternateContent xmlns:mc="http://schemas.openxmlformats.org/markup-compatibility/2006">
              <mc:Choice xmlns:v="urn:schemas-microsoft-com:vml" Requires="v">
                <p:oleObj spid="_x0000_s171033" name="Equation" r:id="rId9" imgW="1016000" imgH="228600" progId="Equation.DSMT4">
                  <p:embed/>
                </p:oleObj>
              </mc:Choice>
              <mc:Fallback>
                <p:oleObj name="Equation" r:id="rId9" imgW="1016000" imgH="228600" progId="Equation.DSMT4">
                  <p:embed/>
                  <p:pic>
                    <p:nvPicPr>
                      <p:cNvPr id="16" name="对象 1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565297" y="2266093"/>
                        <a:ext cx="1318962" cy="295842"/>
                      </a:xfrm>
                      <a:prstGeom prst="rect">
                        <a:avLst/>
                      </a:prstGeom>
                      <a:noFill/>
                    </p:spPr>
                  </p:pic>
                </p:oleObj>
              </mc:Fallback>
            </mc:AlternateContent>
          </a:graphicData>
        </a:graphic>
      </p:graphicFrame>
      <p:sp>
        <p:nvSpPr>
          <p:cNvPr id="17" name="Rectangle 13"/>
          <p:cNvSpPr>
            <a:spLocks noChangeArrowheads="1"/>
          </p:cNvSpPr>
          <p:nvPr/>
        </p:nvSpPr>
        <p:spPr bwMode="auto">
          <a:xfrm>
            <a:off x="1362565" y="322201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8" name="对象 17"/>
          <p:cNvGraphicFramePr>
            <a:graphicFrameLocks noChangeAspect="1"/>
          </p:cNvGraphicFramePr>
          <p:nvPr>
            <p:extLst/>
          </p:nvPr>
        </p:nvGraphicFramePr>
        <p:xfrm>
          <a:off x="1485900" y="2266093"/>
          <a:ext cx="1194324" cy="295842"/>
        </p:xfrm>
        <a:graphic>
          <a:graphicData uri="http://schemas.openxmlformats.org/presentationml/2006/ole">
            <mc:AlternateContent xmlns:mc="http://schemas.openxmlformats.org/markup-compatibility/2006">
              <mc:Choice xmlns:v="urn:schemas-microsoft-com:vml" Requires="v">
                <p:oleObj spid="_x0000_s171034" name="Equation" r:id="rId10" imgW="1040948" imgH="253890" progId="Equation.DSMT4">
                  <p:embed/>
                </p:oleObj>
              </mc:Choice>
              <mc:Fallback>
                <p:oleObj name="Equation" r:id="rId10" imgW="1040948" imgH="253890" progId="Equation.DSMT4">
                  <p:embed/>
                  <p:pic>
                    <p:nvPicPr>
                      <p:cNvPr id="18" name="对象 1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485900" y="2266093"/>
                        <a:ext cx="1194324" cy="295842"/>
                      </a:xfrm>
                      <a:prstGeom prst="rect">
                        <a:avLst/>
                      </a:prstGeom>
                      <a:noFill/>
                    </p:spPr>
                  </p:pic>
                </p:oleObj>
              </mc:Fallback>
            </mc:AlternateContent>
          </a:graphicData>
        </a:graphic>
      </p:graphicFrame>
      <p:sp>
        <p:nvSpPr>
          <p:cNvPr id="19" name="矩形 18"/>
          <p:cNvSpPr/>
          <p:nvPr/>
        </p:nvSpPr>
        <p:spPr>
          <a:xfrm>
            <a:off x="731520" y="2545688"/>
            <a:ext cx="7877247" cy="1338828"/>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令</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张成的线性子空间，则</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的列向量都属于</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n</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。由于</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的独立性，它们是</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的一组基底，就可以补充</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个向量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，使</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是</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的一组基底。令：</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0" name="Rectangle 15"/>
          <p:cNvSpPr>
            <a:spLocks noChangeArrowheads="1"/>
          </p:cNvSpPr>
          <p:nvPr/>
        </p:nvSpPr>
        <p:spPr bwMode="auto">
          <a:xfrm>
            <a:off x="726987" y="413632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1" name="对象 20"/>
          <p:cNvGraphicFramePr>
            <a:graphicFrameLocks noChangeAspect="1"/>
          </p:cNvGraphicFramePr>
          <p:nvPr>
            <p:extLst/>
          </p:nvPr>
        </p:nvGraphicFramePr>
        <p:xfrm>
          <a:off x="1265772" y="2615489"/>
          <a:ext cx="348967" cy="332349"/>
        </p:xfrm>
        <a:graphic>
          <a:graphicData uri="http://schemas.openxmlformats.org/presentationml/2006/ole">
            <mc:AlternateContent xmlns:mc="http://schemas.openxmlformats.org/markup-compatibility/2006">
              <mc:Choice xmlns:v="urn:schemas-microsoft-com:vml" Requires="v">
                <p:oleObj spid="_x0000_s171035" name="Equation" r:id="rId12" imgW="203112" imgH="190417" progId="Equation.DSMT4">
                  <p:embed/>
                </p:oleObj>
              </mc:Choice>
              <mc:Fallback>
                <p:oleObj name="Equation" r:id="rId12" imgW="203112" imgH="190417" progId="Equation.DSMT4">
                  <p:embed/>
                  <p:pic>
                    <p:nvPicPr>
                      <p:cNvPr id="21" name="对象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265772" y="2615489"/>
                        <a:ext cx="348967" cy="332349"/>
                      </a:xfrm>
                      <a:prstGeom prst="rect">
                        <a:avLst/>
                      </a:prstGeom>
                      <a:noFill/>
                    </p:spPr>
                  </p:pic>
                </p:oleObj>
              </mc:Fallback>
            </mc:AlternateContent>
          </a:graphicData>
        </a:graphic>
      </p:graphicFrame>
      <p:graphicFrame>
        <p:nvGraphicFramePr>
          <p:cNvPr id="22" name="对象 21"/>
          <p:cNvGraphicFramePr>
            <a:graphicFrameLocks noChangeAspect="1"/>
          </p:cNvGraphicFramePr>
          <p:nvPr>
            <p:extLst/>
          </p:nvPr>
        </p:nvGraphicFramePr>
        <p:xfrm>
          <a:off x="1823447" y="2644121"/>
          <a:ext cx="1624313" cy="364332"/>
        </p:xfrm>
        <a:graphic>
          <a:graphicData uri="http://schemas.openxmlformats.org/presentationml/2006/ole">
            <mc:AlternateContent xmlns:mc="http://schemas.openxmlformats.org/markup-compatibility/2006">
              <mc:Choice xmlns:v="urn:schemas-microsoft-com:vml" Requires="v">
                <p:oleObj spid="_x0000_s171036" name="Equation" r:id="rId14" imgW="1016000" imgH="228600" progId="Equation.DSMT4">
                  <p:embed/>
                </p:oleObj>
              </mc:Choice>
              <mc:Fallback>
                <p:oleObj name="Equation" r:id="rId14" imgW="1016000" imgH="228600" progId="Equation.DSMT4">
                  <p:embed/>
                  <p:pic>
                    <p:nvPicPr>
                      <p:cNvPr id="22" name="对象 2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823447" y="2644121"/>
                        <a:ext cx="1624313" cy="364332"/>
                      </a:xfrm>
                      <a:prstGeom prst="rect">
                        <a:avLst/>
                      </a:prstGeom>
                      <a:noFill/>
                    </p:spPr>
                  </p:pic>
                </p:oleObj>
              </mc:Fallback>
            </mc:AlternateContent>
          </a:graphicData>
        </a:graphic>
      </p:graphicFrame>
      <p:graphicFrame>
        <p:nvGraphicFramePr>
          <p:cNvPr id="23" name="对象 22"/>
          <p:cNvGraphicFramePr>
            <a:graphicFrameLocks noChangeAspect="1"/>
          </p:cNvGraphicFramePr>
          <p:nvPr>
            <p:extLst/>
          </p:nvPr>
        </p:nvGraphicFramePr>
        <p:xfrm>
          <a:off x="5683076" y="2638439"/>
          <a:ext cx="471818" cy="304399"/>
        </p:xfrm>
        <a:graphic>
          <a:graphicData uri="http://schemas.openxmlformats.org/presentationml/2006/ole">
            <mc:AlternateContent xmlns:mc="http://schemas.openxmlformats.org/markup-compatibility/2006">
              <mc:Choice xmlns:v="urn:schemas-microsoft-com:vml" Requires="v">
                <p:oleObj spid="_x0000_s171037" name="Equation" r:id="rId15" imgW="291973" imgH="190417" progId="Equation.DSMT4">
                  <p:embed/>
                </p:oleObj>
              </mc:Choice>
              <mc:Fallback>
                <p:oleObj name="Equation" r:id="rId15" imgW="291973" imgH="190417" progId="Equation.DSMT4">
                  <p:embed/>
                  <p:pic>
                    <p:nvPicPr>
                      <p:cNvPr id="23" name="对象 2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683076" y="2638439"/>
                        <a:ext cx="471818" cy="304399"/>
                      </a:xfrm>
                      <a:prstGeom prst="rect">
                        <a:avLst/>
                      </a:prstGeom>
                      <a:noFill/>
                    </p:spPr>
                  </p:pic>
                </p:oleObj>
              </mc:Fallback>
            </mc:AlternateContent>
          </a:graphicData>
        </a:graphic>
      </p:graphicFrame>
      <p:graphicFrame>
        <p:nvGraphicFramePr>
          <p:cNvPr id="24" name="对象 23"/>
          <p:cNvGraphicFramePr>
            <a:graphicFrameLocks noChangeAspect="1"/>
          </p:cNvGraphicFramePr>
          <p:nvPr>
            <p:extLst/>
          </p:nvPr>
        </p:nvGraphicFramePr>
        <p:xfrm>
          <a:off x="7752007" y="2615489"/>
          <a:ext cx="348967" cy="332349"/>
        </p:xfrm>
        <a:graphic>
          <a:graphicData uri="http://schemas.openxmlformats.org/presentationml/2006/ole">
            <mc:AlternateContent xmlns:mc="http://schemas.openxmlformats.org/markup-compatibility/2006">
              <mc:Choice xmlns:v="urn:schemas-microsoft-com:vml" Requires="v">
                <p:oleObj spid="_x0000_s171038" name="Equation" r:id="rId16" imgW="203112" imgH="190417" progId="Equation.DSMT4">
                  <p:embed/>
                </p:oleObj>
              </mc:Choice>
              <mc:Fallback>
                <p:oleObj name="Equation" r:id="rId16" imgW="203112" imgH="190417" progId="Equation.DSMT4">
                  <p:embed/>
                  <p:pic>
                    <p:nvPicPr>
                      <p:cNvPr id="24" name="对象 2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752007" y="2615489"/>
                        <a:ext cx="348967" cy="332349"/>
                      </a:xfrm>
                      <a:prstGeom prst="rect">
                        <a:avLst/>
                      </a:prstGeom>
                      <a:noFill/>
                    </p:spPr>
                  </p:pic>
                </p:oleObj>
              </mc:Fallback>
            </mc:AlternateContent>
          </a:graphicData>
        </a:graphic>
      </p:graphicFrame>
      <p:graphicFrame>
        <p:nvGraphicFramePr>
          <p:cNvPr id="26" name="对象 25"/>
          <p:cNvGraphicFramePr>
            <a:graphicFrameLocks noChangeAspect="1"/>
          </p:cNvGraphicFramePr>
          <p:nvPr>
            <p:extLst/>
          </p:nvPr>
        </p:nvGraphicFramePr>
        <p:xfrm>
          <a:off x="858789" y="3116867"/>
          <a:ext cx="1143439" cy="311847"/>
        </p:xfrm>
        <a:graphic>
          <a:graphicData uri="http://schemas.openxmlformats.org/presentationml/2006/ole">
            <mc:AlternateContent xmlns:mc="http://schemas.openxmlformats.org/markup-compatibility/2006">
              <mc:Choice xmlns:v="urn:schemas-microsoft-com:vml" Requires="v">
                <p:oleObj spid="_x0000_s171039" name="Equation" r:id="rId17" imgW="736560" imgH="203040" progId="Equation.DSMT4">
                  <p:embed/>
                </p:oleObj>
              </mc:Choice>
              <mc:Fallback>
                <p:oleObj name="Equation" r:id="rId17" imgW="736560" imgH="203040" progId="Equation.DSMT4">
                  <p:embed/>
                  <p:pic>
                    <p:nvPicPr>
                      <p:cNvPr id="26" name="对象 25"/>
                      <p:cNvPicPr>
                        <a:picLocks noChangeAspect="1" noChangeArrowheads="1"/>
                      </p:cNvPicPr>
                      <p:nvPr/>
                    </p:nvPicPr>
                    <p:blipFill>
                      <a:blip r:embed="rId18"/>
                      <a:srcRect/>
                      <a:stretch>
                        <a:fillRect/>
                      </a:stretch>
                    </p:blipFill>
                    <p:spPr bwMode="auto">
                      <a:xfrm>
                        <a:off x="858789" y="3116867"/>
                        <a:ext cx="1143439" cy="311847"/>
                      </a:xfrm>
                      <a:prstGeom prst="rect">
                        <a:avLst/>
                      </a:prstGeom>
                      <a:noFill/>
                    </p:spPr>
                  </p:pic>
                </p:oleObj>
              </mc:Fallback>
            </mc:AlternateContent>
          </a:graphicData>
        </a:graphic>
      </p:graphicFrame>
      <p:graphicFrame>
        <p:nvGraphicFramePr>
          <p:cNvPr id="27" name="对象 26"/>
          <p:cNvGraphicFramePr>
            <a:graphicFrameLocks noChangeAspect="1"/>
          </p:cNvGraphicFramePr>
          <p:nvPr>
            <p:extLst/>
          </p:nvPr>
        </p:nvGraphicFramePr>
        <p:xfrm>
          <a:off x="2869027" y="3064382"/>
          <a:ext cx="1624313" cy="364332"/>
        </p:xfrm>
        <a:graphic>
          <a:graphicData uri="http://schemas.openxmlformats.org/presentationml/2006/ole">
            <mc:AlternateContent xmlns:mc="http://schemas.openxmlformats.org/markup-compatibility/2006">
              <mc:Choice xmlns:v="urn:schemas-microsoft-com:vml" Requires="v">
                <p:oleObj spid="_x0000_s171040" name="Equation" r:id="rId19" imgW="1016000" imgH="228600" progId="Equation.DSMT4">
                  <p:embed/>
                </p:oleObj>
              </mc:Choice>
              <mc:Fallback>
                <p:oleObj name="Equation" r:id="rId19" imgW="1016000" imgH="228600" progId="Equation.DSMT4">
                  <p:embed/>
                  <p:pic>
                    <p:nvPicPr>
                      <p:cNvPr id="27" name="对象 2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69027" y="3064382"/>
                        <a:ext cx="1624313" cy="364332"/>
                      </a:xfrm>
                      <a:prstGeom prst="rect">
                        <a:avLst/>
                      </a:prstGeom>
                      <a:noFill/>
                    </p:spPr>
                  </p:pic>
                </p:oleObj>
              </mc:Fallback>
            </mc:AlternateContent>
          </a:graphicData>
        </a:graphic>
      </p:graphicFrame>
      <p:graphicFrame>
        <p:nvGraphicFramePr>
          <p:cNvPr id="28" name="对象 27"/>
          <p:cNvGraphicFramePr>
            <a:graphicFrameLocks noChangeAspect="1"/>
          </p:cNvGraphicFramePr>
          <p:nvPr>
            <p:extLst/>
          </p:nvPr>
        </p:nvGraphicFramePr>
        <p:xfrm>
          <a:off x="6565451" y="3027317"/>
          <a:ext cx="348967" cy="332349"/>
        </p:xfrm>
        <a:graphic>
          <a:graphicData uri="http://schemas.openxmlformats.org/presentationml/2006/ole">
            <mc:AlternateContent xmlns:mc="http://schemas.openxmlformats.org/markup-compatibility/2006">
              <mc:Choice xmlns:v="urn:schemas-microsoft-com:vml" Requires="v">
                <p:oleObj spid="_x0000_s171041" name="Equation" r:id="rId20" imgW="203112" imgH="190417" progId="Equation.DSMT4">
                  <p:embed/>
                </p:oleObj>
              </mc:Choice>
              <mc:Fallback>
                <p:oleObj name="Equation" r:id="rId20" imgW="203112" imgH="190417" progId="Equation.DSMT4">
                  <p:embed/>
                  <p:pic>
                    <p:nvPicPr>
                      <p:cNvPr id="28" name="对象 2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6565451" y="3027317"/>
                        <a:ext cx="348967" cy="332349"/>
                      </a:xfrm>
                      <a:prstGeom prst="rect">
                        <a:avLst/>
                      </a:prstGeom>
                      <a:noFill/>
                    </p:spPr>
                  </p:pic>
                </p:oleObj>
              </mc:Fallback>
            </mc:AlternateContent>
          </a:graphicData>
        </a:graphic>
      </p:graphicFrame>
      <p:graphicFrame>
        <p:nvGraphicFramePr>
          <p:cNvPr id="30" name="对象 29"/>
          <p:cNvGraphicFramePr>
            <a:graphicFrameLocks noChangeAspect="1"/>
          </p:cNvGraphicFramePr>
          <p:nvPr>
            <p:extLst/>
          </p:nvPr>
        </p:nvGraphicFramePr>
        <p:xfrm>
          <a:off x="1742345" y="3473208"/>
          <a:ext cx="519764" cy="274320"/>
        </p:xfrm>
        <a:graphic>
          <a:graphicData uri="http://schemas.openxmlformats.org/presentationml/2006/ole">
            <mc:AlternateContent xmlns:mc="http://schemas.openxmlformats.org/markup-compatibility/2006">
              <mc:Choice xmlns:v="urn:schemas-microsoft-com:vml" Requires="v">
                <p:oleObj spid="_x0000_s171042" name="Equation" r:id="rId21" imgW="342603" imgH="177646" progId="Equation.DSMT4">
                  <p:embed/>
                </p:oleObj>
              </mc:Choice>
              <mc:Fallback>
                <p:oleObj name="Equation" r:id="rId21" imgW="342603" imgH="177646" progId="Equation.DSMT4">
                  <p:embed/>
                  <p:pic>
                    <p:nvPicPr>
                      <p:cNvPr id="30" name="对象 29"/>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1742345" y="3473208"/>
                        <a:ext cx="519764" cy="274320"/>
                      </a:xfrm>
                      <a:prstGeom prst="rect">
                        <a:avLst/>
                      </a:prstGeom>
                      <a:noFill/>
                    </p:spPr>
                  </p:pic>
                </p:oleObj>
              </mc:Fallback>
            </mc:AlternateContent>
          </a:graphicData>
        </a:graphic>
      </p:graphicFrame>
      <p:graphicFrame>
        <p:nvGraphicFramePr>
          <p:cNvPr id="32" name="对象 31"/>
          <p:cNvGraphicFramePr>
            <a:graphicFrameLocks noChangeAspect="1"/>
          </p:cNvGraphicFramePr>
          <p:nvPr>
            <p:extLst/>
          </p:nvPr>
        </p:nvGraphicFramePr>
        <p:xfrm>
          <a:off x="2976724" y="3473208"/>
          <a:ext cx="1133157" cy="309043"/>
        </p:xfrm>
        <a:graphic>
          <a:graphicData uri="http://schemas.openxmlformats.org/presentationml/2006/ole">
            <mc:AlternateContent xmlns:mc="http://schemas.openxmlformats.org/markup-compatibility/2006">
              <mc:Choice xmlns:v="urn:schemas-microsoft-com:vml" Requires="v">
                <p:oleObj spid="_x0000_s171043" name="Equation" r:id="rId23" imgW="838200" imgH="228600" progId="Equation.DSMT4">
                  <p:embed/>
                </p:oleObj>
              </mc:Choice>
              <mc:Fallback>
                <p:oleObj name="Equation" r:id="rId23" imgW="838200" imgH="228600" progId="Equation.DSMT4">
                  <p:embed/>
                  <p:pic>
                    <p:nvPicPr>
                      <p:cNvPr id="32" name="对象 31"/>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2976724" y="3473208"/>
                        <a:ext cx="1133157" cy="309043"/>
                      </a:xfrm>
                      <a:prstGeom prst="rect">
                        <a:avLst/>
                      </a:prstGeom>
                      <a:noFill/>
                    </p:spPr>
                  </p:pic>
                </p:oleObj>
              </mc:Fallback>
            </mc:AlternateContent>
          </a:graphicData>
        </a:graphic>
      </p:graphicFrame>
      <p:graphicFrame>
        <p:nvGraphicFramePr>
          <p:cNvPr id="34" name="对象 33"/>
          <p:cNvGraphicFramePr>
            <a:graphicFrameLocks noChangeAspect="1"/>
          </p:cNvGraphicFramePr>
          <p:nvPr>
            <p:extLst/>
          </p:nvPr>
        </p:nvGraphicFramePr>
        <p:xfrm>
          <a:off x="4678434" y="3461789"/>
          <a:ext cx="1028150" cy="320462"/>
        </p:xfrm>
        <a:graphic>
          <a:graphicData uri="http://schemas.openxmlformats.org/presentationml/2006/ole">
            <mc:AlternateContent xmlns:mc="http://schemas.openxmlformats.org/markup-compatibility/2006">
              <mc:Choice xmlns:v="urn:schemas-microsoft-com:vml" Requires="v">
                <p:oleObj spid="_x0000_s171044" name="Equation" r:id="rId25" imgW="736600" imgH="228600" progId="Equation.DSMT4">
                  <p:embed/>
                </p:oleObj>
              </mc:Choice>
              <mc:Fallback>
                <p:oleObj name="Equation" r:id="rId25" imgW="736600" imgH="228600" progId="Equation.DSMT4">
                  <p:embed/>
                  <p:pic>
                    <p:nvPicPr>
                      <p:cNvPr id="34" name="对象 33"/>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4678434" y="3461789"/>
                        <a:ext cx="1028150" cy="320462"/>
                      </a:xfrm>
                      <a:prstGeom prst="rect">
                        <a:avLst/>
                      </a:prstGeom>
                      <a:noFill/>
                    </p:spPr>
                  </p:pic>
                </p:oleObj>
              </mc:Fallback>
            </mc:AlternateContent>
          </a:graphicData>
        </a:graphic>
      </p:graphicFrame>
      <p:graphicFrame>
        <p:nvGraphicFramePr>
          <p:cNvPr id="36" name="对象 35"/>
          <p:cNvGraphicFramePr>
            <a:graphicFrameLocks noChangeAspect="1"/>
          </p:cNvGraphicFramePr>
          <p:nvPr>
            <p:extLst/>
          </p:nvPr>
        </p:nvGraphicFramePr>
        <p:xfrm>
          <a:off x="6016552" y="3473208"/>
          <a:ext cx="280750" cy="267381"/>
        </p:xfrm>
        <a:graphic>
          <a:graphicData uri="http://schemas.openxmlformats.org/presentationml/2006/ole">
            <mc:AlternateContent xmlns:mc="http://schemas.openxmlformats.org/markup-compatibility/2006">
              <mc:Choice xmlns:v="urn:schemas-microsoft-com:vml" Requires="v">
                <p:oleObj spid="_x0000_s171045" name="Equation" r:id="rId27" imgW="203112" imgH="190417" progId="Equation.DSMT4">
                  <p:embed/>
                </p:oleObj>
              </mc:Choice>
              <mc:Fallback>
                <p:oleObj name="Equation" r:id="rId27" imgW="203112" imgH="190417" progId="Equation.DSMT4">
                  <p:embed/>
                  <p:pic>
                    <p:nvPicPr>
                      <p:cNvPr id="36" name="对象 35"/>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6016552" y="3473208"/>
                        <a:ext cx="280750" cy="267381"/>
                      </a:xfrm>
                      <a:prstGeom prst="rect">
                        <a:avLst/>
                      </a:prstGeom>
                      <a:noFill/>
                    </p:spPr>
                  </p:pic>
                </p:oleObj>
              </mc:Fallback>
            </mc:AlternateContent>
          </a:graphicData>
        </a:graphic>
      </p:graphicFrame>
      <p:graphicFrame>
        <p:nvGraphicFramePr>
          <p:cNvPr id="38" name="对象 37"/>
          <p:cNvGraphicFramePr>
            <a:graphicFrameLocks noChangeAspect="1"/>
          </p:cNvGraphicFramePr>
          <p:nvPr>
            <p:extLst/>
          </p:nvPr>
        </p:nvGraphicFramePr>
        <p:xfrm>
          <a:off x="1954530" y="3898309"/>
          <a:ext cx="1718867" cy="320065"/>
        </p:xfrm>
        <a:graphic>
          <a:graphicData uri="http://schemas.openxmlformats.org/presentationml/2006/ole">
            <mc:AlternateContent xmlns:mc="http://schemas.openxmlformats.org/markup-compatibility/2006">
              <mc:Choice xmlns:v="urn:schemas-microsoft-com:vml" Requires="v">
                <p:oleObj spid="_x0000_s171046" name="Equation" r:id="rId29" imgW="1384300" imgH="254000" progId="Equation.DSMT4">
                  <p:embed/>
                </p:oleObj>
              </mc:Choice>
              <mc:Fallback>
                <p:oleObj name="Equation" r:id="rId29" imgW="1384300" imgH="254000" progId="Equation.DSMT4">
                  <p:embed/>
                  <p:pic>
                    <p:nvPicPr>
                      <p:cNvPr id="38" name="对象 37"/>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1954530" y="3898309"/>
                        <a:ext cx="1718867" cy="320065"/>
                      </a:xfrm>
                      <a:prstGeom prst="rect">
                        <a:avLst/>
                      </a:prstGeom>
                      <a:noFill/>
                    </p:spPr>
                  </p:pic>
                </p:oleObj>
              </mc:Fallback>
            </mc:AlternateContent>
          </a:graphicData>
        </a:graphic>
      </p:graphicFrame>
      <p:graphicFrame>
        <p:nvGraphicFramePr>
          <p:cNvPr id="40" name="对象 39"/>
          <p:cNvGraphicFramePr>
            <a:graphicFrameLocks noChangeAspect="1"/>
          </p:cNvGraphicFramePr>
          <p:nvPr>
            <p:extLst/>
          </p:nvPr>
        </p:nvGraphicFramePr>
        <p:xfrm>
          <a:off x="4077026" y="3889054"/>
          <a:ext cx="1820013" cy="290771"/>
        </p:xfrm>
        <a:graphic>
          <a:graphicData uri="http://schemas.openxmlformats.org/presentationml/2006/ole">
            <mc:AlternateContent xmlns:mc="http://schemas.openxmlformats.org/markup-compatibility/2006">
              <mc:Choice xmlns:v="urn:schemas-microsoft-com:vml" Requires="v">
                <p:oleObj spid="_x0000_s171047" name="Equation" r:id="rId31" imgW="1612900" imgH="254000" progId="Equation.DSMT4">
                  <p:embed/>
                </p:oleObj>
              </mc:Choice>
              <mc:Fallback>
                <p:oleObj name="Equation" r:id="rId31" imgW="1612900" imgH="254000" progId="Equation.DSMT4">
                  <p:embed/>
                  <p:pic>
                    <p:nvPicPr>
                      <p:cNvPr id="40" name="对象 39"/>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4077026" y="3889054"/>
                        <a:ext cx="1820013" cy="290771"/>
                      </a:xfrm>
                      <a:prstGeom prst="rect">
                        <a:avLst/>
                      </a:prstGeom>
                      <a:noFill/>
                    </p:spPr>
                  </p:pic>
                </p:oleObj>
              </mc:Fallback>
            </mc:AlternateContent>
          </a:graphicData>
        </a:graphic>
      </p:graphicFrame>
      <p:graphicFrame>
        <p:nvGraphicFramePr>
          <p:cNvPr id="42" name="对象 41"/>
          <p:cNvGraphicFramePr>
            <a:graphicFrameLocks noChangeAspect="1"/>
          </p:cNvGraphicFramePr>
          <p:nvPr>
            <p:extLst/>
          </p:nvPr>
        </p:nvGraphicFramePr>
        <p:xfrm>
          <a:off x="1954530" y="4409764"/>
          <a:ext cx="2574554" cy="320438"/>
        </p:xfrm>
        <a:graphic>
          <a:graphicData uri="http://schemas.openxmlformats.org/presentationml/2006/ole">
            <mc:AlternateContent xmlns:mc="http://schemas.openxmlformats.org/markup-compatibility/2006">
              <mc:Choice xmlns:v="urn:schemas-microsoft-com:vml" Requires="v">
                <p:oleObj spid="_x0000_s171048" name="Equation" r:id="rId33" imgW="2222500" imgH="279400" progId="Equation.DSMT4">
                  <p:embed/>
                </p:oleObj>
              </mc:Choice>
              <mc:Fallback>
                <p:oleObj name="Equation" r:id="rId33" imgW="2222500" imgH="279400" progId="Equation.DSMT4">
                  <p:embed/>
                  <p:pic>
                    <p:nvPicPr>
                      <p:cNvPr id="42" name="对象 41"/>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1954530" y="4409764"/>
                        <a:ext cx="2574554" cy="320438"/>
                      </a:xfrm>
                      <a:prstGeom prst="rect">
                        <a:avLst/>
                      </a:prstGeom>
                      <a:noFill/>
                    </p:spPr>
                  </p:pic>
                </p:oleObj>
              </mc:Fallback>
            </mc:AlternateContent>
          </a:graphicData>
        </a:graphic>
      </p:graphicFrame>
      <p:graphicFrame>
        <p:nvGraphicFramePr>
          <p:cNvPr id="44" name="对象 43"/>
          <p:cNvGraphicFramePr>
            <a:graphicFrameLocks noChangeAspect="1"/>
          </p:cNvGraphicFramePr>
          <p:nvPr>
            <p:extLst/>
          </p:nvPr>
        </p:nvGraphicFramePr>
        <p:xfrm>
          <a:off x="4843865" y="4425673"/>
          <a:ext cx="1056471" cy="300260"/>
        </p:xfrm>
        <a:graphic>
          <a:graphicData uri="http://schemas.openxmlformats.org/presentationml/2006/ole">
            <mc:AlternateContent xmlns:mc="http://schemas.openxmlformats.org/markup-compatibility/2006">
              <mc:Choice xmlns:v="urn:schemas-microsoft-com:vml" Requires="v">
                <p:oleObj spid="_x0000_s171049" name="Equation" r:id="rId35" imgW="901309" imgH="253890" progId="Equation.DSMT4">
                  <p:embed/>
                </p:oleObj>
              </mc:Choice>
              <mc:Fallback>
                <p:oleObj name="Equation" r:id="rId35" imgW="901309" imgH="253890" progId="Equation.DSMT4">
                  <p:embed/>
                  <p:pic>
                    <p:nvPicPr>
                      <p:cNvPr id="44" name="对象 43"/>
                      <p:cNvPicPr>
                        <a:picLocks noChangeAspect="1" noChangeArrowheads="1"/>
                      </p:cNvPicPr>
                      <p:nvPr/>
                    </p:nvPicPr>
                    <p:blipFill>
                      <a:blip r:embed="rId36">
                        <a:extLst>
                          <a:ext uri="{28A0092B-C50C-407E-A947-70E740481C1C}">
                            <a14:useLocalDpi xmlns:a14="http://schemas.microsoft.com/office/drawing/2010/main" val="0"/>
                          </a:ext>
                        </a:extLst>
                      </a:blip>
                      <a:srcRect/>
                      <a:stretch>
                        <a:fillRect/>
                      </a:stretch>
                    </p:blipFill>
                    <p:spPr bwMode="auto">
                      <a:xfrm>
                        <a:off x="4843865" y="4425673"/>
                        <a:ext cx="1056471" cy="300260"/>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231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7228185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par>
                                <p:cTn id="11" presetID="10" presetClass="entr" presetSubtype="0" fill="hold" nodeType="withEffect">
                                  <p:stCondLst>
                                    <p:cond delay="0"/>
                                  </p:stCondLst>
                                  <p:childTnLst>
                                    <p:set>
                                      <p:cBhvr>
                                        <p:cTn id="12" dur="1" fill="hold">
                                          <p:stCondLst>
                                            <p:cond delay="0"/>
                                          </p:stCondLst>
                                        </p:cTn>
                                        <p:tgtEl>
                                          <p:spTgt spid="14"/>
                                        </p:tgtEl>
                                        <p:attrNameLst>
                                          <p:attrName>style.visibility</p:attrName>
                                        </p:attrNameLst>
                                      </p:cBhvr>
                                      <p:to>
                                        <p:strVal val="visible"/>
                                      </p:to>
                                    </p:set>
                                    <p:animEffect transition="in" filter="fade">
                                      <p:cBhvr>
                                        <p:cTn id="13" dur="500"/>
                                        <p:tgtEl>
                                          <p:spTgt spid="14"/>
                                        </p:tgtEl>
                                      </p:cBhvr>
                                    </p:animEffect>
                                  </p:childTnLst>
                                </p:cTn>
                              </p:par>
                              <p:par>
                                <p:cTn id="14" presetID="10" presetClass="entr" presetSubtype="0" fill="hold" nodeType="withEffect">
                                  <p:stCondLst>
                                    <p:cond delay="0"/>
                                  </p:stCondLst>
                                  <p:childTnLst>
                                    <p:set>
                                      <p:cBhvr>
                                        <p:cTn id="15" dur="1" fill="hold">
                                          <p:stCondLst>
                                            <p:cond delay="0"/>
                                          </p:stCondLst>
                                        </p:cTn>
                                        <p:tgtEl>
                                          <p:spTgt spid="18"/>
                                        </p:tgtEl>
                                        <p:attrNameLst>
                                          <p:attrName>style.visibility</p:attrName>
                                        </p:attrNameLst>
                                      </p:cBhvr>
                                      <p:to>
                                        <p:strVal val="visible"/>
                                      </p:to>
                                    </p:set>
                                    <p:animEffect transition="in" filter="fade">
                                      <p:cBhvr>
                                        <p:cTn id="16" dur="500"/>
                                        <p:tgtEl>
                                          <p:spTgt spid="18"/>
                                        </p:tgtEl>
                                      </p:cBhvr>
                                    </p:animEffect>
                                  </p:childTnLst>
                                </p:cTn>
                              </p:par>
                              <p:par>
                                <p:cTn id="17" presetID="10" presetClass="entr" presetSubtype="0" fill="hold" nodeType="withEffect">
                                  <p:stCondLst>
                                    <p:cond delay="0"/>
                                  </p:stCondLst>
                                  <p:childTnLst>
                                    <p:set>
                                      <p:cBhvr>
                                        <p:cTn id="18" dur="1" fill="hold">
                                          <p:stCondLst>
                                            <p:cond delay="0"/>
                                          </p:stCondLst>
                                        </p:cTn>
                                        <p:tgtEl>
                                          <p:spTgt spid="16"/>
                                        </p:tgtEl>
                                        <p:attrNameLst>
                                          <p:attrName>style.visibility</p:attrName>
                                        </p:attrNameLst>
                                      </p:cBhvr>
                                      <p:to>
                                        <p:strVal val="visible"/>
                                      </p:to>
                                    </p:set>
                                    <p:animEffect transition="in" filter="fade">
                                      <p:cBhvr>
                                        <p:cTn id="19" dur="500"/>
                                        <p:tgtEl>
                                          <p:spTgt spid="16"/>
                                        </p:tgtEl>
                                      </p:cBhvr>
                                    </p:animEffect>
                                  </p:childTnLst>
                                </p:cTn>
                              </p:par>
                              <p:par>
                                <p:cTn id="20" presetID="10" presetClass="entr" presetSubtype="0" fill="hold" nodeType="with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23"/>
                                        </p:tgtEl>
                                        <p:attrNameLst>
                                          <p:attrName>style.visibility</p:attrName>
                                        </p:attrNameLst>
                                      </p:cBhvr>
                                      <p:to>
                                        <p:strVal val="visible"/>
                                      </p:to>
                                    </p:set>
                                    <p:animEffect transition="in" filter="fade">
                                      <p:cBhvr>
                                        <p:cTn id="27" dur="500"/>
                                        <p:tgtEl>
                                          <p:spTgt spid="23"/>
                                        </p:tgtEl>
                                      </p:cBhvr>
                                    </p:animEffect>
                                  </p:childTnLst>
                                </p:cTn>
                              </p:par>
                              <p:par>
                                <p:cTn id="28" presetID="10" presetClass="entr" presetSubtype="0" fill="hold" nodeType="withEffect">
                                  <p:stCondLst>
                                    <p:cond delay="0"/>
                                  </p:stCondLst>
                                  <p:childTnLst>
                                    <p:set>
                                      <p:cBhvr>
                                        <p:cTn id="29" dur="1" fill="hold">
                                          <p:stCondLst>
                                            <p:cond delay="0"/>
                                          </p:stCondLst>
                                        </p:cTn>
                                        <p:tgtEl>
                                          <p:spTgt spid="42"/>
                                        </p:tgtEl>
                                        <p:attrNameLst>
                                          <p:attrName>style.visibility</p:attrName>
                                        </p:attrNameLst>
                                      </p:cBhvr>
                                      <p:to>
                                        <p:strVal val="visible"/>
                                      </p:to>
                                    </p:set>
                                    <p:animEffect transition="in" filter="fade">
                                      <p:cBhvr>
                                        <p:cTn id="30" dur="500"/>
                                        <p:tgtEl>
                                          <p:spTgt spid="42"/>
                                        </p:tgtEl>
                                      </p:cBhvr>
                                    </p:animEffect>
                                  </p:childTnLst>
                                </p:cTn>
                              </p:par>
                              <p:par>
                                <p:cTn id="31" presetID="10" presetClass="entr" presetSubtype="0" fill="hold" nodeType="withEffect">
                                  <p:stCondLst>
                                    <p:cond delay="0"/>
                                  </p:stCondLst>
                                  <p:childTnLst>
                                    <p:set>
                                      <p:cBhvr>
                                        <p:cTn id="32" dur="1" fill="hold">
                                          <p:stCondLst>
                                            <p:cond delay="0"/>
                                          </p:stCondLst>
                                        </p:cTn>
                                        <p:tgtEl>
                                          <p:spTgt spid="44"/>
                                        </p:tgtEl>
                                        <p:attrNameLst>
                                          <p:attrName>style.visibility</p:attrName>
                                        </p:attrNameLst>
                                      </p:cBhvr>
                                      <p:to>
                                        <p:strVal val="visible"/>
                                      </p:to>
                                    </p:set>
                                    <p:animEffect transition="in" filter="fade">
                                      <p:cBhvr>
                                        <p:cTn id="33" dur="500"/>
                                        <p:tgtEl>
                                          <p:spTgt spid="44"/>
                                        </p:tgtEl>
                                      </p:cBhvr>
                                    </p:animEffect>
                                  </p:childTnLst>
                                </p:cTn>
                              </p:par>
                              <p:par>
                                <p:cTn id="34" presetID="10" presetClass="entr" presetSubtype="0" fill="hold" nodeType="withEffect">
                                  <p:stCondLst>
                                    <p:cond delay="0"/>
                                  </p:stCondLst>
                                  <p:childTnLst>
                                    <p:set>
                                      <p:cBhvr>
                                        <p:cTn id="35" dur="1" fill="hold">
                                          <p:stCondLst>
                                            <p:cond delay="0"/>
                                          </p:stCondLst>
                                        </p:cTn>
                                        <p:tgtEl>
                                          <p:spTgt spid="40"/>
                                        </p:tgtEl>
                                        <p:attrNameLst>
                                          <p:attrName>style.visibility</p:attrName>
                                        </p:attrNameLst>
                                      </p:cBhvr>
                                      <p:to>
                                        <p:strVal val="visible"/>
                                      </p:to>
                                    </p:set>
                                    <p:animEffect transition="in" filter="fade">
                                      <p:cBhvr>
                                        <p:cTn id="36" dur="500"/>
                                        <p:tgtEl>
                                          <p:spTgt spid="40"/>
                                        </p:tgtEl>
                                      </p:cBhvr>
                                    </p:animEffect>
                                  </p:childTnLst>
                                </p:cTn>
                              </p:par>
                              <p:par>
                                <p:cTn id="37" presetID="10" presetClass="entr" presetSubtype="0" fill="hold" nodeType="withEffect">
                                  <p:stCondLst>
                                    <p:cond delay="0"/>
                                  </p:stCondLst>
                                  <p:childTnLst>
                                    <p:set>
                                      <p:cBhvr>
                                        <p:cTn id="38" dur="1" fill="hold">
                                          <p:stCondLst>
                                            <p:cond delay="0"/>
                                          </p:stCondLst>
                                        </p:cTn>
                                        <p:tgtEl>
                                          <p:spTgt spid="38"/>
                                        </p:tgtEl>
                                        <p:attrNameLst>
                                          <p:attrName>style.visibility</p:attrName>
                                        </p:attrNameLst>
                                      </p:cBhvr>
                                      <p:to>
                                        <p:strVal val="visible"/>
                                      </p:to>
                                    </p:set>
                                    <p:animEffect transition="in" filter="fade">
                                      <p:cBhvr>
                                        <p:cTn id="39" dur="500"/>
                                        <p:tgtEl>
                                          <p:spTgt spid="38"/>
                                        </p:tgtEl>
                                      </p:cBhvr>
                                    </p:animEffect>
                                  </p:childTnLst>
                                </p:cTn>
                              </p:par>
                              <p:par>
                                <p:cTn id="40" presetID="10" presetClass="entr" presetSubtype="0" fill="hold" nodeType="withEffect">
                                  <p:stCondLst>
                                    <p:cond delay="0"/>
                                  </p:stCondLst>
                                  <p:childTnLst>
                                    <p:set>
                                      <p:cBhvr>
                                        <p:cTn id="41" dur="1" fill="hold">
                                          <p:stCondLst>
                                            <p:cond delay="0"/>
                                          </p:stCondLst>
                                        </p:cTn>
                                        <p:tgtEl>
                                          <p:spTgt spid="36"/>
                                        </p:tgtEl>
                                        <p:attrNameLst>
                                          <p:attrName>style.visibility</p:attrName>
                                        </p:attrNameLst>
                                      </p:cBhvr>
                                      <p:to>
                                        <p:strVal val="visible"/>
                                      </p:to>
                                    </p:set>
                                    <p:animEffect transition="in" filter="fade">
                                      <p:cBhvr>
                                        <p:cTn id="42" dur="500"/>
                                        <p:tgtEl>
                                          <p:spTgt spid="36"/>
                                        </p:tgtEl>
                                      </p:cBhvr>
                                    </p:animEffect>
                                  </p:childTnLst>
                                </p:cTn>
                              </p:par>
                              <p:par>
                                <p:cTn id="43" presetID="10" presetClass="entr" presetSubtype="0" fill="hold" nodeType="withEffect">
                                  <p:stCondLst>
                                    <p:cond delay="0"/>
                                  </p:stCondLst>
                                  <p:childTnLst>
                                    <p:set>
                                      <p:cBhvr>
                                        <p:cTn id="44" dur="1" fill="hold">
                                          <p:stCondLst>
                                            <p:cond delay="0"/>
                                          </p:stCondLst>
                                        </p:cTn>
                                        <p:tgtEl>
                                          <p:spTgt spid="34"/>
                                        </p:tgtEl>
                                        <p:attrNameLst>
                                          <p:attrName>style.visibility</p:attrName>
                                        </p:attrNameLst>
                                      </p:cBhvr>
                                      <p:to>
                                        <p:strVal val="visible"/>
                                      </p:to>
                                    </p:set>
                                    <p:animEffect transition="in" filter="fade">
                                      <p:cBhvr>
                                        <p:cTn id="45" dur="500"/>
                                        <p:tgtEl>
                                          <p:spTgt spid="34"/>
                                        </p:tgtEl>
                                      </p:cBhvr>
                                    </p:animEffect>
                                  </p:childTnLst>
                                </p:cTn>
                              </p:par>
                              <p:par>
                                <p:cTn id="46" presetID="10" presetClass="entr" presetSubtype="0" fill="hold" nodeType="withEffect">
                                  <p:stCondLst>
                                    <p:cond delay="0"/>
                                  </p:stCondLst>
                                  <p:childTnLst>
                                    <p:set>
                                      <p:cBhvr>
                                        <p:cTn id="47" dur="1" fill="hold">
                                          <p:stCondLst>
                                            <p:cond delay="0"/>
                                          </p:stCondLst>
                                        </p:cTn>
                                        <p:tgtEl>
                                          <p:spTgt spid="32"/>
                                        </p:tgtEl>
                                        <p:attrNameLst>
                                          <p:attrName>style.visibility</p:attrName>
                                        </p:attrNameLst>
                                      </p:cBhvr>
                                      <p:to>
                                        <p:strVal val="visible"/>
                                      </p:to>
                                    </p:set>
                                    <p:animEffect transition="in" filter="fade">
                                      <p:cBhvr>
                                        <p:cTn id="48" dur="500"/>
                                        <p:tgtEl>
                                          <p:spTgt spid="32"/>
                                        </p:tgtEl>
                                      </p:cBhvr>
                                    </p:animEffect>
                                  </p:childTnLst>
                                </p:cTn>
                              </p:par>
                              <p:par>
                                <p:cTn id="49" presetID="10" presetClass="entr" presetSubtype="0" fill="hold" nodeType="withEffect">
                                  <p:stCondLst>
                                    <p:cond delay="0"/>
                                  </p:stCondLst>
                                  <p:childTnLst>
                                    <p:set>
                                      <p:cBhvr>
                                        <p:cTn id="50" dur="1" fill="hold">
                                          <p:stCondLst>
                                            <p:cond delay="0"/>
                                          </p:stCondLst>
                                        </p:cTn>
                                        <p:tgtEl>
                                          <p:spTgt spid="30"/>
                                        </p:tgtEl>
                                        <p:attrNameLst>
                                          <p:attrName>style.visibility</p:attrName>
                                        </p:attrNameLst>
                                      </p:cBhvr>
                                      <p:to>
                                        <p:strVal val="visible"/>
                                      </p:to>
                                    </p:set>
                                    <p:animEffect transition="in" filter="fade">
                                      <p:cBhvr>
                                        <p:cTn id="51" dur="500"/>
                                        <p:tgtEl>
                                          <p:spTgt spid="30"/>
                                        </p:tgtEl>
                                      </p:cBhvr>
                                    </p:animEffect>
                                  </p:childTnLst>
                                </p:cTn>
                              </p:par>
                              <p:par>
                                <p:cTn id="52" presetID="10" presetClass="entr" presetSubtype="0" fill="hold" nodeType="withEffect">
                                  <p:stCondLst>
                                    <p:cond delay="0"/>
                                  </p:stCondLst>
                                  <p:childTnLst>
                                    <p:set>
                                      <p:cBhvr>
                                        <p:cTn id="53" dur="1" fill="hold">
                                          <p:stCondLst>
                                            <p:cond delay="0"/>
                                          </p:stCondLst>
                                        </p:cTn>
                                        <p:tgtEl>
                                          <p:spTgt spid="28"/>
                                        </p:tgtEl>
                                        <p:attrNameLst>
                                          <p:attrName>style.visibility</p:attrName>
                                        </p:attrNameLst>
                                      </p:cBhvr>
                                      <p:to>
                                        <p:strVal val="visible"/>
                                      </p:to>
                                    </p:set>
                                    <p:animEffect transition="in" filter="fade">
                                      <p:cBhvr>
                                        <p:cTn id="54" dur="500"/>
                                        <p:tgtEl>
                                          <p:spTgt spid="28"/>
                                        </p:tgtEl>
                                      </p:cBhvr>
                                    </p:animEffect>
                                  </p:childTnLst>
                                </p:cTn>
                              </p:par>
                              <p:par>
                                <p:cTn id="55" presetID="10" presetClass="entr" presetSubtype="0" fill="hold" nodeType="withEffect">
                                  <p:stCondLst>
                                    <p:cond delay="0"/>
                                  </p:stCondLst>
                                  <p:childTnLst>
                                    <p:set>
                                      <p:cBhvr>
                                        <p:cTn id="56" dur="1" fill="hold">
                                          <p:stCondLst>
                                            <p:cond delay="0"/>
                                          </p:stCondLst>
                                        </p:cTn>
                                        <p:tgtEl>
                                          <p:spTgt spid="27"/>
                                        </p:tgtEl>
                                        <p:attrNameLst>
                                          <p:attrName>style.visibility</p:attrName>
                                        </p:attrNameLst>
                                      </p:cBhvr>
                                      <p:to>
                                        <p:strVal val="visible"/>
                                      </p:to>
                                    </p:set>
                                    <p:animEffect transition="in" filter="fade">
                                      <p:cBhvr>
                                        <p:cTn id="57" dur="500"/>
                                        <p:tgtEl>
                                          <p:spTgt spid="27"/>
                                        </p:tgtEl>
                                      </p:cBhvr>
                                    </p:animEffect>
                                  </p:childTnLst>
                                </p:cTn>
                              </p:par>
                              <p:par>
                                <p:cTn id="58" presetID="10" presetClass="entr" presetSubtype="0" fill="hold" nodeType="withEffect">
                                  <p:stCondLst>
                                    <p:cond delay="0"/>
                                  </p:stCondLst>
                                  <p:childTnLst>
                                    <p:set>
                                      <p:cBhvr>
                                        <p:cTn id="59" dur="1" fill="hold">
                                          <p:stCondLst>
                                            <p:cond delay="0"/>
                                          </p:stCondLst>
                                        </p:cTn>
                                        <p:tgtEl>
                                          <p:spTgt spid="26"/>
                                        </p:tgtEl>
                                        <p:attrNameLst>
                                          <p:attrName>style.visibility</p:attrName>
                                        </p:attrNameLst>
                                      </p:cBhvr>
                                      <p:to>
                                        <p:strVal val="visible"/>
                                      </p:to>
                                    </p:set>
                                    <p:animEffect transition="in" filter="fade">
                                      <p:cBhvr>
                                        <p:cTn id="60" dur="500"/>
                                        <p:tgtEl>
                                          <p:spTgt spid="26"/>
                                        </p:tgtEl>
                                      </p:cBhvr>
                                    </p:animEffect>
                                  </p:childTnLst>
                                </p:cTn>
                              </p:par>
                              <p:par>
                                <p:cTn id="61" presetID="10" presetClass="entr" presetSubtype="0" fill="hold" nodeType="withEffect">
                                  <p:stCondLst>
                                    <p:cond delay="0"/>
                                  </p:stCondLst>
                                  <p:childTnLst>
                                    <p:set>
                                      <p:cBhvr>
                                        <p:cTn id="62" dur="1" fill="hold">
                                          <p:stCondLst>
                                            <p:cond delay="0"/>
                                          </p:stCondLst>
                                        </p:cTn>
                                        <p:tgtEl>
                                          <p:spTgt spid="22"/>
                                        </p:tgtEl>
                                        <p:attrNameLst>
                                          <p:attrName>style.visibility</p:attrName>
                                        </p:attrNameLst>
                                      </p:cBhvr>
                                      <p:to>
                                        <p:strVal val="visible"/>
                                      </p:to>
                                    </p:set>
                                    <p:animEffect transition="in" filter="fade">
                                      <p:cBhvr>
                                        <p:cTn id="63" dur="500"/>
                                        <p:tgtEl>
                                          <p:spTgt spid="22"/>
                                        </p:tgtEl>
                                      </p:cBhvr>
                                    </p:animEffect>
                                  </p:childTnLst>
                                </p:cTn>
                              </p:par>
                              <p:par>
                                <p:cTn id="64" presetID="10" presetClass="entr" presetSubtype="0" fill="hold" nodeType="withEffect">
                                  <p:stCondLst>
                                    <p:cond delay="0"/>
                                  </p:stCondLst>
                                  <p:childTnLst>
                                    <p:set>
                                      <p:cBhvr>
                                        <p:cTn id="65" dur="1" fill="hold">
                                          <p:stCondLst>
                                            <p:cond delay="0"/>
                                          </p:stCondLst>
                                        </p:cTn>
                                        <p:tgtEl>
                                          <p:spTgt spid="21"/>
                                        </p:tgtEl>
                                        <p:attrNameLst>
                                          <p:attrName>style.visibility</p:attrName>
                                        </p:attrNameLst>
                                      </p:cBhvr>
                                      <p:to>
                                        <p:strVal val="visible"/>
                                      </p:to>
                                    </p:set>
                                    <p:animEffect transition="in" filter="fade">
                                      <p:cBhvr>
                                        <p:cTn id="66" dur="500"/>
                                        <p:tgtEl>
                                          <p:spTgt spid="21"/>
                                        </p:tgtEl>
                                      </p:cBhvr>
                                    </p:animEffect>
                                  </p:childTnLst>
                                </p:cTn>
                              </p:par>
                              <p:par>
                                <p:cTn id="67" presetID="10" presetClass="entr" presetSubtype="0" fill="hold" nodeType="withEffect">
                                  <p:stCondLst>
                                    <p:cond delay="0"/>
                                  </p:stCondLst>
                                  <p:childTnLst>
                                    <p:set>
                                      <p:cBhvr>
                                        <p:cTn id="68" dur="1" fill="hold">
                                          <p:stCondLst>
                                            <p:cond delay="0"/>
                                          </p:stCondLst>
                                        </p:cTn>
                                        <p:tgtEl>
                                          <p:spTgt spid="24"/>
                                        </p:tgtEl>
                                        <p:attrNameLst>
                                          <p:attrName>style.visibility</p:attrName>
                                        </p:attrNameLst>
                                      </p:cBhvr>
                                      <p:to>
                                        <p:strVal val="visible"/>
                                      </p:to>
                                    </p:set>
                                    <p:animEffect transition="in" filter="fade">
                                      <p:cBhvr>
                                        <p:cTn id="69" dur="500"/>
                                        <p:tgtEl>
                                          <p:spTgt spid="24"/>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19"/>
                                        </p:tgtEl>
                                        <p:attrNameLst>
                                          <p:attrName>style.visibility</p:attrName>
                                        </p:attrNameLst>
                                      </p:cBhvr>
                                      <p:to>
                                        <p:strVal val="visible"/>
                                      </p:to>
                                    </p:set>
                                    <p:animEffect transition="in" filter="fade">
                                      <p:cBhvr>
                                        <p:cTn id="72"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9" grpId="0"/>
    </p:bld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65029" y="1359835"/>
            <a:ext cx="4117495" cy="369332"/>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如果把</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P</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表示成</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，则有</a:t>
            </a: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0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Rectangle 2"/>
          <p:cNvSpPr>
            <a:spLocks noChangeArrowheads="1"/>
          </p:cNvSpPr>
          <p:nvPr/>
        </p:nvSpPr>
        <p:spPr bwMode="auto">
          <a:xfrm>
            <a:off x="3257551" y="131177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2400300" y="1243135"/>
          <a:ext cx="754626" cy="641432"/>
        </p:xfrm>
        <a:graphic>
          <a:graphicData uri="http://schemas.openxmlformats.org/presentationml/2006/ole">
            <mc:AlternateContent xmlns:mc="http://schemas.openxmlformats.org/markup-compatibility/2006">
              <mc:Choice xmlns:v="urn:schemas-microsoft-com:vml" Requires="v">
                <p:oleObj spid="_x0000_s172043" name="Equation" r:id="rId3" imgW="571252" imgH="482391" progId="Equation.DSMT4">
                  <p:embed/>
                </p:oleObj>
              </mc:Choice>
              <mc:Fallback>
                <p:oleObj name="Equation" r:id="rId3" imgW="571252" imgH="482391"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00300" y="1243135"/>
                        <a:ext cx="754626" cy="641432"/>
                      </a:xfrm>
                      <a:prstGeom prst="rect">
                        <a:avLst/>
                      </a:prstGeom>
                      <a:noFill/>
                    </p:spPr>
                  </p:pic>
                </p:oleObj>
              </mc:Fallback>
            </mc:AlternateContent>
          </a:graphicData>
        </a:graphic>
      </p:graphicFrame>
      <p:sp>
        <p:nvSpPr>
          <p:cNvPr id="7" name="Rectangle 4"/>
          <p:cNvSpPr>
            <a:spLocks noChangeArrowheads="1"/>
          </p:cNvSpPr>
          <p:nvPr/>
        </p:nvSpPr>
        <p:spPr bwMode="auto">
          <a:xfrm>
            <a:off x="3007188" y="198748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3436016" y="1852107"/>
          <a:ext cx="2064798" cy="711518"/>
        </p:xfrm>
        <a:graphic>
          <a:graphicData uri="http://schemas.openxmlformats.org/presentationml/2006/ole">
            <mc:AlternateContent xmlns:mc="http://schemas.openxmlformats.org/markup-compatibility/2006">
              <mc:Choice xmlns:v="urn:schemas-microsoft-com:vml" Requires="v">
                <p:oleObj spid="_x0000_s172044" name="Equation" r:id="rId5" imgW="1409088" imgH="482391" progId="Equation.DSMT4">
                  <p:embed/>
                </p:oleObj>
              </mc:Choice>
              <mc:Fallback>
                <p:oleObj name="Equation" r:id="rId5" imgW="1409088" imgH="482391"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36016" y="1852107"/>
                        <a:ext cx="2064798" cy="711518"/>
                      </a:xfrm>
                      <a:prstGeom prst="rect">
                        <a:avLst/>
                      </a:prstGeom>
                      <a:noFill/>
                    </p:spPr>
                  </p:pic>
                </p:oleObj>
              </mc:Fallback>
            </mc:AlternateContent>
          </a:graphicData>
        </a:graphic>
      </p:graphicFrame>
      <p:sp>
        <p:nvSpPr>
          <p:cNvPr id="9" name="矩形 8"/>
          <p:cNvSpPr/>
          <p:nvPr/>
        </p:nvSpPr>
        <p:spPr>
          <a:xfrm>
            <a:off x="565028" y="2719625"/>
            <a:ext cx="6898478" cy="369332"/>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即</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。这个</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P</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就是所需要的坐标变换。因为：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0" name="Rectangle 6"/>
          <p:cNvSpPr>
            <a:spLocks noChangeArrowheads="1"/>
          </p:cNvSpPr>
          <p:nvPr/>
        </p:nvSpPr>
        <p:spPr bwMode="auto">
          <a:xfrm>
            <a:off x="4320541" y="318182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1118918" y="2743423"/>
          <a:ext cx="1504857" cy="348347"/>
        </p:xfrm>
        <a:graphic>
          <a:graphicData uri="http://schemas.openxmlformats.org/presentationml/2006/ole">
            <mc:AlternateContent xmlns:mc="http://schemas.openxmlformats.org/markup-compatibility/2006">
              <mc:Choice xmlns:v="urn:schemas-microsoft-com:vml" Requires="v">
                <p:oleObj spid="_x0000_s172045" name="Equation" r:id="rId7" imgW="1028254" imgH="241195" progId="Equation.DSMT4">
                  <p:embed/>
                </p:oleObj>
              </mc:Choice>
              <mc:Fallback>
                <p:oleObj name="Equation" r:id="rId7" imgW="1028254" imgH="241195"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118918" y="2743423"/>
                        <a:ext cx="1504857" cy="348347"/>
                      </a:xfrm>
                      <a:prstGeom prst="rect">
                        <a:avLst/>
                      </a:prstGeom>
                      <a:noFill/>
                    </p:spPr>
                  </p:pic>
                </p:oleObj>
              </mc:Fallback>
            </mc:AlternateContent>
          </a:graphicData>
        </a:graphic>
      </p:graphicFrame>
      <p:sp>
        <p:nvSpPr>
          <p:cNvPr id="12" name="Rectangle 8"/>
          <p:cNvSpPr>
            <a:spLocks noChangeArrowheads="1"/>
          </p:cNvSpPr>
          <p:nvPr/>
        </p:nvSpPr>
        <p:spPr bwMode="auto">
          <a:xfrm>
            <a:off x="3257551" y="384007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3007188" y="3144322"/>
          <a:ext cx="2934136" cy="437689"/>
        </p:xfrm>
        <a:graphic>
          <a:graphicData uri="http://schemas.openxmlformats.org/presentationml/2006/ole">
            <mc:AlternateContent xmlns:mc="http://schemas.openxmlformats.org/markup-compatibility/2006">
              <mc:Choice xmlns:v="urn:schemas-microsoft-com:vml" Requires="v">
                <p:oleObj spid="_x0000_s172046" name="Equation" r:id="rId9" imgW="1726451" imgH="253890" progId="Equation.DSMT4">
                  <p:embed/>
                </p:oleObj>
              </mc:Choice>
              <mc:Fallback>
                <p:oleObj name="Equation" r:id="rId9" imgW="1726451" imgH="253890"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007188" y="3144322"/>
                        <a:ext cx="2934136" cy="437689"/>
                      </a:xfrm>
                      <a:prstGeom prst="rect">
                        <a:avLst/>
                      </a:prstGeom>
                      <a:noFill/>
                    </p:spPr>
                  </p:pic>
                </p:oleObj>
              </mc:Fallback>
            </mc:AlternateContent>
          </a:graphicData>
        </a:graphic>
      </p:graphicFrame>
      <p:sp>
        <p:nvSpPr>
          <p:cNvPr id="14" name="矩形 13"/>
          <p:cNvSpPr/>
          <p:nvPr/>
        </p:nvSpPr>
        <p:spPr>
          <a:xfrm>
            <a:off x="863887" y="3768371"/>
            <a:ext cx="6913307" cy="36933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而每个</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，说明存在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矩阵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使</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5" name="Rectangle 10"/>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1639803" y="3792375"/>
          <a:ext cx="760498" cy="322245"/>
        </p:xfrm>
        <a:graphic>
          <a:graphicData uri="http://schemas.openxmlformats.org/presentationml/2006/ole">
            <mc:AlternateContent xmlns:mc="http://schemas.openxmlformats.org/markup-compatibility/2006">
              <mc:Choice xmlns:v="urn:schemas-microsoft-com:vml" Requires="v">
                <p:oleObj spid="_x0000_s172047" name="Equation" r:id="rId11" imgW="558558" imgH="241195" progId="Equation.DSMT4">
                  <p:embed/>
                </p:oleObj>
              </mc:Choice>
              <mc:Fallback>
                <p:oleObj name="Equation" r:id="rId11" imgW="558558" imgH="241195" progId="Equation.DSMT4">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639803" y="3792375"/>
                        <a:ext cx="760498" cy="322245"/>
                      </a:xfrm>
                      <a:prstGeom prst="rect">
                        <a:avLst/>
                      </a:prstGeom>
                      <a:noFill/>
                    </p:spPr>
                  </p:pic>
                </p:oleObj>
              </mc:Fallback>
            </mc:AlternateContent>
          </a:graphicData>
        </a:graphic>
      </p:graphicFrame>
      <p:sp>
        <p:nvSpPr>
          <p:cNvPr id="17" name="Rectangle 12"/>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8" name="对象 17"/>
          <p:cNvGraphicFramePr>
            <a:graphicFrameLocks noChangeAspect="1"/>
          </p:cNvGraphicFramePr>
          <p:nvPr>
            <p:extLst/>
          </p:nvPr>
        </p:nvGraphicFramePr>
        <p:xfrm>
          <a:off x="2488045" y="3792375"/>
          <a:ext cx="1236206" cy="328612"/>
        </p:xfrm>
        <a:graphic>
          <a:graphicData uri="http://schemas.openxmlformats.org/presentationml/2006/ole">
            <mc:AlternateContent xmlns:mc="http://schemas.openxmlformats.org/markup-compatibility/2006">
              <mc:Choice xmlns:v="urn:schemas-microsoft-com:vml" Requires="v">
                <p:oleObj spid="_x0000_s172048" name="Equation" r:id="rId13" imgW="748975" imgH="203112" progId="Equation.DSMT4">
                  <p:embed/>
                </p:oleObj>
              </mc:Choice>
              <mc:Fallback>
                <p:oleObj name="Equation" r:id="rId13" imgW="748975" imgH="203112" progId="Equation.DSMT4">
                  <p:embed/>
                  <p:pic>
                    <p:nvPicPr>
                      <p:cNvPr id="18" name="对象 1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488045" y="3792375"/>
                        <a:ext cx="1236206" cy="328612"/>
                      </a:xfrm>
                      <a:prstGeom prst="rect">
                        <a:avLst/>
                      </a:prstGeom>
                      <a:noFill/>
                    </p:spPr>
                  </p:pic>
                </p:oleObj>
              </mc:Fallback>
            </mc:AlternateContent>
          </a:graphicData>
        </a:graphic>
      </p:graphicFrame>
      <p:sp>
        <p:nvSpPr>
          <p:cNvPr id="19" name="Rectangle 14"/>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0" name="对象 19"/>
          <p:cNvGraphicFramePr>
            <a:graphicFrameLocks noChangeAspect="1"/>
          </p:cNvGraphicFramePr>
          <p:nvPr>
            <p:extLst/>
          </p:nvPr>
        </p:nvGraphicFramePr>
        <p:xfrm>
          <a:off x="4939661" y="3842551"/>
          <a:ext cx="408749" cy="221893"/>
        </p:xfrm>
        <a:graphic>
          <a:graphicData uri="http://schemas.openxmlformats.org/presentationml/2006/ole">
            <mc:AlternateContent xmlns:mc="http://schemas.openxmlformats.org/markup-compatibility/2006">
              <mc:Choice xmlns:v="urn:schemas-microsoft-com:vml" Requires="v">
                <p:oleObj spid="_x0000_s172049" name="Equation" r:id="rId15" imgW="329914" imgH="177646" progId="Equation.DSMT4">
                  <p:embed/>
                </p:oleObj>
              </mc:Choice>
              <mc:Fallback>
                <p:oleObj name="Equation" r:id="rId15" imgW="329914" imgH="177646" progId="Equation.DSMT4">
                  <p:embed/>
                  <p:pic>
                    <p:nvPicPr>
                      <p:cNvPr id="20" name="对象 1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939661" y="3842551"/>
                        <a:ext cx="408749" cy="221893"/>
                      </a:xfrm>
                      <a:prstGeom prst="rect">
                        <a:avLst/>
                      </a:prstGeom>
                      <a:noFill/>
                    </p:spPr>
                  </p:pic>
                </p:oleObj>
              </mc:Fallback>
            </mc:AlternateContent>
          </a:graphicData>
        </a:graphic>
      </p:graphicFrame>
      <p:sp>
        <p:nvSpPr>
          <p:cNvPr id="21" name="Rectangle 16"/>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2" name="对象 21"/>
          <p:cNvGraphicFramePr>
            <a:graphicFrameLocks noChangeAspect="1"/>
          </p:cNvGraphicFramePr>
          <p:nvPr>
            <p:extLst/>
          </p:nvPr>
        </p:nvGraphicFramePr>
        <p:xfrm>
          <a:off x="5869066" y="3818232"/>
          <a:ext cx="243725" cy="320691"/>
        </p:xfrm>
        <a:graphic>
          <a:graphicData uri="http://schemas.openxmlformats.org/presentationml/2006/ole">
            <mc:AlternateContent xmlns:mc="http://schemas.openxmlformats.org/markup-compatibility/2006">
              <mc:Choice xmlns:v="urn:schemas-microsoft-com:vml" Requires="v">
                <p:oleObj spid="_x0000_s172050" name="Equation" r:id="rId17" imgW="177646" imgH="241091" progId="Equation.DSMT4">
                  <p:embed/>
                </p:oleObj>
              </mc:Choice>
              <mc:Fallback>
                <p:oleObj name="Equation" r:id="rId17" imgW="177646" imgH="241091" progId="Equation.DSMT4">
                  <p:embed/>
                  <p:pic>
                    <p:nvPicPr>
                      <p:cNvPr id="22" name="对象 2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869066" y="3818232"/>
                        <a:ext cx="243725" cy="320691"/>
                      </a:xfrm>
                      <a:prstGeom prst="rect">
                        <a:avLst/>
                      </a:prstGeom>
                      <a:noFill/>
                    </p:spPr>
                  </p:pic>
                </p:oleObj>
              </mc:Fallback>
            </mc:AlternateContent>
          </a:graphicData>
        </a:graphic>
      </p:graphicFrame>
      <p:sp>
        <p:nvSpPr>
          <p:cNvPr id="23" name="Rectangle 18"/>
          <p:cNvSpPr>
            <a:spLocks noChangeArrowheads="1"/>
          </p:cNvSpPr>
          <p:nvPr/>
        </p:nvSpPr>
        <p:spPr bwMode="auto">
          <a:xfrm>
            <a:off x="6309361" y="527932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4" name="对象 23"/>
          <p:cNvGraphicFramePr>
            <a:graphicFrameLocks noChangeAspect="1"/>
          </p:cNvGraphicFramePr>
          <p:nvPr>
            <p:extLst/>
          </p:nvPr>
        </p:nvGraphicFramePr>
        <p:xfrm>
          <a:off x="6400800" y="3845163"/>
          <a:ext cx="777240" cy="281609"/>
        </p:xfrm>
        <a:graphic>
          <a:graphicData uri="http://schemas.openxmlformats.org/presentationml/2006/ole">
            <mc:AlternateContent xmlns:mc="http://schemas.openxmlformats.org/markup-compatibility/2006">
              <mc:Choice xmlns:v="urn:schemas-microsoft-com:vml" Requires="v">
                <p:oleObj spid="_x0000_s172051" name="Equation" r:id="rId19" imgW="660113" imgH="241195" progId="Equation.DSMT4">
                  <p:embed/>
                </p:oleObj>
              </mc:Choice>
              <mc:Fallback>
                <p:oleObj name="Equation" r:id="rId19" imgW="660113" imgH="241195" progId="Equation.DSMT4">
                  <p:embed/>
                  <p:pic>
                    <p:nvPicPr>
                      <p:cNvPr id="24" name="对象 2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6400800" y="3845163"/>
                        <a:ext cx="777240" cy="281609"/>
                      </a:xfrm>
                      <a:prstGeom prst="rect">
                        <a:avLst/>
                      </a:prstGeom>
                      <a:noFill/>
                    </p:spPr>
                  </p:pic>
                </p:oleObj>
              </mc:Fallback>
            </mc:AlternateContent>
          </a:graphicData>
        </a:graphic>
      </p:graphicFrame>
      <p:sp>
        <p:nvSpPr>
          <p:cNvPr id="25" name="矩形 24"/>
          <p:cNvSpPr/>
          <p:nvPr/>
        </p:nvSpPr>
        <p:spPr>
          <a:xfrm>
            <a:off x="840202" y="4593095"/>
            <a:ext cx="2151551" cy="369332"/>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srgbClr val="0070C0"/>
                </a:solidFill>
                <a:effectLst/>
                <a:uLnTx/>
                <a:uFillTx/>
                <a:latin typeface="Times New Roman" panose="02020603050405020304" pitchFamily="18" charset="0"/>
                <a:ea typeface="宋体" panose="02010600030101010101" pitchFamily="2" charset="-122"/>
                <a:cs typeface="+mn-cs"/>
              </a:rPr>
              <a:t>思考题</a:t>
            </a:r>
            <a:r>
              <a:rPr kumimoji="0" lang="en-US" altLang="zh-CN" sz="1800" b="1" i="0" u="none" strike="noStrike" kern="100" cap="none" spc="0" normalizeH="0" baseline="0" noProof="0" dirty="0">
                <a:ln>
                  <a:noFill/>
                </a:ln>
                <a:solidFill>
                  <a:srgbClr val="0070C0"/>
                </a:solidFill>
                <a:effectLst/>
                <a:uLnTx/>
                <a:uFillTx/>
                <a:latin typeface="Times New Roman" panose="02020603050405020304" pitchFamily="18" charset="0"/>
                <a:ea typeface="宋体" panose="02010600030101010101" pitchFamily="2" charset="-122"/>
                <a:cs typeface="+mn-cs"/>
              </a:rPr>
              <a:t>1</a:t>
            </a:r>
            <a:r>
              <a:rPr kumimoji="0" lang="zh-CN" altLang="zh-CN" sz="1800" b="0" i="0" u="none" strike="noStrike" kern="100" cap="none" spc="0" normalizeH="0" baseline="0" noProof="0" dirty="0">
                <a:ln>
                  <a:noFill/>
                </a:ln>
                <a:solidFill>
                  <a:srgbClr val="000000"/>
                </a:solidFill>
                <a:effectLst/>
                <a:uLnTx/>
                <a:uFillTx/>
                <a:latin typeface="Times New Roman" panose="02020603050405020304" pitchFamily="18" charset="0"/>
                <a:ea typeface="宋体" panose="02010600030101010101" pitchFamily="2" charset="-122"/>
                <a:cs typeface="+mn-cs"/>
              </a:rPr>
              <a:t>：为什么？</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6" name="矩形 25"/>
          <p:cNvSpPr/>
          <p:nvPr/>
        </p:nvSpPr>
        <p:spPr>
          <a:xfrm>
            <a:off x="1871247" y="5065204"/>
            <a:ext cx="1762021" cy="369332"/>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参考（</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3-37</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232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4136471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500"/>
                                        <p:tgtEl>
                                          <p:spTgt spid="9"/>
                                        </p:tgtEl>
                                      </p:cBhvr>
                                    </p:animEffect>
                                  </p:childTnLst>
                                </p:cTn>
                              </p:par>
                              <p:par>
                                <p:cTn id="16" presetID="10" presetClass="entr" presetSubtype="0" fill="hold" nodeType="withEffect">
                                  <p:stCondLst>
                                    <p:cond delay="0"/>
                                  </p:stCondLst>
                                  <p:childTnLst>
                                    <p:set>
                                      <p:cBhvr>
                                        <p:cTn id="17" dur="1" fill="hold">
                                          <p:stCondLst>
                                            <p:cond delay="0"/>
                                          </p:stCondLst>
                                        </p:cTn>
                                        <p:tgtEl>
                                          <p:spTgt spid="13"/>
                                        </p:tgtEl>
                                        <p:attrNameLst>
                                          <p:attrName>style.visibility</p:attrName>
                                        </p:attrNameLst>
                                      </p:cBhvr>
                                      <p:to>
                                        <p:strVal val="visible"/>
                                      </p:to>
                                    </p:set>
                                    <p:animEffect transition="in" filter="fade">
                                      <p:cBhvr>
                                        <p:cTn id="18" dur="500"/>
                                        <p:tgtEl>
                                          <p:spTgt spid="13"/>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fade">
                                      <p:cBhvr>
                                        <p:cTn id="21" dur="500"/>
                                        <p:tgtEl>
                                          <p:spTgt spid="14"/>
                                        </p:tgtEl>
                                      </p:cBhvr>
                                    </p:animEffect>
                                  </p:childTnLst>
                                </p:cTn>
                              </p:par>
                              <p:par>
                                <p:cTn id="22" presetID="10" presetClass="entr" presetSubtype="0" fill="hold" nodeType="withEffect">
                                  <p:stCondLst>
                                    <p:cond delay="0"/>
                                  </p:stCondLst>
                                  <p:childTnLst>
                                    <p:set>
                                      <p:cBhvr>
                                        <p:cTn id="23" dur="1" fill="hold">
                                          <p:stCondLst>
                                            <p:cond delay="0"/>
                                          </p:stCondLst>
                                        </p:cTn>
                                        <p:tgtEl>
                                          <p:spTgt spid="24"/>
                                        </p:tgtEl>
                                        <p:attrNameLst>
                                          <p:attrName>style.visibility</p:attrName>
                                        </p:attrNameLst>
                                      </p:cBhvr>
                                      <p:to>
                                        <p:strVal val="visible"/>
                                      </p:to>
                                    </p:set>
                                    <p:animEffect transition="in" filter="fade">
                                      <p:cBhvr>
                                        <p:cTn id="24" dur="500"/>
                                        <p:tgtEl>
                                          <p:spTgt spid="24"/>
                                        </p:tgtEl>
                                      </p:cBhvr>
                                    </p:animEffect>
                                  </p:childTnLst>
                                </p:cTn>
                              </p:par>
                              <p:par>
                                <p:cTn id="25" presetID="10" presetClass="entr" presetSubtype="0" fill="hold" nodeType="withEffect">
                                  <p:stCondLst>
                                    <p:cond delay="0"/>
                                  </p:stCondLst>
                                  <p:childTnLst>
                                    <p:set>
                                      <p:cBhvr>
                                        <p:cTn id="26" dur="1" fill="hold">
                                          <p:stCondLst>
                                            <p:cond delay="0"/>
                                          </p:stCondLst>
                                        </p:cTn>
                                        <p:tgtEl>
                                          <p:spTgt spid="22"/>
                                        </p:tgtEl>
                                        <p:attrNameLst>
                                          <p:attrName>style.visibility</p:attrName>
                                        </p:attrNameLst>
                                      </p:cBhvr>
                                      <p:to>
                                        <p:strVal val="visible"/>
                                      </p:to>
                                    </p:set>
                                    <p:animEffect transition="in" filter="fade">
                                      <p:cBhvr>
                                        <p:cTn id="27" dur="500"/>
                                        <p:tgtEl>
                                          <p:spTgt spid="22"/>
                                        </p:tgtEl>
                                      </p:cBhvr>
                                    </p:animEffect>
                                  </p:childTnLst>
                                </p:cTn>
                              </p:par>
                              <p:par>
                                <p:cTn id="28" presetID="10" presetClass="entr" presetSubtype="0" fill="hold" nodeType="withEffect">
                                  <p:stCondLst>
                                    <p:cond delay="0"/>
                                  </p:stCondLst>
                                  <p:childTnLst>
                                    <p:set>
                                      <p:cBhvr>
                                        <p:cTn id="29" dur="1" fill="hold">
                                          <p:stCondLst>
                                            <p:cond delay="0"/>
                                          </p:stCondLst>
                                        </p:cTn>
                                        <p:tgtEl>
                                          <p:spTgt spid="20"/>
                                        </p:tgtEl>
                                        <p:attrNameLst>
                                          <p:attrName>style.visibility</p:attrName>
                                        </p:attrNameLst>
                                      </p:cBhvr>
                                      <p:to>
                                        <p:strVal val="visible"/>
                                      </p:to>
                                    </p:set>
                                    <p:animEffect transition="in" filter="fade">
                                      <p:cBhvr>
                                        <p:cTn id="30" dur="500"/>
                                        <p:tgtEl>
                                          <p:spTgt spid="20"/>
                                        </p:tgtEl>
                                      </p:cBhvr>
                                    </p:animEffect>
                                  </p:childTnLst>
                                </p:cTn>
                              </p:par>
                              <p:par>
                                <p:cTn id="31" presetID="10" presetClass="entr" presetSubtype="0" fill="hold" nodeType="withEffect">
                                  <p:stCondLst>
                                    <p:cond delay="0"/>
                                  </p:stCondLst>
                                  <p:childTnLst>
                                    <p:set>
                                      <p:cBhvr>
                                        <p:cTn id="32" dur="1" fill="hold">
                                          <p:stCondLst>
                                            <p:cond delay="0"/>
                                          </p:stCondLst>
                                        </p:cTn>
                                        <p:tgtEl>
                                          <p:spTgt spid="18"/>
                                        </p:tgtEl>
                                        <p:attrNameLst>
                                          <p:attrName>style.visibility</p:attrName>
                                        </p:attrNameLst>
                                      </p:cBhvr>
                                      <p:to>
                                        <p:strVal val="visible"/>
                                      </p:to>
                                    </p:set>
                                    <p:animEffect transition="in" filter="fade">
                                      <p:cBhvr>
                                        <p:cTn id="33" dur="500"/>
                                        <p:tgtEl>
                                          <p:spTgt spid="18"/>
                                        </p:tgtEl>
                                      </p:cBhvr>
                                    </p:animEffect>
                                  </p:childTnLst>
                                </p:cTn>
                              </p:par>
                              <p:par>
                                <p:cTn id="34" presetID="10" presetClass="entr" presetSubtype="0" fill="hold" nodeType="withEffect">
                                  <p:stCondLst>
                                    <p:cond delay="0"/>
                                  </p:stCondLst>
                                  <p:childTnLst>
                                    <p:set>
                                      <p:cBhvr>
                                        <p:cTn id="35" dur="1" fill="hold">
                                          <p:stCondLst>
                                            <p:cond delay="0"/>
                                          </p:stCondLst>
                                        </p:cTn>
                                        <p:tgtEl>
                                          <p:spTgt spid="16"/>
                                        </p:tgtEl>
                                        <p:attrNameLst>
                                          <p:attrName>style.visibility</p:attrName>
                                        </p:attrNameLst>
                                      </p:cBhvr>
                                      <p:to>
                                        <p:strVal val="visible"/>
                                      </p:to>
                                    </p:set>
                                    <p:animEffect transition="in" filter="fade">
                                      <p:cBhvr>
                                        <p:cTn id="36" dur="500"/>
                                        <p:tgtEl>
                                          <p:spTgt spid="16"/>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25"/>
                                        </p:tgtEl>
                                        <p:attrNameLst>
                                          <p:attrName>style.visibility</p:attrName>
                                        </p:attrNameLst>
                                      </p:cBhvr>
                                      <p:to>
                                        <p:strVal val="visible"/>
                                      </p:to>
                                    </p:set>
                                    <p:animEffect transition="in" filter="fade">
                                      <p:cBhvr>
                                        <p:cTn id="41" dur="500"/>
                                        <p:tgtEl>
                                          <p:spTgt spid="25"/>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nodeType="clickEffect">
                                  <p:stCondLst>
                                    <p:cond delay="0"/>
                                  </p:stCondLst>
                                  <p:childTnLst>
                                    <p:set>
                                      <p:cBhvr>
                                        <p:cTn id="45" dur="1" fill="hold">
                                          <p:stCondLst>
                                            <p:cond delay="0"/>
                                          </p:stCondLst>
                                        </p:cTn>
                                        <p:tgtEl>
                                          <p:spTgt spid="26">
                                            <p:txEl>
                                              <p:pRg st="0" end="0"/>
                                            </p:txEl>
                                          </p:spTgt>
                                        </p:tgtEl>
                                        <p:attrNameLst>
                                          <p:attrName>style.visibility</p:attrName>
                                        </p:attrNameLst>
                                      </p:cBhvr>
                                      <p:to>
                                        <p:strVal val="visible"/>
                                      </p:to>
                                    </p:set>
                                    <p:animEffect transition="in" filter="fade">
                                      <p:cBhvr>
                                        <p:cTn id="46" dur="500"/>
                                        <p:tgtEl>
                                          <p:spTgt spid="2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4" grpId="0"/>
      <p:bldP spid="25" grpId="0"/>
    </p:bld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762986" y="1276187"/>
            <a:ext cx="877163" cy="369332"/>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那么：</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Rectangle 2"/>
          <p:cNvSpPr>
            <a:spLocks noChangeArrowheads="1"/>
          </p:cNvSpPr>
          <p:nvPr/>
        </p:nvSpPr>
        <p:spPr bwMode="auto">
          <a:xfrm>
            <a:off x="2388871" y="141732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2388870" y="1225525"/>
          <a:ext cx="3633192" cy="1177109"/>
        </p:xfrm>
        <a:graphic>
          <a:graphicData uri="http://schemas.openxmlformats.org/presentationml/2006/ole">
            <mc:AlternateContent xmlns:mc="http://schemas.openxmlformats.org/markup-compatibility/2006">
              <mc:Choice xmlns:v="urn:schemas-microsoft-com:vml" Requires="v">
                <p:oleObj spid="_x0000_s173071" name="Equation" r:id="rId3" imgW="3060700" imgH="990600" progId="Equation.DSMT4">
                  <p:embed/>
                </p:oleObj>
              </mc:Choice>
              <mc:Fallback>
                <p:oleObj name="Equation" r:id="rId3" imgW="3060700" imgH="9906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88870" y="1225525"/>
                        <a:ext cx="3633192" cy="1177109"/>
                      </a:xfrm>
                      <a:prstGeom prst="rect">
                        <a:avLst/>
                      </a:prstGeom>
                      <a:noFill/>
                    </p:spPr>
                  </p:pic>
                </p:oleObj>
              </mc:Fallback>
            </mc:AlternateContent>
          </a:graphicData>
        </a:graphic>
      </p:graphicFrame>
      <p:sp>
        <p:nvSpPr>
          <p:cNvPr id="7" name="矩形 6"/>
          <p:cNvSpPr/>
          <p:nvPr/>
        </p:nvSpPr>
        <p:spPr>
          <a:xfrm>
            <a:off x="814923" y="2493950"/>
            <a:ext cx="819455"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其中</a:t>
            </a:r>
            <a:r>
              <a:rPr kumimoji="0" lang="zh-CN" altLang="zh-CN" sz="135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135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8" name="Rectangle 5"/>
          <p:cNvSpPr>
            <a:spLocks noChangeArrowheads="1"/>
          </p:cNvSpPr>
          <p:nvPr/>
        </p:nvSpPr>
        <p:spPr bwMode="auto">
          <a:xfrm>
            <a:off x="1645921" y="273605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1603358" y="2533568"/>
          <a:ext cx="1014929" cy="333858"/>
        </p:xfrm>
        <a:graphic>
          <a:graphicData uri="http://schemas.openxmlformats.org/presentationml/2006/ole">
            <mc:AlternateContent xmlns:mc="http://schemas.openxmlformats.org/markup-compatibility/2006">
              <mc:Choice xmlns:v="urn:schemas-microsoft-com:vml" Requires="v">
                <p:oleObj spid="_x0000_s173072" name="Equation" r:id="rId5" imgW="723586" imgH="241195" progId="Equation.DSMT4">
                  <p:embed/>
                </p:oleObj>
              </mc:Choice>
              <mc:Fallback>
                <p:oleObj name="Equation" r:id="rId5" imgW="723586" imgH="241195"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603358" y="2533568"/>
                        <a:ext cx="1014929" cy="333858"/>
                      </a:xfrm>
                      <a:prstGeom prst="rect">
                        <a:avLst/>
                      </a:prstGeom>
                      <a:noFill/>
                    </p:spPr>
                  </p:pic>
                </p:oleObj>
              </mc:Fallback>
            </mc:AlternateContent>
          </a:graphicData>
        </a:graphic>
      </p:graphicFrame>
      <p:sp>
        <p:nvSpPr>
          <p:cNvPr id="10" name="Rectangle 7"/>
          <p:cNvSpPr>
            <a:spLocks noChangeArrowheads="1"/>
          </p:cNvSpPr>
          <p:nvPr/>
        </p:nvSpPr>
        <p:spPr bwMode="auto">
          <a:xfrm>
            <a:off x="2734952" y="273605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2759328" y="2529296"/>
          <a:ext cx="1022810" cy="340937"/>
        </p:xfrm>
        <a:graphic>
          <a:graphicData uri="http://schemas.openxmlformats.org/presentationml/2006/ole">
            <mc:AlternateContent xmlns:mc="http://schemas.openxmlformats.org/markup-compatibility/2006">
              <mc:Choice xmlns:v="urn:schemas-microsoft-com:vml" Requires="v">
                <p:oleObj spid="_x0000_s173073" name="Equation" r:id="rId7" imgW="710891" imgH="241195" progId="Equation.DSMT4">
                  <p:embed/>
                </p:oleObj>
              </mc:Choice>
              <mc:Fallback>
                <p:oleObj name="Equation" r:id="rId7" imgW="710891" imgH="241195"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9328" y="2529296"/>
                        <a:ext cx="1022810" cy="340937"/>
                      </a:xfrm>
                      <a:prstGeom prst="rect">
                        <a:avLst/>
                      </a:prstGeom>
                      <a:noFill/>
                    </p:spPr>
                  </p:pic>
                </p:oleObj>
              </mc:Fallback>
            </mc:AlternateContent>
          </a:graphicData>
        </a:graphic>
      </p:graphicFrame>
      <p:sp>
        <p:nvSpPr>
          <p:cNvPr id="12" name="矩形 11"/>
          <p:cNvSpPr/>
          <p:nvPr/>
        </p:nvSpPr>
        <p:spPr>
          <a:xfrm>
            <a:off x="570035" y="2971495"/>
            <a:ext cx="8009040" cy="369332"/>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再由于</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的列向量也都属于</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，就存在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矩阵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，使得</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，于是：</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3" name="Rectangle 9"/>
          <p:cNvSpPr>
            <a:spLocks noChangeArrowheads="1"/>
          </p:cNvSpPr>
          <p:nvPr/>
        </p:nvSpPr>
        <p:spPr bwMode="auto">
          <a:xfrm>
            <a:off x="2468881" y="370207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3562720" y="2998732"/>
          <a:ext cx="266072" cy="253402"/>
        </p:xfrm>
        <a:graphic>
          <a:graphicData uri="http://schemas.openxmlformats.org/presentationml/2006/ole">
            <mc:AlternateContent xmlns:mc="http://schemas.openxmlformats.org/markup-compatibility/2006">
              <mc:Choice xmlns:v="urn:schemas-microsoft-com:vml" Requires="v">
                <p:oleObj spid="_x0000_s173074" name="Equation" r:id="rId9" imgW="203112" imgH="190417" progId="Equation.DSMT4">
                  <p:embed/>
                </p:oleObj>
              </mc:Choice>
              <mc:Fallback>
                <p:oleObj name="Equation" r:id="rId9" imgW="203112" imgH="190417"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562720" y="2998732"/>
                        <a:ext cx="266072" cy="253402"/>
                      </a:xfrm>
                      <a:prstGeom prst="rect">
                        <a:avLst/>
                      </a:prstGeom>
                      <a:noFill/>
                    </p:spPr>
                  </p:pic>
                </p:oleObj>
              </mc:Fallback>
            </mc:AlternateContent>
          </a:graphicData>
        </a:graphic>
      </p:graphicFrame>
      <p:sp>
        <p:nvSpPr>
          <p:cNvPr id="15" name="Rectangle 11"/>
          <p:cNvSpPr>
            <a:spLocks noChangeArrowheads="1"/>
          </p:cNvSpPr>
          <p:nvPr/>
        </p:nvSpPr>
        <p:spPr bwMode="auto">
          <a:xfrm>
            <a:off x="3270733" y="377707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4797498" y="3013084"/>
          <a:ext cx="490681" cy="239050"/>
        </p:xfrm>
        <a:graphic>
          <a:graphicData uri="http://schemas.openxmlformats.org/presentationml/2006/ole">
            <mc:AlternateContent xmlns:mc="http://schemas.openxmlformats.org/markup-compatibility/2006">
              <mc:Choice xmlns:v="urn:schemas-microsoft-com:vml" Requires="v">
                <p:oleObj spid="_x0000_s173075" name="Equation" r:id="rId11" imgW="368140" imgH="177723" progId="Equation.DSMT4">
                  <p:embed/>
                </p:oleObj>
              </mc:Choice>
              <mc:Fallback>
                <p:oleObj name="Equation" r:id="rId11" imgW="368140" imgH="177723" progId="Equation.DSMT4">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797498" y="3013084"/>
                        <a:ext cx="490681" cy="239050"/>
                      </a:xfrm>
                      <a:prstGeom prst="rect">
                        <a:avLst/>
                      </a:prstGeom>
                      <a:noFill/>
                    </p:spPr>
                  </p:pic>
                </p:oleObj>
              </mc:Fallback>
            </mc:AlternateContent>
          </a:graphicData>
        </a:graphic>
      </p:graphicFrame>
      <p:sp>
        <p:nvSpPr>
          <p:cNvPr id="17" name="Rectangle 13"/>
          <p:cNvSpPr>
            <a:spLocks noChangeArrowheads="1"/>
          </p:cNvSpPr>
          <p:nvPr/>
        </p:nvSpPr>
        <p:spPr bwMode="auto">
          <a:xfrm>
            <a:off x="4343401" y="371992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8" name="对象 17"/>
          <p:cNvGraphicFramePr>
            <a:graphicFrameLocks noChangeAspect="1"/>
          </p:cNvGraphicFramePr>
          <p:nvPr>
            <p:extLst/>
          </p:nvPr>
        </p:nvGraphicFramePr>
        <p:xfrm>
          <a:off x="5776582" y="2971495"/>
          <a:ext cx="263150" cy="346250"/>
        </p:xfrm>
        <a:graphic>
          <a:graphicData uri="http://schemas.openxmlformats.org/presentationml/2006/ole">
            <mc:AlternateContent xmlns:mc="http://schemas.openxmlformats.org/markup-compatibility/2006">
              <mc:Choice xmlns:v="urn:schemas-microsoft-com:vml" Requires="v">
                <p:oleObj spid="_x0000_s173076" name="Equation" r:id="rId13" imgW="177646" imgH="241091" progId="Equation.DSMT4">
                  <p:embed/>
                </p:oleObj>
              </mc:Choice>
              <mc:Fallback>
                <p:oleObj name="Equation" r:id="rId13" imgW="177646" imgH="241091" progId="Equation.DSMT4">
                  <p:embed/>
                  <p:pic>
                    <p:nvPicPr>
                      <p:cNvPr id="18" name="对象 1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776582" y="2971495"/>
                        <a:ext cx="263150" cy="346250"/>
                      </a:xfrm>
                      <a:prstGeom prst="rect">
                        <a:avLst/>
                      </a:prstGeom>
                      <a:noFill/>
                    </p:spPr>
                  </p:pic>
                </p:oleObj>
              </mc:Fallback>
            </mc:AlternateContent>
          </a:graphicData>
        </a:graphic>
      </p:graphicFrame>
      <p:sp>
        <p:nvSpPr>
          <p:cNvPr id="19" name="Rectangle 15"/>
          <p:cNvSpPr>
            <a:spLocks noChangeArrowheads="1"/>
          </p:cNvSpPr>
          <p:nvPr/>
        </p:nvSpPr>
        <p:spPr bwMode="auto">
          <a:xfrm>
            <a:off x="5634991" y="363063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0" name="对象 19"/>
          <p:cNvGraphicFramePr>
            <a:graphicFrameLocks noChangeAspect="1"/>
          </p:cNvGraphicFramePr>
          <p:nvPr>
            <p:extLst/>
          </p:nvPr>
        </p:nvGraphicFramePr>
        <p:xfrm>
          <a:off x="6804251" y="3004194"/>
          <a:ext cx="707913" cy="310488"/>
        </p:xfrm>
        <a:graphic>
          <a:graphicData uri="http://schemas.openxmlformats.org/presentationml/2006/ole">
            <mc:AlternateContent xmlns:mc="http://schemas.openxmlformats.org/markup-compatibility/2006">
              <mc:Choice xmlns:v="urn:schemas-microsoft-com:vml" Requires="v">
                <p:oleObj spid="_x0000_s173077" name="Equation" r:id="rId15" imgW="545863" imgH="241195" progId="Equation.DSMT4">
                  <p:embed/>
                </p:oleObj>
              </mc:Choice>
              <mc:Fallback>
                <p:oleObj name="Equation" r:id="rId15" imgW="545863" imgH="241195" progId="Equation.DSMT4">
                  <p:embed/>
                  <p:pic>
                    <p:nvPicPr>
                      <p:cNvPr id="20" name="对象 1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804251" y="3004194"/>
                        <a:ext cx="707913" cy="310488"/>
                      </a:xfrm>
                      <a:prstGeom prst="rect">
                        <a:avLst/>
                      </a:prstGeom>
                      <a:noFill/>
                    </p:spPr>
                  </p:pic>
                </p:oleObj>
              </mc:Fallback>
            </mc:AlternateContent>
          </a:graphicData>
        </a:graphic>
      </p:graphicFrame>
      <p:graphicFrame>
        <p:nvGraphicFramePr>
          <p:cNvPr id="22" name="对象 21"/>
          <p:cNvGraphicFramePr>
            <a:graphicFrameLocks noChangeAspect="1"/>
          </p:cNvGraphicFramePr>
          <p:nvPr>
            <p:extLst/>
          </p:nvPr>
        </p:nvGraphicFramePr>
        <p:xfrm>
          <a:off x="3025048" y="3387055"/>
          <a:ext cx="2151226" cy="634177"/>
        </p:xfrm>
        <a:graphic>
          <a:graphicData uri="http://schemas.openxmlformats.org/presentationml/2006/ole">
            <mc:AlternateContent xmlns:mc="http://schemas.openxmlformats.org/markup-compatibility/2006">
              <mc:Choice xmlns:v="urn:schemas-microsoft-com:vml" Requires="v">
                <p:oleObj spid="_x0000_s173078" name="Equation" r:id="rId17" imgW="1651000" imgH="482600" progId="Equation.DSMT4">
                  <p:embed/>
                </p:oleObj>
              </mc:Choice>
              <mc:Fallback>
                <p:oleObj name="Equation" r:id="rId17" imgW="1651000" imgH="482600" progId="Equation.DSMT4">
                  <p:embed/>
                  <p:pic>
                    <p:nvPicPr>
                      <p:cNvPr id="22" name="对象 2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025048" y="3387055"/>
                        <a:ext cx="2151226" cy="634177"/>
                      </a:xfrm>
                      <a:prstGeom prst="rect">
                        <a:avLst/>
                      </a:prstGeom>
                      <a:noFill/>
                    </p:spPr>
                  </p:pic>
                </p:oleObj>
              </mc:Fallback>
            </mc:AlternateContent>
          </a:graphicData>
        </a:graphic>
      </p:graphicFrame>
      <p:sp>
        <p:nvSpPr>
          <p:cNvPr id="23" name="矩形 22"/>
          <p:cNvSpPr/>
          <p:nvPr/>
        </p:nvSpPr>
        <p:spPr>
          <a:xfrm>
            <a:off x="814923" y="4189258"/>
            <a:ext cx="6463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又：</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26" name="Rectangle 21"/>
          <p:cNvSpPr>
            <a:spLocks noChangeArrowheads="1"/>
          </p:cNvSpPr>
          <p:nvPr/>
        </p:nvSpPr>
        <p:spPr bwMode="auto">
          <a:xfrm>
            <a:off x="2024525" y="4725838"/>
            <a:ext cx="1310910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7" name="对象 26"/>
          <p:cNvGraphicFramePr>
            <a:graphicFrameLocks noChangeAspect="1"/>
          </p:cNvGraphicFramePr>
          <p:nvPr>
            <p:extLst/>
          </p:nvPr>
        </p:nvGraphicFramePr>
        <p:xfrm>
          <a:off x="1338074" y="4230046"/>
          <a:ext cx="2944654" cy="342697"/>
        </p:xfrm>
        <a:graphic>
          <a:graphicData uri="http://schemas.openxmlformats.org/presentationml/2006/ole">
            <mc:AlternateContent xmlns:mc="http://schemas.openxmlformats.org/markup-compatibility/2006">
              <mc:Choice xmlns:v="urn:schemas-microsoft-com:vml" Requires="v">
                <p:oleObj spid="_x0000_s173079" name="Equation" r:id="rId19" imgW="2209800" imgH="254000" progId="Equation.DSMT4">
                  <p:embed/>
                </p:oleObj>
              </mc:Choice>
              <mc:Fallback>
                <p:oleObj name="Equation" r:id="rId19" imgW="2209800" imgH="254000" progId="Equation.DSMT4">
                  <p:embed/>
                  <p:pic>
                    <p:nvPicPr>
                      <p:cNvPr id="27" name="对象 26"/>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338074" y="4230046"/>
                        <a:ext cx="2944654" cy="342697"/>
                      </a:xfrm>
                      <a:prstGeom prst="rect">
                        <a:avLst/>
                      </a:prstGeom>
                      <a:noFill/>
                    </p:spPr>
                  </p:pic>
                </p:oleObj>
              </mc:Fallback>
            </mc:AlternateContent>
          </a:graphicData>
        </a:graphic>
      </p:graphicFrame>
      <p:sp>
        <p:nvSpPr>
          <p:cNvPr id="28" name="矩形 27"/>
          <p:cNvSpPr/>
          <p:nvPr/>
        </p:nvSpPr>
        <p:spPr>
          <a:xfrm>
            <a:off x="818144" y="4691212"/>
            <a:ext cx="41549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设</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30" name="对象 29"/>
          <p:cNvGraphicFramePr>
            <a:graphicFrameLocks noChangeAspect="1"/>
          </p:cNvGraphicFramePr>
          <p:nvPr>
            <p:extLst/>
          </p:nvPr>
        </p:nvGraphicFramePr>
        <p:xfrm>
          <a:off x="1259794" y="4723726"/>
          <a:ext cx="687128" cy="301372"/>
        </p:xfrm>
        <a:graphic>
          <a:graphicData uri="http://schemas.openxmlformats.org/presentationml/2006/ole">
            <mc:AlternateContent xmlns:mc="http://schemas.openxmlformats.org/markup-compatibility/2006">
              <mc:Choice xmlns:v="urn:schemas-microsoft-com:vml" Requires="v">
                <p:oleObj spid="_x0000_s173080" name="Equation" r:id="rId21" imgW="545863" imgH="241195" progId="Equation.DSMT4">
                  <p:embed/>
                </p:oleObj>
              </mc:Choice>
              <mc:Fallback>
                <p:oleObj name="Equation" r:id="rId21" imgW="545863" imgH="241195" progId="Equation.DSMT4">
                  <p:embed/>
                  <p:pic>
                    <p:nvPicPr>
                      <p:cNvPr id="30" name="对象 29"/>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1259794" y="4723726"/>
                        <a:ext cx="687128" cy="301372"/>
                      </a:xfrm>
                      <a:prstGeom prst="rect">
                        <a:avLst/>
                      </a:prstGeom>
                      <a:noFill/>
                    </p:spPr>
                  </p:pic>
                </p:oleObj>
              </mc:Fallback>
            </mc:AlternateContent>
          </a:graphicData>
        </a:graphic>
      </p:graphicFrame>
      <p:graphicFrame>
        <p:nvGraphicFramePr>
          <p:cNvPr id="32" name="对象 31"/>
          <p:cNvGraphicFramePr>
            <a:graphicFrameLocks noChangeAspect="1"/>
          </p:cNvGraphicFramePr>
          <p:nvPr>
            <p:extLst/>
          </p:nvPr>
        </p:nvGraphicFramePr>
        <p:xfrm>
          <a:off x="2046764" y="4709512"/>
          <a:ext cx="763637" cy="318182"/>
        </p:xfrm>
        <a:graphic>
          <a:graphicData uri="http://schemas.openxmlformats.org/presentationml/2006/ole">
            <mc:AlternateContent xmlns:mc="http://schemas.openxmlformats.org/markup-compatibility/2006">
              <mc:Choice xmlns:v="urn:schemas-microsoft-com:vml" Requires="v">
                <p:oleObj spid="_x0000_s173081" name="Equation" r:id="rId23" imgW="571252" imgH="241195" progId="Equation.DSMT4">
                  <p:embed/>
                </p:oleObj>
              </mc:Choice>
              <mc:Fallback>
                <p:oleObj name="Equation" r:id="rId23" imgW="571252" imgH="241195" progId="Equation.DSMT4">
                  <p:embed/>
                  <p:pic>
                    <p:nvPicPr>
                      <p:cNvPr id="32" name="对象 31"/>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2046764" y="4709512"/>
                        <a:ext cx="763637" cy="318182"/>
                      </a:xfrm>
                      <a:prstGeom prst="rect">
                        <a:avLst/>
                      </a:prstGeom>
                      <a:noFill/>
                    </p:spPr>
                  </p:pic>
                </p:oleObj>
              </mc:Fallback>
            </mc:AlternateContent>
          </a:graphicData>
        </a:graphic>
      </p:graphicFrame>
      <p:sp>
        <p:nvSpPr>
          <p:cNvPr id="33" name="矩形 32"/>
          <p:cNvSpPr/>
          <p:nvPr/>
        </p:nvSpPr>
        <p:spPr>
          <a:xfrm>
            <a:off x="2918590" y="4695253"/>
            <a:ext cx="6463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则：</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34" name="Rectangle 27"/>
          <p:cNvSpPr>
            <a:spLocks noChangeArrowheads="1"/>
          </p:cNvSpPr>
          <p:nvPr/>
        </p:nvSpPr>
        <p:spPr bwMode="auto">
          <a:xfrm>
            <a:off x="3757762" y="540304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35" name="对象 34"/>
          <p:cNvGraphicFramePr>
            <a:graphicFrameLocks noChangeAspect="1"/>
          </p:cNvGraphicFramePr>
          <p:nvPr>
            <p:extLst/>
          </p:nvPr>
        </p:nvGraphicFramePr>
        <p:xfrm>
          <a:off x="3500270" y="4721611"/>
          <a:ext cx="1039737" cy="314087"/>
        </p:xfrm>
        <a:graphic>
          <a:graphicData uri="http://schemas.openxmlformats.org/presentationml/2006/ole">
            <mc:AlternateContent xmlns:mc="http://schemas.openxmlformats.org/markup-compatibility/2006">
              <mc:Choice xmlns:v="urn:schemas-microsoft-com:vml" Requires="v">
                <p:oleObj spid="_x0000_s173082" name="Equation" r:id="rId25" imgW="914400" imgH="279400" progId="Equation.DSMT4">
                  <p:embed/>
                </p:oleObj>
              </mc:Choice>
              <mc:Fallback>
                <p:oleObj name="Equation" r:id="rId25" imgW="914400" imgH="279400" progId="Equation.DSMT4">
                  <p:embed/>
                  <p:pic>
                    <p:nvPicPr>
                      <p:cNvPr id="35" name="对象 34"/>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3500270" y="4721611"/>
                        <a:ext cx="1039737" cy="314087"/>
                      </a:xfrm>
                      <a:prstGeom prst="rect">
                        <a:avLst/>
                      </a:prstGeom>
                      <a:noFill/>
                    </p:spPr>
                  </p:pic>
                </p:oleObj>
              </mc:Fallback>
            </mc:AlternateContent>
          </a:graphicData>
        </a:graphic>
      </p:graphicFrame>
      <p:sp>
        <p:nvSpPr>
          <p:cNvPr id="36" name="矩形 35"/>
          <p:cNvSpPr/>
          <p:nvPr/>
        </p:nvSpPr>
        <p:spPr>
          <a:xfrm>
            <a:off x="570035" y="5201697"/>
            <a:ext cx="6976058" cy="369332"/>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以上证明了当</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时，状态方程（</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3-40</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）成立。</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38" name="对象 37"/>
          <p:cNvGraphicFramePr>
            <a:graphicFrameLocks noChangeAspect="1"/>
          </p:cNvGraphicFramePr>
          <p:nvPr>
            <p:extLst/>
          </p:nvPr>
        </p:nvGraphicFramePr>
        <p:xfrm>
          <a:off x="2286273" y="5225066"/>
          <a:ext cx="791507" cy="313304"/>
        </p:xfrm>
        <a:graphic>
          <a:graphicData uri="http://schemas.openxmlformats.org/presentationml/2006/ole">
            <mc:AlternateContent xmlns:mc="http://schemas.openxmlformats.org/markup-compatibility/2006">
              <mc:Choice xmlns:v="urn:schemas-microsoft-com:vml" Requires="v">
                <p:oleObj spid="_x0000_s173083" name="Equation" r:id="rId27" imgW="457002" imgH="177723" progId="Equation.DSMT4">
                  <p:embed/>
                </p:oleObj>
              </mc:Choice>
              <mc:Fallback>
                <p:oleObj name="Equation" r:id="rId27" imgW="457002" imgH="177723" progId="Equation.DSMT4">
                  <p:embed/>
                  <p:pic>
                    <p:nvPicPr>
                      <p:cNvPr id="38" name="对象 37"/>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2286273" y="5225066"/>
                        <a:ext cx="791507" cy="313304"/>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233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7166803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par>
                                <p:cTn id="8" presetID="10" presetClass="entr" presetSubtype="0" fill="hold"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fade">
                                      <p:cBhvr>
                                        <p:cTn id="10" dur="500"/>
                                        <p:tgtEl>
                                          <p:spTgt spid="14"/>
                                        </p:tgtEl>
                                      </p:cBhvr>
                                    </p:animEffect>
                                  </p:childTnLst>
                                </p:cTn>
                              </p:par>
                              <p:par>
                                <p:cTn id="11" presetID="10" presetClass="entr" presetSubtype="0" fill="hold" nodeType="withEffect">
                                  <p:stCondLst>
                                    <p:cond delay="0"/>
                                  </p:stCondLst>
                                  <p:childTnLst>
                                    <p:set>
                                      <p:cBhvr>
                                        <p:cTn id="12" dur="1" fill="hold">
                                          <p:stCondLst>
                                            <p:cond delay="0"/>
                                          </p:stCondLst>
                                        </p:cTn>
                                        <p:tgtEl>
                                          <p:spTgt spid="16"/>
                                        </p:tgtEl>
                                        <p:attrNameLst>
                                          <p:attrName>style.visibility</p:attrName>
                                        </p:attrNameLst>
                                      </p:cBhvr>
                                      <p:to>
                                        <p:strVal val="visible"/>
                                      </p:to>
                                    </p:set>
                                    <p:animEffect transition="in" filter="fade">
                                      <p:cBhvr>
                                        <p:cTn id="13" dur="500"/>
                                        <p:tgtEl>
                                          <p:spTgt spid="16"/>
                                        </p:tgtEl>
                                      </p:cBhvr>
                                    </p:animEffect>
                                  </p:childTnLst>
                                </p:cTn>
                              </p:par>
                              <p:par>
                                <p:cTn id="14" presetID="10" presetClass="entr" presetSubtype="0" fill="hold" nodeType="withEffect">
                                  <p:stCondLst>
                                    <p:cond delay="0"/>
                                  </p:stCondLst>
                                  <p:childTnLst>
                                    <p:set>
                                      <p:cBhvr>
                                        <p:cTn id="15" dur="1" fill="hold">
                                          <p:stCondLst>
                                            <p:cond delay="0"/>
                                          </p:stCondLst>
                                        </p:cTn>
                                        <p:tgtEl>
                                          <p:spTgt spid="18"/>
                                        </p:tgtEl>
                                        <p:attrNameLst>
                                          <p:attrName>style.visibility</p:attrName>
                                        </p:attrNameLst>
                                      </p:cBhvr>
                                      <p:to>
                                        <p:strVal val="visible"/>
                                      </p:to>
                                    </p:set>
                                    <p:animEffect transition="in" filter="fade">
                                      <p:cBhvr>
                                        <p:cTn id="16" dur="500"/>
                                        <p:tgtEl>
                                          <p:spTgt spid="18"/>
                                        </p:tgtEl>
                                      </p:cBhvr>
                                    </p:animEffect>
                                  </p:childTnLst>
                                </p:cTn>
                              </p:par>
                              <p:par>
                                <p:cTn id="17" presetID="10" presetClass="entr" presetSubtype="0" fill="hold" nodeType="withEffect">
                                  <p:stCondLst>
                                    <p:cond delay="0"/>
                                  </p:stCondLst>
                                  <p:childTnLst>
                                    <p:set>
                                      <p:cBhvr>
                                        <p:cTn id="18" dur="1" fill="hold">
                                          <p:stCondLst>
                                            <p:cond delay="0"/>
                                          </p:stCondLst>
                                        </p:cTn>
                                        <p:tgtEl>
                                          <p:spTgt spid="20"/>
                                        </p:tgtEl>
                                        <p:attrNameLst>
                                          <p:attrName>style.visibility</p:attrName>
                                        </p:attrNameLst>
                                      </p:cBhvr>
                                      <p:to>
                                        <p:strVal val="visible"/>
                                      </p:to>
                                    </p:set>
                                    <p:animEffect transition="in" filter="fade">
                                      <p:cBhvr>
                                        <p:cTn id="19" dur="500"/>
                                        <p:tgtEl>
                                          <p:spTgt spid="20"/>
                                        </p:tgtEl>
                                      </p:cBhvr>
                                    </p:animEffect>
                                  </p:childTnLst>
                                </p:cTn>
                              </p:par>
                              <p:par>
                                <p:cTn id="20" presetID="10" presetClass="entr" presetSubtype="0" fill="hold" nodeType="withEffect">
                                  <p:stCondLst>
                                    <p:cond delay="0"/>
                                  </p:stCondLst>
                                  <p:childTnLst>
                                    <p:set>
                                      <p:cBhvr>
                                        <p:cTn id="21" dur="1" fill="hold">
                                          <p:stCondLst>
                                            <p:cond delay="0"/>
                                          </p:stCondLst>
                                        </p:cTn>
                                        <p:tgtEl>
                                          <p:spTgt spid="22"/>
                                        </p:tgtEl>
                                        <p:attrNameLst>
                                          <p:attrName>style.visibility</p:attrName>
                                        </p:attrNameLst>
                                      </p:cBhvr>
                                      <p:to>
                                        <p:strVal val="visible"/>
                                      </p:to>
                                    </p:set>
                                    <p:animEffect transition="in" filter="fade">
                                      <p:cBhvr>
                                        <p:cTn id="22" dur="500"/>
                                        <p:tgtEl>
                                          <p:spTgt spid="2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27"/>
                                        </p:tgtEl>
                                        <p:attrNameLst>
                                          <p:attrName>style.visibility</p:attrName>
                                        </p:attrNameLst>
                                      </p:cBhvr>
                                      <p:to>
                                        <p:strVal val="visible"/>
                                      </p:to>
                                    </p:set>
                                    <p:animEffect transition="in" filter="fade">
                                      <p:cBhvr>
                                        <p:cTn id="27" dur="500"/>
                                        <p:tgtEl>
                                          <p:spTgt spid="27"/>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23"/>
                                        </p:tgtEl>
                                        <p:attrNameLst>
                                          <p:attrName>style.visibility</p:attrName>
                                        </p:attrNameLst>
                                      </p:cBhvr>
                                      <p:to>
                                        <p:strVal val="visible"/>
                                      </p:to>
                                    </p:set>
                                    <p:animEffect transition="in" filter="fade">
                                      <p:cBhvr>
                                        <p:cTn id="30" dur="500"/>
                                        <p:tgtEl>
                                          <p:spTgt spid="23"/>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28"/>
                                        </p:tgtEl>
                                        <p:attrNameLst>
                                          <p:attrName>style.visibility</p:attrName>
                                        </p:attrNameLst>
                                      </p:cBhvr>
                                      <p:to>
                                        <p:strVal val="visible"/>
                                      </p:to>
                                    </p:set>
                                    <p:animEffect transition="in" filter="fade">
                                      <p:cBhvr>
                                        <p:cTn id="35" dur="500"/>
                                        <p:tgtEl>
                                          <p:spTgt spid="28"/>
                                        </p:tgtEl>
                                      </p:cBhvr>
                                    </p:animEffect>
                                  </p:childTnLst>
                                </p:cTn>
                              </p:par>
                              <p:par>
                                <p:cTn id="36" presetID="10" presetClass="entr" presetSubtype="0" fill="hold" nodeType="withEffect">
                                  <p:stCondLst>
                                    <p:cond delay="0"/>
                                  </p:stCondLst>
                                  <p:childTnLst>
                                    <p:set>
                                      <p:cBhvr>
                                        <p:cTn id="37" dur="1" fill="hold">
                                          <p:stCondLst>
                                            <p:cond delay="0"/>
                                          </p:stCondLst>
                                        </p:cTn>
                                        <p:tgtEl>
                                          <p:spTgt spid="30"/>
                                        </p:tgtEl>
                                        <p:attrNameLst>
                                          <p:attrName>style.visibility</p:attrName>
                                        </p:attrNameLst>
                                      </p:cBhvr>
                                      <p:to>
                                        <p:strVal val="visible"/>
                                      </p:to>
                                    </p:set>
                                    <p:animEffect transition="in" filter="fade">
                                      <p:cBhvr>
                                        <p:cTn id="38" dur="500"/>
                                        <p:tgtEl>
                                          <p:spTgt spid="30"/>
                                        </p:tgtEl>
                                      </p:cBhvr>
                                    </p:animEffect>
                                  </p:childTnLst>
                                </p:cTn>
                              </p:par>
                              <p:par>
                                <p:cTn id="39" presetID="10" presetClass="entr" presetSubtype="0" fill="hold" nodeType="withEffect">
                                  <p:stCondLst>
                                    <p:cond delay="0"/>
                                  </p:stCondLst>
                                  <p:childTnLst>
                                    <p:set>
                                      <p:cBhvr>
                                        <p:cTn id="40" dur="1" fill="hold">
                                          <p:stCondLst>
                                            <p:cond delay="0"/>
                                          </p:stCondLst>
                                        </p:cTn>
                                        <p:tgtEl>
                                          <p:spTgt spid="32"/>
                                        </p:tgtEl>
                                        <p:attrNameLst>
                                          <p:attrName>style.visibility</p:attrName>
                                        </p:attrNameLst>
                                      </p:cBhvr>
                                      <p:to>
                                        <p:strVal val="visible"/>
                                      </p:to>
                                    </p:set>
                                    <p:animEffect transition="in" filter="fade">
                                      <p:cBhvr>
                                        <p:cTn id="41" dur="500"/>
                                        <p:tgtEl>
                                          <p:spTgt spid="32"/>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33"/>
                                        </p:tgtEl>
                                        <p:attrNameLst>
                                          <p:attrName>style.visibility</p:attrName>
                                        </p:attrNameLst>
                                      </p:cBhvr>
                                      <p:to>
                                        <p:strVal val="visible"/>
                                      </p:to>
                                    </p:set>
                                    <p:animEffect transition="in" filter="fade">
                                      <p:cBhvr>
                                        <p:cTn id="44" dur="500"/>
                                        <p:tgtEl>
                                          <p:spTgt spid="33"/>
                                        </p:tgtEl>
                                      </p:cBhvr>
                                    </p:animEffect>
                                  </p:childTnLst>
                                </p:cTn>
                              </p:par>
                              <p:par>
                                <p:cTn id="45" presetID="10" presetClass="entr" presetSubtype="0" fill="hold" nodeType="withEffect">
                                  <p:stCondLst>
                                    <p:cond delay="0"/>
                                  </p:stCondLst>
                                  <p:childTnLst>
                                    <p:set>
                                      <p:cBhvr>
                                        <p:cTn id="46" dur="1" fill="hold">
                                          <p:stCondLst>
                                            <p:cond delay="0"/>
                                          </p:stCondLst>
                                        </p:cTn>
                                        <p:tgtEl>
                                          <p:spTgt spid="35"/>
                                        </p:tgtEl>
                                        <p:attrNameLst>
                                          <p:attrName>style.visibility</p:attrName>
                                        </p:attrNameLst>
                                      </p:cBhvr>
                                      <p:to>
                                        <p:strVal val="visible"/>
                                      </p:to>
                                    </p:set>
                                    <p:animEffect transition="in" filter="fade">
                                      <p:cBhvr>
                                        <p:cTn id="47" dur="500"/>
                                        <p:tgtEl>
                                          <p:spTgt spid="35"/>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36"/>
                                        </p:tgtEl>
                                        <p:attrNameLst>
                                          <p:attrName>style.visibility</p:attrName>
                                        </p:attrNameLst>
                                      </p:cBhvr>
                                      <p:to>
                                        <p:strVal val="visible"/>
                                      </p:to>
                                    </p:set>
                                    <p:animEffect transition="in" filter="fade">
                                      <p:cBhvr>
                                        <p:cTn id="52" dur="500"/>
                                        <p:tgtEl>
                                          <p:spTgt spid="36"/>
                                        </p:tgtEl>
                                      </p:cBhvr>
                                    </p:animEffect>
                                  </p:childTnLst>
                                </p:cTn>
                              </p:par>
                              <p:par>
                                <p:cTn id="53" presetID="10" presetClass="entr" presetSubtype="0" fill="hold" nodeType="withEffect">
                                  <p:stCondLst>
                                    <p:cond delay="0"/>
                                  </p:stCondLst>
                                  <p:childTnLst>
                                    <p:set>
                                      <p:cBhvr>
                                        <p:cTn id="54" dur="1" fill="hold">
                                          <p:stCondLst>
                                            <p:cond delay="0"/>
                                          </p:stCondLst>
                                        </p:cTn>
                                        <p:tgtEl>
                                          <p:spTgt spid="38"/>
                                        </p:tgtEl>
                                        <p:attrNameLst>
                                          <p:attrName>style.visibility</p:attrName>
                                        </p:attrNameLst>
                                      </p:cBhvr>
                                      <p:to>
                                        <p:strVal val="visible"/>
                                      </p:to>
                                    </p:set>
                                    <p:animEffect transition="in" filter="fade">
                                      <p:cBhvr>
                                        <p:cTn id="55"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23" grpId="0"/>
      <p:bldP spid="28" grpId="0"/>
      <p:bldP spid="33" grpId="0"/>
      <p:bldP spid="36" grpId="0"/>
    </p:bld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87227" y="1354858"/>
            <a:ext cx="2930610"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第二步证明式（</a:t>
            </a:r>
            <a:r>
              <a:rPr kumimoji="0" lang="en-US" altLang="zh-CN" sz="18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3-41</a:t>
            </a:r>
            <a:r>
              <a:rPr kumimoji="0" lang="zh-CN" altLang="zh-CN" sz="18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）成立</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5" name="矩形 4"/>
          <p:cNvSpPr/>
          <p:nvPr/>
        </p:nvSpPr>
        <p:spPr>
          <a:xfrm>
            <a:off x="1009834" y="1989669"/>
            <a:ext cx="4739456" cy="369332"/>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由于</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，及</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Rectangle 2"/>
          <p:cNvSpPr>
            <a:spLocks noChangeArrowheads="1"/>
          </p:cNvSpPr>
          <p:nvPr/>
        </p:nvSpPr>
        <p:spPr bwMode="auto">
          <a:xfrm>
            <a:off x="2731771" y="179183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1822869" y="2011201"/>
          <a:ext cx="1817801" cy="287021"/>
        </p:xfrm>
        <a:graphic>
          <a:graphicData uri="http://schemas.openxmlformats.org/presentationml/2006/ole">
            <mc:AlternateContent xmlns:mc="http://schemas.openxmlformats.org/markup-compatibility/2006">
              <mc:Choice xmlns:v="urn:schemas-microsoft-com:vml" Requires="v">
                <p:oleObj spid="_x0000_s174085" name="Equation" r:id="rId3" imgW="1269449" imgH="203112" progId="Equation.DSMT4">
                  <p:embed/>
                </p:oleObj>
              </mc:Choice>
              <mc:Fallback>
                <p:oleObj name="Equation" r:id="rId3" imgW="1269449" imgH="203112"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22869" y="2011201"/>
                        <a:ext cx="1817801" cy="287021"/>
                      </a:xfrm>
                      <a:prstGeom prst="rect">
                        <a:avLst/>
                      </a:prstGeom>
                      <a:noFill/>
                    </p:spPr>
                  </p:pic>
                </p:oleObj>
              </mc:Fallback>
            </mc:AlternateContent>
          </a:graphicData>
        </a:graphic>
      </p:graphicFrame>
      <p:graphicFrame>
        <p:nvGraphicFramePr>
          <p:cNvPr id="9" name="对象 8"/>
          <p:cNvGraphicFramePr>
            <a:graphicFrameLocks noChangeAspect="1"/>
          </p:cNvGraphicFramePr>
          <p:nvPr>
            <p:extLst/>
          </p:nvPr>
        </p:nvGraphicFramePr>
        <p:xfrm>
          <a:off x="1977390" y="2408114"/>
          <a:ext cx="5575229" cy="800948"/>
        </p:xfrm>
        <a:graphic>
          <a:graphicData uri="http://schemas.openxmlformats.org/presentationml/2006/ole">
            <mc:AlternateContent xmlns:mc="http://schemas.openxmlformats.org/markup-compatibility/2006">
              <mc:Choice xmlns:v="urn:schemas-microsoft-com:vml" Requires="v">
                <p:oleObj spid="_x0000_s174086" name="Equation" r:id="rId5" imgW="3378200" imgH="482600" progId="Equation.DSMT4">
                  <p:embed/>
                </p:oleObj>
              </mc:Choice>
              <mc:Fallback>
                <p:oleObj name="Equation" r:id="rId5" imgW="3378200" imgH="48260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77390" y="2408114"/>
                        <a:ext cx="5575229" cy="800948"/>
                      </a:xfrm>
                      <a:prstGeom prst="rect">
                        <a:avLst/>
                      </a:prstGeom>
                      <a:noFill/>
                    </p:spPr>
                  </p:pic>
                </p:oleObj>
              </mc:Fallback>
            </mc:AlternateContent>
          </a:graphicData>
        </a:graphic>
      </p:graphicFrame>
      <p:sp>
        <p:nvSpPr>
          <p:cNvPr id="10" name="矩形 9"/>
          <p:cNvSpPr/>
          <p:nvPr/>
        </p:nvSpPr>
        <p:spPr>
          <a:xfrm>
            <a:off x="986752" y="3323609"/>
            <a:ext cx="1569660" cy="369332"/>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所以，有：</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1" name="Rectangle 6"/>
          <p:cNvSpPr>
            <a:spLocks noChangeArrowheads="1"/>
          </p:cNvSpPr>
          <p:nvPr/>
        </p:nvSpPr>
        <p:spPr bwMode="auto">
          <a:xfrm>
            <a:off x="1977391" y="418360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2027044" y="3891647"/>
          <a:ext cx="4869180" cy="338624"/>
        </p:xfrm>
        <a:graphic>
          <a:graphicData uri="http://schemas.openxmlformats.org/presentationml/2006/ole">
            <mc:AlternateContent xmlns:mc="http://schemas.openxmlformats.org/markup-compatibility/2006">
              <mc:Choice xmlns:v="urn:schemas-microsoft-com:vml" Requires="v">
                <p:oleObj spid="_x0000_s174087" name="Equation" r:id="rId7" imgW="3975100" imgH="279400" progId="Equation.DSMT4">
                  <p:embed/>
                </p:oleObj>
              </mc:Choice>
              <mc:Fallback>
                <p:oleObj name="Equation" r:id="rId7" imgW="3975100" imgH="279400"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027044" y="3891647"/>
                        <a:ext cx="4869180" cy="338624"/>
                      </a:xfrm>
                      <a:prstGeom prst="rect">
                        <a:avLst/>
                      </a:prstGeom>
                      <a:noFill/>
                    </p:spPr>
                  </p:pic>
                </p:oleObj>
              </mc:Fallback>
            </mc:AlternateContent>
          </a:graphicData>
        </a:graphic>
      </p:graphicFrame>
      <p:sp>
        <p:nvSpPr>
          <p:cNvPr id="13" name="矩形 12"/>
          <p:cNvSpPr/>
          <p:nvPr/>
        </p:nvSpPr>
        <p:spPr>
          <a:xfrm>
            <a:off x="986752" y="4516869"/>
            <a:ext cx="4916731" cy="369332"/>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即能控子系统的能控性矩阵的秩为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k</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，满秩。</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234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9988793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500"/>
                                        <p:tgtEl>
                                          <p:spTgt spid="10"/>
                                        </p:tgtEl>
                                      </p:cBhvr>
                                    </p:animEffect>
                                  </p:childTnLst>
                                </p:cTn>
                              </p:par>
                              <p:par>
                                <p:cTn id="19" presetID="10" presetClass="entr" presetSubtype="0" fill="hold" nodeType="with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3"/>
                                        </p:tgtEl>
                                        <p:attrNameLst>
                                          <p:attrName>style.visibility</p:attrName>
                                        </p:attrNameLst>
                                      </p:cBhvr>
                                      <p:to>
                                        <p:strVal val="visible"/>
                                      </p:to>
                                    </p:set>
                                    <p:animEffect transition="in" filter="fade">
                                      <p:cBhvr>
                                        <p:cTn id="24"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0" grpId="0"/>
      <p:bldP spid="13" grpId="0"/>
    </p:bldLst>
  </p:timing>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28956" y="1439852"/>
            <a:ext cx="2932213" cy="369332"/>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第三步证明式（</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3-42</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）成立</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838404" y="1851074"/>
            <a:ext cx="3185487" cy="369332"/>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由分块矩阵求逆公式可得：</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Rectangle 2"/>
          <p:cNvSpPr>
            <a:spLocks noChangeArrowheads="1"/>
          </p:cNvSpPr>
          <p:nvPr/>
        </p:nvSpPr>
        <p:spPr bwMode="auto">
          <a:xfrm>
            <a:off x="2720341" y="283330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2856071" y="2319820"/>
          <a:ext cx="3732833" cy="1515419"/>
        </p:xfrm>
        <a:graphic>
          <a:graphicData uri="http://schemas.openxmlformats.org/presentationml/2006/ole">
            <mc:AlternateContent xmlns:mc="http://schemas.openxmlformats.org/markup-compatibility/2006">
              <mc:Choice xmlns:v="urn:schemas-microsoft-com:vml" Requires="v">
                <p:oleObj spid="_x0000_s175108" name="Equation" r:id="rId3" imgW="3187700" imgH="1295400" progId="Equation.DSMT4">
                  <p:embed/>
                </p:oleObj>
              </mc:Choice>
              <mc:Fallback>
                <p:oleObj name="Equation" r:id="rId3" imgW="3187700" imgH="1295400"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56071" y="2319820"/>
                        <a:ext cx="3732833" cy="1515419"/>
                      </a:xfrm>
                      <a:prstGeom prst="rect">
                        <a:avLst/>
                      </a:prstGeom>
                      <a:noFill/>
                    </p:spPr>
                  </p:pic>
                </p:oleObj>
              </mc:Fallback>
            </mc:AlternateContent>
          </a:graphicData>
        </a:graphic>
      </p:graphicFrame>
      <p:sp>
        <p:nvSpPr>
          <p:cNvPr id="8" name="矩形 7"/>
          <p:cNvSpPr/>
          <p:nvPr/>
        </p:nvSpPr>
        <p:spPr>
          <a:xfrm>
            <a:off x="910150" y="3969778"/>
            <a:ext cx="1107996" cy="369332"/>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所以：</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2274570" y="4385272"/>
          <a:ext cx="4418753" cy="448889"/>
        </p:xfrm>
        <a:graphic>
          <a:graphicData uri="http://schemas.openxmlformats.org/presentationml/2006/ole">
            <mc:AlternateContent xmlns:mc="http://schemas.openxmlformats.org/markup-compatibility/2006">
              <mc:Choice xmlns:v="urn:schemas-microsoft-com:vml" Requires="v">
                <p:oleObj spid="_x0000_s175109" name="Equation" r:id="rId5" imgW="2997200" imgH="304800" progId="Equation.DSMT4">
                  <p:embed/>
                </p:oleObj>
              </mc:Choice>
              <mc:Fallback>
                <p:oleObj name="Equation" r:id="rId5" imgW="2997200" imgH="304800" progId="Equation.DSMT4">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274570" y="4385272"/>
                        <a:ext cx="4418753" cy="448889"/>
                      </a:xfrm>
                      <a:prstGeom prst="rect">
                        <a:avLst/>
                      </a:prstGeom>
                      <a:noFill/>
                    </p:spPr>
                  </p:pic>
                </p:oleObj>
              </mc:Fallback>
            </mc:AlternateContent>
          </a:graphicData>
        </a:graphic>
      </p:graphicFrame>
      <p:sp>
        <p:nvSpPr>
          <p:cNvPr id="11" name="矩形 10"/>
          <p:cNvSpPr/>
          <p:nvPr/>
        </p:nvSpPr>
        <p:spPr>
          <a:xfrm>
            <a:off x="910150" y="5037215"/>
            <a:ext cx="2454518" cy="369332"/>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则式（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3-42</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）得证。</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235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0707634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nodeType="with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500"/>
                                        <p:tgtEl>
                                          <p:spTgt spid="10"/>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fade">
                                      <p:cBhvr>
                                        <p:cTn id="21"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8" grpId="0"/>
      <p:bldP spid="11" grpId="0"/>
    </p:bld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59731" y="1385373"/>
            <a:ext cx="1133644"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3</a:t>
            </a:r>
            <a:r>
              <a:rPr kumimoji="0" lang="zh-CN" altLang="zh-CN" sz="21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．讨论</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5" name="矩形 4"/>
          <p:cNvSpPr/>
          <p:nvPr/>
        </p:nvSpPr>
        <p:spPr>
          <a:xfrm>
            <a:off x="259731" y="1921532"/>
            <a:ext cx="2626040"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1</a:t>
            </a:r>
            <a:r>
              <a:rPr kumimoji="0" lang="zh-CN" altLang="zh-CN" sz="18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）能控规范分解非唯一</a:t>
            </a:r>
            <a:endParaRPr kumimoji="0" lang="zh-CN" altLang="en-US" sz="1800" b="1"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6" name="矩形 5"/>
          <p:cNvSpPr/>
          <p:nvPr/>
        </p:nvSpPr>
        <p:spPr>
          <a:xfrm>
            <a:off x="699798" y="2339554"/>
            <a:ext cx="7564092"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由于选取</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及</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的非唯一性，即变换阵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P</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非唯一。因其能控规范形式不变，但诸系数阵不相同，故能控规范分解</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不是唯一的。</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1955706" y="2405508"/>
          <a:ext cx="914632" cy="304877"/>
        </p:xfrm>
        <a:graphic>
          <a:graphicData uri="http://schemas.openxmlformats.org/presentationml/2006/ole">
            <mc:AlternateContent xmlns:mc="http://schemas.openxmlformats.org/markup-compatibility/2006">
              <mc:Choice xmlns:v="urn:schemas-microsoft-com:vml" Requires="v">
                <p:oleObj spid="_x0000_s176138" name="Equation" r:id="rId3" imgW="685800" imgH="228600" progId="Equation.DSMT4">
                  <p:embed/>
                </p:oleObj>
              </mc:Choice>
              <mc:Fallback>
                <p:oleObj name="Equation" r:id="rId3" imgW="685800" imgH="228600" progId="Equation.DSMT4">
                  <p:embed/>
                  <p:pic>
                    <p:nvPicPr>
                      <p:cNvPr id="8" name="对象 7"/>
                      <p:cNvPicPr>
                        <a:picLocks noChangeAspect="1" noChangeArrowheads="1"/>
                      </p:cNvPicPr>
                      <p:nvPr/>
                    </p:nvPicPr>
                    <p:blipFill>
                      <a:blip r:embed="rId4"/>
                      <a:srcRect/>
                      <a:stretch>
                        <a:fillRect/>
                      </a:stretch>
                    </p:blipFill>
                    <p:spPr bwMode="auto">
                      <a:xfrm>
                        <a:off x="1955706" y="2405508"/>
                        <a:ext cx="914632" cy="304877"/>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3182383" y="2423108"/>
          <a:ext cx="943862" cy="269675"/>
        </p:xfrm>
        <a:graphic>
          <a:graphicData uri="http://schemas.openxmlformats.org/presentationml/2006/ole">
            <mc:AlternateContent xmlns:mc="http://schemas.openxmlformats.org/markup-compatibility/2006">
              <mc:Choice xmlns:v="urn:schemas-microsoft-com:vml" Requires="v">
                <p:oleObj spid="_x0000_s176139" name="Equation" r:id="rId5" imgW="800100" imgH="228600" progId="Equation.DSMT4">
                  <p:embed/>
                </p:oleObj>
              </mc:Choice>
              <mc:Fallback>
                <p:oleObj name="Equation" r:id="rId5" imgW="800100" imgH="228600" progId="Equation.DSMT4">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82383" y="2423108"/>
                        <a:ext cx="943862" cy="269675"/>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6290927" y="2721796"/>
          <a:ext cx="791247" cy="321863"/>
        </p:xfrm>
        <a:graphic>
          <a:graphicData uri="http://schemas.openxmlformats.org/presentationml/2006/ole">
            <mc:AlternateContent xmlns:mc="http://schemas.openxmlformats.org/markup-compatibility/2006">
              <mc:Choice xmlns:v="urn:schemas-microsoft-com:vml" Requires="v">
                <p:oleObj spid="_x0000_s176140" name="Equation" r:id="rId7" imgW="558800" imgH="228600" progId="Equation.DSMT4">
                  <p:embed/>
                </p:oleObj>
              </mc:Choice>
              <mc:Fallback>
                <p:oleObj name="Equation" r:id="rId7" imgW="558800" imgH="228600"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290927" y="2721796"/>
                        <a:ext cx="791247" cy="321863"/>
                      </a:xfrm>
                      <a:prstGeom prst="rect">
                        <a:avLst/>
                      </a:prstGeom>
                      <a:noFill/>
                    </p:spPr>
                  </p:pic>
                </p:oleObj>
              </mc:Fallback>
            </mc:AlternateContent>
          </a:graphicData>
        </a:graphic>
      </p:graphicFrame>
      <p:sp>
        <p:nvSpPr>
          <p:cNvPr id="13" name="矩形 12"/>
          <p:cNvSpPr/>
          <p:nvPr/>
        </p:nvSpPr>
        <p:spPr>
          <a:xfrm>
            <a:off x="343762" y="3372575"/>
            <a:ext cx="517321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2</a:t>
            </a:r>
            <a:r>
              <a:rPr kumimoji="0" lang="zh-CN" altLang="zh-CN" sz="18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）能控子向量</a:t>
            </a:r>
            <a:r>
              <a:rPr kumimoji="0" lang="en-US" altLang="zh-CN" sz="18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18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与不能控子向量</a:t>
            </a:r>
            <a:r>
              <a:rPr kumimoji="0" lang="en-US" altLang="zh-CN" sz="18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18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的相互作用</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5" name="对象 14"/>
          <p:cNvGraphicFramePr>
            <a:graphicFrameLocks noChangeAspect="1"/>
          </p:cNvGraphicFramePr>
          <p:nvPr>
            <p:extLst/>
          </p:nvPr>
        </p:nvGraphicFramePr>
        <p:xfrm>
          <a:off x="1913857" y="3335530"/>
          <a:ext cx="376919" cy="409694"/>
        </p:xfrm>
        <a:graphic>
          <a:graphicData uri="http://schemas.openxmlformats.org/presentationml/2006/ole">
            <mc:AlternateContent xmlns:mc="http://schemas.openxmlformats.org/markup-compatibility/2006">
              <mc:Choice xmlns:v="urn:schemas-microsoft-com:vml" Requires="v">
                <p:oleObj spid="_x0000_s176141" name="Equation" r:id="rId9" imgW="215713" imgH="241091" progId="Equation.DSMT4">
                  <p:embed/>
                </p:oleObj>
              </mc:Choice>
              <mc:Fallback>
                <p:oleObj name="Equation" r:id="rId9" imgW="215713" imgH="241091" progId="Equation.DSMT4">
                  <p:embed/>
                  <p:pic>
                    <p:nvPicPr>
                      <p:cNvPr id="15" name="对象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913857" y="3335530"/>
                        <a:ext cx="376919" cy="409694"/>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3800924" y="3349299"/>
          <a:ext cx="415652" cy="432971"/>
        </p:xfrm>
        <a:graphic>
          <a:graphicData uri="http://schemas.openxmlformats.org/presentationml/2006/ole">
            <mc:AlternateContent xmlns:mc="http://schemas.openxmlformats.org/markup-compatibility/2006">
              <mc:Choice xmlns:v="urn:schemas-microsoft-com:vml" Requires="v">
                <p:oleObj spid="_x0000_s176142" name="Equation" r:id="rId11" imgW="228600" imgH="241300" progId="Equation.DSMT4">
                  <p:embed/>
                </p:oleObj>
              </mc:Choice>
              <mc:Fallback>
                <p:oleObj name="Equation" r:id="rId11" imgW="228600" imgH="241300" progId="Equation.DSMT4">
                  <p:embed/>
                  <p:pic>
                    <p:nvPicPr>
                      <p:cNvPr id="17" name="对象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800924" y="3349299"/>
                        <a:ext cx="415652" cy="432971"/>
                      </a:xfrm>
                      <a:prstGeom prst="rect">
                        <a:avLst/>
                      </a:prstGeom>
                      <a:noFill/>
                    </p:spPr>
                  </p:pic>
                </p:oleObj>
              </mc:Fallback>
            </mc:AlternateContent>
          </a:graphicData>
        </a:graphic>
      </p:graphicFrame>
      <p:sp>
        <p:nvSpPr>
          <p:cNvPr id="18" name="矩形 17"/>
          <p:cNvSpPr/>
          <p:nvPr/>
        </p:nvSpPr>
        <p:spPr>
          <a:xfrm>
            <a:off x="1189668" y="3990098"/>
            <a:ext cx="2492990"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能控子系统状态方程：</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0" name="对象 19"/>
          <p:cNvGraphicFramePr>
            <a:graphicFrameLocks noChangeAspect="1"/>
          </p:cNvGraphicFramePr>
          <p:nvPr>
            <p:extLst/>
          </p:nvPr>
        </p:nvGraphicFramePr>
        <p:xfrm>
          <a:off x="3877593" y="3872270"/>
          <a:ext cx="2486990" cy="488101"/>
        </p:xfrm>
        <a:graphic>
          <a:graphicData uri="http://schemas.openxmlformats.org/presentationml/2006/ole">
            <mc:AlternateContent xmlns:mc="http://schemas.openxmlformats.org/markup-compatibility/2006">
              <mc:Choice xmlns:v="urn:schemas-microsoft-com:vml" Requires="v">
                <p:oleObj spid="_x0000_s176143" name="Equation" r:id="rId13" imgW="1726451" imgH="342751" progId="Equation.DSMT4">
                  <p:embed/>
                </p:oleObj>
              </mc:Choice>
              <mc:Fallback>
                <p:oleObj name="Equation" r:id="rId13" imgW="1726451" imgH="342751" progId="Equation.DSMT4">
                  <p:embed/>
                  <p:pic>
                    <p:nvPicPr>
                      <p:cNvPr id="20" name="对象 1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877593" y="3872270"/>
                        <a:ext cx="2486990" cy="488101"/>
                      </a:xfrm>
                      <a:prstGeom prst="rect">
                        <a:avLst/>
                      </a:prstGeom>
                      <a:noFill/>
                    </p:spPr>
                  </p:pic>
                </p:oleObj>
              </mc:Fallback>
            </mc:AlternateContent>
          </a:graphicData>
        </a:graphic>
      </p:graphicFrame>
      <p:sp>
        <p:nvSpPr>
          <p:cNvPr id="21" name="矩形 20"/>
          <p:cNvSpPr/>
          <p:nvPr/>
        </p:nvSpPr>
        <p:spPr>
          <a:xfrm>
            <a:off x="1177063" y="4647197"/>
            <a:ext cx="2723823"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不可控子系统状态方程：</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3" name="对象 22"/>
          <p:cNvGraphicFramePr>
            <a:graphicFrameLocks noChangeAspect="1"/>
          </p:cNvGraphicFramePr>
          <p:nvPr>
            <p:extLst/>
          </p:nvPr>
        </p:nvGraphicFramePr>
        <p:xfrm>
          <a:off x="3877593" y="4586273"/>
          <a:ext cx="996203" cy="468095"/>
        </p:xfrm>
        <a:graphic>
          <a:graphicData uri="http://schemas.openxmlformats.org/presentationml/2006/ole">
            <mc:AlternateContent xmlns:mc="http://schemas.openxmlformats.org/markup-compatibility/2006">
              <mc:Choice xmlns:v="urn:schemas-microsoft-com:vml" Requires="v">
                <p:oleObj spid="_x0000_s176144" name="Equation" r:id="rId15" imgW="723586" imgH="342751" progId="Equation.DSMT4">
                  <p:embed/>
                </p:oleObj>
              </mc:Choice>
              <mc:Fallback>
                <p:oleObj name="Equation" r:id="rId15" imgW="723586" imgH="342751" progId="Equation.DSMT4">
                  <p:embed/>
                  <p:pic>
                    <p:nvPicPr>
                      <p:cNvPr id="23" name="对象 2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877593" y="4586273"/>
                        <a:ext cx="996203" cy="468095"/>
                      </a:xfrm>
                      <a:prstGeom prst="rect">
                        <a:avLst/>
                      </a:prstGeom>
                      <a:noFill/>
                    </p:spPr>
                  </p:pic>
                </p:oleObj>
              </mc:Fallback>
            </mc:AlternateContent>
          </a:graphicData>
        </a:graphic>
      </p:graphicFrame>
      <p:graphicFrame>
        <p:nvGraphicFramePr>
          <p:cNvPr id="25" name="对象 24"/>
          <p:cNvGraphicFramePr>
            <a:graphicFrameLocks noChangeAspect="1"/>
          </p:cNvGraphicFramePr>
          <p:nvPr>
            <p:extLst/>
          </p:nvPr>
        </p:nvGraphicFramePr>
        <p:xfrm>
          <a:off x="5166129" y="4622757"/>
          <a:ext cx="1520421" cy="385953"/>
        </p:xfrm>
        <a:graphic>
          <a:graphicData uri="http://schemas.openxmlformats.org/presentationml/2006/ole">
            <mc:AlternateContent xmlns:mc="http://schemas.openxmlformats.org/markup-compatibility/2006">
              <mc:Choice xmlns:v="urn:schemas-microsoft-com:vml" Requires="v">
                <p:oleObj spid="_x0000_s176145" name="Equation" r:id="rId17" imgW="1180588" imgH="253890" progId="Equation.DSMT4">
                  <p:embed/>
                </p:oleObj>
              </mc:Choice>
              <mc:Fallback>
                <p:oleObj name="Equation" r:id="rId17" imgW="1180588" imgH="253890" progId="Equation.DSMT4">
                  <p:embed/>
                  <p:pic>
                    <p:nvPicPr>
                      <p:cNvPr id="25" name="对象 24"/>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166129" y="4622757"/>
                        <a:ext cx="1520421" cy="385953"/>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236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4058107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par>
                                <p:cTn id="13" presetID="10" presetClass="entr" presetSubtype="0" fill="hold"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nodeType="with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500"/>
                                        <p:tgtEl>
                                          <p:spTgt spid="10"/>
                                        </p:tgtEl>
                                      </p:cBhvr>
                                    </p:animEffect>
                                  </p:childTnLst>
                                </p:cTn>
                              </p:par>
                              <p:par>
                                <p:cTn id="19" presetID="10" presetClass="entr" presetSubtype="0" fill="hold" nodeType="with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3"/>
                                        </p:tgtEl>
                                        <p:attrNameLst>
                                          <p:attrName>style.visibility</p:attrName>
                                        </p:attrNameLst>
                                      </p:cBhvr>
                                      <p:to>
                                        <p:strVal val="visible"/>
                                      </p:to>
                                    </p:set>
                                    <p:animEffect transition="in" filter="fade">
                                      <p:cBhvr>
                                        <p:cTn id="26" dur="500"/>
                                        <p:tgtEl>
                                          <p:spTgt spid="13"/>
                                        </p:tgtEl>
                                      </p:cBhvr>
                                    </p:animEffect>
                                  </p:childTnLst>
                                </p:cTn>
                              </p:par>
                              <p:par>
                                <p:cTn id="27" presetID="10" presetClass="entr" presetSubtype="0" fill="hold" nodeType="withEffect">
                                  <p:stCondLst>
                                    <p:cond delay="0"/>
                                  </p:stCondLst>
                                  <p:childTnLst>
                                    <p:set>
                                      <p:cBhvr>
                                        <p:cTn id="28" dur="1" fill="hold">
                                          <p:stCondLst>
                                            <p:cond delay="0"/>
                                          </p:stCondLst>
                                        </p:cTn>
                                        <p:tgtEl>
                                          <p:spTgt spid="15"/>
                                        </p:tgtEl>
                                        <p:attrNameLst>
                                          <p:attrName>style.visibility</p:attrName>
                                        </p:attrNameLst>
                                      </p:cBhvr>
                                      <p:to>
                                        <p:strVal val="visible"/>
                                      </p:to>
                                    </p:set>
                                    <p:animEffect transition="in" filter="fade">
                                      <p:cBhvr>
                                        <p:cTn id="29" dur="500"/>
                                        <p:tgtEl>
                                          <p:spTgt spid="15"/>
                                        </p:tgtEl>
                                      </p:cBhvr>
                                    </p:animEffect>
                                  </p:childTnLst>
                                </p:cTn>
                              </p:par>
                              <p:par>
                                <p:cTn id="30" presetID="10" presetClass="entr" presetSubtype="0" fill="hold" nodeType="withEffect">
                                  <p:stCondLst>
                                    <p:cond delay="0"/>
                                  </p:stCondLst>
                                  <p:childTnLst>
                                    <p:set>
                                      <p:cBhvr>
                                        <p:cTn id="31" dur="1" fill="hold">
                                          <p:stCondLst>
                                            <p:cond delay="0"/>
                                          </p:stCondLst>
                                        </p:cTn>
                                        <p:tgtEl>
                                          <p:spTgt spid="17"/>
                                        </p:tgtEl>
                                        <p:attrNameLst>
                                          <p:attrName>style.visibility</p:attrName>
                                        </p:attrNameLst>
                                      </p:cBhvr>
                                      <p:to>
                                        <p:strVal val="visible"/>
                                      </p:to>
                                    </p:set>
                                    <p:animEffect transition="in" filter="fade">
                                      <p:cBhvr>
                                        <p:cTn id="32" dur="500"/>
                                        <p:tgtEl>
                                          <p:spTgt spid="17"/>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8"/>
                                        </p:tgtEl>
                                        <p:attrNameLst>
                                          <p:attrName>style.visibility</p:attrName>
                                        </p:attrNameLst>
                                      </p:cBhvr>
                                      <p:to>
                                        <p:strVal val="visible"/>
                                      </p:to>
                                    </p:set>
                                    <p:animEffect transition="in" filter="fade">
                                      <p:cBhvr>
                                        <p:cTn id="37" dur="500"/>
                                        <p:tgtEl>
                                          <p:spTgt spid="18"/>
                                        </p:tgtEl>
                                      </p:cBhvr>
                                    </p:animEffect>
                                  </p:childTnLst>
                                </p:cTn>
                              </p:par>
                              <p:par>
                                <p:cTn id="38" presetID="10" presetClass="entr" presetSubtype="0" fill="hold" nodeType="withEffect">
                                  <p:stCondLst>
                                    <p:cond delay="0"/>
                                  </p:stCondLst>
                                  <p:childTnLst>
                                    <p:set>
                                      <p:cBhvr>
                                        <p:cTn id="39" dur="1" fill="hold">
                                          <p:stCondLst>
                                            <p:cond delay="0"/>
                                          </p:stCondLst>
                                        </p:cTn>
                                        <p:tgtEl>
                                          <p:spTgt spid="20"/>
                                        </p:tgtEl>
                                        <p:attrNameLst>
                                          <p:attrName>style.visibility</p:attrName>
                                        </p:attrNameLst>
                                      </p:cBhvr>
                                      <p:to>
                                        <p:strVal val="visible"/>
                                      </p:to>
                                    </p:set>
                                    <p:animEffect transition="in" filter="fade">
                                      <p:cBhvr>
                                        <p:cTn id="40" dur="500"/>
                                        <p:tgtEl>
                                          <p:spTgt spid="20"/>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21"/>
                                        </p:tgtEl>
                                        <p:attrNameLst>
                                          <p:attrName>style.visibility</p:attrName>
                                        </p:attrNameLst>
                                      </p:cBhvr>
                                      <p:to>
                                        <p:strVal val="visible"/>
                                      </p:to>
                                    </p:set>
                                    <p:animEffect transition="in" filter="fade">
                                      <p:cBhvr>
                                        <p:cTn id="43" dur="500"/>
                                        <p:tgtEl>
                                          <p:spTgt spid="21"/>
                                        </p:tgtEl>
                                      </p:cBhvr>
                                    </p:animEffect>
                                  </p:childTnLst>
                                </p:cTn>
                              </p:par>
                              <p:par>
                                <p:cTn id="44" presetID="10" presetClass="entr" presetSubtype="0" fill="hold" nodeType="withEffect">
                                  <p:stCondLst>
                                    <p:cond delay="0"/>
                                  </p:stCondLst>
                                  <p:childTnLst>
                                    <p:set>
                                      <p:cBhvr>
                                        <p:cTn id="45" dur="1" fill="hold">
                                          <p:stCondLst>
                                            <p:cond delay="0"/>
                                          </p:stCondLst>
                                        </p:cTn>
                                        <p:tgtEl>
                                          <p:spTgt spid="23"/>
                                        </p:tgtEl>
                                        <p:attrNameLst>
                                          <p:attrName>style.visibility</p:attrName>
                                        </p:attrNameLst>
                                      </p:cBhvr>
                                      <p:to>
                                        <p:strVal val="visible"/>
                                      </p:to>
                                    </p:set>
                                    <p:animEffect transition="in" filter="fade">
                                      <p:cBhvr>
                                        <p:cTn id="46" dur="500"/>
                                        <p:tgtEl>
                                          <p:spTgt spid="23"/>
                                        </p:tgtEl>
                                      </p:cBhvr>
                                    </p:animEffect>
                                  </p:childTnLst>
                                </p:cTn>
                              </p:par>
                              <p:par>
                                <p:cTn id="47" presetID="10" presetClass="entr" presetSubtype="0" fill="hold" nodeType="withEffect">
                                  <p:stCondLst>
                                    <p:cond delay="0"/>
                                  </p:stCondLst>
                                  <p:childTnLst>
                                    <p:set>
                                      <p:cBhvr>
                                        <p:cTn id="48" dur="1" fill="hold">
                                          <p:stCondLst>
                                            <p:cond delay="0"/>
                                          </p:stCondLst>
                                        </p:cTn>
                                        <p:tgtEl>
                                          <p:spTgt spid="25"/>
                                        </p:tgtEl>
                                        <p:attrNameLst>
                                          <p:attrName>style.visibility</p:attrName>
                                        </p:attrNameLst>
                                      </p:cBhvr>
                                      <p:to>
                                        <p:strVal val="visible"/>
                                      </p:to>
                                    </p:set>
                                    <p:animEffect transition="in" filter="fade">
                                      <p:cBhvr>
                                        <p:cTn id="49"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13" grpId="0"/>
      <p:bldP spid="18" grpId="0"/>
      <p:bldP spid="21" grpId="0"/>
    </p:bldLst>
  </p:timing>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6" name="Picture 2" descr="未命名"/>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6293" y="1746171"/>
            <a:ext cx="3480445" cy="1317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387" name="Picture 3" descr="未命名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98576" y="1362550"/>
            <a:ext cx="3329901" cy="27179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矩形 3"/>
          <p:cNvSpPr/>
          <p:nvPr/>
        </p:nvSpPr>
        <p:spPr>
          <a:xfrm>
            <a:off x="1117021" y="4688832"/>
            <a:ext cx="6359433" cy="438582"/>
          </a:xfrm>
          <a:prstGeom prst="rect">
            <a:avLst/>
          </a:prstGeom>
        </p:spPr>
        <p:txBody>
          <a:bodyPr wrap="none">
            <a:spAutoFit/>
          </a:bodyPr>
          <a:lstStyle/>
          <a:p>
            <a:pPr marL="0" marR="0" lvl="0" indent="3429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，不含</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u</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无法直接、间接接受控制信息，故不可控。</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Rectangle 5"/>
          <p:cNvSpPr>
            <a:spLocks noChangeArrowheads="1"/>
          </p:cNvSpPr>
          <p:nvPr/>
        </p:nvSpPr>
        <p:spPr bwMode="auto">
          <a:xfrm>
            <a:off x="534115" y="471786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534114" y="4631017"/>
          <a:ext cx="966727" cy="587378"/>
        </p:xfrm>
        <a:graphic>
          <a:graphicData uri="http://schemas.openxmlformats.org/presentationml/2006/ole">
            <mc:AlternateContent xmlns:mc="http://schemas.openxmlformats.org/markup-compatibility/2006">
              <mc:Choice xmlns:v="urn:schemas-microsoft-com:vml" Requires="v">
                <p:oleObj spid="_x0000_s177156" name="Equation" r:id="rId5" imgW="749300" imgH="457200" progId="Equation.DSMT4">
                  <p:embed/>
                </p:oleObj>
              </mc:Choice>
              <mc:Fallback>
                <p:oleObj name="Equation" r:id="rId5" imgW="749300" imgH="457200" progId="Equation.DSMT4">
                  <p:embed/>
                  <p:pic>
                    <p:nvPicPr>
                      <p:cNvPr id="6" name="对象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34114" y="4631017"/>
                        <a:ext cx="966727" cy="587378"/>
                      </a:xfrm>
                      <a:prstGeom prst="rect">
                        <a:avLst/>
                      </a:prstGeom>
                      <a:noFill/>
                    </p:spPr>
                  </p:pic>
                </p:oleObj>
              </mc:Fallback>
            </mc:AlternateContent>
          </a:graphicData>
        </a:graphic>
      </p:graphicFrame>
      <p:sp>
        <p:nvSpPr>
          <p:cNvPr id="7" name="Rectangle 7"/>
          <p:cNvSpPr>
            <a:spLocks noChangeArrowheads="1"/>
          </p:cNvSpPr>
          <p:nvPr/>
        </p:nvSpPr>
        <p:spPr bwMode="auto">
          <a:xfrm>
            <a:off x="2148841" y="530083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2556515" y="4736571"/>
          <a:ext cx="390206" cy="376271"/>
        </p:xfrm>
        <a:graphic>
          <a:graphicData uri="http://schemas.openxmlformats.org/presentationml/2006/ole">
            <mc:AlternateContent xmlns:mc="http://schemas.openxmlformats.org/markup-compatibility/2006">
              <mc:Choice xmlns:v="urn:schemas-microsoft-com:vml" Requires="v">
                <p:oleObj spid="_x0000_s177157" name="公式" r:id="rId7" imgW="266469" imgH="253780" progId="Equation.3">
                  <p:embed/>
                </p:oleObj>
              </mc:Choice>
              <mc:Fallback>
                <p:oleObj name="公式" r:id="rId7" imgW="266469" imgH="253780" progId="Equation.3">
                  <p:embed/>
                  <p:pic>
                    <p:nvPicPr>
                      <p:cNvPr id="8" name="对象 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556515" y="4736571"/>
                        <a:ext cx="390206" cy="376271"/>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237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522270531"/>
      </p:ext>
    </p:extLst>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829004" y="1278007"/>
            <a:ext cx="1460656"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3</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r>
              <a:rPr kumimoji="0" lang="zh-CN" altLang="zh-CN" sz="18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传递矩阵</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5" name="Rectangle 2"/>
          <p:cNvSpPr>
            <a:spLocks noChangeArrowheads="1"/>
          </p:cNvSpPr>
          <p:nvPr/>
        </p:nvSpPr>
        <p:spPr bwMode="auto">
          <a:xfrm>
            <a:off x="1623061" y="159886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2686050" y="1624255"/>
          <a:ext cx="4023636" cy="1016498"/>
        </p:xfrm>
        <a:graphic>
          <a:graphicData uri="http://schemas.openxmlformats.org/presentationml/2006/ole">
            <mc:AlternateContent xmlns:mc="http://schemas.openxmlformats.org/markup-compatibility/2006">
              <mc:Choice xmlns:v="urn:schemas-microsoft-com:vml" Requires="v">
                <p:oleObj spid="_x0000_s178181" name="Equation" r:id="rId3" imgW="3009900" imgH="762000" progId="Equation.DSMT4">
                  <p:embed/>
                </p:oleObj>
              </mc:Choice>
              <mc:Fallback>
                <p:oleObj name="Equation" r:id="rId3" imgW="3009900" imgH="7620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86050" y="1624255"/>
                        <a:ext cx="4023636" cy="1016498"/>
                      </a:xfrm>
                      <a:prstGeom prst="rect">
                        <a:avLst/>
                      </a:prstGeom>
                      <a:noFill/>
                    </p:spPr>
                  </p:pic>
                </p:oleObj>
              </mc:Fallback>
            </mc:AlternateContent>
          </a:graphicData>
        </a:graphic>
      </p:graphicFrame>
      <p:sp>
        <p:nvSpPr>
          <p:cNvPr id="7" name="矩形 6"/>
          <p:cNvSpPr/>
          <p:nvPr/>
        </p:nvSpPr>
        <p:spPr>
          <a:xfrm>
            <a:off x="925446" y="2637975"/>
            <a:ext cx="6938395"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U</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只通过能控子系统</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sym typeface="Wingdings" panose="05000000000000000000" pitchFamily="2" charset="2"/>
              </a:rPr>
              <a:t></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y</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，与不能控子系统无关。所以</a:t>
            </a:r>
            <a:r>
              <a:rPr kumimoji="0" lang="en-US" altLang="zh-CN" sz="1800" b="0" i="0" u="none" strike="noStrike" kern="100" cap="none" spc="0" normalizeH="0" baseline="0" noProof="0" dirty="0" err="1">
                <a:ln>
                  <a:noFill/>
                </a:ln>
                <a:solidFill>
                  <a:prstClr val="black"/>
                </a:solidFill>
                <a:effectLst/>
                <a:uLnTx/>
                <a:uFillTx/>
                <a:latin typeface="Times New Roman" panose="02020603050405020304" pitchFamily="18" charset="0"/>
                <a:ea typeface="宋体" panose="02010600030101010101" pitchFamily="2" charset="-122"/>
                <a:cs typeface="+mn-cs"/>
              </a:rPr>
              <a:t>u</a:t>
            </a:r>
            <a:r>
              <a:rPr kumimoji="0" lang="en-US" altLang="zh-CN" sz="1800" b="0" i="0" u="none" strike="noStrike" kern="100" cap="none" spc="0" normalizeH="0" baseline="0" noProof="0" dirty="0" err="1">
                <a:ln>
                  <a:noFill/>
                </a:ln>
                <a:solidFill>
                  <a:prstClr val="black"/>
                </a:solidFill>
                <a:effectLst/>
                <a:uLnTx/>
                <a:uFillTx/>
                <a:latin typeface="宋体" panose="02010600030101010101" pitchFamily="2" charset="-122"/>
                <a:ea typeface="宋体" panose="02010600030101010101" pitchFamily="2" charset="-122"/>
                <a:cs typeface="+mn-cs"/>
                <a:sym typeface="Wingdings" panose="05000000000000000000" pitchFamily="2" charset="2"/>
              </a:rPr>
              <a:t></a:t>
            </a:r>
            <a:r>
              <a:rPr kumimoji="0" lang="en-US" altLang="zh-CN" sz="1800" b="0" i="0" u="none" strike="noStrike" kern="100" cap="none" spc="0" normalizeH="0" baseline="0" noProof="0" dirty="0" err="1">
                <a:ln>
                  <a:noFill/>
                </a:ln>
                <a:solidFill>
                  <a:prstClr val="black"/>
                </a:solidFill>
                <a:effectLst/>
                <a:uLnTx/>
                <a:uFillTx/>
                <a:latin typeface="宋体" panose="02010600030101010101" pitchFamily="2" charset="-122"/>
                <a:ea typeface="宋体" panose="02010600030101010101" pitchFamily="2" charset="-122"/>
                <a:cs typeface="+mn-cs"/>
              </a:rPr>
              <a:t>y</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间的传递函数阵不能反映不能控子系统的特性。</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8" name="矩形 7"/>
          <p:cNvSpPr/>
          <p:nvPr/>
        </p:nvSpPr>
        <p:spPr>
          <a:xfrm>
            <a:off x="829004" y="3456049"/>
            <a:ext cx="3323346"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4</a:t>
            </a:r>
            <a:r>
              <a:rPr kumimoji="0" lang="zh-CN" altLang="zh-CN" sz="18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）不可控子系统对系统的影响</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9" name="矩形 8"/>
          <p:cNvSpPr/>
          <p:nvPr/>
        </p:nvSpPr>
        <p:spPr>
          <a:xfrm>
            <a:off x="1223010" y="3882946"/>
            <a:ext cx="7143750"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不能控子系统虽不影响</a:t>
            </a:r>
            <a:r>
              <a:rPr kumimoji="0" lang="en-US" altLang="zh-CN" sz="1800" b="0" i="0" u="none" strike="noStrike" kern="100" cap="none" spc="0" normalizeH="0" baseline="0" noProof="0" dirty="0" err="1">
                <a:ln>
                  <a:noFill/>
                </a:ln>
                <a:solidFill>
                  <a:prstClr val="black"/>
                </a:solidFill>
                <a:effectLst/>
                <a:uLnTx/>
                <a:uFillTx/>
                <a:latin typeface="Times New Roman" panose="02020603050405020304" pitchFamily="18" charset="0"/>
                <a:ea typeface="宋体" panose="02010600030101010101" pitchFamily="2" charset="-122"/>
                <a:cs typeface="+mn-cs"/>
              </a:rPr>
              <a:t>u</a:t>
            </a:r>
            <a:r>
              <a:rPr kumimoji="0" lang="en-US" altLang="zh-CN" sz="1800" b="0" i="0" u="none" strike="noStrike" kern="100" cap="none" spc="0" normalizeH="0" baseline="0" noProof="0" dirty="0" err="1">
                <a:ln>
                  <a:noFill/>
                </a:ln>
                <a:solidFill>
                  <a:prstClr val="black"/>
                </a:solidFill>
                <a:effectLst/>
                <a:uLnTx/>
                <a:uFillTx/>
                <a:latin typeface="宋体" panose="02010600030101010101" pitchFamily="2" charset="-122"/>
                <a:ea typeface="宋体" panose="02010600030101010101" pitchFamily="2" charset="-122"/>
                <a:cs typeface="+mn-cs"/>
                <a:sym typeface="Wingdings" panose="05000000000000000000" pitchFamily="2" charset="2"/>
              </a:rPr>
              <a:t></a:t>
            </a:r>
            <a:r>
              <a:rPr kumimoji="0" lang="en-US" altLang="zh-CN" sz="1800" b="0" i="0" u="none" strike="noStrike" kern="100" cap="none" spc="0" normalizeH="0" baseline="0" noProof="0" dirty="0" err="1">
                <a:ln>
                  <a:noFill/>
                </a:ln>
                <a:solidFill>
                  <a:prstClr val="black"/>
                </a:solidFill>
                <a:effectLst/>
                <a:uLnTx/>
                <a:uFillTx/>
                <a:latin typeface="宋体" panose="02010600030101010101" pitchFamily="2" charset="-122"/>
                <a:ea typeface="宋体" panose="02010600030101010101" pitchFamily="2" charset="-122"/>
                <a:cs typeface="+mn-cs"/>
              </a:rPr>
              <a:t>y</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间的</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I-O</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传递关系，但会影响输出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Y</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及系统内部状态，所以</a:t>
            </a:r>
            <a:r>
              <a:rPr kumimoji="0" lang="zh-CN" altLang="zh-CN" sz="1800" b="0" i="0" u="none" strike="noStrike" kern="100" cap="none" spc="0" normalizeH="0" baseline="0" noProof="0" dirty="0">
                <a:ln>
                  <a:noFill/>
                </a:ln>
                <a:solidFill>
                  <a:srgbClr val="FF0000"/>
                </a:solidFill>
                <a:effectLst/>
                <a:uLnTx/>
                <a:uFillTx/>
                <a:latin typeface="Times New Roman" panose="02020603050405020304" pitchFamily="18" charset="0"/>
                <a:ea typeface="宋体" panose="02010600030101010101" pitchFamily="2" charset="-122"/>
                <a:cs typeface="+mn-cs"/>
              </a:rPr>
              <a:t>传递函数阵</a:t>
            </a:r>
            <a:r>
              <a:rPr kumimoji="0" lang="en-US" altLang="zh-CN" sz="1800" b="0" i="0" u="none" strike="noStrike" kern="100" cap="none" spc="0" normalizeH="0" baseline="0" noProof="0" dirty="0">
                <a:ln>
                  <a:noFill/>
                </a:ln>
                <a:solidFill>
                  <a:srgbClr val="FF0000"/>
                </a:solidFill>
                <a:effectLst/>
                <a:uLnTx/>
                <a:uFillTx/>
                <a:latin typeface="Times New Roman" panose="02020603050405020304" pitchFamily="18" charset="0"/>
                <a:ea typeface="宋体" panose="02010600030101010101" pitchFamily="2" charset="-122"/>
                <a:cs typeface="+mn-cs"/>
              </a:rPr>
              <a:t>G(s)</a:t>
            </a:r>
            <a:r>
              <a:rPr kumimoji="0" lang="zh-CN" altLang="zh-CN" sz="1800" b="0" i="0" u="none" strike="noStrike" kern="100" cap="none" spc="0" normalizeH="0" baseline="0" noProof="0" dirty="0">
                <a:ln>
                  <a:noFill/>
                </a:ln>
                <a:solidFill>
                  <a:srgbClr val="FF0000"/>
                </a:solidFill>
                <a:effectLst/>
                <a:uLnTx/>
                <a:uFillTx/>
                <a:latin typeface="Times New Roman" panose="02020603050405020304" pitchFamily="18" charset="0"/>
                <a:ea typeface="宋体" panose="02010600030101010101" pitchFamily="2" charset="-122"/>
                <a:cs typeface="+mn-cs"/>
              </a:rPr>
              <a:t>的局限</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向由此可更清楚地看到。故要求不能控子系统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仅含稳定的特征值，以保证整个系统的稳定性。</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0" name="Rectangle 4"/>
          <p:cNvSpPr>
            <a:spLocks noChangeArrowheads="1"/>
          </p:cNvSpPr>
          <p:nvPr/>
        </p:nvSpPr>
        <p:spPr bwMode="auto">
          <a:xfrm>
            <a:off x="732565" y="47192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3132864" y="4635864"/>
          <a:ext cx="353287" cy="300948"/>
        </p:xfrm>
        <a:graphic>
          <a:graphicData uri="http://schemas.openxmlformats.org/presentationml/2006/ole">
            <mc:AlternateContent xmlns:mc="http://schemas.openxmlformats.org/markup-compatibility/2006">
              <mc:Choice xmlns:v="urn:schemas-microsoft-com:vml" Requires="v">
                <p:oleObj spid="_x0000_s178182" name="公式" r:id="rId5" imgW="253780" imgH="215713" progId="Equation.3">
                  <p:embed/>
                </p:oleObj>
              </mc:Choice>
              <mc:Fallback>
                <p:oleObj name="公式" r:id="rId5" imgW="253780" imgH="215713" progId="Equation.3">
                  <p:embed/>
                  <p:pic>
                    <p:nvPicPr>
                      <p:cNvPr id="11" name="对象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32864" y="4635864"/>
                        <a:ext cx="353287" cy="300948"/>
                      </a:xfrm>
                      <a:prstGeom prst="rect">
                        <a:avLst/>
                      </a:prstGeom>
                      <a:noFill/>
                    </p:spPr>
                  </p:pic>
                </p:oleObj>
              </mc:Fallback>
            </mc:AlternateContent>
          </a:graphicData>
        </a:graphic>
      </p:graphicFrame>
      <p:sp>
        <p:nvSpPr>
          <p:cNvPr id="12" name="矩形 11"/>
          <p:cNvSpPr/>
          <p:nvPr/>
        </p:nvSpPr>
        <p:spPr>
          <a:xfrm>
            <a:off x="1223010" y="4999395"/>
            <a:ext cx="714375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稳定的含义：不可控系统本身稳定，以免损坏（烧坏）；</a:t>
            </a:r>
          </a:p>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不可控系统对可控制系统状态及系统输出均有影响。</a:t>
            </a:r>
          </a:p>
        </p:txBody>
      </p:sp>
      <p:graphicFrame>
        <p:nvGraphicFramePr>
          <p:cNvPr id="13" name="对象 12"/>
          <p:cNvGraphicFramePr>
            <a:graphicFrameLocks noChangeAspect="1"/>
          </p:cNvGraphicFramePr>
          <p:nvPr>
            <p:extLst/>
          </p:nvPr>
        </p:nvGraphicFramePr>
        <p:xfrm>
          <a:off x="1182161" y="5048514"/>
          <a:ext cx="353287" cy="300948"/>
        </p:xfrm>
        <a:graphic>
          <a:graphicData uri="http://schemas.openxmlformats.org/presentationml/2006/ole">
            <mc:AlternateContent xmlns:mc="http://schemas.openxmlformats.org/markup-compatibility/2006">
              <mc:Choice xmlns:v="urn:schemas-microsoft-com:vml" Requires="v">
                <p:oleObj spid="_x0000_s178183" name="公式" r:id="rId7" imgW="253780" imgH="215713" progId="Equation.3">
                  <p:embed/>
                </p:oleObj>
              </mc:Choice>
              <mc:Fallback>
                <p:oleObj name="公式" r:id="rId7" imgW="253780" imgH="215713" progId="Equation.3">
                  <p:embed/>
                  <p:pic>
                    <p:nvPicPr>
                      <p:cNvPr id="13" name="对象 1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182161" y="5048514"/>
                        <a:ext cx="353287" cy="300948"/>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238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1134364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par>
                                <p:cTn id="23" presetID="10" presetClass="entr" presetSubtype="0" fill="hold" nodeType="withEffect">
                                  <p:stCondLst>
                                    <p:cond delay="0"/>
                                  </p:stCondLst>
                                  <p:childTnLst>
                                    <p:set>
                                      <p:cBhvr>
                                        <p:cTn id="24" dur="1" fill="hold">
                                          <p:stCondLst>
                                            <p:cond delay="0"/>
                                          </p:stCondLst>
                                        </p:cTn>
                                        <p:tgtEl>
                                          <p:spTgt spid="11"/>
                                        </p:tgtEl>
                                        <p:attrNameLst>
                                          <p:attrName>style.visibility</p:attrName>
                                        </p:attrNameLst>
                                      </p:cBhvr>
                                      <p:to>
                                        <p:strVal val="visible"/>
                                      </p:to>
                                    </p:set>
                                    <p:animEffect transition="in" filter="fade">
                                      <p:cBhvr>
                                        <p:cTn id="25" dur="500"/>
                                        <p:tgtEl>
                                          <p:spTgt spid="11"/>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13"/>
                                        </p:tgtEl>
                                        <p:attrNameLst>
                                          <p:attrName>style.visibility</p:attrName>
                                        </p:attrNameLst>
                                      </p:cBhvr>
                                      <p:to>
                                        <p:strVal val="visible"/>
                                      </p:to>
                                    </p:set>
                                    <p:animEffect transition="in" filter="fade">
                                      <p:cBhvr>
                                        <p:cTn id="30" dur="500"/>
                                        <p:tgtEl>
                                          <p:spTgt spid="13"/>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12"/>
                                        </p:tgtEl>
                                        <p:attrNameLst>
                                          <p:attrName>style.visibility</p:attrName>
                                        </p:attrNameLst>
                                      </p:cBhvr>
                                      <p:to>
                                        <p:strVal val="visible"/>
                                      </p:to>
                                    </p:set>
                                    <p:animEffect transition="in" filter="fade">
                                      <p:cBhvr>
                                        <p:cTn id="33"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2" grpId="0"/>
    </p:bld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78626" y="1066107"/>
            <a:ext cx="1463542" cy="438582"/>
          </a:xfrm>
          <a:prstGeom prst="rect">
            <a:avLst/>
          </a:prstGeom>
        </p:spPr>
        <p:txBody>
          <a:bodyPr wrap="non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5</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）特征值</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400050" y="1450888"/>
            <a:ext cx="7600950" cy="1477328"/>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由</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可知，</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的稳定性完全由</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的特征值</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p>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决定，</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的稳定性完全由</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的特征值</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决定，而</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p>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是</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的特征值。称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的能控因子或能控振型，</a:t>
            </a:r>
            <a:endPar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为不能控因子或不能控振型。</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948690" y="1559116"/>
          <a:ext cx="2654125" cy="297180"/>
        </p:xfrm>
        <a:graphic>
          <a:graphicData uri="http://schemas.openxmlformats.org/presentationml/2006/ole">
            <mc:AlternateContent xmlns:mc="http://schemas.openxmlformats.org/markup-compatibility/2006">
              <mc:Choice xmlns:v="urn:schemas-microsoft-com:vml" Requires="v">
                <p:oleObj spid="_x0000_s179218" name="Equation" r:id="rId3" imgW="2463800" imgH="279400" progId="Equation.DSMT4">
                  <p:embed/>
                </p:oleObj>
              </mc:Choice>
              <mc:Fallback>
                <p:oleObj name="Equation" r:id="rId3" imgW="2463800" imgH="279400"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8690" y="1559116"/>
                        <a:ext cx="2654125" cy="297180"/>
                      </a:xfrm>
                      <a:prstGeom prst="rect">
                        <a:avLst/>
                      </a:prstGeom>
                      <a:noFill/>
                    </p:spPr>
                  </p:pic>
                </p:oleObj>
              </mc:Fallback>
            </mc:AlternateContent>
          </a:graphicData>
        </a:graphic>
      </p:graphicFrame>
      <p:graphicFrame>
        <p:nvGraphicFramePr>
          <p:cNvPr id="9" name="对象 8"/>
          <p:cNvGraphicFramePr>
            <a:graphicFrameLocks noChangeAspect="1"/>
          </p:cNvGraphicFramePr>
          <p:nvPr>
            <p:extLst/>
          </p:nvPr>
        </p:nvGraphicFramePr>
        <p:xfrm>
          <a:off x="4303395" y="1509969"/>
          <a:ext cx="240030" cy="338866"/>
        </p:xfrm>
        <a:graphic>
          <a:graphicData uri="http://schemas.openxmlformats.org/presentationml/2006/ole">
            <mc:AlternateContent xmlns:mc="http://schemas.openxmlformats.org/markup-compatibility/2006">
              <mc:Choice xmlns:v="urn:schemas-microsoft-com:vml" Requires="v">
                <p:oleObj spid="_x0000_s179219" name="Equation" r:id="rId5" imgW="165028" imgH="228501" progId="Equation.DSMT4">
                  <p:embed/>
                </p:oleObj>
              </mc:Choice>
              <mc:Fallback>
                <p:oleObj name="Equation" r:id="rId5" imgW="165028" imgH="228501"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303395" y="1509969"/>
                        <a:ext cx="240030" cy="338866"/>
                      </a:xfrm>
                      <a:prstGeom prst="rect">
                        <a:avLst/>
                      </a:prstGeom>
                      <a:noFill/>
                    </p:spPr>
                  </p:pic>
                </p:oleObj>
              </mc:Fallback>
            </mc:AlternateContent>
          </a:graphicData>
        </a:graphic>
      </p:graphicFrame>
      <p:graphicFrame>
        <p:nvGraphicFramePr>
          <p:cNvPr id="11" name="对象 10"/>
          <p:cNvGraphicFramePr>
            <a:graphicFrameLocks noChangeAspect="1"/>
          </p:cNvGraphicFramePr>
          <p:nvPr>
            <p:extLst/>
          </p:nvPr>
        </p:nvGraphicFramePr>
        <p:xfrm>
          <a:off x="6062429" y="1498181"/>
          <a:ext cx="275454" cy="362439"/>
        </p:xfrm>
        <a:graphic>
          <a:graphicData uri="http://schemas.openxmlformats.org/presentationml/2006/ole">
            <mc:AlternateContent xmlns:mc="http://schemas.openxmlformats.org/markup-compatibility/2006">
              <mc:Choice xmlns:v="urn:schemas-microsoft-com:vml" Requires="v">
                <p:oleObj spid="_x0000_s179220" name="Equation" r:id="rId7" imgW="177646" imgH="241091" progId="Equation.DSMT4">
                  <p:embed/>
                </p:oleObj>
              </mc:Choice>
              <mc:Fallback>
                <p:oleObj name="Equation" r:id="rId7" imgW="177646" imgH="241091"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062429" y="1498181"/>
                        <a:ext cx="275454" cy="362439"/>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7304779" y="1540782"/>
          <a:ext cx="1347731" cy="308053"/>
        </p:xfrm>
        <a:graphic>
          <a:graphicData uri="http://schemas.openxmlformats.org/presentationml/2006/ole">
            <mc:AlternateContent xmlns:mc="http://schemas.openxmlformats.org/markup-compatibility/2006">
              <mc:Choice xmlns:v="urn:schemas-microsoft-com:vml" Requires="v">
                <p:oleObj spid="_x0000_s179221" name="Equation" r:id="rId9" imgW="1002865" imgH="228501" progId="Equation.DSMT4">
                  <p:embed/>
                </p:oleObj>
              </mc:Choice>
              <mc:Fallback>
                <p:oleObj name="Equation" r:id="rId9" imgW="1002865" imgH="228501"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304779" y="1540782"/>
                        <a:ext cx="1347731" cy="308053"/>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1232704" y="1804861"/>
          <a:ext cx="330938" cy="418026"/>
        </p:xfrm>
        <a:graphic>
          <a:graphicData uri="http://schemas.openxmlformats.org/presentationml/2006/ole">
            <mc:AlternateContent xmlns:mc="http://schemas.openxmlformats.org/markup-compatibility/2006">
              <mc:Choice xmlns:v="urn:schemas-microsoft-com:vml" Requires="v">
                <p:oleObj spid="_x0000_s179222" name="Equation" r:id="rId11" imgW="177646" imgH="228402" progId="Equation.DSMT4">
                  <p:embed/>
                </p:oleObj>
              </mc:Choice>
              <mc:Fallback>
                <p:oleObj name="Equation" r:id="rId11" imgW="177646" imgH="228402" progId="Equation.DSMT4">
                  <p:embed/>
                  <p:pic>
                    <p:nvPicPr>
                      <p:cNvPr id="15" name="对象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232704" y="1804861"/>
                        <a:ext cx="330938" cy="418026"/>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3119872" y="1842851"/>
          <a:ext cx="304029" cy="380036"/>
        </p:xfrm>
        <a:graphic>
          <a:graphicData uri="http://schemas.openxmlformats.org/presentationml/2006/ole">
            <mc:AlternateContent xmlns:mc="http://schemas.openxmlformats.org/markup-compatibility/2006">
              <mc:Choice xmlns:v="urn:schemas-microsoft-com:vml" Requires="v">
                <p:oleObj spid="_x0000_s179223" name="Equation" r:id="rId13" imgW="190417" imgH="241195" progId="Equation.DSMT4">
                  <p:embed/>
                </p:oleObj>
              </mc:Choice>
              <mc:Fallback>
                <p:oleObj name="Equation" r:id="rId13" imgW="190417" imgH="241195" progId="Equation.DSMT4">
                  <p:embed/>
                  <p:pic>
                    <p:nvPicPr>
                      <p:cNvPr id="17" name="对象 1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119872" y="1842851"/>
                        <a:ext cx="304029" cy="380036"/>
                      </a:xfrm>
                      <a:prstGeom prst="rect">
                        <a:avLst/>
                      </a:prstGeom>
                      <a:noFill/>
                    </p:spPr>
                  </p:pic>
                </p:oleObj>
              </mc:Fallback>
            </mc:AlternateContent>
          </a:graphicData>
        </a:graphic>
      </p:graphicFrame>
      <p:graphicFrame>
        <p:nvGraphicFramePr>
          <p:cNvPr id="19" name="对象 18"/>
          <p:cNvGraphicFramePr>
            <a:graphicFrameLocks noChangeAspect="1"/>
          </p:cNvGraphicFramePr>
          <p:nvPr>
            <p:extLst/>
          </p:nvPr>
        </p:nvGraphicFramePr>
        <p:xfrm>
          <a:off x="4303395" y="1867268"/>
          <a:ext cx="1563796" cy="293212"/>
        </p:xfrm>
        <a:graphic>
          <a:graphicData uri="http://schemas.openxmlformats.org/presentationml/2006/ole">
            <mc:AlternateContent xmlns:mc="http://schemas.openxmlformats.org/markup-compatibility/2006">
              <mc:Choice xmlns:v="urn:schemas-microsoft-com:vml" Requires="v">
                <p:oleObj spid="_x0000_s179224" name="Equation" r:id="rId15" imgW="1219200" imgH="228600" progId="Equation.DSMT4">
                  <p:embed/>
                </p:oleObj>
              </mc:Choice>
              <mc:Fallback>
                <p:oleObj name="Equation" r:id="rId15" imgW="1219200" imgH="228600" progId="Equation.DSMT4">
                  <p:embed/>
                  <p:pic>
                    <p:nvPicPr>
                      <p:cNvPr id="19" name="对象 1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303395" y="1867268"/>
                        <a:ext cx="1563796" cy="293212"/>
                      </a:xfrm>
                      <a:prstGeom prst="rect">
                        <a:avLst/>
                      </a:prstGeom>
                      <a:noFill/>
                    </p:spPr>
                  </p:pic>
                </p:oleObj>
              </mc:Fallback>
            </mc:AlternateContent>
          </a:graphicData>
        </a:graphic>
      </p:graphicFrame>
      <p:graphicFrame>
        <p:nvGraphicFramePr>
          <p:cNvPr id="21" name="对象 20"/>
          <p:cNvGraphicFramePr>
            <a:graphicFrameLocks noChangeAspect="1"/>
          </p:cNvGraphicFramePr>
          <p:nvPr>
            <p:extLst/>
          </p:nvPr>
        </p:nvGraphicFramePr>
        <p:xfrm>
          <a:off x="6826567" y="1862633"/>
          <a:ext cx="1500188" cy="342900"/>
        </p:xfrm>
        <a:graphic>
          <a:graphicData uri="http://schemas.openxmlformats.org/presentationml/2006/ole">
            <mc:AlternateContent xmlns:mc="http://schemas.openxmlformats.org/markup-compatibility/2006">
              <mc:Choice xmlns:v="urn:schemas-microsoft-com:vml" Requires="v">
                <p:oleObj spid="_x0000_s179225" name="Equation" r:id="rId17" imgW="1002865" imgH="228501" progId="Equation.DSMT4">
                  <p:embed/>
                </p:oleObj>
              </mc:Choice>
              <mc:Fallback>
                <p:oleObj name="Equation" r:id="rId17" imgW="1002865" imgH="228501" progId="Equation.DSMT4">
                  <p:embed/>
                  <p:pic>
                    <p:nvPicPr>
                      <p:cNvPr id="21" name="对象 20"/>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6826567" y="1862633"/>
                        <a:ext cx="1500188" cy="342900"/>
                      </a:xfrm>
                      <a:prstGeom prst="rect">
                        <a:avLst/>
                      </a:prstGeom>
                      <a:noFill/>
                    </p:spPr>
                  </p:pic>
                </p:oleObj>
              </mc:Fallback>
            </mc:AlternateContent>
          </a:graphicData>
        </a:graphic>
      </p:graphicFrame>
      <p:graphicFrame>
        <p:nvGraphicFramePr>
          <p:cNvPr id="23" name="对象 22"/>
          <p:cNvGraphicFramePr>
            <a:graphicFrameLocks noChangeAspect="1"/>
          </p:cNvGraphicFramePr>
          <p:nvPr>
            <p:extLst/>
          </p:nvPr>
        </p:nvGraphicFramePr>
        <p:xfrm>
          <a:off x="2469790" y="2232124"/>
          <a:ext cx="1300163" cy="297180"/>
        </p:xfrm>
        <a:graphic>
          <a:graphicData uri="http://schemas.openxmlformats.org/presentationml/2006/ole">
            <mc:AlternateContent xmlns:mc="http://schemas.openxmlformats.org/markup-compatibility/2006">
              <mc:Choice xmlns:v="urn:schemas-microsoft-com:vml" Requires="v">
                <p:oleObj spid="_x0000_s179226" name="Equation" r:id="rId19" imgW="1002865" imgH="228501" progId="Equation.DSMT4">
                  <p:embed/>
                </p:oleObj>
              </mc:Choice>
              <mc:Fallback>
                <p:oleObj name="Equation" r:id="rId19" imgW="1002865" imgH="228501" progId="Equation.DSMT4">
                  <p:embed/>
                  <p:pic>
                    <p:nvPicPr>
                      <p:cNvPr id="23" name="对象 2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469790" y="2232124"/>
                        <a:ext cx="1300163" cy="297180"/>
                      </a:xfrm>
                      <a:prstGeom prst="rect">
                        <a:avLst/>
                      </a:prstGeom>
                      <a:noFill/>
                    </p:spPr>
                  </p:pic>
                </p:oleObj>
              </mc:Fallback>
            </mc:AlternateContent>
          </a:graphicData>
        </a:graphic>
      </p:graphicFrame>
      <p:graphicFrame>
        <p:nvGraphicFramePr>
          <p:cNvPr id="25" name="对象 24"/>
          <p:cNvGraphicFramePr>
            <a:graphicFrameLocks noChangeAspect="1"/>
          </p:cNvGraphicFramePr>
          <p:nvPr>
            <p:extLst/>
          </p:nvPr>
        </p:nvGraphicFramePr>
        <p:xfrm>
          <a:off x="4543426" y="2243554"/>
          <a:ext cx="619760" cy="274320"/>
        </p:xfrm>
        <a:graphic>
          <a:graphicData uri="http://schemas.openxmlformats.org/presentationml/2006/ole">
            <mc:AlternateContent xmlns:mc="http://schemas.openxmlformats.org/markup-compatibility/2006">
              <mc:Choice xmlns:v="urn:schemas-microsoft-com:vml" Requires="v">
                <p:oleObj spid="_x0000_s179227" name="Equation" r:id="rId20" imgW="583947" imgH="253890" progId="Equation.DSMT4">
                  <p:embed/>
                </p:oleObj>
              </mc:Choice>
              <mc:Fallback>
                <p:oleObj name="Equation" r:id="rId20" imgW="583947" imgH="253890" progId="Equation.DSMT4">
                  <p:embed/>
                  <p:pic>
                    <p:nvPicPr>
                      <p:cNvPr id="25" name="对象 24"/>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4543426" y="2243554"/>
                        <a:ext cx="619760" cy="274320"/>
                      </a:xfrm>
                      <a:prstGeom prst="rect">
                        <a:avLst/>
                      </a:prstGeom>
                      <a:noFill/>
                    </p:spPr>
                  </p:pic>
                </p:oleObj>
              </mc:Fallback>
            </mc:AlternateContent>
          </a:graphicData>
        </a:graphic>
      </p:graphicFrame>
      <p:graphicFrame>
        <p:nvGraphicFramePr>
          <p:cNvPr id="27" name="对象 26"/>
          <p:cNvGraphicFramePr>
            <a:graphicFrameLocks noChangeAspect="1"/>
          </p:cNvGraphicFramePr>
          <p:nvPr>
            <p:extLst/>
          </p:nvPr>
        </p:nvGraphicFramePr>
        <p:xfrm>
          <a:off x="7515609" y="2232124"/>
          <a:ext cx="1524000" cy="285750"/>
        </p:xfrm>
        <a:graphic>
          <a:graphicData uri="http://schemas.openxmlformats.org/presentationml/2006/ole">
            <mc:AlternateContent xmlns:mc="http://schemas.openxmlformats.org/markup-compatibility/2006">
              <mc:Choice xmlns:v="urn:schemas-microsoft-com:vml" Requires="v">
                <p:oleObj spid="_x0000_s179228" name="Equation" r:id="rId22" imgW="1219200" imgH="228600" progId="Equation.DSMT4">
                  <p:embed/>
                </p:oleObj>
              </mc:Choice>
              <mc:Fallback>
                <p:oleObj name="Equation" r:id="rId22" imgW="1219200" imgH="228600" progId="Equation.DSMT4">
                  <p:embed/>
                  <p:pic>
                    <p:nvPicPr>
                      <p:cNvPr id="27" name="对象 26"/>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515609" y="2232124"/>
                        <a:ext cx="1524000" cy="285750"/>
                      </a:xfrm>
                      <a:prstGeom prst="rect">
                        <a:avLst/>
                      </a:prstGeom>
                      <a:noFill/>
                    </p:spPr>
                  </p:pic>
                </p:oleObj>
              </mc:Fallback>
            </mc:AlternateContent>
          </a:graphicData>
        </a:graphic>
      </p:graphicFrame>
      <p:sp>
        <p:nvSpPr>
          <p:cNvPr id="28" name="矩形 27"/>
          <p:cNvSpPr/>
          <p:nvPr/>
        </p:nvSpPr>
        <p:spPr>
          <a:xfrm>
            <a:off x="661754" y="2825618"/>
            <a:ext cx="7572375"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对于不同的能控性分解，如</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和</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，能控因子和不能控因子仍然分别与上面的相同，这是由于线性变换不改变特征值的缘故。</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30" name="对象 29"/>
          <p:cNvGraphicFramePr>
            <a:graphicFrameLocks noChangeAspect="1"/>
          </p:cNvGraphicFramePr>
          <p:nvPr>
            <p:extLst/>
          </p:nvPr>
        </p:nvGraphicFramePr>
        <p:xfrm>
          <a:off x="3720190" y="2886808"/>
          <a:ext cx="676316" cy="311320"/>
        </p:xfrm>
        <a:graphic>
          <a:graphicData uri="http://schemas.openxmlformats.org/presentationml/2006/ole">
            <mc:AlternateContent xmlns:mc="http://schemas.openxmlformats.org/markup-compatibility/2006">
              <mc:Choice xmlns:v="urn:schemas-microsoft-com:vml" Requires="v">
                <p:oleObj spid="_x0000_s179229" name="Equation" r:id="rId24" imgW="596900" imgH="279400" progId="Equation.DSMT4">
                  <p:embed/>
                </p:oleObj>
              </mc:Choice>
              <mc:Fallback>
                <p:oleObj name="Equation" r:id="rId24" imgW="596900" imgH="279400" progId="Equation.DSMT4">
                  <p:embed/>
                  <p:pic>
                    <p:nvPicPr>
                      <p:cNvPr id="30" name="对象 29"/>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3720190" y="2886808"/>
                        <a:ext cx="676316" cy="311320"/>
                      </a:xfrm>
                      <a:prstGeom prst="rect">
                        <a:avLst/>
                      </a:prstGeom>
                      <a:noFill/>
                    </p:spPr>
                  </p:pic>
                </p:oleObj>
              </mc:Fallback>
            </mc:AlternateContent>
          </a:graphicData>
        </a:graphic>
      </p:graphicFrame>
      <p:graphicFrame>
        <p:nvGraphicFramePr>
          <p:cNvPr id="32" name="对象 31"/>
          <p:cNvGraphicFramePr>
            <a:graphicFrameLocks noChangeAspect="1"/>
          </p:cNvGraphicFramePr>
          <p:nvPr>
            <p:extLst/>
          </p:nvPr>
        </p:nvGraphicFramePr>
        <p:xfrm>
          <a:off x="4726030" y="2883624"/>
          <a:ext cx="685538" cy="325912"/>
        </p:xfrm>
        <a:graphic>
          <a:graphicData uri="http://schemas.openxmlformats.org/presentationml/2006/ole">
            <mc:AlternateContent xmlns:mc="http://schemas.openxmlformats.org/markup-compatibility/2006">
              <mc:Choice xmlns:v="urn:schemas-microsoft-com:vml" Requires="v">
                <p:oleObj spid="_x0000_s179230" name="Equation" r:id="rId26" imgW="583947" imgH="279279" progId="Equation.DSMT4">
                  <p:embed/>
                </p:oleObj>
              </mc:Choice>
              <mc:Fallback>
                <p:oleObj name="Equation" r:id="rId26" imgW="583947" imgH="279279" progId="Equation.DSMT4">
                  <p:embed/>
                  <p:pic>
                    <p:nvPicPr>
                      <p:cNvPr id="32" name="对象 31"/>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4726030" y="2883624"/>
                        <a:ext cx="685538" cy="325912"/>
                      </a:xfrm>
                      <a:prstGeom prst="rect">
                        <a:avLst/>
                      </a:prstGeom>
                      <a:noFill/>
                    </p:spPr>
                  </p:pic>
                </p:oleObj>
              </mc:Fallback>
            </mc:AlternateContent>
          </a:graphicData>
        </a:graphic>
      </p:graphicFrame>
      <p:sp>
        <p:nvSpPr>
          <p:cNvPr id="33" name="矩形 32"/>
          <p:cNvSpPr/>
          <p:nvPr/>
        </p:nvSpPr>
        <p:spPr>
          <a:xfrm>
            <a:off x="400050" y="3570271"/>
            <a:ext cx="7012843"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6</a:t>
            </a:r>
            <a:r>
              <a:rPr kumimoji="0" lang="zh-CN" altLang="zh-CN" sz="18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）能控性规范分解表达式（</a:t>
            </a:r>
            <a:r>
              <a:rPr kumimoji="0" lang="en-US" altLang="zh-CN" sz="18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3-40</a:t>
            </a:r>
            <a:r>
              <a:rPr kumimoji="0" lang="zh-CN" altLang="zh-CN" sz="18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）也为系统能控性提供了一个准则</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34" name="矩形 33"/>
          <p:cNvSpPr/>
          <p:nvPr/>
        </p:nvSpPr>
        <p:spPr>
          <a:xfrm>
            <a:off x="716227" y="3862615"/>
            <a:ext cx="7561382"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线性定常系统是完全能控的充分必要条件是，系统经过线性非奇异变换，不能化成式（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3-40</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）的形状，其中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的阶数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36" name="对象 35"/>
          <p:cNvGraphicFramePr>
            <a:graphicFrameLocks noChangeAspect="1"/>
          </p:cNvGraphicFramePr>
          <p:nvPr>
            <p:extLst/>
          </p:nvPr>
        </p:nvGraphicFramePr>
        <p:xfrm>
          <a:off x="4145046" y="4249873"/>
          <a:ext cx="251460" cy="330869"/>
        </p:xfrm>
        <a:graphic>
          <a:graphicData uri="http://schemas.openxmlformats.org/presentationml/2006/ole">
            <mc:AlternateContent xmlns:mc="http://schemas.openxmlformats.org/markup-compatibility/2006">
              <mc:Choice xmlns:v="urn:schemas-microsoft-com:vml" Requires="v">
                <p:oleObj spid="_x0000_s179231" name="Equation" r:id="rId28" imgW="177646" imgH="241091" progId="Equation.DSMT4">
                  <p:embed/>
                </p:oleObj>
              </mc:Choice>
              <mc:Fallback>
                <p:oleObj name="Equation" r:id="rId28" imgW="177646" imgH="241091" progId="Equation.DSMT4">
                  <p:embed/>
                  <p:pic>
                    <p:nvPicPr>
                      <p:cNvPr id="36" name="对象 35"/>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4145046" y="4249873"/>
                        <a:ext cx="251460" cy="330869"/>
                      </a:xfrm>
                      <a:prstGeom prst="rect">
                        <a:avLst/>
                      </a:prstGeom>
                      <a:noFill/>
                    </p:spPr>
                  </p:pic>
                </p:oleObj>
              </mc:Fallback>
            </mc:AlternateContent>
          </a:graphicData>
        </a:graphic>
      </p:graphicFrame>
      <p:graphicFrame>
        <p:nvGraphicFramePr>
          <p:cNvPr id="38" name="对象 37"/>
          <p:cNvGraphicFramePr>
            <a:graphicFrameLocks noChangeAspect="1"/>
          </p:cNvGraphicFramePr>
          <p:nvPr>
            <p:extLst/>
          </p:nvPr>
        </p:nvGraphicFramePr>
        <p:xfrm>
          <a:off x="5163185" y="4314057"/>
          <a:ext cx="428696" cy="220141"/>
        </p:xfrm>
        <a:graphic>
          <a:graphicData uri="http://schemas.openxmlformats.org/presentationml/2006/ole">
            <mc:AlternateContent xmlns:mc="http://schemas.openxmlformats.org/markup-compatibility/2006">
              <mc:Choice xmlns:v="urn:schemas-microsoft-com:vml" Requires="v">
                <p:oleObj spid="_x0000_s179232" name="Equation" r:id="rId30" imgW="355138" imgH="177569" progId="Equation.DSMT4">
                  <p:embed/>
                </p:oleObj>
              </mc:Choice>
              <mc:Fallback>
                <p:oleObj name="Equation" r:id="rId30" imgW="355138" imgH="177569" progId="Equation.DSMT4">
                  <p:embed/>
                  <p:pic>
                    <p:nvPicPr>
                      <p:cNvPr id="38" name="对象 37"/>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5163185" y="4314057"/>
                        <a:ext cx="428696" cy="220141"/>
                      </a:xfrm>
                      <a:prstGeom prst="rect">
                        <a:avLst/>
                      </a:prstGeom>
                      <a:noFill/>
                    </p:spPr>
                  </p:pic>
                </p:oleObj>
              </mc:Fallback>
            </mc:AlternateContent>
          </a:graphicData>
        </a:graphic>
      </p:graphicFrame>
      <p:sp>
        <p:nvSpPr>
          <p:cNvPr id="39" name="矩形 38"/>
          <p:cNvSpPr/>
          <p:nvPr/>
        </p:nvSpPr>
        <p:spPr>
          <a:xfrm>
            <a:off x="716228" y="4574993"/>
            <a:ext cx="7610527"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按照上面所述的线性非奇异变换阵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P</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的选取方法，通过计算机进行线性变换的计算能够比较容易确定系统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的能控性。对于维数较大的系统的能控性判别，这是一种较好的方法。</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41" name="对象 40"/>
          <p:cNvGraphicFramePr>
            <a:graphicFrameLocks noChangeAspect="1"/>
          </p:cNvGraphicFramePr>
          <p:nvPr>
            <p:extLst/>
          </p:nvPr>
        </p:nvGraphicFramePr>
        <p:xfrm>
          <a:off x="4200525" y="4985178"/>
          <a:ext cx="771249" cy="341372"/>
        </p:xfrm>
        <a:graphic>
          <a:graphicData uri="http://schemas.openxmlformats.org/presentationml/2006/ole">
            <mc:AlternateContent xmlns:mc="http://schemas.openxmlformats.org/markup-compatibility/2006">
              <mc:Choice xmlns:v="urn:schemas-microsoft-com:vml" Requires="v">
                <p:oleObj spid="_x0000_s179233" name="Equation" r:id="rId32" imgW="583947" imgH="253890" progId="Equation.DSMT4">
                  <p:embed/>
                </p:oleObj>
              </mc:Choice>
              <mc:Fallback>
                <p:oleObj name="Equation" r:id="rId32" imgW="583947" imgH="253890" progId="Equation.DSMT4">
                  <p:embed/>
                  <p:pic>
                    <p:nvPicPr>
                      <p:cNvPr id="41" name="对象 40"/>
                      <p:cNvPicPr>
                        <a:picLocks noChangeAspect="1"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4200525" y="4985178"/>
                        <a:ext cx="771249" cy="341372"/>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239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1931822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nodeType="withEffect">
                                  <p:stCondLst>
                                    <p:cond delay="0"/>
                                  </p:stCondLst>
                                  <p:childTnLst>
                                    <p:set>
                                      <p:cBhvr>
                                        <p:cTn id="9" dur="1" fill="hold">
                                          <p:stCondLst>
                                            <p:cond delay="0"/>
                                          </p:stCondLst>
                                        </p:cTn>
                                        <p:tgtEl>
                                          <p:spTgt spid="15"/>
                                        </p:tgtEl>
                                        <p:attrNameLst>
                                          <p:attrName>style.visibility</p:attrName>
                                        </p:attrNameLst>
                                      </p:cBhvr>
                                      <p:to>
                                        <p:strVal val="visible"/>
                                      </p:to>
                                    </p:set>
                                    <p:animEffect transition="in" filter="fade">
                                      <p:cBhvr>
                                        <p:cTn id="10" dur="500"/>
                                        <p:tgtEl>
                                          <p:spTgt spid="15"/>
                                        </p:tgtEl>
                                      </p:cBhvr>
                                    </p:animEffect>
                                  </p:childTnLst>
                                </p:cTn>
                              </p:par>
                              <p:par>
                                <p:cTn id="11" presetID="10" presetClass="entr" presetSubtype="0" fill="hold" nodeType="withEffect">
                                  <p:stCondLst>
                                    <p:cond delay="0"/>
                                  </p:stCondLst>
                                  <p:childTnLst>
                                    <p:set>
                                      <p:cBhvr>
                                        <p:cTn id="12" dur="1" fill="hold">
                                          <p:stCondLst>
                                            <p:cond delay="0"/>
                                          </p:stCondLst>
                                        </p:cTn>
                                        <p:tgtEl>
                                          <p:spTgt spid="23"/>
                                        </p:tgtEl>
                                        <p:attrNameLst>
                                          <p:attrName>style.visibility</p:attrName>
                                        </p:attrNameLst>
                                      </p:cBhvr>
                                      <p:to>
                                        <p:strVal val="visible"/>
                                      </p:to>
                                    </p:set>
                                    <p:animEffect transition="in" filter="fade">
                                      <p:cBhvr>
                                        <p:cTn id="13" dur="500"/>
                                        <p:tgtEl>
                                          <p:spTgt spid="23"/>
                                        </p:tgtEl>
                                      </p:cBhvr>
                                    </p:animEffect>
                                  </p:childTnLst>
                                </p:cTn>
                              </p:par>
                              <p:par>
                                <p:cTn id="14" presetID="10" presetClass="entr" presetSubtype="0" fill="hold" nodeType="withEffect">
                                  <p:stCondLst>
                                    <p:cond delay="0"/>
                                  </p:stCondLst>
                                  <p:childTnLst>
                                    <p:set>
                                      <p:cBhvr>
                                        <p:cTn id="15" dur="1" fill="hold">
                                          <p:stCondLst>
                                            <p:cond delay="0"/>
                                          </p:stCondLst>
                                        </p:cTn>
                                        <p:tgtEl>
                                          <p:spTgt spid="17"/>
                                        </p:tgtEl>
                                        <p:attrNameLst>
                                          <p:attrName>style.visibility</p:attrName>
                                        </p:attrNameLst>
                                      </p:cBhvr>
                                      <p:to>
                                        <p:strVal val="visible"/>
                                      </p:to>
                                    </p:set>
                                    <p:animEffect transition="in" filter="fade">
                                      <p:cBhvr>
                                        <p:cTn id="16" dur="500"/>
                                        <p:tgtEl>
                                          <p:spTgt spid="17"/>
                                        </p:tgtEl>
                                      </p:cBhvr>
                                    </p:animEffect>
                                  </p:childTnLst>
                                </p:cTn>
                              </p:par>
                              <p:par>
                                <p:cTn id="17" presetID="10" presetClass="entr" presetSubtype="0" fill="hold" nodeType="withEffect">
                                  <p:stCondLst>
                                    <p:cond delay="0"/>
                                  </p:stCondLst>
                                  <p:childTnLst>
                                    <p:set>
                                      <p:cBhvr>
                                        <p:cTn id="18" dur="1" fill="hold">
                                          <p:stCondLst>
                                            <p:cond delay="0"/>
                                          </p:stCondLst>
                                        </p:cTn>
                                        <p:tgtEl>
                                          <p:spTgt spid="9"/>
                                        </p:tgtEl>
                                        <p:attrNameLst>
                                          <p:attrName>style.visibility</p:attrName>
                                        </p:attrNameLst>
                                      </p:cBhvr>
                                      <p:to>
                                        <p:strVal val="visible"/>
                                      </p:to>
                                    </p:set>
                                    <p:animEffect transition="in" filter="fade">
                                      <p:cBhvr>
                                        <p:cTn id="19" dur="500"/>
                                        <p:tgtEl>
                                          <p:spTgt spid="9"/>
                                        </p:tgtEl>
                                      </p:cBhvr>
                                    </p:animEffect>
                                  </p:childTnLst>
                                </p:cTn>
                              </p:par>
                              <p:par>
                                <p:cTn id="20" presetID="10" presetClass="entr" presetSubtype="0" fill="hold" nodeType="withEffect">
                                  <p:stCondLst>
                                    <p:cond delay="0"/>
                                  </p:stCondLst>
                                  <p:childTnLst>
                                    <p:set>
                                      <p:cBhvr>
                                        <p:cTn id="21" dur="1" fill="hold">
                                          <p:stCondLst>
                                            <p:cond delay="0"/>
                                          </p:stCondLst>
                                        </p:cTn>
                                        <p:tgtEl>
                                          <p:spTgt spid="19"/>
                                        </p:tgtEl>
                                        <p:attrNameLst>
                                          <p:attrName>style.visibility</p:attrName>
                                        </p:attrNameLst>
                                      </p:cBhvr>
                                      <p:to>
                                        <p:strVal val="visible"/>
                                      </p:to>
                                    </p:set>
                                    <p:animEffect transition="in" filter="fade">
                                      <p:cBhvr>
                                        <p:cTn id="22" dur="500"/>
                                        <p:tgtEl>
                                          <p:spTgt spid="19"/>
                                        </p:tgtEl>
                                      </p:cBhvr>
                                    </p:animEffect>
                                  </p:childTnLst>
                                </p:cTn>
                              </p:par>
                              <p:par>
                                <p:cTn id="23" presetID="10" presetClass="entr" presetSubtype="0" fill="hold" nodeType="withEffect">
                                  <p:stCondLst>
                                    <p:cond delay="0"/>
                                  </p:stCondLst>
                                  <p:childTnLst>
                                    <p:set>
                                      <p:cBhvr>
                                        <p:cTn id="24" dur="1" fill="hold">
                                          <p:stCondLst>
                                            <p:cond delay="0"/>
                                          </p:stCondLst>
                                        </p:cTn>
                                        <p:tgtEl>
                                          <p:spTgt spid="13"/>
                                        </p:tgtEl>
                                        <p:attrNameLst>
                                          <p:attrName>style.visibility</p:attrName>
                                        </p:attrNameLst>
                                      </p:cBhvr>
                                      <p:to>
                                        <p:strVal val="visible"/>
                                      </p:to>
                                    </p:set>
                                    <p:animEffect transition="in" filter="fade">
                                      <p:cBhvr>
                                        <p:cTn id="25" dur="500"/>
                                        <p:tgtEl>
                                          <p:spTgt spid="13"/>
                                        </p:tgtEl>
                                      </p:cBhvr>
                                    </p:animEffect>
                                  </p:childTnLst>
                                </p:cTn>
                              </p:par>
                              <p:par>
                                <p:cTn id="26" presetID="10" presetClass="entr" presetSubtype="0" fill="hold" nodeType="withEffect">
                                  <p:stCondLst>
                                    <p:cond delay="0"/>
                                  </p:stCondLst>
                                  <p:childTnLst>
                                    <p:set>
                                      <p:cBhvr>
                                        <p:cTn id="27" dur="1" fill="hold">
                                          <p:stCondLst>
                                            <p:cond delay="0"/>
                                          </p:stCondLst>
                                        </p:cTn>
                                        <p:tgtEl>
                                          <p:spTgt spid="21"/>
                                        </p:tgtEl>
                                        <p:attrNameLst>
                                          <p:attrName>style.visibility</p:attrName>
                                        </p:attrNameLst>
                                      </p:cBhvr>
                                      <p:to>
                                        <p:strVal val="visible"/>
                                      </p:to>
                                    </p:set>
                                    <p:animEffect transition="in" filter="fade">
                                      <p:cBhvr>
                                        <p:cTn id="28" dur="500"/>
                                        <p:tgtEl>
                                          <p:spTgt spid="21"/>
                                        </p:tgtEl>
                                      </p:cBhvr>
                                    </p:animEffect>
                                  </p:childTnLst>
                                </p:cTn>
                              </p:par>
                              <p:par>
                                <p:cTn id="29" presetID="10" presetClass="entr" presetSubtype="0" fill="hold" nodeType="withEffect">
                                  <p:stCondLst>
                                    <p:cond delay="0"/>
                                  </p:stCondLst>
                                  <p:childTnLst>
                                    <p:set>
                                      <p:cBhvr>
                                        <p:cTn id="30" dur="1" fill="hold">
                                          <p:stCondLst>
                                            <p:cond delay="0"/>
                                          </p:stCondLst>
                                        </p:cTn>
                                        <p:tgtEl>
                                          <p:spTgt spid="25"/>
                                        </p:tgtEl>
                                        <p:attrNameLst>
                                          <p:attrName>style.visibility</p:attrName>
                                        </p:attrNameLst>
                                      </p:cBhvr>
                                      <p:to>
                                        <p:strVal val="visible"/>
                                      </p:to>
                                    </p:set>
                                    <p:animEffect transition="in" filter="fade">
                                      <p:cBhvr>
                                        <p:cTn id="31" dur="500"/>
                                        <p:tgtEl>
                                          <p:spTgt spid="25"/>
                                        </p:tgtEl>
                                      </p:cBhvr>
                                    </p:animEffect>
                                  </p:childTnLst>
                                </p:cTn>
                              </p:par>
                              <p:par>
                                <p:cTn id="32" presetID="10" presetClass="entr" presetSubtype="0" fill="hold" nodeType="withEffect">
                                  <p:stCondLst>
                                    <p:cond delay="0"/>
                                  </p:stCondLst>
                                  <p:childTnLst>
                                    <p:set>
                                      <p:cBhvr>
                                        <p:cTn id="33" dur="1" fill="hold">
                                          <p:stCondLst>
                                            <p:cond delay="0"/>
                                          </p:stCondLst>
                                        </p:cTn>
                                        <p:tgtEl>
                                          <p:spTgt spid="27"/>
                                        </p:tgtEl>
                                        <p:attrNameLst>
                                          <p:attrName>style.visibility</p:attrName>
                                        </p:attrNameLst>
                                      </p:cBhvr>
                                      <p:to>
                                        <p:strVal val="visible"/>
                                      </p:to>
                                    </p:set>
                                    <p:animEffect transition="in" filter="fade">
                                      <p:cBhvr>
                                        <p:cTn id="34" dur="500"/>
                                        <p:tgtEl>
                                          <p:spTgt spid="27"/>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5"/>
                                        </p:tgtEl>
                                        <p:attrNameLst>
                                          <p:attrName>style.visibility</p:attrName>
                                        </p:attrNameLst>
                                      </p:cBhvr>
                                      <p:to>
                                        <p:strVal val="visible"/>
                                      </p:to>
                                    </p:set>
                                    <p:animEffect transition="in" filter="fade">
                                      <p:cBhvr>
                                        <p:cTn id="37" dur="500"/>
                                        <p:tgtEl>
                                          <p:spTgt spid="5"/>
                                        </p:tgtEl>
                                      </p:cBhvr>
                                    </p:animEffect>
                                  </p:childTnLst>
                                </p:cTn>
                              </p:par>
                              <p:par>
                                <p:cTn id="38" presetID="10" presetClass="entr" presetSubtype="0" fill="hold" nodeType="withEffect">
                                  <p:stCondLst>
                                    <p:cond delay="0"/>
                                  </p:stCondLst>
                                  <p:childTnLst>
                                    <p:set>
                                      <p:cBhvr>
                                        <p:cTn id="39" dur="1" fill="hold">
                                          <p:stCondLst>
                                            <p:cond delay="0"/>
                                          </p:stCondLst>
                                        </p:cTn>
                                        <p:tgtEl>
                                          <p:spTgt spid="11"/>
                                        </p:tgtEl>
                                        <p:attrNameLst>
                                          <p:attrName>style.visibility</p:attrName>
                                        </p:attrNameLst>
                                      </p:cBhvr>
                                      <p:to>
                                        <p:strVal val="visible"/>
                                      </p:to>
                                    </p:set>
                                    <p:animEffect transition="in" filter="fade">
                                      <p:cBhvr>
                                        <p:cTn id="40" dur="500"/>
                                        <p:tgtEl>
                                          <p:spTgt spid="11"/>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28"/>
                                        </p:tgtEl>
                                        <p:attrNameLst>
                                          <p:attrName>style.visibility</p:attrName>
                                        </p:attrNameLst>
                                      </p:cBhvr>
                                      <p:to>
                                        <p:strVal val="visible"/>
                                      </p:to>
                                    </p:set>
                                    <p:animEffect transition="in" filter="fade">
                                      <p:cBhvr>
                                        <p:cTn id="45" dur="500"/>
                                        <p:tgtEl>
                                          <p:spTgt spid="28"/>
                                        </p:tgtEl>
                                      </p:cBhvr>
                                    </p:animEffect>
                                  </p:childTnLst>
                                </p:cTn>
                              </p:par>
                              <p:par>
                                <p:cTn id="46" presetID="10" presetClass="entr" presetSubtype="0" fill="hold" nodeType="withEffect">
                                  <p:stCondLst>
                                    <p:cond delay="0"/>
                                  </p:stCondLst>
                                  <p:childTnLst>
                                    <p:set>
                                      <p:cBhvr>
                                        <p:cTn id="47" dur="1" fill="hold">
                                          <p:stCondLst>
                                            <p:cond delay="0"/>
                                          </p:stCondLst>
                                        </p:cTn>
                                        <p:tgtEl>
                                          <p:spTgt spid="30"/>
                                        </p:tgtEl>
                                        <p:attrNameLst>
                                          <p:attrName>style.visibility</p:attrName>
                                        </p:attrNameLst>
                                      </p:cBhvr>
                                      <p:to>
                                        <p:strVal val="visible"/>
                                      </p:to>
                                    </p:set>
                                    <p:animEffect transition="in" filter="fade">
                                      <p:cBhvr>
                                        <p:cTn id="48" dur="500"/>
                                        <p:tgtEl>
                                          <p:spTgt spid="30"/>
                                        </p:tgtEl>
                                      </p:cBhvr>
                                    </p:animEffect>
                                  </p:childTnLst>
                                </p:cTn>
                              </p:par>
                              <p:par>
                                <p:cTn id="49" presetID="10" presetClass="entr" presetSubtype="0" fill="hold" nodeType="withEffect">
                                  <p:stCondLst>
                                    <p:cond delay="0"/>
                                  </p:stCondLst>
                                  <p:childTnLst>
                                    <p:set>
                                      <p:cBhvr>
                                        <p:cTn id="50" dur="1" fill="hold">
                                          <p:stCondLst>
                                            <p:cond delay="0"/>
                                          </p:stCondLst>
                                        </p:cTn>
                                        <p:tgtEl>
                                          <p:spTgt spid="32"/>
                                        </p:tgtEl>
                                        <p:attrNameLst>
                                          <p:attrName>style.visibility</p:attrName>
                                        </p:attrNameLst>
                                      </p:cBhvr>
                                      <p:to>
                                        <p:strVal val="visible"/>
                                      </p:to>
                                    </p:set>
                                    <p:animEffect transition="in" filter="fade">
                                      <p:cBhvr>
                                        <p:cTn id="51" dur="500"/>
                                        <p:tgtEl>
                                          <p:spTgt spid="32"/>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33"/>
                                        </p:tgtEl>
                                        <p:attrNameLst>
                                          <p:attrName>style.visibility</p:attrName>
                                        </p:attrNameLst>
                                      </p:cBhvr>
                                      <p:to>
                                        <p:strVal val="visible"/>
                                      </p:to>
                                    </p:set>
                                    <p:animEffect transition="in" filter="fade">
                                      <p:cBhvr>
                                        <p:cTn id="56" dur="500"/>
                                        <p:tgtEl>
                                          <p:spTgt spid="33"/>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34"/>
                                        </p:tgtEl>
                                        <p:attrNameLst>
                                          <p:attrName>style.visibility</p:attrName>
                                        </p:attrNameLst>
                                      </p:cBhvr>
                                      <p:to>
                                        <p:strVal val="visible"/>
                                      </p:to>
                                    </p:set>
                                    <p:animEffect transition="in" filter="fade">
                                      <p:cBhvr>
                                        <p:cTn id="61" dur="500"/>
                                        <p:tgtEl>
                                          <p:spTgt spid="34"/>
                                        </p:tgtEl>
                                      </p:cBhvr>
                                    </p:animEffect>
                                  </p:childTnLst>
                                </p:cTn>
                              </p:par>
                              <p:par>
                                <p:cTn id="62" presetID="10" presetClass="entr" presetSubtype="0" fill="hold" nodeType="withEffect">
                                  <p:stCondLst>
                                    <p:cond delay="0"/>
                                  </p:stCondLst>
                                  <p:childTnLst>
                                    <p:set>
                                      <p:cBhvr>
                                        <p:cTn id="63" dur="1" fill="hold">
                                          <p:stCondLst>
                                            <p:cond delay="0"/>
                                          </p:stCondLst>
                                        </p:cTn>
                                        <p:tgtEl>
                                          <p:spTgt spid="36"/>
                                        </p:tgtEl>
                                        <p:attrNameLst>
                                          <p:attrName>style.visibility</p:attrName>
                                        </p:attrNameLst>
                                      </p:cBhvr>
                                      <p:to>
                                        <p:strVal val="visible"/>
                                      </p:to>
                                    </p:set>
                                    <p:animEffect transition="in" filter="fade">
                                      <p:cBhvr>
                                        <p:cTn id="64" dur="500"/>
                                        <p:tgtEl>
                                          <p:spTgt spid="36"/>
                                        </p:tgtEl>
                                      </p:cBhvr>
                                    </p:animEffect>
                                  </p:childTnLst>
                                </p:cTn>
                              </p:par>
                              <p:par>
                                <p:cTn id="65" presetID="10" presetClass="entr" presetSubtype="0" fill="hold" nodeType="withEffect">
                                  <p:stCondLst>
                                    <p:cond delay="0"/>
                                  </p:stCondLst>
                                  <p:childTnLst>
                                    <p:set>
                                      <p:cBhvr>
                                        <p:cTn id="66" dur="1" fill="hold">
                                          <p:stCondLst>
                                            <p:cond delay="0"/>
                                          </p:stCondLst>
                                        </p:cTn>
                                        <p:tgtEl>
                                          <p:spTgt spid="38"/>
                                        </p:tgtEl>
                                        <p:attrNameLst>
                                          <p:attrName>style.visibility</p:attrName>
                                        </p:attrNameLst>
                                      </p:cBhvr>
                                      <p:to>
                                        <p:strVal val="visible"/>
                                      </p:to>
                                    </p:set>
                                    <p:animEffect transition="in" filter="fade">
                                      <p:cBhvr>
                                        <p:cTn id="67" dur="500"/>
                                        <p:tgtEl>
                                          <p:spTgt spid="38"/>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39"/>
                                        </p:tgtEl>
                                        <p:attrNameLst>
                                          <p:attrName>style.visibility</p:attrName>
                                        </p:attrNameLst>
                                      </p:cBhvr>
                                      <p:to>
                                        <p:strVal val="visible"/>
                                      </p:to>
                                    </p:set>
                                    <p:animEffect transition="in" filter="fade">
                                      <p:cBhvr>
                                        <p:cTn id="72" dur="500"/>
                                        <p:tgtEl>
                                          <p:spTgt spid="39"/>
                                        </p:tgtEl>
                                      </p:cBhvr>
                                    </p:animEffect>
                                  </p:childTnLst>
                                </p:cTn>
                              </p:par>
                              <p:par>
                                <p:cTn id="73" presetID="10" presetClass="entr" presetSubtype="0" fill="hold" nodeType="withEffect">
                                  <p:stCondLst>
                                    <p:cond delay="0"/>
                                  </p:stCondLst>
                                  <p:childTnLst>
                                    <p:set>
                                      <p:cBhvr>
                                        <p:cTn id="74" dur="1" fill="hold">
                                          <p:stCondLst>
                                            <p:cond delay="0"/>
                                          </p:stCondLst>
                                        </p:cTn>
                                        <p:tgtEl>
                                          <p:spTgt spid="41"/>
                                        </p:tgtEl>
                                        <p:attrNameLst>
                                          <p:attrName>style.visibility</p:attrName>
                                        </p:attrNameLst>
                                      </p:cBhvr>
                                      <p:to>
                                        <p:strVal val="visible"/>
                                      </p:to>
                                    </p:set>
                                    <p:animEffect transition="in" filter="fade">
                                      <p:cBhvr>
                                        <p:cTn id="75" dur="5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28" grpId="0"/>
      <p:bldP spid="33" grpId="0"/>
      <p:bldP spid="34" grpId="0"/>
      <p:bldP spid="39" grpId="0"/>
    </p:bld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39950" y="1278821"/>
            <a:ext cx="3074881" cy="369332"/>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srgbClr val="0070C0"/>
                </a:solidFill>
                <a:effectLst/>
                <a:uLnTx/>
                <a:uFillTx/>
                <a:latin typeface="Times New Roman" panose="02020603050405020304" pitchFamily="18" charset="0"/>
                <a:ea typeface="宋体" panose="02010600030101010101" pitchFamily="2" charset="-122"/>
                <a:cs typeface="+mn-cs"/>
              </a:rPr>
              <a:t>思考题</a:t>
            </a:r>
            <a:r>
              <a:rPr kumimoji="0" lang="en-US" altLang="zh-CN" sz="1800" b="1" i="0" u="none" strike="noStrike" kern="100" cap="none" spc="0" normalizeH="0" baseline="0" noProof="0" dirty="0">
                <a:ln>
                  <a:noFill/>
                </a:ln>
                <a:solidFill>
                  <a:srgbClr val="0070C0"/>
                </a:solidFill>
                <a:effectLst/>
                <a:uLnTx/>
                <a:uFillTx/>
                <a:latin typeface="Times New Roman" panose="02020603050405020304" pitchFamily="18" charset="0"/>
                <a:ea typeface="宋体" panose="02010600030101010101" pitchFamily="2" charset="-122"/>
                <a:cs typeface="+mn-cs"/>
              </a:rPr>
              <a:t>2</a:t>
            </a:r>
            <a:r>
              <a:rPr kumimoji="0" lang="zh-CN" altLang="zh-CN" sz="1800" b="0" i="0" u="none" strike="noStrike" kern="100" cap="none" spc="0" normalizeH="0" baseline="0" noProof="0" dirty="0">
                <a:ln>
                  <a:noFill/>
                </a:ln>
                <a:solidFill>
                  <a:srgbClr val="000000"/>
                </a:solidFill>
                <a:effectLst/>
                <a:uLnTx/>
                <a:uFillTx/>
                <a:latin typeface="Times New Roman" panose="02020603050405020304" pitchFamily="18" charset="0"/>
                <a:ea typeface="宋体" panose="02010600030101010101" pitchFamily="2" charset="-122"/>
                <a:cs typeface="+mn-cs"/>
              </a:rPr>
              <a:t>：计算机如何进行？</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536658" y="2021632"/>
            <a:ext cx="5110694"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例</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3-22</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给定线性定常系统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，其中：</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3206325" y="1989884"/>
          <a:ext cx="1177080" cy="653933"/>
        </p:xfrm>
        <a:graphic>
          <a:graphicData uri="http://schemas.openxmlformats.org/presentationml/2006/ole">
            <mc:AlternateContent xmlns:mc="http://schemas.openxmlformats.org/markup-compatibility/2006">
              <mc:Choice xmlns:v="urn:schemas-microsoft-com:vml" Requires="v">
                <p:oleObj spid="_x0000_s180230" name="Equation" r:id="rId3" imgW="774364" imgH="431613" progId="Equation.DSMT4">
                  <p:embed/>
                </p:oleObj>
              </mc:Choice>
              <mc:Fallback>
                <p:oleObj name="Equation" r:id="rId3" imgW="774364" imgH="431613"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06325" y="1989884"/>
                        <a:ext cx="1177080" cy="653933"/>
                      </a:xfrm>
                      <a:prstGeom prst="rect">
                        <a:avLst/>
                      </a:prstGeom>
                      <a:noFill/>
                    </p:spPr>
                  </p:pic>
                </p:oleObj>
              </mc:Fallback>
            </mc:AlternateContent>
          </a:graphicData>
        </a:graphic>
      </p:graphicFrame>
      <p:graphicFrame>
        <p:nvGraphicFramePr>
          <p:cNvPr id="9" name="对象 8"/>
          <p:cNvGraphicFramePr>
            <a:graphicFrameLocks noChangeAspect="1"/>
          </p:cNvGraphicFramePr>
          <p:nvPr>
            <p:extLst/>
          </p:nvPr>
        </p:nvGraphicFramePr>
        <p:xfrm>
          <a:off x="1598200" y="2833695"/>
          <a:ext cx="1247870" cy="974899"/>
        </p:xfrm>
        <a:graphic>
          <a:graphicData uri="http://schemas.openxmlformats.org/presentationml/2006/ole">
            <mc:AlternateContent xmlns:mc="http://schemas.openxmlformats.org/markup-compatibility/2006">
              <mc:Choice xmlns:v="urn:schemas-microsoft-com:vml" Requires="v">
                <p:oleObj spid="_x0000_s180231" name="Equation" r:id="rId5" imgW="914400" imgH="711200" progId="Equation.DSMT4">
                  <p:embed/>
                </p:oleObj>
              </mc:Choice>
              <mc:Fallback>
                <p:oleObj name="Equation" r:id="rId5" imgW="914400" imgH="71120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598200" y="2833695"/>
                        <a:ext cx="1247870" cy="974899"/>
                      </a:xfrm>
                      <a:prstGeom prst="rect">
                        <a:avLst/>
                      </a:prstGeom>
                      <a:noFill/>
                    </p:spPr>
                  </p:pic>
                </p:oleObj>
              </mc:Fallback>
            </mc:AlternateContent>
          </a:graphicData>
        </a:graphic>
      </p:graphicFrame>
      <p:graphicFrame>
        <p:nvGraphicFramePr>
          <p:cNvPr id="11" name="对象 10"/>
          <p:cNvGraphicFramePr>
            <a:graphicFrameLocks noChangeAspect="1"/>
          </p:cNvGraphicFramePr>
          <p:nvPr>
            <p:extLst/>
          </p:nvPr>
        </p:nvGraphicFramePr>
        <p:xfrm>
          <a:off x="3794865" y="2872386"/>
          <a:ext cx="948690" cy="936207"/>
        </p:xfrm>
        <a:graphic>
          <a:graphicData uri="http://schemas.openxmlformats.org/presentationml/2006/ole">
            <mc:AlternateContent xmlns:mc="http://schemas.openxmlformats.org/markup-compatibility/2006">
              <mc:Choice xmlns:v="urn:schemas-microsoft-com:vml" Requires="v">
                <p:oleObj spid="_x0000_s180232" name="Equation" r:id="rId7" imgW="723586" imgH="710891" progId="Equation.DSMT4">
                  <p:embed/>
                </p:oleObj>
              </mc:Choice>
              <mc:Fallback>
                <p:oleObj name="Equation" r:id="rId7" imgW="723586" imgH="710891"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794865" y="2872386"/>
                        <a:ext cx="948690" cy="936207"/>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5554980" y="3097401"/>
          <a:ext cx="1305084" cy="387223"/>
        </p:xfrm>
        <a:graphic>
          <a:graphicData uri="http://schemas.openxmlformats.org/presentationml/2006/ole">
            <mc:AlternateContent xmlns:mc="http://schemas.openxmlformats.org/markup-compatibility/2006">
              <mc:Choice xmlns:v="urn:schemas-microsoft-com:vml" Requires="v">
                <p:oleObj spid="_x0000_s180233" name="Equation" r:id="rId9" imgW="863225" imgH="253890" progId="Equation.DSMT4">
                  <p:embed/>
                </p:oleObj>
              </mc:Choice>
              <mc:Fallback>
                <p:oleObj name="Equation" r:id="rId9" imgW="863225" imgH="253890"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554980" y="3097401"/>
                        <a:ext cx="1305084" cy="387223"/>
                      </a:xfrm>
                      <a:prstGeom prst="rect">
                        <a:avLst/>
                      </a:prstGeom>
                      <a:noFill/>
                    </p:spPr>
                  </p:pic>
                </p:oleObj>
              </mc:Fallback>
            </mc:AlternateContent>
          </a:graphicData>
        </a:graphic>
      </p:graphicFrame>
      <p:sp>
        <p:nvSpPr>
          <p:cNvPr id="14" name="矩形 13"/>
          <p:cNvSpPr/>
          <p:nvPr/>
        </p:nvSpPr>
        <p:spPr>
          <a:xfrm>
            <a:off x="1367627" y="4205156"/>
            <a:ext cx="3185487"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试按能控性分解为规范形式。</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240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423855165"/>
      </p:ext>
    </p:extLst>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47715" y="1263243"/>
            <a:ext cx="8048571"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解</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：已知</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，故只需判断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是否为行满秩。现知：</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1555404" y="1360320"/>
          <a:ext cx="457201" cy="241301"/>
        </p:xfrm>
        <a:graphic>
          <a:graphicData uri="http://schemas.openxmlformats.org/presentationml/2006/ole">
            <mc:AlternateContent xmlns:mc="http://schemas.openxmlformats.org/markup-compatibility/2006">
              <mc:Choice xmlns:v="urn:schemas-microsoft-com:vml" Requires="v">
                <p:oleObj spid="_x0000_s181260" name="Equation" r:id="rId3" imgW="342603" imgH="177646" progId="Equation.DSMT4">
                  <p:embed/>
                </p:oleObj>
              </mc:Choice>
              <mc:Fallback>
                <p:oleObj name="Equation" r:id="rId3" imgW="342603" imgH="177646"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55404" y="1360320"/>
                        <a:ext cx="457201" cy="241301"/>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2223322" y="1381693"/>
          <a:ext cx="796973" cy="222683"/>
        </p:xfrm>
        <a:graphic>
          <a:graphicData uri="http://schemas.openxmlformats.org/presentationml/2006/ole">
            <mc:AlternateContent xmlns:mc="http://schemas.openxmlformats.org/markup-compatibility/2006">
              <mc:Choice xmlns:v="urn:schemas-microsoft-com:vml" Requires="v">
                <p:oleObj spid="_x0000_s181261" name="Equation" r:id="rId5" imgW="647419" imgH="177723" progId="Equation.DSMT4">
                  <p:embed/>
                </p:oleObj>
              </mc:Choice>
              <mc:Fallback>
                <p:oleObj name="Equation" r:id="rId5" imgW="647419" imgH="177723"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223322" y="1381693"/>
                        <a:ext cx="796973" cy="222683"/>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4442988" y="1341737"/>
          <a:ext cx="700128" cy="300055"/>
        </p:xfrm>
        <a:graphic>
          <a:graphicData uri="http://schemas.openxmlformats.org/presentationml/2006/ole">
            <mc:AlternateContent xmlns:mc="http://schemas.openxmlformats.org/markup-compatibility/2006">
              <mc:Choice xmlns:v="urn:schemas-microsoft-com:vml" Requires="v">
                <p:oleObj spid="_x0000_s181262" name="Equation" r:id="rId7" imgW="596641" imgH="253890" progId="Equation.DSMT4">
                  <p:embed/>
                </p:oleObj>
              </mc:Choice>
              <mc:Fallback>
                <p:oleObj name="Equation" r:id="rId7" imgW="596641" imgH="253890"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442988" y="1341737"/>
                        <a:ext cx="700128" cy="300055"/>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2423159" y="1845078"/>
          <a:ext cx="3151334" cy="774918"/>
        </p:xfrm>
        <a:graphic>
          <a:graphicData uri="http://schemas.openxmlformats.org/presentationml/2006/ole">
            <mc:AlternateContent xmlns:mc="http://schemas.openxmlformats.org/markup-compatibility/2006">
              <mc:Choice xmlns:v="urn:schemas-microsoft-com:vml" Requires="v">
                <p:oleObj spid="_x0000_s181263" name="Equation" r:id="rId9" imgW="2908300" imgH="711200" progId="Equation.DSMT4">
                  <p:embed/>
                </p:oleObj>
              </mc:Choice>
              <mc:Fallback>
                <p:oleObj name="Equation" r:id="rId9" imgW="2908300" imgH="711200" progId="Equation.DSMT4">
                  <p:embed/>
                  <p:pic>
                    <p:nvPicPr>
                      <p:cNvPr id="12" name="对象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423159" y="1845078"/>
                        <a:ext cx="3151334" cy="774918"/>
                      </a:xfrm>
                      <a:prstGeom prst="rect">
                        <a:avLst/>
                      </a:prstGeom>
                      <a:noFill/>
                    </p:spPr>
                  </p:pic>
                </p:oleObj>
              </mc:Fallback>
            </mc:AlternateContent>
          </a:graphicData>
        </a:graphic>
      </p:graphicFrame>
      <p:sp>
        <p:nvSpPr>
          <p:cNvPr id="13" name="矩形 12"/>
          <p:cNvSpPr/>
          <p:nvPr/>
        </p:nvSpPr>
        <p:spPr>
          <a:xfrm>
            <a:off x="958270" y="2855847"/>
            <a:ext cx="6951146" cy="78483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这表明系统不完全能控。在能控性矩阵中取线性无关的列向量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，再任取：</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5" name="对象 14"/>
          <p:cNvGraphicFramePr>
            <a:graphicFrameLocks noChangeAspect="1"/>
          </p:cNvGraphicFramePr>
          <p:nvPr>
            <p:extLst/>
          </p:nvPr>
        </p:nvGraphicFramePr>
        <p:xfrm>
          <a:off x="7238460" y="2908004"/>
          <a:ext cx="495109" cy="360080"/>
        </p:xfrm>
        <a:graphic>
          <a:graphicData uri="http://schemas.openxmlformats.org/presentationml/2006/ole">
            <mc:AlternateContent xmlns:mc="http://schemas.openxmlformats.org/markup-compatibility/2006">
              <mc:Choice xmlns:v="urn:schemas-microsoft-com:vml" Requires="v">
                <p:oleObj spid="_x0000_s181264" name="Equation" r:id="rId11" imgW="317362" imgH="228501" progId="Equation.DSMT4">
                  <p:embed/>
                </p:oleObj>
              </mc:Choice>
              <mc:Fallback>
                <p:oleObj name="Equation" r:id="rId11" imgW="317362" imgH="228501" progId="Equation.DSMT4">
                  <p:embed/>
                  <p:pic>
                    <p:nvPicPr>
                      <p:cNvPr id="15" name="对象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238460" y="2908004"/>
                        <a:ext cx="495109" cy="360080"/>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1829777" y="3268084"/>
          <a:ext cx="217170" cy="325755"/>
        </p:xfrm>
        <a:graphic>
          <a:graphicData uri="http://schemas.openxmlformats.org/presentationml/2006/ole">
            <mc:AlternateContent xmlns:mc="http://schemas.openxmlformats.org/markup-compatibility/2006">
              <mc:Choice xmlns:v="urn:schemas-microsoft-com:vml" Requires="v">
                <p:oleObj spid="_x0000_s181265" name="Equation" r:id="rId13" imgW="152334" imgH="228501" progId="Equation.DSMT4">
                  <p:embed/>
                </p:oleObj>
              </mc:Choice>
              <mc:Fallback>
                <p:oleObj name="Equation" r:id="rId13" imgW="152334" imgH="228501" progId="Equation.DSMT4">
                  <p:embed/>
                  <p:pic>
                    <p:nvPicPr>
                      <p:cNvPr id="17" name="对象 1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829777" y="3268084"/>
                        <a:ext cx="217170" cy="325755"/>
                      </a:xfrm>
                      <a:prstGeom prst="rect">
                        <a:avLst/>
                      </a:prstGeom>
                      <a:noFill/>
                    </p:spPr>
                  </p:pic>
                </p:oleObj>
              </mc:Fallback>
            </mc:AlternateContent>
          </a:graphicData>
        </a:graphic>
      </p:graphicFrame>
      <p:graphicFrame>
        <p:nvGraphicFramePr>
          <p:cNvPr id="19" name="对象 18"/>
          <p:cNvGraphicFramePr>
            <a:graphicFrameLocks noChangeAspect="1"/>
          </p:cNvGraphicFramePr>
          <p:nvPr>
            <p:extLst/>
          </p:nvPr>
        </p:nvGraphicFramePr>
        <p:xfrm>
          <a:off x="2423159" y="3593839"/>
          <a:ext cx="569999" cy="777271"/>
        </p:xfrm>
        <a:graphic>
          <a:graphicData uri="http://schemas.openxmlformats.org/presentationml/2006/ole">
            <mc:AlternateContent xmlns:mc="http://schemas.openxmlformats.org/markup-compatibility/2006">
              <mc:Choice xmlns:v="urn:schemas-microsoft-com:vml" Requires="v">
                <p:oleObj spid="_x0000_s181266" name="Equation" r:id="rId15" imgW="520474" imgH="710891" progId="Equation.DSMT4">
                  <p:embed/>
                </p:oleObj>
              </mc:Choice>
              <mc:Fallback>
                <p:oleObj name="Equation" r:id="rId15" imgW="520474" imgH="710891" progId="Equation.DSMT4">
                  <p:embed/>
                  <p:pic>
                    <p:nvPicPr>
                      <p:cNvPr id="19" name="对象 1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423159" y="3593839"/>
                        <a:ext cx="569999" cy="777271"/>
                      </a:xfrm>
                      <a:prstGeom prst="rect">
                        <a:avLst/>
                      </a:prstGeom>
                      <a:noFill/>
                    </p:spPr>
                  </p:pic>
                </p:oleObj>
              </mc:Fallback>
            </mc:AlternateContent>
          </a:graphicData>
        </a:graphic>
      </p:graphicFrame>
      <p:graphicFrame>
        <p:nvGraphicFramePr>
          <p:cNvPr id="21" name="对象 20"/>
          <p:cNvGraphicFramePr>
            <a:graphicFrameLocks noChangeAspect="1"/>
          </p:cNvGraphicFramePr>
          <p:nvPr>
            <p:extLst/>
          </p:nvPr>
        </p:nvGraphicFramePr>
        <p:xfrm>
          <a:off x="3363255" y="3595742"/>
          <a:ext cx="550139" cy="736794"/>
        </p:xfrm>
        <a:graphic>
          <a:graphicData uri="http://schemas.openxmlformats.org/presentationml/2006/ole">
            <mc:AlternateContent xmlns:mc="http://schemas.openxmlformats.org/markup-compatibility/2006">
              <mc:Choice xmlns:v="urn:schemas-microsoft-com:vml" Requires="v">
                <p:oleObj spid="_x0000_s181267" name="Equation" r:id="rId17" imgW="533169" imgH="710891" progId="Equation.DSMT4">
                  <p:embed/>
                </p:oleObj>
              </mc:Choice>
              <mc:Fallback>
                <p:oleObj name="Equation" r:id="rId17" imgW="533169" imgH="710891" progId="Equation.DSMT4">
                  <p:embed/>
                  <p:pic>
                    <p:nvPicPr>
                      <p:cNvPr id="21" name="对象 20"/>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363255" y="3595742"/>
                        <a:ext cx="550139" cy="736794"/>
                      </a:xfrm>
                      <a:prstGeom prst="rect">
                        <a:avLst/>
                      </a:prstGeom>
                      <a:noFill/>
                    </p:spPr>
                  </p:pic>
                </p:oleObj>
              </mc:Fallback>
            </mc:AlternateContent>
          </a:graphicData>
        </a:graphic>
      </p:graphicFrame>
      <p:sp>
        <p:nvSpPr>
          <p:cNvPr id="22" name="Rectangle 18"/>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3" name="对象 22"/>
          <p:cNvGraphicFramePr>
            <a:graphicFrameLocks noChangeAspect="1"/>
          </p:cNvGraphicFramePr>
          <p:nvPr>
            <p:extLst/>
          </p:nvPr>
        </p:nvGraphicFramePr>
        <p:xfrm>
          <a:off x="4286545" y="3612046"/>
          <a:ext cx="570911" cy="764613"/>
        </p:xfrm>
        <a:graphic>
          <a:graphicData uri="http://schemas.openxmlformats.org/presentationml/2006/ole">
            <mc:AlternateContent xmlns:mc="http://schemas.openxmlformats.org/markup-compatibility/2006">
              <mc:Choice xmlns:v="urn:schemas-microsoft-com:vml" Requires="v">
                <p:oleObj spid="_x0000_s181268" name="Equation" r:id="rId19" imgW="533169" imgH="710891" progId="Equation.DSMT4">
                  <p:embed/>
                </p:oleObj>
              </mc:Choice>
              <mc:Fallback>
                <p:oleObj name="Equation" r:id="rId19" imgW="533169" imgH="710891" progId="Equation.DSMT4">
                  <p:embed/>
                  <p:pic>
                    <p:nvPicPr>
                      <p:cNvPr id="23" name="对象 22"/>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4286545" y="3612046"/>
                        <a:ext cx="570911" cy="764613"/>
                      </a:xfrm>
                      <a:prstGeom prst="rect">
                        <a:avLst/>
                      </a:prstGeom>
                      <a:noFill/>
                    </p:spPr>
                  </p:pic>
                </p:oleObj>
              </mc:Fallback>
            </mc:AlternateContent>
          </a:graphicData>
        </a:graphic>
      </p:graphicFrame>
      <p:sp>
        <p:nvSpPr>
          <p:cNvPr id="27" name="矩形 26"/>
          <p:cNvSpPr/>
          <p:nvPr/>
        </p:nvSpPr>
        <p:spPr>
          <a:xfrm>
            <a:off x="958269" y="4476841"/>
            <a:ext cx="1569660"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使构成的矩阵</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9" name="对象 28"/>
          <p:cNvGraphicFramePr>
            <a:graphicFrameLocks noChangeAspect="1"/>
          </p:cNvGraphicFramePr>
          <p:nvPr>
            <p:extLst/>
          </p:nvPr>
        </p:nvGraphicFramePr>
        <p:xfrm>
          <a:off x="3196266" y="4676808"/>
          <a:ext cx="1171046" cy="791247"/>
        </p:xfrm>
        <a:graphic>
          <a:graphicData uri="http://schemas.openxmlformats.org/presentationml/2006/ole">
            <mc:AlternateContent xmlns:mc="http://schemas.openxmlformats.org/markup-compatibility/2006">
              <mc:Choice xmlns:v="urn:schemas-microsoft-com:vml" Requires="v">
                <p:oleObj spid="_x0000_s181269" name="Equation" r:id="rId21" imgW="1054100" imgH="711200" progId="Equation.DSMT4">
                  <p:embed/>
                </p:oleObj>
              </mc:Choice>
              <mc:Fallback>
                <p:oleObj name="Equation" r:id="rId21" imgW="1054100" imgH="711200" progId="Equation.DSMT4">
                  <p:embed/>
                  <p:pic>
                    <p:nvPicPr>
                      <p:cNvPr id="29" name="对象 28"/>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3196266" y="4676808"/>
                        <a:ext cx="1171046" cy="791247"/>
                      </a:xfrm>
                      <a:prstGeom prst="rect">
                        <a:avLst/>
                      </a:prstGeom>
                      <a:noFill/>
                    </p:spPr>
                  </p:pic>
                </p:oleObj>
              </mc:Fallback>
            </mc:AlternateContent>
          </a:graphicData>
        </a:graphic>
      </p:graphicFrame>
      <p:sp>
        <p:nvSpPr>
          <p:cNvPr id="30" name="矩形 29"/>
          <p:cNvSpPr/>
          <p:nvPr/>
        </p:nvSpPr>
        <p:spPr>
          <a:xfrm>
            <a:off x="985118" y="5509211"/>
            <a:ext cx="1107996"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为非奇异</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241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9663941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fade">
                                      <p:cBhvr>
                                        <p:cTn id="12" dur="500"/>
                                        <p:tgtEl>
                                          <p:spTgt spid="13"/>
                                        </p:tgtEl>
                                      </p:cBhvr>
                                    </p:animEffect>
                                  </p:childTnLst>
                                </p:cTn>
                              </p:par>
                              <p:par>
                                <p:cTn id="13" presetID="10" presetClass="entr" presetSubtype="0" fill="hold" nodeType="withEffect">
                                  <p:stCondLst>
                                    <p:cond delay="0"/>
                                  </p:stCondLst>
                                  <p:childTnLst>
                                    <p:set>
                                      <p:cBhvr>
                                        <p:cTn id="14" dur="1" fill="hold">
                                          <p:stCondLst>
                                            <p:cond delay="0"/>
                                          </p:stCondLst>
                                        </p:cTn>
                                        <p:tgtEl>
                                          <p:spTgt spid="15"/>
                                        </p:tgtEl>
                                        <p:attrNameLst>
                                          <p:attrName>style.visibility</p:attrName>
                                        </p:attrNameLst>
                                      </p:cBhvr>
                                      <p:to>
                                        <p:strVal val="visible"/>
                                      </p:to>
                                    </p:set>
                                    <p:animEffect transition="in" filter="fade">
                                      <p:cBhvr>
                                        <p:cTn id="15" dur="500"/>
                                        <p:tgtEl>
                                          <p:spTgt spid="15"/>
                                        </p:tgtEl>
                                      </p:cBhvr>
                                    </p:animEffect>
                                  </p:childTnLst>
                                </p:cTn>
                              </p:par>
                              <p:par>
                                <p:cTn id="16" presetID="10" presetClass="entr" presetSubtype="0" fill="hold" nodeType="withEffect">
                                  <p:stCondLst>
                                    <p:cond delay="0"/>
                                  </p:stCondLst>
                                  <p:childTnLst>
                                    <p:set>
                                      <p:cBhvr>
                                        <p:cTn id="17" dur="1" fill="hold">
                                          <p:stCondLst>
                                            <p:cond delay="0"/>
                                          </p:stCondLst>
                                        </p:cTn>
                                        <p:tgtEl>
                                          <p:spTgt spid="17"/>
                                        </p:tgtEl>
                                        <p:attrNameLst>
                                          <p:attrName>style.visibility</p:attrName>
                                        </p:attrNameLst>
                                      </p:cBhvr>
                                      <p:to>
                                        <p:strVal val="visible"/>
                                      </p:to>
                                    </p:set>
                                    <p:animEffect transition="in" filter="fade">
                                      <p:cBhvr>
                                        <p:cTn id="18" dur="500"/>
                                        <p:tgtEl>
                                          <p:spTgt spid="17"/>
                                        </p:tgtEl>
                                      </p:cBhvr>
                                    </p:animEffect>
                                  </p:childTnLst>
                                </p:cTn>
                              </p:par>
                              <p:par>
                                <p:cTn id="19" presetID="10" presetClass="entr" presetSubtype="0" fill="hold" nodeType="withEffect">
                                  <p:stCondLst>
                                    <p:cond delay="0"/>
                                  </p:stCondLst>
                                  <p:childTnLst>
                                    <p:set>
                                      <p:cBhvr>
                                        <p:cTn id="20" dur="1" fill="hold">
                                          <p:stCondLst>
                                            <p:cond delay="0"/>
                                          </p:stCondLst>
                                        </p:cTn>
                                        <p:tgtEl>
                                          <p:spTgt spid="19"/>
                                        </p:tgtEl>
                                        <p:attrNameLst>
                                          <p:attrName>style.visibility</p:attrName>
                                        </p:attrNameLst>
                                      </p:cBhvr>
                                      <p:to>
                                        <p:strVal val="visible"/>
                                      </p:to>
                                    </p:set>
                                    <p:animEffect transition="in" filter="fade">
                                      <p:cBhvr>
                                        <p:cTn id="21" dur="500"/>
                                        <p:tgtEl>
                                          <p:spTgt spid="19"/>
                                        </p:tgtEl>
                                      </p:cBhvr>
                                    </p:animEffect>
                                  </p:childTnLst>
                                </p:cTn>
                              </p:par>
                              <p:par>
                                <p:cTn id="22" presetID="10" presetClass="entr" presetSubtype="0" fill="hold" nodeType="withEffect">
                                  <p:stCondLst>
                                    <p:cond delay="0"/>
                                  </p:stCondLst>
                                  <p:childTnLst>
                                    <p:set>
                                      <p:cBhvr>
                                        <p:cTn id="23" dur="1" fill="hold">
                                          <p:stCondLst>
                                            <p:cond delay="0"/>
                                          </p:stCondLst>
                                        </p:cTn>
                                        <p:tgtEl>
                                          <p:spTgt spid="21"/>
                                        </p:tgtEl>
                                        <p:attrNameLst>
                                          <p:attrName>style.visibility</p:attrName>
                                        </p:attrNameLst>
                                      </p:cBhvr>
                                      <p:to>
                                        <p:strVal val="visible"/>
                                      </p:to>
                                    </p:set>
                                    <p:animEffect transition="in" filter="fade">
                                      <p:cBhvr>
                                        <p:cTn id="24" dur="500"/>
                                        <p:tgtEl>
                                          <p:spTgt spid="21"/>
                                        </p:tgtEl>
                                      </p:cBhvr>
                                    </p:animEffect>
                                  </p:childTnLst>
                                </p:cTn>
                              </p:par>
                              <p:par>
                                <p:cTn id="25" presetID="10" presetClass="entr" presetSubtype="0" fill="hold" nodeType="withEffect">
                                  <p:stCondLst>
                                    <p:cond delay="0"/>
                                  </p:stCondLst>
                                  <p:childTnLst>
                                    <p:set>
                                      <p:cBhvr>
                                        <p:cTn id="26" dur="1" fill="hold">
                                          <p:stCondLst>
                                            <p:cond delay="0"/>
                                          </p:stCondLst>
                                        </p:cTn>
                                        <p:tgtEl>
                                          <p:spTgt spid="23"/>
                                        </p:tgtEl>
                                        <p:attrNameLst>
                                          <p:attrName>style.visibility</p:attrName>
                                        </p:attrNameLst>
                                      </p:cBhvr>
                                      <p:to>
                                        <p:strVal val="visible"/>
                                      </p:to>
                                    </p:set>
                                    <p:animEffect transition="in" filter="fade">
                                      <p:cBhvr>
                                        <p:cTn id="27" dur="500"/>
                                        <p:tgtEl>
                                          <p:spTgt spid="23"/>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27"/>
                                        </p:tgtEl>
                                        <p:attrNameLst>
                                          <p:attrName>style.visibility</p:attrName>
                                        </p:attrNameLst>
                                      </p:cBhvr>
                                      <p:to>
                                        <p:strVal val="visible"/>
                                      </p:to>
                                    </p:set>
                                    <p:animEffect transition="in" filter="fade">
                                      <p:cBhvr>
                                        <p:cTn id="32" dur="500"/>
                                        <p:tgtEl>
                                          <p:spTgt spid="27"/>
                                        </p:tgtEl>
                                      </p:cBhvr>
                                    </p:animEffect>
                                  </p:childTnLst>
                                </p:cTn>
                              </p:par>
                              <p:par>
                                <p:cTn id="33" presetID="10" presetClass="entr" presetSubtype="0" fill="hold" nodeType="withEffect">
                                  <p:stCondLst>
                                    <p:cond delay="0"/>
                                  </p:stCondLst>
                                  <p:childTnLst>
                                    <p:set>
                                      <p:cBhvr>
                                        <p:cTn id="34" dur="1" fill="hold">
                                          <p:stCondLst>
                                            <p:cond delay="0"/>
                                          </p:stCondLst>
                                        </p:cTn>
                                        <p:tgtEl>
                                          <p:spTgt spid="29"/>
                                        </p:tgtEl>
                                        <p:attrNameLst>
                                          <p:attrName>style.visibility</p:attrName>
                                        </p:attrNameLst>
                                      </p:cBhvr>
                                      <p:to>
                                        <p:strVal val="visible"/>
                                      </p:to>
                                    </p:set>
                                    <p:animEffect transition="in" filter="fade">
                                      <p:cBhvr>
                                        <p:cTn id="35" dur="500"/>
                                        <p:tgtEl>
                                          <p:spTgt spid="29"/>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30"/>
                                        </p:tgtEl>
                                        <p:attrNameLst>
                                          <p:attrName>style.visibility</p:attrName>
                                        </p:attrNameLst>
                                      </p:cBhvr>
                                      <p:to>
                                        <p:strVal val="visible"/>
                                      </p:to>
                                    </p:set>
                                    <p:animEffect transition="in" filter="fade">
                                      <p:cBhvr>
                                        <p:cTn id="38"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27" grpId="0"/>
      <p:bldP spid="30" grpId="0"/>
    </p:bldLst>
  </p:timing>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632713" y="1347401"/>
            <a:ext cx="1973617"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通过求逆，可得</a:t>
            </a:r>
            <a:r>
              <a:rPr kumimoji="0" lang="zh-CN" altLang="zh-CN" sz="135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135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3228036" y="1693649"/>
          <a:ext cx="1295332" cy="907943"/>
        </p:xfrm>
        <a:graphic>
          <a:graphicData uri="http://schemas.openxmlformats.org/presentationml/2006/ole">
            <mc:AlternateContent xmlns:mc="http://schemas.openxmlformats.org/markup-compatibility/2006">
              <mc:Choice xmlns:v="urn:schemas-microsoft-com:vml" Requires="v">
                <p:oleObj spid="_x0000_s182278" name="Equation" r:id="rId3" imgW="1016000" imgH="711200" progId="Equation.DSMT4">
                  <p:embed/>
                </p:oleObj>
              </mc:Choice>
              <mc:Fallback>
                <p:oleObj name="Equation" r:id="rId3" imgW="1016000" imgH="7112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28036" y="1693649"/>
                        <a:ext cx="1295332" cy="907943"/>
                      </a:xfrm>
                      <a:prstGeom prst="rect">
                        <a:avLst/>
                      </a:prstGeom>
                      <a:noFill/>
                    </p:spPr>
                  </p:pic>
                </p:oleObj>
              </mc:Fallback>
            </mc:AlternateContent>
          </a:graphicData>
        </a:graphic>
      </p:graphicFrame>
      <p:sp>
        <p:nvSpPr>
          <p:cNvPr id="7" name="矩形 6"/>
          <p:cNvSpPr/>
          <p:nvPr/>
        </p:nvSpPr>
        <p:spPr>
          <a:xfrm>
            <a:off x="402774" y="2601592"/>
            <a:ext cx="1800493"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于是，可得：</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8" name="Rectangle 4"/>
          <p:cNvSpPr>
            <a:spLocks noChangeArrowheads="1"/>
          </p:cNvSpPr>
          <p:nvPr/>
        </p:nvSpPr>
        <p:spPr bwMode="auto">
          <a:xfrm>
            <a:off x="2606041" y="313048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2180184" y="3096140"/>
          <a:ext cx="4015502" cy="834390"/>
        </p:xfrm>
        <a:graphic>
          <a:graphicData uri="http://schemas.openxmlformats.org/presentationml/2006/ole">
            <mc:AlternateContent xmlns:mc="http://schemas.openxmlformats.org/markup-compatibility/2006">
              <mc:Choice xmlns:v="urn:schemas-microsoft-com:vml" Requires="v">
                <p:oleObj spid="_x0000_s182279" name="Equation" r:id="rId5" imgW="3670300" imgH="762000" progId="Equation.DSMT4">
                  <p:embed/>
                </p:oleObj>
              </mc:Choice>
              <mc:Fallback>
                <p:oleObj name="Equation" r:id="rId5" imgW="3670300" imgH="76200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180184" y="3096140"/>
                        <a:ext cx="4015502" cy="834390"/>
                      </a:xfrm>
                      <a:prstGeom prst="rect">
                        <a:avLst/>
                      </a:prstGeom>
                      <a:noFill/>
                    </p:spPr>
                  </p:pic>
                </p:oleObj>
              </mc:Fallback>
            </mc:AlternateContent>
          </a:graphicData>
        </a:graphic>
      </p:graphicFrame>
      <p:sp>
        <p:nvSpPr>
          <p:cNvPr id="10" name="Rectangle 6"/>
          <p:cNvSpPr>
            <a:spLocks noChangeArrowheads="1"/>
          </p:cNvSpPr>
          <p:nvPr/>
        </p:nvSpPr>
        <p:spPr bwMode="auto">
          <a:xfrm>
            <a:off x="2983231" y="407917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2963781" y="4101979"/>
          <a:ext cx="2448306" cy="777240"/>
        </p:xfrm>
        <a:graphic>
          <a:graphicData uri="http://schemas.openxmlformats.org/presentationml/2006/ole">
            <mc:AlternateContent xmlns:mc="http://schemas.openxmlformats.org/markup-compatibility/2006">
              <mc:Choice xmlns:v="urn:schemas-microsoft-com:vml" Requires="v">
                <p:oleObj spid="_x0000_s182280" name="Equation" r:id="rId7" imgW="2400300" imgH="762000" progId="Equation.DSMT4">
                  <p:embed/>
                </p:oleObj>
              </mc:Choice>
              <mc:Fallback>
                <p:oleObj name="Equation" r:id="rId7" imgW="2400300" imgH="762000"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63781" y="4101979"/>
                        <a:ext cx="2448306" cy="777240"/>
                      </a:xfrm>
                      <a:prstGeom prst="rect">
                        <a:avLst/>
                      </a:prstGeom>
                      <a:noFill/>
                    </p:spPr>
                  </p:pic>
                </p:oleObj>
              </mc:Fallback>
            </mc:AlternateContent>
          </a:graphicData>
        </a:graphic>
      </p:graphicFrame>
      <p:sp>
        <p:nvSpPr>
          <p:cNvPr id="12" name="Rectangle 8"/>
          <p:cNvSpPr>
            <a:spLocks noChangeArrowheads="1"/>
          </p:cNvSpPr>
          <p:nvPr/>
        </p:nvSpPr>
        <p:spPr bwMode="auto">
          <a:xfrm>
            <a:off x="2781553" y="502786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2963782" y="5050668"/>
          <a:ext cx="2633915" cy="693136"/>
        </p:xfrm>
        <a:graphic>
          <a:graphicData uri="http://schemas.openxmlformats.org/presentationml/2006/ole">
            <mc:AlternateContent xmlns:mc="http://schemas.openxmlformats.org/markup-compatibility/2006">
              <mc:Choice xmlns:v="urn:schemas-microsoft-com:vml" Requires="v">
                <p:oleObj spid="_x0000_s182281" name="Equation" r:id="rId9" imgW="2717800" imgH="711200" progId="Equation.DSMT4">
                  <p:embed/>
                </p:oleObj>
              </mc:Choice>
              <mc:Fallback>
                <p:oleObj name="Equation" r:id="rId9" imgW="2717800" imgH="711200"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963782" y="5050668"/>
                        <a:ext cx="2633915" cy="693136"/>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242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7387260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par>
                                <p:cTn id="13" presetID="10" presetClass="entr" presetSubtype="0" fill="hold" nodeType="with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500"/>
                                        <p:tgtEl>
                                          <p:spTgt spid="11"/>
                                        </p:tgtEl>
                                      </p:cBhvr>
                                    </p:animEffect>
                                  </p:childTnLst>
                                </p:cTn>
                              </p:par>
                              <p:par>
                                <p:cTn id="16" presetID="10" presetClass="entr" presetSubtype="0" fill="hold" nodeType="withEffect">
                                  <p:stCondLst>
                                    <p:cond delay="0"/>
                                  </p:stCondLst>
                                  <p:childTnLst>
                                    <p:set>
                                      <p:cBhvr>
                                        <p:cTn id="17" dur="1" fill="hold">
                                          <p:stCondLst>
                                            <p:cond delay="0"/>
                                          </p:stCondLst>
                                        </p:cTn>
                                        <p:tgtEl>
                                          <p:spTgt spid="13"/>
                                        </p:tgtEl>
                                        <p:attrNameLst>
                                          <p:attrName>style.visibility</p:attrName>
                                        </p:attrNameLst>
                                      </p:cBhvr>
                                      <p:to>
                                        <p:strVal val="visible"/>
                                      </p:to>
                                    </p:set>
                                    <p:animEffect transition="in" filter="fade">
                                      <p:cBhvr>
                                        <p:cTn id="18"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59116" y="1664332"/>
            <a:ext cx="4801314"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这样，就导出了系统能控性规范分解形式：</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1383030" y="2423160"/>
          <a:ext cx="2753487" cy="1005840"/>
        </p:xfrm>
        <a:graphic>
          <a:graphicData uri="http://schemas.openxmlformats.org/presentationml/2006/ole">
            <mc:AlternateContent xmlns:mc="http://schemas.openxmlformats.org/markup-compatibility/2006">
              <mc:Choice xmlns:v="urn:schemas-microsoft-com:vml" Requires="v">
                <p:oleObj spid="_x0000_s183300" name="Equation" r:id="rId3" imgW="2082800" imgH="762000" progId="Equation.DSMT4">
                  <p:embed/>
                </p:oleObj>
              </mc:Choice>
              <mc:Fallback>
                <p:oleObj name="Equation" r:id="rId3" imgW="2082800" imgH="7620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83030" y="2423160"/>
                        <a:ext cx="2753487" cy="1005840"/>
                      </a:xfrm>
                      <a:prstGeom prst="rect">
                        <a:avLst/>
                      </a:prstGeom>
                      <a:noFill/>
                    </p:spPr>
                  </p:pic>
                </p:oleObj>
              </mc:Fallback>
            </mc:AlternateContent>
          </a:graphicData>
        </a:graphic>
      </p:graphicFrame>
      <p:sp>
        <p:nvSpPr>
          <p:cNvPr id="7" name="Rectangle 4"/>
          <p:cNvSpPr>
            <a:spLocks noChangeArrowheads="1"/>
          </p:cNvSpPr>
          <p:nvPr/>
        </p:nvSpPr>
        <p:spPr bwMode="auto">
          <a:xfrm>
            <a:off x="5566411" y="283468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5177790" y="2594957"/>
          <a:ext cx="1597183" cy="662246"/>
        </p:xfrm>
        <a:graphic>
          <a:graphicData uri="http://schemas.openxmlformats.org/presentationml/2006/ole">
            <mc:AlternateContent xmlns:mc="http://schemas.openxmlformats.org/markup-compatibility/2006">
              <mc:Choice xmlns:v="urn:schemas-microsoft-com:vml" Requires="v">
                <p:oleObj spid="_x0000_s183301" name="Equation" r:id="rId5" imgW="1167893" imgH="482391" progId="Equation.DSMT4">
                  <p:embed/>
                </p:oleObj>
              </mc:Choice>
              <mc:Fallback>
                <p:oleObj name="Equation" r:id="rId5" imgW="1167893" imgH="482391"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177790" y="2594957"/>
                        <a:ext cx="1597183" cy="662246"/>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243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865282889"/>
      </p:ext>
    </p:extLst>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31234" y="1463438"/>
            <a:ext cx="4390946" cy="415498"/>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3.3.5 LTI</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系统按能观性的结构分解</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990188" y="1990682"/>
            <a:ext cx="1463862"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1</a:t>
            </a:r>
            <a:r>
              <a:rPr kumimoji="0" lang="zh-CN" altLang="zh-CN" sz="18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、能观矩阵</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6" name="矩形 5"/>
          <p:cNvSpPr/>
          <p:nvPr/>
        </p:nvSpPr>
        <p:spPr>
          <a:xfrm>
            <a:off x="2353994" y="1941479"/>
            <a:ext cx="2273192"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秩为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rank V= s &lt; n</a:t>
            </a: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0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7" name="矩形 6"/>
          <p:cNvSpPr/>
          <p:nvPr/>
        </p:nvSpPr>
        <p:spPr>
          <a:xfrm>
            <a:off x="986388" y="2539268"/>
            <a:ext cx="99899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2</a:t>
            </a:r>
            <a:r>
              <a:rPr kumimoji="0" lang="zh-CN" altLang="zh-CN" sz="18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、定理</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8" name="矩形 7"/>
          <p:cNvSpPr/>
          <p:nvPr/>
        </p:nvSpPr>
        <p:spPr>
          <a:xfrm>
            <a:off x="1909281" y="2504644"/>
            <a:ext cx="6194119" cy="78483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{A,B,C}</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状态不完全能观，则必可通过适当的一个线性非奇异变换，使之化为按能观性分解的表达式：</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9" name="Rectangle 2"/>
          <p:cNvSpPr>
            <a:spLocks noChangeArrowheads="1"/>
          </p:cNvSpPr>
          <p:nvPr/>
        </p:nvSpPr>
        <p:spPr bwMode="auto">
          <a:xfrm>
            <a:off x="5006341" y="316251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6195061" y="2943388"/>
          <a:ext cx="651665" cy="285818"/>
        </p:xfrm>
        <a:graphic>
          <a:graphicData uri="http://schemas.openxmlformats.org/presentationml/2006/ole">
            <mc:AlternateContent xmlns:mc="http://schemas.openxmlformats.org/markup-compatibility/2006">
              <mc:Choice xmlns:v="urn:schemas-microsoft-com:vml" Requires="v">
                <p:oleObj spid="_x0000_s184326" name="公式" r:id="rId3" imgW="545863" imgH="241195" progId="Equation.3">
                  <p:embed/>
                </p:oleObj>
              </mc:Choice>
              <mc:Fallback>
                <p:oleObj name="公式" r:id="rId3" imgW="545863" imgH="241195" progId="Equation.3">
                  <p:embed/>
                  <p:pic>
                    <p:nvPicPr>
                      <p:cNvPr id="10" name="对象 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195061" y="2943388"/>
                        <a:ext cx="651665" cy="285818"/>
                      </a:xfrm>
                      <a:prstGeom prst="rect">
                        <a:avLst/>
                      </a:prstGeom>
                      <a:noFill/>
                    </p:spPr>
                  </p:pic>
                </p:oleObj>
              </mc:Fallback>
            </mc:AlternateContent>
          </a:graphicData>
        </a:graphic>
      </p:graphicFrame>
      <p:sp>
        <p:nvSpPr>
          <p:cNvPr id="11" name="Rectangle 4"/>
          <p:cNvSpPr>
            <a:spLocks noChangeArrowheads="1"/>
          </p:cNvSpPr>
          <p:nvPr/>
        </p:nvSpPr>
        <p:spPr bwMode="auto">
          <a:xfrm>
            <a:off x="2626708" y="381172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3030541" y="3386642"/>
          <a:ext cx="2412233" cy="1381121"/>
        </p:xfrm>
        <a:graphic>
          <a:graphicData uri="http://schemas.openxmlformats.org/presentationml/2006/ole">
            <mc:AlternateContent xmlns:mc="http://schemas.openxmlformats.org/markup-compatibility/2006">
              <mc:Choice xmlns:v="urn:schemas-microsoft-com:vml" Requires="v">
                <p:oleObj spid="_x0000_s184327" name="Equation" r:id="rId5" imgW="2171700" imgH="1244600" progId="Equation.DSMT4">
                  <p:embed/>
                </p:oleObj>
              </mc:Choice>
              <mc:Fallback>
                <p:oleObj name="Equation" r:id="rId5" imgW="2171700" imgH="1244600" progId="Equation.DSMT4">
                  <p:embed/>
                  <p:pic>
                    <p:nvPicPr>
                      <p:cNvPr id="12" name="对象 1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030541" y="3386642"/>
                        <a:ext cx="2412233" cy="1381121"/>
                      </a:xfrm>
                      <a:prstGeom prst="rect">
                        <a:avLst/>
                      </a:prstGeom>
                      <a:noFill/>
                    </p:spPr>
                  </p:pic>
                </p:oleObj>
              </mc:Fallback>
            </mc:AlternateContent>
          </a:graphicData>
        </a:graphic>
      </p:graphicFrame>
      <p:sp>
        <p:nvSpPr>
          <p:cNvPr id="13" name="矩形 12"/>
          <p:cNvSpPr/>
          <p:nvPr/>
        </p:nvSpPr>
        <p:spPr>
          <a:xfrm>
            <a:off x="1120140" y="4873310"/>
            <a:ext cx="6983259" cy="369332"/>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其中，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s</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维能观子状态向量，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n-s</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）维不能观子状态向量。</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4" name="Rectangle 6"/>
          <p:cNvSpPr>
            <a:spLocks noChangeArrowheads="1"/>
          </p:cNvSpPr>
          <p:nvPr/>
        </p:nvSpPr>
        <p:spPr bwMode="auto">
          <a:xfrm>
            <a:off x="498683" y="528880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5" name="对象 14"/>
          <p:cNvGraphicFramePr>
            <a:graphicFrameLocks noChangeAspect="1"/>
          </p:cNvGraphicFramePr>
          <p:nvPr>
            <p:extLst/>
          </p:nvPr>
        </p:nvGraphicFramePr>
        <p:xfrm>
          <a:off x="1937609" y="4923684"/>
          <a:ext cx="312848" cy="266500"/>
        </p:xfrm>
        <a:graphic>
          <a:graphicData uri="http://schemas.openxmlformats.org/presentationml/2006/ole">
            <mc:AlternateContent xmlns:mc="http://schemas.openxmlformats.org/markup-compatibility/2006">
              <mc:Choice xmlns:v="urn:schemas-microsoft-com:vml" Requires="v">
                <p:oleObj spid="_x0000_s184328" name="公式" r:id="rId7" imgW="253780" imgH="215713" progId="Equation.3">
                  <p:embed/>
                </p:oleObj>
              </mc:Choice>
              <mc:Fallback>
                <p:oleObj name="公式" r:id="rId7" imgW="253780" imgH="215713" progId="Equation.3">
                  <p:embed/>
                  <p:pic>
                    <p:nvPicPr>
                      <p:cNvPr id="15" name="对象 1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37609" y="4923684"/>
                        <a:ext cx="312848" cy="266500"/>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4459284" y="4903405"/>
          <a:ext cx="335806" cy="286057"/>
        </p:xfrm>
        <a:graphic>
          <a:graphicData uri="http://schemas.openxmlformats.org/presentationml/2006/ole">
            <mc:AlternateContent xmlns:mc="http://schemas.openxmlformats.org/markup-compatibility/2006">
              <mc:Choice xmlns:v="urn:schemas-microsoft-com:vml" Requires="v">
                <p:oleObj spid="_x0000_s184329" name="公式" r:id="rId9" imgW="253780" imgH="215713" progId="Equation.3">
                  <p:embed/>
                </p:oleObj>
              </mc:Choice>
              <mc:Fallback>
                <p:oleObj name="公式" r:id="rId9" imgW="253780" imgH="215713" progId="Equation.3">
                  <p:embed/>
                  <p:pic>
                    <p:nvPicPr>
                      <p:cNvPr id="17" name="对象 1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459284" y="4903405"/>
                        <a:ext cx="335806" cy="286057"/>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244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1206044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500"/>
                                        <p:tgtEl>
                                          <p:spTgt spid="6"/>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nodeType="with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500"/>
                                        <p:tgtEl>
                                          <p:spTgt spid="10"/>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500"/>
                                        <p:tgtEl>
                                          <p:spTgt spid="7"/>
                                        </p:tgtEl>
                                      </p:cBhvr>
                                    </p:animEffect>
                                  </p:childTnLst>
                                </p:cTn>
                              </p:par>
                              <p:par>
                                <p:cTn id="22" presetID="10" presetClass="entr" presetSubtype="0" fill="hold" nodeType="withEffect">
                                  <p:stCondLst>
                                    <p:cond delay="0"/>
                                  </p:stCondLst>
                                  <p:childTnLst>
                                    <p:set>
                                      <p:cBhvr>
                                        <p:cTn id="23" dur="1" fill="hold">
                                          <p:stCondLst>
                                            <p:cond delay="0"/>
                                          </p:stCondLst>
                                        </p:cTn>
                                        <p:tgtEl>
                                          <p:spTgt spid="12"/>
                                        </p:tgtEl>
                                        <p:attrNameLst>
                                          <p:attrName>style.visibility</p:attrName>
                                        </p:attrNameLst>
                                      </p:cBhvr>
                                      <p:to>
                                        <p:strVal val="visible"/>
                                      </p:to>
                                    </p:set>
                                    <p:animEffect transition="in" filter="fade">
                                      <p:cBhvr>
                                        <p:cTn id="24" dur="500"/>
                                        <p:tgtEl>
                                          <p:spTgt spid="12"/>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500"/>
                                        <p:tgtEl>
                                          <p:spTgt spid="13"/>
                                        </p:tgtEl>
                                      </p:cBhvr>
                                    </p:animEffect>
                                  </p:childTnLst>
                                </p:cTn>
                              </p:par>
                              <p:par>
                                <p:cTn id="28" presetID="10" presetClass="entr" presetSubtype="0" fill="hold" nodeType="withEffect">
                                  <p:stCondLst>
                                    <p:cond delay="0"/>
                                  </p:stCondLst>
                                  <p:childTnLst>
                                    <p:set>
                                      <p:cBhvr>
                                        <p:cTn id="29" dur="1" fill="hold">
                                          <p:stCondLst>
                                            <p:cond delay="0"/>
                                          </p:stCondLst>
                                        </p:cTn>
                                        <p:tgtEl>
                                          <p:spTgt spid="15"/>
                                        </p:tgtEl>
                                        <p:attrNameLst>
                                          <p:attrName>style.visibility</p:attrName>
                                        </p:attrNameLst>
                                      </p:cBhvr>
                                      <p:to>
                                        <p:strVal val="visible"/>
                                      </p:to>
                                    </p:set>
                                    <p:animEffect transition="in" filter="fade">
                                      <p:cBhvr>
                                        <p:cTn id="30" dur="500"/>
                                        <p:tgtEl>
                                          <p:spTgt spid="15"/>
                                        </p:tgtEl>
                                      </p:cBhvr>
                                    </p:animEffect>
                                  </p:childTnLst>
                                </p:cTn>
                              </p:par>
                              <p:par>
                                <p:cTn id="31" presetID="10" presetClass="entr" presetSubtype="0" fill="hold" nodeType="withEffect">
                                  <p:stCondLst>
                                    <p:cond delay="0"/>
                                  </p:stCondLst>
                                  <p:childTnLst>
                                    <p:set>
                                      <p:cBhvr>
                                        <p:cTn id="32" dur="1" fill="hold">
                                          <p:stCondLst>
                                            <p:cond delay="0"/>
                                          </p:stCondLst>
                                        </p:cTn>
                                        <p:tgtEl>
                                          <p:spTgt spid="17"/>
                                        </p:tgtEl>
                                        <p:attrNameLst>
                                          <p:attrName>style.visibility</p:attrName>
                                        </p:attrNameLst>
                                      </p:cBhvr>
                                      <p:to>
                                        <p:strVal val="visible"/>
                                      </p:to>
                                    </p:set>
                                    <p:animEffect transition="in" filter="fade">
                                      <p:cBhvr>
                                        <p:cTn id="33"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13" grpId="0"/>
    </p:bld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39872" y="1233101"/>
            <a:ext cx="2972289"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3</a:t>
            </a:r>
            <a:r>
              <a:rPr kumimoji="0" lang="zh-CN" altLang="zh-CN" sz="18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、线性非奇异变换</a:t>
            </a:r>
            <a:r>
              <a:rPr kumimoji="0" lang="en-US" altLang="zh-CN" sz="18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T</a:t>
            </a:r>
            <a:r>
              <a:rPr kumimoji="0" lang="zh-CN" altLang="zh-CN" sz="18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的构造</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5" name="矩形 4"/>
          <p:cNvSpPr/>
          <p:nvPr/>
        </p:nvSpPr>
        <p:spPr>
          <a:xfrm>
            <a:off x="868098" y="1585588"/>
            <a:ext cx="6983730" cy="1754326"/>
          </a:xfrm>
          <a:prstGeom prst="rect">
            <a:avLst/>
          </a:prstGeom>
        </p:spPr>
        <p:txBody>
          <a:bodyPr wrap="square">
            <a:spAutoFit/>
          </a:bodyPr>
          <a:lstStyle/>
          <a:p>
            <a:pPr marL="0" marR="0" lvl="0" indent="228600" algn="just" defTabSz="914400" rtl="0" eaLnBrk="1" fontAlgn="auto" latinLnBrk="0" hangingPunct="1">
              <a:lnSpc>
                <a:spcPct val="3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① 从可观性矩阵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中选出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s</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个线性无关行向量，再加上任意选定的（</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n-s</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）个行向量，构造非奇异矩阵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使：</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0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Rectangle 2"/>
          <p:cNvSpPr>
            <a:spLocks noChangeArrowheads="1"/>
          </p:cNvSpPr>
          <p:nvPr/>
        </p:nvSpPr>
        <p:spPr bwMode="auto">
          <a:xfrm>
            <a:off x="1062991" y="276472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2811232" y="1656899"/>
          <a:ext cx="1100704" cy="1056676"/>
        </p:xfrm>
        <a:graphic>
          <a:graphicData uri="http://schemas.openxmlformats.org/presentationml/2006/ole">
            <mc:AlternateContent xmlns:mc="http://schemas.openxmlformats.org/markup-compatibility/2006">
              <mc:Choice xmlns:v="urn:schemas-microsoft-com:vml" Requires="v">
                <p:oleObj spid="_x0000_s185352" name="Equation" r:id="rId3" imgW="952500" imgH="927100" progId="Equation.DSMT4">
                  <p:embed/>
                </p:oleObj>
              </mc:Choice>
              <mc:Fallback>
                <p:oleObj name="Equation" r:id="rId3" imgW="952500" imgH="927100"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11232" y="1656899"/>
                        <a:ext cx="1100704" cy="1056676"/>
                      </a:xfrm>
                      <a:prstGeom prst="rect">
                        <a:avLst/>
                      </a:prstGeom>
                      <a:noFill/>
                    </p:spPr>
                  </p:pic>
                </p:oleObj>
              </mc:Fallback>
            </mc:AlternateContent>
          </a:graphicData>
        </a:graphic>
      </p:graphicFrame>
      <p:sp>
        <p:nvSpPr>
          <p:cNvPr id="8" name="Rectangle 4"/>
          <p:cNvSpPr>
            <a:spLocks noChangeArrowheads="1"/>
          </p:cNvSpPr>
          <p:nvPr/>
        </p:nvSpPr>
        <p:spPr bwMode="auto">
          <a:xfrm>
            <a:off x="3265144" y="302189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5400176" y="2804028"/>
          <a:ext cx="442019" cy="392906"/>
        </p:xfrm>
        <a:graphic>
          <a:graphicData uri="http://schemas.openxmlformats.org/presentationml/2006/ole">
            <mc:AlternateContent xmlns:mc="http://schemas.openxmlformats.org/markup-compatibility/2006">
              <mc:Choice xmlns:v="urn:schemas-microsoft-com:vml" Requires="v">
                <p:oleObj spid="_x0000_s185353" name="Equation" r:id="rId5" imgW="253890" imgH="228501" progId="Equation.DSMT4">
                  <p:embed/>
                </p:oleObj>
              </mc:Choice>
              <mc:Fallback>
                <p:oleObj name="Equation" r:id="rId5" imgW="253890" imgH="228501"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400176" y="2804028"/>
                        <a:ext cx="442019" cy="392906"/>
                      </a:xfrm>
                      <a:prstGeom prst="rect">
                        <a:avLst/>
                      </a:prstGeom>
                      <a:noFill/>
                    </p:spPr>
                  </p:pic>
                </p:oleObj>
              </mc:Fallback>
            </mc:AlternateContent>
          </a:graphicData>
        </a:graphic>
      </p:graphicFrame>
      <p:sp>
        <p:nvSpPr>
          <p:cNvPr id="10" name="Rectangle 6"/>
          <p:cNvSpPr>
            <a:spLocks noChangeArrowheads="1"/>
          </p:cNvSpPr>
          <p:nvPr/>
        </p:nvSpPr>
        <p:spPr bwMode="auto">
          <a:xfrm>
            <a:off x="5538550" y="302189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6308982" y="2637578"/>
          <a:ext cx="1319645" cy="725805"/>
        </p:xfrm>
        <a:graphic>
          <a:graphicData uri="http://schemas.openxmlformats.org/presentationml/2006/ole">
            <mc:AlternateContent xmlns:mc="http://schemas.openxmlformats.org/markup-compatibility/2006">
              <mc:Choice xmlns:v="urn:schemas-microsoft-com:vml" Requires="v">
                <p:oleObj spid="_x0000_s185354" name="公式" r:id="rId7" imgW="914400" imgH="508000" progId="Equation.3">
                  <p:embed/>
                </p:oleObj>
              </mc:Choice>
              <mc:Fallback>
                <p:oleObj name="公式" r:id="rId7" imgW="914400" imgH="508000" progId="Equation.3">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308982" y="2637578"/>
                        <a:ext cx="1319645" cy="725805"/>
                      </a:xfrm>
                      <a:prstGeom prst="rect">
                        <a:avLst/>
                      </a:prstGeom>
                      <a:noFill/>
                    </p:spPr>
                  </p:pic>
                </p:oleObj>
              </mc:Fallback>
            </mc:AlternateContent>
          </a:graphicData>
        </a:graphic>
      </p:graphicFrame>
      <p:sp>
        <p:nvSpPr>
          <p:cNvPr id="12" name="矩形 11"/>
          <p:cNvSpPr/>
          <p:nvPr/>
        </p:nvSpPr>
        <p:spPr>
          <a:xfrm>
            <a:off x="845015" y="3446860"/>
            <a:ext cx="4859022" cy="507831"/>
          </a:xfrm>
          <a:prstGeom prst="rect">
            <a:avLst/>
          </a:prstGeom>
        </p:spPr>
        <p:txBody>
          <a:bodyPr wrap="non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② 能观规范分解的线性变换阵的另一求法：</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3540711" y="4047061"/>
          <a:ext cx="1638505" cy="1099976"/>
        </p:xfrm>
        <a:graphic>
          <a:graphicData uri="http://schemas.openxmlformats.org/presentationml/2006/ole">
            <mc:AlternateContent xmlns:mc="http://schemas.openxmlformats.org/markup-compatibility/2006">
              <mc:Choice xmlns:v="urn:schemas-microsoft-com:vml" Requires="v">
                <p:oleObj spid="_x0000_s185355" name="Equation" r:id="rId9" imgW="1358900" imgH="914400" progId="Equation.DSMT4">
                  <p:embed/>
                </p:oleObj>
              </mc:Choice>
              <mc:Fallback>
                <p:oleObj name="Equation" r:id="rId9" imgW="1358900" imgH="914400"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540711" y="4047061"/>
                        <a:ext cx="1638505" cy="1099976"/>
                      </a:xfrm>
                      <a:prstGeom prst="rect">
                        <a:avLst/>
                      </a:prstGeom>
                      <a:noFill/>
                    </p:spPr>
                  </p:pic>
                </p:oleObj>
              </mc:Fallback>
            </mc:AlternateContent>
          </a:graphicData>
        </a:graphic>
      </p:graphicFrame>
      <p:sp>
        <p:nvSpPr>
          <p:cNvPr id="15" name="矩形 14"/>
          <p:cNvSpPr/>
          <p:nvPr/>
        </p:nvSpPr>
        <p:spPr>
          <a:xfrm>
            <a:off x="1230534" y="5147037"/>
            <a:ext cx="6256116" cy="507831"/>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这里</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是</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矩阵，则可把</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取为线性变换阵。</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7" name="对象 16"/>
          <p:cNvGraphicFramePr>
            <a:graphicFrameLocks noChangeAspect="1"/>
          </p:cNvGraphicFramePr>
          <p:nvPr>
            <p:extLst/>
          </p:nvPr>
        </p:nvGraphicFramePr>
        <p:xfrm>
          <a:off x="2000250" y="5192243"/>
          <a:ext cx="274320" cy="394335"/>
        </p:xfrm>
        <a:graphic>
          <a:graphicData uri="http://schemas.openxmlformats.org/presentationml/2006/ole">
            <mc:AlternateContent xmlns:mc="http://schemas.openxmlformats.org/markup-compatibility/2006">
              <mc:Choice xmlns:v="urn:schemas-microsoft-com:vml" Requires="v">
                <p:oleObj spid="_x0000_s185356" name="Equation" r:id="rId11" imgW="152268" imgH="215713" progId="Equation.DSMT4">
                  <p:embed/>
                </p:oleObj>
              </mc:Choice>
              <mc:Fallback>
                <p:oleObj name="Equation" r:id="rId11" imgW="152268" imgH="215713" progId="Equation.DSMT4">
                  <p:embed/>
                  <p:pic>
                    <p:nvPicPr>
                      <p:cNvPr id="17" name="对象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000250" y="5192243"/>
                        <a:ext cx="274320" cy="394335"/>
                      </a:xfrm>
                      <a:prstGeom prst="rect">
                        <a:avLst/>
                      </a:prstGeom>
                      <a:noFill/>
                    </p:spPr>
                  </p:pic>
                </p:oleObj>
              </mc:Fallback>
            </mc:AlternateContent>
          </a:graphicData>
        </a:graphic>
      </p:graphicFrame>
      <p:sp>
        <p:nvSpPr>
          <p:cNvPr id="18" name="Rectangle 12"/>
          <p:cNvSpPr>
            <a:spLocks noChangeArrowheads="1"/>
          </p:cNvSpPr>
          <p:nvPr/>
        </p:nvSpPr>
        <p:spPr bwMode="auto">
          <a:xfrm>
            <a:off x="1897381" y="689307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9" name="对象 18"/>
          <p:cNvGraphicFramePr>
            <a:graphicFrameLocks noChangeAspect="1"/>
          </p:cNvGraphicFramePr>
          <p:nvPr>
            <p:extLst/>
          </p:nvPr>
        </p:nvGraphicFramePr>
        <p:xfrm>
          <a:off x="2518506" y="5261336"/>
          <a:ext cx="667603" cy="325242"/>
        </p:xfrm>
        <a:graphic>
          <a:graphicData uri="http://schemas.openxmlformats.org/presentationml/2006/ole">
            <mc:AlternateContent xmlns:mc="http://schemas.openxmlformats.org/markup-compatibility/2006">
              <mc:Choice xmlns:v="urn:schemas-microsoft-com:vml" Requires="v">
                <p:oleObj spid="_x0000_s185357" name="Equation" r:id="rId13" imgW="368140" imgH="177723" progId="Equation.DSMT4">
                  <p:embed/>
                </p:oleObj>
              </mc:Choice>
              <mc:Fallback>
                <p:oleObj name="Equation" r:id="rId13" imgW="368140" imgH="177723" progId="Equation.DSMT4">
                  <p:embed/>
                  <p:pic>
                    <p:nvPicPr>
                      <p:cNvPr id="19" name="对象 1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518506" y="5261336"/>
                        <a:ext cx="667603" cy="325242"/>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245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7224878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par>
                                <p:cTn id="14" presetID="10" presetClass="entr" presetSubtype="0" fill="hold" nodeType="with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fade">
                                      <p:cBhvr>
                                        <p:cTn id="16" dur="500"/>
                                        <p:tgtEl>
                                          <p:spTgt spid="11"/>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par>
                                <p:cTn id="22" presetID="10" presetClass="entr" presetSubtype="0" fill="hold" nodeType="with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fade">
                                      <p:cBhvr>
                                        <p:cTn id="24" dur="500"/>
                                        <p:tgtEl>
                                          <p:spTgt spid="14"/>
                                        </p:tgtEl>
                                      </p:cBhvr>
                                    </p:animEffect>
                                  </p:childTnLst>
                                </p:cTn>
                              </p:par>
                              <p:par>
                                <p:cTn id="25" presetID="10" presetClass="entr" presetSubtype="0" fill="hold" nodeType="with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fade">
                                      <p:cBhvr>
                                        <p:cTn id="27" dur="500"/>
                                        <p:tgtEl>
                                          <p:spTgt spid="17"/>
                                        </p:tgtEl>
                                      </p:cBhvr>
                                    </p:animEffect>
                                  </p:childTnLst>
                                </p:cTn>
                              </p:par>
                              <p:par>
                                <p:cTn id="28" presetID="10" presetClass="entr" presetSubtype="0" fill="hold" nodeType="withEffect">
                                  <p:stCondLst>
                                    <p:cond delay="0"/>
                                  </p:stCondLst>
                                  <p:childTnLst>
                                    <p:set>
                                      <p:cBhvr>
                                        <p:cTn id="29" dur="1" fill="hold">
                                          <p:stCondLst>
                                            <p:cond delay="0"/>
                                          </p:stCondLst>
                                        </p:cTn>
                                        <p:tgtEl>
                                          <p:spTgt spid="19"/>
                                        </p:tgtEl>
                                        <p:attrNameLst>
                                          <p:attrName>style.visibility</p:attrName>
                                        </p:attrNameLst>
                                      </p:cBhvr>
                                      <p:to>
                                        <p:strVal val="visible"/>
                                      </p:to>
                                    </p:set>
                                    <p:animEffect transition="in" filter="fade">
                                      <p:cBhvr>
                                        <p:cTn id="30" dur="500"/>
                                        <p:tgtEl>
                                          <p:spTgt spid="19"/>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15"/>
                                        </p:tgtEl>
                                        <p:attrNameLst>
                                          <p:attrName>style.visibility</p:attrName>
                                        </p:attrNameLst>
                                      </p:cBhvr>
                                      <p:to>
                                        <p:strVal val="visible"/>
                                      </p:to>
                                    </p:set>
                                    <p:animEffect transition="in" filter="fade">
                                      <p:cBhvr>
                                        <p:cTn id="33"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2" grpId="0"/>
      <p:bldP spid="15" grpId="0"/>
    </p:bld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82271" y="1325889"/>
            <a:ext cx="2911374" cy="369332"/>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4</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的相互作用：</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1400351" y="1352098"/>
          <a:ext cx="375699" cy="320040"/>
        </p:xfrm>
        <a:graphic>
          <a:graphicData uri="http://schemas.openxmlformats.org/presentationml/2006/ole">
            <mc:AlternateContent xmlns:mc="http://schemas.openxmlformats.org/markup-compatibility/2006">
              <mc:Choice xmlns:v="urn:schemas-microsoft-com:vml" Requires="v">
                <p:oleObj spid="_x0000_s186379" name="公式" r:id="rId3" imgW="253780" imgH="215713" progId="Equation.3">
                  <p:embed/>
                </p:oleObj>
              </mc:Choice>
              <mc:Fallback>
                <p:oleObj name="公式" r:id="rId3" imgW="253780" imgH="215713" progId="Equation.3">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00351" y="1352098"/>
                        <a:ext cx="375699" cy="320040"/>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913016" y="1358444"/>
          <a:ext cx="353212" cy="300884"/>
        </p:xfrm>
        <a:graphic>
          <a:graphicData uri="http://schemas.openxmlformats.org/presentationml/2006/ole">
            <mc:AlternateContent xmlns:mc="http://schemas.openxmlformats.org/markup-compatibility/2006">
              <mc:Choice xmlns:v="urn:schemas-microsoft-com:vml" Requires="v">
                <p:oleObj spid="_x0000_s186380" name="公式" r:id="rId5" imgW="253780" imgH="215713" progId="Equation.3">
                  <p:embed/>
                </p:oleObj>
              </mc:Choice>
              <mc:Fallback>
                <p:oleObj name="公式" r:id="rId5" imgW="253780" imgH="215713" progId="Equation.3">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13016" y="1358444"/>
                        <a:ext cx="353212" cy="300884"/>
                      </a:xfrm>
                      <a:prstGeom prst="rect">
                        <a:avLst/>
                      </a:prstGeom>
                      <a:noFill/>
                    </p:spPr>
                  </p:pic>
                </p:oleObj>
              </mc:Fallback>
            </mc:AlternateContent>
          </a:graphicData>
        </a:graphic>
      </p:graphicFrame>
      <p:sp>
        <p:nvSpPr>
          <p:cNvPr id="9" name="矩形 8"/>
          <p:cNvSpPr/>
          <p:nvPr/>
        </p:nvSpPr>
        <p:spPr>
          <a:xfrm>
            <a:off x="913015" y="1969045"/>
            <a:ext cx="1401346"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能观子系统</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0" name="Rectangle 6"/>
          <p:cNvSpPr>
            <a:spLocks noChangeArrowheads="1"/>
          </p:cNvSpPr>
          <p:nvPr/>
        </p:nvSpPr>
        <p:spPr bwMode="auto">
          <a:xfrm>
            <a:off x="3143251" y="239038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2731770" y="1827571"/>
          <a:ext cx="1910771" cy="450989"/>
        </p:xfrm>
        <a:graphic>
          <a:graphicData uri="http://schemas.openxmlformats.org/presentationml/2006/ole">
            <mc:AlternateContent xmlns:mc="http://schemas.openxmlformats.org/markup-compatibility/2006">
              <mc:Choice xmlns:v="urn:schemas-microsoft-com:vml" Requires="v">
                <p:oleObj spid="_x0000_s186381" name="公式" r:id="rId7" imgW="1282700" imgH="304800" progId="Equation.3">
                  <p:embed/>
                </p:oleObj>
              </mc:Choice>
              <mc:Fallback>
                <p:oleObj name="公式" r:id="rId7" imgW="1282700" imgH="304800" progId="Equation.3">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31770" y="1827571"/>
                        <a:ext cx="1910771" cy="450989"/>
                      </a:xfrm>
                      <a:prstGeom prst="rect">
                        <a:avLst/>
                      </a:prstGeom>
                      <a:noFill/>
                    </p:spPr>
                  </p:pic>
                </p:oleObj>
              </mc:Fallback>
            </mc:AlternateContent>
          </a:graphicData>
        </a:graphic>
      </p:graphicFrame>
      <p:sp>
        <p:nvSpPr>
          <p:cNvPr id="12" name="矩形 11"/>
          <p:cNvSpPr/>
          <p:nvPr/>
        </p:nvSpPr>
        <p:spPr>
          <a:xfrm>
            <a:off x="913015" y="2439076"/>
            <a:ext cx="1635875"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不能观子系统：</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3" name="Rectangle 8"/>
          <p:cNvSpPr>
            <a:spLocks noChangeArrowheads="1"/>
          </p:cNvSpPr>
          <p:nvPr/>
        </p:nvSpPr>
        <p:spPr bwMode="auto">
          <a:xfrm>
            <a:off x="2731771" y="316048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2750039" y="2290650"/>
          <a:ext cx="3021803" cy="484012"/>
        </p:xfrm>
        <a:graphic>
          <a:graphicData uri="http://schemas.openxmlformats.org/presentationml/2006/ole">
            <mc:AlternateContent xmlns:mc="http://schemas.openxmlformats.org/markup-compatibility/2006">
              <mc:Choice xmlns:v="urn:schemas-microsoft-com:vml" Requires="v">
                <p:oleObj spid="_x0000_s186382" name="公式" r:id="rId9" imgW="1892300" imgH="304800" progId="Equation.3">
                  <p:embed/>
                </p:oleObj>
              </mc:Choice>
              <mc:Fallback>
                <p:oleObj name="公式" r:id="rId9" imgW="1892300" imgH="304800" progId="Equation.3">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50039" y="2290650"/>
                        <a:ext cx="3021803" cy="484012"/>
                      </a:xfrm>
                      <a:prstGeom prst="rect">
                        <a:avLst/>
                      </a:prstGeom>
                      <a:noFill/>
                    </p:spPr>
                  </p:pic>
                </p:oleObj>
              </mc:Fallback>
            </mc:AlternateContent>
          </a:graphicData>
        </a:graphic>
      </p:graphicFrame>
      <p:sp>
        <p:nvSpPr>
          <p:cNvPr id="15" name="Rectangle 10"/>
          <p:cNvSpPr>
            <a:spLocks noChangeArrowheads="1"/>
          </p:cNvSpPr>
          <p:nvPr/>
        </p:nvSpPr>
        <p:spPr bwMode="auto">
          <a:xfrm>
            <a:off x="4983481" y="319620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2750039" y="2890915"/>
          <a:ext cx="1044115" cy="397758"/>
        </p:xfrm>
        <a:graphic>
          <a:graphicData uri="http://schemas.openxmlformats.org/presentationml/2006/ole">
            <mc:AlternateContent xmlns:mc="http://schemas.openxmlformats.org/markup-compatibility/2006">
              <mc:Choice xmlns:v="urn:schemas-microsoft-com:vml" Requires="v">
                <p:oleObj spid="_x0000_s186383" name="Equation" r:id="rId11" imgW="596900" imgH="241300" progId="Equation.DSMT4">
                  <p:embed/>
                </p:oleObj>
              </mc:Choice>
              <mc:Fallback>
                <p:oleObj name="Equation" r:id="rId11" imgW="596900" imgH="241300" progId="Equation.DSMT4">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50039" y="2890915"/>
                        <a:ext cx="1044115" cy="397758"/>
                      </a:xfrm>
                      <a:prstGeom prst="rect">
                        <a:avLst/>
                      </a:prstGeom>
                      <a:noFill/>
                    </p:spPr>
                  </p:pic>
                </p:oleObj>
              </mc:Fallback>
            </mc:AlternateContent>
          </a:graphicData>
        </a:graphic>
      </p:graphicFrame>
      <p:pic>
        <p:nvPicPr>
          <p:cNvPr id="25611" name="Picture 11" descr="未命名4"/>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460115" y="3370422"/>
            <a:ext cx="4668076" cy="1296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矩形 16"/>
          <p:cNvSpPr/>
          <p:nvPr/>
        </p:nvSpPr>
        <p:spPr>
          <a:xfrm>
            <a:off x="651510" y="4870682"/>
            <a:ext cx="7098030" cy="784830"/>
          </a:xfrm>
          <a:prstGeom prst="rect">
            <a:avLst/>
          </a:prstGeom>
        </p:spPr>
        <p:txBody>
          <a:bodyPr wrap="square">
            <a:spAutoFit/>
          </a:bodyPr>
          <a:lstStyle/>
          <a:p>
            <a:pPr marL="22860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①从上式知，不能观子系统的</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不在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y</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中直接出线，也不能通过</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y</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中间接出现，故</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y</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中无</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的信息，故</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不可观。</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9" name="对象 18"/>
          <p:cNvGraphicFramePr>
            <a:graphicFrameLocks noChangeAspect="1"/>
          </p:cNvGraphicFramePr>
          <p:nvPr>
            <p:extLst/>
          </p:nvPr>
        </p:nvGraphicFramePr>
        <p:xfrm>
          <a:off x="3921236" y="4906583"/>
          <a:ext cx="375699" cy="320040"/>
        </p:xfrm>
        <a:graphic>
          <a:graphicData uri="http://schemas.openxmlformats.org/presentationml/2006/ole">
            <mc:AlternateContent xmlns:mc="http://schemas.openxmlformats.org/markup-compatibility/2006">
              <mc:Choice xmlns:v="urn:schemas-microsoft-com:vml" Requires="v">
                <p:oleObj spid="_x0000_s186384" name="公式" r:id="rId14" imgW="253780" imgH="215713" progId="Equation.3">
                  <p:embed/>
                </p:oleObj>
              </mc:Choice>
              <mc:Fallback>
                <p:oleObj name="公式" r:id="rId14" imgW="253780" imgH="215713" progId="Equation.3">
                  <p:embed/>
                  <p:pic>
                    <p:nvPicPr>
                      <p:cNvPr id="19" name="对象 1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21236" y="4906583"/>
                        <a:ext cx="375699" cy="320040"/>
                      </a:xfrm>
                      <a:prstGeom prst="rect">
                        <a:avLst/>
                      </a:prstGeom>
                      <a:noFill/>
                    </p:spPr>
                  </p:pic>
                </p:oleObj>
              </mc:Fallback>
            </mc:AlternateContent>
          </a:graphicData>
        </a:graphic>
      </p:graphicFrame>
      <p:graphicFrame>
        <p:nvGraphicFramePr>
          <p:cNvPr id="20" name="对象 19"/>
          <p:cNvGraphicFramePr>
            <a:graphicFrameLocks noChangeAspect="1"/>
          </p:cNvGraphicFramePr>
          <p:nvPr>
            <p:extLst/>
          </p:nvPr>
        </p:nvGraphicFramePr>
        <p:xfrm>
          <a:off x="7715250" y="4905522"/>
          <a:ext cx="353212" cy="300884"/>
        </p:xfrm>
        <a:graphic>
          <a:graphicData uri="http://schemas.openxmlformats.org/presentationml/2006/ole">
            <mc:AlternateContent xmlns:mc="http://schemas.openxmlformats.org/markup-compatibility/2006">
              <mc:Choice xmlns:v="urn:schemas-microsoft-com:vml" Requires="v">
                <p:oleObj spid="_x0000_s186385" name="公式" r:id="rId15" imgW="253780" imgH="215713" progId="Equation.3">
                  <p:embed/>
                </p:oleObj>
              </mc:Choice>
              <mc:Fallback>
                <p:oleObj name="公式" r:id="rId15" imgW="253780" imgH="215713" progId="Equation.3">
                  <p:embed/>
                  <p:pic>
                    <p:nvPicPr>
                      <p:cNvPr id="20" name="对象 1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715250" y="4905522"/>
                        <a:ext cx="353212" cy="300884"/>
                      </a:xfrm>
                      <a:prstGeom prst="rect">
                        <a:avLst/>
                      </a:prstGeom>
                      <a:noFill/>
                    </p:spPr>
                  </p:pic>
                </p:oleObj>
              </mc:Fallback>
            </mc:AlternateContent>
          </a:graphicData>
        </a:graphic>
      </p:graphicFrame>
      <p:graphicFrame>
        <p:nvGraphicFramePr>
          <p:cNvPr id="21" name="对象 20"/>
          <p:cNvGraphicFramePr>
            <a:graphicFrameLocks noChangeAspect="1"/>
          </p:cNvGraphicFramePr>
          <p:nvPr>
            <p:extLst/>
          </p:nvPr>
        </p:nvGraphicFramePr>
        <p:xfrm>
          <a:off x="3418454" y="5243483"/>
          <a:ext cx="375699" cy="320040"/>
        </p:xfrm>
        <a:graphic>
          <a:graphicData uri="http://schemas.openxmlformats.org/presentationml/2006/ole">
            <mc:AlternateContent xmlns:mc="http://schemas.openxmlformats.org/markup-compatibility/2006">
              <mc:Choice xmlns:v="urn:schemas-microsoft-com:vml" Requires="v">
                <p:oleObj spid="_x0000_s186386" name="公式" r:id="rId16" imgW="253780" imgH="215713" progId="Equation.3">
                  <p:embed/>
                </p:oleObj>
              </mc:Choice>
              <mc:Fallback>
                <p:oleObj name="公式" r:id="rId16" imgW="253780" imgH="215713" progId="Equation.3">
                  <p:embed/>
                  <p:pic>
                    <p:nvPicPr>
                      <p:cNvPr id="21" name="对象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18454" y="5243483"/>
                        <a:ext cx="375699" cy="320040"/>
                      </a:xfrm>
                      <a:prstGeom prst="rect">
                        <a:avLst/>
                      </a:prstGeom>
                      <a:noFill/>
                    </p:spPr>
                  </p:pic>
                </p:oleObj>
              </mc:Fallback>
            </mc:AlternateContent>
          </a:graphicData>
        </a:graphic>
      </p:graphicFrame>
      <p:graphicFrame>
        <p:nvGraphicFramePr>
          <p:cNvPr id="22" name="对象 21"/>
          <p:cNvGraphicFramePr>
            <a:graphicFrameLocks noChangeAspect="1"/>
          </p:cNvGraphicFramePr>
          <p:nvPr>
            <p:extLst/>
          </p:nvPr>
        </p:nvGraphicFramePr>
        <p:xfrm>
          <a:off x="4939762" y="5226623"/>
          <a:ext cx="375699" cy="320040"/>
        </p:xfrm>
        <a:graphic>
          <a:graphicData uri="http://schemas.openxmlformats.org/presentationml/2006/ole">
            <mc:AlternateContent xmlns:mc="http://schemas.openxmlformats.org/markup-compatibility/2006">
              <mc:Choice xmlns:v="urn:schemas-microsoft-com:vml" Requires="v">
                <p:oleObj spid="_x0000_s186387" name="公式" r:id="rId17" imgW="253780" imgH="215713" progId="Equation.3">
                  <p:embed/>
                </p:oleObj>
              </mc:Choice>
              <mc:Fallback>
                <p:oleObj name="公式" r:id="rId17" imgW="253780" imgH="215713" progId="Equation.3">
                  <p:embed/>
                  <p:pic>
                    <p:nvPicPr>
                      <p:cNvPr id="22" name="对象 2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939762" y="5226623"/>
                        <a:ext cx="375699" cy="320040"/>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246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5135276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fade">
                                      <p:cBhvr>
                                        <p:cTn id="10" dur="500"/>
                                        <p:tgtEl>
                                          <p:spTgt spid="11"/>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500"/>
                                        <p:tgtEl>
                                          <p:spTgt spid="12"/>
                                        </p:tgtEl>
                                      </p:cBhvr>
                                    </p:animEffect>
                                  </p:childTnLst>
                                </p:cTn>
                              </p:par>
                              <p:par>
                                <p:cTn id="14" presetID="10" presetClass="entr" presetSubtype="0" fill="hold" nodeType="withEffect">
                                  <p:stCondLst>
                                    <p:cond delay="0"/>
                                  </p:stCondLst>
                                  <p:childTnLst>
                                    <p:set>
                                      <p:cBhvr>
                                        <p:cTn id="15" dur="1" fill="hold">
                                          <p:stCondLst>
                                            <p:cond delay="0"/>
                                          </p:stCondLst>
                                        </p:cTn>
                                        <p:tgtEl>
                                          <p:spTgt spid="14"/>
                                        </p:tgtEl>
                                        <p:attrNameLst>
                                          <p:attrName>style.visibility</p:attrName>
                                        </p:attrNameLst>
                                      </p:cBhvr>
                                      <p:to>
                                        <p:strVal val="visible"/>
                                      </p:to>
                                    </p:set>
                                    <p:animEffect transition="in" filter="fade">
                                      <p:cBhvr>
                                        <p:cTn id="16" dur="500"/>
                                        <p:tgtEl>
                                          <p:spTgt spid="14"/>
                                        </p:tgtEl>
                                      </p:cBhvr>
                                    </p:animEffect>
                                  </p:childTnLst>
                                </p:cTn>
                              </p:par>
                              <p:par>
                                <p:cTn id="17" presetID="10" presetClass="entr" presetSubtype="0" fill="hold" nodeType="withEffect">
                                  <p:stCondLst>
                                    <p:cond delay="0"/>
                                  </p:stCondLst>
                                  <p:childTnLst>
                                    <p:set>
                                      <p:cBhvr>
                                        <p:cTn id="18" dur="1" fill="hold">
                                          <p:stCondLst>
                                            <p:cond delay="0"/>
                                          </p:stCondLst>
                                        </p:cTn>
                                        <p:tgtEl>
                                          <p:spTgt spid="16"/>
                                        </p:tgtEl>
                                        <p:attrNameLst>
                                          <p:attrName>style.visibility</p:attrName>
                                        </p:attrNameLst>
                                      </p:cBhvr>
                                      <p:to>
                                        <p:strVal val="visible"/>
                                      </p:to>
                                    </p:set>
                                    <p:animEffect transition="in" filter="fade">
                                      <p:cBhvr>
                                        <p:cTn id="19" dur="500"/>
                                        <p:tgtEl>
                                          <p:spTgt spid="16"/>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nodeType="clickEffect">
                                  <p:stCondLst>
                                    <p:cond delay="0"/>
                                  </p:stCondLst>
                                  <p:childTnLst>
                                    <p:set>
                                      <p:cBhvr>
                                        <p:cTn id="23" dur="1" fill="hold">
                                          <p:stCondLst>
                                            <p:cond delay="0"/>
                                          </p:stCondLst>
                                        </p:cTn>
                                        <p:tgtEl>
                                          <p:spTgt spid="25611"/>
                                        </p:tgtEl>
                                        <p:attrNameLst>
                                          <p:attrName>style.visibility</p:attrName>
                                        </p:attrNameLst>
                                      </p:cBhvr>
                                      <p:to>
                                        <p:strVal val="visible"/>
                                      </p:to>
                                    </p:set>
                                    <p:animEffect transition="in" filter="fade">
                                      <p:cBhvr>
                                        <p:cTn id="24" dur="500"/>
                                        <p:tgtEl>
                                          <p:spTgt spid="25611"/>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fade">
                                      <p:cBhvr>
                                        <p:cTn id="27" dur="500"/>
                                        <p:tgtEl>
                                          <p:spTgt spid="17"/>
                                        </p:tgtEl>
                                      </p:cBhvr>
                                    </p:animEffect>
                                  </p:childTnLst>
                                </p:cTn>
                              </p:par>
                              <p:par>
                                <p:cTn id="28" presetID="10" presetClass="entr" presetSubtype="0" fill="hold" nodeType="withEffect">
                                  <p:stCondLst>
                                    <p:cond delay="0"/>
                                  </p:stCondLst>
                                  <p:childTnLst>
                                    <p:set>
                                      <p:cBhvr>
                                        <p:cTn id="29" dur="1" fill="hold">
                                          <p:stCondLst>
                                            <p:cond delay="0"/>
                                          </p:stCondLst>
                                        </p:cTn>
                                        <p:tgtEl>
                                          <p:spTgt spid="19"/>
                                        </p:tgtEl>
                                        <p:attrNameLst>
                                          <p:attrName>style.visibility</p:attrName>
                                        </p:attrNameLst>
                                      </p:cBhvr>
                                      <p:to>
                                        <p:strVal val="visible"/>
                                      </p:to>
                                    </p:set>
                                    <p:animEffect transition="in" filter="fade">
                                      <p:cBhvr>
                                        <p:cTn id="30" dur="500"/>
                                        <p:tgtEl>
                                          <p:spTgt spid="19"/>
                                        </p:tgtEl>
                                      </p:cBhvr>
                                    </p:animEffect>
                                  </p:childTnLst>
                                </p:cTn>
                              </p:par>
                              <p:par>
                                <p:cTn id="31" presetID="10" presetClass="entr" presetSubtype="0" fill="hold" nodeType="withEffect">
                                  <p:stCondLst>
                                    <p:cond delay="0"/>
                                  </p:stCondLst>
                                  <p:childTnLst>
                                    <p:set>
                                      <p:cBhvr>
                                        <p:cTn id="32" dur="1" fill="hold">
                                          <p:stCondLst>
                                            <p:cond delay="0"/>
                                          </p:stCondLst>
                                        </p:cTn>
                                        <p:tgtEl>
                                          <p:spTgt spid="21"/>
                                        </p:tgtEl>
                                        <p:attrNameLst>
                                          <p:attrName>style.visibility</p:attrName>
                                        </p:attrNameLst>
                                      </p:cBhvr>
                                      <p:to>
                                        <p:strVal val="visible"/>
                                      </p:to>
                                    </p:set>
                                    <p:animEffect transition="in" filter="fade">
                                      <p:cBhvr>
                                        <p:cTn id="33" dur="500"/>
                                        <p:tgtEl>
                                          <p:spTgt spid="21"/>
                                        </p:tgtEl>
                                      </p:cBhvr>
                                    </p:animEffect>
                                  </p:childTnLst>
                                </p:cTn>
                              </p:par>
                              <p:par>
                                <p:cTn id="34" presetID="10" presetClass="entr" presetSubtype="0" fill="hold" nodeType="withEffect">
                                  <p:stCondLst>
                                    <p:cond delay="0"/>
                                  </p:stCondLst>
                                  <p:childTnLst>
                                    <p:set>
                                      <p:cBhvr>
                                        <p:cTn id="35" dur="1" fill="hold">
                                          <p:stCondLst>
                                            <p:cond delay="0"/>
                                          </p:stCondLst>
                                        </p:cTn>
                                        <p:tgtEl>
                                          <p:spTgt spid="22"/>
                                        </p:tgtEl>
                                        <p:attrNameLst>
                                          <p:attrName>style.visibility</p:attrName>
                                        </p:attrNameLst>
                                      </p:cBhvr>
                                      <p:to>
                                        <p:strVal val="visible"/>
                                      </p:to>
                                    </p:set>
                                    <p:animEffect transition="in" filter="fade">
                                      <p:cBhvr>
                                        <p:cTn id="36" dur="500"/>
                                        <p:tgtEl>
                                          <p:spTgt spid="22"/>
                                        </p:tgtEl>
                                      </p:cBhvr>
                                    </p:animEffect>
                                  </p:childTnLst>
                                </p:cTn>
                              </p:par>
                              <p:par>
                                <p:cTn id="37" presetID="10" presetClass="entr" presetSubtype="0" fill="hold" nodeType="withEffect">
                                  <p:stCondLst>
                                    <p:cond delay="0"/>
                                  </p:stCondLst>
                                  <p:childTnLst>
                                    <p:set>
                                      <p:cBhvr>
                                        <p:cTn id="38" dur="1" fill="hold">
                                          <p:stCondLst>
                                            <p:cond delay="0"/>
                                          </p:stCondLst>
                                        </p:cTn>
                                        <p:tgtEl>
                                          <p:spTgt spid="20"/>
                                        </p:tgtEl>
                                        <p:attrNameLst>
                                          <p:attrName>style.visibility</p:attrName>
                                        </p:attrNameLst>
                                      </p:cBhvr>
                                      <p:to>
                                        <p:strVal val="visible"/>
                                      </p:to>
                                    </p:set>
                                    <p:animEffect transition="in" filter="fade">
                                      <p:cBhvr>
                                        <p:cTn id="39"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2" grpId="0"/>
      <p:bldP spid="17" grpId="0"/>
    </p:bld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6" name="Picture 2" descr="未命名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76952" y="1131443"/>
            <a:ext cx="3312319" cy="2668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矩形 3"/>
          <p:cNvSpPr/>
          <p:nvPr/>
        </p:nvSpPr>
        <p:spPr>
          <a:xfrm>
            <a:off x="741878" y="3894281"/>
            <a:ext cx="133882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②传递矩阵</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5" name="Rectangle 4"/>
          <p:cNvSpPr>
            <a:spLocks noChangeArrowheads="1"/>
          </p:cNvSpPr>
          <p:nvPr/>
        </p:nvSpPr>
        <p:spPr bwMode="auto">
          <a:xfrm>
            <a:off x="2034541" y="410203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2034540" y="4427570"/>
          <a:ext cx="4103370" cy="430316"/>
        </p:xfrm>
        <a:graphic>
          <a:graphicData uri="http://schemas.openxmlformats.org/presentationml/2006/ole">
            <mc:AlternateContent xmlns:mc="http://schemas.openxmlformats.org/markup-compatibility/2006">
              <mc:Choice xmlns:v="urn:schemas-microsoft-com:vml" Requires="v">
                <p:oleObj spid="_x0000_s187395" name="公式" r:id="rId4" imgW="2235200" imgH="241300" progId="Equation.3">
                  <p:embed/>
                </p:oleObj>
              </mc:Choice>
              <mc:Fallback>
                <p:oleObj name="公式" r:id="rId4" imgW="2235200" imgH="241300" progId="Equation.3">
                  <p:embed/>
                  <p:pic>
                    <p:nvPicPr>
                      <p:cNvPr id="6" name="对象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34540" y="4427570"/>
                        <a:ext cx="4103370" cy="430316"/>
                      </a:xfrm>
                      <a:prstGeom prst="rect">
                        <a:avLst/>
                      </a:prstGeom>
                      <a:noFill/>
                    </p:spPr>
                  </p:pic>
                </p:oleObj>
              </mc:Fallback>
            </mc:AlternateContent>
          </a:graphicData>
        </a:graphic>
      </p:graphicFrame>
      <p:sp>
        <p:nvSpPr>
          <p:cNvPr id="7" name="矩形 6"/>
          <p:cNvSpPr/>
          <p:nvPr/>
        </p:nvSpPr>
        <p:spPr>
          <a:xfrm>
            <a:off x="788670" y="5122114"/>
            <a:ext cx="7086600"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u</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只通过可观子系统</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sym typeface="Wingdings" panose="05000000000000000000" pitchFamily="2" charset="2"/>
              </a:rPr>
              <a:t></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y</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，传递函数阵不能反映不可观子系统的特性。</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247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4965848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10" presetClass="entr" presetSubtype="0" fill="hold"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500"/>
                                        <p:tgtEl>
                                          <p:spTgt spid="6"/>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fade">
                                      <p:cBhvr>
                                        <p:cTn id="13"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7" grpId="0"/>
    </p:bld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80405" y="1316727"/>
            <a:ext cx="4108817"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③不可观子系统对系统其他部分的影响</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5" name="矩形 4"/>
          <p:cNvSpPr/>
          <p:nvPr/>
        </p:nvSpPr>
        <p:spPr>
          <a:xfrm>
            <a:off x="857250" y="1662976"/>
            <a:ext cx="7395210"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不能观的系统的信息局限于自身内部传递，不影响系统其他部分。但不能观的系统应稳定（特征值稳定），否则可能造成不能观子系统损坏（振、烧坏），从而影响其他部分。</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矩形 5"/>
          <p:cNvSpPr/>
          <p:nvPr/>
        </p:nvSpPr>
        <p:spPr>
          <a:xfrm>
            <a:off x="788670" y="2770972"/>
            <a:ext cx="7463790"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注意：数学上此时不能观部分对其他部分及</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y</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无任何影响，即使振、烧。但注意建模时的“主要信息”，即忽略了次要因素。因此，</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{A,B,C}</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对应的实际系统中，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仍可能对</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Y</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有影响。</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sym typeface="Wingdings" panose="05000000000000000000" pitchFamily="2" charset="2"/>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问题的关键是怎样建模。</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2380655" y="3529036"/>
          <a:ext cx="290751" cy="247677"/>
        </p:xfrm>
        <a:graphic>
          <a:graphicData uri="http://schemas.openxmlformats.org/presentationml/2006/ole">
            <mc:AlternateContent xmlns:mc="http://schemas.openxmlformats.org/markup-compatibility/2006">
              <mc:Choice xmlns:v="urn:schemas-microsoft-com:vml" Requires="v">
                <p:oleObj spid="_x0000_s188420" name="公式" r:id="rId3" imgW="253780" imgH="215713" progId="Equation.3">
                  <p:embed/>
                </p:oleObj>
              </mc:Choice>
              <mc:Fallback>
                <p:oleObj name="公式" r:id="rId3" imgW="253780" imgH="215713" progId="Equation.3">
                  <p:embed/>
                  <p:pic>
                    <p:nvPicPr>
                      <p:cNvPr id="8" name="对象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80655" y="3529036"/>
                        <a:ext cx="290751" cy="247677"/>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3569375" y="3524777"/>
          <a:ext cx="262890" cy="251936"/>
        </p:xfrm>
        <a:graphic>
          <a:graphicData uri="http://schemas.openxmlformats.org/presentationml/2006/ole">
            <mc:AlternateContent xmlns:mc="http://schemas.openxmlformats.org/markup-compatibility/2006">
              <mc:Choice xmlns:v="urn:schemas-microsoft-com:vml" Requires="v">
                <p:oleObj spid="_x0000_s188421" name="Equation" r:id="rId5" imgW="228501" imgH="215806" progId="Equation.DSMT4">
                  <p:embed/>
                </p:oleObj>
              </mc:Choice>
              <mc:Fallback>
                <p:oleObj name="Equation" r:id="rId5" imgW="228501" imgH="215806" progId="Equation.DSMT4">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569375" y="3524777"/>
                        <a:ext cx="262890" cy="251936"/>
                      </a:xfrm>
                      <a:prstGeom prst="rect">
                        <a:avLst/>
                      </a:prstGeom>
                      <a:noFill/>
                    </p:spPr>
                  </p:pic>
                </p:oleObj>
              </mc:Fallback>
            </mc:AlternateContent>
          </a:graphicData>
        </a:graphic>
      </p:graphicFrame>
      <p:pic>
        <p:nvPicPr>
          <p:cNvPr id="27653" name="Picture 5" descr="未命名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74714" y="2955116"/>
            <a:ext cx="3208616" cy="2191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矩形 10"/>
          <p:cNvSpPr/>
          <p:nvPr/>
        </p:nvSpPr>
        <p:spPr>
          <a:xfrm>
            <a:off x="4309110" y="2774456"/>
            <a:ext cx="3771900" cy="286232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假定：子系统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、子系统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2</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距离</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米，二者无任何机、电连接。但子系统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2</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着火，可能会烧着子系统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，导致系统损坏。</a:t>
            </a:r>
          </a:p>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建模时若只考虑机、电连接，则子系统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2</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不可控不可观；</a:t>
            </a:r>
          </a:p>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建模时还考虑了空间热传递，则子系统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2</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不可控但部分可观。</a:t>
            </a: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248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1926084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par>
                                <p:cTn id="13" presetID="10" presetClass="entr" presetSubtype="0" fill="hold"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nodeType="with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500"/>
                                        <p:tgtEl>
                                          <p:spTgt spid="10"/>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xit" presetSubtype="0" fill="hold" grpId="1" nodeType="clickEffect">
                                  <p:stCondLst>
                                    <p:cond delay="0"/>
                                  </p:stCondLst>
                                  <p:childTnLst>
                                    <p:animEffect transition="out" filter="fade">
                                      <p:cBhvr>
                                        <p:cTn id="22" dur="500"/>
                                        <p:tgtEl>
                                          <p:spTgt spid="6"/>
                                        </p:tgtEl>
                                      </p:cBhvr>
                                    </p:animEffect>
                                    <p:set>
                                      <p:cBhvr>
                                        <p:cTn id="23" dur="1" fill="hold">
                                          <p:stCondLst>
                                            <p:cond delay="499"/>
                                          </p:stCondLst>
                                        </p:cTn>
                                        <p:tgtEl>
                                          <p:spTgt spid="6"/>
                                        </p:tgtEl>
                                        <p:attrNameLst>
                                          <p:attrName>style.visibility</p:attrName>
                                        </p:attrNameLst>
                                      </p:cBhvr>
                                      <p:to>
                                        <p:strVal val="hidden"/>
                                      </p:to>
                                    </p:set>
                                  </p:childTnLst>
                                </p:cTn>
                              </p:par>
                              <p:par>
                                <p:cTn id="24" presetID="10" presetClass="exit" presetSubtype="0" fill="hold" nodeType="withEffect">
                                  <p:stCondLst>
                                    <p:cond delay="0"/>
                                  </p:stCondLst>
                                  <p:childTnLst>
                                    <p:animEffect transition="out" filter="fade">
                                      <p:cBhvr>
                                        <p:cTn id="25" dur="500"/>
                                        <p:tgtEl>
                                          <p:spTgt spid="8"/>
                                        </p:tgtEl>
                                      </p:cBhvr>
                                    </p:animEffect>
                                    <p:set>
                                      <p:cBhvr>
                                        <p:cTn id="26" dur="1" fill="hold">
                                          <p:stCondLst>
                                            <p:cond delay="499"/>
                                          </p:stCondLst>
                                        </p:cTn>
                                        <p:tgtEl>
                                          <p:spTgt spid="8"/>
                                        </p:tgtEl>
                                        <p:attrNameLst>
                                          <p:attrName>style.visibility</p:attrName>
                                        </p:attrNameLst>
                                      </p:cBhvr>
                                      <p:to>
                                        <p:strVal val="hidden"/>
                                      </p:to>
                                    </p:set>
                                  </p:childTnLst>
                                </p:cTn>
                              </p:par>
                              <p:par>
                                <p:cTn id="27" presetID="10" presetClass="exit" presetSubtype="0" fill="hold" nodeType="withEffect">
                                  <p:stCondLst>
                                    <p:cond delay="0"/>
                                  </p:stCondLst>
                                  <p:childTnLst>
                                    <p:animEffect transition="out" filter="fade">
                                      <p:cBhvr>
                                        <p:cTn id="28" dur="500"/>
                                        <p:tgtEl>
                                          <p:spTgt spid="10"/>
                                        </p:tgtEl>
                                      </p:cBhvr>
                                    </p:animEffect>
                                    <p:set>
                                      <p:cBhvr>
                                        <p:cTn id="29" dur="1" fill="hold">
                                          <p:stCondLst>
                                            <p:cond delay="499"/>
                                          </p:stCondLst>
                                        </p:cTn>
                                        <p:tgtEl>
                                          <p:spTgt spid="10"/>
                                        </p:tgtEl>
                                        <p:attrNameLst>
                                          <p:attrName>style.visibility</p:attrName>
                                        </p:attrNameLst>
                                      </p:cBhvr>
                                      <p:to>
                                        <p:strVal val="hidden"/>
                                      </p:to>
                                    </p:se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nodeType="clickEffect">
                                  <p:stCondLst>
                                    <p:cond delay="0"/>
                                  </p:stCondLst>
                                  <p:childTnLst>
                                    <p:set>
                                      <p:cBhvr>
                                        <p:cTn id="33" dur="1" fill="hold">
                                          <p:stCondLst>
                                            <p:cond delay="0"/>
                                          </p:stCondLst>
                                        </p:cTn>
                                        <p:tgtEl>
                                          <p:spTgt spid="27653"/>
                                        </p:tgtEl>
                                        <p:attrNameLst>
                                          <p:attrName>style.visibility</p:attrName>
                                        </p:attrNameLst>
                                      </p:cBhvr>
                                      <p:to>
                                        <p:strVal val="visible"/>
                                      </p:to>
                                    </p:set>
                                    <p:animEffect transition="in" filter="fade">
                                      <p:cBhvr>
                                        <p:cTn id="34" dur="500"/>
                                        <p:tgtEl>
                                          <p:spTgt spid="27653"/>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11"/>
                                        </p:tgtEl>
                                        <p:attrNameLst>
                                          <p:attrName>style.visibility</p:attrName>
                                        </p:attrNameLst>
                                      </p:cBhvr>
                                      <p:to>
                                        <p:strVal val="visible"/>
                                      </p:to>
                                    </p:set>
                                    <p:animEffect transition="in" filter="fade">
                                      <p:cBhvr>
                                        <p:cTn id="39"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6" grpId="1"/>
      <p:bldP spid="11" grpId="0"/>
    </p:bld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56551" y="1170308"/>
            <a:ext cx="6322565"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例</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3-23 </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给出线性定常系统如下，试求能观规范分解表达式。</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Rectangle 2"/>
          <p:cNvSpPr>
            <a:spLocks noChangeArrowheads="1"/>
          </p:cNvSpPr>
          <p:nvPr/>
        </p:nvSpPr>
        <p:spPr bwMode="auto">
          <a:xfrm>
            <a:off x="2926081" y="158743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3451145" y="1725930"/>
          <a:ext cx="1143000" cy="635000"/>
        </p:xfrm>
        <a:graphic>
          <a:graphicData uri="http://schemas.openxmlformats.org/presentationml/2006/ole">
            <mc:AlternateContent xmlns:mc="http://schemas.openxmlformats.org/markup-compatibility/2006">
              <mc:Choice xmlns:v="urn:schemas-microsoft-com:vml" Requires="v">
                <p:oleObj spid="_x0000_s189447" name="Equation" r:id="rId3" imgW="774364" imgH="431613" progId="Equation.DSMT4">
                  <p:embed/>
                </p:oleObj>
              </mc:Choice>
              <mc:Fallback>
                <p:oleObj name="Equation" r:id="rId3" imgW="774364" imgH="431613"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51145" y="1725930"/>
                        <a:ext cx="1143000" cy="635000"/>
                      </a:xfrm>
                      <a:prstGeom prst="rect">
                        <a:avLst/>
                      </a:prstGeom>
                      <a:noFill/>
                    </p:spPr>
                  </p:pic>
                </p:oleObj>
              </mc:Fallback>
            </mc:AlternateContent>
          </a:graphicData>
        </a:graphic>
      </p:graphicFrame>
      <p:sp>
        <p:nvSpPr>
          <p:cNvPr id="7" name="矩形 6"/>
          <p:cNvSpPr/>
          <p:nvPr/>
        </p:nvSpPr>
        <p:spPr>
          <a:xfrm>
            <a:off x="1262703" y="2444390"/>
            <a:ext cx="646331"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其中</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8" name="Rectangle 4"/>
          <p:cNvSpPr>
            <a:spLocks noChangeArrowheads="1"/>
          </p:cNvSpPr>
          <p:nvPr/>
        </p:nvSpPr>
        <p:spPr bwMode="auto">
          <a:xfrm>
            <a:off x="2401015" y="253612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2166699" y="2619475"/>
          <a:ext cx="1518762" cy="991844"/>
        </p:xfrm>
        <a:graphic>
          <a:graphicData uri="http://schemas.openxmlformats.org/presentationml/2006/ole">
            <mc:AlternateContent xmlns:mc="http://schemas.openxmlformats.org/markup-compatibility/2006">
              <mc:Choice xmlns:v="urn:schemas-microsoft-com:vml" Requires="v">
                <p:oleObj spid="_x0000_s189448" name="Equation" r:id="rId5" imgW="1397000" imgH="914400" progId="Equation.DSMT4">
                  <p:embed/>
                </p:oleObj>
              </mc:Choice>
              <mc:Fallback>
                <p:oleObj name="Equation" r:id="rId5" imgW="1397000" imgH="91440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166699" y="2619475"/>
                        <a:ext cx="1518762" cy="991844"/>
                      </a:xfrm>
                      <a:prstGeom prst="rect">
                        <a:avLst/>
                      </a:prstGeom>
                      <a:noFill/>
                    </p:spPr>
                  </p:pic>
                </p:oleObj>
              </mc:Fallback>
            </mc:AlternateContent>
          </a:graphicData>
        </a:graphic>
      </p:graphicFrame>
      <p:sp>
        <p:nvSpPr>
          <p:cNvPr id="10" name="Rectangle 6"/>
          <p:cNvSpPr>
            <a:spLocks noChangeArrowheads="1"/>
          </p:cNvSpPr>
          <p:nvPr/>
        </p:nvSpPr>
        <p:spPr bwMode="auto">
          <a:xfrm>
            <a:off x="4434841" y="248595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4264461" y="2509932"/>
          <a:ext cx="658654" cy="1149650"/>
        </p:xfrm>
        <a:graphic>
          <a:graphicData uri="http://schemas.openxmlformats.org/presentationml/2006/ole">
            <mc:AlternateContent xmlns:mc="http://schemas.openxmlformats.org/markup-compatibility/2006">
              <mc:Choice xmlns:v="urn:schemas-microsoft-com:vml" Requires="v">
                <p:oleObj spid="_x0000_s189449" name="Equation" r:id="rId7" imgW="520700" imgH="914400" progId="Equation.DSMT4">
                  <p:embed/>
                </p:oleObj>
              </mc:Choice>
              <mc:Fallback>
                <p:oleObj name="Equation" r:id="rId7" imgW="520700" imgH="914400"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264461" y="2509932"/>
                        <a:ext cx="658654" cy="1149650"/>
                      </a:xfrm>
                      <a:prstGeom prst="rect">
                        <a:avLst/>
                      </a:prstGeom>
                      <a:noFill/>
                    </p:spPr>
                  </p:pic>
                </p:oleObj>
              </mc:Fallback>
            </mc:AlternateContent>
          </a:graphicData>
        </a:graphic>
      </p:graphicFrame>
      <p:sp>
        <p:nvSpPr>
          <p:cNvPr id="12" name="Rectangle 8"/>
          <p:cNvSpPr>
            <a:spLocks noChangeArrowheads="1"/>
          </p:cNvSpPr>
          <p:nvPr/>
        </p:nvSpPr>
        <p:spPr bwMode="auto">
          <a:xfrm>
            <a:off x="6160771" y="268614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5495955" y="2874664"/>
          <a:ext cx="1876395" cy="395802"/>
        </p:xfrm>
        <a:graphic>
          <a:graphicData uri="http://schemas.openxmlformats.org/presentationml/2006/ole">
            <mc:AlternateContent xmlns:mc="http://schemas.openxmlformats.org/markup-compatibility/2006">
              <mc:Choice xmlns:v="urn:schemas-microsoft-com:vml" Requires="v">
                <p:oleObj spid="_x0000_s189450" name="Equation" r:id="rId9" imgW="1218671" imgH="253890" progId="Equation.DSMT4">
                  <p:embed/>
                </p:oleObj>
              </mc:Choice>
              <mc:Fallback>
                <p:oleObj name="Equation" r:id="rId9" imgW="1218671" imgH="253890"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495955" y="2874664"/>
                        <a:ext cx="1876395" cy="395802"/>
                      </a:xfrm>
                      <a:prstGeom prst="rect">
                        <a:avLst/>
                      </a:prstGeom>
                      <a:noFill/>
                    </p:spPr>
                  </p:pic>
                </p:oleObj>
              </mc:Fallback>
            </mc:AlternateContent>
          </a:graphicData>
        </a:graphic>
      </p:graphicFrame>
      <p:sp>
        <p:nvSpPr>
          <p:cNvPr id="14" name="矩形 13"/>
          <p:cNvSpPr/>
          <p:nvPr/>
        </p:nvSpPr>
        <p:spPr>
          <a:xfrm>
            <a:off x="1204240" y="3875572"/>
            <a:ext cx="3239990"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解</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计算能观性矩阵的秩，得</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5" name="Rectangle 10"/>
          <p:cNvSpPr>
            <a:spLocks noChangeArrowheads="1"/>
          </p:cNvSpPr>
          <p:nvPr/>
        </p:nvSpPr>
        <p:spPr bwMode="auto">
          <a:xfrm>
            <a:off x="2800351" y="435602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2547777" y="4321399"/>
          <a:ext cx="3612994" cy="1080521"/>
        </p:xfrm>
        <a:graphic>
          <a:graphicData uri="http://schemas.openxmlformats.org/presentationml/2006/ole">
            <mc:AlternateContent xmlns:mc="http://schemas.openxmlformats.org/markup-compatibility/2006">
              <mc:Choice xmlns:v="urn:schemas-microsoft-com:vml" Requires="v">
                <p:oleObj spid="_x0000_s189451" name="Equation" r:id="rId11" imgW="3060700" imgH="914400" progId="Equation.DSMT4">
                  <p:embed/>
                </p:oleObj>
              </mc:Choice>
              <mc:Fallback>
                <p:oleObj name="Equation" r:id="rId11" imgW="3060700" imgH="914400" progId="Equation.DSMT4">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547777" y="4321399"/>
                        <a:ext cx="3612994" cy="1080521"/>
                      </a:xfrm>
                      <a:prstGeom prst="rect">
                        <a:avLst/>
                      </a:prstGeom>
                      <a:noFill/>
                    </p:spPr>
                  </p:pic>
                </p:oleObj>
              </mc:Fallback>
            </mc:AlternateContent>
          </a:graphicData>
        </a:graphic>
      </p:graphicFrame>
      <p:sp>
        <p:nvSpPr>
          <p:cNvPr id="17" name="矩形 16"/>
          <p:cNvSpPr/>
          <p:nvPr/>
        </p:nvSpPr>
        <p:spPr>
          <a:xfrm>
            <a:off x="1702668" y="5503045"/>
            <a:ext cx="2492990"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知系统不完全能观测。</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249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5564385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par>
                                <p:cTn id="8" presetID="10" presetClass="entr" presetSubtype="0" fill="hold" nodeType="withEffect">
                                  <p:stCondLst>
                                    <p:cond delay="0"/>
                                  </p:stCondLst>
                                  <p:childTnLst>
                                    <p:set>
                                      <p:cBhvr>
                                        <p:cTn id="9" dur="1" fill="hold">
                                          <p:stCondLst>
                                            <p:cond delay="0"/>
                                          </p:stCondLst>
                                        </p:cTn>
                                        <p:tgtEl>
                                          <p:spTgt spid="16"/>
                                        </p:tgtEl>
                                        <p:attrNameLst>
                                          <p:attrName>style.visibility</p:attrName>
                                        </p:attrNameLst>
                                      </p:cBhvr>
                                      <p:to>
                                        <p:strVal val="visible"/>
                                      </p:to>
                                    </p:set>
                                    <p:animEffect transition="in" filter="fade">
                                      <p:cBhvr>
                                        <p:cTn id="10" dur="500"/>
                                        <p:tgtEl>
                                          <p:spTgt spid="16"/>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7"/>
                                        </p:tgtEl>
                                        <p:attrNameLst>
                                          <p:attrName>style.visibility</p:attrName>
                                        </p:attrNameLst>
                                      </p:cBhvr>
                                      <p:to>
                                        <p:strVal val="visible"/>
                                      </p:to>
                                    </p:set>
                                    <p:animEffect transition="in" filter="fade">
                                      <p:cBhvr>
                                        <p:cTn id="13"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7" grpId="0"/>
    </p:bld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矩形 6"/>
          <p:cNvSpPr/>
          <p:nvPr/>
        </p:nvSpPr>
        <p:spPr>
          <a:xfrm>
            <a:off x="305976" y="1220487"/>
            <a:ext cx="3591654" cy="369332"/>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将</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阵通过线性转换，得到</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8" name="Rectangle 5"/>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857250" y="1275271"/>
          <a:ext cx="205740" cy="244316"/>
        </p:xfrm>
        <a:graphic>
          <a:graphicData uri="http://schemas.openxmlformats.org/presentationml/2006/ole">
            <mc:AlternateContent xmlns:mc="http://schemas.openxmlformats.org/markup-compatibility/2006">
              <mc:Choice xmlns:v="urn:schemas-microsoft-com:vml" Requires="v">
                <p:oleObj spid="_x0000_s190475" name="Equation" r:id="rId3" imgW="152202" imgH="177569" progId="Equation.DSMT4">
                  <p:embed/>
                </p:oleObj>
              </mc:Choice>
              <mc:Fallback>
                <p:oleObj name="Equation" r:id="rId3" imgW="152202" imgH="177569" progId="Equation.DSMT4">
                  <p:embed/>
                  <p:pic>
                    <p:nvPicPr>
                      <p:cNvPr id="9" name="对象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57250" y="1275271"/>
                        <a:ext cx="205740" cy="244316"/>
                      </a:xfrm>
                      <a:prstGeom prst="rect">
                        <a:avLst/>
                      </a:prstGeom>
                      <a:noFill/>
                    </p:spPr>
                  </p:pic>
                </p:oleObj>
              </mc:Fallback>
            </mc:AlternateContent>
          </a:graphicData>
        </a:graphic>
      </p:graphicFrame>
      <p:graphicFrame>
        <p:nvGraphicFramePr>
          <p:cNvPr id="11" name="对象 10"/>
          <p:cNvGraphicFramePr>
            <a:graphicFrameLocks noChangeAspect="1"/>
          </p:cNvGraphicFramePr>
          <p:nvPr>
            <p:extLst/>
          </p:nvPr>
        </p:nvGraphicFramePr>
        <p:xfrm>
          <a:off x="3023949" y="1725930"/>
          <a:ext cx="1456373" cy="1005840"/>
        </p:xfrm>
        <a:graphic>
          <a:graphicData uri="http://schemas.openxmlformats.org/presentationml/2006/ole">
            <mc:AlternateContent xmlns:mc="http://schemas.openxmlformats.org/markup-compatibility/2006">
              <mc:Choice xmlns:v="urn:schemas-microsoft-com:vml" Requires="v">
                <p:oleObj spid="_x0000_s190476" name="Equation" r:id="rId5" imgW="1320800" imgH="914400" progId="Equation.DSMT4">
                  <p:embed/>
                </p:oleObj>
              </mc:Choice>
              <mc:Fallback>
                <p:oleObj name="Equation" r:id="rId5" imgW="1320800" imgH="914400" progId="Equation.DSMT4">
                  <p:embed/>
                  <p:pic>
                    <p:nvPicPr>
                      <p:cNvPr id="11" name="对象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023949" y="1725930"/>
                        <a:ext cx="1456373" cy="1005840"/>
                      </a:xfrm>
                      <a:prstGeom prst="rect">
                        <a:avLst/>
                      </a:prstGeom>
                      <a:noFill/>
                    </p:spPr>
                  </p:pic>
                </p:oleObj>
              </mc:Fallback>
            </mc:AlternateContent>
          </a:graphicData>
        </a:graphic>
      </p:graphicFrame>
      <p:sp>
        <p:nvSpPr>
          <p:cNvPr id="12" name="矩形 11"/>
          <p:cNvSpPr/>
          <p:nvPr/>
        </p:nvSpPr>
        <p:spPr>
          <a:xfrm>
            <a:off x="305977" y="2890965"/>
            <a:ext cx="7509509" cy="646331"/>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显然，</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。取</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的前两行，再加上与这两行线性无关的任意两行，构造成线性变换矩阵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，并进而得到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1149428" y="2944698"/>
          <a:ext cx="1571900" cy="257890"/>
        </p:xfrm>
        <a:graphic>
          <a:graphicData uri="http://schemas.openxmlformats.org/presentationml/2006/ole">
            <mc:AlternateContent xmlns:mc="http://schemas.openxmlformats.org/markup-compatibility/2006">
              <mc:Choice xmlns:v="urn:schemas-microsoft-com:vml" Requires="v">
                <p:oleObj spid="_x0000_s190477" name="Equation" r:id="rId7" imgW="1218671" imgH="203112" progId="Equation.DSMT4">
                  <p:embed/>
                </p:oleObj>
              </mc:Choice>
              <mc:Fallback>
                <p:oleObj name="Equation" r:id="rId7" imgW="1218671" imgH="203112" progId="Equation.DSMT4">
                  <p:embed/>
                  <p:pic>
                    <p:nvPicPr>
                      <p:cNvPr id="14" name="对象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149428" y="2944698"/>
                        <a:ext cx="1571900" cy="257890"/>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3177540" y="2915810"/>
          <a:ext cx="217170" cy="285036"/>
        </p:xfrm>
        <a:graphic>
          <a:graphicData uri="http://schemas.openxmlformats.org/presentationml/2006/ole">
            <mc:AlternateContent xmlns:mc="http://schemas.openxmlformats.org/markup-compatibility/2006">
              <mc:Choice xmlns:v="urn:schemas-microsoft-com:vml" Requires="v">
                <p:oleObj spid="_x0000_s190478" name="Equation" r:id="rId9" imgW="152268" imgH="203024" progId="Equation.DSMT4">
                  <p:embed/>
                </p:oleObj>
              </mc:Choice>
              <mc:Fallback>
                <p:oleObj name="Equation" r:id="rId9" imgW="152268" imgH="203024" progId="Equation.DSMT4">
                  <p:embed/>
                  <p:pic>
                    <p:nvPicPr>
                      <p:cNvPr id="16" name="对象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7540" y="2915810"/>
                        <a:ext cx="217170" cy="285036"/>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3177540" y="3200846"/>
          <a:ext cx="217170" cy="246126"/>
        </p:xfrm>
        <a:graphic>
          <a:graphicData uri="http://schemas.openxmlformats.org/presentationml/2006/ole">
            <mc:AlternateContent xmlns:mc="http://schemas.openxmlformats.org/markup-compatibility/2006">
              <mc:Choice xmlns:v="urn:schemas-microsoft-com:vml" Requires="v">
                <p:oleObj spid="_x0000_s190479" name="Equation" r:id="rId11" imgW="139579" imgH="164957" progId="Equation.DSMT4">
                  <p:embed/>
                </p:oleObj>
              </mc:Choice>
              <mc:Fallback>
                <p:oleObj name="Equation" r:id="rId11" imgW="139579" imgH="164957" progId="Equation.DSMT4">
                  <p:embed/>
                  <p:pic>
                    <p:nvPicPr>
                      <p:cNvPr id="18" name="对象 1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7540" y="3200846"/>
                        <a:ext cx="217170" cy="246126"/>
                      </a:xfrm>
                      <a:prstGeom prst="rect">
                        <a:avLst/>
                      </a:prstGeom>
                      <a:noFill/>
                    </p:spPr>
                  </p:pic>
                </p:oleObj>
              </mc:Fallback>
            </mc:AlternateContent>
          </a:graphicData>
        </a:graphic>
      </p:graphicFrame>
      <p:graphicFrame>
        <p:nvGraphicFramePr>
          <p:cNvPr id="20" name="对象 19"/>
          <p:cNvGraphicFramePr>
            <a:graphicFrameLocks noChangeAspect="1"/>
          </p:cNvGraphicFramePr>
          <p:nvPr>
            <p:extLst/>
          </p:nvPr>
        </p:nvGraphicFramePr>
        <p:xfrm>
          <a:off x="4767123" y="3200846"/>
          <a:ext cx="329184" cy="274320"/>
        </p:xfrm>
        <a:graphic>
          <a:graphicData uri="http://schemas.openxmlformats.org/presentationml/2006/ole">
            <mc:AlternateContent xmlns:mc="http://schemas.openxmlformats.org/markup-compatibility/2006">
              <mc:Choice xmlns:v="urn:schemas-microsoft-com:vml" Requires="v">
                <p:oleObj spid="_x0000_s190480" name="Equation" r:id="rId13" imgW="228600" imgH="190500" progId="Equation.DSMT4">
                  <p:embed/>
                </p:oleObj>
              </mc:Choice>
              <mc:Fallback>
                <p:oleObj name="Equation" r:id="rId13" imgW="228600" imgH="190500" progId="Equation.DSMT4">
                  <p:embed/>
                  <p:pic>
                    <p:nvPicPr>
                      <p:cNvPr id="20" name="对象 1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767123" y="3200846"/>
                        <a:ext cx="329184" cy="274320"/>
                      </a:xfrm>
                      <a:prstGeom prst="rect">
                        <a:avLst/>
                      </a:prstGeom>
                      <a:noFill/>
                    </p:spPr>
                  </p:pic>
                </p:oleObj>
              </mc:Fallback>
            </mc:AlternateContent>
          </a:graphicData>
        </a:graphic>
      </p:graphicFrame>
      <p:graphicFrame>
        <p:nvGraphicFramePr>
          <p:cNvPr id="22" name="对象 21"/>
          <p:cNvGraphicFramePr>
            <a:graphicFrameLocks noChangeAspect="1"/>
          </p:cNvGraphicFramePr>
          <p:nvPr>
            <p:extLst/>
          </p:nvPr>
        </p:nvGraphicFramePr>
        <p:xfrm>
          <a:off x="2040529" y="3731558"/>
          <a:ext cx="1423749" cy="997664"/>
        </p:xfrm>
        <a:graphic>
          <a:graphicData uri="http://schemas.openxmlformats.org/presentationml/2006/ole">
            <mc:AlternateContent xmlns:mc="http://schemas.openxmlformats.org/markup-compatibility/2006">
              <mc:Choice xmlns:v="urn:schemas-microsoft-com:vml" Requires="v">
                <p:oleObj spid="_x0000_s190481" name="Equation" r:id="rId15" imgW="1308100" imgH="914400" progId="Equation.DSMT4">
                  <p:embed/>
                </p:oleObj>
              </mc:Choice>
              <mc:Fallback>
                <p:oleObj name="Equation" r:id="rId15" imgW="1308100" imgH="914400" progId="Equation.DSMT4">
                  <p:embed/>
                  <p:pic>
                    <p:nvPicPr>
                      <p:cNvPr id="22" name="对象 2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040529" y="3731558"/>
                        <a:ext cx="1423749" cy="997664"/>
                      </a:xfrm>
                      <a:prstGeom prst="rect">
                        <a:avLst/>
                      </a:prstGeom>
                      <a:noFill/>
                    </p:spPr>
                  </p:pic>
                </p:oleObj>
              </mc:Fallback>
            </mc:AlternateContent>
          </a:graphicData>
        </a:graphic>
      </p:graphicFrame>
      <p:graphicFrame>
        <p:nvGraphicFramePr>
          <p:cNvPr id="24" name="对象 23"/>
          <p:cNvGraphicFramePr>
            <a:graphicFrameLocks noChangeAspect="1"/>
          </p:cNvGraphicFramePr>
          <p:nvPr>
            <p:extLst/>
          </p:nvPr>
        </p:nvGraphicFramePr>
        <p:xfrm>
          <a:off x="3897630" y="3689368"/>
          <a:ext cx="1358698" cy="988144"/>
        </p:xfrm>
        <a:graphic>
          <a:graphicData uri="http://schemas.openxmlformats.org/presentationml/2006/ole">
            <mc:AlternateContent xmlns:mc="http://schemas.openxmlformats.org/markup-compatibility/2006">
              <mc:Choice xmlns:v="urn:schemas-microsoft-com:vml" Requires="v">
                <p:oleObj spid="_x0000_s190482" name="Equation" r:id="rId17" imgW="1257300" imgH="914400" progId="Equation.DSMT4">
                  <p:embed/>
                </p:oleObj>
              </mc:Choice>
              <mc:Fallback>
                <p:oleObj name="Equation" r:id="rId17" imgW="1257300" imgH="914400" progId="Equation.DSMT4">
                  <p:embed/>
                  <p:pic>
                    <p:nvPicPr>
                      <p:cNvPr id="24" name="对象 2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897630" y="3689368"/>
                        <a:ext cx="1358698" cy="988144"/>
                      </a:xfrm>
                      <a:prstGeom prst="rect">
                        <a:avLst/>
                      </a:prstGeom>
                      <a:noFill/>
                    </p:spPr>
                  </p:pic>
                </p:oleObj>
              </mc:Fallback>
            </mc:AlternateContent>
          </a:graphicData>
        </a:graphic>
      </p:graphicFrame>
      <p:graphicFrame>
        <p:nvGraphicFramePr>
          <p:cNvPr id="26" name="对象 25"/>
          <p:cNvGraphicFramePr>
            <a:graphicFrameLocks noChangeAspect="1"/>
          </p:cNvGraphicFramePr>
          <p:nvPr>
            <p:extLst/>
          </p:nvPr>
        </p:nvGraphicFramePr>
        <p:xfrm>
          <a:off x="2545857" y="4870995"/>
          <a:ext cx="2412556" cy="873983"/>
        </p:xfrm>
        <a:graphic>
          <a:graphicData uri="http://schemas.openxmlformats.org/presentationml/2006/ole">
            <mc:AlternateContent xmlns:mc="http://schemas.openxmlformats.org/markup-compatibility/2006">
              <mc:Choice xmlns:v="urn:schemas-microsoft-com:vml" Requires="v">
                <p:oleObj spid="_x0000_s190483" name="Equation" r:id="rId19" imgW="2527300" imgH="914400" progId="Equation.DSMT4">
                  <p:embed/>
                </p:oleObj>
              </mc:Choice>
              <mc:Fallback>
                <p:oleObj name="Equation" r:id="rId19" imgW="2527300" imgH="914400" progId="Equation.DSMT4">
                  <p:embed/>
                  <p:pic>
                    <p:nvPicPr>
                      <p:cNvPr id="26" name="对象 25"/>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545857" y="4870995"/>
                        <a:ext cx="2412556" cy="873983"/>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250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2582403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par>
                                <p:cTn id="8" presetID="10" presetClass="entr" presetSubtype="0" fill="hold"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fade">
                                      <p:cBhvr>
                                        <p:cTn id="10" dur="500"/>
                                        <p:tgtEl>
                                          <p:spTgt spid="14"/>
                                        </p:tgtEl>
                                      </p:cBhvr>
                                    </p:animEffect>
                                  </p:childTnLst>
                                </p:cTn>
                              </p:par>
                              <p:par>
                                <p:cTn id="11" presetID="10" presetClass="entr" presetSubtype="0" fill="hold" nodeType="withEffect">
                                  <p:stCondLst>
                                    <p:cond delay="0"/>
                                  </p:stCondLst>
                                  <p:childTnLst>
                                    <p:set>
                                      <p:cBhvr>
                                        <p:cTn id="12" dur="1" fill="hold">
                                          <p:stCondLst>
                                            <p:cond delay="0"/>
                                          </p:stCondLst>
                                        </p:cTn>
                                        <p:tgtEl>
                                          <p:spTgt spid="16"/>
                                        </p:tgtEl>
                                        <p:attrNameLst>
                                          <p:attrName>style.visibility</p:attrName>
                                        </p:attrNameLst>
                                      </p:cBhvr>
                                      <p:to>
                                        <p:strVal val="visible"/>
                                      </p:to>
                                    </p:set>
                                    <p:animEffect transition="in" filter="fade">
                                      <p:cBhvr>
                                        <p:cTn id="13" dur="500"/>
                                        <p:tgtEl>
                                          <p:spTgt spid="16"/>
                                        </p:tgtEl>
                                      </p:cBhvr>
                                    </p:animEffect>
                                  </p:childTnLst>
                                </p:cTn>
                              </p:par>
                              <p:par>
                                <p:cTn id="14" presetID="10" presetClass="entr" presetSubtype="0" fill="hold" nodeType="withEffect">
                                  <p:stCondLst>
                                    <p:cond delay="0"/>
                                  </p:stCondLst>
                                  <p:childTnLst>
                                    <p:set>
                                      <p:cBhvr>
                                        <p:cTn id="15" dur="1" fill="hold">
                                          <p:stCondLst>
                                            <p:cond delay="0"/>
                                          </p:stCondLst>
                                        </p:cTn>
                                        <p:tgtEl>
                                          <p:spTgt spid="18"/>
                                        </p:tgtEl>
                                        <p:attrNameLst>
                                          <p:attrName>style.visibility</p:attrName>
                                        </p:attrNameLst>
                                      </p:cBhvr>
                                      <p:to>
                                        <p:strVal val="visible"/>
                                      </p:to>
                                    </p:set>
                                    <p:animEffect transition="in" filter="fade">
                                      <p:cBhvr>
                                        <p:cTn id="16" dur="500"/>
                                        <p:tgtEl>
                                          <p:spTgt spid="18"/>
                                        </p:tgtEl>
                                      </p:cBhvr>
                                    </p:animEffect>
                                  </p:childTnLst>
                                </p:cTn>
                              </p:par>
                              <p:par>
                                <p:cTn id="17" presetID="10" presetClass="entr" presetSubtype="0" fill="hold" nodeType="withEffect">
                                  <p:stCondLst>
                                    <p:cond delay="0"/>
                                  </p:stCondLst>
                                  <p:childTnLst>
                                    <p:set>
                                      <p:cBhvr>
                                        <p:cTn id="18" dur="1" fill="hold">
                                          <p:stCondLst>
                                            <p:cond delay="0"/>
                                          </p:stCondLst>
                                        </p:cTn>
                                        <p:tgtEl>
                                          <p:spTgt spid="20"/>
                                        </p:tgtEl>
                                        <p:attrNameLst>
                                          <p:attrName>style.visibility</p:attrName>
                                        </p:attrNameLst>
                                      </p:cBhvr>
                                      <p:to>
                                        <p:strVal val="visible"/>
                                      </p:to>
                                    </p:set>
                                    <p:animEffect transition="in" filter="fade">
                                      <p:cBhvr>
                                        <p:cTn id="19" dur="500"/>
                                        <p:tgtEl>
                                          <p:spTgt spid="20"/>
                                        </p:tgtEl>
                                      </p:cBhvr>
                                    </p:animEffect>
                                  </p:childTnLst>
                                </p:cTn>
                              </p:par>
                              <p:par>
                                <p:cTn id="20" presetID="10" presetClass="entr" presetSubtype="0" fill="hold" nodeType="withEffect">
                                  <p:stCondLst>
                                    <p:cond delay="0"/>
                                  </p:stCondLst>
                                  <p:childTnLst>
                                    <p:set>
                                      <p:cBhvr>
                                        <p:cTn id="21" dur="1" fill="hold">
                                          <p:stCondLst>
                                            <p:cond delay="0"/>
                                          </p:stCondLst>
                                        </p:cTn>
                                        <p:tgtEl>
                                          <p:spTgt spid="22"/>
                                        </p:tgtEl>
                                        <p:attrNameLst>
                                          <p:attrName>style.visibility</p:attrName>
                                        </p:attrNameLst>
                                      </p:cBhvr>
                                      <p:to>
                                        <p:strVal val="visible"/>
                                      </p:to>
                                    </p:set>
                                    <p:animEffect transition="in" filter="fade">
                                      <p:cBhvr>
                                        <p:cTn id="22" dur="500"/>
                                        <p:tgtEl>
                                          <p:spTgt spid="22"/>
                                        </p:tgtEl>
                                      </p:cBhvr>
                                    </p:animEffect>
                                  </p:childTnLst>
                                </p:cTn>
                              </p:par>
                              <p:par>
                                <p:cTn id="23" presetID="10" presetClass="entr" presetSubtype="0" fill="hold" nodeType="withEffect">
                                  <p:stCondLst>
                                    <p:cond delay="0"/>
                                  </p:stCondLst>
                                  <p:childTnLst>
                                    <p:set>
                                      <p:cBhvr>
                                        <p:cTn id="24" dur="1" fill="hold">
                                          <p:stCondLst>
                                            <p:cond delay="0"/>
                                          </p:stCondLst>
                                        </p:cTn>
                                        <p:tgtEl>
                                          <p:spTgt spid="24"/>
                                        </p:tgtEl>
                                        <p:attrNameLst>
                                          <p:attrName>style.visibility</p:attrName>
                                        </p:attrNameLst>
                                      </p:cBhvr>
                                      <p:to>
                                        <p:strVal val="visible"/>
                                      </p:to>
                                    </p:set>
                                    <p:animEffect transition="in" filter="fade">
                                      <p:cBhvr>
                                        <p:cTn id="25" dur="500"/>
                                        <p:tgtEl>
                                          <p:spTgt spid="24"/>
                                        </p:tgtEl>
                                      </p:cBhvr>
                                    </p:animEffect>
                                  </p:childTnLst>
                                </p:cTn>
                              </p:par>
                              <p:par>
                                <p:cTn id="26" presetID="10" presetClass="entr" presetSubtype="0" fill="hold" nodeType="withEffect">
                                  <p:stCondLst>
                                    <p:cond delay="0"/>
                                  </p:stCondLst>
                                  <p:childTnLst>
                                    <p:set>
                                      <p:cBhvr>
                                        <p:cTn id="27" dur="1" fill="hold">
                                          <p:stCondLst>
                                            <p:cond delay="0"/>
                                          </p:stCondLst>
                                        </p:cTn>
                                        <p:tgtEl>
                                          <p:spTgt spid="26"/>
                                        </p:tgtEl>
                                        <p:attrNameLst>
                                          <p:attrName>style.visibility</p:attrName>
                                        </p:attrNameLst>
                                      </p:cBhvr>
                                      <p:to>
                                        <p:strVal val="visible"/>
                                      </p:to>
                                    </p:set>
                                    <p:animEffect transition="in" filter="fade">
                                      <p:cBhvr>
                                        <p:cTn id="28"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158828" y="1265671"/>
            <a:ext cx="4711546"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这表明所构造的</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阵可作为线性变换阵。则</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1766853" y="1760557"/>
          <a:ext cx="1955023" cy="957562"/>
        </p:xfrm>
        <a:graphic>
          <a:graphicData uri="http://schemas.openxmlformats.org/presentationml/2006/ole">
            <mc:AlternateContent xmlns:mc="http://schemas.openxmlformats.org/markup-compatibility/2006">
              <mc:Choice xmlns:v="urn:schemas-microsoft-com:vml" Requires="v">
                <p:oleObj spid="_x0000_s191499" name="Equation" r:id="rId3" imgW="1866900" imgH="914400" progId="Equation.DSMT4">
                  <p:embed/>
                </p:oleObj>
              </mc:Choice>
              <mc:Fallback>
                <p:oleObj name="Equation" r:id="rId3" imgW="1866900" imgH="9144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66853" y="1760557"/>
                        <a:ext cx="1955023" cy="957562"/>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3944375" y="1719548"/>
          <a:ext cx="902715" cy="1128394"/>
        </p:xfrm>
        <a:graphic>
          <a:graphicData uri="http://schemas.openxmlformats.org/presentationml/2006/ole">
            <mc:AlternateContent xmlns:mc="http://schemas.openxmlformats.org/markup-compatibility/2006">
              <mc:Choice xmlns:v="urn:schemas-microsoft-com:vml" Requires="v">
                <p:oleObj spid="_x0000_s191500" name="Equation" r:id="rId5" imgW="914400" imgH="1143000" progId="Equation.DSMT4">
                  <p:embed/>
                </p:oleObj>
              </mc:Choice>
              <mc:Fallback>
                <p:oleObj name="Equation" r:id="rId5" imgW="914400" imgH="114300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44375" y="1719548"/>
                        <a:ext cx="902715" cy="1128394"/>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5292090" y="2090115"/>
          <a:ext cx="2014516" cy="298447"/>
        </p:xfrm>
        <a:graphic>
          <a:graphicData uri="http://schemas.openxmlformats.org/presentationml/2006/ole">
            <mc:AlternateContent xmlns:mc="http://schemas.openxmlformats.org/markup-compatibility/2006">
              <mc:Choice xmlns:v="urn:schemas-microsoft-com:vml" Requires="v">
                <p:oleObj spid="_x0000_s191501" name="Equation" r:id="rId7" imgW="1802618" imgH="266584" progId="Equation.DSMT4">
                  <p:embed/>
                </p:oleObj>
              </mc:Choice>
              <mc:Fallback>
                <p:oleObj name="Equation" r:id="rId7" imgW="1802618" imgH="266584"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292090" y="2090115"/>
                        <a:ext cx="2014516" cy="298447"/>
                      </a:xfrm>
                      <a:prstGeom prst="rect">
                        <a:avLst/>
                      </a:prstGeom>
                      <a:noFill/>
                    </p:spPr>
                  </p:pic>
                </p:oleObj>
              </mc:Fallback>
            </mc:AlternateContent>
          </a:graphicData>
        </a:graphic>
      </p:graphicFrame>
      <p:sp>
        <p:nvSpPr>
          <p:cNvPr id="11" name="矩形 10"/>
          <p:cNvSpPr/>
          <p:nvPr/>
        </p:nvSpPr>
        <p:spPr>
          <a:xfrm>
            <a:off x="182111" y="2890480"/>
            <a:ext cx="8447539"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也可以用选取</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的线性独立行向量的方法来取线性变换阵，比如，取它的第一、二两行，再配上两行</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，如此得到的可逆方阵就是线性变换阵：</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2" name="Rectangle 8"/>
          <p:cNvSpPr>
            <a:spLocks noChangeArrowheads="1"/>
          </p:cNvSpPr>
          <p:nvPr/>
        </p:nvSpPr>
        <p:spPr bwMode="auto">
          <a:xfrm>
            <a:off x="6012181" y="401884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1859969" y="2863822"/>
          <a:ext cx="2535764" cy="426092"/>
        </p:xfrm>
        <a:graphic>
          <a:graphicData uri="http://schemas.openxmlformats.org/presentationml/2006/ole">
            <mc:AlternateContent xmlns:mc="http://schemas.openxmlformats.org/markup-compatibility/2006">
              <mc:Choice xmlns:v="urn:schemas-microsoft-com:vml" Requires="v">
                <p:oleObj spid="_x0000_s191502" name="Equation" r:id="rId9" imgW="2324100" imgH="393700" progId="Equation.DSMT4">
                  <p:embed/>
                </p:oleObj>
              </mc:Choice>
              <mc:Fallback>
                <p:oleObj name="Equation" r:id="rId9" imgW="2324100" imgH="393700"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859969" y="2863822"/>
                        <a:ext cx="2535764" cy="426092"/>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4549172" y="3289913"/>
          <a:ext cx="961506" cy="480753"/>
        </p:xfrm>
        <a:graphic>
          <a:graphicData uri="http://schemas.openxmlformats.org/presentationml/2006/ole">
            <mc:AlternateContent xmlns:mc="http://schemas.openxmlformats.org/markup-compatibility/2006">
              <mc:Choice xmlns:v="urn:schemas-microsoft-com:vml" Requires="v">
                <p:oleObj spid="_x0000_s191503" name="Equation" r:id="rId11" imgW="914400" imgH="457200" progId="Equation.DSMT4">
                  <p:embed/>
                </p:oleObj>
              </mc:Choice>
              <mc:Fallback>
                <p:oleObj name="Equation" r:id="rId11" imgW="914400" imgH="457200" progId="Equation.DSMT4">
                  <p:embed/>
                  <p:pic>
                    <p:nvPicPr>
                      <p:cNvPr id="15" name="对象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549172" y="3289913"/>
                        <a:ext cx="961506" cy="480753"/>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3017440" y="3871674"/>
          <a:ext cx="1378292" cy="900109"/>
        </p:xfrm>
        <a:graphic>
          <a:graphicData uri="http://schemas.openxmlformats.org/presentationml/2006/ole">
            <mc:AlternateContent xmlns:mc="http://schemas.openxmlformats.org/markup-compatibility/2006">
              <mc:Choice xmlns:v="urn:schemas-microsoft-com:vml" Requires="v">
                <p:oleObj spid="_x0000_s191504" name="Equation" r:id="rId13" imgW="1397000" imgH="914400" progId="Equation.DSMT4">
                  <p:embed/>
                </p:oleObj>
              </mc:Choice>
              <mc:Fallback>
                <p:oleObj name="Equation" r:id="rId13" imgW="1397000" imgH="914400" progId="Equation.DSMT4">
                  <p:embed/>
                  <p:pic>
                    <p:nvPicPr>
                      <p:cNvPr id="17" name="对象 1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017440" y="3871674"/>
                        <a:ext cx="1378292" cy="900109"/>
                      </a:xfrm>
                      <a:prstGeom prst="rect">
                        <a:avLst/>
                      </a:prstGeom>
                      <a:noFill/>
                    </p:spPr>
                  </p:pic>
                </p:oleObj>
              </mc:Fallback>
            </mc:AlternateContent>
          </a:graphicData>
        </a:graphic>
      </p:graphicFrame>
      <p:sp>
        <p:nvSpPr>
          <p:cNvPr id="18" name="矩形 17"/>
          <p:cNvSpPr/>
          <p:nvPr/>
        </p:nvSpPr>
        <p:spPr>
          <a:xfrm>
            <a:off x="-23083" y="4581658"/>
            <a:ext cx="1800493"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相应的分解为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9" name="Rectangle 14"/>
          <p:cNvSpPr>
            <a:spLocks noChangeArrowheads="1"/>
          </p:cNvSpPr>
          <p:nvPr/>
        </p:nvSpPr>
        <p:spPr bwMode="auto">
          <a:xfrm>
            <a:off x="2354581" y="508488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0" name="对象 19"/>
          <p:cNvGraphicFramePr>
            <a:graphicFrameLocks noChangeAspect="1"/>
          </p:cNvGraphicFramePr>
          <p:nvPr>
            <p:extLst/>
          </p:nvPr>
        </p:nvGraphicFramePr>
        <p:xfrm>
          <a:off x="1859970" y="4836715"/>
          <a:ext cx="1434929" cy="1097299"/>
        </p:xfrm>
        <a:graphic>
          <a:graphicData uri="http://schemas.openxmlformats.org/presentationml/2006/ole">
            <mc:AlternateContent xmlns:mc="http://schemas.openxmlformats.org/markup-compatibility/2006">
              <mc:Choice xmlns:v="urn:schemas-microsoft-com:vml" Requires="v">
                <p:oleObj spid="_x0000_s191505" name="Equation" r:id="rId15" imgW="1460500" imgH="1117600" progId="Equation.DSMT4">
                  <p:embed/>
                </p:oleObj>
              </mc:Choice>
              <mc:Fallback>
                <p:oleObj name="Equation" r:id="rId15" imgW="1460500" imgH="1117600" progId="Equation.DSMT4">
                  <p:embed/>
                  <p:pic>
                    <p:nvPicPr>
                      <p:cNvPr id="20" name="对象 1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859970" y="4836715"/>
                        <a:ext cx="1434929" cy="1097299"/>
                      </a:xfrm>
                      <a:prstGeom prst="rect">
                        <a:avLst/>
                      </a:prstGeom>
                      <a:noFill/>
                    </p:spPr>
                  </p:pic>
                </p:oleObj>
              </mc:Fallback>
            </mc:AlternateContent>
          </a:graphicData>
        </a:graphic>
      </p:graphicFrame>
      <p:sp>
        <p:nvSpPr>
          <p:cNvPr id="21" name="Rectangle 16"/>
          <p:cNvSpPr>
            <a:spLocks noChangeArrowheads="1"/>
          </p:cNvSpPr>
          <p:nvPr/>
        </p:nvSpPr>
        <p:spPr bwMode="auto">
          <a:xfrm>
            <a:off x="4199280" y="524886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2" name="对象 21"/>
          <p:cNvGraphicFramePr>
            <a:graphicFrameLocks noChangeAspect="1"/>
          </p:cNvGraphicFramePr>
          <p:nvPr>
            <p:extLst/>
          </p:nvPr>
        </p:nvGraphicFramePr>
        <p:xfrm>
          <a:off x="3597847" y="4862473"/>
          <a:ext cx="601433" cy="1049773"/>
        </p:xfrm>
        <a:graphic>
          <a:graphicData uri="http://schemas.openxmlformats.org/presentationml/2006/ole">
            <mc:AlternateContent xmlns:mc="http://schemas.openxmlformats.org/markup-compatibility/2006">
              <mc:Choice xmlns:v="urn:schemas-microsoft-com:vml" Requires="v">
                <p:oleObj spid="_x0000_s191506" name="Equation" r:id="rId17" imgW="520700" imgH="914400" progId="Equation.DSMT4">
                  <p:embed/>
                </p:oleObj>
              </mc:Choice>
              <mc:Fallback>
                <p:oleObj name="Equation" r:id="rId17" imgW="520700" imgH="914400" progId="Equation.DSMT4">
                  <p:embed/>
                  <p:pic>
                    <p:nvPicPr>
                      <p:cNvPr id="22" name="对象 2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597847" y="4862473"/>
                        <a:ext cx="601433" cy="1049773"/>
                      </a:xfrm>
                      <a:prstGeom prst="rect">
                        <a:avLst/>
                      </a:prstGeom>
                      <a:noFill/>
                    </p:spPr>
                  </p:pic>
                </p:oleObj>
              </mc:Fallback>
            </mc:AlternateContent>
          </a:graphicData>
        </a:graphic>
      </p:graphicFrame>
      <p:sp>
        <p:nvSpPr>
          <p:cNvPr id="23" name="Rectangle 18"/>
          <p:cNvSpPr>
            <a:spLocks noChangeArrowheads="1"/>
          </p:cNvSpPr>
          <p:nvPr/>
        </p:nvSpPr>
        <p:spPr bwMode="auto">
          <a:xfrm>
            <a:off x="5772151" y="541283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4" name="对象 23"/>
          <p:cNvGraphicFramePr>
            <a:graphicFrameLocks noChangeAspect="1"/>
          </p:cNvGraphicFramePr>
          <p:nvPr>
            <p:extLst/>
          </p:nvPr>
        </p:nvGraphicFramePr>
        <p:xfrm>
          <a:off x="4744103" y="5243036"/>
          <a:ext cx="1533149" cy="356854"/>
        </p:xfrm>
        <a:graphic>
          <a:graphicData uri="http://schemas.openxmlformats.org/presentationml/2006/ole">
            <mc:AlternateContent xmlns:mc="http://schemas.openxmlformats.org/markup-compatibility/2006">
              <mc:Choice xmlns:v="urn:schemas-microsoft-com:vml" Requires="v">
                <p:oleObj spid="_x0000_s191507" name="Equation" r:id="rId19" imgW="1104900" imgH="254000" progId="Equation.DSMT4">
                  <p:embed/>
                </p:oleObj>
              </mc:Choice>
              <mc:Fallback>
                <p:oleObj name="Equation" r:id="rId19" imgW="1104900" imgH="254000" progId="Equation.DSMT4">
                  <p:embed/>
                  <p:pic>
                    <p:nvPicPr>
                      <p:cNvPr id="24" name="对象 2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4744103" y="5243036"/>
                        <a:ext cx="1533149" cy="356854"/>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251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8907004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par>
                                <p:cTn id="8" presetID="10" presetClass="entr" presetSubtype="0" fill="hold" nodeType="with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fade">
                                      <p:cBhvr>
                                        <p:cTn id="10" dur="500"/>
                                        <p:tgtEl>
                                          <p:spTgt spid="13"/>
                                        </p:tgtEl>
                                      </p:cBhvr>
                                    </p:animEffect>
                                  </p:childTnLst>
                                </p:cTn>
                              </p:par>
                              <p:par>
                                <p:cTn id="11" presetID="10" presetClass="entr" presetSubtype="0" fill="hold" nodeType="with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fade">
                                      <p:cBhvr>
                                        <p:cTn id="13" dur="500"/>
                                        <p:tgtEl>
                                          <p:spTgt spid="15"/>
                                        </p:tgtEl>
                                      </p:cBhvr>
                                    </p:animEffect>
                                  </p:childTnLst>
                                </p:cTn>
                              </p:par>
                              <p:par>
                                <p:cTn id="14" presetID="10" presetClass="entr" presetSubtype="0" fill="hold" nodeType="withEffect">
                                  <p:stCondLst>
                                    <p:cond delay="0"/>
                                  </p:stCondLst>
                                  <p:childTnLst>
                                    <p:set>
                                      <p:cBhvr>
                                        <p:cTn id="15" dur="1" fill="hold">
                                          <p:stCondLst>
                                            <p:cond delay="0"/>
                                          </p:stCondLst>
                                        </p:cTn>
                                        <p:tgtEl>
                                          <p:spTgt spid="17"/>
                                        </p:tgtEl>
                                        <p:attrNameLst>
                                          <p:attrName>style.visibility</p:attrName>
                                        </p:attrNameLst>
                                      </p:cBhvr>
                                      <p:to>
                                        <p:strVal val="visible"/>
                                      </p:to>
                                    </p:set>
                                    <p:animEffect transition="in" filter="fade">
                                      <p:cBhvr>
                                        <p:cTn id="16" dur="500"/>
                                        <p:tgtEl>
                                          <p:spTgt spid="17"/>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18"/>
                                        </p:tgtEl>
                                        <p:attrNameLst>
                                          <p:attrName>style.visibility</p:attrName>
                                        </p:attrNameLst>
                                      </p:cBhvr>
                                      <p:to>
                                        <p:strVal val="visible"/>
                                      </p:to>
                                    </p:set>
                                    <p:animEffect transition="in" filter="fade">
                                      <p:cBhvr>
                                        <p:cTn id="21" dur="500"/>
                                        <p:tgtEl>
                                          <p:spTgt spid="18"/>
                                        </p:tgtEl>
                                      </p:cBhvr>
                                    </p:animEffect>
                                  </p:childTnLst>
                                </p:cTn>
                              </p:par>
                              <p:par>
                                <p:cTn id="22" presetID="10" presetClass="entr" presetSubtype="0" fill="hold" nodeType="withEffect">
                                  <p:stCondLst>
                                    <p:cond delay="0"/>
                                  </p:stCondLst>
                                  <p:childTnLst>
                                    <p:set>
                                      <p:cBhvr>
                                        <p:cTn id="23" dur="1" fill="hold">
                                          <p:stCondLst>
                                            <p:cond delay="0"/>
                                          </p:stCondLst>
                                        </p:cTn>
                                        <p:tgtEl>
                                          <p:spTgt spid="20"/>
                                        </p:tgtEl>
                                        <p:attrNameLst>
                                          <p:attrName>style.visibility</p:attrName>
                                        </p:attrNameLst>
                                      </p:cBhvr>
                                      <p:to>
                                        <p:strVal val="visible"/>
                                      </p:to>
                                    </p:set>
                                    <p:animEffect transition="in" filter="fade">
                                      <p:cBhvr>
                                        <p:cTn id="24" dur="500"/>
                                        <p:tgtEl>
                                          <p:spTgt spid="20"/>
                                        </p:tgtEl>
                                      </p:cBhvr>
                                    </p:animEffect>
                                  </p:childTnLst>
                                </p:cTn>
                              </p:par>
                              <p:par>
                                <p:cTn id="25" presetID="10" presetClass="entr" presetSubtype="0" fill="hold" nodeType="withEffect">
                                  <p:stCondLst>
                                    <p:cond delay="0"/>
                                  </p:stCondLst>
                                  <p:childTnLst>
                                    <p:set>
                                      <p:cBhvr>
                                        <p:cTn id="26" dur="1" fill="hold">
                                          <p:stCondLst>
                                            <p:cond delay="0"/>
                                          </p:stCondLst>
                                        </p:cTn>
                                        <p:tgtEl>
                                          <p:spTgt spid="22"/>
                                        </p:tgtEl>
                                        <p:attrNameLst>
                                          <p:attrName>style.visibility</p:attrName>
                                        </p:attrNameLst>
                                      </p:cBhvr>
                                      <p:to>
                                        <p:strVal val="visible"/>
                                      </p:to>
                                    </p:set>
                                    <p:animEffect transition="in" filter="fade">
                                      <p:cBhvr>
                                        <p:cTn id="27" dur="500"/>
                                        <p:tgtEl>
                                          <p:spTgt spid="22"/>
                                        </p:tgtEl>
                                      </p:cBhvr>
                                    </p:animEffect>
                                  </p:childTnLst>
                                </p:cTn>
                              </p:par>
                              <p:par>
                                <p:cTn id="28" presetID="10" presetClass="entr" presetSubtype="0" fill="hold" nodeType="withEffect">
                                  <p:stCondLst>
                                    <p:cond delay="0"/>
                                  </p:stCondLst>
                                  <p:childTnLst>
                                    <p:set>
                                      <p:cBhvr>
                                        <p:cTn id="29" dur="1" fill="hold">
                                          <p:stCondLst>
                                            <p:cond delay="0"/>
                                          </p:stCondLst>
                                        </p:cTn>
                                        <p:tgtEl>
                                          <p:spTgt spid="24"/>
                                        </p:tgtEl>
                                        <p:attrNameLst>
                                          <p:attrName>style.visibility</p:attrName>
                                        </p:attrNameLst>
                                      </p:cBhvr>
                                      <p:to>
                                        <p:strVal val="visible"/>
                                      </p:to>
                                    </p:set>
                                    <p:animEffect transition="in" filter="fade">
                                      <p:cBhvr>
                                        <p:cTn id="30"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8" grpId="0"/>
    </p:bld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617220" y="1443049"/>
            <a:ext cx="752094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显然，</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的能观子系统是不能控的。此外，能观特征值是</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；不能观特征值是</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-1,2</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1520190" y="1505194"/>
          <a:ext cx="720090" cy="318728"/>
        </p:xfrm>
        <a:graphic>
          <a:graphicData uri="http://schemas.openxmlformats.org/presentationml/2006/ole">
            <mc:AlternateContent xmlns:mc="http://schemas.openxmlformats.org/markup-compatibility/2006">
              <mc:Choice xmlns:v="urn:schemas-microsoft-com:vml" Requires="v">
                <p:oleObj spid="_x0000_s192517" name="Equation" r:id="rId3" imgW="583947" imgH="253890" progId="Equation.DSMT4">
                  <p:embed/>
                </p:oleObj>
              </mc:Choice>
              <mc:Fallback>
                <p:oleObj name="Equation" r:id="rId3" imgW="583947" imgH="25389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20190" y="1505194"/>
                        <a:ext cx="720090" cy="318728"/>
                      </a:xfrm>
                      <a:prstGeom prst="rect">
                        <a:avLst/>
                      </a:prstGeom>
                      <a:noFill/>
                    </p:spPr>
                  </p:pic>
                </p:oleObj>
              </mc:Fallback>
            </mc:AlternateContent>
          </a:graphicData>
        </a:graphic>
      </p:graphicFrame>
      <p:sp>
        <p:nvSpPr>
          <p:cNvPr id="7" name="矩形 6"/>
          <p:cNvSpPr/>
          <p:nvPr/>
        </p:nvSpPr>
        <p:spPr>
          <a:xfrm>
            <a:off x="617220" y="2204796"/>
            <a:ext cx="710946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从这个例子看到，能观测子系统有可能不能控。当然，能控子系统也有可能不能观测。</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8" name="矩形 7"/>
          <p:cNvSpPr/>
          <p:nvPr/>
        </p:nvSpPr>
        <p:spPr>
          <a:xfrm>
            <a:off x="617220" y="3139668"/>
            <a:ext cx="7520940"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例</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3-24 </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给出线性定常系统如下，试分别求能控、能观规范分解表达式。</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1760220" y="3901415"/>
          <a:ext cx="2063399" cy="905000"/>
        </p:xfrm>
        <a:graphic>
          <a:graphicData uri="http://schemas.openxmlformats.org/presentationml/2006/ole">
            <mc:AlternateContent xmlns:mc="http://schemas.openxmlformats.org/markup-compatibility/2006">
              <mc:Choice xmlns:v="urn:schemas-microsoft-com:vml" Requires="v">
                <p:oleObj spid="_x0000_s192518" name="Equation" r:id="rId5" imgW="1625600" imgH="711200" progId="Equation.DSMT4">
                  <p:embed/>
                </p:oleObj>
              </mc:Choice>
              <mc:Fallback>
                <p:oleObj name="Equation" r:id="rId5" imgW="1625600" imgH="711200" progId="Equation.DSMT4">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760220" y="3901415"/>
                        <a:ext cx="2063399" cy="905000"/>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4389120" y="4150683"/>
          <a:ext cx="1669664" cy="421317"/>
        </p:xfrm>
        <a:graphic>
          <a:graphicData uri="http://schemas.openxmlformats.org/presentationml/2006/ole">
            <mc:AlternateContent xmlns:mc="http://schemas.openxmlformats.org/markup-compatibility/2006">
              <mc:Choice xmlns:v="urn:schemas-microsoft-com:vml" Requires="v">
                <p:oleObj spid="_x0000_s192519" name="Equation" r:id="rId7" imgW="1015559" imgH="253890" progId="Equation.DSMT4">
                  <p:embed/>
                </p:oleObj>
              </mc:Choice>
              <mc:Fallback>
                <p:oleObj name="Equation" r:id="rId7" imgW="1015559" imgH="253890"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389120" y="4150683"/>
                        <a:ext cx="1669664" cy="421317"/>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252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3947373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par>
                                <p:cTn id="11" presetID="10" presetClass="entr" presetSubtype="0" fill="hold" nodeType="with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fade">
                                      <p:cBhvr>
                                        <p:cTn id="1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41999" y="1062727"/>
            <a:ext cx="647934"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解</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811308" y="1078537"/>
            <a:ext cx="2492990"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系统的能控性分解：</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矩形 5"/>
          <p:cNvSpPr/>
          <p:nvPr/>
        </p:nvSpPr>
        <p:spPr>
          <a:xfrm>
            <a:off x="597620" y="1426209"/>
            <a:ext cx="2723823"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计算能控性矩阵的秩：</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7" name="Rectangle 2"/>
          <p:cNvSpPr>
            <a:spLocks noChangeArrowheads="1"/>
          </p:cNvSpPr>
          <p:nvPr/>
        </p:nvSpPr>
        <p:spPr bwMode="auto">
          <a:xfrm>
            <a:off x="2446021" y="246754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2948940" y="1761166"/>
          <a:ext cx="3266494" cy="726965"/>
        </p:xfrm>
        <a:graphic>
          <a:graphicData uri="http://schemas.openxmlformats.org/presentationml/2006/ole">
            <mc:AlternateContent xmlns:mc="http://schemas.openxmlformats.org/markup-compatibility/2006">
              <mc:Choice xmlns:v="urn:schemas-microsoft-com:vml" Requires="v">
                <p:oleObj spid="_x0000_s193550" name="Equation" r:id="rId3" imgW="3213100" imgH="711200" progId="Equation.DSMT4">
                  <p:embed/>
                </p:oleObj>
              </mc:Choice>
              <mc:Fallback>
                <p:oleObj name="Equation" r:id="rId3" imgW="3213100" imgH="711200" progId="Equation.DSMT4">
                  <p:embed/>
                  <p:pic>
                    <p:nvPicPr>
                      <p:cNvPr id="8" name="对象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48940" y="1761166"/>
                        <a:ext cx="3266494" cy="726965"/>
                      </a:xfrm>
                      <a:prstGeom prst="rect">
                        <a:avLst/>
                      </a:prstGeom>
                      <a:noFill/>
                    </p:spPr>
                  </p:pic>
                </p:oleObj>
              </mc:Fallback>
            </mc:AlternateContent>
          </a:graphicData>
        </a:graphic>
      </p:graphicFrame>
      <p:sp>
        <p:nvSpPr>
          <p:cNvPr id="9" name="矩形 8"/>
          <p:cNvSpPr/>
          <p:nvPr/>
        </p:nvSpPr>
        <p:spPr>
          <a:xfrm>
            <a:off x="620703" y="2470739"/>
            <a:ext cx="7532214"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故系统不能控。从中选出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r</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个线性无关列向量（如选第一、二列），附加任意的列向量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，则构成非奇异变换阵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，并计算变换后动态方程中的各矩阵：</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2308033" y="2823088"/>
          <a:ext cx="932259" cy="375493"/>
        </p:xfrm>
        <a:graphic>
          <a:graphicData uri="http://schemas.openxmlformats.org/presentationml/2006/ole">
            <mc:AlternateContent xmlns:mc="http://schemas.openxmlformats.org/markup-compatibility/2006">
              <mc:Choice xmlns:v="urn:schemas-microsoft-com:vml" Requires="v">
                <p:oleObj spid="_x0000_s193551" name="Equation" r:id="rId5" imgW="685800" imgH="279400" progId="Equation.DSMT4">
                  <p:embed/>
                </p:oleObj>
              </mc:Choice>
              <mc:Fallback>
                <p:oleObj name="Equation" r:id="rId5" imgW="685800" imgH="279400" progId="Equation.DSMT4">
                  <p:embed/>
                  <p:pic>
                    <p:nvPicPr>
                      <p:cNvPr id="11" name="对象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308033" y="2823088"/>
                        <a:ext cx="932259" cy="375493"/>
                      </a:xfrm>
                      <a:prstGeom prst="rect">
                        <a:avLst/>
                      </a:prstGeom>
                      <a:noFill/>
                    </p:spPr>
                  </p:pic>
                </p:oleObj>
              </mc:Fallback>
            </mc:AlternateContent>
          </a:graphicData>
        </a:graphic>
      </p:graphicFrame>
      <p:sp>
        <p:nvSpPr>
          <p:cNvPr id="12" name="Rectangle 6"/>
          <p:cNvSpPr>
            <a:spLocks noChangeArrowheads="1"/>
          </p:cNvSpPr>
          <p:nvPr/>
        </p:nvSpPr>
        <p:spPr bwMode="auto">
          <a:xfrm>
            <a:off x="3486151" y="445663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5548014" y="2850163"/>
          <a:ext cx="297180" cy="247650"/>
        </p:xfrm>
        <a:graphic>
          <a:graphicData uri="http://schemas.openxmlformats.org/presentationml/2006/ole">
            <mc:AlternateContent xmlns:mc="http://schemas.openxmlformats.org/markup-compatibility/2006">
              <mc:Choice xmlns:v="urn:schemas-microsoft-com:vml" Requires="v">
                <p:oleObj spid="_x0000_s193552" name="Equation" r:id="rId7" imgW="228600" imgH="190500" progId="Equation.DSMT4">
                  <p:embed/>
                </p:oleObj>
              </mc:Choice>
              <mc:Fallback>
                <p:oleObj name="Equation" r:id="rId7" imgW="228600" imgH="190500" progId="Equation.DSMT4">
                  <p:embed/>
                  <p:pic>
                    <p:nvPicPr>
                      <p:cNvPr id="13" name="对象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548014" y="2850163"/>
                        <a:ext cx="297180" cy="247650"/>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919128" y="3643155"/>
          <a:ext cx="1313240" cy="841820"/>
        </p:xfrm>
        <a:graphic>
          <a:graphicData uri="http://schemas.openxmlformats.org/presentationml/2006/ole">
            <mc:AlternateContent xmlns:mc="http://schemas.openxmlformats.org/markup-compatibility/2006">
              <mc:Choice xmlns:v="urn:schemas-microsoft-com:vml" Requires="v">
                <p:oleObj spid="_x0000_s193553" name="Equation" r:id="rId9" imgW="1117600" imgH="711200" progId="Equation.DSMT4">
                  <p:embed/>
                </p:oleObj>
              </mc:Choice>
              <mc:Fallback>
                <p:oleObj name="Equation" r:id="rId9" imgW="1117600" imgH="711200" progId="Equation.DSMT4">
                  <p:embed/>
                  <p:pic>
                    <p:nvPicPr>
                      <p:cNvPr id="15" name="对象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19128" y="3643155"/>
                        <a:ext cx="1313240" cy="841820"/>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2446021" y="3632810"/>
          <a:ext cx="1759256" cy="790085"/>
        </p:xfrm>
        <a:graphic>
          <a:graphicData uri="http://schemas.openxmlformats.org/presentationml/2006/ole">
            <mc:AlternateContent xmlns:mc="http://schemas.openxmlformats.org/markup-compatibility/2006">
              <mc:Choice xmlns:v="urn:schemas-microsoft-com:vml" Requires="v">
                <p:oleObj spid="_x0000_s193554" name="Equation" r:id="rId11" imgW="1587500" imgH="711200" progId="Equation.DSMT4">
                  <p:embed/>
                </p:oleObj>
              </mc:Choice>
              <mc:Fallback>
                <p:oleObj name="Equation" r:id="rId11" imgW="1587500" imgH="711200" progId="Equation.DSMT4">
                  <p:embed/>
                  <p:pic>
                    <p:nvPicPr>
                      <p:cNvPr id="17" name="对象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446021" y="3632810"/>
                        <a:ext cx="1759256" cy="790085"/>
                      </a:xfrm>
                      <a:prstGeom prst="rect">
                        <a:avLst/>
                      </a:prstGeom>
                      <a:noFill/>
                    </p:spPr>
                  </p:pic>
                </p:oleObj>
              </mc:Fallback>
            </mc:AlternateContent>
          </a:graphicData>
        </a:graphic>
      </p:graphicFrame>
      <p:sp>
        <p:nvSpPr>
          <p:cNvPr id="18" name="Rectangle 12"/>
          <p:cNvSpPr>
            <a:spLocks noChangeArrowheads="1"/>
          </p:cNvSpPr>
          <p:nvPr/>
        </p:nvSpPr>
        <p:spPr bwMode="auto">
          <a:xfrm>
            <a:off x="4938475" y="495312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9" name="对象 18"/>
          <p:cNvGraphicFramePr>
            <a:graphicFrameLocks noChangeAspect="1"/>
          </p:cNvGraphicFramePr>
          <p:nvPr>
            <p:extLst/>
          </p:nvPr>
        </p:nvGraphicFramePr>
        <p:xfrm>
          <a:off x="4403375" y="3664726"/>
          <a:ext cx="1334486" cy="726251"/>
        </p:xfrm>
        <a:graphic>
          <a:graphicData uri="http://schemas.openxmlformats.org/presentationml/2006/ole">
            <mc:AlternateContent xmlns:mc="http://schemas.openxmlformats.org/markup-compatibility/2006">
              <mc:Choice xmlns:v="urn:schemas-microsoft-com:vml" Requires="v">
                <p:oleObj spid="_x0000_s193555" name="Equation" r:id="rId13" imgW="1397000" imgH="762000" progId="Equation.DSMT4">
                  <p:embed/>
                </p:oleObj>
              </mc:Choice>
              <mc:Fallback>
                <p:oleObj name="Equation" r:id="rId13" imgW="1397000" imgH="762000" progId="Equation.DSMT4">
                  <p:embed/>
                  <p:pic>
                    <p:nvPicPr>
                      <p:cNvPr id="19" name="对象 1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403375" y="3664726"/>
                        <a:ext cx="1334486" cy="726251"/>
                      </a:xfrm>
                      <a:prstGeom prst="rect">
                        <a:avLst/>
                      </a:prstGeom>
                      <a:noFill/>
                    </p:spPr>
                  </p:pic>
                </p:oleObj>
              </mc:Fallback>
            </mc:AlternateContent>
          </a:graphicData>
        </a:graphic>
      </p:graphicFrame>
      <p:sp>
        <p:nvSpPr>
          <p:cNvPr id="20" name="Rectangle 14"/>
          <p:cNvSpPr>
            <a:spLocks noChangeArrowheads="1"/>
          </p:cNvSpPr>
          <p:nvPr/>
        </p:nvSpPr>
        <p:spPr bwMode="auto">
          <a:xfrm>
            <a:off x="6715125" y="511999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1" name="对象 20"/>
          <p:cNvGraphicFramePr>
            <a:graphicFrameLocks noChangeAspect="1"/>
          </p:cNvGraphicFramePr>
          <p:nvPr>
            <p:extLst/>
          </p:nvPr>
        </p:nvGraphicFramePr>
        <p:xfrm>
          <a:off x="5955041" y="3586035"/>
          <a:ext cx="645796" cy="953791"/>
        </p:xfrm>
        <a:graphic>
          <a:graphicData uri="http://schemas.openxmlformats.org/presentationml/2006/ole">
            <mc:AlternateContent xmlns:mc="http://schemas.openxmlformats.org/markup-compatibility/2006">
              <mc:Choice xmlns:v="urn:schemas-microsoft-com:vml" Requires="v">
                <p:oleObj spid="_x0000_s193556" name="Equation" r:id="rId15" imgW="622300" imgH="914400" progId="Equation.DSMT4">
                  <p:embed/>
                </p:oleObj>
              </mc:Choice>
              <mc:Fallback>
                <p:oleObj name="Equation" r:id="rId15" imgW="622300" imgH="914400" progId="Equation.DSMT4">
                  <p:embed/>
                  <p:pic>
                    <p:nvPicPr>
                      <p:cNvPr id="21" name="对象 2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955041" y="3586035"/>
                        <a:ext cx="645796" cy="953791"/>
                      </a:xfrm>
                      <a:prstGeom prst="rect">
                        <a:avLst/>
                      </a:prstGeom>
                      <a:noFill/>
                    </p:spPr>
                  </p:pic>
                </p:oleObj>
              </mc:Fallback>
            </mc:AlternateContent>
          </a:graphicData>
        </a:graphic>
      </p:graphicFrame>
      <p:sp>
        <p:nvSpPr>
          <p:cNvPr id="22" name="Rectangle 16"/>
          <p:cNvSpPr>
            <a:spLocks noChangeArrowheads="1"/>
          </p:cNvSpPr>
          <p:nvPr/>
        </p:nvSpPr>
        <p:spPr bwMode="auto">
          <a:xfrm>
            <a:off x="7727393" y="537647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3" name="对象 22"/>
          <p:cNvGraphicFramePr>
            <a:graphicFrameLocks noChangeAspect="1"/>
          </p:cNvGraphicFramePr>
          <p:nvPr>
            <p:extLst/>
          </p:nvPr>
        </p:nvGraphicFramePr>
        <p:xfrm>
          <a:off x="6885894" y="3923884"/>
          <a:ext cx="1464707" cy="282479"/>
        </p:xfrm>
        <a:graphic>
          <a:graphicData uri="http://schemas.openxmlformats.org/presentationml/2006/ole">
            <mc:AlternateContent xmlns:mc="http://schemas.openxmlformats.org/markup-compatibility/2006">
              <mc:Choice xmlns:v="urn:schemas-microsoft-com:vml" Requires="v">
                <p:oleObj spid="_x0000_s193557" name="Equation" r:id="rId17" imgW="1333500" imgH="254000" progId="Equation.DSMT4">
                  <p:embed/>
                </p:oleObj>
              </mc:Choice>
              <mc:Fallback>
                <p:oleObj name="Equation" r:id="rId17" imgW="1333500" imgH="254000" progId="Equation.DSMT4">
                  <p:embed/>
                  <p:pic>
                    <p:nvPicPr>
                      <p:cNvPr id="23" name="对象 2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6885894" y="3923884"/>
                        <a:ext cx="1464707" cy="282479"/>
                      </a:xfrm>
                      <a:prstGeom prst="rect">
                        <a:avLst/>
                      </a:prstGeom>
                      <a:noFill/>
                    </p:spPr>
                  </p:pic>
                </p:oleObj>
              </mc:Fallback>
            </mc:AlternateContent>
          </a:graphicData>
        </a:graphic>
      </p:graphicFrame>
      <p:sp>
        <p:nvSpPr>
          <p:cNvPr id="24" name="矩形 23"/>
          <p:cNvSpPr/>
          <p:nvPr/>
        </p:nvSpPr>
        <p:spPr>
          <a:xfrm>
            <a:off x="671422" y="4573533"/>
            <a:ext cx="2492990"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能控子系统动态方程为</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8" name="对象 27"/>
          <p:cNvGraphicFramePr>
            <a:graphicFrameLocks noChangeAspect="1"/>
          </p:cNvGraphicFramePr>
          <p:nvPr>
            <p:extLst/>
          </p:nvPr>
        </p:nvGraphicFramePr>
        <p:xfrm>
          <a:off x="3083779" y="4863689"/>
          <a:ext cx="2305313" cy="519507"/>
        </p:xfrm>
        <a:graphic>
          <a:graphicData uri="http://schemas.openxmlformats.org/presentationml/2006/ole">
            <mc:AlternateContent xmlns:mc="http://schemas.openxmlformats.org/markup-compatibility/2006">
              <mc:Choice xmlns:v="urn:schemas-microsoft-com:vml" Requires="v">
                <p:oleObj spid="_x0000_s193558" name="Equation" r:id="rId19" imgW="2032000" imgH="457200" progId="Equation.DSMT4">
                  <p:embed/>
                </p:oleObj>
              </mc:Choice>
              <mc:Fallback>
                <p:oleObj name="Equation" r:id="rId19" imgW="2032000" imgH="457200" progId="Equation.DSMT4">
                  <p:embed/>
                  <p:pic>
                    <p:nvPicPr>
                      <p:cNvPr id="28" name="对象 2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083779" y="4863689"/>
                        <a:ext cx="2305313" cy="519507"/>
                      </a:xfrm>
                      <a:prstGeom prst="rect">
                        <a:avLst/>
                      </a:prstGeom>
                      <a:noFill/>
                    </p:spPr>
                  </p:pic>
                </p:oleObj>
              </mc:Fallback>
            </mc:AlternateContent>
          </a:graphicData>
        </a:graphic>
      </p:graphicFrame>
      <p:sp>
        <p:nvSpPr>
          <p:cNvPr id="33" name="Rectangle 26"/>
          <p:cNvSpPr>
            <a:spLocks noChangeArrowheads="1"/>
          </p:cNvSpPr>
          <p:nvPr/>
        </p:nvSpPr>
        <p:spPr bwMode="auto">
          <a:xfrm>
            <a:off x="4411458" y="507880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34" name="对象 33"/>
          <p:cNvGraphicFramePr>
            <a:graphicFrameLocks noChangeAspect="1"/>
          </p:cNvGraphicFramePr>
          <p:nvPr>
            <p:extLst/>
          </p:nvPr>
        </p:nvGraphicFramePr>
        <p:xfrm>
          <a:off x="5965921" y="4931986"/>
          <a:ext cx="1052099" cy="326513"/>
        </p:xfrm>
        <a:graphic>
          <a:graphicData uri="http://schemas.openxmlformats.org/presentationml/2006/ole">
            <mc:AlternateContent xmlns:mc="http://schemas.openxmlformats.org/markup-compatibility/2006">
              <mc:Choice xmlns:v="urn:schemas-microsoft-com:vml" Requires="v">
                <p:oleObj spid="_x0000_s193559" name="Equation" r:id="rId21" imgW="825500" imgH="254000" progId="Equation.DSMT4">
                  <p:embed/>
                </p:oleObj>
              </mc:Choice>
              <mc:Fallback>
                <p:oleObj name="Equation" r:id="rId21" imgW="825500" imgH="254000" progId="Equation.DSMT4">
                  <p:embed/>
                  <p:pic>
                    <p:nvPicPr>
                      <p:cNvPr id="34" name="对象 33"/>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5965921" y="4931986"/>
                        <a:ext cx="1052099" cy="326513"/>
                      </a:xfrm>
                      <a:prstGeom prst="rect">
                        <a:avLst/>
                      </a:prstGeom>
                      <a:noFill/>
                    </p:spPr>
                  </p:pic>
                </p:oleObj>
              </mc:Fallback>
            </mc:AlternateContent>
          </a:graphicData>
        </a:graphic>
      </p:graphicFrame>
      <p:sp>
        <p:nvSpPr>
          <p:cNvPr id="35" name="矩形 34"/>
          <p:cNvSpPr/>
          <p:nvPr/>
        </p:nvSpPr>
        <p:spPr>
          <a:xfrm>
            <a:off x="674673" y="5562109"/>
            <a:ext cx="3185487"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不可控子系统系统动态方程为</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37" name="对象 36"/>
          <p:cNvGraphicFramePr>
            <a:graphicFrameLocks noChangeAspect="1"/>
          </p:cNvGraphicFramePr>
          <p:nvPr>
            <p:extLst/>
          </p:nvPr>
        </p:nvGraphicFramePr>
        <p:xfrm>
          <a:off x="4320001" y="5571526"/>
          <a:ext cx="750617" cy="367649"/>
        </p:xfrm>
        <a:graphic>
          <a:graphicData uri="http://schemas.openxmlformats.org/presentationml/2006/ole">
            <mc:AlternateContent xmlns:mc="http://schemas.openxmlformats.org/markup-compatibility/2006">
              <mc:Choice xmlns:v="urn:schemas-microsoft-com:vml" Requires="v">
                <p:oleObj spid="_x0000_s193560" name="Equation" r:id="rId23" imgW="469900" imgH="228600" progId="Equation.DSMT4">
                  <p:embed/>
                </p:oleObj>
              </mc:Choice>
              <mc:Fallback>
                <p:oleObj name="Equation" r:id="rId23" imgW="469900" imgH="228600" progId="Equation.DSMT4">
                  <p:embed/>
                  <p:pic>
                    <p:nvPicPr>
                      <p:cNvPr id="37" name="对象 36"/>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4320001" y="5571526"/>
                        <a:ext cx="750617" cy="367649"/>
                      </a:xfrm>
                      <a:prstGeom prst="rect">
                        <a:avLst/>
                      </a:prstGeom>
                      <a:noFill/>
                    </p:spPr>
                  </p:pic>
                </p:oleObj>
              </mc:Fallback>
            </mc:AlternateContent>
          </a:graphicData>
        </a:graphic>
      </p:graphicFrame>
      <p:graphicFrame>
        <p:nvGraphicFramePr>
          <p:cNvPr id="39" name="对象 38"/>
          <p:cNvGraphicFramePr>
            <a:graphicFrameLocks noChangeAspect="1"/>
          </p:cNvGraphicFramePr>
          <p:nvPr>
            <p:extLst/>
          </p:nvPr>
        </p:nvGraphicFramePr>
        <p:xfrm>
          <a:off x="5314950" y="5567824"/>
          <a:ext cx="837146" cy="340534"/>
        </p:xfrm>
        <a:graphic>
          <a:graphicData uri="http://schemas.openxmlformats.org/presentationml/2006/ole">
            <mc:AlternateContent xmlns:mc="http://schemas.openxmlformats.org/markup-compatibility/2006">
              <mc:Choice xmlns:v="urn:schemas-microsoft-com:vml" Requires="v">
                <p:oleObj spid="_x0000_s193561" name="Equation" r:id="rId25" imgW="558800" imgH="228600" progId="Equation.DSMT4">
                  <p:embed/>
                </p:oleObj>
              </mc:Choice>
              <mc:Fallback>
                <p:oleObj name="Equation" r:id="rId25" imgW="558800" imgH="228600" progId="Equation.DSMT4">
                  <p:embed/>
                  <p:pic>
                    <p:nvPicPr>
                      <p:cNvPr id="39" name="对象 38"/>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5314950" y="5567824"/>
                        <a:ext cx="837146" cy="340534"/>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253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8623975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par>
                                <p:cTn id="13" presetID="10" presetClass="entr" presetSubtype="0" fill="hold"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9"/>
                                        </p:tgtEl>
                                        <p:attrNameLst>
                                          <p:attrName>style.visibility</p:attrName>
                                        </p:attrNameLst>
                                      </p:cBhvr>
                                      <p:to>
                                        <p:strVal val="visible"/>
                                      </p:to>
                                    </p:set>
                                    <p:animEffect transition="in" filter="fade">
                                      <p:cBhvr>
                                        <p:cTn id="20" dur="500"/>
                                        <p:tgtEl>
                                          <p:spTgt spid="9"/>
                                        </p:tgtEl>
                                      </p:cBhvr>
                                    </p:animEffect>
                                  </p:childTnLst>
                                </p:cTn>
                              </p:par>
                              <p:par>
                                <p:cTn id="21" presetID="10" presetClass="entr" presetSubtype="0" fill="hold" nodeType="with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500"/>
                                        <p:tgtEl>
                                          <p:spTgt spid="11"/>
                                        </p:tgtEl>
                                      </p:cBhvr>
                                    </p:animEffect>
                                  </p:childTnLst>
                                </p:cTn>
                              </p:par>
                              <p:par>
                                <p:cTn id="24" presetID="10" presetClass="entr" presetSubtype="0" fill="hold" nodeType="withEffect">
                                  <p:stCondLst>
                                    <p:cond delay="0"/>
                                  </p:stCondLst>
                                  <p:childTnLst>
                                    <p:set>
                                      <p:cBhvr>
                                        <p:cTn id="25" dur="1" fill="hold">
                                          <p:stCondLst>
                                            <p:cond delay="0"/>
                                          </p:stCondLst>
                                        </p:cTn>
                                        <p:tgtEl>
                                          <p:spTgt spid="13"/>
                                        </p:tgtEl>
                                        <p:attrNameLst>
                                          <p:attrName>style.visibility</p:attrName>
                                        </p:attrNameLst>
                                      </p:cBhvr>
                                      <p:to>
                                        <p:strVal val="visible"/>
                                      </p:to>
                                    </p:set>
                                    <p:animEffect transition="in" filter="fade">
                                      <p:cBhvr>
                                        <p:cTn id="26" dur="500"/>
                                        <p:tgtEl>
                                          <p:spTgt spid="13"/>
                                        </p:tgtEl>
                                      </p:cBhvr>
                                    </p:animEffect>
                                  </p:childTnLst>
                                </p:cTn>
                              </p:par>
                              <p:par>
                                <p:cTn id="27" presetID="10" presetClass="entr" presetSubtype="0" fill="hold" nodeType="withEffect">
                                  <p:stCondLst>
                                    <p:cond delay="0"/>
                                  </p:stCondLst>
                                  <p:childTnLst>
                                    <p:set>
                                      <p:cBhvr>
                                        <p:cTn id="28" dur="1" fill="hold">
                                          <p:stCondLst>
                                            <p:cond delay="0"/>
                                          </p:stCondLst>
                                        </p:cTn>
                                        <p:tgtEl>
                                          <p:spTgt spid="15"/>
                                        </p:tgtEl>
                                        <p:attrNameLst>
                                          <p:attrName>style.visibility</p:attrName>
                                        </p:attrNameLst>
                                      </p:cBhvr>
                                      <p:to>
                                        <p:strVal val="visible"/>
                                      </p:to>
                                    </p:set>
                                    <p:animEffect transition="in" filter="fade">
                                      <p:cBhvr>
                                        <p:cTn id="29" dur="500"/>
                                        <p:tgtEl>
                                          <p:spTgt spid="15"/>
                                        </p:tgtEl>
                                      </p:cBhvr>
                                    </p:animEffect>
                                  </p:childTnLst>
                                </p:cTn>
                              </p:par>
                              <p:par>
                                <p:cTn id="30" presetID="10" presetClass="entr" presetSubtype="0" fill="hold" nodeType="withEffect">
                                  <p:stCondLst>
                                    <p:cond delay="0"/>
                                  </p:stCondLst>
                                  <p:childTnLst>
                                    <p:set>
                                      <p:cBhvr>
                                        <p:cTn id="31" dur="1" fill="hold">
                                          <p:stCondLst>
                                            <p:cond delay="0"/>
                                          </p:stCondLst>
                                        </p:cTn>
                                        <p:tgtEl>
                                          <p:spTgt spid="17"/>
                                        </p:tgtEl>
                                        <p:attrNameLst>
                                          <p:attrName>style.visibility</p:attrName>
                                        </p:attrNameLst>
                                      </p:cBhvr>
                                      <p:to>
                                        <p:strVal val="visible"/>
                                      </p:to>
                                    </p:set>
                                    <p:animEffect transition="in" filter="fade">
                                      <p:cBhvr>
                                        <p:cTn id="32" dur="500"/>
                                        <p:tgtEl>
                                          <p:spTgt spid="17"/>
                                        </p:tgtEl>
                                      </p:cBhvr>
                                    </p:animEffect>
                                  </p:childTnLst>
                                </p:cTn>
                              </p:par>
                              <p:par>
                                <p:cTn id="33" presetID="10" presetClass="entr" presetSubtype="0" fill="hold" nodeType="withEffect">
                                  <p:stCondLst>
                                    <p:cond delay="0"/>
                                  </p:stCondLst>
                                  <p:childTnLst>
                                    <p:set>
                                      <p:cBhvr>
                                        <p:cTn id="34" dur="1" fill="hold">
                                          <p:stCondLst>
                                            <p:cond delay="0"/>
                                          </p:stCondLst>
                                        </p:cTn>
                                        <p:tgtEl>
                                          <p:spTgt spid="19"/>
                                        </p:tgtEl>
                                        <p:attrNameLst>
                                          <p:attrName>style.visibility</p:attrName>
                                        </p:attrNameLst>
                                      </p:cBhvr>
                                      <p:to>
                                        <p:strVal val="visible"/>
                                      </p:to>
                                    </p:set>
                                    <p:animEffect transition="in" filter="fade">
                                      <p:cBhvr>
                                        <p:cTn id="35" dur="500"/>
                                        <p:tgtEl>
                                          <p:spTgt spid="19"/>
                                        </p:tgtEl>
                                      </p:cBhvr>
                                    </p:animEffect>
                                  </p:childTnLst>
                                </p:cTn>
                              </p:par>
                              <p:par>
                                <p:cTn id="36" presetID="10" presetClass="entr" presetSubtype="0" fill="hold" nodeType="withEffect">
                                  <p:stCondLst>
                                    <p:cond delay="0"/>
                                  </p:stCondLst>
                                  <p:childTnLst>
                                    <p:set>
                                      <p:cBhvr>
                                        <p:cTn id="37" dur="1" fill="hold">
                                          <p:stCondLst>
                                            <p:cond delay="0"/>
                                          </p:stCondLst>
                                        </p:cTn>
                                        <p:tgtEl>
                                          <p:spTgt spid="21"/>
                                        </p:tgtEl>
                                        <p:attrNameLst>
                                          <p:attrName>style.visibility</p:attrName>
                                        </p:attrNameLst>
                                      </p:cBhvr>
                                      <p:to>
                                        <p:strVal val="visible"/>
                                      </p:to>
                                    </p:set>
                                    <p:animEffect transition="in" filter="fade">
                                      <p:cBhvr>
                                        <p:cTn id="38" dur="500"/>
                                        <p:tgtEl>
                                          <p:spTgt spid="21"/>
                                        </p:tgtEl>
                                      </p:cBhvr>
                                    </p:animEffect>
                                  </p:childTnLst>
                                </p:cTn>
                              </p:par>
                              <p:par>
                                <p:cTn id="39" presetID="10" presetClass="entr" presetSubtype="0" fill="hold" nodeType="withEffect">
                                  <p:stCondLst>
                                    <p:cond delay="0"/>
                                  </p:stCondLst>
                                  <p:childTnLst>
                                    <p:set>
                                      <p:cBhvr>
                                        <p:cTn id="40" dur="1" fill="hold">
                                          <p:stCondLst>
                                            <p:cond delay="0"/>
                                          </p:stCondLst>
                                        </p:cTn>
                                        <p:tgtEl>
                                          <p:spTgt spid="23"/>
                                        </p:tgtEl>
                                        <p:attrNameLst>
                                          <p:attrName>style.visibility</p:attrName>
                                        </p:attrNameLst>
                                      </p:cBhvr>
                                      <p:to>
                                        <p:strVal val="visible"/>
                                      </p:to>
                                    </p:set>
                                    <p:animEffect transition="in" filter="fade">
                                      <p:cBhvr>
                                        <p:cTn id="41" dur="500"/>
                                        <p:tgtEl>
                                          <p:spTgt spid="23"/>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24"/>
                                        </p:tgtEl>
                                        <p:attrNameLst>
                                          <p:attrName>style.visibility</p:attrName>
                                        </p:attrNameLst>
                                      </p:cBhvr>
                                      <p:to>
                                        <p:strVal val="visible"/>
                                      </p:to>
                                    </p:set>
                                    <p:animEffect transition="in" filter="fade">
                                      <p:cBhvr>
                                        <p:cTn id="46" dur="500"/>
                                        <p:tgtEl>
                                          <p:spTgt spid="24"/>
                                        </p:tgtEl>
                                      </p:cBhvr>
                                    </p:animEffect>
                                  </p:childTnLst>
                                </p:cTn>
                              </p:par>
                              <p:par>
                                <p:cTn id="47" presetID="10" presetClass="entr" presetSubtype="0" fill="hold" nodeType="withEffect">
                                  <p:stCondLst>
                                    <p:cond delay="0"/>
                                  </p:stCondLst>
                                  <p:childTnLst>
                                    <p:set>
                                      <p:cBhvr>
                                        <p:cTn id="48" dur="1" fill="hold">
                                          <p:stCondLst>
                                            <p:cond delay="0"/>
                                          </p:stCondLst>
                                        </p:cTn>
                                        <p:tgtEl>
                                          <p:spTgt spid="28"/>
                                        </p:tgtEl>
                                        <p:attrNameLst>
                                          <p:attrName>style.visibility</p:attrName>
                                        </p:attrNameLst>
                                      </p:cBhvr>
                                      <p:to>
                                        <p:strVal val="visible"/>
                                      </p:to>
                                    </p:set>
                                    <p:animEffect transition="in" filter="fade">
                                      <p:cBhvr>
                                        <p:cTn id="49" dur="500"/>
                                        <p:tgtEl>
                                          <p:spTgt spid="28"/>
                                        </p:tgtEl>
                                      </p:cBhvr>
                                    </p:animEffect>
                                  </p:childTnLst>
                                </p:cTn>
                              </p:par>
                              <p:par>
                                <p:cTn id="50" presetID="10" presetClass="entr" presetSubtype="0" fill="hold" nodeType="withEffect">
                                  <p:stCondLst>
                                    <p:cond delay="0"/>
                                  </p:stCondLst>
                                  <p:childTnLst>
                                    <p:set>
                                      <p:cBhvr>
                                        <p:cTn id="51" dur="1" fill="hold">
                                          <p:stCondLst>
                                            <p:cond delay="0"/>
                                          </p:stCondLst>
                                        </p:cTn>
                                        <p:tgtEl>
                                          <p:spTgt spid="34"/>
                                        </p:tgtEl>
                                        <p:attrNameLst>
                                          <p:attrName>style.visibility</p:attrName>
                                        </p:attrNameLst>
                                      </p:cBhvr>
                                      <p:to>
                                        <p:strVal val="visible"/>
                                      </p:to>
                                    </p:set>
                                    <p:animEffect transition="in" filter="fade">
                                      <p:cBhvr>
                                        <p:cTn id="52" dur="500"/>
                                        <p:tgtEl>
                                          <p:spTgt spid="34"/>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35"/>
                                        </p:tgtEl>
                                        <p:attrNameLst>
                                          <p:attrName>style.visibility</p:attrName>
                                        </p:attrNameLst>
                                      </p:cBhvr>
                                      <p:to>
                                        <p:strVal val="visible"/>
                                      </p:to>
                                    </p:set>
                                    <p:animEffect transition="in" filter="fade">
                                      <p:cBhvr>
                                        <p:cTn id="57" dur="500"/>
                                        <p:tgtEl>
                                          <p:spTgt spid="35"/>
                                        </p:tgtEl>
                                      </p:cBhvr>
                                    </p:animEffect>
                                  </p:childTnLst>
                                </p:cTn>
                              </p:par>
                              <p:par>
                                <p:cTn id="58" presetID="10" presetClass="entr" presetSubtype="0" fill="hold" nodeType="withEffect">
                                  <p:stCondLst>
                                    <p:cond delay="0"/>
                                  </p:stCondLst>
                                  <p:childTnLst>
                                    <p:set>
                                      <p:cBhvr>
                                        <p:cTn id="59" dur="1" fill="hold">
                                          <p:stCondLst>
                                            <p:cond delay="0"/>
                                          </p:stCondLst>
                                        </p:cTn>
                                        <p:tgtEl>
                                          <p:spTgt spid="37"/>
                                        </p:tgtEl>
                                        <p:attrNameLst>
                                          <p:attrName>style.visibility</p:attrName>
                                        </p:attrNameLst>
                                      </p:cBhvr>
                                      <p:to>
                                        <p:strVal val="visible"/>
                                      </p:to>
                                    </p:set>
                                    <p:animEffect transition="in" filter="fade">
                                      <p:cBhvr>
                                        <p:cTn id="60" dur="500"/>
                                        <p:tgtEl>
                                          <p:spTgt spid="37"/>
                                        </p:tgtEl>
                                      </p:cBhvr>
                                    </p:animEffect>
                                  </p:childTnLst>
                                </p:cTn>
                              </p:par>
                              <p:par>
                                <p:cTn id="61" presetID="10" presetClass="entr" presetSubtype="0" fill="hold" nodeType="withEffect">
                                  <p:stCondLst>
                                    <p:cond delay="0"/>
                                  </p:stCondLst>
                                  <p:childTnLst>
                                    <p:set>
                                      <p:cBhvr>
                                        <p:cTn id="62" dur="1" fill="hold">
                                          <p:stCondLst>
                                            <p:cond delay="0"/>
                                          </p:stCondLst>
                                        </p:cTn>
                                        <p:tgtEl>
                                          <p:spTgt spid="39"/>
                                        </p:tgtEl>
                                        <p:attrNameLst>
                                          <p:attrName>style.visibility</p:attrName>
                                        </p:attrNameLst>
                                      </p:cBhvr>
                                      <p:to>
                                        <p:strVal val="visible"/>
                                      </p:to>
                                    </p:set>
                                    <p:animEffect transition="in" filter="fade">
                                      <p:cBhvr>
                                        <p:cTn id="63"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9" grpId="0"/>
      <p:bldP spid="24" grpId="0"/>
      <p:bldP spid="35" grpId="0"/>
    </p:bldLst>
  </p:timing>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11540" y="1217560"/>
            <a:ext cx="227818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2.</a:t>
            </a:r>
            <a:r>
              <a:rPr kumimoji="0" lang="zh-CN" altLang="zh-CN" sz="18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系统按能观性分解</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5" name="矩形 4"/>
          <p:cNvSpPr/>
          <p:nvPr/>
        </p:nvSpPr>
        <p:spPr>
          <a:xfrm>
            <a:off x="563988" y="1597629"/>
            <a:ext cx="226215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计算能观性矩阵的秩</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1860729" y="1909692"/>
          <a:ext cx="4175198" cy="788765"/>
        </p:xfrm>
        <a:graphic>
          <a:graphicData uri="http://schemas.openxmlformats.org/presentationml/2006/ole">
            <mc:AlternateContent xmlns:mc="http://schemas.openxmlformats.org/markup-compatibility/2006">
              <mc:Choice xmlns:v="urn:schemas-microsoft-com:vml" Requires="v">
                <p:oleObj spid="_x0000_s194577" name="Equation" r:id="rId3" imgW="3784600" imgH="711200" progId="Equation.DSMT4">
                  <p:embed/>
                </p:oleObj>
              </mc:Choice>
              <mc:Fallback>
                <p:oleObj name="Equation" r:id="rId3" imgW="3784600" imgH="711200"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60729" y="1909692"/>
                        <a:ext cx="4175198" cy="788765"/>
                      </a:xfrm>
                      <a:prstGeom prst="rect">
                        <a:avLst/>
                      </a:prstGeom>
                      <a:noFill/>
                    </p:spPr>
                  </p:pic>
                </p:oleObj>
              </mc:Fallback>
            </mc:AlternateContent>
          </a:graphicData>
        </a:graphic>
      </p:graphicFrame>
      <p:sp>
        <p:nvSpPr>
          <p:cNvPr id="8" name="矩形 7"/>
          <p:cNvSpPr/>
          <p:nvPr/>
        </p:nvSpPr>
        <p:spPr>
          <a:xfrm>
            <a:off x="563988" y="2698456"/>
            <a:ext cx="7985652"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故系统不能观。从中选出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个线性无关列向量（如选第一、二列），附加任意地列向量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，则构成非奇异矩阵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，引入</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变换矩阵并计算变换后动态方程中各矩阵：</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3394710" y="2737175"/>
          <a:ext cx="160020" cy="337820"/>
        </p:xfrm>
        <a:graphic>
          <a:graphicData uri="http://schemas.openxmlformats.org/presentationml/2006/ole">
            <mc:AlternateContent xmlns:mc="http://schemas.openxmlformats.org/markup-compatibility/2006">
              <mc:Choice xmlns:v="urn:schemas-microsoft-com:vml" Requires="v">
                <p:oleObj spid="_x0000_s194578" name="Equation" r:id="rId5" imgW="88669" imgH="177338" progId="Equation.DSMT4">
                  <p:embed/>
                </p:oleObj>
              </mc:Choice>
              <mc:Fallback>
                <p:oleObj name="Equation" r:id="rId5" imgW="88669" imgH="177338" progId="Equation.DSMT4">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94710" y="2737175"/>
                        <a:ext cx="160020" cy="337820"/>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1881444" y="3079668"/>
          <a:ext cx="819808" cy="330200"/>
        </p:xfrm>
        <a:graphic>
          <a:graphicData uri="http://schemas.openxmlformats.org/presentationml/2006/ole">
            <mc:AlternateContent xmlns:mc="http://schemas.openxmlformats.org/markup-compatibility/2006">
              <mc:Choice xmlns:v="urn:schemas-microsoft-com:vml" Requires="v">
                <p:oleObj spid="_x0000_s194579" name="Equation" r:id="rId7" imgW="685800" imgH="279400" progId="Equation.DSMT4">
                  <p:embed/>
                </p:oleObj>
              </mc:Choice>
              <mc:Fallback>
                <p:oleObj name="Equation" r:id="rId7" imgW="685800" imgH="279400"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81444" y="3079668"/>
                        <a:ext cx="819808" cy="330200"/>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4813290" y="3141936"/>
          <a:ext cx="241481" cy="229982"/>
        </p:xfrm>
        <a:graphic>
          <a:graphicData uri="http://schemas.openxmlformats.org/presentationml/2006/ole">
            <mc:AlternateContent xmlns:mc="http://schemas.openxmlformats.org/markup-compatibility/2006">
              <mc:Choice xmlns:v="urn:schemas-microsoft-com:vml" Requires="v">
                <p:oleObj spid="_x0000_s194580" name="Equation" r:id="rId9" imgW="203112" imgH="190417" progId="Equation.DSMT4">
                  <p:embed/>
                </p:oleObj>
              </mc:Choice>
              <mc:Fallback>
                <p:oleObj name="Equation" r:id="rId9" imgW="203112" imgH="190417"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813290" y="3141936"/>
                        <a:ext cx="241481" cy="229982"/>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5878516" y="3133536"/>
          <a:ext cx="283998" cy="236666"/>
        </p:xfrm>
        <a:graphic>
          <a:graphicData uri="http://schemas.openxmlformats.org/presentationml/2006/ole">
            <mc:AlternateContent xmlns:mc="http://schemas.openxmlformats.org/markup-compatibility/2006">
              <mc:Choice xmlns:v="urn:schemas-microsoft-com:vml" Requires="v">
                <p:oleObj spid="_x0000_s194581" name="Equation" r:id="rId11" imgW="228600" imgH="190500" progId="Equation.DSMT4">
                  <p:embed/>
                </p:oleObj>
              </mc:Choice>
              <mc:Fallback>
                <p:oleObj name="Equation" r:id="rId11" imgW="228600" imgH="190500" progId="Equation.DSMT4">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78516" y="3133536"/>
                        <a:ext cx="283998" cy="236666"/>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970345" y="3824839"/>
          <a:ext cx="1215275" cy="741022"/>
        </p:xfrm>
        <a:graphic>
          <a:graphicData uri="http://schemas.openxmlformats.org/presentationml/2006/ole">
            <mc:AlternateContent xmlns:mc="http://schemas.openxmlformats.org/markup-compatibility/2006">
              <mc:Choice xmlns:v="urn:schemas-microsoft-com:vml" Requires="v">
                <p:oleObj spid="_x0000_s194582" name="Equation" r:id="rId13" imgW="1168400" imgH="711200" progId="Equation.DSMT4">
                  <p:embed/>
                </p:oleObj>
              </mc:Choice>
              <mc:Fallback>
                <p:oleObj name="Equation" r:id="rId13" imgW="1168400" imgH="711200" progId="Equation.DSMT4">
                  <p:embed/>
                  <p:pic>
                    <p:nvPicPr>
                      <p:cNvPr id="18" name="对象 1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970345" y="3824839"/>
                        <a:ext cx="1215275" cy="741022"/>
                      </a:xfrm>
                      <a:prstGeom prst="rect">
                        <a:avLst/>
                      </a:prstGeom>
                      <a:noFill/>
                    </p:spPr>
                  </p:pic>
                </p:oleObj>
              </mc:Fallback>
            </mc:AlternateContent>
          </a:graphicData>
        </a:graphic>
      </p:graphicFrame>
      <p:graphicFrame>
        <p:nvGraphicFramePr>
          <p:cNvPr id="20" name="对象 19"/>
          <p:cNvGraphicFramePr>
            <a:graphicFrameLocks noChangeAspect="1"/>
          </p:cNvGraphicFramePr>
          <p:nvPr>
            <p:extLst/>
          </p:nvPr>
        </p:nvGraphicFramePr>
        <p:xfrm>
          <a:off x="2485213" y="3829851"/>
          <a:ext cx="1069517" cy="742720"/>
        </p:xfrm>
        <a:graphic>
          <a:graphicData uri="http://schemas.openxmlformats.org/presentationml/2006/ole">
            <mc:AlternateContent xmlns:mc="http://schemas.openxmlformats.org/markup-compatibility/2006">
              <mc:Choice xmlns:v="urn:schemas-microsoft-com:vml" Requires="v">
                <p:oleObj spid="_x0000_s194583" name="Equation" r:id="rId15" imgW="1028520" imgH="711000" progId="Equation.DSMT4">
                  <p:embed/>
                </p:oleObj>
              </mc:Choice>
              <mc:Fallback>
                <p:oleObj name="Equation" r:id="rId15" imgW="1028520" imgH="711000" progId="Equation.DSMT4">
                  <p:embed/>
                  <p:pic>
                    <p:nvPicPr>
                      <p:cNvPr id="20" name="对象 19"/>
                      <p:cNvPicPr>
                        <a:picLocks noChangeAspect="1" noChangeArrowheads="1"/>
                      </p:cNvPicPr>
                      <p:nvPr/>
                    </p:nvPicPr>
                    <p:blipFill>
                      <a:blip r:embed="rId16"/>
                      <a:srcRect/>
                      <a:stretch>
                        <a:fillRect/>
                      </a:stretch>
                    </p:blipFill>
                    <p:spPr bwMode="auto">
                      <a:xfrm>
                        <a:off x="2485213" y="3829851"/>
                        <a:ext cx="1069517" cy="742720"/>
                      </a:xfrm>
                      <a:prstGeom prst="rect">
                        <a:avLst/>
                      </a:prstGeom>
                      <a:noFill/>
                    </p:spPr>
                  </p:pic>
                </p:oleObj>
              </mc:Fallback>
            </mc:AlternateContent>
          </a:graphicData>
        </a:graphic>
      </p:graphicFrame>
      <p:graphicFrame>
        <p:nvGraphicFramePr>
          <p:cNvPr id="22" name="对象 21"/>
          <p:cNvGraphicFramePr>
            <a:graphicFrameLocks noChangeAspect="1"/>
          </p:cNvGraphicFramePr>
          <p:nvPr>
            <p:extLst/>
          </p:nvPr>
        </p:nvGraphicFramePr>
        <p:xfrm>
          <a:off x="3788478" y="3815749"/>
          <a:ext cx="1266293" cy="759776"/>
        </p:xfrm>
        <a:graphic>
          <a:graphicData uri="http://schemas.openxmlformats.org/presentationml/2006/ole">
            <mc:AlternateContent xmlns:mc="http://schemas.openxmlformats.org/markup-compatibility/2006">
              <mc:Choice xmlns:v="urn:schemas-microsoft-com:vml" Requires="v">
                <p:oleObj spid="_x0000_s194584" name="Equation" r:id="rId17" imgW="1193800" imgH="711200" progId="Equation.DSMT4">
                  <p:embed/>
                </p:oleObj>
              </mc:Choice>
              <mc:Fallback>
                <p:oleObj name="Equation" r:id="rId17" imgW="1193800" imgH="711200" progId="Equation.DSMT4">
                  <p:embed/>
                  <p:pic>
                    <p:nvPicPr>
                      <p:cNvPr id="22" name="对象 2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788478" y="3815749"/>
                        <a:ext cx="1266293" cy="759776"/>
                      </a:xfrm>
                      <a:prstGeom prst="rect">
                        <a:avLst/>
                      </a:prstGeom>
                      <a:noFill/>
                    </p:spPr>
                  </p:pic>
                </p:oleObj>
              </mc:Fallback>
            </mc:AlternateContent>
          </a:graphicData>
        </a:graphic>
      </p:graphicFrame>
      <p:graphicFrame>
        <p:nvGraphicFramePr>
          <p:cNvPr id="24" name="对象 23"/>
          <p:cNvGraphicFramePr>
            <a:graphicFrameLocks noChangeAspect="1"/>
          </p:cNvGraphicFramePr>
          <p:nvPr>
            <p:extLst/>
          </p:nvPr>
        </p:nvGraphicFramePr>
        <p:xfrm>
          <a:off x="5356558" y="3806453"/>
          <a:ext cx="1358737" cy="739448"/>
        </p:xfrm>
        <a:graphic>
          <a:graphicData uri="http://schemas.openxmlformats.org/presentationml/2006/ole">
            <mc:AlternateContent xmlns:mc="http://schemas.openxmlformats.org/markup-compatibility/2006">
              <mc:Choice xmlns:v="urn:schemas-microsoft-com:vml" Requires="v">
                <p:oleObj spid="_x0000_s194585" name="Equation" r:id="rId19" imgW="1397000" imgH="762000" progId="Equation.DSMT4">
                  <p:embed/>
                </p:oleObj>
              </mc:Choice>
              <mc:Fallback>
                <p:oleObj name="Equation" r:id="rId19" imgW="1397000" imgH="762000" progId="Equation.DSMT4">
                  <p:embed/>
                  <p:pic>
                    <p:nvPicPr>
                      <p:cNvPr id="24" name="对象 2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356558" y="3806453"/>
                        <a:ext cx="1358737" cy="739448"/>
                      </a:xfrm>
                      <a:prstGeom prst="rect">
                        <a:avLst/>
                      </a:prstGeom>
                      <a:noFill/>
                    </p:spPr>
                  </p:pic>
                </p:oleObj>
              </mc:Fallback>
            </mc:AlternateContent>
          </a:graphicData>
        </a:graphic>
      </p:graphicFrame>
      <p:graphicFrame>
        <p:nvGraphicFramePr>
          <p:cNvPr id="26" name="对象 25"/>
          <p:cNvGraphicFramePr>
            <a:graphicFrameLocks noChangeAspect="1"/>
          </p:cNvGraphicFramePr>
          <p:nvPr>
            <p:extLst/>
          </p:nvPr>
        </p:nvGraphicFramePr>
        <p:xfrm>
          <a:off x="7022027" y="3804623"/>
          <a:ext cx="1325273" cy="320275"/>
        </p:xfrm>
        <a:graphic>
          <a:graphicData uri="http://schemas.openxmlformats.org/presentationml/2006/ole">
            <mc:AlternateContent xmlns:mc="http://schemas.openxmlformats.org/markup-compatibility/2006">
              <mc:Choice xmlns:v="urn:schemas-microsoft-com:vml" Requires="v">
                <p:oleObj spid="_x0000_s194586" name="Equation" r:id="rId21" imgW="1143000" imgH="279400" progId="Equation.DSMT4">
                  <p:embed/>
                </p:oleObj>
              </mc:Choice>
              <mc:Fallback>
                <p:oleObj name="Equation" r:id="rId21" imgW="1143000" imgH="279400" progId="Equation.DSMT4">
                  <p:embed/>
                  <p:pic>
                    <p:nvPicPr>
                      <p:cNvPr id="26" name="对象 25"/>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022027" y="3804623"/>
                        <a:ext cx="1325273" cy="320275"/>
                      </a:xfrm>
                      <a:prstGeom prst="rect">
                        <a:avLst/>
                      </a:prstGeom>
                      <a:noFill/>
                    </p:spPr>
                  </p:pic>
                </p:oleObj>
              </mc:Fallback>
            </mc:AlternateContent>
          </a:graphicData>
        </a:graphic>
      </p:graphicFrame>
      <p:graphicFrame>
        <p:nvGraphicFramePr>
          <p:cNvPr id="28" name="对象 27"/>
          <p:cNvGraphicFramePr>
            <a:graphicFrameLocks noChangeAspect="1"/>
          </p:cNvGraphicFramePr>
          <p:nvPr>
            <p:extLst/>
          </p:nvPr>
        </p:nvGraphicFramePr>
        <p:xfrm>
          <a:off x="6956570" y="4252283"/>
          <a:ext cx="1391968" cy="293618"/>
        </p:xfrm>
        <a:graphic>
          <a:graphicData uri="http://schemas.openxmlformats.org/presentationml/2006/ole">
            <mc:AlternateContent xmlns:mc="http://schemas.openxmlformats.org/markup-compatibility/2006">
              <mc:Choice xmlns:v="urn:schemas-microsoft-com:vml" Requires="v">
                <p:oleObj spid="_x0000_s194587" name="Equation" r:id="rId23" imgW="1218671" imgH="253890" progId="Equation.DSMT4">
                  <p:embed/>
                </p:oleObj>
              </mc:Choice>
              <mc:Fallback>
                <p:oleObj name="Equation" r:id="rId23" imgW="1218671" imgH="253890" progId="Equation.DSMT4">
                  <p:embed/>
                  <p:pic>
                    <p:nvPicPr>
                      <p:cNvPr id="28" name="对象 27"/>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6956570" y="4252283"/>
                        <a:ext cx="1391968" cy="293618"/>
                      </a:xfrm>
                      <a:prstGeom prst="rect">
                        <a:avLst/>
                      </a:prstGeom>
                      <a:noFill/>
                    </p:spPr>
                  </p:pic>
                </p:oleObj>
              </mc:Fallback>
            </mc:AlternateContent>
          </a:graphicData>
        </a:graphic>
      </p:graphicFrame>
      <p:sp>
        <p:nvSpPr>
          <p:cNvPr id="29" name="矩形 28"/>
          <p:cNvSpPr/>
          <p:nvPr/>
        </p:nvSpPr>
        <p:spPr>
          <a:xfrm>
            <a:off x="288457" y="4738965"/>
            <a:ext cx="2954655"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能观子系统动态方程为：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31" name="对象 30"/>
          <p:cNvGraphicFramePr>
            <a:graphicFrameLocks noChangeAspect="1"/>
          </p:cNvGraphicFramePr>
          <p:nvPr>
            <p:extLst/>
          </p:nvPr>
        </p:nvGraphicFramePr>
        <p:xfrm>
          <a:off x="3236547" y="4704427"/>
          <a:ext cx="1818224" cy="542079"/>
        </p:xfrm>
        <a:graphic>
          <a:graphicData uri="http://schemas.openxmlformats.org/presentationml/2006/ole">
            <mc:AlternateContent xmlns:mc="http://schemas.openxmlformats.org/markup-compatibility/2006">
              <mc:Choice xmlns:v="urn:schemas-microsoft-com:vml" Requires="v">
                <p:oleObj spid="_x0000_s194588" name="Equation" r:id="rId25" imgW="1536700" imgH="457200" progId="Equation.DSMT4">
                  <p:embed/>
                </p:oleObj>
              </mc:Choice>
              <mc:Fallback>
                <p:oleObj name="Equation" r:id="rId25" imgW="1536700" imgH="457200" progId="Equation.DSMT4">
                  <p:embed/>
                  <p:pic>
                    <p:nvPicPr>
                      <p:cNvPr id="31" name="对象 30"/>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3236547" y="4704427"/>
                        <a:ext cx="1818224" cy="542079"/>
                      </a:xfrm>
                      <a:prstGeom prst="rect">
                        <a:avLst/>
                      </a:prstGeom>
                      <a:noFill/>
                    </p:spPr>
                  </p:pic>
                </p:oleObj>
              </mc:Fallback>
            </mc:AlternateContent>
          </a:graphicData>
        </a:graphic>
      </p:graphicFrame>
      <p:graphicFrame>
        <p:nvGraphicFramePr>
          <p:cNvPr id="33" name="对象 32"/>
          <p:cNvGraphicFramePr>
            <a:graphicFrameLocks noChangeAspect="1"/>
          </p:cNvGraphicFramePr>
          <p:nvPr>
            <p:extLst/>
          </p:nvPr>
        </p:nvGraphicFramePr>
        <p:xfrm>
          <a:off x="5325735" y="4831719"/>
          <a:ext cx="1389560" cy="287495"/>
        </p:xfrm>
        <a:graphic>
          <a:graphicData uri="http://schemas.openxmlformats.org/presentationml/2006/ole">
            <mc:AlternateContent xmlns:mc="http://schemas.openxmlformats.org/markup-compatibility/2006">
              <mc:Choice xmlns:v="urn:schemas-microsoft-com:vml" Requires="v">
                <p:oleObj spid="_x0000_s194589" name="Equation" r:id="rId27" imgW="1104900" imgH="228600" progId="Equation.DSMT4">
                  <p:embed/>
                </p:oleObj>
              </mc:Choice>
              <mc:Fallback>
                <p:oleObj name="Equation" r:id="rId27" imgW="1104900" imgH="228600" progId="Equation.DSMT4">
                  <p:embed/>
                  <p:pic>
                    <p:nvPicPr>
                      <p:cNvPr id="33" name="对象 32"/>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5325735" y="4831719"/>
                        <a:ext cx="1389560" cy="287495"/>
                      </a:xfrm>
                      <a:prstGeom prst="rect">
                        <a:avLst/>
                      </a:prstGeom>
                      <a:noFill/>
                    </p:spPr>
                  </p:pic>
                </p:oleObj>
              </mc:Fallback>
            </mc:AlternateContent>
          </a:graphicData>
        </a:graphic>
      </p:graphicFrame>
      <p:sp>
        <p:nvSpPr>
          <p:cNvPr id="34" name="矩形 33"/>
          <p:cNvSpPr/>
          <p:nvPr/>
        </p:nvSpPr>
        <p:spPr>
          <a:xfrm>
            <a:off x="542373" y="5331959"/>
            <a:ext cx="2723823"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不能观子系统动态方程为</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36" name="对象 35"/>
          <p:cNvGraphicFramePr>
            <a:graphicFrameLocks noChangeAspect="1"/>
          </p:cNvGraphicFramePr>
          <p:nvPr>
            <p:extLst/>
          </p:nvPr>
        </p:nvGraphicFramePr>
        <p:xfrm>
          <a:off x="3259707" y="5367958"/>
          <a:ext cx="2232626" cy="328730"/>
        </p:xfrm>
        <a:graphic>
          <a:graphicData uri="http://schemas.openxmlformats.org/presentationml/2006/ole">
            <mc:AlternateContent xmlns:mc="http://schemas.openxmlformats.org/markup-compatibility/2006">
              <mc:Choice xmlns:v="urn:schemas-microsoft-com:vml" Requires="v">
                <p:oleObj spid="_x0000_s194590" name="Equation" r:id="rId29" imgW="1549400" imgH="228600" progId="Equation.DSMT4">
                  <p:embed/>
                </p:oleObj>
              </mc:Choice>
              <mc:Fallback>
                <p:oleObj name="Equation" r:id="rId29" imgW="1549400" imgH="228600" progId="Equation.DSMT4">
                  <p:embed/>
                  <p:pic>
                    <p:nvPicPr>
                      <p:cNvPr id="36" name="对象 35"/>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3259707" y="5367958"/>
                        <a:ext cx="2232626" cy="328730"/>
                      </a:xfrm>
                      <a:prstGeom prst="rect">
                        <a:avLst/>
                      </a:prstGeom>
                      <a:noFill/>
                    </p:spPr>
                  </p:pic>
                </p:oleObj>
              </mc:Fallback>
            </mc:AlternateContent>
          </a:graphicData>
        </a:graphic>
      </p:graphicFrame>
      <p:graphicFrame>
        <p:nvGraphicFramePr>
          <p:cNvPr id="38" name="对象 37"/>
          <p:cNvGraphicFramePr>
            <a:graphicFrameLocks noChangeAspect="1"/>
          </p:cNvGraphicFramePr>
          <p:nvPr>
            <p:extLst/>
          </p:nvPr>
        </p:nvGraphicFramePr>
        <p:xfrm>
          <a:off x="5922165" y="5359576"/>
          <a:ext cx="623243" cy="339950"/>
        </p:xfrm>
        <a:graphic>
          <a:graphicData uri="http://schemas.openxmlformats.org/presentationml/2006/ole">
            <mc:AlternateContent xmlns:mc="http://schemas.openxmlformats.org/markup-compatibility/2006">
              <mc:Choice xmlns:v="urn:schemas-microsoft-com:vml" Requires="v">
                <p:oleObj spid="_x0000_s194591" name="Equation" r:id="rId31" imgW="419100" imgH="228600" progId="Equation.DSMT4">
                  <p:embed/>
                </p:oleObj>
              </mc:Choice>
              <mc:Fallback>
                <p:oleObj name="Equation" r:id="rId31" imgW="419100" imgH="228600" progId="Equation.DSMT4">
                  <p:embed/>
                  <p:pic>
                    <p:nvPicPr>
                      <p:cNvPr id="38" name="对象 37"/>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5922165" y="5359576"/>
                        <a:ext cx="623243" cy="339950"/>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254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8049856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nodeType="with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500"/>
                                        <p:tgtEl>
                                          <p:spTgt spid="10"/>
                                        </p:tgtEl>
                                      </p:cBhvr>
                                    </p:animEffect>
                                  </p:childTnLst>
                                </p:cTn>
                              </p:par>
                              <p:par>
                                <p:cTn id="19" presetID="10" presetClass="entr" presetSubtype="0" fill="hold" nodeType="with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par>
                                <p:cTn id="22" presetID="10" presetClass="entr" presetSubtype="0" fill="hold" nodeType="with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fade">
                                      <p:cBhvr>
                                        <p:cTn id="24" dur="500"/>
                                        <p:tgtEl>
                                          <p:spTgt spid="14"/>
                                        </p:tgtEl>
                                      </p:cBhvr>
                                    </p:animEffect>
                                  </p:childTnLst>
                                </p:cTn>
                              </p:par>
                              <p:par>
                                <p:cTn id="25" presetID="10" presetClass="entr" presetSubtype="0" fill="hold" nodeType="with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fade">
                                      <p:cBhvr>
                                        <p:cTn id="27" dur="500"/>
                                        <p:tgtEl>
                                          <p:spTgt spid="16"/>
                                        </p:tgtEl>
                                      </p:cBhvr>
                                    </p:animEffect>
                                  </p:childTnLst>
                                </p:cTn>
                              </p:par>
                              <p:par>
                                <p:cTn id="28" presetID="10" presetClass="entr" presetSubtype="0" fill="hold" nodeType="withEffect">
                                  <p:stCondLst>
                                    <p:cond delay="0"/>
                                  </p:stCondLst>
                                  <p:childTnLst>
                                    <p:set>
                                      <p:cBhvr>
                                        <p:cTn id="29" dur="1" fill="hold">
                                          <p:stCondLst>
                                            <p:cond delay="0"/>
                                          </p:stCondLst>
                                        </p:cTn>
                                        <p:tgtEl>
                                          <p:spTgt spid="18"/>
                                        </p:tgtEl>
                                        <p:attrNameLst>
                                          <p:attrName>style.visibility</p:attrName>
                                        </p:attrNameLst>
                                      </p:cBhvr>
                                      <p:to>
                                        <p:strVal val="visible"/>
                                      </p:to>
                                    </p:set>
                                    <p:animEffect transition="in" filter="fade">
                                      <p:cBhvr>
                                        <p:cTn id="30" dur="500"/>
                                        <p:tgtEl>
                                          <p:spTgt spid="18"/>
                                        </p:tgtEl>
                                      </p:cBhvr>
                                    </p:animEffect>
                                  </p:childTnLst>
                                </p:cTn>
                              </p:par>
                              <p:par>
                                <p:cTn id="31" presetID="10" presetClass="entr" presetSubtype="0" fill="hold" nodeType="withEffect">
                                  <p:stCondLst>
                                    <p:cond delay="0"/>
                                  </p:stCondLst>
                                  <p:childTnLst>
                                    <p:set>
                                      <p:cBhvr>
                                        <p:cTn id="32" dur="1" fill="hold">
                                          <p:stCondLst>
                                            <p:cond delay="0"/>
                                          </p:stCondLst>
                                        </p:cTn>
                                        <p:tgtEl>
                                          <p:spTgt spid="20"/>
                                        </p:tgtEl>
                                        <p:attrNameLst>
                                          <p:attrName>style.visibility</p:attrName>
                                        </p:attrNameLst>
                                      </p:cBhvr>
                                      <p:to>
                                        <p:strVal val="visible"/>
                                      </p:to>
                                    </p:set>
                                    <p:animEffect transition="in" filter="fade">
                                      <p:cBhvr>
                                        <p:cTn id="33" dur="500"/>
                                        <p:tgtEl>
                                          <p:spTgt spid="20"/>
                                        </p:tgtEl>
                                      </p:cBhvr>
                                    </p:animEffect>
                                  </p:childTnLst>
                                </p:cTn>
                              </p:par>
                              <p:par>
                                <p:cTn id="34" presetID="10" presetClass="entr" presetSubtype="0" fill="hold" nodeType="withEffect">
                                  <p:stCondLst>
                                    <p:cond delay="0"/>
                                  </p:stCondLst>
                                  <p:childTnLst>
                                    <p:set>
                                      <p:cBhvr>
                                        <p:cTn id="35" dur="1" fill="hold">
                                          <p:stCondLst>
                                            <p:cond delay="0"/>
                                          </p:stCondLst>
                                        </p:cTn>
                                        <p:tgtEl>
                                          <p:spTgt spid="22"/>
                                        </p:tgtEl>
                                        <p:attrNameLst>
                                          <p:attrName>style.visibility</p:attrName>
                                        </p:attrNameLst>
                                      </p:cBhvr>
                                      <p:to>
                                        <p:strVal val="visible"/>
                                      </p:to>
                                    </p:set>
                                    <p:animEffect transition="in" filter="fade">
                                      <p:cBhvr>
                                        <p:cTn id="36" dur="500"/>
                                        <p:tgtEl>
                                          <p:spTgt spid="22"/>
                                        </p:tgtEl>
                                      </p:cBhvr>
                                    </p:animEffect>
                                  </p:childTnLst>
                                </p:cTn>
                              </p:par>
                              <p:par>
                                <p:cTn id="37" presetID="10" presetClass="entr" presetSubtype="0" fill="hold" nodeType="withEffect">
                                  <p:stCondLst>
                                    <p:cond delay="0"/>
                                  </p:stCondLst>
                                  <p:childTnLst>
                                    <p:set>
                                      <p:cBhvr>
                                        <p:cTn id="38" dur="1" fill="hold">
                                          <p:stCondLst>
                                            <p:cond delay="0"/>
                                          </p:stCondLst>
                                        </p:cTn>
                                        <p:tgtEl>
                                          <p:spTgt spid="24"/>
                                        </p:tgtEl>
                                        <p:attrNameLst>
                                          <p:attrName>style.visibility</p:attrName>
                                        </p:attrNameLst>
                                      </p:cBhvr>
                                      <p:to>
                                        <p:strVal val="visible"/>
                                      </p:to>
                                    </p:set>
                                    <p:animEffect transition="in" filter="fade">
                                      <p:cBhvr>
                                        <p:cTn id="39" dur="500"/>
                                        <p:tgtEl>
                                          <p:spTgt spid="24"/>
                                        </p:tgtEl>
                                      </p:cBhvr>
                                    </p:animEffect>
                                  </p:childTnLst>
                                </p:cTn>
                              </p:par>
                              <p:par>
                                <p:cTn id="40" presetID="10" presetClass="entr" presetSubtype="0" fill="hold" nodeType="withEffect">
                                  <p:stCondLst>
                                    <p:cond delay="0"/>
                                  </p:stCondLst>
                                  <p:childTnLst>
                                    <p:set>
                                      <p:cBhvr>
                                        <p:cTn id="41" dur="1" fill="hold">
                                          <p:stCondLst>
                                            <p:cond delay="0"/>
                                          </p:stCondLst>
                                        </p:cTn>
                                        <p:tgtEl>
                                          <p:spTgt spid="28"/>
                                        </p:tgtEl>
                                        <p:attrNameLst>
                                          <p:attrName>style.visibility</p:attrName>
                                        </p:attrNameLst>
                                      </p:cBhvr>
                                      <p:to>
                                        <p:strVal val="visible"/>
                                      </p:to>
                                    </p:set>
                                    <p:animEffect transition="in" filter="fade">
                                      <p:cBhvr>
                                        <p:cTn id="42" dur="500"/>
                                        <p:tgtEl>
                                          <p:spTgt spid="28"/>
                                        </p:tgtEl>
                                      </p:cBhvr>
                                    </p:animEffect>
                                  </p:childTnLst>
                                </p:cTn>
                              </p:par>
                              <p:par>
                                <p:cTn id="43" presetID="10" presetClass="entr" presetSubtype="0" fill="hold" nodeType="withEffect">
                                  <p:stCondLst>
                                    <p:cond delay="0"/>
                                  </p:stCondLst>
                                  <p:childTnLst>
                                    <p:set>
                                      <p:cBhvr>
                                        <p:cTn id="44" dur="1" fill="hold">
                                          <p:stCondLst>
                                            <p:cond delay="0"/>
                                          </p:stCondLst>
                                        </p:cTn>
                                        <p:tgtEl>
                                          <p:spTgt spid="26"/>
                                        </p:tgtEl>
                                        <p:attrNameLst>
                                          <p:attrName>style.visibility</p:attrName>
                                        </p:attrNameLst>
                                      </p:cBhvr>
                                      <p:to>
                                        <p:strVal val="visible"/>
                                      </p:to>
                                    </p:set>
                                    <p:animEffect transition="in" filter="fade">
                                      <p:cBhvr>
                                        <p:cTn id="45" dur="500"/>
                                        <p:tgtEl>
                                          <p:spTgt spid="26"/>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29"/>
                                        </p:tgtEl>
                                        <p:attrNameLst>
                                          <p:attrName>style.visibility</p:attrName>
                                        </p:attrNameLst>
                                      </p:cBhvr>
                                      <p:to>
                                        <p:strVal val="visible"/>
                                      </p:to>
                                    </p:set>
                                    <p:animEffect transition="in" filter="fade">
                                      <p:cBhvr>
                                        <p:cTn id="50" dur="500"/>
                                        <p:tgtEl>
                                          <p:spTgt spid="29"/>
                                        </p:tgtEl>
                                      </p:cBhvr>
                                    </p:animEffect>
                                  </p:childTnLst>
                                </p:cTn>
                              </p:par>
                              <p:par>
                                <p:cTn id="51" presetID="10" presetClass="entr" presetSubtype="0" fill="hold" nodeType="withEffect">
                                  <p:stCondLst>
                                    <p:cond delay="0"/>
                                  </p:stCondLst>
                                  <p:childTnLst>
                                    <p:set>
                                      <p:cBhvr>
                                        <p:cTn id="52" dur="1" fill="hold">
                                          <p:stCondLst>
                                            <p:cond delay="0"/>
                                          </p:stCondLst>
                                        </p:cTn>
                                        <p:tgtEl>
                                          <p:spTgt spid="31"/>
                                        </p:tgtEl>
                                        <p:attrNameLst>
                                          <p:attrName>style.visibility</p:attrName>
                                        </p:attrNameLst>
                                      </p:cBhvr>
                                      <p:to>
                                        <p:strVal val="visible"/>
                                      </p:to>
                                    </p:set>
                                    <p:animEffect transition="in" filter="fade">
                                      <p:cBhvr>
                                        <p:cTn id="53" dur="500"/>
                                        <p:tgtEl>
                                          <p:spTgt spid="31"/>
                                        </p:tgtEl>
                                      </p:cBhvr>
                                    </p:animEffect>
                                  </p:childTnLst>
                                </p:cTn>
                              </p:par>
                              <p:par>
                                <p:cTn id="54" presetID="10" presetClass="entr" presetSubtype="0" fill="hold" nodeType="withEffect">
                                  <p:stCondLst>
                                    <p:cond delay="0"/>
                                  </p:stCondLst>
                                  <p:childTnLst>
                                    <p:set>
                                      <p:cBhvr>
                                        <p:cTn id="55" dur="1" fill="hold">
                                          <p:stCondLst>
                                            <p:cond delay="0"/>
                                          </p:stCondLst>
                                        </p:cTn>
                                        <p:tgtEl>
                                          <p:spTgt spid="33"/>
                                        </p:tgtEl>
                                        <p:attrNameLst>
                                          <p:attrName>style.visibility</p:attrName>
                                        </p:attrNameLst>
                                      </p:cBhvr>
                                      <p:to>
                                        <p:strVal val="visible"/>
                                      </p:to>
                                    </p:set>
                                    <p:animEffect transition="in" filter="fade">
                                      <p:cBhvr>
                                        <p:cTn id="56" dur="500"/>
                                        <p:tgtEl>
                                          <p:spTgt spid="33"/>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34"/>
                                        </p:tgtEl>
                                        <p:attrNameLst>
                                          <p:attrName>style.visibility</p:attrName>
                                        </p:attrNameLst>
                                      </p:cBhvr>
                                      <p:to>
                                        <p:strVal val="visible"/>
                                      </p:to>
                                    </p:set>
                                    <p:animEffect transition="in" filter="fade">
                                      <p:cBhvr>
                                        <p:cTn id="61" dur="500"/>
                                        <p:tgtEl>
                                          <p:spTgt spid="34"/>
                                        </p:tgtEl>
                                      </p:cBhvr>
                                    </p:animEffect>
                                  </p:childTnLst>
                                </p:cTn>
                              </p:par>
                              <p:par>
                                <p:cTn id="62" presetID="10" presetClass="entr" presetSubtype="0" fill="hold" nodeType="withEffect">
                                  <p:stCondLst>
                                    <p:cond delay="0"/>
                                  </p:stCondLst>
                                  <p:childTnLst>
                                    <p:set>
                                      <p:cBhvr>
                                        <p:cTn id="63" dur="1" fill="hold">
                                          <p:stCondLst>
                                            <p:cond delay="0"/>
                                          </p:stCondLst>
                                        </p:cTn>
                                        <p:tgtEl>
                                          <p:spTgt spid="36"/>
                                        </p:tgtEl>
                                        <p:attrNameLst>
                                          <p:attrName>style.visibility</p:attrName>
                                        </p:attrNameLst>
                                      </p:cBhvr>
                                      <p:to>
                                        <p:strVal val="visible"/>
                                      </p:to>
                                    </p:set>
                                    <p:animEffect transition="in" filter="fade">
                                      <p:cBhvr>
                                        <p:cTn id="64" dur="500"/>
                                        <p:tgtEl>
                                          <p:spTgt spid="36"/>
                                        </p:tgtEl>
                                      </p:cBhvr>
                                    </p:animEffect>
                                  </p:childTnLst>
                                </p:cTn>
                              </p:par>
                              <p:par>
                                <p:cTn id="65" presetID="10" presetClass="entr" presetSubtype="0" fill="hold" nodeType="withEffect">
                                  <p:stCondLst>
                                    <p:cond delay="0"/>
                                  </p:stCondLst>
                                  <p:childTnLst>
                                    <p:set>
                                      <p:cBhvr>
                                        <p:cTn id="66" dur="1" fill="hold">
                                          <p:stCondLst>
                                            <p:cond delay="0"/>
                                          </p:stCondLst>
                                        </p:cTn>
                                        <p:tgtEl>
                                          <p:spTgt spid="38"/>
                                        </p:tgtEl>
                                        <p:attrNameLst>
                                          <p:attrName>style.visibility</p:attrName>
                                        </p:attrNameLst>
                                      </p:cBhvr>
                                      <p:to>
                                        <p:strVal val="visible"/>
                                      </p:to>
                                    </p:set>
                                    <p:animEffect transition="in" filter="fade">
                                      <p:cBhvr>
                                        <p:cTn id="67"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8" grpId="0"/>
      <p:bldP spid="29" grpId="0"/>
      <p:bldP spid="34" grpId="0"/>
    </p:bld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17977" y="1376521"/>
            <a:ext cx="4932761" cy="415498"/>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3.3.6 LTI</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系统按能控能观性的结构分解</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345469" y="2016746"/>
            <a:ext cx="99899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1</a:t>
            </a:r>
            <a:r>
              <a:rPr kumimoji="0" lang="zh-CN" altLang="zh-CN" sz="18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、定理</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6" name="矩形 5"/>
          <p:cNvSpPr/>
          <p:nvPr/>
        </p:nvSpPr>
        <p:spPr>
          <a:xfrm>
            <a:off x="1296690" y="2016747"/>
            <a:ext cx="6727170"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若</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{A,B,C}</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状态不完全能控且不完全能观，则必可通过适当的线性非奇异变换，使之化为按能控性和能观性分解的显表达式</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7160895" y="2339912"/>
          <a:ext cx="651510" cy="285750"/>
        </p:xfrm>
        <a:graphic>
          <a:graphicData uri="http://schemas.openxmlformats.org/presentationml/2006/ole">
            <mc:AlternateContent xmlns:mc="http://schemas.openxmlformats.org/markup-compatibility/2006">
              <mc:Choice xmlns:v="urn:schemas-microsoft-com:vml" Requires="v">
                <p:oleObj spid="_x0000_s195588" name="公式" r:id="rId3" imgW="545863" imgH="241195" progId="Equation.3">
                  <p:embed/>
                </p:oleObj>
              </mc:Choice>
              <mc:Fallback>
                <p:oleObj name="公式" r:id="rId3" imgW="545863" imgH="241195" progId="Equation.3">
                  <p:embed/>
                  <p:pic>
                    <p:nvPicPr>
                      <p:cNvPr id="8" name="对象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60895" y="2339912"/>
                        <a:ext cx="651510" cy="285750"/>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1844529" y="2743200"/>
          <a:ext cx="3859041" cy="2667980"/>
        </p:xfrm>
        <a:graphic>
          <a:graphicData uri="http://schemas.openxmlformats.org/presentationml/2006/ole">
            <mc:AlternateContent xmlns:mc="http://schemas.openxmlformats.org/markup-compatibility/2006">
              <mc:Choice xmlns:v="urn:schemas-microsoft-com:vml" Requires="v">
                <p:oleObj spid="_x0000_s195589" name="公式" r:id="rId5" imgW="3086100" imgH="2133600" progId="Equation.3">
                  <p:embed/>
                </p:oleObj>
              </mc:Choice>
              <mc:Fallback>
                <p:oleObj name="公式" r:id="rId5" imgW="3086100" imgH="2133600" progId="Equation.3">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844529" y="2743200"/>
                        <a:ext cx="3859041" cy="2667980"/>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255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0009178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500"/>
                                        <p:tgtEl>
                                          <p:spTgt spid="6"/>
                                        </p:tgtEl>
                                      </p:cBhvr>
                                    </p:animEffect>
                                  </p:childTnLst>
                                </p:cTn>
                              </p:par>
                              <p:par>
                                <p:cTn id="11" presetID="10" presetClass="entr" presetSubtype="0" fill="hold" nodeType="with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fade">
                                      <p:cBhvr>
                                        <p:cTn id="13" dur="500"/>
                                        <p:tgtEl>
                                          <p:spTgt spid="10"/>
                                        </p:tgtEl>
                                      </p:cBhvr>
                                    </p:animEffect>
                                  </p:childTnLst>
                                </p:cTn>
                              </p:par>
                              <p:par>
                                <p:cTn id="14" presetID="10" presetClass="entr" presetSubtype="0" fill="hold" nodeType="with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fade">
                                      <p:cBhvr>
                                        <p:cTn id="16"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67824" y="1269064"/>
            <a:ext cx="4732826" cy="415498"/>
          </a:xfrm>
          <a:prstGeom prst="rect">
            <a:avLst/>
          </a:prstGeom>
        </p:spPr>
        <p:txBody>
          <a:bodyPr wrap="square">
            <a:spAutoFit/>
          </a:bodyPr>
          <a:lstStyle/>
          <a:p>
            <a:pPr marL="0" marR="0" lvl="0" indent="114776" algn="just" defTabSz="914400" rtl="0" eaLnBrk="1" fontAlgn="auto" latinLnBrk="0" hangingPunct="1">
              <a:lnSpc>
                <a:spcPct val="100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2</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的相互作用</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960120" y="1357156"/>
          <a:ext cx="2093748" cy="304324"/>
        </p:xfrm>
        <a:graphic>
          <a:graphicData uri="http://schemas.openxmlformats.org/presentationml/2006/ole">
            <mc:AlternateContent xmlns:mc="http://schemas.openxmlformats.org/markup-compatibility/2006">
              <mc:Choice xmlns:v="urn:schemas-microsoft-com:vml" Requires="v">
                <p:oleObj spid="_x0000_s196611" name="公式" r:id="rId3" imgW="1638300" imgH="241300" progId="Equation.3">
                  <p:embed/>
                </p:oleObj>
              </mc:Choice>
              <mc:Fallback>
                <p:oleObj name="公式" r:id="rId3" imgW="1638300" imgH="241300" progId="Equation.3">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60120" y="1357156"/>
                        <a:ext cx="2093748" cy="304324"/>
                      </a:xfrm>
                      <a:prstGeom prst="rect">
                        <a:avLst/>
                      </a:prstGeom>
                      <a:noFill/>
                    </p:spPr>
                  </p:pic>
                </p:oleObj>
              </mc:Fallback>
            </mc:AlternateContent>
          </a:graphicData>
        </a:graphic>
      </p:graphicFrame>
      <p:pic>
        <p:nvPicPr>
          <p:cNvPr id="35843" name="Picture 3" descr="无标题"/>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835544" y="1903047"/>
            <a:ext cx="4553826" cy="3797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256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0182977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5843"/>
                                        </p:tgtEl>
                                        <p:attrNameLst>
                                          <p:attrName>style.visibility</p:attrName>
                                        </p:attrNameLst>
                                      </p:cBhvr>
                                      <p:to>
                                        <p:strVal val="visible"/>
                                      </p:to>
                                    </p:set>
                                    <p:animEffect transition="in" filter="fade">
                                      <p:cBhvr>
                                        <p:cTn id="7" dur="500"/>
                                        <p:tgtEl>
                                          <p:spTgt spid="358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62492" y="1069002"/>
            <a:ext cx="3533018" cy="496290"/>
          </a:xfrm>
          <a:prstGeom prst="rect">
            <a:avLst/>
          </a:prstGeom>
        </p:spPr>
        <p:txBody>
          <a:bodyPr wrap="non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3</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、线性非奇异变换的构造</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618492" y="1867912"/>
            <a:ext cx="6619488"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①一次变换法：</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 涉及较多的线性代数概念。</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Rectangle 2"/>
          <p:cNvSpPr>
            <a:spLocks noChangeArrowheads="1"/>
          </p:cNvSpPr>
          <p:nvPr/>
        </p:nvSpPr>
        <p:spPr bwMode="auto">
          <a:xfrm>
            <a:off x="4732021" y="202177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2388870" y="1524202"/>
          <a:ext cx="960120" cy="1260881"/>
        </p:xfrm>
        <a:graphic>
          <a:graphicData uri="http://schemas.openxmlformats.org/presentationml/2006/ole">
            <mc:AlternateContent xmlns:mc="http://schemas.openxmlformats.org/markup-compatibility/2006">
              <mc:Choice xmlns:v="urn:schemas-microsoft-com:vml" Requires="v">
                <p:oleObj spid="_x0000_s197635" name="Equation" r:id="rId3" imgW="787400" imgH="1041400" progId="Equation.DSMT4">
                  <p:embed/>
                </p:oleObj>
              </mc:Choice>
              <mc:Fallback>
                <p:oleObj name="Equation" r:id="rId3" imgW="787400" imgH="1041400"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88870" y="1524202"/>
                        <a:ext cx="960120" cy="1260881"/>
                      </a:xfrm>
                      <a:prstGeom prst="rect">
                        <a:avLst/>
                      </a:prstGeom>
                      <a:noFill/>
                    </p:spPr>
                  </p:pic>
                </p:oleObj>
              </mc:Fallback>
            </mc:AlternateContent>
          </a:graphicData>
        </a:graphic>
      </p:graphicFrame>
      <p:sp>
        <p:nvSpPr>
          <p:cNvPr id="8" name="矩形 7"/>
          <p:cNvSpPr/>
          <p:nvPr/>
        </p:nvSpPr>
        <p:spPr>
          <a:xfrm>
            <a:off x="595409" y="2709523"/>
            <a:ext cx="2723823"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②逐步分解法：二步法</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9" name="矩形 8"/>
          <p:cNvSpPr/>
          <p:nvPr/>
        </p:nvSpPr>
        <p:spPr>
          <a:xfrm>
            <a:off x="937260" y="3091282"/>
            <a:ext cx="7166609"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首先，按能控性分解，得能控子系统和不能控子系统；然后，进一步按能观性分解，得能控能观子系统、能控不能观子系统，和不能控能观子系统、不能控不能观子系统。示意图如下所示：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pic>
        <p:nvPicPr>
          <p:cNvPr id="36867" name="Picture 3" descr="无标题"/>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829001" y="4199278"/>
            <a:ext cx="5097579" cy="14318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矩形 9"/>
          <p:cNvSpPr/>
          <p:nvPr/>
        </p:nvSpPr>
        <p:spPr>
          <a:xfrm>
            <a:off x="663710" y="5585251"/>
            <a:ext cx="5370560"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或者，先按能观性分解，然后按能控性分解。</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257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1702092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500"/>
                                        <p:tgtEl>
                                          <p:spTgt spid="9"/>
                                        </p:tgtEl>
                                      </p:cBhvr>
                                    </p:animEffect>
                                  </p:childTnLst>
                                </p:cTn>
                              </p:par>
                              <p:par>
                                <p:cTn id="16" presetID="10" presetClass="entr" presetSubtype="0" fill="hold" nodeType="withEffect">
                                  <p:stCondLst>
                                    <p:cond delay="0"/>
                                  </p:stCondLst>
                                  <p:childTnLst>
                                    <p:set>
                                      <p:cBhvr>
                                        <p:cTn id="17" dur="1" fill="hold">
                                          <p:stCondLst>
                                            <p:cond delay="0"/>
                                          </p:stCondLst>
                                        </p:cTn>
                                        <p:tgtEl>
                                          <p:spTgt spid="36867"/>
                                        </p:tgtEl>
                                        <p:attrNameLst>
                                          <p:attrName>style.visibility</p:attrName>
                                        </p:attrNameLst>
                                      </p:cBhvr>
                                      <p:to>
                                        <p:strVal val="visible"/>
                                      </p:to>
                                    </p:set>
                                    <p:animEffect transition="in" filter="fade">
                                      <p:cBhvr>
                                        <p:cTn id="18" dur="500"/>
                                        <p:tgtEl>
                                          <p:spTgt spid="36867"/>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fade">
                                      <p:cBhvr>
                                        <p:cTn id="21" dur="500"/>
                                        <p:tgtEl>
                                          <p:spTgt spid="8"/>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fade">
                                      <p:cBhvr>
                                        <p:cTn id="26"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8" grpId="0"/>
      <p:bldP spid="9" grpId="0"/>
      <p:bldP spid="10" grpId="0"/>
    </p:bld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15650" y="1115692"/>
            <a:ext cx="3140603"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变换公式：见周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P73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(2-138)</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431566" y="1691528"/>
            <a:ext cx="5032147"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先对系统进行能控性分解，即引入状态变换：</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2947639" y="2120408"/>
          <a:ext cx="1178591" cy="724195"/>
        </p:xfrm>
        <a:graphic>
          <a:graphicData uri="http://schemas.openxmlformats.org/presentationml/2006/ole">
            <mc:AlternateContent xmlns:mc="http://schemas.openxmlformats.org/markup-compatibility/2006">
              <mc:Choice xmlns:v="urn:schemas-microsoft-com:vml" Requires="v">
                <p:oleObj spid="_x0000_s198663" name="Equation" r:id="rId3" imgW="787058" imgH="482391" progId="Equation.DSMT4">
                  <p:embed/>
                </p:oleObj>
              </mc:Choice>
              <mc:Fallback>
                <p:oleObj name="Equation" r:id="rId3" imgW="787058" imgH="482391"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47639" y="2120408"/>
                        <a:ext cx="1178591" cy="724195"/>
                      </a:xfrm>
                      <a:prstGeom prst="rect">
                        <a:avLst/>
                      </a:prstGeom>
                      <a:noFill/>
                    </p:spPr>
                  </p:pic>
                </p:oleObj>
              </mc:Fallback>
            </mc:AlternateContent>
          </a:graphicData>
        </a:graphic>
      </p:graphicFrame>
      <p:sp>
        <p:nvSpPr>
          <p:cNvPr id="8" name="矩形 7"/>
          <p:cNvSpPr/>
          <p:nvPr/>
        </p:nvSpPr>
        <p:spPr>
          <a:xfrm>
            <a:off x="6272934" y="2292380"/>
            <a:ext cx="1300357" cy="438582"/>
          </a:xfrm>
          <a:prstGeom prst="rect">
            <a:avLst/>
          </a:prstGeom>
        </p:spPr>
        <p:txBody>
          <a:bodyPr wrap="none">
            <a:spAutoFit/>
          </a:bodyPr>
          <a:lstStyle/>
          <a:p>
            <a:pPr marL="0" marR="0" lvl="0" indent="228600" algn="r" defTabSz="914400" rtl="0" eaLnBrk="1" fontAlgn="auto" latinLnBrk="1"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3-44</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9" name="矩形 8"/>
          <p:cNvSpPr/>
          <p:nvPr/>
        </p:nvSpPr>
        <p:spPr>
          <a:xfrm>
            <a:off x="454649" y="2907475"/>
            <a:ext cx="740664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式中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基于系统能控性矩阵来构造。继而对能控子系统进行能观性分解，即引入状态变换：</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1265866" y="2999947"/>
          <a:ext cx="311474" cy="288401"/>
        </p:xfrm>
        <a:graphic>
          <a:graphicData uri="http://schemas.openxmlformats.org/presentationml/2006/ole">
            <mc:AlternateContent xmlns:mc="http://schemas.openxmlformats.org/markup-compatibility/2006">
              <mc:Choice xmlns:v="urn:schemas-microsoft-com:vml" Requires="v">
                <p:oleObj spid="_x0000_s198664" name="Equation" r:id="rId5" imgW="253890" imgH="241195" progId="Equation.DSMT4">
                  <p:embed/>
                </p:oleObj>
              </mc:Choice>
              <mc:Fallback>
                <p:oleObj name="Equation" r:id="rId5" imgW="253890" imgH="241195" progId="Equation.DSMT4">
                  <p:embed/>
                  <p:pic>
                    <p:nvPicPr>
                      <p:cNvPr id="11" name="对象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65866" y="2999947"/>
                        <a:ext cx="311474" cy="288401"/>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2947639" y="3594804"/>
          <a:ext cx="1269980" cy="654233"/>
        </p:xfrm>
        <a:graphic>
          <a:graphicData uri="http://schemas.openxmlformats.org/presentationml/2006/ole">
            <mc:AlternateContent xmlns:mc="http://schemas.openxmlformats.org/markup-compatibility/2006">
              <mc:Choice xmlns:v="urn:schemas-microsoft-com:vml" Requires="v">
                <p:oleObj spid="_x0000_s198665" name="Equation" r:id="rId7" imgW="939392" imgH="482391" progId="Equation.DSMT4">
                  <p:embed/>
                </p:oleObj>
              </mc:Choice>
              <mc:Fallback>
                <p:oleObj name="Equation" r:id="rId7" imgW="939392" imgH="482391" progId="Equation.DSMT4">
                  <p:embed/>
                  <p:pic>
                    <p:nvPicPr>
                      <p:cNvPr id="13" name="对象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47639" y="3594804"/>
                        <a:ext cx="1269980" cy="654233"/>
                      </a:xfrm>
                      <a:prstGeom prst="rect">
                        <a:avLst/>
                      </a:prstGeom>
                      <a:noFill/>
                    </p:spPr>
                  </p:pic>
                </p:oleObj>
              </mc:Fallback>
            </mc:AlternateContent>
          </a:graphicData>
        </a:graphic>
      </p:graphicFrame>
      <p:sp>
        <p:nvSpPr>
          <p:cNvPr id="14" name="矩形 13"/>
          <p:cNvSpPr/>
          <p:nvPr/>
        </p:nvSpPr>
        <p:spPr>
          <a:xfrm>
            <a:off x="6512664" y="3748796"/>
            <a:ext cx="1106393"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35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3-45</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5" name="矩形 14"/>
          <p:cNvSpPr/>
          <p:nvPr/>
        </p:nvSpPr>
        <p:spPr>
          <a:xfrm>
            <a:off x="454649" y="4321077"/>
            <a:ext cx="740664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式中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基于能控子系统性的能观性矩阵来构造。最后对不能控子系统进行能观性分解，即引入状态变换：</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7" name="对象 16"/>
          <p:cNvGraphicFramePr>
            <a:graphicFrameLocks noChangeAspect="1"/>
          </p:cNvGraphicFramePr>
          <p:nvPr>
            <p:extLst/>
          </p:nvPr>
        </p:nvGraphicFramePr>
        <p:xfrm>
          <a:off x="1236772" y="4403836"/>
          <a:ext cx="369662" cy="298115"/>
        </p:xfrm>
        <a:graphic>
          <a:graphicData uri="http://schemas.openxmlformats.org/presentationml/2006/ole">
            <mc:AlternateContent xmlns:mc="http://schemas.openxmlformats.org/markup-compatibility/2006">
              <mc:Choice xmlns:v="urn:schemas-microsoft-com:vml" Requires="v">
                <p:oleObj spid="_x0000_s198666" name="Equation" r:id="rId9" imgW="291973" imgH="241195" progId="Equation.DSMT4">
                  <p:embed/>
                </p:oleObj>
              </mc:Choice>
              <mc:Fallback>
                <p:oleObj name="Equation" r:id="rId9" imgW="291973" imgH="241195" progId="Equation.DSMT4">
                  <p:embed/>
                  <p:pic>
                    <p:nvPicPr>
                      <p:cNvPr id="17" name="对象 1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236772" y="4403836"/>
                        <a:ext cx="369662" cy="298115"/>
                      </a:xfrm>
                      <a:prstGeom prst="rect">
                        <a:avLst/>
                      </a:prstGeom>
                      <a:noFill/>
                    </p:spPr>
                  </p:pic>
                </p:oleObj>
              </mc:Fallback>
            </mc:AlternateContent>
          </a:graphicData>
        </a:graphic>
      </p:graphicFrame>
      <p:graphicFrame>
        <p:nvGraphicFramePr>
          <p:cNvPr id="19" name="对象 18"/>
          <p:cNvGraphicFramePr>
            <a:graphicFrameLocks noChangeAspect="1"/>
          </p:cNvGraphicFramePr>
          <p:nvPr>
            <p:extLst/>
          </p:nvPr>
        </p:nvGraphicFramePr>
        <p:xfrm>
          <a:off x="2947639" y="5131940"/>
          <a:ext cx="1418622" cy="723497"/>
        </p:xfrm>
        <a:graphic>
          <a:graphicData uri="http://schemas.openxmlformats.org/presentationml/2006/ole">
            <mc:AlternateContent xmlns:mc="http://schemas.openxmlformats.org/markup-compatibility/2006">
              <mc:Choice xmlns:v="urn:schemas-microsoft-com:vml" Requires="v">
                <p:oleObj spid="_x0000_s198667" name="Equation" r:id="rId11" imgW="952087" imgH="482391" progId="Equation.DSMT4">
                  <p:embed/>
                </p:oleObj>
              </mc:Choice>
              <mc:Fallback>
                <p:oleObj name="Equation" r:id="rId11" imgW="952087" imgH="482391" progId="Equation.DSMT4">
                  <p:embed/>
                  <p:pic>
                    <p:nvPicPr>
                      <p:cNvPr id="19" name="对象 1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947639" y="5131940"/>
                        <a:ext cx="1418622" cy="723497"/>
                      </a:xfrm>
                      <a:prstGeom prst="rect">
                        <a:avLst/>
                      </a:prstGeom>
                      <a:noFill/>
                    </p:spPr>
                  </p:pic>
                </p:oleObj>
              </mc:Fallback>
            </mc:AlternateContent>
          </a:graphicData>
        </a:graphic>
      </p:graphicFrame>
      <p:sp>
        <p:nvSpPr>
          <p:cNvPr id="20" name="矩形 19"/>
          <p:cNvSpPr/>
          <p:nvPr/>
        </p:nvSpPr>
        <p:spPr>
          <a:xfrm>
            <a:off x="6272934" y="5303563"/>
            <a:ext cx="1300357" cy="438582"/>
          </a:xfrm>
          <a:prstGeom prst="rect">
            <a:avLst/>
          </a:prstGeom>
        </p:spPr>
        <p:txBody>
          <a:bodyPr wrap="none">
            <a:spAutoFit/>
          </a:bodyPr>
          <a:lstStyle/>
          <a:p>
            <a:pPr marL="0" marR="0" lvl="0" indent="228600" algn="r" defTabSz="914400" rtl="0" eaLnBrk="1" fontAlgn="auto" latinLnBrk="1"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3-46</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258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8018427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fade">
                                      <p:cBhvr>
                                        <p:cTn id="10" dur="500"/>
                                        <p:tgtEl>
                                          <p:spTgt spid="11"/>
                                        </p:tgtEl>
                                      </p:cBhvr>
                                    </p:animEffect>
                                  </p:childTnLst>
                                </p:cTn>
                              </p:par>
                              <p:par>
                                <p:cTn id="11" presetID="10" presetClass="entr" presetSubtype="0" fill="hold" nodeType="withEffect">
                                  <p:stCondLst>
                                    <p:cond delay="0"/>
                                  </p:stCondLst>
                                  <p:childTnLst>
                                    <p:set>
                                      <p:cBhvr>
                                        <p:cTn id="12" dur="1" fill="hold">
                                          <p:stCondLst>
                                            <p:cond delay="0"/>
                                          </p:stCondLst>
                                        </p:cTn>
                                        <p:tgtEl>
                                          <p:spTgt spid="13"/>
                                        </p:tgtEl>
                                        <p:attrNameLst>
                                          <p:attrName>style.visibility</p:attrName>
                                        </p:attrNameLst>
                                      </p:cBhvr>
                                      <p:to>
                                        <p:strVal val="visible"/>
                                      </p:to>
                                    </p:set>
                                    <p:animEffect transition="in" filter="fade">
                                      <p:cBhvr>
                                        <p:cTn id="13" dur="500"/>
                                        <p:tgtEl>
                                          <p:spTgt spid="13"/>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4"/>
                                        </p:tgtEl>
                                        <p:attrNameLst>
                                          <p:attrName>style.visibility</p:attrName>
                                        </p:attrNameLst>
                                      </p:cBhvr>
                                      <p:to>
                                        <p:strVal val="visible"/>
                                      </p:to>
                                    </p:set>
                                    <p:animEffect transition="in" filter="fade">
                                      <p:cBhvr>
                                        <p:cTn id="16" dur="500"/>
                                        <p:tgtEl>
                                          <p:spTgt spid="14"/>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nodeType="clickEffect">
                                  <p:stCondLst>
                                    <p:cond delay="0"/>
                                  </p:stCondLst>
                                  <p:childTnLst>
                                    <p:set>
                                      <p:cBhvr>
                                        <p:cTn id="20" dur="1" fill="hold">
                                          <p:stCondLst>
                                            <p:cond delay="0"/>
                                          </p:stCondLst>
                                        </p:cTn>
                                        <p:tgtEl>
                                          <p:spTgt spid="17"/>
                                        </p:tgtEl>
                                        <p:attrNameLst>
                                          <p:attrName>style.visibility</p:attrName>
                                        </p:attrNameLst>
                                      </p:cBhvr>
                                      <p:to>
                                        <p:strVal val="visible"/>
                                      </p:to>
                                    </p:set>
                                    <p:animEffect transition="in" filter="fade">
                                      <p:cBhvr>
                                        <p:cTn id="21" dur="500"/>
                                        <p:tgtEl>
                                          <p:spTgt spid="17"/>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5"/>
                                        </p:tgtEl>
                                        <p:attrNameLst>
                                          <p:attrName>style.visibility</p:attrName>
                                        </p:attrNameLst>
                                      </p:cBhvr>
                                      <p:to>
                                        <p:strVal val="visible"/>
                                      </p:to>
                                    </p:set>
                                    <p:animEffect transition="in" filter="fade">
                                      <p:cBhvr>
                                        <p:cTn id="24" dur="500"/>
                                        <p:tgtEl>
                                          <p:spTgt spid="15"/>
                                        </p:tgtEl>
                                      </p:cBhvr>
                                    </p:animEffect>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20"/>
                                        </p:tgtEl>
                                        <p:attrNameLst>
                                          <p:attrName>style.visibility</p:attrName>
                                        </p:attrNameLst>
                                      </p:cBhvr>
                                      <p:to>
                                        <p:strVal val="visible"/>
                                      </p:to>
                                    </p:set>
                                    <p:animEffect transition="in" filter="fade">
                                      <p:cBhvr>
                                        <p:cTn id="30"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4" grpId="0"/>
      <p:bldP spid="15" grpId="0"/>
      <p:bldP spid="20" grpId="0"/>
    </p:bld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42900" y="1285652"/>
            <a:ext cx="768096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式中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基于不能控子系统的能观性矩阵来构造。综合上面三次状态变换，有下列一次变换的状态变换关系：</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1112281" y="1285653"/>
          <a:ext cx="472283" cy="380873"/>
        </p:xfrm>
        <a:graphic>
          <a:graphicData uri="http://schemas.openxmlformats.org/presentationml/2006/ole">
            <mc:AlternateContent xmlns:mc="http://schemas.openxmlformats.org/markup-compatibility/2006">
              <mc:Choice xmlns:v="urn:schemas-microsoft-com:vml" Requires="v">
                <p:oleObj spid="_x0000_s199688" name="Equation" r:id="rId3" imgW="291973" imgH="241195" progId="Equation.DSMT4">
                  <p:embed/>
                </p:oleObj>
              </mc:Choice>
              <mc:Fallback>
                <p:oleObj name="Equation" r:id="rId3" imgW="291973" imgH="241195"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12281" y="1285653"/>
                        <a:ext cx="472283" cy="380873"/>
                      </a:xfrm>
                      <a:prstGeom prst="rect">
                        <a:avLst/>
                      </a:prstGeom>
                      <a:noFill/>
                    </p:spPr>
                  </p:pic>
                </p:oleObj>
              </mc:Fallback>
            </mc:AlternateContent>
          </a:graphicData>
        </a:graphic>
      </p:graphicFrame>
      <p:sp>
        <p:nvSpPr>
          <p:cNvPr id="7" name="Rectangle 4"/>
          <p:cNvSpPr>
            <a:spLocks noChangeArrowheads="1"/>
          </p:cNvSpPr>
          <p:nvPr/>
        </p:nvSpPr>
        <p:spPr bwMode="auto">
          <a:xfrm>
            <a:off x="1851661" y="261613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1658678" y="2207020"/>
          <a:ext cx="4369823" cy="1095221"/>
        </p:xfrm>
        <a:graphic>
          <a:graphicData uri="http://schemas.openxmlformats.org/presentationml/2006/ole">
            <mc:AlternateContent xmlns:mc="http://schemas.openxmlformats.org/markup-compatibility/2006">
              <mc:Choice xmlns:v="urn:schemas-microsoft-com:vml" Requires="v">
                <p:oleObj spid="_x0000_s199689" name="Equation" r:id="rId5" imgW="3759200" imgH="939800" progId="Equation.DSMT4">
                  <p:embed/>
                </p:oleObj>
              </mc:Choice>
              <mc:Fallback>
                <p:oleObj name="Equation" r:id="rId5" imgW="3759200" imgH="93980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658678" y="2207020"/>
                        <a:ext cx="4369823" cy="1095221"/>
                      </a:xfrm>
                      <a:prstGeom prst="rect">
                        <a:avLst/>
                      </a:prstGeom>
                      <a:noFill/>
                    </p:spPr>
                  </p:pic>
                </p:oleObj>
              </mc:Fallback>
            </mc:AlternateContent>
          </a:graphicData>
        </a:graphic>
      </p:graphicFrame>
      <p:sp>
        <p:nvSpPr>
          <p:cNvPr id="9" name="矩形 8"/>
          <p:cNvSpPr/>
          <p:nvPr/>
        </p:nvSpPr>
        <p:spPr>
          <a:xfrm>
            <a:off x="6917813" y="2564505"/>
            <a:ext cx="1300357" cy="438582"/>
          </a:xfrm>
          <a:prstGeom prst="rect">
            <a:avLst/>
          </a:prstGeom>
        </p:spPr>
        <p:txBody>
          <a:bodyPr wrap="none">
            <a:spAutoFit/>
          </a:bodyPr>
          <a:lstStyle/>
          <a:p>
            <a:pPr marL="0" marR="0" lvl="0" indent="228600" algn="r" defTabSz="914400" rtl="0" eaLnBrk="1" fontAlgn="auto" latinLnBrk="1"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3-47</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0" name="矩形 9"/>
          <p:cNvSpPr/>
          <p:nvPr/>
        </p:nvSpPr>
        <p:spPr>
          <a:xfrm>
            <a:off x="342901" y="3512765"/>
            <a:ext cx="7680959"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当系统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引入该</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变换后，可将系统变换为下列标准构造形式：</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1359852" y="3569737"/>
          <a:ext cx="719477" cy="318457"/>
        </p:xfrm>
        <a:graphic>
          <a:graphicData uri="http://schemas.openxmlformats.org/presentationml/2006/ole">
            <mc:AlternateContent xmlns:mc="http://schemas.openxmlformats.org/markup-compatibility/2006">
              <mc:Choice xmlns:v="urn:schemas-microsoft-com:vml" Requires="v">
                <p:oleObj spid="_x0000_s199690" name="Equation" r:id="rId7" imgW="583947" imgH="253890" progId="Equation.DSMT4">
                  <p:embed/>
                </p:oleObj>
              </mc:Choice>
              <mc:Fallback>
                <p:oleObj name="Equation" r:id="rId7" imgW="583947" imgH="253890"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59852" y="3569737"/>
                        <a:ext cx="719477" cy="318457"/>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2799101" y="3569737"/>
          <a:ext cx="297180" cy="247650"/>
        </p:xfrm>
        <a:graphic>
          <a:graphicData uri="http://schemas.openxmlformats.org/presentationml/2006/ole">
            <mc:AlternateContent xmlns:mc="http://schemas.openxmlformats.org/markup-compatibility/2006">
              <mc:Choice xmlns:v="urn:schemas-microsoft-com:vml" Requires="v">
                <p:oleObj spid="_x0000_s199691" name="Equation" r:id="rId9" imgW="228600" imgH="190500" progId="Equation.DSMT4">
                  <p:embed/>
                </p:oleObj>
              </mc:Choice>
              <mc:Fallback>
                <p:oleObj name="Equation" r:id="rId9" imgW="228600" imgH="190500"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99101" y="3569737"/>
                        <a:ext cx="297180" cy="247650"/>
                      </a:xfrm>
                      <a:prstGeom prst="rect">
                        <a:avLst/>
                      </a:prstGeom>
                      <a:noFill/>
                    </p:spPr>
                  </p:pic>
                </p:oleObj>
              </mc:Fallback>
            </mc:AlternateContent>
          </a:graphicData>
        </a:graphic>
      </p:graphicFrame>
      <p:sp>
        <p:nvSpPr>
          <p:cNvPr id="15" name="Rectangle 10"/>
          <p:cNvSpPr>
            <a:spLocks noChangeArrowheads="1"/>
          </p:cNvSpPr>
          <p:nvPr/>
        </p:nvSpPr>
        <p:spPr bwMode="auto">
          <a:xfrm>
            <a:off x="1584564" y="4017434"/>
            <a:ext cx="1216776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890445" y="4211246"/>
          <a:ext cx="3203288" cy="1112721"/>
        </p:xfrm>
        <a:graphic>
          <a:graphicData uri="http://schemas.openxmlformats.org/presentationml/2006/ole">
            <mc:AlternateContent xmlns:mc="http://schemas.openxmlformats.org/markup-compatibility/2006">
              <mc:Choice xmlns:v="urn:schemas-microsoft-com:vml" Requires="v">
                <p:oleObj spid="_x0000_s199692" name="Equation" r:id="rId11" imgW="2717800" imgH="939800" progId="Equation.DSMT4">
                  <p:embed/>
                </p:oleObj>
              </mc:Choice>
              <mc:Fallback>
                <p:oleObj name="Equation" r:id="rId11" imgW="2717800" imgH="939800" progId="Equation.DSMT4">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90445" y="4211246"/>
                        <a:ext cx="3203288" cy="1112721"/>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4480560" y="4186285"/>
          <a:ext cx="2254820" cy="1162642"/>
        </p:xfrm>
        <a:graphic>
          <a:graphicData uri="http://schemas.openxmlformats.org/presentationml/2006/ole">
            <mc:AlternateContent xmlns:mc="http://schemas.openxmlformats.org/markup-compatibility/2006">
              <mc:Choice xmlns:v="urn:schemas-microsoft-com:vml" Requires="v">
                <p:oleObj spid="_x0000_s199693" name="Equation" r:id="rId13" imgW="1828800" imgH="939800" progId="Equation.DSMT4">
                  <p:embed/>
                </p:oleObj>
              </mc:Choice>
              <mc:Fallback>
                <p:oleObj name="Equation" r:id="rId13" imgW="1828800" imgH="939800" progId="Equation.DSMT4">
                  <p:embed/>
                  <p:pic>
                    <p:nvPicPr>
                      <p:cNvPr id="18" name="对象 1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480560" y="4186285"/>
                        <a:ext cx="2254820" cy="1162642"/>
                      </a:xfrm>
                      <a:prstGeom prst="rect">
                        <a:avLst/>
                      </a:prstGeom>
                      <a:noFill/>
                    </p:spPr>
                  </p:pic>
                </p:oleObj>
              </mc:Fallback>
            </mc:AlternateContent>
          </a:graphicData>
        </a:graphic>
      </p:graphicFrame>
      <p:sp>
        <p:nvSpPr>
          <p:cNvPr id="19" name="矩形 18"/>
          <p:cNvSpPr/>
          <p:nvPr/>
        </p:nvSpPr>
        <p:spPr>
          <a:xfrm>
            <a:off x="6917813" y="4489131"/>
            <a:ext cx="1300357" cy="438582"/>
          </a:xfrm>
          <a:prstGeom prst="rect">
            <a:avLst/>
          </a:prstGeom>
        </p:spPr>
        <p:txBody>
          <a:bodyPr wrap="none">
            <a:spAutoFit/>
          </a:bodyPr>
          <a:lstStyle/>
          <a:p>
            <a:pPr marL="0" marR="0" lvl="0" indent="228600" algn="r" defTabSz="914400" rtl="0" eaLnBrk="1" fontAlgn="auto" latinLnBrk="1"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3-48</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259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942647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par>
                                <p:cTn id="8" presetID="10" presetClass="entr" presetSubtype="0" fill="hold" nodeType="withEffect">
                                  <p:stCondLst>
                                    <p:cond delay="0"/>
                                  </p:stCondLst>
                                  <p:childTnLst>
                                    <p:set>
                                      <p:cBhvr>
                                        <p:cTn id="9" dur="1" fill="hold">
                                          <p:stCondLst>
                                            <p:cond delay="0"/>
                                          </p:stCondLst>
                                        </p:cTn>
                                        <p:tgtEl>
                                          <p:spTgt spid="12"/>
                                        </p:tgtEl>
                                        <p:attrNameLst>
                                          <p:attrName>style.visibility</p:attrName>
                                        </p:attrNameLst>
                                      </p:cBhvr>
                                      <p:to>
                                        <p:strVal val="visible"/>
                                      </p:to>
                                    </p:set>
                                    <p:animEffect transition="in" filter="fade">
                                      <p:cBhvr>
                                        <p:cTn id="10" dur="500"/>
                                        <p:tgtEl>
                                          <p:spTgt spid="12"/>
                                        </p:tgtEl>
                                      </p:cBhvr>
                                    </p:animEffect>
                                  </p:childTnLst>
                                </p:cTn>
                              </p:par>
                              <p:par>
                                <p:cTn id="11" presetID="10" presetClass="entr" presetSubtype="0" fill="hold" nodeType="withEffect">
                                  <p:stCondLst>
                                    <p:cond delay="0"/>
                                  </p:stCondLst>
                                  <p:childTnLst>
                                    <p:set>
                                      <p:cBhvr>
                                        <p:cTn id="12" dur="1" fill="hold">
                                          <p:stCondLst>
                                            <p:cond delay="0"/>
                                          </p:stCondLst>
                                        </p:cTn>
                                        <p:tgtEl>
                                          <p:spTgt spid="14"/>
                                        </p:tgtEl>
                                        <p:attrNameLst>
                                          <p:attrName>style.visibility</p:attrName>
                                        </p:attrNameLst>
                                      </p:cBhvr>
                                      <p:to>
                                        <p:strVal val="visible"/>
                                      </p:to>
                                    </p:set>
                                    <p:animEffect transition="in" filter="fade">
                                      <p:cBhvr>
                                        <p:cTn id="13" dur="500"/>
                                        <p:tgtEl>
                                          <p:spTgt spid="14"/>
                                        </p:tgtEl>
                                      </p:cBhvr>
                                    </p:animEffect>
                                  </p:childTnLst>
                                </p:cTn>
                              </p:par>
                              <p:par>
                                <p:cTn id="14" presetID="10" presetClass="entr" presetSubtype="0" fill="hold" nodeType="withEffect">
                                  <p:stCondLst>
                                    <p:cond delay="0"/>
                                  </p:stCondLst>
                                  <p:childTnLst>
                                    <p:set>
                                      <p:cBhvr>
                                        <p:cTn id="15" dur="1" fill="hold">
                                          <p:stCondLst>
                                            <p:cond delay="0"/>
                                          </p:stCondLst>
                                        </p:cTn>
                                        <p:tgtEl>
                                          <p:spTgt spid="16"/>
                                        </p:tgtEl>
                                        <p:attrNameLst>
                                          <p:attrName>style.visibility</p:attrName>
                                        </p:attrNameLst>
                                      </p:cBhvr>
                                      <p:to>
                                        <p:strVal val="visible"/>
                                      </p:to>
                                    </p:set>
                                    <p:animEffect transition="in" filter="fade">
                                      <p:cBhvr>
                                        <p:cTn id="16" dur="500"/>
                                        <p:tgtEl>
                                          <p:spTgt spid="16"/>
                                        </p:tgtEl>
                                      </p:cBhvr>
                                    </p:animEffect>
                                  </p:childTnLst>
                                </p:cTn>
                              </p:par>
                              <p:par>
                                <p:cTn id="17" presetID="10" presetClass="entr" presetSubtype="0" fill="hold" nodeType="withEffect">
                                  <p:stCondLst>
                                    <p:cond delay="0"/>
                                  </p:stCondLst>
                                  <p:childTnLst>
                                    <p:set>
                                      <p:cBhvr>
                                        <p:cTn id="18" dur="1" fill="hold">
                                          <p:stCondLst>
                                            <p:cond delay="0"/>
                                          </p:stCondLst>
                                        </p:cTn>
                                        <p:tgtEl>
                                          <p:spTgt spid="18"/>
                                        </p:tgtEl>
                                        <p:attrNameLst>
                                          <p:attrName>style.visibility</p:attrName>
                                        </p:attrNameLst>
                                      </p:cBhvr>
                                      <p:to>
                                        <p:strVal val="visible"/>
                                      </p:to>
                                    </p:set>
                                    <p:animEffect transition="in" filter="fade">
                                      <p:cBhvr>
                                        <p:cTn id="19" dur="500"/>
                                        <p:tgtEl>
                                          <p:spTgt spid="18"/>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19"/>
                                        </p:tgtEl>
                                        <p:attrNameLst>
                                          <p:attrName>style.visibility</p:attrName>
                                        </p:attrNameLst>
                                      </p:cBhvr>
                                      <p:to>
                                        <p:strVal val="visible"/>
                                      </p:to>
                                    </p:set>
                                    <p:animEffect transition="in" filter="fade">
                                      <p:cBhvr>
                                        <p:cTn id="22"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9" grpId="0"/>
    </p:bld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29843" y="1393121"/>
            <a:ext cx="2031325"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或者，有如下关系</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2057400" y="1840230"/>
          <a:ext cx="3287554" cy="1485900"/>
        </p:xfrm>
        <a:graphic>
          <a:graphicData uri="http://schemas.openxmlformats.org/presentationml/2006/ole">
            <mc:AlternateContent xmlns:mc="http://schemas.openxmlformats.org/markup-compatibility/2006">
              <mc:Choice xmlns:v="urn:schemas-microsoft-com:vml" Requires="v">
                <p:oleObj spid="_x0000_s200709" name="Equation" r:id="rId3" imgW="2095500" imgH="939800" progId="Equation.DSMT4">
                  <p:embed/>
                </p:oleObj>
              </mc:Choice>
              <mc:Fallback>
                <p:oleObj name="Equation" r:id="rId3" imgW="2095500" imgH="9398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57400" y="1840230"/>
                        <a:ext cx="3287554" cy="1485900"/>
                      </a:xfrm>
                      <a:prstGeom prst="rect">
                        <a:avLst/>
                      </a:prstGeom>
                      <a:noFill/>
                    </p:spPr>
                  </p:pic>
                </p:oleObj>
              </mc:Fallback>
            </mc:AlternateContent>
          </a:graphicData>
        </a:graphic>
      </p:graphicFrame>
      <p:sp>
        <p:nvSpPr>
          <p:cNvPr id="7" name="矩形 6"/>
          <p:cNvSpPr/>
          <p:nvPr/>
        </p:nvSpPr>
        <p:spPr>
          <a:xfrm>
            <a:off x="529843" y="3426991"/>
            <a:ext cx="7768337" cy="78483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例</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3-25</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设有如下的不能控不能观的定常系统，将系统按能控性（或能观棚性）分解为规范型；然后，再按能观性（或能控性）对系统进行结构分解。</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1771650" y="4289599"/>
          <a:ext cx="2285390" cy="1051560"/>
        </p:xfrm>
        <a:graphic>
          <a:graphicData uri="http://schemas.openxmlformats.org/presentationml/2006/ole">
            <mc:AlternateContent xmlns:mc="http://schemas.openxmlformats.org/markup-compatibility/2006">
              <mc:Choice xmlns:v="urn:schemas-microsoft-com:vml" Requires="v">
                <p:oleObj spid="_x0000_s200710" name="Equation" r:id="rId5" imgW="1548728" imgH="710891" progId="Equation.DSMT4">
                  <p:embed/>
                </p:oleObj>
              </mc:Choice>
              <mc:Fallback>
                <p:oleObj name="Equation" r:id="rId5" imgW="1548728" imgH="710891"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771650" y="4289599"/>
                        <a:ext cx="2285390" cy="1051560"/>
                      </a:xfrm>
                      <a:prstGeom prst="rect">
                        <a:avLst/>
                      </a:prstGeom>
                      <a:noFill/>
                    </p:spPr>
                  </p:pic>
                </p:oleObj>
              </mc:Fallback>
            </mc:AlternateContent>
          </a:graphicData>
        </a:graphic>
      </p:graphicFrame>
      <p:graphicFrame>
        <p:nvGraphicFramePr>
          <p:cNvPr id="11" name="对象 10"/>
          <p:cNvGraphicFramePr>
            <a:graphicFrameLocks noChangeAspect="1"/>
          </p:cNvGraphicFramePr>
          <p:nvPr>
            <p:extLst/>
          </p:nvPr>
        </p:nvGraphicFramePr>
        <p:xfrm>
          <a:off x="4647723" y="4629032"/>
          <a:ext cx="1581627" cy="384720"/>
        </p:xfrm>
        <a:graphic>
          <a:graphicData uri="http://schemas.openxmlformats.org/presentationml/2006/ole">
            <mc:AlternateContent xmlns:mc="http://schemas.openxmlformats.org/markup-compatibility/2006">
              <mc:Choice xmlns:v="urn:schemas-microsoft-com:vml" Requires="v">
                <p:oleObj spid="_x0000_s200711" name="Equation" r:id="rId7" imgW="1054100" imgH="254000" progId="Equation.DSMT4">
                  <p:embed/>
                </p:oleObj>
              </mc:Choice>
              <mc:Fallback>
                <p:oleObj name="Equation" r:id="rId7" imgW="1054100" imgH="254000"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647723" y="4629032"/>
                        <a:ext cx="1581627" cy="384720"/>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260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0503424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par>
                                <p:cTn id="11" presetID="10" presetClass="entr" presetSubtype="0" fill="hold" nodeType="with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fade">
                                      <p:cBhvr>
                                        <p:cTn id="13"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38898" y="1163906"/>
            <a:ext cx="647934"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解</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879010" y="1149128"/>
            <a:ext cx="2393604"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1</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．系统按能控性分解</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矩形 5"/>
          <p:cNvSpPr/>
          <p:nvPr/>
        </p:nvSpPr>
        <p:spPr>
          <a:xfrm>
            <a:off x="650182" y="1548425"/>
            <a:ext cx="3820277"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首先确定系统能控子系统的维数</a:t>
            </a: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0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2196329" y="1963924"/>
          <a:ext cx="2331380" cy="798418"/>
        </p:xfrm>
        <a:graphic>
          <a:graphicData uri="http://schemas.openxmlformats.org/presentationml/2006/ole">
            <mc:AlternateContent xmlns:mc="http://schemas.openxmlformats.org/markup-compatibility/2006">
              <mc:Choice xmlns:v="urn:schemas-microsoft-com:vml" Requires="v">
                <p:oleObj spid="_x0000_s201736" name="Equation" r:id="rId3" imgW="2082800" imgH="711200" progId="Equation.DSMT4">
                  <p:embed/>
                </p:oleObj>
              </mc:Choice>
              <mc:Fallback>
                <p:oleObj name="Equation" r:id="rId3" imgW="2082800" imgH="711200" progId="Equation.DSMT4">
                  <p:embed/>
                  <p:pic>
                    <p:nvPicPr>
                      <p:cNvPr id="8" name="对象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96329" y="1963924"/>
                        <a:ext cx="2331380" cy="798418"/>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5337810" y="2240245"/>
          <a:ext cx="879616" cy="245775"/>
        </p:xfrm>
        <a:graphic>
          <a:graphicData uri="http://schemas.openxmlformats.org/presentationml/2006/ole">
            <mc:AlternateContent xmlns:mc="http://schemas.openxmlformats.org/markup-compatibility/2006">
              <mc:Choice xmlns:v="urn:schemas-microsoft-com:vml" Requires="v">
                <p:oleObj spid="_x0000_s201737" name="Equation" r:id="rId5" imgW="647419" imgH="177723" progId="Equation.DSMT4">
                  <p:embed/>
                </p:oleObj>
              </mc:Choice>
              <mc:Fallback>
                <p:oleObj name="Equation" r:id="rId5" imgW="647419" imgH="177723" progId="Equation.DSMT4">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337810" y="2240245"/>
                        <a:ext cx="879616" cy="245775"/>
                      </a:xfrm>
                      <a:prstGeom prst="rect">
                        <a:avLst/>
                      </a:prstGeom>
                      <a:noFill/>
                    </p:spPr>
                  </p:pic>
                </p:oleObj>
              </mc:Fallback>
            </mc:AlternateContent>
          </a:graphicData>
        </a:graphic>
      </p:graphicFrame>
      <p:sp>
        <p:nvSpPr>
          <p:cNvPr id="11" name="矩形 10"/>
          <p:cNvSpPr/>
          <p:nvPr/>
        </p:nvSpPr>
        <p:spPr>
          <a:xfrm>
            <a:off x="881014" y="2770810"/>
            <a:ext cx="3762568"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系统不能控，其能控状态维数为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2</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2" name="矩形 11"/>
          <p:cNvSpPr/>
          <p:nvPr/>
        </p:nvSpPr>
        <p:spPr>
          <a:xfrm>
            <a:off x="671915" y="3151058"/>
            <a:ext cx="4339650"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确定系统变换为能控规范型的变换阵：</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2943148" y="3590746"/>
          <a:ext cx="3046172" cy="759013"/>
        </p:xfrm>
        <a:graphic>
          <a:graphicData uri="http://schemas.openxmlformats.org/presentationml/2006/ole">
            <mc:AlternateContent xmlns:mc="http://schemas.openxmlformats.org/markup-compatibility/2006">
              <mc:Choice xmlns:v="urn:schemas-microsoft-com:vml" Requires="v">
                <p:oleObj spid="_x0000_s201738" name="Equation" r:id="rId7" imgW="2870200" imgH="711200" progId="Equation.DSMT4">
                  <p:embed/>
                </p:oleObj>
              </mc:Choice>
              <mc:Fallback>
                <p:oleObj name="Equation" r:id="rId7" imgW="2870200" imgH="711200" progId="Equation.DSMT4">
                  <p:embed/>
                  <p:pic>
                    <p:nvPicPr>
                      <p:cNvPr id="14" name="对象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43148" y="3590746"/>
                        <a:ext cx="3046172" cy="759013"/>
                      </a:xfrm>
                      <a:prstGeom prst="rect">
                        <a:avLst/>
                      </a:prstGeom>
                      <a:noFill/>
                    </p:spPr>
                  </p:pic>
                </p:oleObj>
              </mc:Fallback>
            </mc:AlternateContent>
          </a:graphicData>
        </a:graphic>
      </p:graphicFrame>
      <p:sp>
        <p:nvSpPr>
          <p:cNvPr id="15" name="矩形 14"/>
          <p:cNvSpPr/>
          <p:nvPr/>
        </p:nvSpPr>
        <p:spPr>
          <a:xfrm>
            <a:off x="904098" y="4384490"/>
            <a:ext cx="5861078"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其中，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是任取的且与</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线性无关的列向量。则：</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7" name="对象 16"/>
          <p:cNvGraphicFramePr>
            <a:graphicFrameLocks noChangeAspect="1"/>
          </p:cNvGraphicFramePr>
          <p:nvPr>
            <p:extLst/>
          </p:nvPr>
        </p:nvGraphicFramePr>
        <p:xfrm>
          <a:off x="1638864" y="4384491"/>
          <a:ext cx="292806" cy="369860"/>
        </p:xfrm>
        <a:graphic>
          <a:graphicData uri="http://schemas.openxmlformats.org/presentationml/2006/ole">
            <mc:AlternateContent xmlns:mc="http://schemas.openxmlformats.org/markup-compatibility/2006">
              <mc:Choice xmlns:v="urn:schemas-microsoft-com:vml" Requires="v">
                <p:oleObj spid="_x0000_s201739" name="Equation" r:id="rId9" imgW="177646" imgH="228402" progId="Equation.DSMT4">
                  <p:embed/>
                </p:oleObj>
              </mc:Choice>
              <mc:Fallback>
                <p:oleObj name="Equation" r:id="rId9" imgW="177646" imgH="228402" progId="Equation.DSMT4">
                  <p:embed/>
                  <p:pic>
                    <p:nvPicPr>
                      <p:cNvPr id="17" name="对象 1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638864" y="4384491"/>
                        <a:ext cx="292806" cy="369860"/>
                      </a:xfrm>
                      <a:prstGeom prst="rect">
                        <a:avLst/>
                      </a:prstGeom>
                      <a:noFill/>
                    </p:spPr>
                  </p:pic>
                </p:oleObj>
              </mc:Fallback>
            </mc:AlternateContent>
          </a:graphicData>
        </a:graphic>
      </p:graphicFrame>
      <p:graphicFrame>
        <p:nvGraphicFramePr>
          <p:cNvPr id="19" name="对象 18"/>
          <p:cNvGraphicFramePr>
            <a:graphicFrameLocks noChangeAspect="1"/>
          </p:cNvGraphicFramePr>
          <p:nvPr>
            <p:extLst/>
          </p:nvPr>
        </p:nvGraphicFramePr>
        <p:xfrm>
          <a:off x="3362020" y="4478352"/>
          <a:ext cx="555638" cy="315362"/>
        </p:xfrm>
        <a:graphic>
          <a:graphicData uri="http://schemas.openxmlformats.org/presentationml/2006/ole">
            <mc:AlternateContent xmlns:mc="http://schemas.openxmlformats.org/markup-compatibility/2006">
              <mc:Choice xmlns:v="urn:schemas-microsoft-com:vml" Requires="v">
                <p:oleObj spid="_x0000_s201740" name="Equation" r:id="rId11" imgW="355292" imgH="203024" progId="Equation.DSMT4">
                  <p:embed/>
                </p:oleObj>
              </mc:Choice>
              <mc:Fallback>
                <p:oleObj name="Equation" r:id="rId11" imgW="355292" imgH="203024" progId="Equation.DSMT4">
                  <p:embed/>
                  <p:pic>
                    <p:nvPicPr>
                      <p:cNvPr id="19" name="对象 1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362020" y="4478352"/>
                        <a:ext cx="555638" cy="315362"/>
                      </a:xfrm>
                      <a:prstGeom prst="rect">
                        <a:avLst/>
                      </a:prstGeom>
                      <a:noFill/>
                    </p:spPr>
                  </p:pic>
                </p:oleObj>
              </mc:Fallback>
            </mc:AlternateContent>
          </a:graphicData>
        </a:graphic>
      </p:graphicFrame>
      <p:graphicFrame>
        <p:nvGraphicFramePr>
          <p:cNvPr id="21" name="对象 20"/>
          <p:cNvGraphicFramePr>
            <a:graphicFrameLocks noChangeAspect="1"/>
          </p:cNvGraphicFramePr>
          <p:nvPr>
            <p:extLst/>
          </p:nvPr>
        </p:nvGraphicFramePr>
        <p:xfrm>
          <a:off x="3118766" y="4971893"/>
          <a:ext cx="1408943" cy="832053"/>
        </p:xfrm>
        <a:graphic>
          <a:graphicData uri="http://schemas.openxmlformats.org/presentationml/2006/ole">
            <mc:AlternateContent xmlns:mc="http://schemas.openxmlformats.org/markup-compatibility/2006">
              <mc:Choice xmlns:v="urn:schemas-microsoft-com:vml" Requires="v">
                <p:oleObj spid="_x0000_s201741" name="Equation" r:id="rId13" imgW="1206500" imgH="711200" progId="Equation.DSMT4">
                  <p:embed/>
                </p:oleObj>
              </mc:Choice>
              <mc:Fallback>
                <p:oleObj name="Equation" r:id="rId13" imgW="1206500" imgH="711200" progId="Equation.DSMT4">
                  <p:embed/>
                  <p:pic>
                    <p:nvPicPr>
                      <p:cNvPr id="21" name="对象 2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118766" y="4971893"/>
                        <a:ext cx="1408943" cy="832053"/>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261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2158751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par>
                                <p:cTn id="11" presetID="10" presetClass="entr" presetSubtype="0" fill="hold" nodeType="with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fade">
                                      <p:cBhvr>
                                        <p:cTn id="13" dur="500"/>
                                        <p:tgtEl>
                                          <p:spTgt spid="10"/>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fade">
                                      <p:cBhvr>
                                        <p:cTn id="16" dur="500"/>
                                        <p:tgtEl>
                                          <p:spTgt spid="11"/>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par>
                                <p:cTn id="22" presetID="10" presetClass="entr" presetSubtype="0" fill="hold" nodeType="with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fade">
                                      <p:cBhvr>
                                        <p:cTn id="24" dur="500"/>
                                        <p:tgtEl>
                                          <p:spTgt spid="14"/>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fade">
                                      <p:cBhvr>
                                        <p:cTn id="27" dur="500"/>
                                        <p:tgtEl>
                                          <p:spTgt spid="15"/>
                                        </p:tgtEl>
                                      </p:cBhvr>
                                    </p:animEffect>
                                  </p:childTnLst>
                                </p:cTn>
                              </p:par>
                              <p:par>
                                <p:cTn id="28" presetID="10" presetClass="entr" presetSubtype="0" fill="hold" nodeType="withEffect">
                                  <p:stCondLst>
                                    <p:cond delay="0"/>
                                  </p:stCondLst>
                                  <p:childTnLst>
                                    <p:set>
                                      <p:cBhvr>
                                        <p:cTn id="29" dur="1" fill="hold">
                                          <p:stCondLst>
                                            <p:cond delay="0"/>
                                          </p:stCondLst>
                                        </p:cTn>
                                        <p:tgtEl>
                                          <p:spTgt spid="17"/>
                                        </p:tgtEl>
                                        <p:attrNameLst>
                                          <p:attrName>style.visibility</p:attrName>
                                        </p:attrNameLst>
                                      </p:cBhvr>
                                      <p:to>
                                        <p:strVal val="visible"/>
                                      </p:to>
                                    </p:set>
                                    <p:animEffect transition="in" filter="fade">
                                      <p:cBhvr>
                                        <p:cTn id="30" dur="500"/>
                                        <p:tgtEl>
                                          <p:spTgt spid="17"/>
                                        </p:tgtEl>
                                      </p:cBhvr>
                                    </p:animEffect>
                                  </p:childTnLst>
                                </p:cTn>
                              </p:par>
                              <p:par>
                                <p:cTn id="31" presetID="10" presetClass="entr" presetSubtype="0" fill="hold" nodeType="withEffect">
                                  <p:stCondLst>
                                    <p:cond delay="0"/>
                                  </p:stCondLst>
                                  <p:childTnLst>
                                    <p:set>
                                      <p:cBhvr>
                                        <p:cTn id="32" dur="1" fill="hold">
                                          <p:stCondLst>
                                            <p:cond delay="0"/>
                                          </p:stCondLst>
                                        </p:cTn>
                                        <p:tgtEl>
                                          <p:spTgt spid="19"/>
                                        </p:tgtEl>
                                        <p:attrNameLst>
                                          <p:attrName>style.visibility</p:attrName>
                                        </p:attrNameLst>
                                      </p:cBhvr>
                                      <p:to>
                                        <p:strVal val="visible"/>
                                      </p:to>
                                    </p:set>
                                    <p:animEffect transition="in" filter="fade">
                                      <p:cBhvr>
                                        <p:cTn id="33" dur="500"/>
                                        <p:tgtEl>
                                          <p:spTgt spid="19"/>
                                        </p:tgtEl>
                                      </p:cBhvr>
                                    </p:animEffect>
                                  </p:childTnLst>
                                </p:cTn>
                              </p:par>
                              <p:par>
                                <p:cTn id="34" presetID="10" presetClass="entr" presetSubtype="0" fill="hold" nodeType="withEffect">
                                  <p:stCondLst>
                                    <p:cond delay="0"/>
                                  </p:stCondLst>
                                  <p:childTnLst>
                                    <p:set>
                                      <p:cBhvr>
                                        <p:cTn id="35" dur="1" fill="hold">
                                          <p:stCondLst>
                                            <p:cond delay="0"/>
                                          </p:stCondLst>
                                        </p:cTn>
                                        <p:tgtEl>
                                          <p:spTgt spid="21"/>
                                        </p:tgtEl>
                                        <p:attrNameLst>
                                          <p:attrName>style.visibility</p:attrName>
                                        </p:attrNameLst>
                                      </p:cBhvr>
                                      <p:to>
                                        <p:strVal val="visible"/>
                                      </p:to>
                                    </p:set>
                                    <p:animEffect transition="in" filter="fade">
                                      <p:cBhvr>
                                        <p:cTn id="36"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1" grpId="0"/>
      <p:bldP spid="12" grpId="0"/>
      <p:bldP spid="15" grpId="0"/>
    </p:bldLst>
  </p:timing>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矩形 6"/>
          <p:cNvSpPr/>
          <p:nvPr/>
        </p:nvSpPr>
        <p:spPr>
          <a:xfrm>
            <a:off x="277040" y="1282267"/>
            <a:ext cx="4006225"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由变换阵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P</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确定的能控性规范性为：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8" name="Rectangle 5"/>
          <p:cNvSpPr>
            <a:spLocks noChangeArrowheads="1"/>
          </p:cNvSpPr>
          <p:nvPr/>
        </p:nvSpPr>
        <p:spPr bwMode="auto">
          <a:xfrm>
            <a:off x="1325881" y="301618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2267674" y="1840476"/>
          <a:ext cx="2024609" cy="920277"/>
        </p:xfrm>
        <a:graphic>
          <a:graphicData uri="http://schemas.openxmlformats.org/presentationml/2006/ole">
            <mc:AlternateContent xmlns:mc="http://schemas.openxmlformats.org/markup-compatibility/2006">
              <mc:Choice xmlns:v="urn:schemas-microsoft-com:vml" Requires="v">
                <p:oleObj spid="_x0000_s202760" name="Equation" r:id="rId3" imgW="1676400" imgH="762000" progId="Equation.DSMT4">
                  <p:embed/>
                </p:oleObj>
              </mc:Choice>
              <mc:Fallback>
                <p:oleObj name="Equation" r:id="rId3" imgW="1676400" imgH="762000" progId="Equation.DSMT4">
                  <p:embed/>
                  <p:pic>
                    <p:nvPicPr>
                      <p:cNvPr id="9" name="对象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67674" y="1840476"/>
                        <a:ext cx="2024609" cy="920277"/>
                      </a:xfrm>
                      <a:prstGeom prst="rect">
                        <a:avLst/>
                      </a:prstGeom>
                      <a:noFill/>
                    </p:spPr>
                  </p:pic>
                </p:oleObj>
              </mc:Fallback>
            </mc:AlternateContent>
          </a:graphicData>
        </a:graphic>
      </p:graphicFrame>
      <p:graphicFrame>
        <p:nvGraphicFramePr>
          <p:cNvPr id="11" name="对象 10"/>
          <p:cNvGraphicFramePr>
            <a:graphicFrameLocks noChangeAspect="1"/>
          </p:cNvGraphicFramePr>
          <p:nvPr>
            <p:extLst/>
          </p:nvPr>
        </p:nvGraphicFramePr>
        <p:xfrm>
          <a:off x="4754881" y="1833625"/>
          <a:ext cx="1092575" cy="1018323"/>
        </p:xfrm>
        <a:graphic>
          <a:graphicData uri="http://schemas.openxmlformats.org/presentationml/2006/ole">
            <mc:AlternateContent xmlns:mc="http://schemas.openxmlformats.org/markup-compatibility/2006">
              <mc:Choice xmlns:v="urn:schemas-microsoft-com:vml" Requires="v">
                <p:oleObj spid="_x0000_s202761" name="Equation" r:id="rId5" imgW="977900" imgH="914400" progId="Equation.DSMT4">
                  <p:embed/>
                </p:oleObj>
              </mc:Choice>
              <mc:Fallback>
                <p:oleObj name="Equation" r:id="rId5" imgW="977900" imgH="914400" progId="Equation.DSMT4">
                  <p:embed/>
                  <p:pic>
                    <p:nvPicPr>
                      <p:cNvPr id="11" name="对象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754881" y="1833625"/>
                        <a:ext cx="1092575" cy="1018323"/>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2267673" y="2952286"/>
          <a:ext cx="1838823" cy="302733"/>
        </p:xfrm>
        <a:graphic>
          <a:graphicData uri="http://schemas.openxmlformats.org/presentationml/2006/ole">
            <mc:AlternateContent xmlns:mc="http://schemas.openxmlformats.org/markup-compatibility/2006">
              <mc:Choice xmlns:v="urn:schemas-microsoft-com:vml" Requires="v">
                <p:oleObj spid="_x0000_s202762" name="Equation" r:id="rId7" imgW="1562100" imgH="254000" progId="Equation.DSMT4">
                  <p:embed/>
                </p:oleObj>
              </mc:Choice>
              <mc:Fallback>
                <p:oleObj name="Equation" r:id="rId7" imgW="1562100" imgH="254000" progId="Equation.DSMT4">
                  <p:embed/>
                  <p:pic>
                    <p:nvPicPr>
                      <p:cNvPr id="13" name="对象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267673" y="2952286"/>
                        <a:ext cx="1838823" cy="302733"/>
                      </a:xfrm>
                      <a:prstGeom prst="rect">
                        <a:avLst/>
                      </a:prstGeom>
                      <a:noFill/>
                    </p:spPr>
                  </p:pic>
                </p:oleObj>
              </mc:Fallback>
            </mc:AlternateContent>
          </a:graphicData>
        </a:graphic>
      </p:graphicFrame>
      <p:sp>
        <p:nvSpPr>
          <p:cNvPr id="14" name="矩形 13"/>
          <p:cNvSpPr/>
          <p:nvPr/>
        </p:nvSpPr>
        <p:spPr>
          <a:xfrm>
            <a:off x="276840" y="3468190"/>
            <a:ext cx="877163"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故有</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5" name="Rectangle 11"/>
          <p:cNvSpPr>
            <a:spLocks noChangeArrowheads="1"/>
          </p:cNvSpPr>
          <p:nvPr/>
        </p:nvSpPr>
        <p:spPr bwMode="auto">
          <a:xfrm>
            <a:off x="2739122" y="396487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2416073" y="3648946"/>
          <a:ext cx="2076761" cy="1107606"/>
        </p:xfrm>
        <a:graphic>
          <a:graphicData uri="http://schemas.openxmlformats.org/presentationml/2006/ole">
            <mc:AlternateContent xmlns:mc="http://schemas.openxmlformats.org/markup-compatibility/2006">
              <mc:Choice xmlns:v="urn:schemas-microsoft-com:vml" Requires="v">
                <p:oleObj spid="_x0000_s202763" name="Equation" r:id="rId9" imgW="1714500" imgH="914400" progId="Equation.DSMT4">
                  <p:embed/>
                </p:oleObj>
              </mc:Choice>
              <mc:Fallback>
                <p:oleObj name="Equation" r:id="rId9" imgW="1714500" imgH="914400" progId="Equation.DSMT4">
                  <p:embed/>
                  <p:pic>
                    <p:nvPicPr>
                      <p:cNvPr id="16" name="对象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416073" y="3648946"/>
                        <a:ext cx="2076761" cy="1107606"/>
                      </a:xfrm>
                      <a:prstGeom prst="rect">
                        <a:avLst/>
                      </a:prstGeom>
                      <a:noFill/>
                    </p:spPr>
                  </p:pic>
                </p:oleObj>
              </mc:Fallback>
            </mc:AlternateContent>
          </a:graphicData>
        </a:graphic>
      </p:graphicFrame>
      <p:sp>
        <p:nvSpPr>
          <p:cNvPr id="17" name="Rectangle 13"/>
          <p:cNvSpPr>
            <a:spLocks noChangeArrowheads="1"/>
          </p:cNvSpPr>
          <p:nvPr/>
        </p:nvSpPr>
        <p:spPr bwMode="auto">
          <a:xfrm>
            <a:off x="4754881" y="427546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8" name="对象 17"/>
          <p:cNvGraphicFramePr>
            <a:graphicFrameLocks noChangeAspect="1"/>
          </p:cNvGraphicFramePr>
          <p:nvPr>
            <p:extLst/>
          </p:nvPr>
        </p:nvGraphicFramePr>
        <p:xfrm>
          <a:off x="5063490" y="3966369"/>
          <a:ext cx="1916695" cy="377743"/>
        </p:xfrm>
        <a:graphic>
          <a:graphicData uri="http://schemas.openxmlformats.org/presentationml/2006/ole">
            <mc:AlternateContent xmlns:mc="http://schemas.openxmlformats.org/markup-compatibility/2006">
              <mc:Choice xmlns:v="urn:schemas-microsoft-com:vml" Requires="v">
                <p:oleObj spid="_x0000_s202764" name="Equation" r:id="rId11" imgW="1307532" imgH="253890" progId="Equation.DSMT4">
                  <p:embed/>
                </p:oleObj>
              </mc:Choice>
              <mc:Fallback>
                <p:oleObj name="Equation" r:id="rId11" imgW="1307532" imgH="253890" progId="Equation.DSMT4">
                  <p:embed/>
                  <p:pic>
                    <p:nvPicPr>
                      <p:cNvPr id="18" name="对象 1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063490" y="3966369"/>
                        <a:ext cx="1916695" cy="377743"/>
                      </a:xfrm>
                      <a:prstGeom prst="rect">
                        <a:avLst/>
                      </a:prstGeom>
                      <a:noFill/>
                    </p:spPr>
                  </p:pic>
                </p:oleObj>
              </mc:Fallback>
            </mc:AlternateContent>
          </a:graphicData>
        </a:graphic>
      </p:graphicFrame>
      <p:sp>
        <p:nvSpPr>
          <p:cNvPr id="19" name="矩形 18"/>
          <p:cNvSpPr/>
          <p:nvPr/>
        </p:nvSpPr>
        <p:spPr>
          <a:xfrm>
            <a:off x="488580" y="4924919"/>
            <a:ext cx="5931746"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显见，能控子系统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确为能控规范性（</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2</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型）。</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21" name="对象 20"/>
          <p:cNvGraphicFramePr>
            <a:graphicFrameLocks noChangeAspect="1"/>
          </p:cNvGraphicFramePr>
          <p:nvPr>
            <p:extLst/>
          </p:nvPr>
        </p:nvGraphicFramePr>
        <p:xfrm>
          <a:off x="2398415" y="4949852"/>
          <a:ext cx="788670" cy="401253"/>
        </p:xfrm>
        <a:graphic>
          <a:graphicData uri="http://schemas.openxmlformats.org/presentationml/2006/ole">
            <mc:AlternateContent xmlns:mc="http://schemas.openxmlformats.org/markup-compatibility/2006">
              <mc:Choice xmlns:v="urn:schemas-microsoft-com:vml" Requires="v">
                <p:oleObj spid="_x0000_s202765" name="Equation" r:id="rId13" imgW="545863" imgH="279279" progId="Equation.DSMT4">
                  <p:embed/>
                </p:oleObj>
              </mc:Choice>
              <mc:Fallback>
                <p:oleObj name="Equation" r:id="rId13" imgW="545863" imgH="279279" progId="Equation.DSMT4">
                  <p:embed/>
                  <p:pic>
                    <p:nvPicPr>
                      <p:cNvPr id="21" name="对象 2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398415" y="4949852"/>
                        <a:ext cx="788670" cy="401253"/>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262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8920479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par>
                                <p:cTn id="8" presetID="10" presetClass="entr" presetSubtype="0" fill="hold" nodeType="withEffect">
                                  <p:stCondLst>
                                    <p:cond delay="0"/>
                                  </p:stCondLst>
                                  <p:childTnLst>
                                    <p:set>
                                      <p:cBhvr>
                                        <p:cTn id="9" dur="1" fill="hold">
                                          <p:stCondLst>
                                            <p:cond delay="0"/>
                                          </p:stCondLst>
                                        </p:cTn>
                                        <p:tgtEl>
                                          <p:spTgt spid="16"/>
                                        </p:tgtEl>
                                        <p:attrNameLst>
                                          <p:attrName>style.visibility</p:attrName>
                                        </p:attrNameLst>
                                      </p:cBhvr>
                                      <p:to>
                                        <p:strVal val="visible"/>
                                      </p:to>
                                    </p:set>
                                    <p:animEffect transition="in" filter="fade">
                                      <p:cBhvr>
                                        <p:cTn id="10" dur="500"/>
                                        <p:tgtEl>
                                          <p:spTgt spid="16"/>
                                        </p:tgtEl>
                                      </p:cBhvr>
                                    </p:animEffect>
                                  </p:childTnLst>
                                </p:cTn>
                              </p:par>
                              <p:par>
                                <p:cTn id="11" presetID="10" presetClass="entr" presetSubtype="0" fill="hold" nodeType="with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fade">
                                      <p:cBhvr>
                                        <p:cTn id="13" dur="500"/>
                                        <p:tgtEl>
                                          <p:spTgt spid="18"/>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19"/>
                                        </p:tgtEl>
                                        <p:attrNameLst>
                                          <p:attrName>style.visibility</p:attrName>
                                        </p:attrNameLst>
                                      </p:cBhvr>
                                      <p:to>
                                        <p:strVal val="visible"/>
                                      </p:to>
                                    </p:set>
                                    <p:animEffect transition="in" filter="fade">
                                      <p:cBhvr>
                                        <p:cTn id="18" dur="500"/>
                                        <p:tgtEl>
                                          <p:spTgt spid="19"/>
                                        </p:tgtEl>
                                      </p:cBhvr>
                                    </p:animEffect>
                                  </p:childTnLst>
                                </p:cTn>
                              </p:par>
                              <p:par>
                                <p:cTn id="19" presetID="10" presetClass="entr" presetSubtype="0" fill="hold" nodeType="withEffect">
                                  <p:stCondLst>
                                    <p:cond delay="0"/>
                                  </p:stCondLst>
                                  <p:childTnLst>
                                    <p:set>
                                      <p:cBhvr>
                                        <p:cTn id="20" dur="1" fill="hold">
                                          <p:stCondLst>
                                            <p:cond delay="0"/>
                                          </p:stCondLst>
                                        </p:cTn>
                                        <p:tgtEl>
                                          <p:spTgt spid="21"/>
                                        </p:tgtEl>
                                        <p:attrNameLst>
                                          <p:attrName>style.visibility</p:attrName>
                                        </p:attrNameLst>
                                      </p:cBhvr>
                                      <p:to>
                                        <p:strVal val="visible"/>
                                      </p:to>
                                    </p:set>
                                    <p:animEffect transition="in" filter="fade">
                                      <p:cBhvr>
                                        <p:cTn id="21"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9" grpId="0"/>
    </p:bld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61500" y="1209845"/>
            <a:ext cx="2626040"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2</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．系统按能观测性分解</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634269" y="1566709"/>
            <a:ext cx="3647152"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确定系统能观子系统状态维数：</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2734493" y="2036117"/>
          <a:ext cx="1783080" cy="726799"/>
        </p:xfrm>
        <a:graphic>
          <a:graphicData uri="http://schemas.openxmlformats.org/presentationml/2006/ole">
            <mc:AlternateContent xmlns:mc="http://schemas.openxmlformats.org/markup-compatibility/2006">
              <mc:Choice xmlns:v="urn:schemas-microsoft-com:vml" Requires="v">
                <p:oleObj spid="_x0000_s203784" name="Equation" r:id="rId3" imgW="1752600" imgH="711200" progId="Equation.DSMT4">
                  <p:embed/>
                </p:oleObj>
              </mc:Choice>
              <mc:Fallback>
                <p:oleObj name="Equation" r:id="rId3" imgW="1752600" imgH="711200"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34493" y="2036117"/>
                        <a:ext cx="1783080" cy="726799"/>
                      </a:xfrm>
                      <a:prstGeom prst="rect">
                        <a:avLst/>
                      </a:prstGeom>
                      <a:noFill/>
                    </p:spPr>
                  </p:pic>
                </p:oleObj>
              </mc:Fallback>
            </mc:AlternateContent>
          </a:graphicData>
        </a:graphic>
      </p:graphicFrame>
      <p:graphicFrame>
        <p:nvGraphicFramePr>
          <p:cNvPr id="9" name="对象 8"/>
          <p:cNvGraphicFramePr>
            <a:graphicFrameLocks noChangeAspect="1"/>
          </p:cNvGraphicFramePr>
          <p:nvPr>
            <p:extLst/>
          </p:nvPr>
        </p:nvGraphicFramePr>
        <p:xfrm>
          <a:off x="5094923" y="2276009"/>
          <a:ext cx="923047" cy="247013"/>
        </p:xfrm>
        <a:graphic>
          <a:graphicData uri="http://schemas.openxmlformats.org/presentationml/2006/ole">
            <mc:AlternateContent xmlns:mc="http://schemas.openxmlformats.org/markup-compatibility/2006">
              <mc:Choice xmlns:v="urn:schemas-microsoft-com:vml" Requires="v">
                <p:oleObj spid="_x0000_s203785" name="Equation" r:id="rId5" imgW="672516" imgH="177646" progId="Equation.DSMT4">
                  <p:embed/>
                </p:oleObj>
              </mc:Choice>
              <mc:Fallback>
                <p:oleObj name="Equation" r:id="rId5" imgW="672516" imgH="177646"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94923" y="2276009"/>
                        <a:ext cx="923047" cy="247013"/>
                      </a:xfrm>
                      <a:prstGeom prst="rect">
                        <a:avLst/>
                      </a:prstGeom>
                      <a:noFill/>
                    </p:spPr>
                  </p:pic>
                </p:oleObj>
              </mc:Fallback>
            </mc:AlternateContent>
          </a:graphicData>
        </a:graphic>
      </p:graphicFrame>
      <p:sp>
        <p:nvSpPr>
          <p:cNvPr id="10" name="矩形 9"/>
          <p:cNvSpPr/>
          <p:nvPr/>
        </p:nvSpPr>
        <p:spPr>
          <a:xfrm>
            <a:off x="957202" y="2783966"/>
            <a:ext cx="4456669"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系统不能观测，其能观测状态的维数为</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2</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1" name="矩形 10"/>
          <p:cNvSpPr/>
          <p:nvPr/>
        </p:nvSpPr>
        <p:spPr>
          <a:xfrm>
            <a:off x="957202" y="3517132"/>
            <a:ext cx="4108817"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确定系统变换为能观规范型的变换阵：</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4921280" y="3168274"/>
          <a:ext cx="2324865" cy="1106546"/>
        </p:xfrm>
        <a:graphic>
          <a:graphicData uri="http://schemas.openxmlformats.org/presentationml/2006/ole">
            <mc:AlternateContent xmlns:mc="http://schemas.openxmlformats.org/markup-compatibility/2006">
              <mc:Choice xmlns:v="urn:schemas-microsoft-com:vml" Requires="v">
                <p:oleObj spid="_x0000_s203786" name="Equation" r:id="rId7" imgW="1981200" imgH="939800" progId="Equation.DSMT4">
                  <p:embed/>
                </p:oleObj>
              </mc:Choice>
              <mc:Fallback>
                <p:oleObj name="Equation" r:id="rId7" imgW="1981200" imgH="939800" progId="Equation.DSMT4">
                  <p:embed/>
                  <p:pic>
                    <p:nvPicPr>
                      <p:cNvPr id="13" name="对象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921280" y="3168274"/>
                        <a:ext cx="2324865" cy="1106546"/>
                      </a:xfrm>
                      <a:prstGeom prst="rect">
                        <a:avLst/>
                      </a:prstGeom>
                      <a:noFill/>
                    </p:spPr>
                  </p:pic>
                </p:oleObj>
              </mc:Fallback>
            </mc:AlternateContent>
          </a:graphicData>
        </a:graphic>
      </p:graphicFrame>
      <p:sp>
        <p:nvSpPr>
          <p:cNvPr id="14" name="矩形 13"/>
          <p:cNvSpPr/>
          <p:nvPr/>
        </p:nvSpPr>
        <p:spPr>
          <a:xfrm>
            <a:off x="957202" y="4272790"/>
            <a:ext cx="7414297"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其中，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为任取的且与</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线性无关的行向量。求得</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1657350" y="4294698"/>
          <a:ext cx="217170" cy="400929"/>
        </p:xfrm>
        <a:graphic>
          <a:graphicData uri="http://schemas.openxmlformats.org/presentationml/2006/ole">
            <mc:AlternateContent xmlns:mc="http://schemas.openxmlformats.org/markup-compatibility/2006">
              <mc:Choice xmlns:v="urn:schemas-microsoft-com:vml" Requires="v">
                <p:oleObj spid="_x0000_s203787" name="Equation" r:id="rId9" imgW="126890" imgH="228402" progId="Equation.DSMT4">
                  <p:embed/>
                </p:oleObj>
              </mc:Choice>
              <mc:Fallback>
                <p:oleObj name="Equation" r:id="rId9" imgW="126890" imgH="228402" progId="Equation.DSMT4">
                  <p:embed/>
                  <p:pic>
                    <p:nvPicPr>
                      <p:cNvPr id="16" name="对象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657350" y="4294698"/>
                        <a:ext cx="217170" cy="400929"/>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3258247" y="4338996"/>
          <a:ext cx="552693" cy="283087"/>
        </p:xfrm>
        <a:graphic>
          <a:graphicData uri="http://schemas.openxmlformats.org/presentationml/2006/ole">
            <mc:AlternateContent xmlns:mc="http://schemas.openxmlformats.org/markup-compatibility/2006">
              <mc:Choice xmlns:v="urn:schemas-microsoft-com:vml" Requires="v">
                <p:oleObj spid="_x0000_s203788" name="Equation" r:id="rId11" imgW="393529" imgH="203112" progId="Equation.DSMT4">
                  <p:embed/>
                </p:oleObj>
              </mc:Choice>
              <mc:Fallback>
                <p:oleObj name="Equation" r:id="rId11" imgW="393529" imgH="203112" progId="Equation.DSMT4">
                  <p:embed/>
                  <p:pic>
                    <p:nvPicPr>
                      <p:cNvPr id="18" name="对象 1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258247" y="4338996"/>
                        <a:ext cx="552693" cy="283087"/>
                      </a:xfrm>
                      <a:prstGeom prst="rect">
                        <a:avLst/>
                      </a:prstGeom>
                      <a:noFill/>
                    </p:spPr>
                  </p:pic>
                </p:oleObj>
              </mc:Fallback>
            </mc:AlternateContent>
          </a:graphicData>
        </a:graphic>
      </p:graphicFrame>
      <p:graphicFrame>
        <p:nvGraphicFramePr>
          <p:cNvPr id="20" name="对象 19"/>
          <p:cNvGraphicFramePr>
            <a:graphicFrameLocks noChangeAspect="1"/>
          </p:cNvGraphicFramePr>
          <p:nvPr>
            <p:extLst/>
          </p:nvPr>
        </p:nvGraphicFramePr>
        <p:xfrm>
          <a:off x="3017235" y="4835501"/>
          <a:ext cx="1349026" cy="911504"/>
        </p:xfrm>
        <a:graphic>
          <a:graphicData uri="http://schemas.openxmlformats.org/presentationml/2006/ole">
            <mc:AlternateContent xmlns:mc="http://schemas.openxmlformats.org/markup-compatibility/2006">
              <mc:Choice xmlns:v="urn:schemas-microsoft-com:vml" Requires="v">
                <p:oleObj spid="_x0000_s203789" name="Equation" r:id="rId13" imgW="1054100" imgH="711200" progId="Equation.DSMT4">
                  <p:embed/>
                </p:oleObj>
              </mc:Choice>
              <mc:Fallback>
                <p:oleObj name="Equation" r:id="rId13" imgW="1054100" imgH="711200" progId="Equation.DSMT4">
                  <p:embed/>
                  <p:pic>
                    <p:nvPicPr>
                      <p:cNvPr id="20" name="对象 1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017235" y="4835501"/>
                        <a:ext cx="1349026" cy="911504"/>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263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6168469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0"/>
                                        </p:tgtEl>
                                        <p:attrNameLst>
                                          <p:attrName>style.visibility</p:attrName>
                                        </p:attrNameLst>
                                      </p:cBhvr>
                                      <p:to>
                                        <p:strVal val="visible"/>
                                      </p:to>
                                    </p:set>
                                    <p:animEffect transition="in" filter="fade">
                                      <p:cBhvr>
                                        <p:cTn id="16" dur="500"/>
                                        <p:tgtEl>
                                          <p:spTgt spid="10"/>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fade">
                                      <p:cBhvr>
                                        <p:cTn id="21" dur="500"/>
                                        <p:tgtEl>
                                          <p:spTgt spid="11"/>
                                        </p:tgtEl>
                                      </p:cBhvr>
                                    </p:animEffect>
                                  </p:childTnLst>
                                </p:cTn>
                              </p:par>
                              <p:par>
                                <p:cTn id="22" presetID="10" presetClass="entr" presetSubtype="0" fill="hold" nodeType="withEffect">
                                  <p:stCondLst>
                                    <p:cond delay="0"/>
                                  </p:stCondLst>
                                  <p:childTnLst>
                                    <p:set>
                                      <p:cBhvr>
                                        <p:cTn id="23" dur="1" fill="hold">
                                          <p:stCondLst>
                                            <p:cond delay="0"/>
                                          </p:stCondLst>
                                        </p:cTn>
                                        <p:tgtEl>
                                          <p:spTgt spid="13"/>
                                        </p:tgtEl>
                                        <p:attrNameLst>
                                          <p:attrName>style.visibility</p:attrName>
                                        </p:attrNameLst>
                                      </p:cBhvr>
                                      <p:to>
                                        <p:strVal val="visible"/>
                                      </p:to>
                                    </p:set>
                                    <p:animEffect transition="in" filter="fade">
                                      <p:cBhvr>
                                        <p:cTn id="24" dur="500"/>
                                        <p:tgtEl>
                                          <p:spTgt spid="13"/>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500"/>
                                        <p:tgtEl>
                                          <p:spTgt spid="14"/>
                                        </p:tgtEl>
                                      </p:cBhvr>
                                    </p:animEffect>
                                  </p:childTnLst>
                                </p:cTn>
                              </p:par>
                              <p:par>
                                <p:cTn id="28" presetID="10" presetClass="entr" presetSubtype="0" fill="hold" nodeType="withEffect">
                                  <p:stCondLst>
                                    <p:cond delay="0"/>
                                  </p:stCondLst>
                                  <p:childTnLst>
                                    <p:set>
                                      <p:cBhvr>
                                        <p:cTn id="29" dur="1" fill="hold">
                                          <p:stCondLst>
                                            <p:cond delay="0"/>
                                          </p:stCondLst>
                                        </p:cTn>
                                        <p:tgtEl>
                                          <p:spTgt spid="16"/>
                                        </p:tgtEl>
                                        <p:attrNameLst>
                                          <p:attrName>style.visibility</p:attrName>
                                        </p:attrNameLst>
                                      </p:cBhvr>
                                      <p:to>
                                        <p:strVal val="visible"/>
                                      </p:to>
                                    </p:set>
                                    <p:animEffect transition="in" filter="fade">
                                      <p:cBhvr>
                                        <p:cTn id="30" dur="500"/>
                                        <p:tgtEl>
                                          <p:spTgt spid="16"/>
                                        </p:tgtEl>
                                      </p:cBhvr>
                                    </p:animEffect>
                                  </p:childTnLst>
                                </p:cTn>
                              </p:par>
                              <p:par>
                                <p:cTn id="31" presetID="10" presetClass="entr" presetSubtype="0" fill="hold" nodeType="withEffect">
                                  <p:stCondLst>
                                    <p:cond delay="0"/>
                                  </p:stCondLst>
                                  <p:childTnLst>
                                    <p:set>
                                      <p:cBhvr>
                                        <p:cTn id="32" dur="1" fill="hold">
                                          <p:stCondLst>
                                            <p:cond delay="0"/>
                                          </p:stCondLst>
                                        </p:cTn>
                                        <p:tgtEl>
                                          <p:spTgt spid="18"/>
                                        </p:tgtEl>
                                        <p:attrNameLst>
                                          <p:attrName>style.visibility</p:attrName>
                                        </p:attrNameLst>
                                      </p:cBhvr>
                                      <p:to>
                                        <p:strVal val="visible"/>
                                      </p:to>
                                    </p:set>
                                    <p:animEffect transition="in" filter="fade">
                                      <p:cBhvr>
                                        <p:cTn id="33" dur="500"/>
                                        <p:tgtEl>
                                          <p:spTgt spid="18"/>
                                        </p:tgtEl>
                                      </p:cBhvr>
                                    </p:animEffect>
                                  </p:childTnLst>
                                </p:cTn>
                              </p:par>
                              <p:par>
                                <p:cTn id="34" presetID="10" presetClass="entr" presetSubtype="0" fill="hold" nodeType="withEffect">
                                  <p:stCondLst>
                                    <p:cond delay="0"/>
                                  </p:stCondLst>
                                  <p:childTnLst>
                                    <p:set>
                                      <p:cBhvr>
                                        <p:cTn id="35" dur="1" fill="hold">
                                          <p:stCondLst>
                                            <p:cond delay="0"/>
                                          </p:stCondLst>
                                        </p:cTn>
                                        <p:tgtEl>
                                          <p:spTgt spid="20"/>
                                        </p:tgtEl>
                                        <p:attrNameLst>
                                          <p:attrName>style.visibility</p:attrName>
                                        </p:attrNameLst>
                                      </p:cBhvr>
                                      <p:to>
                                        <p:strVal val="visible"/>
                                      </p:to>
                                    </p:set>
                                    <p:animEffect transition="in" filter="fade">
                                      <p:cBhvr>
                                        <p:cTn id="36"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0" grpId="0"/>
      <p:bldP spid="11" grpId="0"/>
      <p:bldP spid="14" grpId="0"/>
    </p:bld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55493" y="1282238"/>
            <a:ext cx="4019049"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由变换阵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确定的能观测规范型为：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2585489" y="2035436"/>
          <a:ext cx="1958816" cy="870585"/>
        </p:xfrm>
        <a:graphic>
          <a:graphicData uri="http://schemas.openxmlformats.org/presentationml/2006/ole">
            <mc:AlternateContent xmlns:mc="http://schemas.openxmlformats.org/markup-compatibility/2006">
              <mc:Choice xmlns:v="urn:schemas-microsoft-com:vml" Requires="v">
                <p:oleObj spid="_x0000_s204808" name="Equation" r:id="rId3" imgW="1714500" imgH="762000" progId="Equation.DSMT4">
                  <p:embed/>
                </p:oleObj>
              </mc:Choice>
              <mc:Fallback>
                <p:oleObj name="Equation" r:id="rId3" imgW="1714500" imgH="7620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85489" y="2035436"/>
                        <a:ext cx="1958816" cy="870585"/>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5149545" y="1913219"/>
          <a:ext cx="1056945" cy="1115019"/>
        </p:xfrm>
        <a:graphic>
          <a:graphicData uri="http://schemas.openxmlformats.org/presentationml/2006/ole">
            <mc:AlternateContent xmlns:mc="http://schemas.openxmlformats.org/markup-compatibility/2006">
              <mc:Choice xmlns:v="urn:schemas-microsoft-com:vml" Requires="v">
                <p:oleObj spid="_x0000_s204809" name="Equation" r:id="rId5" imgW="863600" imgH="914400" progId="Equation.DSMT4">
                  <p:embed/>
                </p:oleObj>
              </mc:Choice>
              <mc:Fallback>
                <p:oleObj name="Equation" r:id="rId5" imgW="863600" imgH="91440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149545" y="1913219"/>
                        <a:ext cx="1056945" cy="1115019"/>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2585489" y="3263638"/>
          <a:ext cx="1963818" cy="345830"/>
        </p:xfrm>
        <a:graphic>
          <a:graphicData uri="http://schemas.openxmlformats.org/presentationml/2006/ole">
            <mc:AlternateContent xmlns:mc="http://schemas.openxmlformats.org/markup-compatibility/2006">
              <mc:Choice xmlns:v="urn:schemas-microsoft-com:vml" Requires="v">
                <p:oleObj spid="_x0000_s204810" name="Equation" r:id="rId7" imgW="1511300" imgH="266700" progId="Equation.DSMT4">
                  <p:embed/>
                </p:oleObj>
              </mc:Choice>
              <mc:Fallback>
                <p:oleObj name="Equation" r:id="rId7" imgW="1511300" imgH="266700"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585489" y="3263638"/>
                        <a:ext cx="1963818" cy="345830"/>
                      </a:xfrm>
                      <a:prstGeom prst="rect">
                        <a:avLst/>
                      </a:prstGeom>
                      <a:noFill/>
                    </p:spPr>
                  </p:pic>
                </p:oleObj>
              </mc:Fallback>
            </mc:AlternateContent>
          </a:graphicData>
        </a:graphic>
      </p:graphicFrame>
      <p:sp>
        <p:nvSpPr>
          <p:cNvPr id="11" name="矩形 10"/>
          <p:cNvSpPr/>
          <p:nvPr/>
        </p:nvSpPr>
        <p:spPr>
          <a:xfrm>
            <a:off x="500308" y="3754601"/>
            <a:ext cx="877163"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故有</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2585489" y="4024670"/>
          <a:ext cx="2129532" cy="1093236"/>
        </p:xfrm>
        <a:graphic>
          <a:graphicData uri="http://schemas.openxmlformats.org/presentationml/2006/ole">
            <mc:AlternateContent xmlns:mc="http://schemas.openxmlformats.org/markup-compatibility/2006">
              <mc:Choice xmlns:v="urn:schemas-microsoft-com:vml" Requires="v">
                <p:oleObj spid="_x0000_s204811" name="Equation" r:id="rId9" imgW="1778000" imgH="914400" progId="Equation.DSMT4">
                  <p:embed/>
                </p:oleObj>
              </mc:Choice>
              <mc:Fallback>
                <p:oleObj name="Equation" r:id="rId9" imgW="1778000" imgH="914400"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85489" y="4024670"/>
                        <a:ext cx="2129532" cy="1093236"/>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5439691" y="4397308"/>
          <a:ext cx="1533599" cy="347960"/>
        </p:xfrm>
        <a:graphic>
          <a:graphicData uri="http://schemas.openxmlformats.org/presentationml/2006/ole">
            <mc:AlternateContent xmlns:mc="http://schemas.openxmlformats.org/markup-compatibility/2006">
              <mc:Choice xmlns:v="urn:schemas-microsoft-com:vml" Requires="v">
                <p:oleObj spid="_x0000_s204812" name="Equation" r:id="rId11" imgW="1129810" imgH="253890" progId="Equation.DSMT4">
                  <p:embed/>
                </p:oleObj>
              </mc:Choice>
              <mc:Fallback>
                <p:oleObj name="Equation" r:id="rId11" imgW="1129810" imgH="253890" progId="Equation.DSMT4">
                  <p:embed/>
                  <p:pic>
                    <p:nvPicPr>
                      <p:cNvPr id="15" name="对象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439691" y="4397308"/>
                        <a:ext cx="1533599" cy="347960"/>
                      </a:xfrm>
                      <a:prstGeom prst="rect">
                        <a:avLst/>
                      </a:prstGeom>
                      <a:noFill/>
                    </p:spPr>
                  </p:pic>
                </p:oleObj>
              </mc:Fallback>
            </mc:AlternateContent>
          </a:graphicData>
        </a:graphic>
      </p:graphicFrame>
      <p:sp>
        <p:nvSpPr>
          <p:cNvPr id="16" name="矩形 15"/>
          <p:cNvSpPr/>
          <p:nvPr/>
        </p:nvSpPr>
        <p:spPr>
          <a:xfrm>
            <a:off x="523256" y="5355685"/>
            <a:ext cx="6083284"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可见，能观子系统确</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为能观测规范型（</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型）。</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8" name="对象 17"/>
          <p:cNvGraphicFramePr>
            <a:graphicFrameLocks noChangeAspect="1"/>
          </p:cNvGraphicFramePr>
          <p:nvPr>
            <p:extLst/>
          </p:nvPr>
        </p:nvGraphicFramePr>
        <p:xfrm>
          <a:off x="2925531" y="5399917"/>
          <a:ext cx="639366" cy="335405"/>
        </p:xfrm>
        <a:graphic>
          <a:graphicData uri="http://schemas.openxmlformats.org/presentationml/2006/ole">
            <mc:AlternateContent xmlns:mc="http://schemas.openxmlformats.org/markup-compatibility/2006">
              <mc:Choice xmlns:v="urn:schemas-microsoft-com:vml" Requires="v">
                <p:oleObj spid="_x0000_s204813" name="Equation" r:id="rId13" imgW="583947" imgH="304668" progId="Equation.DSMT4">
                  <p:embed/>
                </p:oleObj>
              </mc:Choice>
              <mc:Fallback>
                <p:oleObj name="Equation" r:id="rId13" imgW="583947" imgH="304668" progId="Equation.DSMT4">
                  <p:embed/>
                  <p:pic>
                    <p:nvPicPr>
                      <p:cNvPr id="18" name="对象 1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925531" y="5399917"/>
                        <a:ext cx="639366" cy="335405"/>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264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6958319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par>
                                <p:cTn id="8" presetID="10" presetClass="entr" presetSubtype="0" fill="hold" nodeType="with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fade">
                                      <p:cBhvr>
                                        <p:cTn id="10" dur="500"/>
                                        <p:tgtEl>
                                          <p:spTgt spid="13"/>
                                        </p:tgtEl>
                                      </p:cBhvr>
                                    </p:animEffect>
                                  </p:childTnLst>
                                </p:cTn>
                              </p:par>
                              <p:par>
                                <p:cTn id="11" presetID="10" presetClass="entr" presetSubtype="0" fill="hold" nodeType="with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fade">
                                      <p:cBhvr>
                                        <p:cTn id="13" dur="500"/>
                                        <p:tgtEl>
                                          <p:spTgt spid="18"/>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6"/>
                                        </p:tgtEl>
                                        <p:attrNameLst>
                                          <p:attrName>style.visibility</p:attrName>
                                        </p:attrNameLst>
                                      </p:cBhvr>
                                      <p:to>
                                        <p:strVal val="visible"/>
                                      </p:to>
                                    </p:set>
                                    <p:animEffect transition="in" filter="fade">
                                      <p:cBhvr>
                                        <p:cTn id="16" dur="500"/>
                                        <p:tgtEl>
                                          <p:spTgt spid="16"/>
                                        </p:tgtEl>
                                      </p:cBhvr>
                                    </p:animEffect>
                                  </p:childTnLst>
                                </p:cTn>
                              </p:par>
                              <p:par>
                                <p:cTn id="17" presetID="10" presetClass="entr" presetSubtype="0" fill="hold" nodeType="with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fade">
                                      <p:cBhvr>
                                        <p:cTn id="19"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6" grpId="0"/>
    </p:bld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65863" y="1270242"/>
            <a:ext cx="2509661" cy="438582"/>
          </a:xfrm>
          <a:prstGeom prst="rect">
            <a:avLst/>
          </a:prstGeom>
        </p:spPr>
        <p:txBody>
          <a:bodyPr wrap="none">
            <a:spAutoFit/>
          </a:bodyPr>
          <a:lstStyle/>
          <a:p>
            <a:pPr marL="0" marR="0" lvl="0" indent="114776"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3</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．按能控能观性分解</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680531" y="1734200"/>
            <a:ext cx="4339650"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在上述系统按能控性分解的规范型为：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2684621" y="2208758"/>
          <a:ext cx="1817370" cy="969264"/>
        </p:xfrm>
        <a:graphic>
          <a:graphicData uri="http://schemas.openxmlformats.org/presentationml/2006/ole">
            <mc:AlternateContent xmlns:mc="http://schemas.openxmlformats.org/markup-compatibility/2006">
              <mc:Choice xmlns:v="urn:schemas-microsoft-com:vml" Requires="v">
                <p:oleObj spid="_x0000_s205832" name="Equation" r:id="rId3" imgW="1714500" imgH="914400" progId="Equation.DSMT4">
                  <p:embed/>
                </p:oleObj>
              </mc:Choice>
              <mc:Fallback>
                <p:oleObj name="Equation" r:id="rId3" imgW="1714500" imgH="914400"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84621" y="2208758"/>
                        <a:ext cx="1817370" cy="969264"/>
                      </a:xfrm>
                      <a:prstGeom prst="rect">
                        <a:avLst/>
                      </a:prstGeom>
                      <a:noFill/>
                    </p:spPr>
                  </p:pic>
                </p:oleObj>
              </mc:Fallback>
            </mc:AlternateContent>
          </a:graphicData>
        </a:graphic>
      </p:graphicFrame>
      <p:graphicFrame>
        <p:nvGraphicFramePr>
          <p:cNvPr id="9" name="对象 8"/>
          <p:cNvGraphicFramePr>
            <a:graphicFrameLocks noChangeAspect="1"/>
          </p:cNvGraphicFramePr>
          <p:nvPr>
            <p:extLst/>
          </p:nvPr>
        </p:nvGraphicFramePr>
        <p:xfrm>
          <a:off x="5055677" y="2546471"/>
          <a:ext cx="1490952" cy="293837"/>
        </p:xfrm>
        <a:graphic>
          <a:graphicData uri="http://schemas.openxmlformats.org/presentationml/2006/ole">
            <mc:AlternateContent xmlns:mc="http://schemas.openxmlformats.org/markup-compatibility/2006">
              <mc:Choice xmlns:v="urn:schemas-microsoft-com:vml" Requires="v">
                <p:oleObj spid="_x0000_s205833" name="Equation" r:id="rId5" imgW="1307532" imgH="253890" progId="Equation.DSMT4">
                  <p:embed/>
                </p:oleObj>
              </mc:Choice>
              <mc:Fallback>
                <p:oleObj name="Equation" r:id="rId5" imgW="1307532" imgH="25389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55677" y="2546471"/>
                        <a:ext cx="1490952" cy="293837"/>
                      </a:xfrm>
                      <a:prstGeom prst="rect">
                        <a:avLst/>
                      </a:prstGeom>
                      <a:noFill/>
                    </p:spPr>
                  </p:pic>
                </p:oleObj>
              </mc:Fallback>
            </mc:AlternateContent>
          </a:graphicData>
        </a:graphic>
      </p:graphicFrame>
      <p:sp>
        <p:nvSpPr>
          <p:cNvPr id="10" name="矩形 9"/>
          <p:cNvSpPr/>
          <p:nvPr/>
        </p:nvSpPr>
        <p:spPr>
          <a:xfrm>
            <a:off x="877923" y="3178021"/>
            <a:ext cx="3647152"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其能控子系统的能观测性矩阵为：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2717158" y="3773360"/>
          <a:ext cx="1784834" cy="587268"/>
        </p:xfrm>
        <a:graphic>
          <a:graphicData uri="http://schemas.openxmlformats.org/presentationml/2006/ole">
            <mc:AlternateContent xmlns:mc="http://schemas.openxmlformats.org/markup-compatibility/2006">
              <mc:Choice xmlns:v="urn:schemas-microsoft-com:vml" Requires="v">
                <p:oleObj spid="_x0000_s205834" name="Equation" r:id="rId7" imgW="1473200" imgH="482600" progId="Equation.DSMT4">
                  <p:embed/>
                </p:oleObj>
              </mc:Choice>
              <mc:Fallback>
                <p:oleObj name="Equation" r:id="rId7" imgW="1473200" imgH="482600"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17158" y="3773360"/>
                        <a:ext cx="1784834" cy="587268"/>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5055677" y="3941327"/>
          <a:ext cx="845820" cy="294198"/>
        </p:xfrm>
        <a:graphic>
          <a:graphicData uri="http://schemas.openxmlformats.org/presentationml/2006/ole">
            <mc:AlternateContent xmlns:mc="http://schemas.openxmlformats.org/markup-compatibility/2006">
              <mc:Choice xmlns:v="urn:schemas-microsoft-com:vml" Requires="v">
                <p:oleObj spid="_x0000_s205835" name="Equation" r:id="rId9" imgW="660400" imgH="228600" progId="Equation.DSMT4">
                  <p:embed/>
                </p:oleObj>
              </mc:Choice>
              <mc:Fallback>
                <p:oleObj name="Equation" r:id="rId9" imgW="660400" imgH="228600"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055677" y="3941327"/>
                        <a:ext cx="845820" cy="294198"/>
                      </a:xfrm>
                      <a:prstGeom prst="rect">
                        <a:avLst/>
                      </a:prstGeom>
                      <a:noFill/>
                    </p:spPr>
                  </p:pic>
                </p:oleObj>
              </mc:Fallback>
            </mc:AlternateContent>
          </a:graphicData>
        </a:graphic>
      </p:graphicFrame>
      <p:sp>
        <p:nvSpPr>
          <p:cNvPr id="15" name="矩形 14"/>
          <p:cNvSpPr/>
          <p:nvPr/>
        </p:nvSpPr>
        <p:spPr>
          <a:xfrm>
            <a:off x="901006" y="4453813"/>
            <a:ext cx="7748413"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所以能控子系统是不完全能观的。按能观测性分解，其变换阵应为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7" name="对象 16"/>
          <p:cNvGraphicFramePr>
            <a:graphicFrameLocks noChangeAspect="1"/>
          </p:cNvGraphicFramePr>
          <p:nvPr>
            <p:extLst/>
          </p:nvPr>
        </p:nvGraphicFramePr>
        <p:xfrm>
          <a:off x="2717158" y="5061434"/>
          <a:ext cx="1627094" cy="628650"/>
        </p:xfrm>
        <a:graphic>
          <a:graphicData uri="http://schemas.openxmlformats.org/presentationml/2006/ole">
            <mc:AlternateContent xmlns:mc="http://schemas.openxmlformats.org/markup-compatibility/2006">
              <mc:Choice xmlns:v="urn:schemas-microsoft-com:vml" Requires="v">
                <p:oleObj spid="_x0000_s205836" name="Equation" r:id="rId11" imgW="1256755" imgH="482391" progId="Equation.DSMT4">
                  <p:embed/>
                </p:oleObj>
              </mc:Choice>
              <mc:Fallback>
                <p:oleObj name="Equation" r:id="rId11" imgW="1256755" imgH="482391" progId="Equation.DSMT4">
                  <p:embed/>
                  <p:pic>
                    <p:nvPicPr>
                      <p:cNvPr id="17" name="对象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17158" y="5061434"/>
                        <a:ext cx="1627094" cy="628650"/>
                      </a:xfrm>
                      <a:prstGeom prst="rect">
                        <a:avLst/>
                      </a:prstGeom>
                      <a:noFill/>
                    </p:spPr>
                  </p:pic>
                </p:oleObj>
              </mc:Fallback>
            </mc:AlternateContent>
          </a:graphicData>
        </a:graphic>
      </p:graphicFrame>
      <p:graphicFrame>
        <p:nvGraphicFramePr>
          <p:cNvPr id="21" name="对象 20"/>
          <p:cNvGraphicFramePr>
            <a:graphicFrameLocks noChangeAspect="1"/>
          </p:cNvGraphicFramePr>
          <p:nvPr>
            <p:extLst/>
          </p:nvPr>
        </p:nvGraphicFramePr>
        <p:xfrm>
          <a:off x="5055677" y="5108788"/>
          <a:ext cx="1017270" cy="581297"/>
        </p:xfrm>
        <a:graphic>
          <a:graphicData uri="http://schemas.openxmlformats.org/presentationml/2006/ole">
            <mc:AlternateContent xmlns:mc="http://schemas.openxmlformats.org/markup-compatibility/2006">
              <mc:Choice xmlns:v="urn:schemas-microsoft-com:vml" Requires="v">
                <p:oleObj spid="_x0000_s205837" name="Equation" r:id="rId13" imgW="800100" imgH="457200" progId="Equation.DSMT4">
                  <p:embed/>
                </p:oleObj>
              </mc:Choice>
              <mc:Fallback>
                <p:oleObj name="Equation" r:id="rId13" imgW="800100" imgH="457200" progId="Equation.DSMT4">
                  <p:embed/>
                  <p:pic>
                    <p:nvPicPr>
                      <p:cNvPr id="21" name="对象 2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055677" y="5108788"/>
                        <a:ext cx="1017270" cy="581297"/>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265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4843592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500"/>
                                        <p:tgtEl>
                                          <p:spTgt spid="10"/>
                                        </p:tgtEl>
                                      </p:cBhvr>
                                    </p:animEffect>
                                  </p:childTnLst>
                                </p:cTn>
                              </p:par>
                              <p:par>
                                <p:cTn id="19" presetID="10" presetClass="entr" presetSubtype="0" fill="hold" nodeType="with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par>
                                <p:cTn id="22" presetID="10" presetClass="entr" presetSubtype="0" fill="hold" nodeType="with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fade">
                                      <p:cBhvr>
                                        <p:cTn id="24" dur="500"/>
                                        <p:tgtEl>
                                          <p:spTgt spid="14"/>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fade">
                                      <p:cBhvr>
                                        <p:cTn id="27" dur="500"/>
                                        <p:tgtEl>
                                          <p:spTgt spid="15"/>
                                        </p:tgtEl>
                                      </p:cBhvr>
                                    </p:animEffect>
                                  </p:childTnLst>
                                </p:cTn>
                              </p:par>
                              <p:par>
                                <p:cTn id="28" presetID="10" presetClass="entr" presetSubtype="0" fill="hold" nodeType="withEffect">
                                  <p:stCondLst>
                                    <p:cond delay="0"/>
                                  </p:stCondLst>
                                  <p:childTnLst>
                                    <p:set>
                                      <p:cBhvr>
                                        <p:cTn id="29" dur="1" fill="hold">
                                          <p:stCondLst>
                                            <p:cond delay="0"/>
                                          </p:stCondLst>
                                        </p:cTn>
                                        <p:tgtEl>
                                          <p:spTgt spid="17"/>
                                        </p:tgtEl>
                                        <p:attrNameLst>
                                          <p:attrName>style.visibility</p:attrName>
                                        </p:attrNameLst>
                                      </p:cBhvr>
                                      <p:to>
                                        <p:strVal val="visible"/>
                                      </p:to>
                                    </p:set>
                                    <p:animEffect transition="in" filter="fade">
                                      <p:cBhvr>
                                        <p:cTn id="30" dur="500"/>
                                        <p:tgtEl>
                                          <p:spTgt spid="17"/>
                                        </p:tgtEl>
                                      </p:cBhvr>
                                    </p:animEffect>
                                  </p:childTnLst>
                                </p:cTn>
                              </p:par>
                              <p:par>
                                <p:cTn id="31" presetID="10" presetClass="entr" presetSubtype="0" fill="hold" nodeType="withEffect">
                                  <p:stCondLst>
                                    <p:cond delay="0"/>
                                  </p:stCondLst>
                                  <p:childTnLst>
                                    <p:set>
                                      <p:cBhvr>
                                        <p:cTn id="32" dur="1" fill="hold">
                                          <p:stCondLst>
                                            <p:cond delay="0"/>
                                          </p:stCondLst>
                                        </p:cTn>
                                        <p:tgtEl>
                                          <p:spTgt spid="21"/>
                                        </p:tgtEl>
                                        <p:attrNameLst>
                                          <p:attrName>style.visibility</p:attrName>
                                        </p:attrNameLst>
                                      </p:cBhvr>
                                      <p:to>
                                        <p:strVal val="visible"/>
                                      </p:to>
                                    </p:set>
                                    <p:animEffect transition="in" filter="fade">
                                      <p:cBhvr>
                                        <p:cTn id="33"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0" grpId="0"/>
      <p:bldP spid="15" grpId="0"/>
    </p:bld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89132" y="1227963"/>
            <a:ext cx="7971377"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而一维不能控子系统显然是能观测的，可令其变换阵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和</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构成分块对角阵</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5852160" y="1272743"/>
          <a:ext cx="560070" cy="336042"/>
        </p:xfrm>
        <a:graphic>
          <a:graphicData uri="http://schemas.openxmlformats.org/presentationml/2006/ole">
            <mc:AlternateContent xmlns:mc="http://schemas.openxmlformats.org/markup-compatibility/2006">
              <mc:Choice xmlns:v="urn:schemas-microsoft-com:vml" Requires="v">
                <p:oleObj spid="_x0000_s206859" name="Equation" r:id="rId3" imgW="381000" imgH="228600" progId="Equation.DSMT4">
                  <p:embed/>
                </p:oleObj>
              </mc:Choice>
              <mc:Fallback>
                <p:oleObj name="Equation" r:id="rId3" imgW="381000" imgH="2286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852160" y="1272743"/>
                        <a:ext cx="560070" cy="336042"/>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6538687" y="1294480"/>
          <a:ext cx="182855" cy="292568"/>
        </p:xfrm>
        <a:graphic>
          <a:graphicData uri="http://schemas.openxmlformats.org/presentationml/2006/ole">
            <mc:AlternateContent xmlns:mc="http://schemas.openxmlformats.org/markup-compatibility/2006">
              <mc:Choice xmlns:v="urn:schemas-microsoft-com:vml" Requires="v">
                <p:oleObj spid="_x0000_s206860" name="Equation" r:id="rId5" imgW="139700" imgH="228600" progId="Equation.DSMT4">
                  <p:embed/>
                </p:oleObj>
              </mc:Choice>
              <mc:Fallback>
                <p:oleObj name="Equation" r:id="rId5" imgW="139700" imgH="22860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538687" y="1294480"/>
                        <a:ext cx="182855" cy="292568"/>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7016915" y="1282480"/>
          <a:ext cx="231134" cy="326306"/>
        </p:xfrm>
        <a:graphic>
          <a:graphicData uri="http://schemas.openxmlformats.org/presentationml/2006/ole">
            <mc:AlternateContent xmlns:mc="http://schemas.openxmlformats.org/markup-compatibility/2006">
              <mc:Choice xmlns:v="urn:schemas-microsoft-com:vml" Requires="v">
                <p:oleObj spid="_x0000_s206861" name="Equation" r:id="rId7" imgW="165028" imgH="228501" progId="Equation.DSMT4">
                  <p:embed/>
                </p:oleObj>
              </mc:Choice>
              <mc:Fallback>
                <p:oleObj name="Equation" r:id="rId7" imgW="165028" imgH="228501"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016915" y="1282480"/>
                        <a:ext cx="231134" cy="326306"/>
                      </a:xfrm>
                      <a:prstGeom prst="rect">
                        <a:avLst/>
                      </a:prstGeom>
                      <a:noFill/>
                    </p:spPr>
                  </p:pic>
                </p:oleObj>
              </mc:Fallback>
            </mc:AlternateContent>
          </a:graphicData>
        </a:graphic>
      </p:graphicFrame>
      <p:sp>
        <p:nvSpPr>
          <p:cNvPr id="11" name="Rectangle 8"/>
          <p:cNvSpPr>
            <a:spLocks noChangeArrowheads="1"/>
          </p:cNvSpPr>
          <p:nvPr/>
        </p:nvSpPr>
        <p:spPr bwMode="auto">
          <a:xfrm>
            <a:off x="1417321" y="301618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2112335" y="2005258"/>
          <a:ext cx="2237114" cy="977973"/>
        </p:xfrm>
        <a:graphic>
          <a:graphicData uri="http://schemas.openxmlformats.org/presentationml/2006/ole">
            <mc:AlternateContent xmlns:mc="http://schemas.openxmlformats.org/markup-compatibility/2006">
              <mc:Choice xmlns:v="urn:schemas-microsoft-com:vml" Requires="v">
                <p:oleObj spid="_x0000_s206862" name="Equation" r:id="rId9" imgW="1739900" imgH="762000" progId="Equation.DSMT4">
                  <p:embed/>
                </p:oleObj>
              </mc:Choice>
              <mc:Fallback>
                <p:oleObj name="Equation" r:id="rId9" imgW="1739900" imgH="762000" progId="Equation.DSMT4">
                  <p:embed/>
                  <p:pic>
                    <p:nvPicPr>
                      <p:cNvPr id="12" name="对象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112335" y="2005258"/>
                        <a:ext cx="2237114" cy="977973"/>
                      </a:xfrm>
                      <a:prstGeom prst="rect">
                        <a:avLst/>
                      </a:prstGeom>
                      <a:noFill/>
                    </p:spPr>
                  </p:pic>
                </p:oleObj>
              </mc:Fallback>
            </mc:AlternateContent>
          </a:graphicData>
        </a:graphic>
      </p:graphicFrame>
      <p:sp>
        <p:nvSpPr>
          <p:cNvPr id="13" name="Rectangle 10"/>
          <p:cNvSpPr>
            <a:spLocks noChangeArrowheads="1"/>
          </p:cNvSpPr>
          <p:nvPr/>
        </p:nvSpPr>
        <p:spPr bwMode="auto">
          <a:xfrm>
            <a:off x="4274821" y="305190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5327107" y="2031615"/>
          <a:ext cx="1394435" cy="909415"/>
        </p:xfrm>
        <a:graphic>
          <a:graphicData uri="http://schemas.openxmlformats.org/presentationml/2006/ole">
            <mc:AlternateContent xmlns:mc="http://schemas.openxmlformats.org/markup-compatibility/2006">
              <mc:Choice xmlns:v="urn:schemas-microsoft-com:vml" Requires="v">
                <p:oleObj spid="_x0000_s206863" name="Equation" r:id="rId11" imgW="1091726" imgH="710891" progId="Equation.DSMT4">
                  <p:embed/>
                </p:oleObj>
              </mc:Choice>
              <mc:Fallback>
                <p:oleObj name="Equation" r:id="rId11" imgW="1091726" imgH="710891" progId="Equation.DSMT4">
                  <p:embed/>
                  <p:pic>
                    <p:nvPicPr>
                      <p:cNvPr id="14" name="对象 1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327107" y="2031615"/>
                        <a:ext cx="1394435" cy="909415"/>
                      </a:xfrm>
                      <a:prstGeom prst="rect">
                        <a:avLst/>
                      </a:prstGeom>
                      <a:noFill/>
                    </p:spPr>
                  </p:pic>
                </p:oleObj>
              </mc:Fallback>
            </mc:AlternateContent>
          </a:graphicData>
        </a:graphic>
      </p:graphicFrame>
      <p:sp>
        <p:nvSpPr>
          <p:cNvPr id="15" name="矩形 14"/>
          <p:cNvSpPr/>
          <p:nvPr/>
        </p:nvSpPr>
        <p:spPr>
          <a:xfrm>
            <a:off x="119422" y="3302436"/>
            <a:ext cx="6953693"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引入变换</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，对系统按能观测性进行分解，得</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6" name="Rectangle 12"/>
          <p:cNvSpPr>
            <a:spLocks noChangeArrowheads="1"/>
          </p:cNvSpPr>
          <p:nvPr/>
        </p:nvSpPr>
        <p:spPr bwMode="auto">
          <a:xfrm>
            <a:off x="2331721" y="471891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7" name="对象 16"/>
          <p:cNvGraphicFramePr>
            <a:graphicFrameLocks noChangeAspect="1"/>
          </p:cNvGraphicFramePr>
          <p:nvPr>
            <p:extLst/>
          </p:nvPr>
        </p:nvGraphicFramePr>
        <p:xfrm>
          <a:off x="1404716" y="3350888"/>
          <a:ext cx="867637" cy="378605"/>
        </p:xfrm>
        <a:graphic>
          <a:graphicData uri="http://schemas.openxmlformats.org/presentationml/2006/ole">
            <mc:AlternateContent xmlns:mc="http://schemas.openxmlformats.org/markup-compatibility/2006">
              <mc:Choice xmlns:v="urn:schemas-microsoft-com:vml" Requires="v">
                <p:oleObj spid="_x0000_s206864" name="Equation" r:id="rId13" imgW="520700" imgH="228600" progId="Equation.DSMT4">
                  <p:embed/>
                </p:oleObj>
              </mc:Choice>
              <mc:Fallback>
                <p:oleObj name="Equation" r:id="rId13" imgW="520700" imgH="228600" progId="Equation.DSMT4">
                  <p:embed/>
                  <p:pic>
                    <p:nvPicPr>
                      <p:cNvPr id="17" name="对象 1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404716" y="3350888"/>
                        <a:ext cx="867637" cy="378605"/>
                      </a:xfrm>
                      <a:prstGeom prst="rect">
                        <a:avLst/>
                      </a:prstGeom>
                      <a:noFill/>
                    </p:spPr>
                  </p:pic>
                </p:oleObj>
              </mc:Fallback>
            </mc:AlternateContent>
          </a:graphicData>
        </a:graphic>
      </p:graphicFrame>
      <p:sp>
        <p:nvSpPr>
          <p:cNvPr id="18" name="Rectangle 14"/>
          <p:cNvSpPr>
            <a:spLocks noChangeArrowheads="1"/>
          </p:cNvSpPr>
          <p:nvPr/>
        </p:nvSpPr>
        <p:spPr bwMode="auto">
          <a:xfrm>
            <a:off x="1725931" y="508325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9" name="对象 18"/>
          <p:cNvGraphicFramePr>
            <a:graphicFrameLocks noChangeAspect="1"/>
          </p:cNvGraphicFramePr>
          <p:nvPr>
            <p:extLst/>
          </p:nvPr>
        </p:nvGraphicFramePr>
        <p:xfrm>
          <a:off x="1987869" y="3906650"/>
          <a:ext cx="2252947" cy="924286"/>
        </p:xfrm>
        <a:graphic>
          <a:graphicData uri="http://schemas.openxmlformats.org/presentationml/2006/ole">
            <mc:AlternateContent xmlns:mc="http://schemas.openxmlformats.org/markup-compatibility/2006">
              <mc:Choice xmlns:v="urn:schemas-microsoft-com:vml" Requires="v">
                <p:oleObj spid="_x0000_s206865" name="Equation" r:id="rId15" imgW="1854200" imgH="762000" progId="Equation.DSMT4">
                  <p:embed/>
                </p:oleObj>
              </mc:Choice>
              <mc:Fallback>
                <p:oleObj name="Equation" r:id="rId15" imgW="1854200" imgH="762000" progId="Equation.DSMT4">
                  <p:embed/>
                  <p:pic>
                    <p:nvPicPr>
                      <p:cNvPr id="19" name="对象 1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987869" y="3906650"/>
                        <a:ext cx="2252947" cy="924286"/>
                      </a:xfrm>
                      <a:prstGeom prst="rect">
                        <a:avLst/>
                      </a:prstGeom>
                      <a:noFill/>
                    </p:spPr>
                  </p:pic>
                </p:oleObj>
              </mc:Fallback>
            </mc:AlternateContent>
          </a:graphicData>
        </a:graphic>
      </p:graphicFrame>
      <p:sp>
        <p:nvSpPr>
          <p:cNvPr id="20" name="Rectangle 16"/>
          <p:cNvSpPr>
            <a:spLocks noChangeArrowheads="1"/>
          </p:cNvSpPr>
          <p:nvPr/>
        </p:nvSpPr>
        <p:spPr bwMode="auto">
          <a:xfrm>
            <a:off x="4403408" y="489036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1" name="对象 20"/>
          <p:cNvGraphicFramePr>
            <a:graphicFrameLocks noChangeAspect="1"/>
          </p:cNvGraphicFramePr>
          <p:nvPr>
            <p:extLst/>
          </p:nvPr>
        </p:nvGraphicFramePr>
        <p:xfrm>
          <a:off x="4884844" y="3848743"/>
          <a:ext cx="1048052" cy="1037248"/>
        </p:xfrm>
        <a:graphic>
          <a:graphicData uri="http://schemas.openxmlformats.org/presentationml/2006/ole">
            <mc:AlternateContent xmlns:mc="http://schemas.openxmlformats.org/markup-compatibility/2006">
              <mc:Choice xmlns:v="urn:schemas-microsoft-com:vml" Requires="v">
                <p:oleObj spid="_x0000_s206866" name="Equation" r:id="rId17" imgW="927100" imgH="914400" progId="Equation.DSMT4">
                  <p:embed/>
                </p:oleObj>
              </mc:Choice>
              <mc:Fallback>
                <p:oleObj name="Equation" r:id="rId17" imgW="927100" imgH="914400" progId="Equation.DSMT4">
                  <p:embed/>
                  <p:pic>
                    <p:nvPicPr>
                      <p:cNvPr id="21" name="对象 20"/>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884844" y="3848743"/>
                        <a:ext cx="1048052" cy="1037248"/>
                      </a:xfrm>
                      <a:prstGeom prst="rect">
                        <a:avLst/>
                      </a:prstGeom>
                      <a:noFill/>
                    </p:spPr>
                  </p:pic>
                </p:oleObj>
              </mc:Fallback>
            </mc:AlternateContent>
          </a:graphicData>
        </a:graphic>
      </p:graphicFrame>
      <p:sp>
        <p:nvSpPr>
          <p:cNvPr id="22" name="Rectangle 18"/>
          <p:cNvSpPr>
            <a:spLocks noChangeArrowheads="1"/>
          </p:cNvSpPr>
          <p:nvPr/>
        </p:nvSpPr>
        <p:spPr bwMode="auto">
          <a:xfrm>
            <a:off x="6012181" y="547972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3" name="对象 22"/>
          <p:cNvGraphicFramePr>
            <a:graphicFrameLocks noChangeAspect="1"/>
          </p:cNvGraphicFramePr>
          <p:nvPr>
            <p:extLst/>
          </p:nvPr>
        </p:nvGraphicFramePr>
        <p:xfrm>
          <a:off x="1992488" y="5191214"/>
          <a:ext cx="2248328" cy="350895"/>
        </p:xfrm>
        <a:graphic>
          <a:graphicData uri="http://schemas.openxmlformats.org/presentationml/2006/ole">
            <mc:AlternateContent xmlns:mc="http://schemas.openxmlformats.org/markup-compatibility/2006">
              <mc:Choice xmlns:v="urn:schemas-microsoft-com:vml" Requires="v">
                <p:oleObj spid="_x0000_s206867" name="Equation" r:id="rId19" imgW="1651000" imgH="254000" progId="Equation.DSMT4">
                  <p:embed/>
                </p:oleObj>
              </mc:Choice>
              <mc:Fallback>
                <p:oleObj name="Equation" r:id="rId19" imgW="1651000" imgH="254000" progId="Equation.DSMT4">
                  <p:embed/>
                  <p:pic>
                    <p:nvPicPr>
                      <p:cNvPr id="23" name="对象 22"/>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992488" y="5191214"/>
                        <a:ext cx="2248328" cy="350895"/>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266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4886081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par>
                                <p:cTn id="8" presetID="10" presetClass="entr" presetSubtype="0" fill="hold" nodeType="with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fade">
                                      <p:cBhvr>
                                        <p:cTn id="10" dur="500"/>
                                        <p:tgtEl>
                                          <p:spTgt spid="17"/>
                                        </p:tgtEl>
                                      </p:cBhvr>
                                    </p:animEffect>
                                  </p:childTnLst>
                                </p:cTn>
                              </p:par>
                              <p:par>
                                <p:cTn id="11" presetID="10" presetClass="entr" presetSubtype="0" fill="hold" nodeType="withEffect">
                                  <p:stCondLst>
                                    <p:cond delay="0"/>
                                  </p:stCondLst>
                                  <p:childTnLst>
                                    <p:set>
                                      <p:cBhvr>
                                        <p:cTn id="12" dur="1" fill="hold">
                                          <p:stCondLst>
                                            <p:cond delay="0"/>
                                          </p:stCondLst>
                                        </p:cTn>
                                        <p:tgtEl>
                                          <p:spTgt spid="19"/>
                                        </p:tgtEl>
                                        <p:attrNameLst>
                                          <p:attrName>style.visibility</p:attrName>
                                        </p:attrNameLst>
                                      </p:cBhvr>
                                      <p:to>
                                        <p:strVal val="visible"/>
                                      </p:to>
                                    </p:set>
                                    <p:animEffect transition="in" filter="fade">
                                      <p:cBhvr>
                                        <p:cTn id="13" dur="500"/>
                                        <p:tgtEl>
                                          <p:spTgt spid="19"/>
                                        </p:tgtEl>
                                      </p:cBhvr>
                                    </p:animEffect>
                                  </p:childTnLst>
                                </p:cTn>
                              </p:par>
                              <p:par>
                                <p:cTn id="14" presetID="10" presetClass="entr" presetSubtype="0" fill="hold" nodeType="withEffect">
                                  <p:stCondLst>
                                    <p:cond delay="0"/>
                                  </p:stCondLst>
                                  <p:childTnLst>
                                    <p:set>
                                      <p:cBhvr>
                                        <p:cTn id="15" dur="1" fill="hold">
                                          <p:stCondLst>
                                            <p:cond delay="0"/>
                                          </p:stCondLst>
                                        </p:cTn>
                                        <p:tgtEl>
                                          <p:spTgt spid="21"/>
                                        </p:tgtEl>
                                        <p:attrNameLst>
                                          <p:attrName>style.visibility</p:attrName>
                                        </p:attrNameLst>
                                      </p:cBhvr>
                                      <p:to>
                                        <p:strVal val="visible"/>
                                      </p:to>
                                    </p:set>
                                    <p:animEffect transition="in" filter="fade">
                                      <p:cBhvr>
                                        <p:cTn id="16" dur="500"/>
                                        <p:tgtEl>
                                          <p:spTgt spid="21"/>
                                        </p:tgtEl>
                                      </p:cBhvr>
                                    </p:animEffect>
                                  </p:childTnLst>
                                </p:cTn>
                              </p:par>
                              <p:par>
                                <p:cTn id="17" presetID="10" presetClass="entr" presetSubtype="0" fill="hold" nodeType="withEffect">
                                  <p:stCondLst>
                                    <p:cond delay="0"/>
                                  </p:stCondLst>
                                  <p:childTnLst>
                                    <p:set>
                                      <p:cBhvr>
                                        <p:cTn id="18" dur="1" fill="hold">
                                          <p:stCondLst>
                                            <p:cond delay="0"/>
                                          </p:stCondLst>
                                        </p:cTn>
                                        <p:tgtEl>
                                          <p:spTgt spid="23"/>
                                        </p:tgtEl>
                                        <p:attrNameLst>
                                          <p:attrName>style.visibility</p:attrName>
                                        </p:attrNameLst>
                                      </p:cBhvr>
                                      <p:to>
                                        <p:strVal val="visible"/>
                                      </p:to>
                                    </p:set>
                                    <p:animEffect transition="in" filter="fade">
                                      <p:cBhvr>
                                        <p:cTn id="19"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167476" y="1241472"/>
            <a:ext cx="4570482"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故得按能控性、能观测性分解的结果为：</a:t>
            </a:r>
          </a:p>
        </p:txBody>
      </p:sp>
      <p:graphicFrame>
        <p:nvGraphicFramePr>
          <p:cNvPr id="6" name="对象 5"/>
          <p:cNvGraphicFramePr>
            <a:graphicFrameLocks noChangeAspect="1"/>
          </p:cNvGraphicFramePr>
          <p:nvPr>
            <p:extLst/>
          </p:nvPr>
        </p:nvGraphicFramePr>
        <p:xfrm>
          <a:off x="2439144" y="1920241"/>
          <a:ext cx="3246166" cy="1610201"/>
        </p:xfrm>
        <a:graphic>
          <a:graphicData uri="http://schemas.openxmlformats.org/presentationml/2006/ole">
            <mc:AlternateContent xmlns:mc="http://schemas.openxmlformats.org/markup-compatibility/2006">
              <mc:Choice xmlns:v="urn:schemas-microsoft-com:vml" Requires="v">
                <p:oleObj spid="_x0000_s207879" name="Equation" r:id="rId3" imgW="2400300" imgH="1193800" progId="Equation.DSMT4">
                  <p:embed/>
                </p:oleObj>
              </mc:Choice>
              <mc:Fallback>
                <p:oleObj name="Equation" r:id="rId3" imgW="2400300" imgH="11938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39144" y="1920241"/>
                        <a:ext cx="3246166" cy="1610201"/>
                      </a:xfrm>
                      <a:prstGeom prst="rect">
                        <a:avLst/>
                      </a:prstGeom>
                      <a:noFill/>
                    </p:spPr>
                  </p:pic>
                </p:oleObj>
              </mc:Fallback>
            </mc:AlternateContent>
          </a:graphicData>
        </a:graphic>
      </p:graphicFrame>
      <p:sp>
        <p:nvSpPr>
          <p:cNvPr id="7" name="矩形 6"/>
          <p:cNvSpPr/>
          <p:nvPr/>
        </p:nvSpPr>
        <p:spPr>
          <a:xfrm>
            <a:off x="400050" y="3966813"/>
            <a:ext cx="779526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式中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，其中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为能控且能观测的状态；</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为能控不能观测的状态；</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为不能控但能观的状态。</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1223010" y="3990499"/>
          <a:ext cx="1428750" cy="357188"/>
        </p:xfrm>
        <a:graphic>
          <a:graphicData uri="http://schemas.openxmlformats.org/presentationml/2006/ole">
            <mc:AlternateContent xmlns:mc="http://schemas.openxmlformats.org/markup-compatibility/2006">
              <mc:Choice xmlns:v="urn:schemas-microsoft-com:vml" Requires="v">
                <p:oleObj spid="_x0000_s207880" name="Equation" r:id="rId5" imgW="1104900" imgH="279400" progId="Equation.DSMT4">
                  <p:embed/>
                </p:oleObj>
              </mc:Choice>
              <mc:Fallback>
                <p:oleObj name="Equation" r:id="rId5" imgW="1104900" imgH="27940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23010" y="3990499"/>
                        <a:ext cx="1428750" cy="357188"/>
                      </a:xfrm>
                      <a:prstGeom prst="rect">
                        <a:avLst/>
                      </a:prstGeom>
                      <a:noFill/>
                    </p:spPr>
                  </p:pic>
                </p:oleObj>
              </mc:Fallback>
            </mc:AlternateContent>
          </a:graphicData>
        </a:graphic>
      </p:graphicFrame>
      <p:graphicFrame>
        <p:nvGraphicFramePr>
          <p:cNvPr id="11" name="对象 10"/>
          <p:cNvGraphicFramePr>
            <a:graphicFrameLocks noChangeAspect="1"/>
          </p:cNvGraphicFramePr>
          <p:nvPr>
            <p:extLst/>
          </p:nvPr>
        </p:nvGraphicFramePr>
        <p:xfrm>
          <a:off x="3337560" y="3966813"/>
          <a:ext cx="274320" cy="411480"/>
        </p:xfrm>
        <a:graphic>
          <a:graphicData uri="http://schemas.openxmlformats.org/presentationml/2006/ole">
            <mc:AlternateContent xmlns:mc="http://schemas.openxmlformats.org/markup-compatibility/2006">
              <mc:Choice xmlns:v="urn:schemas-microsoft-com:vml" Requires="v">
                <p:oleObj spid="_x0000_s207881" name="Equation" r:id="rId7" imgW="152334" imgH="228501" progId="Equation.DSMT4">
                  <p:embed/>
                </p:oleObj>
              </mc:Choice>
              <mc:Fallback>
                <p:oleObj name="Equation" r:id="rId7" imgW="152334" imgH="228501"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37560" y="3966813"/>
                        <a:ext cx="274320" cy="411480"/>
                      </a:xfrm>
                      <a:prstGeom prst="rect">
                        <a:avLst/>
                      </a:prstGeom>
                      <a:noFill/>
                    </p:spPr>
                  </p:pic>
                </p:oleObj>
              </mc:Fallback>
            </mc:AlternateContent>
          </a:graphicData>
        </a:graphic>
      </p:graphicFrame>
      <p:sp>
        <p:nvSpPr>
          <p:cNvPr id="12" name="Rectangle 8"/>
          <p:cNvSpPr>
            <a:spLocks noChangeArrowheads="1"/>
          </p:cNvSpPr>
          <p:nvPr/>
        </p:nvSpPr>
        <p:spPr bwMode="auto">
          <a:xfrm>
            <a:off x="3713322" y="520074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5992491" y="4037410"/>
          <a:ext cx="241459" cy="340883"/>
        </p:xfrm>
        <a:graphic>
          <a:graphicData uri="http://schemas.openxmlformats.org/presentationml/2006/ole">
            <mc:AlternateContent xmlns:mc="http://schemas.openxmlformats.org/markup-compatibility/2006">
              <mc:Choice xmlns:v="urn:schemas-microsoft-com:vml" Requires="v">
                <p:oleObj spid="_x0000_s207882" name="Equation" r:id="rId9" imgW="165028" imgH="228501" progId="Equation.DSMT4">
                  <p:embed/>
                </p:oleObj>
              </mc:Choice>
              <mc:Fallback>
                <p:oleObj name="Equation" r:id="rId9" imgW="165028" imgH="228501"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992491" y="4037410"/>
                        <a:ext cx="241459" cy="340883"/>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1082993" y="4347687"/>
          <a:ext cx="280035" cy="395344"/>
        </p:xfrm>
        <a:graphic>
          <a:graphicData uri="http://schemas.openxmlformats.org/presentationml/2006/ole">
            <mc:AlternateContent xmlns:mc="http://schemas.openxmlformats.org/markup-compatibility/2006">
              <mc:Choice xmlns:v="urn:schemas-microsoft-com:vml" Requires="v">
                <p:oleObj spid="_x0000_s207883" name="Equation" r:id="rId11" imgW="165028" imgH="228501" progId="Equation.DSMT4">
                  <p:embed/>
                </p:oleObj>
              </mc:Choice>
              <mc:Fallback>
                <p:oleObj name="Equation" r:id="rId11" imgW="165028" imgH="228501" progId="Equation.DSMT4">
                  <p:embed/>
                  <p:pic>
                    <p:nvPicPr>
                      <p:cNvPr id="15" name="对象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082993" y="4347687"/>
                        <a:ext cx="280035" cy="395344"/>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267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378207954"/>
      </p:ext>
    </p:extLst>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21269" y="1271599"/>
            <a:ext cx="1946367" cy="496290"/>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2100" b="1" i="0" u="none" strike="noStrike" kern="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5</a:t>
            </a:r>
            <a:r>
              <a:rPr kumimoji="0" lang="zh-CN" altLang="zh-CN" sz="2100" b="1"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、传递矩阵：</a:t>
            </a:r>
            <a:endPar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668479" y="1884991"/>
            <a:ext cx="7778291" cy="78483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卡尔曼</a:t>
            </a:r>
            <a:r>
              <a:rPr kumimoji="0" lang="en-US" altLang="zh-CN" sz="1800" b="1"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1800" b="1"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吉伯特定理</a:t>
            </a: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一个系统的传递矩阵</a:t>
            </a:r>
            <a:r>
              <a:rPr kumimoji="0" lang="en-US"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G(s)</a:t>
            </a: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所表示（表征、描述）的是该系统的既能控又能观的部分。</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矩形 5"/>
          <p:cNvSpPr/>
          <p:nvPr/>
        </p:nvSpPr>
        <p:spPr>
          <a:xfrm>
            <a:off x="1070485" y="2646738"/>
            <a:ext cx="647934"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证</a:t>
            </a: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7" name="矩形 6"/>
          <p:cNvSpPr/>
          <p:nvPr/>
        </p:nvSpPr>
        <p:spPr>
          <a:xfrm>
            <a:off x="1371368" y="2660659"/>
            <a:ext cx="4339650"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按能控性和能观性分解的显表达式为</a:t>
            </a: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2526030" y="3254794"/>
          <a:ext cx="3027438" cy="1051637"/>
        </p:xfrm>
        <a:graphic>
          <a:graphicData uri="http://schemas.openxmlformats.org/presentationml/2006/ole">
            <mc:AlternateContent xmlns:mc="http://schemas.openxmlformats.org/markup-compatibility/2006">
              <mc:Choice xmlns:v="urn:schemas-microsoft-com:vml" Requires="v">
                <p:oleObj spid="_x0000_s208900" name="Equation" r:id="rId3" imgW="2717800" imgH="939800" progId="Equation.DSMT4">
                  <p:embed/>
                </p:oleObj>
              </mc:Choice>
              <mc:Fallback>
                <p:oleObj name="Equation" r:id="rId3" imgW="2717800" imgH="939800" progId="Equation.DSMT4">
                  <p:embed/>
                  <p:pic>
                    <p:nvPicPr>
                      <p:cNvPr id="9" name="对象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26030" y="3254794"/>
                        <a:ext cx="3027438" cy="1051637"/>
                      </a:xfrm>
                      <a:prstGeom prst="rect">
                        <a:avLst/>
                      </a:prstGeom>
                      <a:noFill/>
                    </p:spPr>
                  </p:pic>
                </p:oleObj>
              </mc:Fallback>
            </mc:AlternateContent>
          </a:graphicData>
        </a:graphic>
      </p:graphicFrame>
      <p:sp>
        <p:nvSpPr>
          <p:cNvPr id="10" name="Rectangle 4"/>
          <p:cNvSpPr>
            <a:spLocks noChangeArrowheads="1"/>
          </p:cNvSpPr>
          <p:nvPr/>
        </p:nvSpPr>
        <p:spPr bwMode="auto">
          <a:xfrm>
            <a:off x="2720341" y="456210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2948184" y="4520317"/>
          <a:ext cx="2183130" cy="1125677"/>
        </p:xfrm>
        <a:graphic>
          <a:graphicData uri="http://schemas.openxmlformats.org/presentationml/2006/ole">
            <mc:AlternateContent xmlns:mc="http://schemas.openxmlformats.org/markup-compatibility/2006">
              <mc:Choice xmlns:v="urn:schemas-microsoft-com:vml" Requires="v">
                <p:oleObj spid="_x0000_s208901" name="Equation" r:id="rId5" imgW="1828800" imgH="939800" progId="Equation.DSMT4">
                  <p:embed/>
                </p:oleObj>
              </mc:Choice>
              <mc:Fallback>
                <p:oleObj name="Equation" r:id="rId5" imgW="1828800" imgH="939800" progId="Equation.DSMT4">
                  <p:embed/>
                  <p:pic>
                    <p:nvPicPr>
                      <p:cNvPr id="11" name="对象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48184" y="4520317"/>
                        <a:ext cx="2183130" cy="1125677"/>
                      </a:xfrm>
                      <a:prstGeom prst="rect">
                        <a:avLst/>
                      </a:prstGeom>
                      <a:noFill/>
                    </p:spPr>
                  </p:pic>
                </p:oleObj>
              </mc:Fallback>
            </mc:AlternateContent>
          </a:graphicData>
        </a:graphic>
      </p:graphicFrame>
      <p:sp>
        <p:nvSpPr>
          <p:cNvPr id="12" name="矩形 11"/>
          <p:cNvSpPr/>
          <p:nvPr/>
        </p:nvSpPr>
        <p:spPr>
          <a:xfrm>
            <a:off x="6714211" y="3507096"/>
            <a:ext cx="1300357" cy="438582"/>
          </a:xfrm>
          <a:prstGeom prst="rect">
            <a:avLst/>
          </a:prstGeom>
        </p:spPr>
        <p:txBody>
          <a:bodyPr wrap="none">
            <a:spAutoFit/>
          </a:bodyPr>
          <a:lstStyle/>
          <a:p>
            <a:pPr marL="0" marR="0" lvl="0" indent="228600" algn="r" defTabSz="914400" rtl="0" eaLnBrk="1" fontAlgn="auto" latinLnBrk="1"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3-49</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268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2155630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par>
                                <p:cTn id="13" presetID="10" presetClass="entr" presetSubtype="0" fill="hold" nodeType="with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500"/>
                                        <p:tgtEl>
                                          <p:spTgt spid="9"/>
                                        </p:tgtEl>
                                      </p:cBhvr>
                                    </p:animEffect>
                                  </p:childTnLst>
                                </p:cTn>
                              </p:par>
                              <p:par>
                                <p:cTn id="16" presetID="10" presetClass="entr" presetSubtype="0" fill="hold" nodeType="with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fade">
                                      <p:cBhvr>
                                        <p:cTn id="18" dur="500"/>
                                        <p:tgtEl>
                                          <p:spTgt spid="11"/>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fade">
                                      <p:cBhvr>
                                        <p:cTn id="24"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12" grpId="0"/>
    </p:bld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609630" y="1652902"/>
            <a:ext cx="1569660"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因此，有：</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1885950" y="2400300"/>
          <a:ext cx="4514850" cy="1485900"/>
        </p:xfrm>
        <a:graphic>
          <a:graphicData uri="http://schemas.openxmlformats.org/presentationml/2006/ole">
            <mc:AlternateContent xmlns:mc="http://schemas.openxmlformats.org/markup-compatibility/2006">
              <mc:Choice xmlns:v="urn:schemas-microsoft-com:vml" Requires="v">
                <p:oleObj spid="_x0000_s209923" name="公式" r:id="rId3" imgW="3009900" imgH="990600" progId="Equation.3">
                  <p:embed/>
                </p:oleObj>
              </mc:Choice>
              <mc:Fallback>
                <p:oleObj name="公式" r:id="rId3" imgW="3009900" imgH="990600" progId="Equation.3">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85950" y="2400300"/>
                        <a:ext cx="4514850" cy="1485900"/>
                      </a:xfrm>
                      <a:prstGeom prst="rect">
                        <a:avLst/>
                      </a:prstGeom>
                      <a:noFill/>
                    </p:spPr>
                  </p:pic>
                </p:oleObj>
              </mc:Fallback>
            </mc:AlternateContent>
          </a:graphicData>
        </a:graphic>
      </p:graphicFrame>
      <p:sp>
        <p:nvSpPr>
          <p:cNvPr id="7" name="矩形 6"/>
          <p:cNvSpPr/>
          <p:nvPr/>
        </p:nvSpPr>
        <p:spPr>
          <a:xfrm>
            <a:off x="777240" y="4253350"/>
            <a:ext cx="706374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这表明，传递阵是系统的一种不完全表征，只有系统状态完全能控且完全能观时，它才是系统的完全表征。</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269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4209223517"/>
      </p:ext>
    </p:extLst>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48027" y="970337"/>
            <a:ext cx="2627642" cy="496290"/>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2100" b="1" i="0" u="none" strike="noStrike" kern="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3.3.7 </a:t>
            </a:r>
            <a:r>
              <a:rPr kumimoji="0" lang="zh-CN" altLang="zh-CN" sz="2100" b="1"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结构不确定性</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711766" y="1376953"/>
            <a:ext cx="1813317"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1.</a:t>
            </a:r>
            <a:r>
              <a:rPr kumimoji="0" lang="zh-CN" altLang="zh-CN" sz="1800" b="1"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传递阵的实现</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矩形 5"/>
          <p:cNvSpPr/>
          <p:nvPr/>
        </p:nvSpPr>
        <p:spPr>
          <a:xfrm>
            <a:off x="651511" y="1748444"/>
            <a:ext cx="2047355"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(1) </a:t>
            </a:r>
            <a:r>
              <a:rPr kumimoji="0" lang="zh-CN" altLang="zh-CN" sz="1800" b="1"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传递阵的实现</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7" name="矩形 6"/>
          <p:cNvSpPr/>
          <p:nvPr/>
        </p:nvSpPr>
        <p:spPr>
          <a:xfrm>
            <a:off x="736452" y="2032007"/>
            <a:ext cx="7612380"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给定系统的传递阵</a:t>
            </a:r>
            <a:r>
              <a:rPr kumimoji="0" lang="en-US"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，其实现问题是寻找一个假想的结构</a:t>
            </a:r>
            <a:r>
              <a:rPr kumimoji="0" lang="en-US"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1"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A,B,C,D</a:t>
            </a:r>
            <a:r>
              <a:rPr kumimoji="0" lang="en-US"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，使</a:t>
            </a:r>
            <a:r>
              <a:rPr kumimoji="0" lang="en-US"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。即假想结构</a:t>
            </a:r>
            <a:r>
              <a:rPr kumimoji="0" lang="en-US"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1"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A,B,C,D</a:t>
            </a:r>
            <a:r>
              <a:rPr kumimoji="0" lang="en-US"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与给定的“黑盒”</a:t>
            </a:r>
            <a:r>
              <a:rPr kumimoji="0" lang="en-US"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在外部特性上一致，并把</a:t>
            </a:r>
            <a:r>
              <a:rPr kumimoji="0" lang="en-US"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1"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A,B,C,D</a:t>
            </a:r>
            <a:r>
              <a:rPr kumimoji="0" lang="en-US"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叫做</a:t>
            </a:r>
            <a:r>
              <a:rPr kumimoji="0" lang="en-US"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G(s)</a:t>
            </a: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的一个实现。</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2893465" y="2118668"/>
          <a:ext cx="483317" cy="289990"/>
        </p:xfrm>
        <a:graphic>
          <a:graphicData uri="http://schemas.openxmlformats.org/presentationml/2006/ole">
            <mc:AlternateContent xmlns:mc="http://schemas.openxmlformats.org/markup-compatibility/2006">
              <mc:Choice xmlns:v="urn:schemas-microsoft-com:vml" Requires="v">
                <p:oleObj spid="_x0000_s210952" name="公式" r:id="rId3" imgW="330057" imgH="203112" progId="Equation.3">
                  <p:embed/>
                </p:oleObj>
              </mc:Choice>
              <mc:Fallback>
                <p:oleObj name="公式" r:id="rId3" imgW="330057" imgH="203112" progId="Equation.3">
                  <p:embed/>
                  <p:pic>
                    <p:nvPicPr>
                      <p:cNvPr id="9" name="对象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93465" y="2118668"/>
                        <a:ext cx="483317" cy="289990"/>
                      </a:xfrm>
                      <a:prstGeom prst="rect">
                        <a:avLst/>
                      </a:prstGeom>
                      <a:noFill/>
                    </p:spPr>
                  </p:pic>
                </p:oleObj>
              </mc:Fallback>
            </mc:AlternateContent>
          </a:graphicData>
        </a:graphic>
      </p:graphicFrame>
      <p:graphicFrame>
        <p:nvGraphicFramePr>
          <p:cNvPr id="11" name="对象 10"/>
          <p:cNvGraphicFramePr>
            <a:graphicFrameLocks noChangeAspect="1"/>
          </p:cNvGraphicFramePr>
          <p:nvPr>
            <p:extLst/>
          </p:nvPr>
        </p:nvGraphicFramePr>
        <p:xfrm>
          <a:off x="1053236" y="2430106"/>
          <a:ext cx="1940078" cy="311798"/>
        </p:xfrm>
        <a:graphic>
          <a:graphicData uri="http://schemas.openxmlformats.org/presentationml/2006/ole">
            <mc:AlternateContent xmlns:mc="http://schemas.openxmlformats.org/markup-compatibility/2006">
              <mc:Choice xmlns:v="urn:schemas-microsoft-com:vml" Requires="v">
                <p:oleObj spid="_x0000_s210953" name="公式" r:id="rId5" imgW="1600200" imgH="254000" progId="Equation.3">
                  <p:embed/>
                </p:oleObj>
              </mc:Choice>
              <mc:Fallback>
                <p:oleObj name="公式" r:id="rId5" imgW="1600200" imgH="254000" progId="Equation.3">
                  <p:embed/>
                  <p:pic>
                    <p:nvPicPr>
                      <p:cNvPr id="11" name="对象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53236" y="2430106"/>
                        <a:ext cx="1940078" cy="311798"/>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7150577" y="2451915"/>
          <a:ext cx="483317" cy="289990"/>
        </p:xfrm>
        <a:graphic>
          <a:graphicData uri="http://schemas.openxmlformats.org/presentationml/2006/ole">
            <mc:AlternateContent xmlns:mc="http://schemas.openxmlformats.org/markup-compatibility/2006">
              <mc:Choice xmlns:v="urn:schemas-microsoft-com:vml" Requires="v">
                <p:oleObj spid="_x0000_s210954" name="公式" r:id="rId7" imgW="330057" imgH="203112" progId="Equation.3">
                  <p:embed/>
                </p:oleObj>
              </mc:Choice>
              <mc:Fallback>
                <p:oleObj name="公式" r:id="rId7" imgW="330057" imgH="203112" progId="Equation.3">
                  <p:embed/>
                  <p:pic>
                    <p:nvPicPr>
                      <p:cNvPr id="12" name="对象 1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50577" y="2451915"/>
                        <a:ext cx="483317" cy="289990"/>
                      </a:xfrm>
                      <a:prstGeom prst="rect">
                        <a:avLst/>
                      </a:prstGeom>
                      <a:noFill/>
                    </p:spPr>
                  </p:pic>
                </p:oleObj>
              </mc:Fallback>
            </mc:AlternateContent>
          </a:graphicData>
        </a:graphic>
      </p:graphicFrame>
      <p:sp>
        <p:nvSpPr>
          <p:cNvPr id="13" name="矩形 12"/>
          <p:cNvSpPr/>
          <p:nvPr/>
        </p:nvSpPr>
        <p:spPr>
          <a:xfrm>
            <a:off x="736452" y="3024638"/>
            <a:ext cx="761238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显然，实现与</a:t>
            </a:r>
            <a:r>
              <a:rPr kumimoji="0" lang="en-US"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仅在外部特性上等价，并不反映系统的真实结构。这样一来，</a:t>
            </a:r>
            <a:r>
              <a:rPr kumimoji="0" lang="en-US"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的实现就不是唯一的。</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2406250" y="3113993"/>
          <a:ext cx="483317" cy="289990"/>
        </p:xfrm>
        <a:graphic>
          <a:graphicData uri="http://schemas.openxmlformats.org/presentationml/2006/ole">
            <mc:AlternateContent xmlns:mc="http://schemas.openxmlformats.org/markup-compatibility/2006">
              <mc:Choice xmlns:v="urn:schemas-microsoft-com:vml" Requires="v">
                <p:oleObj spid="_x0000_s210955" name="公式" r:id="rId8" imgW="330057" imgH="203112" progId="Equation.3">
                  <p:embed/>
                </p:oleObj>
              </mc:Choice>
              <mc:Fallback>
                <p:oleObj name="公式" r:id="rId8" imgW="330057" imgH="203112" progId="Equation.3">
                  <p:embed/>
                  <p:pic>
                    <p:nvPicPr>
                      <p:cNvPr id="14" name="对象 1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06250" y="3113993"/>
                        <a:ext cx="483317" cy="289990"/>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1618424" y="3438476"/>
          <a:ext cx="483317" cy="289990"/>
        </p:xfrm>
        <a:graphic>
          <a:graphicData uri="http://schemas.openxmlformats.org/presentationml/2006/ole">
            <mc:AlternateContent xmlns:mc="http://schemas.openxmlformats.org/markup-compatibility/2006">
              <mc:Choice xmlns:v="urn:schemas-microsoft-com:vml" Requires="v">
                <p:oleObj spid="_x0000_s210956" name="公式" r:id="rId9" imgW="330057" imgH="203112" progId="Equation.3">
                  <p:embed/>
                </p:oleObj>
              </mc:Choice>
              <mc:Fallback>
                <p:oleObj name="公式" r:id="rId9" imgW="330057" imgH="203112" progId="Equation.3">
                  <p:embed/>
                  <p:pic>
                    <p:nvPicPr>
                      <p:cNvPr id="15" name="对象 1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18424" y="3438476"/>
                        <a:ext cx="483317" cy="289990"/>
                      </a:xfrm>
                      <a:prstGeom prst="rect">
                        <a:avLst/>
                      </a:prstGeom>
                      <a:noFill/>
                    </p:spPr>
                  </p:pic>
                </p:oleObj>
              </mc:Fallback>
            </mc:AlternateContent>
          </a:graphicData>
        </a:graphic>
      </p:graphicFrame>
      <p:sp>
        <p:nvSpPr>
          <p:cNvPr id="16" name="矩形 15"/>
          <p:cNvSpPr/>
          <p:nvPr/>
        </p:nvSpPr>
        <p:spPr>
          <a:xfrm>
            <a:off x="651510" y="3704117"/>
            <a:ext cx="7697322"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从实现的定义来看，实现的维数可大于传递阵的维数。也就是说，对应于同一传递阵</a:t>
            </a:r>
            <a:r>
              <a:rPr kumimoji="0" lang="en-US"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，有的实现既能控又能观，有的实现能控不能观，有的实现不能控但能观，有的实现既不完全能控又不完全能观。</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7" name="对象 16"/>
          <p:cNvGraphicFramePr>
            <a:graphicFrameLocks noChangeAspect="1"/>
          </p:cNvGraphicFramePr>
          <p:nvPr>
            <p:extLst/>
          </p:nvPr>
        </p:nvGraphicFramePr>
        <p:xfrm>
          <a:off x="2156291" y="4135458"/>
          <a:ext cx="499918" cy="289990"/>
        </p:xfrm>
        <a:graphic>
          <a:graphicData uri="http://schemas.openxmlformats.org/presentationml/2006/ole">
            <mc:AlternateContent xmlns:mc="http://schemas.openxmlformats.org/markup-compatibility/2006">
              <mc:Choice xmlns:v="urn:schemas-microsoft-com:vml" Requires="v">
                <p:oleObj spid="_x0000_s210957" name="公式" r:id="rId10" imgW="330057" imgH="203112" progId="Equation.3">
                  <p:embed/>
                </p:oleObj>
              </mc:Choice>
              <mc:Fallback>
                <p:oleObj name="公式" r:id="rId10" imgW="330057" imgH="203112" progId="Equation.3">
                  <p:embed/>
                  <p:pic>
                    <p:nvPicPr>
                      <p:cNvPr id="17" name="对象 1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56291" y="4135458"/>
                        <a:ext cx="499918" cy="289990"/>
                      </a:xfrm>
                      <a:prstGeom prst="rect">
                        <a:avLst/>
                      </a:prstGeom>
                      <a:noFill/>
                    </p:spPr>
                  </p:pic>
                </p:oleObj>
              </mc:Fallback>
            </mc:AlternateContent>
          </a:graphicData>
        </a:graphic>
      </p:graphicFrame>
      <p:sp>
        <p:nvSpPr>
          <p:cNvPr id="18" name="矩形 17"/>
          <p:cNvSpPr/>
          <p:nvPr/>
        </p:nvSpPr>
        <p:spPr>
          <a:xfrm>
            <a:off x="651510" y="4749427"/>
            <a:ext cx="7697322"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另外，实际系统若用传递阵表示，则可能丢失信息，即系统的有些模态在输出端不能得到反映。或者说，实际系统的既能控又能观部分才能由传递阵表示出来。</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270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2843658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
                                            <p:txEl>
                                              <p:pRg st="0" end="0"/>
                                            </p:txEl>
                                          </p:spTgt>
                                        </p:tgtEl>
                                        <p:attrNameLst>
                                          <p:attrName>style.visibility</p:attrName>
                                        </p:attrNameLst>
                                      </p:cBhvr>
                                      <p:to>
                                        <p:strVal val="visible"/>
                                      </p:to>
                                    </p:set>
                                    <p:animEffect transition="in" filter="fade">
                                      <p:cBhvr>
                                        <p:cTn id="12" dur="500"/>
                                        <p:tgtEl>
                                          <p:spTgt spid="6">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par>
                                <p:cTn id="18" presetID="10" presetClass="entr" presetSubtype="0" fill="hold" nodeType="withEffect">
                                  <p:stCondLst>
                                    <p:cond delay="0"/>
                                  </p:stCondLst>
                                  <p:childTnLst>
                                    <p:set>
                                      <p:cBhvr>
                                        <p:cTn id="19" dur="1" fill="hold">
                                          <p:stCondLst>
                                            <p:cond delay="0"/>
                                          </p:stCondLst>
                                        </p:cTn>
                                        <p:tgtEl>
                                          <p:spTgt spid="9"/>
                                        </p:tgtEl>
                                        <p:attrNameLst>
                                          <p:attrName>style.visibility</p:attrName>
                                        </p:attrNameLst>
                                      </p:cBhvr>
                                      <p:to>
                                        <p:strVal val="visible"/>
                                      </p:to>
                                    </p:set>
                                    <p:animEffect transition="in" filter="fade">
                                      <p:cBhvr>
                                        <p:cTn id="20" dur="500"/>
                                        <p:tgtEl>
                                          <p:spTgt spid="9"/>
                                        </p:tgtEl>
                                      </p:cBhvr>
                                    </p:animEffect>
                                  </p:childTnLst>
                                </p:cTn>
                              </p:par>
                              <p:par>
                                <p:cTn id="21" presetID="10" presetClass="entr" presetSubtype="0" fill="hold" nodeType="with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500"/>
                                        <p:tgtEl>
                                          <p:spTgt spid="11"/>
                                        </p:tgtEl>
                                      </p:cBhvr>
                                    </p:animEffect>
                                  </p:childTnLst>
                                </p:cTn>
                              </p:par>
                              <p:par>
                                <p:cTn id="24" presetID="10" presetClass="entr" presetSubtype="0" fill="hold" nodeType="withEffect">
                                  <p:stCondLst>
                                    <p:cond delay="0"/>
                                  </p:stCondLst>
                                  <p:childTnLst>
                                    <p:set>
                                      <p:cBhvr>
                                        <p:cTn id="25" dur="1" fill="hold">
                                          <p:stCondLst>
                                            <p:cond delay="0"/>
                                          </p:stCondLst>
                                        </p:cTn>
                                        <p:tgtEl>
                                          <p:spTgt spid="12"/>
                                        </p:tgtEl>
                                        <p:attrNameLst>
                                          <p:attrName>style.visibility</p:attrName>
                                        </p:attrNameLst>
                                      </p:cBhvr>
                                      <p:to>
                                        <p:strVal val="visible"/>
                                      </p:to>
                                    </p:set>
                                    <p:animEffect transition="in" filter="fade">
                                      <p:cBhvr>
                                        <p:cTn id="26" dur="500"/>
                                        <p:tgtEl>
                                          <p:spTgt spid="12"/>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3"/>
                                        </p:tgtEl>
                                        <p:attrNameLst>
                                          <p:attrName>style.visibility</p:attrName>
                                        </p:attrNameLst>
                                      </p:cBhvr>
                                      <p:to>
                                        <p:strVal val="visible"/>
                                      </p:to>
                                    </p:set>
                                    <p:animEffect transition="in" filter="fade">
                                      <p:cBhvr>
                                        <p:cTn id="31" dur="500"/>
                                        <p:tgtEl>
                                          <p:spTgt spid="13"/>
                                        </p:tgtEl>
                                      </p:cBhvr>
                                    </p:animEffect>
                                  </p:childTnLst>
                                </p:cTn>
                              </p:par>
                              <p:par>
                                <p:cTn id="32" presetID="10" presetClass="entr" presetSubtype="0" fill="hold" nodeType="withEffect">
                                  <p:stCondLst>
                                    <p:cond delay="0"/>
                                  </p:stCondLst>
                                  <p:childTnLst>
                                    <p:set>
                                      <p:cBhvr>
                                        <p:cTn id="33" dur="1" fill="hold">
                                          <p:stCondLst>
                                            <p:cond delay="0"/>
                                          </p:stCondLst>
                                        </p:cTn>
                                        <p:tgtEl>
                                          <p:spTgt spid="14"/>
                                        </p:tgtEl>
                                        <p:attrNameLst>
                                          <p:attrName>style.visibility</p:attrName>
                                        </p:attrNameLst>
                                      </p:cBhvr>
                                      <p:to>
                                        <p:strVal val="visible"/>
                                      </p:to>
                                    </p:set>
                                    <p:animEffect transition="in" filter="fade">
                                      <p:cBhvr>
                                        <p:cTn id="34" dur="500"/>
                                        <p:tgtEl>
                                          <p:spTgt spid="14"/>
                                        </p:tgtEl>
                                      </p:cBhvr>
                                    </p:animEffect>
                                  </p:childTnLst>
                                </p:cTn>
                              </p:par>
                              <p:par>
                                <p:cTn id="35" presetID="10" presetClass="entr" presetSubtype="0" fill="hold" nodeType="withEffect">
                                  <p:stCondLst>
                                    <p:cond delay="0"/>
                                  </p:stCondLst>
                                  <p:childTnLst>
                                    <p:set>
                                      <p:cBhvr>
                                        <p:cTn id="36" dur="1" fill="hold">
                                          <p:stCondLst>
                                            <p:cond delay="0"/>
                                          </p:stCondLst>
                                        </p:cTn>
                                        <p:tgtEl>
                                          <p:spTgt spid="15"/>
                                        </p:tgtEl>
                                        <p:attrNameLst>
                                          <p:attrName>style.visibility</p:attrName>
                                        </p:attrNameLst>
                                      </p:cBhvr>
                                      <p:to>
                                        <p:strVal val="visible"/>
                                      </p:to>
                                    </p:set>
                                    <p:animEffect transition="in" filter="fade">
                                      <p:cBhvr>
                                        <p:cTn id="37" dur="500"/>
                                        <p:tgtEl>
                                          <p:spTgt spid="15"/>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17"/>
                                        </p:tgtEl>
                                        <p:attrNameLst>
                                          <p:attrName>style.visibility</p:attrName>
                                        </p:attrNameLst>
                                      </p:cBhvr>
                                      <p:to>
                                        <p:strVal val="visible"/>
                                      </p:to>
                                    </p:set>
                                    <p:animEffect transition="in" filter="fade">
                                      <p:cBhvr>
                                        <p:cTn id="42" dur="500"/>
                                        <p:tgtEl>
                                          <p:spTgt spid="17"/>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16"/>
                                        </p:tgtEl>
                                        <p:attrNameLst>
                                          <p:attrName>style.visibility</p:attrName>
                                        </p:attrNameLst>
                                      </p:cBhvr>
                                      <p:to>
                                        <p:strVal val="visible"/>
                                      </p:to>
                                    </p:set>
                                    <p:animEffect transition="in" filter="fade">
                                      <p:cBhvr>
                                        <p:cTn id="45" dur="500"/>
                                        <p:tgtEl>
                                          <p:spTgt spid="16"/>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nodeType="clickEffect">
                                  <p:stCondLst>
                                    <p:cond delay="0"/>
                                  </p:stCondLst>
                                  <p:childTnLst>
                                    <p:set>
                                      <p:cBhvr>
                                        <p:cTn id="49" dur="1" fill="hold">
                                          <p:stCondLst>
                                            <p:cond delay="0"/>
                                          </p:stCondLst>
                                        </p:cTn>
                                        <p:tgtEl>
                                          <p:spTgt spid="18">
                                            <p:txEl>
                                              <p:pRg st="0" end="0"/>
                                            </p:txEl>
                                          </p:spTgt>
                                        </p:tgtEl>
                                        <p:attrNameLst>
                                          <p:attrName>style.visibility</p:attrName>
                                        </p:attrNameLst>
                                      </p:cBhvr>
                                      <p:to>
                                        <p:strVal val="visible"/>
                                      </p:to>
                                    </p:set>
                                    <p:animEffect transition="in" filter="fade">
                                      <p:cBhvr>
                                        <p:cTn id="50" dur="500"/>
                                        <p:tgtEl>
                                          <p:spTgt spid="1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7" grpId="0"/>
      <p:bldP spid="13" grpId="0"/>
      <p:bldP spid="16" grpId="0"/>
    </p:bld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78105" y="1610291"/>
            <a:ext cx="2512226"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(2) </a:t>
            </a:r>
            <a:r>
              <a:rPr kumimoji="0" lang="zh-CN" altLang="zh-CN" sz="1800" b="1"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传递阵的最小实现</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5" name="矩形 4"/>
          <p:cNvSpPr/>
          <p:nvPr/>
        </p:nvSpPr>
        <p:spPr>
          <a:xfrm>
            <a:off x="1051560" y="2228972"/>
            <a:ext cx="6480810" cy="78483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在传递阵的各种各样的实现中，状态方程维数最低的实现称之为最小实现。</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矩形 5"/>
          <p:cNvSpPr/>
          <p:nvPr/>
        </p:nvSpPr>
        <p:spPr>
          <a:xfrm>
            <a:off x="1051560" y="2990719"/>
            <a:ext cx="648081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若实现的维数和传递阵的阶数相等，则其为最小实现；系统</a:t>
            </a:r>
            <a:r>
              <a:rPr kumimoji="0" lang="en-US"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1"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A,B,C</a:t>
            </a:r>
            <a:r>
              <a:rPr kumimoji="0" lang="en-US"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是</a:t>
            </a:r>
            <a:r>
              <a:rPr kumimoji="0" lang="en-US"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的最小实现的充要条件是</a:t>
            </a:r>
            <a:r>
              <a:rPr kumimoji="0" lang="en-US"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1"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A,B,C</a:t>
            </a:r>
            <a:r>
              <a:rPr kumimoji="0" lang="en-US"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完全能控能观。</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2183130" y="3409567"/>
          <a:ext cx="571500" cy="342900"/>
        </p:xfrm>
        <a:graphic>
          <a:graphicData uri="http://schemas.openxmlformats.org/presentationml/2006/ole">
            <mc:AlternateContent xmlns:mc="http://schemas.openxmlformats.org/markup-compatibility/2006">
              <mc:Choice xmlns:v="urn:schemas-microsoft-com:vml" Requires="v">
                <p:oleObj spid="_x0000_s211971" name="公式" r:id="rId3" imgW="330057" imgH="203112" progId="Equation.3">
                  <p:embed/>
                </p:oleObj>
              </mc:Choice>
              <mc:Fallback>
                <p:oleObj name="公式" r:id="rId3" imgW="330057" imgH="203112" progId="Equation.3">
                  <p:embed/>
                  <p:pic>
                    <p:nvPicPr>
                      <p:cNvPr id="8" name="对象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83130" y="3409567"/>
                        <a:ext cx="571500" cy="342900"/>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271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41551853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500"/>
                                        <p:tgtEl>
                                          <p:spTgt spid="6"/>
                                        </p:tgtEl>
                                      </p:cBhvr>
                                    </p:animEffect>
                                  </p:childTnLst>
                                </p:cTn>
                              </p:par>
                              <p:par>
                                <p:cTn id="11" presetID="10" presetClass="entr" presetSubtype="0" fill="hold" nodeType="with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fade">
                                      <p:cBhvr>
                                        <p:cTn id="13"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00053" y="1518850"/>
            <a:ext cx="3571812"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100" b="1"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2</a:t>
            </a:r>
            <a:r>
              <a:rPr kumimoji="0" lang="zh-CN" altLang="zh-CN" sz="2100" b="1"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．系统的结构不确定性原理</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5" name="矩形 4"/>
          <p:cNvSpPr/>
          <p:nvPr/>
        </p:nvSpPr>
        <p:spPr>
          <a:xfrm>
            <a:off x="720090" y="2081600"/>
            <a:ext cx="7292340" cy="3000821"/>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仅从未知结构的</a:t>
            </a:r>
            <a:r>
              <a:rPr kumimoji="0" lang="en-US" altLang="zh-CN" sz="1800" b="0" i="1"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I-O</a:t>
            </a: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特性，比如</a:t>
            </a:r>
            <a:r>
              <a:rPr kumimoji="0" lang="en-US"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，可以构造出无穷多个在外特性上与</a:t>
            </a:r>
            <a:r>
              <a:rPr kumimoji="0" lang="en-US"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一致的假想结构。在这些假想结构中，最小实现之间还有线性非奇异变换关系，而非最小实现连维数都可以不相同，线性非奇异变换关系自然也不存在。这样一来，仅从系统的</a:t>
            </a:r>
            <a:r>
              <a:rPr kumimoji="0" lang="en-US" altLang="zh-CN" sz="1800" b="0" i="1"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I-O</a:t>
            </a: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特性就不能确定地描绘出系统的结构。这就是结构不确定性原理。</a:t>
            </a:r>
            <a:endPar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这结论明确地说明了用</a:t>
            </a:r>
            <a:r>
              <a:rPr kumimoji="0" lang="en-US"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I-O</a:t>
            </a: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特性表征（描述）系统结构的局限性，表明了状态空间描述的优越性。</a:t>
            </a:r>
            <a:endPar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4045480" y="2218894"/>
          <a:ext cx="473794" cy="284276"/>
        </p:xfrm>
        <a:graphic>
          <a:graphicData uri="http://schemas.openxmlformats.org/presentationml/2006/ole">
            <mc:AlternateContent xmlns:mc="http://schemas.openxmlformats.org/markup-compatibility/2006">
              <mc:Choice xmlns:v="urn:schemas-microsoft-com:vml" Requires="v">
                <p:oleObj spid="_x0000_s212996" name="公式" r:id="rId3" imgW="330057" imgH="203112" progId="Equation.3">
                  <p:embed/>
                </p:oleObj>
              </mc:Choice>
              <mc:Fallback>
                <p:oleObj name="公式" r:id="rId3" imgW="330057" imgH="203112" progId="Equation.3">
                  <p:embed/>
                  <p:pic>
                    <p:nvPicPr>
                      <p:cNvPr id="8" name="对象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45480" y="2218894"/>
                        <a:ext cx="473794" cy="284276"/>
                      </a:xfrm>
                      <a:prstGeom prst="rect">
                        <a:avLst/>
                      </a:prstGeom>
                      <a:noFill/>
                    </p:spPr>
                  </p:pic>
                </p:oleObj>
              </mc:Fallback>
            </mc:AlternateContent>
          </a:graphicData>
        </a:graphic>
      </p:graphicFrame>
      <p:graphicFrame>
        <p:nvGraphicFramePr>
          <p:cNvPr id="9" name="对象 8"/>
          <p:cNvGraphicFramePr>
            <a:graphicFrameLocks noChangeAspect="1"/>
          </p:cNvGraphicFramePr>
          <p:nvPr>
            <p:extLst/>
          </p:nvPr>
        </p:nvGraphicFramePr>
        <p:xfrm>
          <a:off x="1026118" y="2608988"/>
          <a:ext cx="473794" cy="284276"/>
        </p:xfrm>
        <a:graphic>
          <a:graphicData uri="http://schemas.openxmlformats.org/presentationml/2006/ole">
            <mc:AlternateContent xmlns:mc="http://schemas.openxmlformats.org/markup-compatibility/2006">
              <mc:Choice xmlns:v="urn:schemas-microsoft-com:vml" Requires="v">
                <p:oleObj spid="_x0000_s212997" name="公式" r:id="rId5" imgW="330057" imgH="203112" progId="Equation.3">
                  <p:embed/>
                </p:oleObj>
              </mc:Choice>
              <mc:Fallback>
                <p:oleObj name="公式" r:id="rId5" imgW="330057" imgH="203112" progId="Equation.3">
                  <p:embed/>
                  <p:pic>
                    <p:nvPicPr>
                      <p:cNvPr id="9" name="对象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6118" y="2608988"/>
                        <a:ext cx="473794" cy="284276"/>
                      </a:xfrm>
                      <a:prstGeom prst="rect">
                        <a:avLst/>
                      </a:prstGeom>
                      <a:noFill/>
                    </p:spPr>
                  </p:pic>
                </p:oleObj>
              </mc:Fallback>
            </mc:AlternateContent>
          </a:graphicData>
        </a:graphic>
      </p:graphicFrame>
      <p:sp>
        <p:nvSpPr>
          <p:cNvPr id="10" name="矩形 9"/>
          <p:cNvSpPr/>
          <p:nvPr/>
        </p:nvSpPr>
        <p:spPr>
          <a:xfrm>
            <a:off x="217173" y="5177110"/>
            <a:ext cx="7795257" cy="496290"/>
          </a:xfrm>
          <a:prstGeom prst="rect">
            <a:avLst/>
          </a:prstGeom>
        </p:spPr>
        <p:txBody>
          <a:bodyPr wrap="squar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defRPr/>
            </a:pPr>
            <a:r>
              <a:rPr kumimoji="0" lang="zh-CN" altLang="zh-CN" sz="2100" b="1"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综上所述，</a:t>
            </a:r>
            <a:r>
              <a:rPr kumimoji="0" lang="en-US" altLang="zh-CN" sz="2100" b="1"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I-O</a:t>
            </a:r>
            <a:r>
              <a:rPr kumimoji="0" lang="zh-CN" altLang="zh-CN" sz="2100" b="1"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描述有两大缺点：丢掉模态信息；结构不确定。</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272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8496824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fade">
                                      <p:cBhvr>
                                        <p:cTn id="13" dur="500"/>
                                        <p:tgtEl>
                                          <p:spTgt spid="5"/>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0" grpId="0"/>
    </p:bld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07674" y="1390012"/>
            <a:ext cx="7191392" cy="496290"/>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srgbClr val="0070C0"/>
                </a:solidFill>
                <a:effectLst/>
                <a:uLnTx/>
                <a:uFillTx/>
                <a:latin typeface="Times New Roman" panose="02020603050405020304" pitchFamily="18" charset="0"/>
                <a:ea typeface="宋体" panose="02010600030101010101" pitchFamily="2" charset="-122"/>
                <a:cs typeface="+mn-cs"/>
              </a:rPr>
              <a:t>思考题</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：非完全能控能观系统是否一定不能用作控制系统？</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818050" y="2000892"/>
            <a:ext cx="5033750"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答</a:t>
            </a:r>
            <a:r>
              <a:rPr kumimoji="0" lang="zh-CN" altLang="zh-CN" sz="21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：不一定。但控制性能可能受影响，如</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2915273" y="2458098"/>
          <a:ext cx="2440635" cy="598646"/>
        </p:xfrm>
        <a:graphic>
          <a:graphicData uri="http://schemas.openxmlformats.org/presentationml/2006/ole">
            <mc:AlternateContent xmlns:mc="http://schemas.openxmlformats.org/markup-compatibility/2006">
              <mc:Choice xmlns:v="urn:schemas-microsoft-com:vml" Requires="v">
                <p:oleObj spid="_x0000_s214020" name="公式" r:id="rId3" imgW="1511300" imgH="457200" progId="Equation.3">
                  <p:embed/>
                </p:oleObj>
              </mc:Choice>
              <mc:Fallback>
                <p:oleObj name="公式" r:id="rId3" imgW="1511300" imgH="457200" progId="Equation.3">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15273" y="2458098"/>
                        <a:ext cx="2440635" cy="598646"/>
                      </a:xfrm>
                      <a:prstGeom prst="rect">
                        <a:avLst/>
                      </a:prstGeom>
                      <a:noFill/>
                    </p:spPr>
                  </p:pic>
                </p:oleObj>
              </mc:Fallback>
            </mc:AlternateContent>
          </a:graphicData>
        </a:graphic>
      </p:graphicFrame>
      <p:graphicFrame>
        <p:nvGraphicFramePr>
          <p:cNvPr id="9" name="对象 8"/>
          <p:cNvGraphicFramePr>
            <a:graphicFrameLocks noChangeAspect="1"/>
          </p:cNvGraphicFramePr>
          <p:nvPr>
            <p:extLst/>
          </p:nvPr>
        </p:nvGraphicFramePr>
        <p:xfrm>
          <a:off x="2915273" y="3143000"/>
          <a:ext cx="1272734" cy="370543"/>
        </p:xfrm>
        <a:graphic>
          <a:graphicData uri="http://schemas.openxmlformats.org/presentationml/2006/ole">
            <mc:AlternateContent xmlns:mc="http://schemas.openxmlformats.org/markup-compatibility/2006">
              <mc:Choice xmlns:v="urn:schemas-microsoft-com:vml" Requires="v">
                <p:oleObj spid="_x0000_s214021" name="公式" r:id="rId5" imgW="748975" imgH="215806" progId="Equation.3">
                  <p:embed/>
                </p:oleObj>
              </mc:Choice>
              <mc:Fallback>
                <p:oleObj name="公式" r:id="rId5" imgW="748975" imgH="215806" progId="Equation.3">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15273" y="3143000"/>
                        <a:ext cx="1272734" cy="370543"/>
                      </a:xfrm>
                      <a:prstGeom prst="rect">
                        <a:avLst/>
                      </a:prstGeom>
                      <a:noFill/>
                    </p:spPr>
                  </p:pic>
                </p:oleObj>
              </mc:Fallback>
            </mc:AlternateContent>
          </a:graphicData>
        </a:graphic>
      </p:graphicFrame>
      <p:sp>
        <p:nvSpPr>
          <p:cNvPr id="10" name="矩形 9"/>
          <p:cNvSpPr/>
          <p:nvPr/>
        </p:nvSpPr>
        <p:spPr>
          <a:xfrm>
            <a:off x="818050" y="3518318"/>
            <a:ext cx="6857332" cy="1304203"/>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状态不能控不能观，但输出能控，各特征值又均</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&lt;0</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，只要控制系统性能指标不高，做成控制系统问题不大。有一个引子</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不能移动。</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1" name="矩形 10"/>
          <p:cNvSpPr/>
          <p:nvPr/>
        </p:nvSpPr>
        <p:spPr>
          <a:xfrm>
            <a:off x="759341" y="4719630"/>
            <a:ext cx="6857331" cy="1304203"/>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注意：在非最优控制时，最重要的是控制输出。只要系统内部非“完全能控能观”部分没有恶性特征值，输出控制就能实现，只是性能可能差一些。</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273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7602522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par>
                                <p:cTn id="11" presetID="10" presetClass="entr" presetSubtype="0" fill="hold" nodeType="with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fade">
                                      <p:cBhvr>
                                        <p:cTn id="13" dur="500"/>
                                        <p:tgtEl>
                                          <p:spTgt spid="7"/>
                                        </p:tgtEl>
                                      </p:cBhvr>
                                    </p:animEffect>
                                  </p:childTnLst>
                                </p:cTn>
                              </p:par>
                              <p:par>
                                <p:cTn id="14" presetID="10" presetClass="entr" presetSubtype="0" fill="hold" nodeType="withEffect">
                                  <p:stCondLst>
                                    <p:cond delay="0"/>
                                  </p:stCondLst>
                                  <p:childTnLst>
                                    <p:set>
                                      <p:cBhvr>
                                        <p:cTn id="15" dur="1" fill="hold">
                                          <p:stCondLst>
                                            <p:cond delay="0"/>
                                          </p:stCondLst>
                                        </p:cTn>
                                        <p:tgtEl>
                                          <p:spTgt spid="9"/>
                                        </p:tgtEl>
                                        <p:attrNameLst>
                                          <p:attrName>style.visibility</p:attrName>
                                        </p:attrNameLst>
                                      </p:cBhvr>
                                      <p:to>
                                        <p:strVal val="visible"/>
                                      </p:to>
                                    </p:set>
                                    <p:animEffect transition="in" filter="fade">
                                      <p:cBhvr>
                                        <p:cTn id="16" dur="500"/>
                                        <p:tgtEl>
                                          <p:spTgt spid="9"/>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fade">
                                      <p:cBhvr>
                                        <p:cTn id="21"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0" grpId="0"/>
      <p:bldP spid="11" grpId="0"/>
    </p:bldLst>
  </p:timing>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26719" y="1335970"/>
            <a:ext cx="6822702"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100" b="1"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3</a:t>
            </a:r>
            <a:r>
              <a:rPr kumimoji="0" lang="zh-CN" altLang="zh-CN" sz="2100" b="1"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．实际系统、外部描述、内部描述之间含信息多少关系</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5" name="矩形 4"/>
          <p:cNvSpPr/>
          <p:nvPr/>
        </p:nvSpPr>
        <p:spPr>
          <a:xfrm>
            <a:off x="848354" y="1792054"/>
            <a:ext cx="992579"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见下图</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pic>
        <p:nvPicPr>
          <p:cNvPr id="54274" name="Picture 2" descr="无标题"/>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05599" y="1953440"/>
            <a:ext cx="4522211" cy="23761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矩形 8"/>
          <p:cNvSpPr/>
          <p:nvPr/>
        </p:nvSpPr>
        <p:spPr>
          <a:xfrm>
            <a:off x="526719" y="4432479"/>
            <a:ext cx="7737171" cy="1304203"/>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中、右两大框均不能确定左大框的系统结构；中、右两大框中红色箭头</a:t>
            </a:r>
            <a:r>
              <a:rPr kumimoji="0" lang="en-US" altLang="zh-CN" sz="21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表示内、外部稳定性（渐近稳定、</a:t>
            </a:r>
            <a:r>
              <a:rPr kumimoji="0" lang="en-US" altLang="zh-CN" sz="21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BIBO</a:t>
            </a:r>
            <a:r>
              <a:rPr kumimoji="0" lang="zh-CN" altLang="zh-CN" sz="21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稳定）的隐含关系。</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0" name="Rectangle 7"/>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1600457" y="4958396"/>
          <a:ext cx="388620" cy="229286"/>
        </p:xfrm>
        <a:graphic>
          <a:graphicData uri="http://schemas.openxmlformats.org/presentationml/2006/ole">
            <mc:AlternateContent xmlns:mc="http://schemas.openxmlformats.org/markup-compatibility/2006">
              <mc:Choice xmlns:v="urn:schemas-microsoft-com:vml" Requires="v">
                <p:oleObj spid="_x0000_s215043" name="Equation" r:id="rId4" imgW="190417" imgH="139639" progId="Equation.DSMT4">
                  <p:embed/>
                </p:oleObj>
              </mc:Choice>
              <mc:Fallback>
                <p:oleObj name="Equation" r:id="rId4" imgW="190417" imgH="139639" progId="Equation.DSMT4">
                  <p:embed/>
                  <p:pic>
                    <p:nvPicPr>
                      <p:cNvPr id="11" name="对象 1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600457" y="4958396"/>
                        <a:ext cx="388620" cy="229286"/>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903348-5885-4D16-AAF3-4B12A6EEF68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274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44252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54274"/>
                                        </p:tgtEl>
                                        <p:attrNameLst>
                                          <p:attrName>style.visibility</p:attrName>
                                        </p:attrNameLst>
                                      </p:cBhvr>
                                      <p:to>
                                        <p:strVal val="visible"/>
                                      </p:to>
                                    </p:set>
                                    <p:animEffect transition="in" filter="fade">
                                      <p:cBhvr>
                                        <p:cTn id="10" dur="500"/>
                                        <p:tgtEl>
                                          <p:spTgt spid="54274"/>
                                        </p:tgtEl>
                                      </p:cBhvr>
                                    </p:animEffect>
                                  </p:childTnLst>
                                </p:cTn>
                              </p:par>
                              <p:par>
                                <p:cTn id="11" presetID="10" presetClass="entr" presetSubtype="0" fill="hold" nodeType="with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fade">
                                      <p:cBhvr>
                                        <p:cTn id="13" dur="500"/>
                                        <p:tgtEl>
                                          <p:spTgt spid="11"/>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9"/>
                                        </p:tgtEl>
                                        <p:attrNameLst>
                                          <p:attrName>style.visibility</p:attrName>
                                        </p:attrNameLst>
                                      </p:cBhvr>
                                      <p:to>
                                        <p:strVal val="visible"/>
                                      </p:to>
                                    </p:set>
                                    <p:animEffect transition="in" filter="fade">
                                      <p:cBhvr>
                                        <p:cTn id="16"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9" grpId="0"/>
    </p:bldLst>
  </p:timing>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58987" y="1652902"/>
            <a:ext cx="2779607" cy="553998"/>
          </a:xfrm>
          <a:prstGeom prst="rect">
            <a:avLst/>
          </a:prstGeom>
        </p:spPr>
        <p:txBody>
          <a:bodyPr wrap="none">
            <a:spAutoFit/>
          </a:bodyPr>
          <a:lstStyle/>
          <a:p>
            <a:pPr marL="0" marR="0" lvl="0" indent="267653" algn="ctr" defTabSz="914400" rtl="0" eaLnBrk="1" fontAlgn="auto" latinLnBrk="0" hangingPunct="1">
              <a:lnSpc>
                <a:spcPct val="125000"/>
              </a:lnSpc>
              <a:spcBef>
                <a:spcPts val="0"/>
              </a:spcBef>
              <a:spcAft>
                <a:spcPts val="0"/>
              </a:spcAft>
              <a:buClrTx/>
              <a:buSzTx/>
              <a:buFontTx/>
              <a:buNone/>
              <a:tabLst/>
              <a:defRPr/>
            </a:pPr>
            <a:r>
              <a:rPr kumimoji="0" lang="en-US" altLang="zh-CN" sz="24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3.4  </a:t>
            </a:r>
            <a:r>
              <a:rPr kumimoji="0" lang="zh-CN" altLang="zh-CN" sz="24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稳定性分析</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971550" y="2280643"/>
            <a:ext cx="6915150" cy="1708160"/>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因为不稳定的系统在实际中不能正常工作，甚至导致系统的损坏，所以对一个系统而言，应先判断其稳定与否。判定一个系统不稳定后，则不必进行定量分析。若系统稳定，或使其稳定后，才有必要进行定量分析。</a:t>
            </a: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275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907029393"/>
      </p:ext>
    </p:extLst>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20556" y="1446195"/>
            <a:ext cx="3033203" cy="496290"/>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3.4.1.</a:t>
            </a:r>
            <a:r>
              <a:rPr kumimoji="0" lang="en-US" altLang="zh-CN" sz="21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系统稳定性定义</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758602" y="1913426"/>
            <a:ext cx="7626797" cy="784830"/>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比较复杂，有多种定义，分为内部稳定性和外部稳定性，古典控制理论与现代控制理论所用的不同。将一一展开，然后比较他们的联系与区别。</a:t>
            </a:r>
          </a:p>
        </p:txBody>
      </p:sp>
      <p:sp>
        <p:nvSpPr>
          <p:cNvPr id="6" name="矩形 5"/>
          <p:cNvSpPr/>
          <p:nvPr/>
        </p:nvSpPr>
        <p:spPr>
          <a:xfrm>
            <a:off x="415664" y="2780667"/>
            <a:ext cx="2045753"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1 </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系统的平衡状态</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7" name="矩形 6"/>
          <p:cNvSpPr/>
          <p:nvPr/>
        </p:nvSpPr>
        <p:spPr>
          <a:xfrm>
            <a:off x="728533" y="3213019"/>
            <a:ext cx="7626797" cy="784830"/>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设系统的状态方程为：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。其中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可以为非线性函数，也可以为线性函数；系统的输入</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u</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 0</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或常数。</a:t>
            </a:r>
          </a:p>
        </p:txBody>
      </p:sp>
      <p:graphicFrame>
        <p:nvGraphicFramePr>
          <p:cNvPr id="9" name="对象 8"/>
          <p:cNvGraphicFramePr>
            <a:graphicFrameLocks noChangeAspect="1"/>
          </p:cNvGraphicFramePr>
          <p:nvPr>
            <p:extLst/>
          </p:nvPr>
        </p:nvGraphicFramePr>
        <p:xfrm>
          <a:off x="3205414" y="3277606"/>
          <a:ext cx="1080424" cy="312412"/>
        </p:xfrm>
        <a:graphic>
          <a:graphicData uri="http://schemas.openxmlformats.org/presentationml/2006/ole">
            <mc:AlternateContent xmlns:mc="http://schemas.openxmlformats.org/markup-compatibility/2006">
              <mc:Choice xmlns:v="urn:schemas-microsoft-com:vml" Requires="v">
                <p:oleObj spid="_x0000_s216066" name="Equation" r:id="rId3" imgW="787400" imgH="228600" progId="Equation.DSMT4">
                  <p:embed/>
                </p:oleObj>
              </mc:Choice>
              <mc:Fallback>
                <p:oleObj name="Equation" r:id="rId3" imgW="787400" imgH="228600" progId="Equation.DSMT4">
                  <p:embed/>
                  <p:pic>
                    <p:nvPicPr>
                      <p:cNvPr id="9" name="对象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05414" y="3277606"/>
                        <a:ext cx="1080424" cy="312412"/>
                      </a:xfrm>
                      <a:prstGeom prst="rect">
                        <a:avLst/>
                      </a:prstGeom>
                      <a:noFill/>
                    </p:spPr>
                  </p:pic>
                </p:oleObj>
              </mc:Fallback>
            </mc:AlternateContent>
          </a:graphicData>
        </a:graphic>
      </p:graphicFrame>
      <p:sp>
        <p:nvSpPr>
          <p:cNvPr id="10" name="Rectangle 4"/>
          <p:cNvSpPr>
            <a:spLocks noChangeArrowheads="1"/>
          </p:cNvSpPr>
          <p:nvPr/>
        </p:nvSpPr>
        <p:spPr bwMode="auto">
          <a:xfrm>
            <a:off x="3348991" y="404725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5063490" y="3255528"/>
          <a:ext cx="217170" cy="285036"/>
        </p:xfrm>
        <a:graphic>
          <a:graphicData uri="http://schemas.openxmlformats.org/presentationml/2006/ole">
            <mc:AlternateContent xmlns:mc="http://schemas.openxmlformats.org/markup-compatibility/2006">
              <mc:Choice xmlns:v="urn:schemas-microsoft-com:vml" Requires="v">
                <p:oleObj spid="_x0000_s216067" name="公式" r:id="rId5" imgW="152268" imgH="203024" progId="Equation.3">
                  <p:embed/>
                </p:oleObj>
              </mc:Choice>
              <mc:Fallback>
                <p:oleObj name="公式" r:id="rId5" imgW="152268" imgH="203024" progId="Equation.3">
                  <p:embed/>
                  <p:pic>
                    <p:nvPicPr>
                      <p:cNvPr id="11" name="对象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63490" y="3255528"/>
                        <a:ext cx="217170" cy="285036"/>
                      </a:xfrm>
                      <a:prstGeom prst="rect">
                        <a:avLst/>
                      </a:prstGeom>
                      <a:noFill/>
                    </p:spPr>
                  </p:pic>
                </p:oleObj>
              </mc:Fallback>
            </mc:AlternateContent>
          </a:graphicData>
        </a:graphic>
      </p:graphicFrame>
      <p:sp>
        <p:nvSpPr>
          <p:cNvPr id="12" name="矩形 11"/>
          <p:cNvSpPr/>
          <p:nvPr/>
        </p:nvSpPr>
        <p:spPr>
          <a:xfrm>
            <a:off x="560655" y="4061557"/>
            <a:ext cx="7626797" cy="646331"/>
          </a:xfrm>
          <a:prstGeom prst="rect">
            <a:avLst/>
          </a:prstGeom>
        </p:spPr>
        <p:txBody>
          <a:bodyPr wrap="square">
            <a:spAutoFit/>
          </a:bodyPr>
          <a:lstStyle/>
          <a:p>
            <a:pPr marL="0" marR="0" lvl="0" indent="200025"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在上面的方程中，若存在状态</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，当系统到达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时，系统将能维持在此状态而不再发生变化，即有</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，则</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称为系统的平衡状态。</a:t>
            </a:r>
          </a:p>
        </p:txBody>
      </p:sp>
      <p:sp>
        <p:nvSpPr>
          <p:cNvPr id="13" name="Rectangle 6"/>
          <p:cNvSpPr>
            <a:spLocks noChangeArrowheads="1"/>
          </p:cNvSpPr>
          <p:nvPr/>
        </p:nvSpPr>
        <p:spPr bwMode="auto">
          <a:xfrm>
            <a:off x="6469381" y="475729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3927610" y="4096741"/>
          <a:ext cx="299141" cy="299141"/>
        </p:xfrm>
        <a:graphic>
          <a:graphicData uri="http://schemas.openxmlformats.org/presentationml/2006/ole">
            <mc:AlternateContent xmlns:mc="http://schemas.openxmlformats.org/markup-compatibility/2006">
              <mc:Choice xmlns:v="urn:schemas-microsoft-com:vml" Requires="v">
                <p:oleObj spid="_x0000_s216068" name="公式" r:id="rId7" imgW="228600" imgH="228600" progId="Equation.3">
                  <p:embed/>
                </p:oleObj>
              </mc:Choice>
              <mc:Fallback>
                <p:oleObj name="公式" r:id="rId7" imgW="228600" imgH="228600" progId="Equation.3">
                  <p:embed/>
                  <p:pic>
                    <p:nvPicPr>
                      <p:cNvPr id="14" name="对象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927610" y="4096741"/>
                        <a:ext cx="299141" cy="299141"/>
                      </a:xfrm>
                      <a:prstGeom prst="rect">
                        <a:avLst/>
                      </a:prstGeom>
                      <a:noFill/>
                    </p:spPr>
                  </p:pic>
                </p:oleObj>
              </mc:Fallback>
            </mc:AlternateContent>
          </a:graphicData>
        </a:graphic>
      </p:graphicFrame>
      <p:sp>
        <p:nvSpPr>
          <p:cNvPr id="15" name="Rectangle 8"/>
          <p:cNvSpPr>
            <a:spLocks noChangeArrowheads="1"/>
          </p:cNvSpPr>
          <p:nvPr/>
        </p:nvSpPr>
        <p:spPr bwMode="auto">
          <a:xfrm>
            <a:off x="7612381" y="486016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5280660" y="4407931"/>
          <a:ext cx="285750" cy="285750"/>
        </p:xfrm>
        <a:graphic>
          <a:graphicData uri="http://schemas.openxmlformats.org/presentationml/2006/ole">
            <mc:AlternateContent xmlns:mc="http://schemas.openxmlformats.org/markup-compatibility/2006">
              <mc:Choice xmlns:v="urn:schemas-microsoft-com:vml" Requires="v">
                <p:oleObj spid="_x0000_s216069" name="公式" r:id="rId9" imgW="228600" imgH="228600" progId="Equation.3">
                  <p:embed/>
                </p:oleObj>
              </mc:Choice>
              <mc:Fallback>
                <p:oleObj name="公式" r:id="rId9" imgW="228600" imgH="228600" progId="Equation.3">
                  <p:embed/>
                  <p:pic>
                    <p:nvPicPr>
                      <p:cNvPr id="16" name="对象 1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280660" y="4407931"/>
                        <a:ext cx="285750" cy="285750"/>
                      </a:xfrm>
                      <a:prstGeom prst="rect">
                        <a:avLst/>
                      </a:prstGeom>
                      <a:noFill/>
                    </p:spPr>
                  </p:pic>
                </p:oleObj>
              </mc:Fallback>
            </mc:AlternateContent>
          </a:graphicData>
        </a:graphic>
      </p:graphicFrame>
      <p:sp>
        <p:nvSpPr>
          <p:cNvPr id="17" name="Rectangle 10"/>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8" name="对象 17"/>
          <p:cNvGraphicFramePr>
            <a:graphicFrameLocks noChangeAspect="1"/>
          </p:cNvGraphicFramePr>
          <p:nvPr>
            <p:extLst/>
          </p:nvPr>
        </p:nvGraphicFramePr>
        <p:xfrm>
          <a:off x="3655251" y="4395882"/>
          <a:ext cx="1143000" cy="252876"/>
        </p:xfrm>
        <a:graphic>
          <a:graphicData uri="http://schemas.openxmlformats.org/presentationml/2006/ole">
            <mc:AlternateContent xmlns:mc="http://schemas.openxmlformats.org/markup-compatibility/2006">
              <mc:Choice xmlns:v="urn:schemas-microsoft-com:vml" Requires="v">
                <p:oleObj spid="_x0000_s216070" name="Equation" r:id="rId10" imgW="1104900" imgH="241300" progId="Equation.DSMT4">
                  <p:embed/>
                </p:oleObj>
              </mc:Choice>
              <mc:Fallback>
                <p:oleObj name="Equation" r:id="rId10" imgW="1104900" imgH="241300" progId="Equation.DSMT4">
                  <p:embed/>
                  <p:pic>
                    <p:nvPicPr>
                      <p:cNvPr id="18" name="对象 1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655251" y="4395882"/>
                        <a:ext cx="1143000" cy="252876"/>
                      </a:xfrm>
                      <a:prstGeom prst="rect">
                        <a:avLst/>
                      </a:prstGeom>
                      <a:noFill/>
                    </p:spPr>
                  </p:pic>
                </p:oleObj>
              </mc:Fallback>
            </mc:AlternateContent>
          </a:graphicData>
        </a:graphic>
      </p:graphicFrame>
      <p:graphicFrame>
        <p:nvGraphicFramePr>
          <p:cNvPr id="19" name="对象 18"/>
          <p:cNvGraphicFramePr>
            <a:graphicFrameLocks noChangeAspect="1"/>
          </p:cNvGraphicFramePr>
          <p:nvPr>
            <p:extLst/>
          </p:nvPr>
        </p:nvGraphicFramePr>
        <p:xfrm>
          <a:off x="5688543" y="4064480"/>
          <a:ext cx="285750" cy="285750"/>
        </p:xfrm>
        <a:graphic>
          <a:graphicData uri="http://schemas.openxmlformats.org/presentationml/2006/ole">
            <mc:AlternateContent xmlns:mc="http://schemas.openxmlformats.org/markup-compatibility/2006">
              <mc:Choice xmlns:v="urn:schemas-microsoft-com:vml" Requires="v">
                <p:oleObj spid="_x0000_s216071" name="公式" r:id="rId12" imgW="228600" imgH="228600" progId="Equation.3">
                  <p:embed/>
                </p:oleObj>
              </mc:Choice>
              <mc:Fallback>
                <p:oleObj name="公式" r:id="rId12" imgW="228600" imgH="228600" progId="Equation.3">
                  <p:embed/>
                  <p:pic>
                    <p:nvPicPr>
                      <p:cNvPr id="19" name="对象 1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688543" y="4064480"/>
                        <a:ext cx="285750" cy="285750"/>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276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6303757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par>
                                <p:cTn id="18" presetID="10" presetClass="entr" presetSubtype="0" fill="hold" nodeType="withEffect">
                                  <p:stCondLst>
                                    <p:cond delay="0"/>
                                  </p:stCondLst>
                                  <p:childTnLst>
                                    <p:set>
                                      <p:cBhvr>
                                        <p:cTn id="19" dur="1" fill="hold">
                                          <p:stCondLst>
                                            <p:cond delay="0"/>
                                          </p:stCondLst>
                                        </p:cTn>
                                        <p:tgtEl>
                                          <p:spTgt spid="9"/>
                                        </p:tgtEl>
                                        <p:attrNameLst>
                                          <p:attrName>style.visibility</p:attrName>
                                        </p:attrNameLst>
                                      </p:cBhvr>
                                      <p:to>
                                        <p:strVal val="visible"/>
                                      </p:to>
                                    </p:set>
                                    <p:animEffect transition="in" filter="fade">
                                      <p:cBhvr>
                                        <p:cTn id="20" dur="500"/>
                                        <p:tgtEl>
                                          <p:spTgt spid="9"/>
                                        </p:tgtEl>
                                      </p:cBhvr>
                                    </p:animEffect>
                                  </p:childTnLst>
                                </p:cTn>
                              </p:par>
                              <p:par>
                                <p:cTn id="21" presetID="10" presetClass="entr" presetSubtype="0" fill="hold" nodeType="with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500"/>
                                        <p:tgtEl>
                                          <p:spTgt spid="11"/>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2"/>
                                        </p:tgtEl>
                                        <p:attrNameLst>
                                          <p:attrName>style.visibility</p:attrName>
                                        </p:attrNameLst>
                                      </p:cBhvr>
                                      <p:to>
                                        <p:strVal val="visible"/>
                                      </p:to>
                                    </p:set>
                                    <p:animEffect transition="in" filter="fade">
                                      <p:cBhvr>
                                        <p:cTn id="28" dur="500"/>
                                        <p:tgtEl>
                                          <p:spTgt spid="12"/>
                                        </p:tgtEl>
                                      </p:cBhvr>
                                    </p:animEffect>
                                  </p:childTnLst>
                                </p:cTn>
                              </p:par>
                              <p:par>
                                <p:cTn id="29" presetID="10" presetClass="entr" presetSubtype="0" fill="hold" nodeType="withEffect">
                                  <p:stCondLst>
                                    <p:cond delay="0"/>
                                  </p:stCondLst>
                                  <p:childTnLst>
                                    <p:set>
                                      <p:cBhvr>
                                        <p:cTn id="30" dur="1" fill="hold">
                                          <p:stCondLst>
                                            <p:cond delay="0"/>
                                          </p:stCondLst>
                                        </p:cTn>
                                        <p:tgtEl>
                                          <p:spTgt spid="14"/>
                                        </p:tgtEl>
                                        <p:attrNameLst>
                                          <p:attrName>style.visibility</p:attrName>
                                        </p:attrNameLst>
                                      </p:cBhvr>
                                      <p:to>
                                        <p:strVal val="visible"/>
                                      </p:to>
                                    </p:set>
                                    <p:animEffect transition="in" filter="fade">
                                      <p:cBhvr>
                                        <p:cTn id="31" dur="500"/>
                                        <p:tgtEl>
                                          <p:spTgt spid="14"/>
                                        </p:tgtEl>
                                      </p:cBhvr>
                                    </p:animEffect>
                                  </p:childTnLst>
                                </p:cTn>
                              </p:par>
                              <p:par>
                                <p:cTn id="32" presetID="10" presetClass="entr" presetSubtype="0" fill="hold" nodeType="withEffect">
                                  <p:stCondLst>
                                    <p:cond delay="0"/>
                                  </p:stCondLst>
                                  <p:childTnLst>
                                    <p:set>
                                      <p:cBhvr>
                                        <p:cTn id="33" dur="1" fill="hold">
                                          <p:stCondLst>
                                            <p:cond delay="0"/>
                                          </p:stCondLst>
                                        </p:cTn>
                                        <p:tgtEl>
                                          <p:spTgt spid="18"/>
                                        </p:tgtEl>
                                        <p:attrNameLst>
                                          <p:attrName>style.visibility</p:attrName>
                                        </p:attrNameLst>
                                      </p:cBhvr>
                                      <p:to>
                                        <p:strVal val="visible"/>
                                      </p:to>
                                    </p:set>
                                    <p:animEffect transition="in" filter="fade">
                                      <p:cBhvr>
                                        <p:cTn id="34" dur="500"/>
                                        <p:tgtEl>
                                          <p:spTgt spid="18"/>
                                        </p:tgtEl>
                                      </p:cBhvr>
                                    </p:animEffect>
                                  </p:childTnLst>
                                </p:cTn>
                              </p:par>
                              <p:par>
                                <p:cTn id="35" presetID="10" presetClass="entr" presetSubtype="0" fill="hold" nodeType="withEffect">
                                  <p:stCondLst>
                                    <p:cond delay="0"/>
                                  </p:stCondLst>
                                  <p:childTnLst>
                                    <p:set>
                                      <p:cBhvr>
                                        <p:cTn id="36" dur="1" fill="hold">
                                          <p:stCondLst>
                                            <p:cond delay="0"/>
                                          </p:stCondLst>
                                        </p:cTn>
                                        <p:tgtEl>
                                          <p:spTgt spid="16"/>
                                        </p:tgtEl>
                                        <p:attrNameLst>
                                          <p:attrName>style.visibility</p:attrName>
                                        </p:attrNameLst>
                                      </p:cBhvr>
                                      <p:to>
                                        <p:strVal val="visible"/>
                                      </p:to>
                                    </p:set>
                                    <p:animEffect transition="in" filter="fade">
                                      <p:cBhvr>
                                        <p:cTn id="37" dur="500"/>
                                        <p:tgtEl>
                                          <p:spTgt spid="16"/>
                                        </p:tgtEl>
                                      </p:cBhvr>
                                    </p:animEffect>
                                  </p:childTnLst>
                                </p:cTn>
                              </p:par>
                              <p:par>
                                <p:cTn id="38" presetID="10" presetClass="entr" presetSubtype="0" fill="hold" nodeType="withEffect">
                                  <p:stCondLst>
                                    <p:cond delay="0"/>
                                  </p:stCondLst>
                                  <p:childTnLst>
                                    <p:set>
                                      <p:cBhvr>
                                        <p:cTn id="39" dur="1" fill="hold">
                                          <p:stCondLst>
                                            <p:cond delay="0"/>
                                          </p:stCondLst>
                                        </p:cTn>
                                        <p:tgtEl>
                                          <p:spTgt spid="19"/>
                                        </p:tgtEl>
                                        <p:attrNameLst>
                                          <p:attrName>style.visibility</p:attrName>
                                        </p:attrNameLst>
                                      </p:cBhvr>
                                      <p:to>
                                        <p:strVal val="visible"/>
                                      </p:to>
                                    </p:set>
                                    <p:animEffect transition="in" filter="fade">
                                      <p:cBhvr>
                                        <p:cTn id="40"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12" grpId="0"/>
    </p:bld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21062" y="1501444"/>
            <a:ext cx="2975495"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2 </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系统平衡状态稳定性概念</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423668" y="1994551"/>
            <a:ext cx="6157455" cy="438582"/>
          </a:xfrm>
          <a:prstGeom prst="rect">
            <a:avLst/>
          </a:prstGeom>
        </p:spPr>
        <p:txBody>
          <a:bodyPr wrap="non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系统平衡状态稳定性概念反映的是系统这样的运动性质：</a:t>
            </a:r>
          </a:p>
        </p:txBody>
      </p:sp>
      <p:sp>
        <p:nvSpPr>
          <p:cNvPr id="6" name="矩形 5"/>
          <p:cNvSpPr/>
          <p:nvPr/>
        </p:nvSpPr>
        <p:spPr>
          <a:xfrm>
            <a:off x="446750" y="2558168"/>
            <a:ext cx="7338060" cy="1200329"/>
          </a:xfrm>
          <a:prstGeom prst="rect">
            <a:avLst/>
          </a:prstGeom>
        </p:spPr>
        <p:txBody>
          <a:bodyPr wrap="square">
            <a:spAutoFit/>
          </a:bodyPr>
          <a:lstStyle/>
          <a:p>
            <a:pPr marL="0" marR="0" lvl="0" indent="200025"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系统处于平衡状态</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下，受到扰动后，系统状态从</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变到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，此时扰动消失，然后看系统状态</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的自由运动（零输入）的性质。若</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一直在平衡状态</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附近的某范围内，则系统稳定；若</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离</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越来越远，则不稳定。</a:t>
            </a:r>
          </a:p>
        </p:txBody>
      </p:sp>
      <p:graphicFrame>
        <p:nvGraphicFramePr>
          <p:cNvPr id="8" name="对象 7"/>
          <p:cNvGraphicFramePr>
            <a:graphicFrameLocks noChangeAspect="1"/>
          </p:cNvGraphicFramePr>
          <p:nvPr>
            <p:extLst/>
          </p:nvPr>
        </p:nvGraphicFramePr>
        <p:xfrm>
          <a:off x="2566034" y="2615318"/>
          <a:ext cx="285036" cy="285036"/>
        </p:xfrm>
        <a:graphic>
          <a:graphicData uri="http://schemas.openxmlformats.org/presentationml/2006/ole">
            <mc:AlternateContent xmlns:mc="http://schemas.openxmlformats.org/markup-compatibility/2006">
              <mc:Choice xmlns:v="urn:schemas-microsoft-com:vml" Requires="v">
                <p:oleObj spid="_x0000_s217090" name="公式" r:id="rId3" imgW="228600" imgH="228600" progId="Equation.3">
                  <p:embed/>
                </p:oleObj>
              </mc:Choice>
              <mc:Fallback>
                <p:oleObj name="公式" r:id="rId3" imgW="228600" imgH="228600" progId="Equation.3">
                  <p:embed/>
                  <p:pic>
                    <p:nvPicPr>
                      <p:cNvPr id="8" name="对象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66034" y="2615318"/>
                        <a:ext cx="285036" cy="285036"/>
                      </a:xfrm>
                      <a:prstGeom prst="rect">
                        <a:avLst/>
                      </a:prstGeom>
                      <a:noFill/>
                    </p:spPr>
                  </p:pic>
                </p:oleObj>
              </mc:Fallback>
            </mc:AlternateContent>
          </a:graphicData>
        </a:graphic>
      </p:graphicFrame>
      <p:graphicFrame>
        <p:nvGraphicFramePr>
          <p:cNvPr id="11" name="对象 10"/>
          <p:cNvGraphicFramePr>
            <a:graphicFrameLocks noChangeAspect="1"/>
          </p:cNvGraphicFramePr>
          <p:nvPr>
            <p:extLst/>
          </p:nvPr>
        </p:nvGraphicFramePr>
        <p:xfrm>
          <a:off x="1868206" y="3146772"/>
          <a:ext cx="325772" cy="325772"/>
        </p:xfrm>
        <a:graphic>
          <a:graphicData uri="http://schemas.openxmlformats.org/presentationml/2006/ole">
            <mc:AlternateContent xmlns:mc="http://schemas.openxmlformats.org/markup-compatibility/2006">
              <mc:Choice xmlns:v="urn:schemas-microsoft-com:vml" Requires="v">
                <p:oleObj spid="_x0000_s217091" name="公式" r:id="rId5" imgW="228600" imgH="228600" progId="Equation.3">
                  <p:embed/>
                </p:oleObj>
              </mc:Choice>
              <mc:Fallback>
                <p:oleObj name="公式" r:id="rId5" imgW="228600" imgH="228600" progId="Equation.3">
                  <p:embed/>
                  <p:pic>
                    <p:nvPicPr>
                      <p:cNvPr id="11" name="对象 1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68206" y="3146772"/>
                        <a:ext cx="325772" cy="325772"/>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6604217" y="2615317"/>
          <a:ext cx="290699" cy="290699"/>
        </p:xfrm>
        <a:graphic>
          <a:graphicData uri="http://schemas.openxmlformats.org/presentationml/2006/ole">
            <mc:AlternateContent xmlns:mc="http://schemas.openxmlformats.org/markup-compatibility/2006">
              <mc:Choice xmlns:v="urn:schemas-microsoft-com:vml" Requires="v">
                <p:oleObj spid="_x0000_s217092" name="公式" r:id="rId6" imgW="228600" imgH="228600" progId="Equation.3">
                  <p:embed/>
                </p:oleObj>
              </mc:Choice>
              <mc:Fallback>
                <p:oleObj name="公式" r:id="rId6" imgW="228600" imgH="228600" progId="Equation.3">
                  <p:embed/>
                  <p:pic>
                    <p:nvPicPr>
                      <p:cNvPr id="13" name="对象 1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604217" y="2615317"/>
                        <a:ext cx="290699" cy="290699"/>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3254553" y="2928989"/>
          <a:ext cx="376476" cy="225886"/>
        </p:xfrm>
        <a:graphic>
          <a:graphicData uri="http://schemas.openxmlformats.org/presentationml/2006/ole">
            <mc:AlternateContent xmlns:mc="http://schemas.openxmlformats.org/markup-compatibility/2006">
              <mc:Choice xmlns:v="urn:schemas-microsoft-com:vml" Requires="v">
                <p:oleObj spid="_x0000_s217093" name="公式" r:id="rId8" imgW="330057" imgH="203112" progId="Equation.3">
                  <p:embed/>
                </p:oleObj>
              </mc:Choice>
              <mc:Fallback>
                <p:oleObj name="公式" r:id="rId8" imgW="330057" imgH="203112" progId="Equation.3">
                  <p:embed/>
                  <p:pic>
                    <p:nvPicPr>
                      <p:cNvPr id="15" name="对象 1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54553" y="2928989"/>
                        <a:ext cx="376476" cy="225886"/>
                      </a:xfrm>
                      <a:prstGeom prst="rect">
                        <a:avLst/>
                      </a:prstGeom>
                      <a:noFill/>
                    </p:spPr>
                  </p:pic>
                </p:oleObj>
              </mc:Fallback>
            </mc:AlternateContent>
          </a:graphicData>
        </a:graphic>
      </p:graphicFrame>
      <p:graphicFrame>
        <p:nvGraphicFramePr>
          <p:cNvPr id="19" name="对象 18"/>
          <p:cNvGraphicFramePr>
            <a:graphicFrameLocks noChangeAspect="1"/>
          </p:cNvGraphicFramePr>
          <p:nvPr>
            <p:extLst/>
          </p:nvPr>
        </p:nvGraphicFramePr>
        <p:xfrm>
          <a:off x="5884306" y="2615318"/>
          <a:ext cx="285036" cy="285036"/>
        </p:xfrm>
        <a:graphic>
          <a:graphicData uri="http://schemas.openxmlformats.org/presentationml/2006/ole">
            <mc:AlternateContent xmlns:mc="http://schemas.openxmlformats.org/markup-compatibility/2006">
              <mc:Choice xmlns:v="urn:schemas-microsoft-com:vml" Requires="v">
                <p:oleObj spid="_x0000_s217094" name="公式" r:id="rId10" imgW="228600" imgH="228600" progId="Equation.3">
                  <p:embed/>
                </p:oleObj>
              </mc:Choice>
              <mc:Fallback>
                <p:oleObj name="公式" r:id="rId10" imgW="228600" imgH="228600" progId="Equation.3">
                  <p:embed/>
                  <p:pic>
                    <p:nvPicPr>
                      <p:cNvPr id="19" name="对象 1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884306" y="2615318"/>
                        <a:ext cx="285036" cy="285036"/>
                      </a:xfrm>
                      <a:prstGeom prst="rect">
                        <a:avLst/>
                      </a:prstGeom>
                      <a:noFill/>
                    </p:spPr>
                  </p:pic>
                </p:oleObj>
              </mc:Fallback>
            </mc:AlternateContent>
          </a:graphicData>
        </a:graphic>
      </p:graphicFrame>
      <p:graphicFrame>
        <p:nvGraphicFramePr>
          <p:cNvPr id="20" name="对象 19"/>
          <p:cNvGraphicFramePr>
            <a:graphicFrameLocks noChangeAspect="1"/>
          </p:cNvGraphicFramePr>
          <p:nvPr>
            <p:extLst/>
          </p:nvPr>
        </p:nvGraphicFramePr>
        <p:xfrm>
          <a:off x="7074455" y="2903319"/>
          <a:ext cx="376476" cy="225886"/>
        </p:xfrm>
        <a:graphic>
          <a:graphicData uri="http://schemas.openxmlformats.org/presentationml/2006/ole">
            <mc:AlternateContent xmlns:mc="http://schemas.openxmlformats.org/markup-compatibility/2006">
              <mc:Choice xmlns:v="urn:schemas-microsoft-com:vml" Requires="v">
                <p:oleObj spid="_x0000_s217095" name="公式" r:id="rId11" imgW="330057" imgH="203112" progId="Equation.3">
                  <p:embed/>
                </p:oleObj>
              </mc:Choice>
              <mc:Fallback>
                <p:oleObj name="公式" r:id="rId11" imgW="330057" imgH="203112" progId="Equation.3">
                  <p:embed/>
                  <p:pic>
                    <p:nvPicPr>
                      <p:cNvPr id="20" name="对象 19"/>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074455" y="2903319"/>
                        <a:ext cx="376476" cy="225886"/>
                      </a:xfrm>
                      <a:prstGeom prst="rect">
                        <a:avLst/>
                      </a:prstGeom>
                      <a:noFill/>
                    </p:spPr>
                  </p:pic>
                </p:oleObj>
              </mc:Fallback>
            </mc:AlternateContent>
          </a:graphicData>
        </a:graphic>
      </p:graphicFrame>
      <p:graphicFrame>
        <p:nvGraphicFramePr>
          <p:cNvPr id="21" name="对象 20"/>
          <p:cNvGraphicFramePr>
            <a:graphicFrameLocks noChangeAspect="1"/>
          </p:cNvGraphicFramePr>
          <p:nvPr>
            <p:extLst/>
          </p:nvPr>
        </p:nvGraphicFramePr>
        <p:xfrm>
          <a:off x="5507830" y="3194675"/>
          <a:ext cx="376476" cy="225886"/>
        </p:xfrm>
        <a:graphic>
          <a:graphicData uri="http://schemas.openxmlformats.org/presentationml/2006/ole">
            <mc:AlternateContent xmlns:mc="http://schemas.openxmlformats.org/markup-compatibility/2006">
              <mc:Choice xmlns:v="urn:schemas-microsoft-com:vml" Requires="v">
                <p:oleObj spid="_x0000_s217096" name="公式" r:id="rId12" imgW="330057" imgH="203112" progId="Equation.3">
                  <p:embed/>
                </p:oleObj>
              </mc:Choice>
              <mc:Fallback>
                <p:oleObj name="公式" r:id="rId12" imgW="330057" imgH="203112" progId="Equation.3">
                  <p:embed/>
                  <p:pic>
                    <p:nvPicPr>
                      <p:cNvPr id="21" name="对象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507830" y="3194675"/>
                        <a:ext cx="376476" cy="225886"/>
                      </a:xfrm>
                      <a:prstGeom prst="rect">
                        <a:avLst/>
                      </a:prstGeom>
                      <a:noFill/>
                    </p:spPr>
                  </p:pic>
                </p:oleObj>
              </mc:Fallback>
            </mc:AlternateContent>
          </a:graphicData>
        </a:graphic>
      </p:graphicFrame>
      <p:graphicFrame>
        <p:nvGraphicFramePr>
          <p:cNvPr id="22" name="对象 21"/>
          <p:cNvGraphicFramePr>
            <a:graphicFrameLocks noChangeAspect="1"/>
          </p:cNvGraphicFramePr>
          <p:nvPr>
            <p:extLst/>
          </p:nvPr>
        </p:nvGraphicFramePr>
        <p:xfrm>
          <a:off x="6026824" y="3146772"/>
          <a:ext cx="325772" cy="325772"/>
        </p:xfrm>
        <a:graphic>
          <a:graphicData uri="http://schemas.openxmlformats.org/presentationml/2006/ole">
            <mc:AlternateContent xmlns:mc="http://schemas.openxmlformats.org/markup-compatibility/2006">
              <mc:Choice xmlns:v="urn:schemas-microsoft-com:vml" Requires="v">
                <p:oleObj spid="_x0000_s217097" name="公式" r:id="rId13" imgW="228600" imgH="228600" progId="Equation.3">
                  <p:embed/>
                </p:oleObj>
              </mc:Choice>
              <mc:Fallback>
                <p:oleObj name="公式" r:id="rId13" imgW="228600" imgH="228600" progId="Equation.3">
                  <p:embed/>
                  <p:pic>
                    <p:nvPicPr>
                      <p:cNvPr id="22" name="对象 2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26824" y="3146772"/>
                        <a:ext cx="325772" cy="325772"/>
                      </a:xfrm>
                      <a:prstGeom prst="rect">
                        <a:avLst/>
                      </a:prstGeom>
                      <a:noFill/>
                    </p:spPr>
                  </p:pic>
                </p:oleObj>
              </mc:Fallback>
            </mc:AlternateContent>
          </a:graphicData>
        </a:graphic>
      </p:graphicFrame>
      <p:sp>
        <p:nvSpPr>
          <p:cNvPr id="2" name="矩形 1"/>
          <p:cNvSpPr/>
          <p:nvPr/>
        </p:nvSpPr>
        <p:spPr>
          <a:xfrm>
            <a:off x="446750" y="3840576"/>
            <a:ext cx="7338060" cy="923330"/>
          </a:xfrm>
          <a:prstGeom prst="rect">
            <a:avLst/>
          </a:prstGeom>
        </p:spPr>
        <p:txBody>
          <a:bodyPr wrap="square">
            <a:spAutoFit/>
          </a:body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例</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3-26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已知系统的状态方程为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，系统的初始状态</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。试求系统的平衡状态，并讨论该平衡状态</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的稳定性。</a:t>
            </a:r>
          </a:p>
        </p:txBody>
      </p:sp>
      <p:graphicFrame>
        <p:nvGraphicFramePr>
          <p:cNvPr id="7" name="对象 6"/>
          <p:cNvGraphicFramePr>
            <a:graphicFrameLocks noChangeAspect="1"/>
          </p:cNvGraphicFramePr>
          <p:nvPr>
            <p:extLst/>
          </p:nvPr>
        </p:nvGraphicFramePr>
        <p:xfrm>
          <a:off x="3502395" y="3838154"/>
          <a:ext cx="2212605" cy="508159"/>
        </p:xfrm>
        <a:graphic>
          <a:graphicData uri="http://schemas.openxmlformats.org/presentationml/2006/ole">
            <mc:AlternateContent xmlns:mc="http://schemas.openxmlformats.org/markup-compatibility/2006">
              <mc:Choice xmlns:v="urn:schemas-microsoft-com:vml" Requires="v">
                <p:oleObj spid="_x0000_s217098" name="Equation" r:id="rId14" imgW="1993900" imgH="457200" progId="Equation.DSMT4">
                  <p:embed/>
                </p:oleObj>
              </mc:Choice>
              <mc:Fallback>
                <p:oleObj name="Equation" r:id="rId14" imgW="1993900" imgH="457200" progId="Equation.DSMT4">
                  <p:embed/>
                  <p:pic>
                    <p:nvPicPr>
                      <p:cNvPr id="7" name="对象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502395" y="3838154"/>
                        <a:ext cx="2212605" cy="508159"/>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7511693" y="3838154"/>
          <a:ext cx="1094876" cy="536911"/>
        </p:xfrm>
        <a:graphic>
          <a:graphicData uri="http://schemas.openxmlformats.org/presentationml/2006/ole">
            <mc:AlternateContent xmlns:mc="http://schemas.openxmlformats.org/markup-compatibility/2006">
              <mc:Choice xmlns:v="urn:schemas-microsoft-com:vml" Requires="v">
                <p:oleObj spid="_x0000_s217099" name="公式" r:id="rId16" imgW="990170" imgH="482391" progId="Equation.3">
                  <p:embed/>
                </p:oleObj>
              </mc:Choice>
              <mc:Fallback>
                <p:oleObj name="公式" r:id="rId16" imgW="990170" imgH="482391" progId="Equation.3">
                  <p:embed/>
                  <p:pic>
                    <p:nvPicPr>
                      <p:cNvPr id="10" name="对象 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511693" y="3838154"/>
                        <a:ext cx="1094876" cy="536911"/>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4826916" y="4381916"/>
          <a:ext cx="331206" cy="345606"/>
        </p:xfrm>
        <a:graphic>
          <a:graphicData uri="http://schemas.openxmlformats.org/presentationml/2006/ole">
            <mc:AlternateContent xmlns:mc="http://schemas.openxmlformats.org/markup-compatibility/2006">
              <mc:Choice xmlns:v="urn:schemas-microsoft-com:vml" Requires="v">
                <p:oleObj spid="_x0000_s217100" name="Equation" r:id="rId18" imgW="215806" imgH="228501" progId="Equation.DSMT4">
                  <p:embed/>
                </p:oleObj>
              </mc:Choice>
              <mc:Fallback>
                <p:oleObj name="Equation" r:id="rId18" imgW="215806" imgH="228501" progId="Equation.DSMT4">
                  <p:embed/>
                  <p:pic>
                    <p:nvPicPr>
                      <p:cNvPr id="14" name="对象 1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4826916" y="4381916"/>
                        <a:ext cx="331206" cy="345606"/>
                      </a:xfrm>
                      <a:prstGeom prst="rect">
                        <a:avLst/>
                      </a:prstGeom>
                      <a:noFill/>
                    </p:spPr>
                  </p:pic>
                </p:oleObj>
              </mc:Fallback>
            </mc:AlternateContent>
          </a:graphicData>
        </a:graphic>
      </p:graphicFrame>
      <p:sp>
        <p:nvSpPr>
          <p:cNvPr id="3" name="页脚占位符 2"/>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9" name="灯片编号占位符 8"/>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277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6047359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par>
                                <p:cTn id="13" presetID="10" presetClass="entr" presetSubtype="0" fill="hold"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nodeType="withEffect">
                                  <p:stCondLst>
                                    <p:cond delay="0"/>
                                  </p:stCondLst>
                                  <p:childTnLst>
                                    <p:set>
                                      <p:cBhvr>
                                        <p:cTn id="17" dur="1" fill="hold">
                                          <p:stCondLst>
                                            <p:cond delay="0"/>
                                          </p:stCondLst>
                                        </p:cTn>
                                        <p:tgtEl>
                                          <p:spTgt spid="19"/>
                                        </p:tgtEl>
                                        <p:attrNameLst>
                                          <p:attrName>style.visibility</p:attrName>
                                        </p:attrNameLst>
                                      </p:cBhvr>
                                      <p:to>
                                        <p:strVal val="visible"/>
                                      </p:to>
                                    </p:set>
                                    <p:animEffect transition="in" filter="fade">
                                      <p:cBhvr>
                                        <p:cTn id="18" dur="500"/>
                                        <p:tgtEl>
                                          <p:spTgt spid="19"/>
                                        </p:tgtEl>
                                      </p:cBhvr>
                                    </p:animEffect>
                                  </p:childTnLst>
                                </p:cTn>
                              </p:par>
                              <p:par>
                                <p:cTn id="19" presetID="10" presetClass="entr" presetSubtype="0" fill="hold" nodeType="with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fade">
                                      <p:cBhvr>
                                        <p:cTn id="21" dur="500"/>
                                        <p:tgtEl>
                                          <p:spTgt spid="13"/>
                                        </p:tgtEl>
                                      </p:cBhvr>
                                    </p:animEffect>
                                  </p:childTnLst>
                                </p:cTn>
                              </p:par>
                              <p:par>
                                <p:cTn id="22" presetID="10" presetClass="entr" presetSubtype="0" fill="hold" nodeType="withEffect">
                                  <p:stCondLst>
                                    <p:cond delay="0"/>
                                  </p:stCondLst>
                                  <p:childTnLst>
                                    <p:set>
                                      <p:cBhvr>
                                        <p:cTn id="23" dur="1" fill="hold">
                                          <p:stCondLst>
                                            <p:cond delay="0"/>
                                          </p:stCondLst>
                                        </p:cTn>
                                        <p:tgtEl>
                                          <p:spTgt spid="20"/>
                                        </p:tgtEl>
                                        <p:attrNameLst>
                                          <p:attrName>style.visibility</p:attrName>
                                        </p:attrNameLst>
                                      </p:cBhvr>
                                      <p:to>
                                        <p:strVal val="visible"/>
                                      </p:to>
                                    </p:set>
                                    <p:animEffect transition="in" filter="fade">
                                      <p:cBhvr>
                                        <p:cTn id="24" dur="500"/>
                                        <p:tgtEl>
                                          <p:spTgt spid="20"/>
                                        </p:tgtEl>
                                      </p:cBhvr>
                                    </p:animEffect>
                                  </p:childTnLst>
                                </p:cTn>
                              </p:par>
                              <p:par>
                                <p:cTn id="25" presetID="10" presetClass="entr" presetSubtype="0" fill="hold" nodeType="withEffect">
                                  <p:stCondLst>
                                    <p:cond delay="0"/>
                                  </p:stCondLst>
                                  <p:childTnLst>
                                    <p:set>
                                      <p:cBhvr>
                                        <p:cTn id="26" dur="1" fill="hold">
                                          <p:stCondLst>
                                            <p:cond delay="0"/>
                                          </p:stCondLst>
                                        </p:cTn>
                                        <p:tgtEl>
                                          <p:spTgt spid="21"/>
                                        </p:tgtEl>
                                        <p:attrNameLst>
                                          <p:attrName>style.visibility</p:attrName>
                                        </p:attrNameLst>
                                      </p:cBhvr>
                                      <p:to>
                                        <p:strVal val="visible"/>
                                      </p:to>
                                    </p:set>
                                    <p:animEffect transition="in" filter="fade">
                                      <p:cBhvr>
                                        <p:cTn id="27" dur="500"/>
                                        <p:tgtEl>
                                          <p:spTgt spid="21"/>
                                        </p:tgtEl>
                                      </p:cBhvr>
                                    </p:animEffect>
                                  </p:childTnLst>
                                </p:cTn>
                              </p:par>
                              <p:par>
                                <p:cTn id="28" presetID="10" presetClass="entr" presetSubtype="0" fill="hold" nodeType="withEffect">
                                  <p:stCondLst>
                                    <p:cond delay="0"/>
                                  </p:stCondLst>
                                  <p:childTnLst>
                                    <p:set>
                                      <p:cBhvr>
                                        <p:cTn id="29" dur="1" fill="hold">
                                          <p:stCondLst>
                                            <p:cond delay="0"/>
                                          </p:stCondLst>
                                        </p:cTn>
                                        <p:tgtEl>
                                          <p:spTgt spid="22"/>
                                        </p:tgtEl>
                                        <p:attrNameLst>
                                          <p:attrName>style.visibility</p:attrName>
                                        </p:attrNameLst>
                                      </p:cBhvr>
                                      <p:to>
                                        <p:strVal val="visible"/>
                                      </p:to>
                                    </p:set>
                                    <p:animEffect transition="in" filter="fade">
                                      <p:cBhvr>
                                        <p:cTn id="30" dur="500"/>
                                        <p:tgtEl>
                                          <p:spTgt spid="22"/>
                                        </p:tgtEl>
                                      </p:cBhvr>
                                    </p:animEffect>
                                  </p:childTnLst>
                                </p:cTn>
                              </p:par>
                              <p:par>
                                <p:cTn id="31" presetID="10" presetClass="entr" presetSubtype="0" fill="hold" nodeType="withEffect">
                                  <p:stCondLst>
                                    <p:cond delay="0"/>
                                  </p:stCondLst>
                                  <p:childTnLst>
                                    <p:set>
                                      <p:cBhvr>
                                        <p:cTn id="32" dur="1" fill="hold">
                                          <p:stCondLst>
                                            <p:cond delay="0"/>
                                          </p:stCondLst>
                                        </p:cTn>
                                        <p:tgtEl>
                                          <p:spTgt spid="15"/>
                                        </p:tgtEl>
                                        <p:attrNameLst>
                                          <p:attrName>style.visibility</p:attrName>
                                        </p:attrNameLst>
                                      </p:cBhvr>
                                      <p:to>
                                        <p:strVal val="visible"/>
                                      </p:to>
                                    </p:set>
                                    <p:animEffect transition="in" filter="fade">
                                      <p:cBhvr>
                                        <p:cTn id="33" dur="500"/>
                                        <p:tgtEl>
                                          <p:spTgt spid="15"/>
                                        </p:tgtEl>
                                      </p:cBhvr>
                                    </p:animEffect>
                                  </p:childTnLst>
                                </p:cTn>
                              </p:par>
                              <p:par>
                                <p:cTn id="34" presetID="10" presetClass="entr" presetSubtype="0" fill="hold" nodeType="withEffect">
                                  <p:stCondLst>
                                    <p:cond delay="0"/>
                                  </p:stCondLst>
                                  <p:childTnLst>
                                    <p:set>
                                      <p:cBhvr>
                                        <p:cTn id="35" dur="1" fill="hold">
                                          <p:stCondLst>
                                            <p:cond delay="0"/>
                                          </p:stCondLst>
                                        </p:cTn>
                                        <p:tgtEl>
                                          <p:spTgt spid="11"/>
                                        </p:tgtEl>
                                        <p:attrNameLst>
                                          <p:attrName>style.visibility</p:attrName>
                                        </p:attrNameLst>
                                      </p:cBhvr>
                                      <p:to>
                                        <p:strVal val="visible"/>
                                      </p:to>
                                    </p:set>
                                    <p:animEffect transition="in" filter="fade">
                                      <p:cBhvr>
                                        <p:cTn id="36" dur="500"/>
                                        <p:tgtEl>
                                          <p:spTgt spid="11"/>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2"/>
                                        </p:tgtEl>
                                        <p:attrNameLst>
                                          <p:attrName>style.visibility</p:attrName>
                                        </p:attrNameLst>
                                      </p:cBhvr>
                                      <p:to>
                                        <p:strVal val="visible"/>
                                      </p:to>
                                    </p:set>
                                    <p:animEffect transition="in" filter="fade">
                                      <p:cBhvr>
                                        <p:cTn id="41" dur="500"/>
                                        <p:tgtEl>
                                          <p:spTgt spid="2"/>
                                        </p:tgtEl>
                                      </p:cBhvr>
                                    </p:animEffect>
                                  </p:childTnLst>
                                </p:cTn>
                              </p:par>
                              <p:par>
                                <p:cTn id="42" presetID="10" presetClass="entr" presetSubtype="0" fill="hold" nodeType="withEffect">
                                  <p:stCondLst>
                                    <p:cond delay="0"/>
                                  </p:stCondLst>
                                  <p:childTnLst>
                                    <p:set>
                                      <p:cBhvr>
                                        <p:cTn id="43" dur="1" fill="hold">
                                          <p:stCondLst>
                                            <p:cond delay="0"/>
                                          </p:stCondLst>
                                        </p:cTn>
                                        <p:tgtEl>
                                          <p:spTgt spid="7"/>
                                        </p:tgtEl>
                                        <p:attrNameLst>
                                          <p:attrName>style.visibility</p:attrName>
                                        </p:attrNameLst>
                                      </p:cBhvr>
                                      <p:to>
                                        <p:strVal val="visible"/>
                                      </p:to>
                                    </p:set>
                                    <p:animEffect transition="in" filter="fade">
                                      <p:cBhvr>
                                        <p:cTn id="44" dur="500"/>
                                        <p:tgtEl>
                                          <p:spTgt spid="7"/>
                                        </p:tgtEl>
                                      </p:cBhvr>
                                    </p:animEffect>
                                  </p:childTnLst>
                                </p:cTn>
                              </p:par>
                              <p:par>
                                <p:cTn id="45" presetID="10" presetClass="entr" presetSubtype="0" fill="hold" nodeType="withEffect">
                                  <p:stCondLst>
                                    <p:cond delay="0"/>
                                  </p:stCondLst>
                                  <p:childTnLst>
                                    <p:set>
                                      <p:cBhvr>
                                        <p:cTn id="46" dur="1" fill="hold">
                                          <p:stCondLst>
                                            <p:cond delay="0"/>
                                          </p:stCondLst>
                                        </p:cTn>
                                        <p:tgtEl>
                                          <p:spTgt spid="10"/>
                                        </p:tgtEl>
                                        <p:attrNameLst>
                                          <p:attrName>style.visibility</p:attrName>
                                        </p:attrNameLst>
                                      </p:cBhvr>
                                      <p:to>
                                        <p:strVal val="visible"/>
                                      </p:to>
                                    </p:set>
                                    <p:animEffect transition="in" filter="fade">
                                      <p:cBhvr>
                                        <p:cTn id="47" dur="500"/>
                                        <p:tgtEl>
                                          <p:spTgt spid="10"/>
                                        </p:tgtEl>
                                      </p:cBhvr>
                                    </p:animEffect>
                                  </p:childTnLst>
                                </p:cTn>
                              </p:par>
                              <p:par>
                                <p:cTn id="48" presetID="10" presetClass="entr" presetSubtype="0" fill="hold" nodeType="withEffect">
                                  <p:stCondLst>
                                    <p:cond delay="0"/>
                                  </p:stCondLst>
                                  <p:childTnLst>
                                    <p:set>
                                      <p:cBhvr>
                                        <p:cTn id="49" dur="1" fill="hold">
                                          <p:stCondLst>
                                            <p:cond delay="0"/>
                                          </p:stCondLst>
                                        </p:cTn>
                                        <p:tgtEl>
                                          <p:spTgt spid="14"/>
                                        </p:tgtEl>
                                        <p:attrNameLst>
                                          <p:attrName>style.visibility</p:attrName>
                                        </p:attrNameLst>
                                      </p:cBhvr>
                                      <p:to>
                                        <p:strVal val="visible"/>
                                      </p:to>
                                    </p:set>
                                    <p:animEffect transition="in" filter="fade">
                                      <p:cBhvr>
                                        <p:cTn id="50"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2" grpId="0"/>
    </p:bldLst>
  </p:timing>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84849" y="1097852"/>
            <a:ext cx="647934" cy="369332"/>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解</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p>
        </p:txBody>
      </p:sp>
      <p:sp>
        <p:nvSpPr>
          <p:cNvPr id="5" name="矩形 4"/>
          <p:cNvSpPr/>
          <p:nvPr/>
        </p:nvSpPr>
        <p:spPr>
          <a:xfrm>
            <a:off x="739531" y="1048749"/>
            <a:ext cx="1569660"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平衡状态：</a:t>
            </a:r>
          </a:p>
        </p:txBody>
      </p:sp>
      <p:sp>
        <p:nvSpPr>
          <p:cNvPr id="6" name="矩形 5"/>
          <p:cNvSpPr/>
          <p:nvPr/>
        </p:nvSpPr>
        <p:spPr>
          <a:xfrm>
            <a:off x="708816" y="1433755"/>
            <a:ext cx="7558426" cy="438582"/>
          </a:xfrm>
          <a:prstGeom prst="rect">
            <a:avLst/>
          </a:prstGeom>
        </p:spPr>
        <p:txBody>
          <a:bodyPr wrap="square">
            <a:spAutoFit/>
          </a:bodyPr>
          <a:lstStyle/>
          <a:p>
            <a:pPr marL="17145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在状态方程中，在零输入（</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U=0</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）的条件下，令</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0</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，解得</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0</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p>
        </p:txBody>
      </p:sp>
      <p:sp>
        <p:nvSpPr>
          <p:cNvPr id="7" name="Rectangle 2"/>
          <p:cNvSpPr>
            <a:spLocks noChangeArrowheads="1"/>
          </p:cNvSpPr>
          <p:nvPr/>
        </p:nvSpPr>
        <p:spPr bwMode="auto">
          <a:xfrm>
            <a:off x="1009500" y="208329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5684370" y="1501680"/>
          <a:ext cx="407821" cy="279649"/>
        </p:xfrm>
        <a:graphic>
          <a:graphicData uri="http://schemas.openxmlformats.org/presentationml/2006/ole">
            <mc:AlternateContent xmlns:mc="http://schemas.openxmlformats.org/markup-compatibility/2006">
              <mc:Choice xmlns:v="urn:schemas-microsoft-com:vml" Requires="v">
                <p:oleObj spid="_x0000_s218114" name="Equation" r:id="rId3" imgW="330200" imgH="228600" progId="Equation.DSMT4">
                  <p:embed/>
                </p:oleObj>
              </mc:Choice>
              <mc:Fallback>
                <p:oleObj name="Equation" r:id="rId3" imgW="330200" imgH="228600" progId="Equation.DSMT4">
                  <p:embed/>
                  <p:pic>
                    <p:nvPicPr>
                      <p:cNvPr id="8" name="对象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84370" y="1501680"/>
                        <a:ext cx="407821" cy="279649"/>
                      </a:xfrm>
                      <a:prstGeom prst="rect">
                        <a:avLst/>
                      </a:prstGeom>
                      <a:noFill/>
                    </p:spPr>
                  </p:pic>
                </p:oleObj>
              </mc:Fallback>
            </mc:AlternateContent>
          </a:graphicData>
        </a:graphic>
      </p:graphicFrame>
      <p:sp>
        <p:nvSpPr>
          <p:cNvPr id="9" name="Rectangle 4"/>
          <p:cNvSpPr>
            <a:spLocks noChangeArrowheads="1"/>
          </p:cNvSpPr>
          <p:nvPr/>
        </p:nvSpPr>
        <p:spPr bwMode="auto">
          <a:xfrm>
            <a:off x="7287252" y="199757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7107542" y="1485430"/>
          <a:ext cx="359419" cy="375045"/>
        </p:xfrm>
        <a:graphic>
          <a:graphicData uri="http://schemas.openxmlformats.org/presentationml/2006/ole">
            <mc:AlternateContent xmlns:mc="http://schemas.openxmlformats.org/markup-compatibility/2006">
              <mc:Choice xmlns:v="urn:schemas-microsoft-com:vml" Requires="v">
                <p:oleObj spid="_x0000_s218115" name="Equation" r:id="rId5" imgW="215806" imgH="228501" progId="Equation.DSMT4">
                  <p:embed/>
                </p:oleObj>
              </mc:Choice>
              <mc:Fallback>
                <p:oleObj name="Equation" r:id="rId5" imgW="215806" imgH="228501" progId="Equation.DSMT4">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07542" y="1485430"/>
                        <a:ext cx="359419" cy="375045"/>
                      </a:xfrm>
                      <a:prstGeom prst="rect">
                        <a:avLst/>
                      </a:prstGeom>
                      <a:noFill/>
                    </p:spPr>
                  </p:pic>
                </p:oleObj>
              </mc:Fallback>
            </mc:AlternateContent>
          </a:graphicData>
        </a:graphic>
      </p:graphicFrame>
      <p:sp>
        <p:nvSpPr>
          <p:cNvPr id="11" name="矩形 10"/>
          <p:cNvSpPr/>
          <p:nvPr/>
        </p:nvSpPr>
        <p:spPr>
          <a:xfrm>
            <a:off x="762614" y="1816643"/>
            <a:ext cx="3192166" cy="36933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2.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平衡状态</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0</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的稳定性：</a:t>
            </a:r>
          </a:p>
        </p:txBody>
      </p:sp>
      <p:sp>
        <p:nvSpPr>
          <p:cNvPr id="12" name="Rectangle 6"/>
          <p:cNvSpPr>
            <a:spLocks noChangeArrowheads="1"/>
          </p:cNvSpPr>
          <p:nvPr/>
        </p:nvSpPr>
        <p:spPr bwMode="auto">
          <a:xfrm>
            <a:off x="3063241" y="292380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1966068" y="1870339"/>
          <a:ext cx="320040" cy="333955"/>
        </p:xfrm>
        <a:graphic>
          <a:graphicData uri="http://schemas.openxmlformats.org/presentationml/2006/ole">
            <mc:AlternateContent xmlns:mc="http://schemas.openxmlformats.org/markup-compatibility/2006">
              <mc:Choice xmlns:v="urn:schemas-microsoft-com:vml" Requires="v">
                <p:oleObj spid="_x0000_s218116" name="Equation" r:id="rId7" imgW="215806" imgH="228501" progId="Equation.DSMT4">
                  <p:embed/>
                </p:oleObj>
              </mc:Choice>
              <mc:Fallback>
                <p:oleObj name="Equation" r:id="rId7" imgW="215806" imgH="228501" progId="Equation.DSMT4">
                  <p:embed/>
                  <p:pic>
                    <p:nvPicPr>
                      <p:cNvPr id="13" name="对象 1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66068" y="1870339"/>
                        <a:ext cx="320040" cy="333955"/>
                      </a:xfrm>
                      <a:prstGeom prst="rect">
                        <a:avLst/>
                      </a:prstGeom>
                      <a:noFill/>
                    </p:spPr>
                  </p:pic>
                </p:oleObj>
              </mc:Fallback>
            </mc:AlternateContent>
          </a:graphicData>
        </a:graphic>
      </p:graphicFrame>
      <p:sp>
        <p:nvSpPr>
          <p:cNvPr id="14" name="矩形 13"/>
          <p:cNvSpPr/>
          <p:nvPr/>
        </p:nvSpPr>
        <p:spPr>
          <a:xfrm>
            <a:off x="739371" y="2183977"/>
            <a:ext cx="2132635" cy="369332"/>
          </a:xfrm>
          <a:prstGeom prst="rect">
            <a:avLst/>
          </a:prstGeom>
        </p:spPr>
        <p:txBody>
          <a:bodyPr wrap="none">
            <a:spAutoFit/>
          </a:bodyPr>
          <a:lstStyle/>
          <a:p>
            <a:pPr marL="0" marR="0" lvl="0" indent="100013"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系统的分解矩阵为</a:t>
            </a:r>
          </a:p>
        </p:txBody>
      </p:sp>
      <p:sp>
        <p:nvSpPr>
          <p:cNvPr id="15" name="Rectangle 8"/>
          <p:cNvSpPr>
            <a:spLocks noChangeArrowheads="1"/>
          </p:cNvSpPr>
          <p:nvPr/>
        </p:nvSpPr>
        <p:spPr bwMode="auto">
          <a:xfrm>
            <a:off x="2286109" y="372285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2126088" y="2480103"/>
          <a:ext cx="4584894" cy="543971"/>
        </p:xfrm>
        <a:graphic>
          <a:graphicData uri="http://schemas.openxmlformats.org/presentationml/2006/ole">
            <mc:AlternateContent xmlns:mc="http://schemas.openxmlformats.org/markup-compatibility/2006">
              <mc:Choice xmlns:v="urn:schemas-microsoft-com:vml" Requires="v">
                <p:oleObj spid="_x0000_s218117" name="Equation" r:id="rId8" imgW="3937000" imgH="469900" progId="Equation.DSMT4">
                  <p:embed/>
                </p:oleObj>
              </mc:Choice>
              <mc:Fallback>
                <p:oleObj name="Equation" r:id="rId8" imgW="3937000" imgH="469900" progId="Equation.DSMT4">
                  <p:embed/>
                  <p:pic>
                    <p:nvPicPr>
                      <p:cNvPr id="16" name="对象 1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126088" y="2480103"/>
                        <a:ext cx="4584894" cy="543971"/>
                      </a:xfrm>
                      <a:prstGeom prst="rect">
                        <a:avLst/>
                      </a:prstGeom>
                      <a:noFill/>
                    </p:spPr>
                  </p:pic>
                </p:oleObj>
              </mc:Fallback>
            </mc:AlternateContent>
          </a:graphicData>
        </a:graphic>
      </p:graphicFrame>
      <p:sp>
        <p:nvSpPr>
          <p:cNvPr id="17" name="矩形 16"/>
          <p:cNvSpPr/>
          <p:nvPr/>
        </p:nvSpPr>
        <p:spPr>
          <a:xfrm>
            <a:off x="929098" y="3089128"/>
            <a:ext cx="2904962"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所以，在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U=0</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的条件下，有</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8" name="Rectangle 10"/>
          <p:cNvSpPr>
            <a:spLocks noChangeArrowheads="1"/>
          </p:cNvSpPr>
          <p:nvPr/>
        </p:nvSpPr>
        <p:spPr bwMode="auto">
          <a:xfrm>
            <a:off x="2103121" y="452190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9" name="对象 18"/>
          <p:cNvGraphicFramePr>
            <a:graphicFrameLocks noChangeAspect="1"/>
          </p:cNvGraphicFramePr>
          <p:nvPr>
            <p:extLst/>
          </p:nvPr>
        </p:nvGraphicFramePr>
        <p:xfrm>
          <a:off x="1788354" y="3421414"/>
          <a:ext cx="5344592" cy="582341"/>
        </p:xfrm>
        <a:graphic>
          <a:graphicData uri="http://schemas.openxmlformats.org/presentationml/2006/ole">
            <mc:AlternateContent xmlns:mc="http://schemas.openxmlformats.org/markup-compatibility/2006">
              <mc:Choice xmlns:v="urn:schemas-microsoft-com:vml" Requires="v">
                <p:oleObj spid="_x0000_s218118" name="Equation" r:id="rId10" imgW="3937000" imgH="431800" progId="Equation.DSMT4">
                  <p:embed/>
                </p:oleObj>
              </mc:Choice>
              <mc:Fallback>
                <p:oleObj name="Equation" r:id="rId10" imgW="3937000" imgH="431800" progId="Equation.DSMT4">
                  <p:embed/>
                  <p:pic>
                    <p:nvPicPr>
                      <p:cNvPr id="19" name="对象 1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788354" y="3421414"/>
                        <a:ext cx="5344592" cy="582341"/>
                      </a:xfrm>
                      <a:prstGeom prst="rect">
                        <a:avLst/>
                      </a:prstGeom>
                      <a:noFill/>
                    </p:spPr>
                  </p:pic>
                </p:oleObj>
              </mc:Fallback>
            </mc:AlternateContent>
          </a:graphicData>
        </a:graphic>
      </p:graphicFrame>
      <p:sp>
        <p:nvSpPr>
          <p:cNvPr id="20" name="矩形 19"/>
          <p:cNvSpPr/>
          <p:nvPr/>
        </p:nvSpPr>
        <p:spPr>
          <a:xfrm>
            <a:off x="929098" y="4005467"/>
            <a:ext cx="5724644"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对上式两边进行拉氏反变换，得到系统的状态响应为：</a:t>
            </a:r>
          </a:p>
        </p:txBody>
      </p:sp>
      <p:graphicFrame>
        <p:nvGraphicFramePr>
          <p:cNvPr id="22" name="对象 21"/>
          <p:cNvGraphicFramePr>
            <a:graphicFrameLocks noChangeAspect="1"/>
          </p:cNvGraphicFramePr>
          <p:nvPr>
            <p:extLst/>
          </p:nvPr>
        </p:nvGraphicFramePr>
        <p:xfrm>
          <a:off x="2515956" y="4406082"/>
          <a:ext cx="3585485" cy="685124"/>
        </p:xfrm>
        <a:graphic>
          <a:graphicData uri="http://schemas.openxmlformats.org/presentationml/2006/ole">
            <mc:AlternateContent xmlns:mc="http://schemas.openxmlformats.org/markup-compatibility/2006">
              <mc:Choice xmlns:v="urn:schemas-microsoft-com:vml" Requires="v">
                <p:oleObj spid="_x0000_s218119" name="Equation" r:id="rId12" imgW="2781300" imgH="533400" progId="Equation.DSMT4">
                  <p:embed/>
                </p:oleObj>
              </mc:Choice>
              <mc:Fallback>
                <p:oleObj name="Equation" r:id="rId12" imgW="2781300" imgH="533400" progId="Equation.DSMT4">
                  <p:embed/>
                  <p:pic>
                    <p:nvPicPr>
                      <p:cNvPr id="22" name="对象 21"/>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5956" y="4406082"/>
                        <a:ext cx="3585485" cy="685124"/>
                      </a:xfrm>
                      <a:prstGeom prst="rect">
                        <a:avLst/>
                      </a:prstGeom>
                      <a:noFill/>
                    </p:spPr>
                  </p:pic>
                </p:oleObj>
              </mc:Fallback>
            </mc:AlternateContent>
          </a:graphicData>
        </a:graphic>
      </p:graphicFrame>
      <p:sp>
        <p:nvSpPr>
          <p:cNvPr id="23" name="矩形 22"/>
          <p:cNvSpPr/>
          <p:nvPr/>
        </p:nvSpPr>
        <p:spPr>
          <a:xfrm>
            <a:off x="762615" y="5161891"/>
            <a:ext cx="7504627" cy="784830"/>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显然，不管</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X(0)</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取何值，当</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时，</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中各元素均趋于</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0</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）。因此，从稳定性角度看，系统在原点是稳定的。</a:t>
            </a:r>
          </a:p>
        </p:txBody>
      </p:sp>
      <p:graphicFrame>
        <p:nvGraphicFramePr>
          <p:cNvPr id="25" name="对象 24"/>
          <p:cNvGraphicFramePr>
            <a:graphicFrameLocks noChangeAspect="1"/>
          </p:cNvGraphicFramePr>
          <p:nvPr>
            <p:extLst/>
          </p:nvPr>
        </p:nvGraphicFramePr>
        <p:xfrm>
          <a:off x="3788294" y="5281923"/>
          <a:ext cx="618867" cy="225043"/>
        </p:xfrm>
        <a:graphic>
          <a:graphicData uri="http://schemas.openxmlformats.org/presentationml/2006/ole">
            <mc:AlternateContent xmlns:mc="http://schemas.openxmlformats.org/markup-compatibility/2006">
              <mc:Choice xmlns:v="urn:schemas-microsoft-com:vml" Requires="v">
                <p:oleObj spid="_x0000_s218120" name="Equation" r:id="rId14" imgW="418918" imgH="152334" progId="Equation.DSMT4">
                  <p:embed/>
                </p:oleObj>
              </mc:Choice>
              <mc:Fallback>
                <p:oleObj name="Equation" r:id="rId14" imgW="418918" imgH="152334" progId="Equation.DSMT4">
                  <p:embed/>
                  <p:pic>
                    <p:nvPicPr>
                      <p:cNvPr id="25" name="对象 24"/>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788294" y="5281923"/>
                        <a:ext cx="618867" cy="225043"/>
                      </a:xfrm>
                      <a:prstGeom prst="rect">
                        <a:avLst/>
                      </a:prstGeom>
                      <a:noFill/>
                    </p:spPr>
                  </p:pic>
                </p:oleObj>
              </mc:Fallback>
            </mc:AlternateContent>
          </a:graphicData>
        </a:graphic>
      </p:graphicFrame>
      <p:graphicFrame>
        <p:nvGraphicFramePr>
          <p:cNvPr id="27" name="对象 26"/>
          <p:cNvGraphicFramePr>
            <a:graphicFrameLocks noChangeAspect="1"/>
          </p:cNvGraphicFramePr>
          <p:nvPr>
            <p:extLst/>
          </p:nvPr>
        </p:nvGraphicFramePr>
        <p:xfrm>
          <a:off x="4729841" y="5256935"/>
          <a:ext cx="402229" cy="255964"/>
        </p:xfrm>
        <a:graphic>
          <a:graphicData uri="http://schemas.openxmlformats.org/presentationml/2006/ole">
            <mc:AlternateContent xmlns:mc="http://schemas.openxmlformats.org/markup-compatibility/2006">
              <mc:Choice xmlns:v="urn:schemas-microsoft-com:vml" Requires="v">
                <p:oleObj spid="_x0000_s218121" name="Equation" r:id="rId16" imgW="317225" imgH="203024" progId="Equation.DSMT4">
                  <p:embed/>
                </p:oleObj>
              </mc:Choice>
              <mc:Fallback>
                <p:oleObj name="Equation" r:id="rId16" imgW="317225" imgH="203024" progId="Equation.DSMT4">
                  <p:embed/>
                  <p:pic>
                    <p:nvPicPr>
                      <p:cNvPr id="27" name="对象 2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4729841" y="5256935"/>
                        <a:ext cx="402229" cy="255964"/>
                      </a:xfrm>
                      <a:prstGeom prst="rect">
                        <a:avLst/>
                      </a:prstGeom>
                      <a:noFill/>
                    </p:spPr>
                  </p:pic>
                </p:oleObj>
              </mc:Fallback>
            </mc:AlternateContent>
          </a:graphicData>
        </a:graphic>
      </p:graphicFrame>
      <p:graphicFrame>
        <p:nvGraphicFramePr>
          <p:cNvPr id="29" name="对象 28"/>
          <p:cNvGraphicFramePr>
            <a:graphicFrameLocks noChangeAspect="1"/>
          </p:cNvGraphicFramePr>
          <p:nvPr>
            <p:extLst/>
          </p:nvPr>
        </p:nvGraphicFramePr>
        <p:xfrm>
          <a:off x="6978641" y="5202925"/>
          <a:ext cx="308610" cy="322028"/>
        </p:xfrm>
        <a:graphic>
          <a:graphicData uri="http://schemas.openxmlformats.org/presentationml/2006/ole">
            <mc:AlternateContent xmlns:mc="http://schemas.openxmlformats.org/markup-compatibility/2006">
              <mc:Choice xmlns:v="urn:schemas-microsoft-com:vml" Requires="v">
                <p:oleObj spid="_x0000_s218122" name="Equation" r:id="rId18" imgW="215806" imgH="228501" progId="Equation.DSMT4">
                  <p:embed/>
                </p:oleObj>
              </mc:Choice>
              <mc:Fallback>
                <p:oleObj name="Equation" r:id="rId18" imgW="215806" imgH="228501" progId="Equation.DSMT4">
                  <p:embed/>
                  <p:pic>
                    <p:nvPicPr>
                      <p:cNvPr id="29" name="对象 2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978641" y="5202925"/>
                        <a:ext cx="308610" cy="322028"/>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278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2175918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par>
                                <p:cTn id="13" presetID="10" presetClass="entr" presetSubtype="0" fill="hold"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nodeType="with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500"/>
                                        <p:tgtEl>
                                          <p:spTgt spid="10"/>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500"/>
                                        <p:tgtEl>
                                          <p:spTgt spid="11"/>
                                        </p:tgtEl>
                                      </p:cBhvr>
                                    </p:animEffect>
                                  </p:childTnLst>
                                </p:cTn>
                              </p:par>
                              <p:par>
                                <p:cTn id="24" presetID="10" presetClass="entr" presetSubtype="0" fill="hold" nodeType="withEffect">
                                  <p:stCondLst>
                                    <p:cond delay="0"/>
                                  </p:stCondLst>
                                  <p:childTnLst>
                                    <p:set>
                                      <p:cBhvr>
                                        <p:cTn id="25" dur="1" fill="hold">
                                          <p:stCondLst>
                                            <p:cond delay="0"/>
                                          </p:stCondLst>
                                        </p:cTn>
                                        <p:tgtEl>
                                          <p:spTgt spid="13"/>
                                        </p:tgtEl>
                                        <p:attrNameLst>
                                          <p:attrName>style.visibility</p:attrName>
                                        </p:attrNameLst>
                                      </p:cBhvr>
                                      <p:to>
                                        <p:strVal val="visible"/>
                                      </p:to>
                                    </p:set>
                                    <p:animEffect transition="in" filter="fade">
                                      <p:cBhvr>
                                        <p:cTn id="26" dur="500"/>
                                        <p:tgtEl>
                                          <p:spTgt spid="13"/>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4"/>
                                        </p:tgtEl>
                                        <p:attrNameLst>
                                          <p:attrName>style.visibility</p:attrName>
                                        </p:attrNameLst>
                                      </p:cBhvr>
                                      <p:to>
                                        <p:strVal val="visible"/>
                                      </p:to>
                                    </p:set>
                                    <p:animEffect transition="in" filter="fade">
                                      <p:cBhvr>
                                        <p:cTn id="31" dur="500"/>
                                        <p:tgtEl>
                                          <p:spTgt spid="14"/>
                                        </p:tgtEl>
                                      </p:cBhvr>
                                    </p:animEffect>
                                  </p:childTnLst>
                                </p:cTn>
                              </p:par>
                              <p:par>
                                <p:cTn id="32" presetID="10" presetClass="entr" presetSubtype="0" fill="hold" nodeType="withEffect">
                                  <p:stCondLst>
                                    <p:cond delay="0"/>
                                  </p:stCondLst>
                                  <p:childTnLst>
                                    <p:set>
                                      <p:cBhvr>
                                        <p:cTn id="33" dur="1" fill="hold">
                                          <p:stCondLst>
                                            <p:cond delay="0"/>
                                          </p:stCondLst>
                                        </p:cTn>
                                        <p:tgtEl>
                                          <p:spTgt spid="16"/>
                                        </p:tgtEl>
                                        <p:attrNameLst>
                                          <p:attrName>style.visibility</p:attrName>
                                        </p:attrNameLst>
                                      </p:cBhvr>
                                      <p:to>
                                        <p:strVal val="visible"/>
                                      </p:to>
                                    </p:set>
                                    <p:animEffect transition="in" filter="fade">
                                      <p:cBhvr>
                                        <p:cTn id="34" dur="500"/>
                                        <p:tgtEl>
                                          <p:spTgt spid="16"/>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nodeType="clickEffect">
                                  <p:stCondLst>
                                    <p:cond delay="0"/>
                                  </p:stCondLst>
                                  <p:childTnLst>
                                    <p:set>
                                      <p:cBhvr>
                                        <p:cTn id="38" dur="1" fill="hold">
                                          <p:stCondLst>
                                            <p:cond delay="0"/>
                                          </p:stCondLst>
                                        </p:cTn>
                                        <p:tgtEl>
                                          <p:spTgt spid="19"/>
                                        </p:tgtEl>
                                        <p:attrNameLst>
                                          <p:attrName>style.visibility</p:attrName>
                                        </p:attrNameLst>
                                      </p:cBhvr>
                                      <p:to>
                                        <p:strVal val="visible"/>
                                      </p:to>
                                    </p:set>
                                    <p:animEffect transition="in" filter="fade">
                                      <p:cBhvr>
                                        <p:cTn id="39" dur="500"/>
                                        <p:tgtEl>
                                          <p:spTgt spid="19"/>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17"/>
                                        </p:tgtEl>
                                        <p:attrNameLst>
                                          <p:attrName>style.visibility</p:attrName>
                                        </p:attrNameLst>
                                      </p:cBhvr>
                                      <p:to>
                                        <p:strVal val="visible"/>
                                      </p:to>
                                    </p:set>
                                    <p:animEffect transition="in" filter="fade">
                                      <p:cBhvr>
                                        <p:cTn id="42" dur="500"/>
                                        <p:tgtEl>
                                          <p:spTgt spid="17"/>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20"/>
                                        </p:tgtEl>
                                        <p:attrNameLst>
                                          <p:attrName>style.visibility</p:attrName>
                                        </p:attrNameLst>
                                      </p:cBhvr>
                                      <p:to>
                                        <p:strVal val="visible"/>
                                      </p:to>
                                    </p:set>
                                    <p:animEffect transition="in" filter="fade">
                                      <p:cBhvr>
                                        <p:cTn id="47" dur="500"/>
                                        <p:tgtEl>
                                          <p:spTgt spid="20"/>
                                        </p:tgtEl>
                                      </p:cBhvr>
                                    </p:animEffect>
                                  </p:childTnLst>
                                </p:cTn>
                              </p:par>
                              <p:par>
                                <p:cTn id="48" presetID="10" presetClass="entr" presetSubtype="0" fill="hold" nodeType="withEffect">
                                  <p:stCondLst>
                                    <p:cond delay="0"/>
                                  </p:stCondLst>
                                  <p:childTnLst>
                                    <p:set>
                                      <p:cBhvr>
                                        <p:cTn id="49" dur="1" fill="hold">
                                          <p:stCondLst>
                                            <p:cond delay="0"/>
                                          </p:stCondLst>
                                        </p:cTn>
                                        <p:tgtEl>
                                          <p:spTgt spid="22"/>
                                        </p:tgtEl>
                                        <p:attrNameLst>
                                          <p:attrName>style.visibility</p:attrName>
                                        </p:attrNameLst>
                                      </p:cBhvr>
                                      <p:to>
                                        <p:strVal val="visible"/>
                                      </p:to>
                                    </p:set>
                                    <p:animEffect transition="in" filter="fade">
                                      <p:cBhvr>
                                        <p:cTn id="50" dur="500"/>
                                        <p:tgtEl>
                                          <p:spTgt spid="22"/>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23"/>
                                        </p:tgtEl>
                                        <p:attrNameLst>
                                          <p:attrName>style.visibility</p:attrName>
                                        </p:attrNameLst>
                                      </p:cBhvr>
                                      <p:to>
                                        <p:strVal val="visible"/>
                                      </p:to>
                                    </p:set>
                                    <p:animEffect transition="in" filter="fade">
                                      <p:cBhvr>
                                        <p:cTn id="55" dur="500"/>
                                        <p:tgtEl>
                                          <p:spTgt spid="23"/>
                                        </p:tgtEl>
                                      </p:cBhvr>
                                    </p:animEffect>
                                  </p:childTnLst>
                                </p:cTn>
                              </p:par>
                              <p:par>
                                <p:cTn id="56" presetID="10" presetClass="entr" presetSubtype="0" fill="hold" nodeType="withEffect">
                                  <p:stCondLst>
                                    <p:cond delay="0"/>
                                  </p:stCondLst>
                                  <p:childTnLst>
                                    <p:set>
                                      <p:cBhvr>
                                        <p:cTn id="57" dur="1" fill="hold">
                                          <p:stCondLst>
                                            <p:cond delay="0"/>
                                          </p:stCondLst>
                                        </p:cTn>
                                        <p:tgtEl>
                                          <p:spTgt spid="25"/>
                                        </p:tgtEl>
                                        <p:attrNameLst>
                                          <p:attrName>style.visibility</p:attrName>
                                        </p:attrNameLst>
                                      </p:cBhvr>
                                      <p:to>
                                        <p:strVal val="visible"/>
                                      </p:to>
                                    </p:set>
                                    <p:animEffect transition="in" filter="fade">
                                      <p:cBhvr>
                                        <p:cTn id="58" dur="500"/>
                                        <p:tgtEl>
                                          <p:spTgt spid="25"/>
                                        </p:tgtEl>
                                      </p:cBhvr>
                                    </p:animEffect>
                                  </p:childTnLst>
                                </p:cTn>
                              </p:par>
                              <p:par>
                                <p:cTn id="59" presetID="10" presetClass="entr" presetSubtype="0" fill="hold" nodeType="withEffect">
                                  <p:stCondLst>
                                    <p:cond delay="0"/>
                                  </p:stCondLst>
                                  <p:childTnLst>
                                    <p:set>
                                      <p:cBhvr>
                                        <p:cTn id="60" dur="1" fill="hold">
                                          <p:stCondLst>
                                            <p:cond delay="0"/>
                                          </p:stCondLst>
                                        </p:cTn>
                                        <p:tgtEl>
                                          <p:spTgt spid="29"/>
                                        </p:tgtEl>
                                        <p:attrNameLst>
                                          <p:attrName>style.visibility</p:attrName>
                                        </p:attrNameLst>
                                      </p:cBhvr>
                                      <p:to>
                                        <p:strVal val="visible"/>
                                      </p:to>
                                    </p:set>
                                    <p:animEffect transition="in" filter="fade">
                                      <p:cBhvr>
                                        <p:cTn id="61" dur="500"/>
                                        <p:tgtEl>
                                          <p:spTgt spid="29"/>
                                        </p:tgtEl>
                                      </p:cBhvr>
                                    </p:animEffect>
                                  </p:childTnLst>
                                </p:cTn>
                              </p:par>
                              <p:par>
                                <p:cTn id="62" presetID="10" presetClass="entr" presetSubtype="0" fill="hold" nodeType="withEffect">
                                  <p:stCondLst>
                                    <p:cond delay="0"/>
                                  </p:stCondLst>
                                  <p:childTnLst>
                                    <p:set>
                                      <p:cBhvr>
                                        <p:cTn id="63" dur="1" fill="hold">
                                          <p:stCondLst>
                                            <p:cond delay="0"/>
                                          </p:stCondLst>
                                        </p:cTn>
                                        <p:tgtEl>
                                          <p:spTgt spid="27"/>
                                        </p:tgtEl>
                                        <p:attrNameLst>
                                          <p:attrName>style.visibility</p:attrName>
                                        </p:attrNameLst>
                                      </p:cBhvr>
                                      <p:to>
                                        <p:strVal val="visible"/>
                                      </p:to>
                                    </p:set>
                                    <p:animEffect transition="in" filter="fade">
                                      <p:cBhvr>
                                        <p:cTn id="64"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11" grpId="0"/>
      <p:bldP spid="14" grpId="0"/>
      <p:bldP spid="17" grpId="0"/>
      <p:bldP spid="20" grpId="0"/>
      <p:bldP spid="23" grpId="0"/>
    </p:bldLst>
  </p:timing>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46466" y="1081474"/>
            <a:ext cx="5267789"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3</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．李亚普诺夫 </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en-US" altLang="zh-CN" sz="1800" b="1" i="1" u="none" strike="noStrike" kern="100" cap="none" spc="0" normalizeH="0" baseline="0" noProof="0" dirty="0" err="1">
                <a:ln>
                  <a:noFill/>
                </a:ln>
                <a:solidFill>
                  <a:prstClr val="black"/>
                </a:solidFill>
                <a:effectLst/>
                <a:uLnTx/>
                <a:uFillTx/>
                <a:latin typeface="宋体" panose="02010600030101010101" pitchFamily="2" charset="-122"/>
                <a:ea typeface="宋体" panose="02010600030101010101" pitchFamily="2" charset="-122"/>
                <a:cs typeface="Arial Unicode MS" panose="020B0604020202020204" pitchFamily="34" charset="-122"/>
              </a:rPr>
              <a:t>Lyapunov</a:t>
            </a:r>
            <a:r>
              <a:rPr kumimoji="0" lang="en-US" altLang="zh-CN" sz="1800" b="1" i="1"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Arial Unicode MS" panose="020B0604020202020204" pitchFamily="34" charset="-122"/>
              </a:rPr>
              <a:t> </a:t>
            </a: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平衡状态稳定性定义</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594360" y="1544808"/>
            <a:ext cx="7909560" cy="784830"/>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关于系统内部稳定性的定义，即系统平衡状态稳定性的定义，最早是由</a:t>
            </a:r>
            <a:r>
              <a:rPr kumimoji="0" lang="en-US" altLang="zh-CN" sz="1800" b="0" i="1" u="none" strike="noStrike" kern="100" cap="none" spc="0" normalizeH="0" baseline="0" noProof="0" dirty="0" err="1">
                <a:ln>
                  <a:noFill/>
                </a:ln>
                <a:solidFill>
                  <a:prstClr val="black"/>
                </a:solidFill>
                <a:effectLst/>
                <a:uLnTx/>
                <a:uFillTx/>
                <a:latin typeface="Times New Roman" panose="02020603050405020304" pitchFamily="18" charset="0"/>
                <a:ea typeface="宋体" panose="02010600030101010101" pitchFamily="2" charset="-122"/>
                <a:cs typeface="+mn-cs"/>
              </a:rPr>
              <a:t>Lyapunov</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于</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1892</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年提出的，现简述如下。</a:t>
            </a:r>
          </a:p>
        </p:txBody>
      </p:sp>
      <p:sp>
        <p:nvSpPr>
          <p:cNvPr id="6" name="矩形 5"/>
          <p:cNvSpPr/>
          <p:nvPr/>
        </p:nvSpPr>
        <p:spPr>
          <a:xfrm>
            <a:off x="623901" y="2304881"/>
            <a:ext cx="6157455" cy="369332"/>
          </a:xfrm>
          <a:prstGeom prst="rect">
            <a:avLst/>
          </a:prstGeom>
        </p:spPr>
        <p:txBody>
          <a:bodyPr wrap="none">
            <a:spAutoFit/>
          </a:bodyPr>
          <a:lstStyle/>
          <a:p>
            <a:pPr marL="0" marR="0" lvl="0" indent="200025"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已知系统在自由运动时，其齐次状态方程的一般形式为：</a:t>
            </a:r>
          </a:p>
        </p:txBody>
      </p:sp>
      <p:graphicFrame>
        <p:nvGraphicFramePr>
          <p:cNvPr id="8" name="对象 7"/>
          <p:cNvGraphicFramePr>
            <a:graphicFrameLocks noChangeAspect="1"/>
          </p:cNvGraphicFramePr>
          <p:nvPr>
            <p:extLst/>
          </p:nvPr>
        </p:nvGraphicFramePr>
        <p:xfrm>
          <a:off x="3529354" y="2725647"/>
          <a:ext cx="1272333" cy="367904"/>
        </p:xfrm>
        <a:graphic>
          <a:graphicData uri="http://schemas.openxmlformats.org/presentationml/2006/ole">
            <mc:AlternateContent xmlns:mc="http://schemas.openxmlformats.org/markup-compatibility/2006">
              <mc:Choice xmlns:v="urn:schemas-microsoft-com:vml" Requires="v">
                <p:oleObj spid="_x0000_s219138" name="Equation" r:id="rId3" imgW="787400" imgH="228600" progId="Equation.DSMT4">
                  <p:embed/>
                </p:oleObj>
              </mc:Choice>
              <mc:Fallback>
                <p:oleObj name="Equation" r:id="rId3" imgW="787400" imgH="228600" progId="Equation.DSMT4">
                  <p:embed/>
                  <p:pic>
                    <p:nvPicPr>
                      <p:cNvPr id="8" name="对象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529354" y="2725647"/>
                        <a:ext cx="1272333" cy="367904"/>
                      </a:xfrm>
                      <a:prstGeom prst="rect">
                        <a:avLst/>
                      </a:prstGeom>
                      <a:noFill/>
                    </p:spPr>
                  </p:pic>
                </p:oleObj>
              </mc:Fallback>
            </mc:AlternateContent>
          </a:graphicData>
        </a:graphic>
      </p:graphicFrame>
      <p:sp>
        <p:nvSpPr>
          <p:cNvPr id="9" name="矩形 8"/>
          <p:cNvSpPr/>
          <p:nvPr/>
        </p:nvSpPr>
        <p:spPr>
          <a:xfrm>
            <a:off x="594360" y="3094781"/>
            <a:ext cx="8046720" cy="646331"/>
          </a:xfrm>
          <a:prstGeom prst="rect">
            <a:avLst/>
          </a:prstGeom>
        </p:spPr>
        <p:txBody>
          <a:bodyPr wrap="square">
            <a:spAutoFit/>
          </a:bodyPr>
          <a:lstStyle/>
          <a:p>
            <a:pPr marL="0" marR="0" lvl="0" indent="200025"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代表系统的平衡状态，则</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。若扰动使系统的平衡状态受到破坏，在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时产生初态</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，则</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后系统的自由运动会使</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而变化。</a:t>
            </a:r>
          </a:p>
        </p:txBody>
      </p:sp>
      <p:sp>
        <p:nvSpPr>
          <p:cNvPr id="10" name="Rectangle 4"/>
          <p:cNvSpPr>
            <a:spLocks noChangeArrowheads="1"/>
          </p:cNvSpPr>
          <p:nvPr/>
        </p:nvSpPr>
        <p:spPr bwMode="auto">
          <a:xfrm>
            <a:off x="1180433" y="449333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1100422" y="3111027"/>
          <a:ext cx="328328" cy="328328"/>
        </p:xfrm>
        <a:graphic>
          <a:graphicData uri="http://schemas.openxmlformats.org/presentationml/2006/ole">
            <mc:AlternateContent xmlns:mc="http://schemas.openxmlformats.org/markup-compatibility/2006">
              <mc:Choice xmlns:v="urn:schemas-microsoft-com:vml" Requires="v">
                <p:oleObj spid="_x0000_s219139" name="公式" r:id="rId5" imgW="228600" imgH="228600" progId="Equation.3">
                  <p:embed/>
                </p:oleObj>
              </mc:Choice>
              <mc:Fallback>
                <p:oleObj name="公式" r:id="rId5" imgW="228600" imgH="228600" progId="Equation.3">
                  <p:embed/>
                  <p:pic>
                    <p:nvPicPr>
                      <p:cNvPr id="11" name="对象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100422" y="3111027"/>
                        <a:ext cx="328328" cy="328328"/>
                      </a:xfrm>
                      <a:prstGeom prst="rect">
                        <a:avLst/>
                      </a:prstGeom>
                      <a:noFill/>
                    </p:spPr>
                  </p:pic>
                </p:oleObj>
              </mc:Fallback>
            </mc:AlternateContent>
          </a:graphicData>
        </a:graphic>
      </p:graphicFrame>
      <p:sp>
        <p:nvSpPr>
          <p:cNvPr id="12" name="Rectangle 6"/>
          <p:cNvSpPr>
            <a:spLocks noChangeArrowheads="1"/>
          </p:cNvSpPr>
          <p:nvPr/>
        </p:nvSpPr>
        <p:spPr bwMode="auto">
          <a:xfrm>
            <a:off x="2617471" y="420400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3914775" y="3126816"/>
          <a:ext cx="600075" cy="312539"/>
        </p:xfrm>
        <a:graphic>
          <a:graphicData uri="http://schemas.openxmlformats.org/presentationml/2006/ole">
            <mc:AlternateContent xmlns:mc="http://schemas.openxmlformats.org/markup-compatibility/2006">
              <mc:Choice xmlns:v="urn:schemas-microsoft-com:vml" Requires="v">
                <p:oleObj spid="_x0000_s219140" name="Equation" r:id="rId7" imgW="457200" imgH="241300" progId="Equation.DSMT4">
                  <p:embed/>
                </p:oleObj>
              </mc:Choice>
              <mc:Fallback>
                <p:oleObj name="Equation" r:id="rId7" imgW="457200" imgH="241300" progId="Equation.DSMT4">
                  <p:embed/>
                  <p:pic>
                    <p:nvPicPr>
                      <p:cNvPr id="13" name="对象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914775" y="3126816"/>
                        <a:ext cx="600075" cy="312539"/>
                      </a:xfrm>
                      <a:prstGeom prst="rect">
                        <a:avLst/>
                      </a:prstGeom>
                      <a:noFill/>
                    </p:spPr>
                  </p:pic>
                </p:oleObj>
              </mc:Fallback>
            </mc:AlternateContent>
          </a:graphicData>
        </a:graphic>
      </p:graphicFrame>
      <p:sp>
        <p:nvSpPr>
          <p:cNvPr id="14" name="Rectangle 8"/>
          <p:cNvSpPr>
            <a:spLocks noChangeArrowheads="1"/>
          </p:cNvSpPr>
          <p:nvPr/>
        </p:nvSpPr>
        <p:spPr bwMode="auto">
          <a:xfrm>
            <a:off x="5006341" y="440760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5" name="对象 14"/>
          <p:cNvGraphicFramePr>
            <a:graphicFrameLocks noChangeAspect="1"/>
          </p:cNvGraphicFramePr>
          <p:nvPr>
            <p:extLst/>
          </p:nvPr>
        </p:nvGraphicFramePr>
        <p:xfrm>
          <a:off x="949329" y="3411202"/>
          <a:ext cx="479421" cy="310976"/>
        </p:xfrm>
        <a:graphic>
          <a:graphicData uri="http://schemas.openxmlformats.org/presentationml/2006/ole">
            <mc:AlternateContent xmlns:mc="http://schemas.openxmlformats.org/markup-compatibility/2006">
              <mc:Choice xmlns:v="urn:schemas-microsoft-com:vml" Requires="v">
                <p:oleObj spid="_x0000_s219141" name="公式" r:id="rId9" imgW="355446" imgH="228501" progId="Equation.3">
                  <p:embed/>
                </p:oleObj>
              </mc:Choice>
              <mc:Fallback>
                <p:oleObj name="公式" r:id="rId9" imgW="355446" imgH="228501" progId="Equation.3">
                  <p:embed/>
                  <p:pic>
                    <p:nvPicPr>
                      <p:cNvPr id="15" name="对象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49329" y="3411202"/>
                        <a:ext cx="479421" cy="310976"/>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2617470" y="3448531"/>
          <a:ext cx="846535" cy="257175"/>
        </p:xfrm>
        <a:graphic>
          <a:graphicData uri="http://schemas.openxmlformats.org/presentationml/2006/ole">
            <mc:AlternateContent xmlns:mc="http://schemas.openxmlformats.org/markup-compatibility/2006">
              <mc:Choice xmlns:v="urn:schemas-microsoft-com:vml" Requires="v">
                <p:oleObj spid="_x0000_s219142" name="公式" r:id="rId11" imgW="749300" imgH="228600" progId="Equation.3">
                  <p:embed/>
                </p:oleObj>
              </mc:Choice>
              <mc:Fallback>
                <p:oleObj name="公式" r:id="rId11" imgW="749300" imgH="228600" progId="Equation.3">
                  <p:embed/>
                  <p:pic>
                    <p:nvPicPr>
                      <p:cNvPr id="17" name="对象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617470" y="3448531"/>
                        <a:ext cx="846535" cy="257175"/>
                      </a:xfrm>
                      <a:prstGeom prst="rect">
                        <a:avLst/>
                      </a:prstGeom>
                      <a:noFill/>
                    </p:spPr>
                  </p:pic>
                </p:oleObj>
              </mc:Fallback>
            </mc:AlternateContent>
          </a:graphicData>
        </a:graphic>
      </p:graphicFrame>
      <p:graphicFrame>
        <p:nvGraphicFramePr>
          <p:cNvPr id="19" name="对象 18"/>
          <p:cNvGraphicFramePr>
            <a:graphicFrameLocks noChangeAspect="1"/>
          </p:cNvGraphicFramePr>
          <p:nvPr>
            <p:extLst/>
          </p:nvPr>
        </p:nvGraphicFramePr>
        <p:xfrm>
          <a:off x="4090511" y="3403697"/>
          <a:ext cx="481489" cy="312317"/>
        </p:xfrm>
        <a:graphic>
          <a:graphicData uri="http://schemas.openxmlformats.org/presentationml/2006/ole">
            <mc:AlternateContent xmlns:mc="http://schemas.openxmlformats.org/markup-compatibility/2006">
              <mc:Choice xmlns:v="urn:schemas-microsoft-com:vml" Requires="v">
                <p:oleObj spid="_x0000_s219143" name="公式" r:id="rId13" imgW="355446" imgH="228501" progId="Equation.3">
                  <p:embed/>
                </p:oleObj>
              </mc:Choice>
              <mc:Fallback>
                <p:oleObj name="公式" r:id="rId13" imgW="355446" imgH="228501" progId="Equation.3">
                  <p:embed/>
                  <p:pic>
                    <p:nvPicPr>
                      <p:cNvPr id="19" name="对象 1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090511" y="3403697"/>
                        <a:ext cx="481489" cy="312317"/>
                      </a:xfrm>
                      <a:prstGeom prst="rect">
                        <a:avLst/>
                      </a:prstGeom>
                      <a:noFill/>
                    </p:spPr>
                  </p:pic>
                </p:oleObj>
              </mc:Fallback>
            </mc:AlternateContent>
          </a:graphicData>
        </a:graphic>
      </p:graphicFrame>
      <p:sp>
        <p:nvSpPr>
          <p:cNvPr id="20" name="Rectangle 14"/>
          <p:cNvSpPr>
            <a:spLocks noChangeArrowheads="1"/>
          </p:cNvSpPr>
          <p:nvPr/>
        </p:nvSpPr>
        <p:spPr bwMode="auto">
          <a:xfrm>
            <a:off x="6103621" y="524342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1" name="对象 20"/>
          <p:cNvGraphicFramePr>
            <a:graphicFrameLocks noChangeAspect="1"/>
          </p:cNvGraphicFramePr>
          <p:nvPr>
            <p:extLst/>
          </p:nvPr>
        </p:nvGraphicFramePr>
        <p:xfrm>
          <a:off x="6928905" y="3419963"/>
          <a:ext cx="466305" cy="279783"/>
        </p:xfrm>
        <a:graphic>
          <a:graphicData uri="http://schemas.openxmlformats.org/presentationml/2006/ole">
            <mc:AlternateContent xmlns:mc="http://schemas.openxmlformats.org/markup-compatibility/2006">
              <mc:Choice xmlns:v="urn:schemas-microsoft-com:vml" Requires="v">
                <p:oleObj spid="_x0000_s219144" name="公式" r:id="rId15" imgW="330057" imgH="203112" progId="Equation.3">
                  <p:embed/>
                </p:oleObj>
              </mc:Choice>
              <mc:Fallback>
                <p:oleObj name="公式" r:id="rId15" imgW="330057" imgH="203112" progId="Equation.3">
                  <p:embed/>
                  <p:pic>
                    <p:nvPicPr>
                      <p:cNvPr id="21" name="对象 2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928905" y="3419963"/>
                        <a:ext cx="466305" cy="279783"/>
                      </a:xfrm>
                      <a:prstGeom prst="rect">
                        <a:avLst/>
                      </a:prstGeom>
                      <a:noFill/>
                    </p:spPr>
                  </p:pic>
                </p:oleObj>
              </mc:Fallback>
            </mc:AlternateContent>
          </a:graphicData>
        </a:graphic>
      </p:graphicFrame>
      <p:sp>
        <p:nvSpPr>
          <p:cNvPr id="22" name="Rectangle 16"/>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3" name="对象 22"/>
          <p:cNvGraphicFramePr>
            <a:graphicFrameLocks noChangeAspect="1"/>
          </p:cNvGraphicFramePr>
          <p:nvPr>
            <p:extLst/>
          </p:nvPr>
        </p:nvGraphicFramePr>
        <p:xfrm>
          <a:off x="7623811" y="3434878"/>
          <a:ext cx="160020" cy="284480"/>
        </p:xfrm>
        <a:graphic>
          <a:graphicData uri="http://schemas.openxmlformats.org/presentationml/2006/ole">
            <mc:AlternateContent xmlns:mc="http://schemas.openxmlformats.org/markup-compatibility/2006">
              <mc:Choice xmlns:v="urn:schemas-microsoft-com:vml" Requires="v">
                <p:oleObj spid="_x0000_s219145" name="公式" r:id="rId17" imgW="88746" imgH="152136" progId="Equation.3">
                  <p:embed/>
                </p:oleObj>
              </mc:Choice>
              <mc:Fallback>
                <p:oleObj name="公式" r:id="rId17" imgW="88746" imgH="152136" progId="Equation.3">
                  <p:embed/>
                  <p:pic>
                    <p:nvPicPr>
                      <p:cNvPr id="23" name="对象 2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623811" y="3434878"/>
                        <a:ext cx="160020" cy="284480"/>
                      </a:xfrm>
                      <a:prstGeom prst="rect">
                        <a:avLst/>
                      </a:prstGeom>
                      <a:noFill/>
                    </p:spPr>
                  </p:pic>
                </p:oleObj>
              </mc:Fallback>
            </mc:AlternateContent>
          </a:graphicData>
        </a:graphic>
      </p:graphicFrame>
      <p:sp>
        <p:nvSpPr>
          <p:cNvPr id="24" name="矩形 23"/>
          <p:cNvSpPr/>
          <p:nvPr/>
        </p:nvSpPr>
        <p:spPr>
          <a:xfrm>
            <a:off x="560071" y="4015327"/>
            <a:ext cx="7909559" cy="646331"/>
          </a:xfrm>
          <a:prstGeom prst="rect">
            <a:avLst/>
          </a:prstGeom>
        </p:spPr>
        <p:txBody>
          <a:bodyPr wrap="square">
            <a:spAutoFit/>
          </a:bodyPr>
          <a:lstStyle/>
          <a:p>
            <a:pPr marL="257175" marR="0" lvl="0" indent="-257175" algn="just" defTabSz="914400" rtl="0" eaLnBrk="1" fontAlgn="auto" latinLnBrk="0" hangingPunct="1">
              <a:lnSpc>
                <a:spcPct val="100000"/>
              </a:lnSpc>
              <a:spcBef>
                <a:spcPts val="0"/>
              </a:spcBef>
              <a:spcAft>
                <a:spcPts val="0"/>
              </a:spcAft>
              <a:buClrTx/>
              <a:buSzTx/>
              <a:buFont typeface="+mj-ea"/>
              <a:buAutoNum type="circleNumDbPlain"/>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稳定性</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：若对任给的无穷小量ε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&gt;0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，存在δ</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&gt;0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，当</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时，有</a:t>
            </a:r>
            <a:endPar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，则称系统的平衡状态</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是</a:t>
            </a:r>
            <a:r>
              <a:rPr kumimoji="0" lang="en-US" altLang="zh-CN" sz="1800" b="0" i="1" u="none" strike="noStrike" kern="100" cap="none" spc="0" normalizeH="0" baseline="0" noProof="0" dirty="0" err="1">
                <a:ln>
                  <a:noFill/>
                </a:ln>
                <a:solidFill>
                  <a:prstClr val="black"/>
                </a:solidFill>
                <a:effectLst/>
                <a:uLnTx/>
                <a:uFillTx/>
                <a:latin typeface="Times New Roman" panose="02020603050405020304" pitchFamily="18" charset="0"/>
                <a:ea typeface="宋体" panose="02010600030101010101" pitchFamily="2" charset="-122"/>
                <a:cs typeface="+mn-cs"/>
              </a:rPr>
              <a:t>Lyapunov</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意义下稳定的。</a:t>
            </a:r>
          </a:p>
        </p:txBody>
      </p:sp>
      <p:graphicFrame>
        <p:nvGraphicFramePr>
          <p:cNvPr id="26" name="对象 25"/>
          <p:cNvGraphicFramePr>
            <a:graphicFrameLocks noChangeAspect="1"/>
          </p:cNvGraphicFramePr>
          <p:nvPr>
            <p:extLst/>
          </p:nvPr>
        </p:nvGraphicFramePr>
        <p:xfrm>
          <a:off x="5906563" y="4033897"/>
          <a:ext cx="1122887" cy="312556"/>
        </p:xfrm>
        <a:graphic>
          <a:graphicData uri="http://schemas.openxmlformats.org/presentationml/2006/ole">
            <mc:AlternateContent xmlns:mc="http://schemas.openxmlformats.org/markup-compatibility/2006">
              <mc:Choice xmlns:v="urn:schemas-microsoft-com:vml" Requires="v">
                <p:oleObj spid="_x0000_s219146" name="公式" r:id="rId19" imgW="926698" imgH="253890" progId="Equation.3">
                  <p:embed/>
                </p:oleObj>
              </mc:Choice>
              <mc:Fallback>
                <p:oleObj name="公式" r:id="rId19" imgW="926698" imgH="253890" progId="Equation.3">
                  <p:embed/>
                  <p:pic>
                    <p:nvPicPr>
                      <p:cNvPr id="26" name="对象 25"/>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906563" y="4033897"/>
                        <a:ext cx="1122887" cy="312556"/>
                      </a:xfrm>
                      <a:prstGeom prst="rect">
                        <a:avLst/>
                      </a:prstGeom>
                      <a:noFill/>
                    </p:spPr>
                  </p:pic>
                </p:oleObj>
              </mc:Fallback>
            </mc:AlternateContent>
          </a:graphicData>
        </a:graphic>
      </p:graphicFrame>
      <p:graphicFrame>
        <p:nvGraphicFramePr>
          <p:cNvPr id="28" name="对象 27"/>
          <p:cNvGraphicFramePr>
            <a:graphicFrameLocks noChangeAspect="1"/>
          </p:cNvGraphicFramePr>
          <p:nvPr>
            <p:extLst/>
          </p:nvPr>
        </p:nvGraphicFramePr>
        <p:xfrm>
          <a:off x="7703821" y="4043474"/>
          <a:ext cx="1193105" cy="309749"/>
        </p:xfrm>
        <a:graphic>
          <a:graphicData uri="http://schemas.openxmlformats.org/presentationml/2006/ole">
            <mc:AlternateContent xmlns:mc="http://schemas.openxmlformats.org/markup-compatibility/2006">
              <mc:Choice xmlns:v="urn:schemas-microsoft-com:vml" Requires="v">
                <p:oleObj spid="_x0000_s219147" name="公式" r:id="rId21" imgW="990170" imgH="253890" progId="Equation.3">
                  <p:embed/>
                </p:oleObj>
              </mc:Choice>
              <mc:Fallback>
                <p:oleObj name="公式" r:id="rId21" imgW="990170" imgH="253890" progId="Equation.3">
                  <p:embed/>
                  <p:pic>
                    <p:nvPicPr>
                      <p:cNvPr id="28" name="对象 27"/>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703821" y="4043474"/>
                        <a:ext cx="1193105" cy="309749"/>
                      </a:xfrm>
                      <a:prstGeom prst="rect">
                        <a:avLst/>
                      </a:prstGeom>
                      <a:noFill/>
                    </p:spPr>
                  </p:pic>
                </p:oleObj>
              </mc:Fallback>
            </mc:AlternateContent>
          </a:graphicData>
        </a:graphic>
      </p:graphicFrame>
      <p:graphicFrame>
        <p:nvGraphicFramePr>
          <p:cNvPr id="30" name="对象 29"/>
          <p:cNvGraphicFramePr>
            <a:graphicFrameLocks noChangeAspect="1"/>
          </p:cNvGraphicFramePr>
          <p:nvPr>
            <p:extLst/>
          </p:nvPr>
        </p:nvGraphicFramePr>
        <p:xfrm>
          <a:off x="2908220" y="4364407"/>
          <a:ext cx="265034" cy="265034"/>
        </p:xfrm>
        <a:graphic>
          <a:graphicData uri="http://schemas.openxmlformats.org/presentationml/2006/ole">
            <mc:AlternateContent xmlns:mc="http://schemas.openxmlformats.org/markup-compatibility/2006">
              <mc:Choice xmlns:v="urn:schemas-microsoft-com:vml" Requires="v">
                <p:oleObj spid="_x0000_s219148" name="公式" r:id="rId23" imgW="228600" imgH="228600" progId="Equation.3">
                  <p:embed/>
                </p:oleObj>
              </mc:Choice>
              <mc:Fallback>
                <p:oleObj name="公式" r:id="rId23" imgW="228600" imgH="228600" progId="Equation.3">
                  <p:embed/>
                  <p:pic>
                    <p:nvPicPr>
                      <p:cNvPr id="30" name="对象 2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08220" y="4364407"/>
                        <a:ext cx="265034" cy="265034"/>
                      </a:xfrm>
                      <a:prstGeom prst="rect">
                        <a:avLst/>
                      </a:prstGeom>
                      <a:noFill/>
                    </p:spPr>
                  </p:pic>
                </p:oleObj>
              </mc:Fallback>
            </mc:AlternateContent>
          </a:graphicData>
        </a:graphic>
      </p:graphicFrame>
      <p:sp>
        <p:nvSpPr>
          <p:cNvPr id="36" name="矩形 35"/>
          <p:cNvSpPr/>
          <p:nvPr/>
        </p:nvSpPr>
        <p:spPr>
          <a:xfrm>
            <a:off x="596380" y="4965755"/>
            <a:ext cx="4409960"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srgbClr val="0070C0"/>
                </a:solidFill>
                <a:effectLst/>
                <a:uLnTx/>
                <a:uFillTx/>
                <a:latin typeface="Calibri" panose="020F0502020204030204"/>
                <a:ea typeface="宋体" panose="02010600030101010101" pitchFamily="2" charset="-122"/>
                <a:cs typeface="Times New Roman" panose="02020603050405020304" pitchFamily="18" charset="0"/>
              </a:rPr>
              <a:t>思考题</a:t>
            </a:r>
            <a:r>
              <a:rPr kumimoji="0" lang="en-US" altLang="zh-CN" sz="1800" b="1" i="0" u="none" strike="noStrike" kern="100" cap="none" spc="0" normalizeH="0" baseline="0" noProof="0" dirty="0">
                <a:ln>
                  <a:noFill/>
                </a:ln>
                <a:solidFill>
                  <a:srgbClr val="0070C0"/>
                </a:solidFill>
                <a:effectLst/>
                <a:uLnTx/>
                <a:uFillTx/>
                <a:latin typeface="Calibri" panose="020F0502020204030204"/>
                <a:ea typeface="宋体" panose="02010600030101010101" pitchFamily="2" charset="-122"/>
                <a:cs typeface="Times New Roman" panose="02020603050405020304" pitchFamily="18" charset="0"/>
              </a:rPr>
              <a:t>1</a:t>
            </a:r>
            <a:r>
              <a:rPr kumimoji="0" lang="zh-CN" altLang="zh-CN" sz="1800" b="1" i="0" u="none" strike="noStrike" kern="100" cap="none" spc="0" normalizeH="0" baseline="0" noProof="0" dirty="0">
                <a:ln>
                  <a:noFill/>
                </a:ln>
                <a:solidFill>
                  <a:srgbClr val="000000"/>
                </a:solidFill>
                <a:effectLst/>
                <a:uLnTx/>
                <a:uFillTx/>
                <a:latin typeface="Calibri" panose="020F0502020204030204"/>
                <a:ea typeface="宋体" panose="02010600030101010101" pitchFamily="2" charset="-122"/>
                <a:cs typeface="Times New Roman" panose="02020603050405020304" pitchFamily="18" charset="0"/>
              </a:rPr>
              <a:t>：什么意思？</a:t>
            </a:r>
            <a:r>
              <a:rPr kumimoji="0" lang="en-US" altLang="zh-CN" sz="1800" b="1" i="0" u="none" strike="noStrike" kern="100" cap="none" spc="0" normalizeH="0" baseline="0" noProof="0" dirty="0">
                <a:ln>
                  <a:noFill/>
                </a:ln>
                <a:solidFill>
                  <a:srgbClr val="000000"/>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srgbClr val="000000"/>
                </a:solidFill>
                <a:effectLst/>
                <a:uLnTx/>
                <a:uFillTx/>
                <a:latin typeface="Times New Roman" panose="02020603050405020304" pitchFamily="18" charset="0"/>
                <a:ea typeface="宋体"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srgbClr val="000000"/>
                </a:solidFill>
                <a:effectLst/>
                <a:uLnTx/>
                <a:uFillTx/>
                <a:latin typeface="Times New Roman" panose="02020603050405020304" pitchFamily="18"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srgbClr val="000000"/>
                </a:solidFill>
                <a:effectLst/>
                <a:uLnTx/>
                <a:uFillTx/>
                <a:latin typeface="Times New Roman" panose="02020603050405020304" pitchFamily="18" charset="0"/>
                <a:ea typeface="宋体" panose="02010600030101010101" pitchFamily="2" charset="-122"/>
                <a:cs typeface="Times New Roman" panose="02020603050405020304" pitchFamily="18" charset="0"/>
              </a:rPr>
              <a:t>谁大</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38" name="对象 37"/>
          <p:cNvGraphicFramePr>
            <a:graphicFrameLocks noChangeAspect="1"/>
          </p:cNvGraphicFramePr>
          <p:nvPr>
            <p:extLst/>
          </p:nvPr>
        </p:nvGraphicFramePr>
        <p:xfrm>
          <a:off x="2811065" y="4965755"/>
          <a:ext cx="250746" cy="289322"/>
        </p:xfrm>
        <a:graphic>
          <a:graphicData uri="http://schemas.openxmlformats.org/presentationml/2006/ole">
            <mc:AlternateContent xmlns:mc="http://schemas.openxmlformats.org/markup-compatibility/2006">
              <mc:Choice xmlns:v="urn:schemas-microsoft-com:vml" Requires="v">
                <p:oleObj spid="_x0000_s219149" name="Equation" r:id="rId24" imgW="126835" imgH="139518" progId="Equation.DSMT4">
                  <p:embed/>
                </p:oleObj>
              </mc:Choice>
              <mc:Fallback>
                <p:oleObj name="Equation" r:id="rId24" imgW="126835" imgH="139518" progId="Equation.DSMT4">
                  <p:embed/>
                  <p:pic>
                    <p:nvPicPr>
                      <p:cNvPr id="38" name="对象 37"/>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2811065" y="4965755"/>
                        <a:ext cx="250746" cy="289322"/>
                      </a:xfrm>
                      <a:prstGeom prst="rect">
                        <a:avLst/>
                      </a:prstGeom>
                      <a:noFill/>
                    </p:spPr>
                  </p:pic>
                </p:oleObj>
              </mc:Fallback>
            </mc:AlternateContent>
          </a:graphicData>
        </a:graphic>
      </p:graphicFrame>
      <p:graphicFrame>
        <p:nvGraphicFramePr>
          <p:cNvPr id="40" name="对象 39"/>
          <p:cNvGraphicFramePr>
            <a:graphicFrameLocks noChangeAspect="1"/>
          </p:cNvGraphicFramePr>
          <p:nvPr>
            <p:extLst/>
          </p:nvPr>
        </p:nvGraphicFramePr>
        <p:xfrm>
          <a:off x="3244465" y="4965755"/>
          <a:ext cx="228413" cy="289322"/>
        </p:xfrm>
        <a:graphic>
          <a:graphicData uri="http://schemas.openxmlformats.org/presentationml/2006/ole">
            <mc:AlternateContent xmlns:mc="http://schemas.openxmlformats.org/markup-compatibility/2006">
              <mc:Choice xmlns:v="urn:schemas-microsoft-com:vml" Requires="v">
                <p:oleObj spid="_x0000_s219150" name="Equation" r:id="rId26" imgW="139579" imgH="177646" progId="Equation.DSMT4">
                  <p:embed/>
                </p:oleObj>
              </mc:Choice>
              <mc:Fallback>
                <p:oleObj name="Equation" r:id="rId26" imgW="139579" imgH="177646" progId="Equation.DSMT4">
                  <p:embed/>
                  <p:pic>
                    <p:nvPicPr>
                      <p:cNvPr id="40" name="对象 39"/>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3244465" y="4965755"/>
                        <a:ext cx="228413" cy="289322"/>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279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7355470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par>
                                <p:cTn id="13" presetID="10" presetClass="entr" presetSubtype="0" fill="hold"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fade">
                                      <p:cBhvr>
                                        <p:cTn id="18" dur="500"/>
                                        <p:tgtEl>
                                          <p:spTgt spid="9"/>
                                        </p:tgtEl>
                                      </p:cBhvr>
                                    </p:animEffect>
                                  </p:childTnLst>
                                </p:cTn>
                              </p:par>
                              <p:par>
                                <p:cTn id="19" presetID="10" presetClass="entr" presetSubtype="0" fill="hold" nodeType="with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fade">
                                      <p:cBhvr>
                                        <p:cTn id="21" dur="500"/>
                                        <p:tgtEl>
                                          <p:spTgt spid="11"/>
                                        </p:tgtEl>
                                      </p:cBhvr>
                                    </p:animEffect>
                                  </p:childTnLst>
                                </p:cTn>
                              </p:par>
                              <p:par>
                                <p:cTn id="22" presetID="10" presetClass="entr" presetSubtype="0" fill="hold" nodeType="withEffect">
                                  <p:stCondLst>
                                    <p:cond delay="0"/>
                                  </p:stCondLst>
                                  <p:childTnLst>
                                    <p:set>
                                      <p:cBhvr>
                                        <p:cTn id="23" dur="1" fill="hold">
                                          <p:stCondLst>
                                            <p:cond delay="0"/>
                                          </p:stCondLst>
                                        </p:cTn>
                                        <p:tgtEl>
                                          <p:spTgt spid="13"/>
                                        </p:tgtEl>
                                        <p:attrNameLst>
                                          <p:attrName>style.visibility</p:attrName>
                                        </p:attrNameLst>
                                      </p:cBhvr>
                                      <p:to>
                                        <p:strVal val="visible"/>
                                      </p:to>
                                    </p:set>
                                    <p:animEffect transition="in" filter="fade">
                                      <p:cBhvr>
                                        <p:cTn id="24" dur="500"/>
                                        <p:tgtEl>
                                          <p:spTgt spid="13"/>
                                        </p:tgtEl>
                                      </p:cBhvr>
                                    </p:animEffect>
                                  </p:childTnLst>
                                </p:cTn>
                              </p:par>
                              <p:par>
                                <p:cTn id="25" presetID="10" presetClass="entr" presetSubtype="0" fill="hold" nodeType="withEffect">
                                  <p:stCondLst>
                                    <p:cond delay="0"/>
                                  </p:stCondLst>
                                  <p:childTnLst>
                                    <p:set>
                                      <p:cBhvr>
                                        <p:cTn id="26" dur="1" fill="hold">
                                          <p:stCondLst>
                                            <p:cond delay="0"/>
                                          </p:stCondLst>
                                        </p:cTn>
                                        <p:tgtEl>
                                          <p:spTgt spid="23"/>
                                        </p:tgtEl>
                                        <p:attrNameLst>
                                          <p:attrName>style.visibility</p:attrName>
                                        </p:attrNameLst>
                                      </p:cBhvr>
                                      <p:to>
                                        <p:strVal val="visible"/>
                                      </p:to>
                                    </p:set>
                                    <p:animEffect transition="in" filter="fade">
                                      <p:cBhvr>
                                        <p:cTn id="27" dur="500"/>
                                        <p:tgtEl>
                                          <p:spTgt spid="23"/>
                                        </p:tgtEl>
                                      </p:cBhvr>
                                    </p:animEffect>
                                  </p:childTnLst>
                                </p:cTn>
                              </p:par>
                              <p:par>
                                <p:cTn id="28" presetID="10" presetClass="entr" presetSubtype="0" fill="hold" nodeType="withEffect">
                                  <p:stCondLst>
                                    <p:cond delay="0"/>
                                  </p:stCondLst>
                                  <p:childTnLst>
                                    <p:set>
                                      <p:cBhvr>
                                        <p:cTn id="29" dur="1" fill="hold">
                                          <p:stCondLst>
                                            <p:cond delay="0"/>
                                          </p:stCondLst>
                                        </p:cTn>
                                        <p:tgtEl>
                                          <p:spTgt spid="21"/>
                                        </p:tgtEl>
                                        <p:attrNameLst>
                                          <p:attrName>style.visibility</p:attrName>
                                        </p:attrNameLst>
                                      </p:cBhvr>
                                      <p:to>
                                        <p:strVal val="visible"/>
                                      </p:to>
                                    </p:set>
                                    <p:animEffect transition="in" filter="fade">
                                      <p:cBhvr>
                                        <p:cTn id="30" dur="500"/>
                                        <p:tgtEl>
                                          <p:spTgt spid="21"/>
                                        </p:tgtEl>
                                      </p:cBhvr>
                                    </p:animEffect>
                                  </p:childTnLst>
                                </p:cTn>
                              </p:par>
                              <p:par>
                                <p:cTn id="31" presetID="10" presetClass="entr" presetSubtype="0" fill="hold" nodeType="withEffect">
                                  <p:stCondLst>
                                    <p:cond delay="0"/>
                                  </p:stCondLst>
                                  <p:childTnLst>
                                    <p:set>
                                      <p:cBhvr>
                                        <p:cTn id="32" dur="1" fill="hold">
                                          <p:stCondLst>
                                            <p:cond delay="0"/>
                                          </p:stCondLst>
                                        </p:cTn>
                                        <p:tgtEl>
                                          <p:spTgt spid="19"/>
                                        </p:tgtEl>
                                        <p:attrNameLst>
                                          <p:attrName>style.visibility</p:attrName>
                                        </p:attrNameLst>
                                      </p:cBhvr>
                                      <p:to>
                                        <p:strVal val="visible"/>
                                      </p:to>
                                    </p:set>
                                    <p:animEffect transition="in" filter="fade">
                                      <p:cBhvr>
                                        <p:cTn id="33" dur="500"/>
                                        <p:tgtEl>
                                          <p:spTgt spid="19"/>
                                        </p:tgtEl>
                                      </p:cBhvr>
                                    </p:animEffect>
                                  </p:childTnLst>
                                </p:cTn>
                              </p:par>
                              <p:par>
                                <p:cTn id="34" presetID="10" presetClass="entr" presetSubtype="0" fill="hold" nodeType="withEffect">
                                  <p:stCondLst>
                                    <p:cond delay="0"/>
                                  </p:stCondLst>
                                  <p:childTnLst>
                                    <p:set>
                                      <p:cBhvr>
                                        <p:cTn id="35" dur="1" fill="hold">
                                          <p:stCondLst>
                                            <p:cond delay="0"/>
                                          </p:stCondLst>
                                        </p:cTn>
                                        <p:tgtEl>
                                          <p:spTgt spid="17"/>
                                        </p:tgtEl>
                                        <p:attrNameLst>
                                          <p:attrName>style.visibility</p:attrName>
                                        </p:attrNameLst>
                                      </p:cBhvr>
                                      <p:to>
                                        <p:strVal val="visible"/>
                                      </p:to>
                                    </p:set>
                                    <p:animEffect transition="in" filter="fade">
                                      <p:cBhvr>
                                        <p:cTn id="36" dur="500"/>
                                        <p:tgtEl>
                                          <p:spTgt spid="17"/>
                                        </p:tgtEl>
                                      </p:cBhvr>
                                    </p:animEffect>
                                  </p:childTnLst>
                                </p:cTn>
                              </p:par>
                              <p:par>
                                <p:cTn id="37" presetID="10" presetClass="entr" presetSubtype="0" fill="hold" nodeType="withEffect">
                                  <p:stCondLst>
                                    <p:cond delay="0"/>
                                  </p:stCondLst>
                                  <p:childTnLst>
                                    <p:set>
                                      <p:cBhvr>
                                        <p:cTn id="38" dur="1" fill="hold">
                                          <p:stCondLst>
                                            <p:cond delay="0"/>
                                          </p:stCondLst>
                                        </p:cTn>
                                        <p:tgtEl>
                                          <p:spTgt spid="15"/>
                                        </p:tgtEl>
                                        <p:attrNameLst>
                                          <p:attrName>style.visibility</p:attrName>
                                        </p:attrNameLst>
                                      </p:cBhvr>
                                      <p:to>
                                        <p:strVal val="visible"/>
                                      </p:to>
                                    </p:set>
                                    <p:animEffect transition="in" filter="fade">
                                      <p:cBhvr>
                                        <p:cTn id="39" dur="500"/>
                                        <p:tgtEl>
                                          <p:spTgt spid="15"/>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24"/>
                                        </p:tgtEl>
                                        <p:attrNameLst>
                                          <p:attrName>style.visibility</p:attrName>
                                        </p:attrNameLst>
                                      </p:cBhvr>
                                      <p:to>
                                        <p:strVal val="visible"/>
                                      </p:to>
                                    </p:set>
                                    <p:animEffect transition="in" filter="fade">
                                      <p:cBhvr>
                                        <p:cTn id="44" dur="500"/>
                                        <p:tgtEl>
                                          <p:spTgt spid="24"/>
                                        </p:tgtEl>
                                      </p:cBhvr>
                                    </p:animEffect>
                                  </p:childTnLst>
                                </p:cTn>
                              </p:par>
                              <p:par>
                                <p:cTn id="45" presetID="10" presetClass="entr" presetSubtype="0" fill="hold" nodeType="withEffect">
                                  <p:stCondLst>
                                    <p:cond delay="0"/>
                                  </p:stCondLst>
                                  <p:childTnLst>
                                    <p:set>
                                      <p:cBhvr>
                                        <p:cTn id="46" dur="1" fill="hold">
                                          <p:stCondLst>
                                            <p:cond delay="0"/>
                                          </p:stCondLst>
                                        </p:cTn>
                                        <p:tgtEl>
                                          <p:spTgt spid="26"/>
                                        </p:tgtEl>
                                        <p:attrNameLst>
                                          <p:attrName>style.visibility</p:attrName>
                                        </p:attrNameLst>
                                      </p:cBhvr>
                                      <p:to>
                                        <p:strVal val="visible"/>
                                      </p:to>
                                    </p:set>
                                    <p:animEffect transition="in" filter="fade">
                                      <p:cBhvr>
                                        <p:cTn id="47" dur="500"/>
                                        <p:tgtEl>
                                          <p:spTgt spid="26"/>
                                        </p:tgtEl>
                                      </p:cBhvr>
                                    </p:animEffect>
                                  </p:childTnLst>
                                </p:cTn>
                              </p:par>
                              <p:par>
                                <p:cTn id="48" presetID="10" presetClass="entr" presetSubtype="0" fill="hold" nodeType="withEffect">
                                  <p:stCondLst>
                                    <p:cond delay="0"/>
                                  </p:stCondLst>
                                  <p:childTnLst>
                                    <p:set>
                                      <p:cBhvr>
                                        <p:cTn id="49" dur="1" fill="hold">
                                          <p:stCondLst>
                                            <p:cond delay="0"/>
                                          </p:stCondLst>
                                        </p:cTn>
                                        <p:tgtEl>
                                          <p:spTgt spid="28"/>
                                        </p:tgtEl>
                                        <p:attrNameLst>
                                          <p:attrName>style.visibility</p:attrName>
                                        </p:attrNameLst>
                                      </p:cBhvr>
                                      <p:to>
                                        <p:strVal val="visible"/>
                                      </p:to>
                                    </p:set>
                                    <p:animEffect transition="in" filter="fade">
                                      <p:cBhvr>
                                        <p:cTn id="50" dur="500"/>
                                        <p:tgtEl>
                                          <p:spTgt spid="28"/>
                                        </p:tgtEl>
                                      </p:cBhvr>
                                    </p:animEffect>
                                  </p:childTnLst>
                                </p:cTn>
                              </p:par>
                              <p:par>
                                <p:cTn id="51" presetID="10" presetClass="entr" presetSubtype="0" fill="hold" nodeType="withEffect">
                                  <p:stCondLst>
                                    <p:cond delay="0"/>
                                  </p:stCondLst>
                                  <p:childTnLst>
                                    <p:set>
                                      <p:cBhvr>
                                        <p:cTn id="52" dur="1" fill="hold">
                                          <p:stCondLst>
                                            <p:cond delay="0"/>
                                          </p:stCondLst>
                                        </p:cTn>
                                        <p:tgtEl>
                                          <p:spTgt spid="30"/>
                                        </p:tgtEl>
                                        <p:attrNameLst>
                                          <p:attrName>style.visibility</p:attrName>
                                        </p:attrNameLst>
                                      </p:cBhvr>
                                      <p:to>
                                        <p:strVal val="visible"/>
                                      </p:to>
                                    </p:set>
                                    <p:animEffect transition="in" filter="fade">
                                      <p:cBhvr>
                                        <p:cTn id="53" dur="500"/>
                                        <p:tgtEl>
                                          <p:spTgt spid="30"/>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36"/>
                                        </p:tgtEl>
                                        <p:attrNameLst>
                                          <p:attrName>style.visibility</p:attrName>
                                        </p:attrNameLst>
                                      </p:cBhvr>
                                      <p:to>
                                        <p:strVal val="visible"/>
                                      </p:to>
                                    </p:set>
                                    <p:animEffect transition="in" filter="fade">
                                      <p:cBhvr>
                                        <p:cTn id="58" dur="500"/>
                                        <p:tgtEl>
                                          <p:spTgt spid="36"/>
                                        </p:tgtEl>
                                      </p:cBhvr>
                                    </p:animEffect>
                                  </p:childTnLst>
                                </p:cTn>
                              </p:par>
                              <p:par>
                                <p:cTn id="59" presetID="10" presetClass="entr" presetSubtype="0" fill="hold" nodeType="withEffect">
                                  <p:stCondLst>
                                    <p:cond delay="0"/>
                                  </p:stCondLst>
                                  <p:childTnLst>
                                    <p:set>
                                      <p:cBhvr>
                                        <p:cTn id="60" dur="1" fill="hold">
                                          <p:stCondLst>
                                            <p:cond delay="0"/>
                                          </p:stCondLst>
                                        </p:cTn>
                                        <p:tgtEl>
                                          <p:spTgt spid="38"/>
                                        </p:tgtEl>
                                        <p:attrNameLst>
                                          <p:attrName>style.visibility</p:attrName>
                                        </p:attrNameLst>
                                      </p:cBhvr>
                                      <p:to>
                                        <p:strVal val="visible"/>
                                      </p:to>
                                    </p:set>
                                    <p:animEffect transition="in" filter="fade">
                                      <p:cBhvr>
                                        <p:cTn id="61" dur="500"/>
                                        <p:tgtEl>
                                          <p:spTgt spid="38"/>
                                        </p:tgtEl>
                                      </p:cBhvr>
                                    </p:animEffect>
                                  </p:childTnLst>
                                </p:cTn>
                              </p:par>
                              <p:par>
                                <p:cTn id="62" presetID="10" presetClass="entr" presetSubtype="0" fill="hold" nodeType="withEffect">
                                  <p:stCondLst>
                                    <p:cond delay="0"/>
                                  </p:stCondLst>
                                  <p:childTnLst>
                                    <p:set>
                                      <p:cBhvr>
                                        <p:cTn id="63" dur="1" fill="hold">
                                          <p:stCondLst>
                                            <p:cond delay="0"/>
                                          </p:stCondLst>
                                        </p:cTn>
                                        <p:tgtEl>
                                          <p:spTgt spid="40"/>
                                        </p:tgtEl>
                                        <p:attrNameLst>
                                          <p:attrName>style.visibility</p:attrName>
                                        </p:attrNameLst>
                                      </p:cBhvr>
                                      <p:to>
                                        <p:strVal val="visible"/>
                                      </p:to>
                                    </p:set>
                                    <p:animEffect transition="in" filter="fade">
                                      <p:cBhvr>
                                        <p:cTn id="64"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9" grpId="0"/>
      <p:bldP spid="24" grpId="0"/>
      <p:bldP spid="36" grpId="0"/>
    </p:bld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02920" y="1254956"/>
            <a:ext cx="8389620" cy="646331"/>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②渐近稳定性</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：若当</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时，还有</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则称此类平衡状态</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是渐近稳定的。</a:t>
            </a:r>
          </a:p>
        </p:txBody>
      </p:sp>
      <p:sp>
        <p:nvSpPr>
          <p:cNvPr id="5" name="Rectangle 2"/>
          <p:cNvSpPr>
            <a:spLocks noChangeArrowheads="1"/>
          </p:cNvSpPr>
          <p:nvPr/>
        </p:nvSpPr>
        <p:spPr bwMode="auto">
          <a:xfrm>
            <a:off x="1120141" y="172459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2697480" y="1361175"/>
          <a:ext cx="610791" cy="217170"/>
        </p:xfrm>
        <a:graphic>
          <a:graphicData uri="http://schemas.openxmlformats.org/presentationml/2006/ole">
            <mc:AlternateContent xmlns:mc="http://schemas.openxmlformats.org/markup-compatibility/2006">
              <mc:Choice xmlns:v="urn:schemas-microsoft-com:vml" Requires="v">
                <p:oleObj spid="_x0000_s220162" name="公式" r:id="rId3" imgW="431613" imgH="152334" progId="Equation.3">
                  <p:embed/>
                </p:oleObj>
              </mc:Choice>
              <mc:Fallback>
                <p:oleObj name="公式" r:id="rId3" imgW="431613" imgH="152334" progId="Equation.3">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97480" y="1361175"/>
                        <a:ext cx="610791" cy="217170"/>
                      </a:xfrm>
                      <a:prstGeom prst="rect">
                        <a:avLst/>
                      </a:prstGeom>
                      <a:noFill/>
                    </p:spPr>
                  </p:pic>
                </p:oleObj>
              </mc:Fallback>
            </mc:AlternateContent>
          </a:graphicData>
        </a:graphic>
      </p:graphicFrame>
      <p:sp>
        <p:nvSpPr>
          <p:cNvPr id="7" name="Rectangle 4"/>
          <p:cNvSpPr>
            <a:spLocks noChangeArrowheads="1"/>
          </p:cNvSpPr>
          <p:nvPr/>
        </p:nvSpPr>
        <p:spPr bwMode="auto">
          <a:xfrm>
            <a:off x="2697481" y="183755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4247178" y="1275216"/>
          <a:ext cx="1627843" cy="416425"/>
        </p:xfrm>
        <a:graphic>
          <a:graphicData uri="http://schemas.openxmlformats.org/presentationml/2006/ole">
            <mc:AlternateContent xmlns:mc="http://schemas.openxmlformats.org/markup-compatibility/2006">
              <mc:Choice xmlns:v="urn:schemas-microsoft-com:vml" Requires="v">
                <p:oleObj spid="_x0000_s220163" name="公式" r:id="rId5" imgW="1231366" imgH="317362" progId="Equation.3">
                  <p:embed/>
                </p:oleObj>
              </mc:Choice>
              <mc:Fallback>
                <p:oleObj name="公式" r:id="rId5" imgW="1231366" imgH="317362" progId="Equation.3">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247178" y="1275216"/>
                        <a:ext cx="1627843" cy="416425"/>
                      </a:xfrm>
                      <a:prstGeom prst="rect">
                        <a:avLst/>
                      </a:prstGeom>
                      <a:noFill/>
                    </p:spPr>
                  </p:pic>
                </p:oleObj>
              </mc:Fallback>
            </mc:AlternateContent>
          </a:graphicData>
        </a:graphic>
      </p:graphicFrame>
      <p:sp>
        <p:nvSpPr>
          <p:cNvPr id="9" name="Rectangle 6"/>
          <p:cNvSpPr>
            <a:spLocks noChangeArrowheads="1"/>
          </p:cNvSpPr>
          <p:nvPr/>
        </p:nvSpPr>
        <p:spPr bwMode="auto">
          <a:xfrm>
            <a:off x="5657851" y="183755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7819548" y="1275215"/>
          <a:ext cx="331470" cy="331470"/>
        </p:xfrm>
        <a:graphic>
          <a:graphicData uri="http://schemas.openxmlformats.org/presentationml/2006/ole">
            <mc:AlternateContent xmlns:mc="http://schemas.openxmlformats.org/markup-compatibility/2006">
              <mc:Choice xmlns:v="urn:schemas-microsoft-com:vml" Requires="v">
                <p:oleObj spid="_x0000_s220164" name="公式" r:id="rId7" imgW="228600" imgH="228600" progId="Equation.3">
                  <p:embed/>
                </p:oleObj>
              </mc:Choice>
              <mc:Fallback>
                <p:oleObj name="公式" r:id="rId7" imgW="228600" imgH="228600" progId="Equation.3">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819548" y="1275215"/>
                        <a:ext cx="331470" cy="331470"/>
                      </a:xfrm>
                      <a:prstGeom prst="rect">
                        <a:avLst/>
                      </a:prstGeom>
                      <a:noFill/>
                    </p:spPr>
                  </p:pic>
                </p:oleObj>
              </mc:Fallback>
            </mc:AlternateContent>
          </a:graphicData>
        </a:graphic>
      </p:graphicFrame>
      <p:sp>
        <p:nvSpPr>
          <p:cNvPr id="11" name="矩形 10"/>
          <p:cNvSpPr/>
          <p:nvPr/>
        </p:nvSpPr>
        <p:spPr>
          <a:xfrm>
            <a:off x="502920" y="1984423"/>
            <a:ext cx="8046720" cy="36933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注意</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：以上两种稳定性均是在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的小邻域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内考察系统自由运动的性质。</a:t>
            </a:r>
          </a:p>
        </p:txBody>
      </p:sp>
      <p:sp>
        <p:nvSpPr>
          <p:cNvPr id="12" name="Rectangle 8"/>
          <p:cNvSpPr>
            <a:spLocks noChangeArrowheads="1"/>
          </p:cNvSpPr>
          <p:nvPr/>
        </p:nvSpPr>
        <p:spPr bwMode="auto">
          <a:xfrm>
            <a:off x="1840231" y="331570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3538298" y="2033480"/>
          <a:ext cx="308610" cy="308610"/>
        </p:xfrm>
        <a:graphic>
          <a:graphicData uri="http://schemas.openxmlformats.org/presentationml/2006/ole">
            <mc:AlternateContent xmlns:mc="http://schemas.openxmlformats.org/markup-compatibility/2006">
              <mc:Choice xmlns:v="urn:schemas-microsoft-com:vml" Requires="v">
                <p:oleObj spid="_x0000_s220165" name="公式" r:id="rId9" imgW="228600" imgH="228600" progId="Equation.3">
                  <p:embed/>
                </p:oleObj>
              </mc:Choice>
              <mc:Fallback>
                <p:oleObj name="公式" r:id="rId9" imgW="228600" imgH="228600" progId="Equation.3">
                  <p:embed/>
                  <p:pic>
                    <p:nvPicPr>
                      <p:cNvPr id="13" name="对象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538298" y="2033480"/>
                        <a:ext cx="308610" cy="308610"/>
                      </a:xfrm>
                      <a:prstGeom prst="rect">
                        <a:avLst/>
                      </a:prstGeom>
                      <a:noFill/>
                    </p:spPr>
                  </p:pic>
                </p:oleObj>
              </mc:Fallback>
            </mc:AlternateContent>
          </a:graphicData>
        </a:graphic>
      </p:graphicFrame>
      <p:sp>
        <p:nvSpPr>
          <p:cNvPr id="14" name="Rectangle 10"/>
          <p:cNvSpPr>
            <a:spLocks noChangeArrowheads="1"/>
          </p:cNvSpPr>
          <p:nvPr/>
        </p:nvSpPr>
        <p:spPr bwMode="auto">
          <a:xfrm>
            <a:off x="3413284" y="340143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5" name="对象 14"/>
          <p:cNvGraphicFramePr>
            <a:graphicFrameLocks noChangeAspect="1"/>
          </p:cNvGraphicFramePr>
          <p:nvPr>
            <p:extLst/>
          </p:nvPr>
        </p:nvGraphicFramePr>
        <p:xfrm>
          <a:off x="4844286" y="2049654"/>
          <a:ext cx="433625" cy="260175"/>
        </p:xfrm>
        <a:graphic>
          <a:graphicData uri="http://schemas.openxmlformats.org/presentationml/2006/ole">
            <mc:AlternateContent xmlns:mc="http://schemas.openxmlformats.org/markup-compatibility/2006">
              <mc:Choice xmlns:v="urn:schemas-microsoft-com:vml" Requires="v">
                <p:oleObj spid="_x0000_s220166" name="公式" r:id="rId10" imgW="330057" imgH="203112" progId="Equation.3">
                  <p:embed/>
                </p:oleObj>
              </mc:Choice>
              <mc:Fallback>
                <p:oleObj name="公式" r:id="rId10" imgW="330057" imgH="203112" progId="Equation.3">
                  <p:embed/>
                  <p:pic>
                    <p:nvPicPr>
                      <p:cNvPr id="15" name="对象 1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844286" y="2049654"/>
                        <a:ext cx="433625" cy="260175"/>
                      </a:xfrm>
                      <a:prstGeom prst="rect">
                        <a:avLst/>
                      </a:prstGeom>
                      <a:noFill/>
                    </p:spPr>
                  </p:pic>
                </p:oleObj>
              </mc:Fallback>
            </mc:AlternateContent>
          </a:graphicData>
        </a:graphic>
      </p:graphicFrame>
      <p:sp>
        <p:nvSpPr>
          <p:cNvPr id="16" name="矩形 15"/>
          <p:cNvSpPr/>
          <p:nvPr/>
        </p:nvSpPr>
        <p:spPr>
          <a:xfrm>
            <a:off x="536944" y="2499142"/>
            <a:ext cx="6537367" cy="369332"/>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srgbClr val="0070C0"/>
                </a:solidFill>
                <a:effectLst/>
                <a:uLnTx/>
                <a:uFillTx/>
                <a:latin typeface="Times New Roman" panose="02020603050405020304" pitchFamily="18" charset="0"/>
                <a:ea typeface="宋体" panose="02010600030101010101" pitchFamily="2" charset="-122"/>
                <a:cs typeface="+mn-cs"/>
              </a:rPr>
              <a:t>思考题</a:t>
            </a:r>
            <a:r>
              <a:rPr kumimoji="0" lang="en-US" altLang="zh-CN" sz="1800" b="1" i="0" u="none" strike="noStrike" kern="100" cap="none" spc="0" normalizeH="0" baseline="0" noProof="0" dirty="0">
                <a:ln>
                  <a:noFill/>
                </a:ln>
                <a:solidFill>
                  <a:srgbClr val="0070C0"/>
                </a:solidFill>
                <a:effectLst/>
                <a:uLnTx/>
                <a:uFillTx/>
                <a:latin typeface="Times New Roman" panose="02020603050405020304" pitchFamily="18" charset="0"/>
                <a:ea typeface="宋体" panose="02010600030101010101" pitchFamily="2" charset="-122"/>
                <a:cs typeface="+mn-cs"/>
              </a:rPr>
              <a:t>2</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：小邻域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可以小到什么程度？稳定域、稳定范围。</a:t>
            </a:r>
          </a:p>
        </p:txBody>
      </p:sp>
      <p:graphicFrame>
        <p:nvGraphicFramePr>
          <p:cNvPr id="17" name="对象 16"/>
          <p:cNvGraphicFramePr>
            <a:graphicFrameLocks noChangeAspect="1"/>
          </p:cNvGraphicFramePr>
          <p:nvPr>
            <p:extLst/>
          </p:nvPr>
        </p:nvGraphicFramePr>
        <p:xfrm>
          <a:off x="2321046" y="2585041"/>
          <a:ext cx="433625" cy="260175"/>
        </p:xfrm>
        <a:graphic>
          <a:graphicData uri="http://schemas.openxmlformats.org/presentationml/2006/ole">
            <mc:AlternateContent xmlns:mc="http://schemas.openxmlformats.org/markup-compatibility/2006">
              <mc:Choice xmlns:v="urn:schemas-microsoft-com:vml" Requires="v">
                <p:oleObj spid="_x0000_s220167" name="公式" r:id="rId12" imgW="330057" imgH="203112" progId="Equation.3">
                  <p:embed/>
                </p:oleObj>
              </mc:Choice>
              <mc:Fallback>
                <p:oleObj name="公式" r:id="rId12" imgW="330057" imgH="203112" progId="Equation.3">
                  <p:embed/>
                  <p:pic>
                    <p:nvPicPr>
                      <p:cNvPr id="17" name="对象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321046" y="2585041"/>
                        <a:ext cx="433625" cy="260175"/>
                      </a:xfrm>
                      <a:prstGeom prst="rect">
                        <a:avLst/>
                      </a:prstGeom>
                      <a:noFill/>
                    </p:spPr>
                  </p:pic>
                </p:oleObj>
              </mc:Fallback>
            </mc:AlternateContent>
          </a:graphicData>
        </a:graphic>
      </p:graphicFrame>
      <p:sp>
        <p:nvSpPr>
          <p:cNvPr id="18" name="矩形 17"/>
          <p:cNvSpPr/>
          <p:nvPr/>
        </p:nvSpPr>
        <p:spPr>
          <a:xfrm>
            <a:off x="502920" y="3013861"/>
            <a:ext cx="8389620" cy="923330"/>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③大范围渐近稳定性</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：对于所有的状态（状态空间中所有点），若由这些状态出发的自由运动轨迹都保持渐近稳定性，则这时的平衡状态</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称作大范围内渐近稳定的。</a:t>
            </a:r>
          </a:p>
        </p:txBody>
      </p:sp>
      <p:graphicFrame>
        <p:nvGraphicFramePr>
          <p:cNvPr id="20" name="对象 19"/>
          <p:cNvGraphicFramePr>
            <a:graphicFrameLocks noChangeAspect="1"/>
          </p:cNvGraphicFramePr>
          <p:nvPr>
            <p:extLst/>
          </p:nvPr>
        </p:nvGraphicFramePr>
        <p:xfrm>
          <a:off x="6249733" y="3333089"/>
          <a:ext cx="280153" cy="280153"/>
        </p:xfrm>
        <a:graphic>
          <a:graphicData uri="http://schemas.openxmlformats.org/presentationml/2006/ole">
            <mc:AlternateContent xmlns:mc="http://schemas.openxmlformats.org/markup-compatibility/2006">
              <mc:Choice xmlns:v="urn:schemas-microsoft-com:vml" Requires="v">
                <p:oleObj spid="_x0000_s220168" name="公式" r:id="rId13" imgW="228600" imgH="228600" progId="Equation.3">
                  <p:embed/>
                </p:oleObj>
              </mc:Choice>
              <mc:Fallback>
                <p:oleObj name="公式" r:id="rId13" imgW="228600" imgH="228600" progId="Equation.3">
                  <p:embed/>
                  <p:pic>
                    <p:nvPicPr>
                      <p:cNvPr id="20" name="对象 1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249733" y="3333089"/>
                        <a:ext cx="280153" cy="280153"/>
                      </a:xfrm>
                      <a:prstGeom prst="rect">
                        <a:avLst/>
                      </a:prstGeom>
                      <a:noFill/>
                    </p:spPr>
                  </p:pic>
                </p:oleObj>
              </mc:Fallback>
            </mc:AlternateContent>
          </a:graphicData>
        </a:graphic>
      </p:graphicFrame>
      <p:sp>
        <p:nvSpPr>
          <p:cNvPr id="21" name="矩形 20"/>
          <p:cNvSpPr/>
          <p:nvPr/>
        </p:nvSpPr>
        <p:spPr>
          <a:xfrm>
            <a:off x="502920" y="3787982"/>
            <a:ext cx="8046720" cy="36933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srgbClr val="0070C0"/>
                </a:solidFill>
                <a:effectLst/>
                <a:uLnTx/>
                <a:uFillTx/>
                <a:latin typeface="Times New Roman" panose="02020603050405020304" pitchFamily="18" charset="0"/>
                <a:ea typeface="宋体" panose="02010600030101010101" pitchFamily="2" charset="-122"/>
                <a:cs typeface="+mn-cs"/>
              </a:rPr>
              <a:t>思考题</a:t>
            </a:r>
            <a:r>
              <a:rPr kumimoji="0" lang="en-US" altLang="zh-CN" sz="1800" b="1" i="0" u="none" strike="noStrike" kern="100" cap="none" spc="0" normalizeH="0" baseline="0" noProof="0" dirty="0">
                <a:ln>
                  <a:noFill/>
                </a:ln>
                <a:solidFill>
                  <a:srgbClr val="0070C0"/>
                </a:solidFill>
                <a:effectLst/>
                <a:uLnTx/>
                <a:uFillTx/>
                <a:latin typeface="Times New Roman" panose="02020603050405020304" pitchFamily="18" charset="0"/>
                <a:ea typeface="宋体" panose="02010600030101010101" pitchFamily="2" charset="-122"/>
                <a:cs typeface="+mn-cs"/>
              </a:rPr>
              <a:t>3</a:t>
            </a:r>
            <a:r>
              <a:rPr kumimoji="0" lang="zh-CN" altLang="zh-CN" sz="1800" b="1" i="0" u="none" strike="noStrike" kern="100" cap="none" spc="0" normalizeH="0" baseline="0" noProof="0" dirty="0">
                <a:ln>
                  <a:noFill/>
                </a:ln>
                <a:solidFill>
                  <a:srgbClr val="0070C0"/>
                </a:solidFill>
                <a:effectLst/>
                <a:uLnTx/>
                <a:uFillTx/>
                <a:latin typeface="Times New Roman" panose="02020603050405020304" pitchFamily="18" charset="0"/>
                <a:ea typeface="宋体" panose="02010600030101010101" pitchFamily="2" charset="-122"/>
                <a:cs typeface="+mn-cs"/>
              </a:rPr>
              <a:t>：</a:t>
            </a:r>
            <a:r>
              <a:rPr kumimoji="0" lang="zh-CN" altLang="zh-CN" sz="1800" b="0" i="0" u="none" strike="noStrike" kern="100" cap="none" spc="0" normalizeH="0" baseline="0" noProof="0" dirty="0">
                <a:ln>
                  <a:noFill/>
                </a:ln>
                <a:solidFill>
                  <a:srgbClr val="000000"/>
                </a:solidFill>
                <a:effectLst/>
                <a:uLnTx/>
                <a:uFillTx/>
                <a:latin typeface="Times New Roman" panose="02020603050405020304" pitchFamily="18" charset="0"/>
                <a:ea typeface="宋体" panose="02010600030101010101" pitchFamily="2" charset="-122"/>
                <a:cs typeface="+mn-cs"/>
              </a:rPr>
              <a:t>对同一个系统而言，大</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范围渐近稳定的平衡状态有多少个？</a:t>
            </a:r>
          </a:p>
        </p:txBody>
      </p:sp>
      <p:sp>
        <p:nvSpPr>
          <p:cNvPr id="22" name="矩形 21"/>
          <p:cNvSpPr/>
          <p:nvPr/>
        </p:nvSpPr>
        <p:spPr>
          <a:xfrm>
            <a:off x="502920" y="4320298"/>
            <a:ext cx="8389620" cy="923330"/>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④不稳定性</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：对于无论多么小的ε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&gt;0,</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δ</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&gt;0</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，若在平衡状态</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周围的球域内总存在着一个初态</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，使从此</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出发的轨迹最终会超出球域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的范围，这时便称平衡状态是不稳定的。</a:t>
            </a:r>
          </a:p>
        </p:txBody>
      </p:sp>
      <p:graphicFrame>
        <p:nvGraphicFramePr>
          <p:cNvPr id="24" name="对象 23"/>
          <p:cNvGraphicFramePr>
            <a:graphicFrameLocks noChangeAspect="1"/>
          </p:cNvGraphicFramePr>
          <p:nvPr>
            <p:extLst/>
          </p:nvPr>
        </p:nvGraphicFramePr>
        <p:xfrm>
          <a:off x="1523448" y="4614802"/>
          <a:ext cx="316782" cy="316782"/>
        </p:xfrm>
        <a:graphic>
          <a:graphicData uri="http://schemas.openxmlformats.org/presentationml/2006/ole">
            <mc:AlternateContent xmlns:mc="http://schemas.openxmlformats.org/markup-compatibility/2006">
              <mc:Choice xmlns:v="urn:schemas-microsoft-com:vml" Requires="v">
                <p:oleObj spid="_x0000_s220169" name="公式" r:id="rId14" imgW="228600" imgH="228600" progId="Equation.3">
                  <p:embed/>
                </p:oleObj>
              </mc:Choice>
              <mc:Fallback>
                <p:oleObj name="公式" r:id="rId14" imgW="228600" imgH="228600" progId="Equation.3">
                  <p:embed/>
                  <p:pic>
                    <p:nvPicPr>
                      <p:cNvPr id="24" name="对象 23"/>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523448" y="4614802"/>
                        <a:ext cx="316782" cy="316782"/>
                      </a:xfrm>
                      <a:prstGeom prst="rect">
                        <a:avLst/>
                      </a:prstGeom>
                      <a:noFill/>
                    </p:spPr>
                  </p:pic>
                </p:oleObj>
              </mc:Fallback>
            </mc:AlternateContent>
          </a:graphicData>
        </a:graphic>
      </p:graphicFrame>
      <p:graphicFrame>
        <p:nvGraphicFramePr>
          <p:cNvPr id="25" name="对象 24"/>
          <p:cNvGraphicFramePr>
            <a:graphicFrameLocks noChangeAspect="1"/>
          </p:cNvGraphicFramePr>
          <p:nvPr>
            <p:extLst/>
          </p:nvPr>
        </p:nvGraphicFramePr>
        <p:xfrm>
          <a:off x="6131022" y="4329440"/>
          <a:ext cx="322620" cy="322620"/>
        </p:xfrm>
        <a:graphic>
          <a:graphicData uri="http://schemas.openxmlformats.org/presentationml/2006/ole">
            <mc:AlternateContent xmlns:mc="http://schemas.openxmlformats.org/markup-compatibility/2006">
              <mc:Choice xmlns:v="urn:schemas-microsoft-com:vml" Requires="v">
                <p:oleObj spid="_x0000_s220170" name="公式" r:id="rId16" imgW="228600" imgH="228600" progId="Equation.3">
                  <p:embed/>
                </p:oleObj>
              </mc:Choice>
              <mc:Fallback>
                <p:oleObj name="公式" r:id="rId16" imgW="228600" imgH="228600" progId="Equation.3">
                  <p:embed/>
                  <p:pic>
                    <p:nvPicPr>
                      <p:cNvPr id="25" name="对象 2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131022" y="4329440"/>
                        <a:ext cx="322620" cy="322620"/>
                      </a:xfrm>
                      <a:prstGeom prst="rect">
                        <a:avLst/>
                      </a:prstGeom>
                      <a:noFill/>
                    </p:spPr>
                  </p:pic>
                </p:oleObj>
              </mc:Fallback>
            </mc:AlternateContent>
          </a:graphicData>
        </a:graphic>
      </p:graphicFrame>
      <p:graphicFrame>
        <p:nvGraphicFramePr>
          <p:cNvPr id="26" name="对象 25"/>
          <p:cNvGraphicFramePr>
            <a:graphicFrameLocks noChangeAspect="1"/>
          </p:cNvGraphicFramePr>
          <p:nvPr>
            <p:extLst/>
          </p:nvPr>
        </p:nvGraphicFramePr>
        <p:xfrm>
          <a:off x="2860758" y="4623572"/>
          <a:ext cx="316782" cy="316782"/>
        </p:xfrm>
        <a:graphic>
          <a:graphicData uri="http://schemas.openxmlformats.org/presentationml/2006/ole">
            <mc:AlternateContent xmlns:mc="http://schemas.openxmlformats.org/markup-compatibility/2006">
              <mc:Choice xmlns:v="urn:schemas-microsoft-com:vml" Requires="v">
                <p:oleObj spid="_x0000_s220171" name="公式" r:id="rId17" imgW="228600" imgH="228600" progId="Equation.3">
                  <p:embed/>
                </p:oleObj>
              </mc:Choice>
              <mc:Fallback>
                <p:oleObj name="公式" r:id="rId17" imgW="228600" imgH="228600" progId="Equation.3">
                  <p:embed/>
                  <p:pic>
                    <p:nvPicPr>
                      <p:cNvPr id="26" name="对象 25"/>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60758" y="4623572"/>
                        <a:ext cx="316782" cy="316782"/>
                      </a:xfrm>
                      <a:prstGeom prst="rect">
                        <a:avLst/>
                      </a:prstGeom>
                      <a:noFill/>
                    </p:spPr>
                  </p:pic>
                </p:oleObj>
              </mc:Fallback>
            </mc:AlternateContent>
          </a:graphicData>
        </a:graphic>
      </p:graphicFrame>
      <p:graphicFrame>
        <p:nvGraphicFramePr>
          <p:cNvPr id="28" name="对象 27"/>
          <p:cNvGraphicFramePr>
            <a:graphicFrameLocks noChangeAspect="1"/>
          </p:cNvGraphicFramePr>
          <p:nvPr>
            <p:extLst/>
          </p:nvPr>
        </p:nvGraphicFramePr>
        <p:xfrm>
          <a:off x="5936103" y="4669429"/>
          <a:ext cx="432305" cy="259383"/>
        </p:xfrm>
        <a:graphic>
          <a:graphicData uri="http://schemas.openxmlformats.org/presentationml/2006/ole">
            <mc:AlternateContent xmlns:mc="http://schemas.openxmlformats.org/markup-compatibility/2006">
              <mc:Choice xmlns:v="urn:schemas-microsoft-com:vml" Requires="v">
                <p:oleObj spid="_x0000_s220172" name="公式" r:id="rId18" imgW="330057" imgH="203112" progId="Equation.3">
                  <p:embed/>
                </p:oleObj>
              </mc:Choice>
              <mc:Fallback>
                <p:oleObj name="公式" r:id="rId18" imgW="330057" imgH="203112" progId="Equation.3">
                  <p:embed/>
                  <p:pic>
                    <p:nvPicPr>
                      <p:cNvPr id="28" name="对象 2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936103" y="4669429"/>
                        <a:ext cx="432305" cy="259383"/>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280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549594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par>
                                <p:cTn id="8" presetID="10" presetClass="entr" presetSubtype="0" fill="hold" nodeType="with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fade">
                                      <p:cBhvr>
                                        <p:cTn id="10" dur="500"/>
                                        <p:tgtEl>
                                          <p:spTgt spid="13"/>
                                        </p:tgtEl>
                                      </p:cBhvr>
                                    </p:animEffect>
                                  </p:childTnLst>
                                </p:cTn>
                              </p:par>
                              <p:par>
                                <p:cTn id="11" presetID="10" presetClass="entr" presetSubtype="0" fill="hold" nodeType="with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fade">
                                      <p:cBhvr>
                                        <p:cTn id="13" dur="500"/>
                                        <p:tgtEl>
                                          <p:spTgt spid="15"/>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16"/>
                                        </p:tgtEl>
                                        <p:attrNameLst>
                                          <p:attrName>style.visibility</p:attrName>
                                        </p:attrNameLst>
                                      </p:cBhvr>
                                      <p:to>
                                        <p:strVal val="visible"/>
                                      </p:to>
                                    </p:set>
                                    <p:animEffect transition="in" filter="fade">
                                      <p:cBhvr>
                                        <p:cTn id="18" dur="500"/>
                                        <p:tgtEl>
                                          <p:spTgt spid="16"/>
                                        </p:tgtEl>
                                      </p:cBhvr>
                                    </p:animEffect>
                                  </p:childTnLst>
                                </p:cTn>
                              </p:par>
                              <p:par>
                                <p:cTn id="19" presetID="10" presetClass="entr" presetSubtype="0" fill="hold" nodeType="withEffect">
                                  <p:stCondLst>
                                    <p:cond delay="0"/>
                                  </p:stCondLst>
                                  <p:childTnLst>
                                    <p:set>
                                      <p:cBhvr>
                                        <p:cTn id="20" dur="1" fill="hold">
                                          <p:stCondLst>
                                            <p:cond delay="0"/>
                                          </p:stCondLst>
                                        </p:cTn>
                                        <p:tgtEl>
                                          <p:spTgt spid="17"/>
                                        </p:tgtEl>
                                        <p:attrNameLst>
                                          <p:attrName>style.visibility</p:attrName>
                                        </p:attrNameLst>
                                      </p:cBhvr>
                                      <p:to>
                                        <p:strVal val="visible"/>
                                      </p:to>
                                    </p:set>
                                    <p:animEffect transition="in" filter="fade">
                                      <p:cBhvr>
                                        <p:cTn id="21" dur="500"/>
                                        <p:tgtEl>
                                          <p:spTgt spid="17"/>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8"/>
                                        </p:tgtEl>
                                        <p:attrNameLst>
                                          <p:attrName>style.visibility</p:attrName>
                                        </p:attrNameLst>
                                      </p:cBhvr>
                                      <p:to>
                                        <p:strVal val="visible"/>
                                      </p:to>
                                    </p:set>
                                    <p:animEffect transition="in" filter="fade">
                                      <p:cBhvr>
                                        <p:cTn id="26" dur="500"/>
                                        <p:tgtEl>
                                          <p:spTgt spid="18"/>
                                        </p:tgtEl>
                                      </p:cBhvr>
                                    </p:animEffect>
                                  </p:childTnLst>
                                </p:cTn>
                              </p:par>
                              <p:par>
                                <p:cTn id="27" presetID="10" presetClass="entr" presetSubtype="0" fill="hold" nodeType="withEffect">
                                  <p:stCondLst>
                                    <p:cond delay="0"/>
                                  </p:stCondLst>
                                  <p:childTnLst>
                                    <p:set>
                                      <p:cBhvr>
                                        <p:cTn id="28" dur="1" fill="hold">
                                          <p:stCondLst>
                                            <p:cond delay="0"/>
                                          </p:stCondLst>
                                        </p:cTn>
                                        <p:tgtEl>
                                          <p:spTgt spid="20"/>
                                        </p:tgtEl>
                                        <p:attrNameLst>
                                          <p:attrName>style.visibility</p:attrName>
                                        </p:attrNameLst>
                                      </p:cBhvr>
                                      <p:to>
                                        <p:strVal val="visible"/>
                                      </p:to>
                                    </p:set>
                                    <p:animEffect transition="in" filter="fade">
                                      <p:cBhvr>
                                        <p:cTn id="29" dur="500"/>
                                        <p:tgtEl>
                                          <p:spTgt spid="20"/>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nodeType="clickEffect">
                                  <p:stCondLst>
                                    <p:cond delay="0"/>
                                  </p:stCondLst>
                                  <p:childTnLst>
                                    <p:set>
                                      <p:cBhvr>
                                        <p:cTn id="33" dur="1" fill="hold">
                                          <p:stCondLst>
                                            <p:cond delay="0"/>
                                          </p:stCondLst>
                                        </p:cTn>
                                        <p:tgtEl>
                                          <p:spTgt spid="21">
                                            <p:txEl>
                                              <p:pRg st="0" end="0"/>
                                            </p:txEl>
                                          </p:spTgt>
                                        </p:tgtEl>
                                        <p:attrNameLst>
                                          <p:attrName>style.visibility</p:attrName>
                                        </p:attrNameLst>
                                      </p:cBhvr>
                                      <p:to>
                                        <p:strVal val="visible"/>
                                      </p:to>
                                    </p:set>
                                    <p:animEffect transition="in" filter="fade">
                                      <p:cBhvr>
                                        <p:cTn id="34" dur="500"/>
                                        <p:tgtEl>
                                          <p:spTgt spid="21">
                                            <p:txEl>
                                              <p:pRg st="0" end="0"/>
                                            </p:txEl>
                                          </p:spTgt>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22"/>
                                        </p:tgtEl>
                                        <p:attrNameLst>
                                          <p:attrName>style.visibility</p:attrName>
                                        </p:attrNameLst>
                                      </p:cBhvr>
                                      <p:to>
                                        <p:strVal val="visible"/>
                                      </p:to>
                                    </p:set>
                                    <p:animEffect transition="in" filter="fade">
                                      <p:cBhvr>
                                        <p:cTn id="39" dur="500"/>
                                        <p:tgtEl>
                                          <p:spTgt spid="22"/>
                                        </p:tgtEl>
                                      </p:cBhvr>
                                    </p:animEffect>
                                  </p:childTnLst>
                                </p:cTn>
                              </p:par>
                              <p:par>
                                <p:cTn id="40" presetID="10" presetClass="entr" presetSubtype="0" fill="hold" nodeType="withEffect">
                                  <p:stCondLst>
                                    <p:cond delay="0"/>
                                  </p:stCondLst>
                                  <p:childTnLst>
                                    <p:set>
                                      <p:cBhvr>
                                        <p:cTn id="41" dur="1" fill="hold">
                                          <p:stCondLst>
                                            <p:cond delay="0"/>
                                          </p:stCondLst>
                                        </p:cTn>
                                        <p:tgtEl>
                                          <p:spTgt spid="25"/>
                                        </p:tgtEl>
                                        <p:attrNameLst>
                                          <p:attrName>style.visibility</p:attrName>
                                        </p:attrNameLst>
                                      </p:cBhvr>
                                      <p:to>
                                        <p:strVal val="visible"/>
                                      </p:to>
                                    </p:set>
                                    <p:animEffect transition="in" filter="fade">
                                      <p:cBhvr>
                                        <p:cTn id="42" dur="500"/>
                                        <p:tgtEl>
                                          <p:spTgt spid="25"/>
                                        </p:tgtEl>
                                      </p:cBhvr>
                                    </p:animEffect>
                                  </p:childTnLst>
                                </p:cTn>
                              </p:par>
                              <p:par>
                                <p:cTn id="43" presetID="10" presetClass="entr" presetSubtype="0" fill="hold" nodeType="withEffect">
                                  <p:stCondLst>
                                    <p:cond delay="0"/>
                                  </p:stCondLst>
                                  <p:childTnLst>
                                    <p:set>
                                      <p:cBhvr>
                                        <p:cTn id="44" dur="1" fill="hold">
                                          <p:stCondLst>
                                            <p:cond delay="0"/>
                                          </p:stCondLst>
                                        </p:cTn>
                                        <p:tgtEl>
                                          <p:spTgt spid="28"/>
                                        </p:tgtEl>
                                        <p:attrNameLst>
                                          <p:attrName>style.visibility</p:attrName>
                                        </p:attrNameLst>
                                      </p:cBhvr>
                                      <p:to>
                                        <p:strVal val="visible"/>
                                      </p:to>
                                    </p:set>
                                    <p:animEffect transition="in" filter="fade">
                                      <p:cBhvr>
                                        <p:cTn id="45" dur="500"/>
                                        <p:tgtEl>
                                          <p:spTgt spid="28"/>
                                        </p:tgtEl>
                                      </p:cBhvr>
                                    </p:animEffect>
                                  </p:childTnLst>
                                </p:cTn>
                              </p:par>
                              <p:par>
                                <p:cTn id="46" presetID="10" presetClass="entr" presetSubtype="0" fill="hold" nodeType="withEffect">
                                  <p:stCondLst>
                                    <p:cond delay="0"/>
                                  </p:stCondLst>
                                  <p:childTnLst>
                                    <p:set>
                                      <p:cBhvr>
                                        <p:cTn id="47" dur="1" fill="hold">
                                          <p:stCondLst>
                                            <p:cond delay="0"/>
                                          </p:stCondLst>
                                        </p:cTn>
                                        <p:tgtEl>
                                          <p:spTgt spid="26"/>
                                        </p:tgtEl>
                                        <p:attrNameLst>
                                          <p:attrName>style.visibility</p:attrName>
                                        </p:attrNameLst>
                                      </p:cBhvr>
                                      <p:to>
                                        <p:strVal val="visible"/>
                                      </p:to>
                                    </p:set>
                                    <p:animEffect transition="in" filter="fade">
                                      <p:cBhvr>
                                        <p:cTn id="48" dur="500"/>
                                        <p:tgtEl>
                                          <p:spTgt spid="26"/>
                                        </p:tgtEl>
                                      </p:cBhvr>
                                    </p:animEffect>
                                  </p:childTnLst>
                                </p:cTn>
                              </p:par>
                              <p:par>
                                <p:cTn id="49" presetID="10" presetClass="entr" presetSubtype="0" fill="hold" nodeType="withEffect">
                                  <p:stCondLst>
                                    <p:cond delay="0"/>
                                  </p:stCondLst>
                                  <p:childTnLst>
                                    <p:set>
                                      <p:cBhvr>
                                        <p:cTn id="50" dur="1" fill="hold">
                                          <p:stCondLst>
                                            <p:cond delay="0"/>
                                          </p:stCondLst>
                                        </p:cTn>
                                        <p:tgtEl>
                                          <p:spTgt spid="24"/>
                                        </p:tgtEl>
                                        <p:attrNameLst>
                                          <p:attrName>style.visibility</p:attrName>
                                        </p:attrNameLst>
                                      </p:cBhvr>
                                      <p:to>
                                        <p:strVal val="visible"/>
                                      </p:to>
                                    </p:set>
                                    <p:animEffect transition="in" filter="fade">
                                      <p:cBhvr>
                                        <p:cTn id="51"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6" grpId="0"/>
      <p:bldP spid="18" grpId="0"/>
      <p:bldP spid="22" grpId="0"/>
    </p:bld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08610" y="1225879"/>
            <a:ext cx="8309610" cy="784830"/>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en-US" altLang="zh-CN" sz="1800" b="0" i="1" u="none" strike="noStrike" kern="100" cap="none" spc="0" normalizeH="0" baseline="0" noProof="0" dirty="0" err="1">
                <a:ln>
                  <a:noFill/>
                </a:ln>
                <a:solidFill>
                  <a:prstClr val="black"/>
                </a:solidFill>
                <a:effectLst/>
                <a:uLnTx/>
                <a:uFillTx/>
                <a:latin typeface="宋体" panose="02010600030101010101" pitchFamily="2" charset="-122"/>
                <a:ea typeface="宋体" panose="02010600030101010101" pitchFamily="2" charset="-122"/>
                <a:cs typeface="+mn-cs"/>
              </a:rPr>
              <a:t>Lyapunov</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平衡状态稳定性几何示意图如图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7</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所示，该稳定性的物理系统示意图如图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8</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所示。</a:t>
            </a:r>
          </a:p>
        </p:txBody>
      </p:sp>
      <p:pic>
        <p:nvPicPr>
          <p:cNvPr id="6146" name="Picture 2" descr="9-22"/>
          <p:cNvPicPr>
            <a:picLocks noChangeAspect="1" noChangeArrowheads="1"/>
          </p:cNvPicPr>
          <p:nvPr/>
        </p:nvPicPr>
        <p:blipFill>
          <a:blip r:embed="rId3">
            <a:lum bright="-18000" contrast="42000"/>
            <a:extLst>
              <a:ext uri="{28A0092B-C50C-407E-A947-70E740481C1C}">
                <a14:useLocalDpi xmlns:a14="http://schemas.microsoft.com/office/drawing/2010/main" val="0"/>
              </a:ext>
            </a:extLst>
          </a:blip>
          <a:srcRect/>
          <a:stretch>
            <a:fillRect/>
          </a:stretch>
        </p:blipFill>
        <p:spPr bwMode="auto">
          <a:xfrm>
            <a:off x="308610" y="2286715"/>
            <a:ext cx="4263390" cy="2386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47" name="Picture 3" descr="9-23"/>
          <p:cNvPicPr>
            <a:picLocks noChangeAspect="1" noChangeArrowheads="1"/>
          </p:cNvPicPr>
          <p:nvPr/>
        </p:nvPicPr>
        <p:blipFill>
          <a:blip r:embed="rId4">
            <a:lum bright="-18000" contrast="42000"/>
            <a:extLst>
              <a:ext uri="{28A0092B-C50C-407E-A947-70E740481C1C}">
                <a14:useLocalDpi xmlns:a14="http://schemas.microsoft.com/office/drawing/2010/main" val="0"/>
              </a:ext>
            </a:extLst>
          </a:blip>
          <a:srcRect/>
          <a:stretch>
            <a:fillRect/>
          </a:stretch>
        </p:blipFill>
        <p:spPr bwMode="auto">
          <a:xfrm>
            <a:off x="4667013" y="2459192"/>
            <a:ext cx="4196239" cy="20416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矩形 4"/>
          <p:cNvSpPr/>
          <p:nvPr/>
        </p:nvSpPr>
        <p:spPr>
          <a:xfrm>
            <a:off x="1890142" y="4695374"/>
            <a:ext cx="906018" cy="300082"/>
          </a:xfrm>
          <a:prstGeom prst="rect">
            <a:avLst/>
          </a:prstGeom>
        </p:spPr>
        <p:txBody>
          <a:bodyPr wrap="none">
            <a:spAutoFit/>
          </a:bodyPr>
          <a:lstStyle/>
          <a:p>
            <a:pPr marL="0" marR="0" lvl="0" indent="200025" algn="ctr" defTabSz="914400" rtl="0" eaLnBrk="1" fontAlgn="auto" latinLnBrk="0" hangingPunct="1">
              <a:lnSpc>
                <a:spcPct val="100000"/>
              </a:lnSpc>
              <a:spcBef>
                <a:spcPts val="0"/>
              </a:spcBef>
              <a:spcAft>
                <a:spcPts val="0"/>
              </a:spcAft>
              <a:buClrTx/>
              <a:buSzTx/>
              <a:buFontTx/>
              <a:buNone/>
              <a:tabLst/>
              <a:defRPr/>
            </a:pP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图</a:t>
            </a:r>
            <a:r>
              <a:rPr kumimoji="0" lang="en-US"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a:t>
            </a: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7</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矩形 5"/>
          <p:cNvSpPr/>
          <p:nvPr/>
        </p:nvSpPr>
        <p:spPr>
          <a:xfrm>
            <a:off x="6312123" y="4671498"/>
            <a:ext cx="906018" cy="300082"/>
          </a:xfrm>
          <a:prstGeom prst="rect">
            <a:avLst/>
          </a:prstGeom>
        </p:spPr>
        <p:txBody>
          <a:bodyPr wrap="none">
            <a:spAutoFit/>
          </a:bodyPr>
          <a:lstStyle/>
          <a:p>
            <a:pPr marL="0" marR="0" lvl="0" indent="200025" algn="ctr" defTabSz="914400" rtl="0" eaLnBrk="1" fontAlgn="auto" latinLnBrk="0" hangingPunct="1">
              <a:lnSpc>
                <a:spcPct val="100000"/>
              </a:lnSpc>
              <a:spcBef>
                <a:spcPts val="0"/>
              </a:spcBef>
              <a:spcAft>
                <a:spcPts val="0"/>
              </a:spcAft>
              <a:buClrTx/>
              <a:buSzTx/>
              <a:buFontTx/>
              <a:buNone/>
              <a:tabLst/>
              <a:defRPr/>
            </a:pP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图</a:t>
            </a:r>
            <a:r>
              <a:rPr kumimoji="0" lang="en-US"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a:t>
            </a: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8</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9" name="矩形 8"/>
          <p:cNvSpPr/>
          <p:nvPr/>
        </p:nvSpPr>
        <p:spPr>
          <a:xfrm>
            <a:off x="417195" y="4787461"/>
            <a:ext cx="8309610" cy="992579"/>
          </a:xfrm>
          <a:prstGeom prst="rect">
            <a:avLst/>
          </a:prstGeom>
        </p:spPr>
        <p:txBody>
          <a:bodyPr wrap="square">
            <a:spAutoFit/>
          </a:bodyPr>
          <a:lstStyle/>
          <a:p>
            <a:pPr marL="0" marR="0" lvl="0" indent="200025" algn="ctr" defTabSz="914400" rtl="0" eaLnBrk="1" fontAlgn="auto" latinLnBrk="0" hangingPunct="1">
              <a:lnSpc>
                <a:spcPct val="100000"/>
              </a:lnSpc>
              <a:spcBef>
                <a:spcPts val="0"/>
              </a:spcBef>
              <a:spcAft>
                <a:spcPts val="0"/>
              </a:spcAft>
              <a:buClrTx/>
              <a:buSzTx/>
              <a:buFontTx/>
              <a:buNone/>
              <a:tabLst/>
              <a:defRPr/>
            </a:pPr>
            <a:r>
              <a:rPr kumimoji="0" lang="en-US" altLang="zh-CN" sz="135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以上介绍的稳定性指的是系统的某一实现（状态方程）的稳定性。见</a:t>
            </a:r>
            <a:r>
              <a:rPr kumimoji="0" lang="en-US" altLang="zh-CN" sz="1800" b="0" i="0" u="none" strike="noStrike" kern="100" cap="none" spc="0" normalizeH="0" baseline="0" noProof="0" dirty="0" err="1">
                <a:ln>
                  <a:noFill/>
                </a:ln>
                <a:solidFill>
                  <a:prstClr val="black"/>
                </a:solidFill>
                <a:effectLst/>
                <a:uLnTx/>
                <a:uFillTx/>
                <a:latin typeface="Times New Roman" panose="02020603050405020304" pitchFamily="18" charset="0"/>
                <a:ea typeface="宋体" panose="02010600030101010101" pitchFamily="2" charset="-122"/>
                <a:cs typeface="+mn-cs"/>
              </a:rPr>
              <a:t>Kailath</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linear system, </a:t>
            </a:r>
            <a:endPar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0" name="Rectangle 7"/>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1748202" y="5390610"/>
          <a:ext cx="366348" cy="366348"/>
        </p:xfrm>
        <a:graphic>
          <a:graphicData uri="http://schemas.openxmlformats.org/presentationml/2006/ole">
            <mc:AlternateContent xmlns:mc="http://schemas.openxmlformats.org/markup-compatibility/2006">
              <mc:Choice xmlns:v="urn:schemas-microsoft-com:vml" Requires="v">
                <p:oleObj spid="_x0000_s221186" name="Equation" r:id="rId5" imgW="241195" imgH="241195" progId="Equation.DSMT4">
                  <p:embed/>
                </p:oleObj>
              </mc:Choice>
              <mc:Fallback>
                <p:oleObj name="Equation" r:id="rId5" imgW="241195" imgH="241195" progId="Equation.DSMT4">
                  <p:embed/>
                  <p:pic>
                    <p:nvPicPr>
                      <p:cNvPr id="11" name="对象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748202" y="5390610"/>
                        <a:ext cx="366348" cy="366348"/>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281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5146680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fade">
                                      <p:cBhvr>
                                        <p:cTn id="10"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94360" y="1369850"/>
            <a:ext cx="7898130"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srgbClr val="0070C0"/>
                </a:solidFill>
                <a:effectLst/>
                <a:uLnTx/>
                <a:uFillTx/>
                <a:latin typeface="Times New Roman" panose="02020603050405020304" pitchFamily="18" charset="0"/>
                <a:ea typeface="宋体" panose="02010600030101010101" pitchFamily="2" charset="-122"/>
                <a:cs typeface="+mn-cs"/>
              </a:rPr>
              <a:t>思考题</a:t>
            </a:r>
            <a:r>
              <a:rPr kumimoji="0" lang="en-US" altLang="zh-CN" sz="1800" b="1" i="0" u="none" strike="noStrike" kern="100" cap="none" spc="0" normalizeH="0" baseline="0" noProof="0" dirty="0">
                <a:ln>
                  <a:noFill/>
                </a:ln>
                <a:solidFill>
                  <a:srgbClr val="0070C0"/>
                </a:solidFill>
                <a:effectLst/>
                <a:uLnTx/>
                <a:uFillTx/>
                <a:latin typeface="Times New Roman" panose="02020603050405020304" pitchFamily="18" charset="0"/>
                <a:ea typeface="宋体" panose="02010600030101010101" pitchFamily="2" charset="-122"/>
                <a:cs typeface="+mn-cs"/>
              </a:rPr>
              <a:t>4</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对某一传递函数而言，其所有的实现的稳定性是否相同？</a:t>
            </a:r>
          </a:p>
        </p:txBody>
      </p:sp>
      <p:sp>
        <p:nvSpPr>
          <p:cNvPr id="5" name="矩形 4"/>
          <p:cNvSpPr/>
          <p:nvPr/>
        </p:nvSpPr>
        <p:spPr>
          <a:xfrm>
            <a:off x="594361" y="2094568"/>
            <a:ext cx="538641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srgbClr val="0070C0"/>
                </a:solidFill>
                <a:effectLst/>
                <a:uLnTx/>
                <a:uFillTx/>
                <a:latin typeface="Calibri" panose="020F0502020204030204"/>
                <a:ea typeface="宋体" panose="02010600030101010101" pitchFamily="2" charset="-122"/>
                <a:cs typeface="Times New Roman" panose="02020603050405020304" pitchFamily="18" charset="0"/>
              </a:rPr>
              <a:t>思考题</a:t>
            </a:r>
            <a:r>
              <a:rPr kumimoji="0" lang="en-US" altLang="zh-CN" sz="1800" b="1" i="0" u="none" strike="noStrike" kern="100" cap="none" spc="0" normalizeH="0" baseline="0" noProof="0" dirty="0">
                <a:ln>
                  <a:noFill/>
                </a:ln>
                <a:solidFill>
                  <a:srgbClr val="0070C0"/>
                </a:solidFill>
                <a:effectLst/>
                <a:uLnTx/>
                <a:uFillTx/>
                <a:latin typeface="Calibri" panose="020F0502020204030204"/>
                <a:ea typeface="宋体" panose="02010600030101010101" pitchFamily="2" charset="-122"/>
                <a:cs typeface="Times New Roman" panose="02020603050405020304" pitchFamily="18" charset="0"/>
              </a:rPr>
              <a:t>5</a:t>
            </a:r>
            <a:r>
              <a:rPr kumimoji="0" lang="zh-CN" altLang="zh-CN" sz="18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稳定的极限环内部的平衡状态是否稳定？</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6" name="矩形 5"/>
          <p:cNvSpPr/>
          <p:nvPr/>
        </p:nvSpPr>
        <p:spPr>
          <a:xfrm>
            <a:off x="594360" y="2744857"/>
            <a:ext cx="7898130" cy="1131079"/>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srgbClr val="0070C0"/>
                </a:solidFill>
                <a:effectLst/>
                <a:uLnTx/>
                <a:uFillTx/>
                <a:latin typeface="Times New Roman" panose="02020603050405020304" pitchFamily="18" charset="0"/>
                <a:ea typeface="宋体" panose="02010600030101010101" pitchFamily="2" charset="-122"/>
                <a:cs typeface="+mn-cs"/>
              </a:rPr>
              <a:t>思考题</a:t>
            </a:r>
            <a:r>
              <a:rPr kumimoji="0" lang="en-US" altLang="zh-CN" sz="1800" b="1" i="0" u="none" strike="noStrike" kern="100" cap="none" spc="0" normalizeH="0" baseline="0" noProof="0" dirty="0">
                <a:ln>
                  <a:noFill/>
                </a:ln>
                <a:solidFill>
                  <a:srgbClr val="0070C0"/>
                </a:solidFill>
                <a:effectLst/>
                <a:uLnTx/>
                <a:uFillTx/>
                <a:latin typeface="Times New Roman" panose="02020603050405020304" pitchFamily="18" charset="0"/>
                <a:ea typeface="宋体" panose="02010600030101010101" pitchFamily="2" charset="-122"/>
                <a:cs typeface="+mn-cs"/>
              </a:rPr>
              <a:t>6</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稳定性概念是关于</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附近小邻域内的自由运动的性质。与极限环半径比较讨论，</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理解清楚工程系统可以正常工作的稳定性含义</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渐进稳定域</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p>
        </p:txBody>
      </p:sp>
      <p:graphicFrame>
        <p:nvGraphicFramePr>
          <p:cNvPr id="8" name="对象 7"/>
          <p:cNvGraphicFramePr>
            <a:graphicFrameLocks noChangeAspect="1"/>
          </p:cNvGraphicFramePr>
          <p:nvPr>
            <p:extLst/>
          </p:nvPr>
        </p:nvGraphicFramePr>
        <p:xfrm>
          <a:off x="3471559" y="2844134"/>
          <a:ext cx="448931" cy="269358"/>
        </p:xfrm>
        <a:graphic>
          <a:graphicData uri="http://schemas.openxmlformats.org/presentationml/2006/ole">
            <mc:AlternateContent xmlns:mc="http://schemas.openxmlformats.org/markup-compatibility/2006">
              <mc:Choice xmlns:v="urn:schemas-microsoft-com:vml" Requires="v">
                <p:oleObj spid="_x0000_s222210" name="公式" r:id="rId3" imgW="330057" imgH="203112" progId="Equation.3">
                  <p:embed/>
                </p:oleObj>
              </mc:Choice>
              <mc:Fallback>
                <p:oleObj name="公式" r:id="rId3" imgW="330057" imgH="203112" progId="Equation.3">
                  <p:embed/>
                  <p:pic>
                    <p:nvPicPr>
                      <p:cNvPr id="8" name="对象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71559" y="2844134"/>
                        <a:ext cx="448931" cy="269358"/>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4137660" y="2816563"/>
          <a:ext cx="324499" cy="324499"/>
        </p:xfrm>
        <a:graphic>
          <a:graphicData uri="http://schemas.openxmlformats.org/presentationml/2006/ole">
            <mc:AlternateContent xmlns:mc="http://schemas.openxmlformats.org/markup-compatibility/2006">
              <mc:Choice xmlns:v="urn:schemas-microsoft-com:vml" Requires="v">
                <p:oleObj spid="_x0000_s222211" name="公式" r:id="rId5" imgW="228600" imgH="228600" progId="Equation.3">
                  <p:embed/>
                </p:oleObj>
              </mc:Choice>
              <mc:Fallback>
                <p:oleObj name="公式" r:id="rId5" imgW="228600" imgH="228600" progId="Equation.3">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137660" y="2816563"/>
                        <a:ext cx="324499" cy="324499"/>
                      </a:xfrm>
                      <a:prstGeom prst="rect">
                        <a:avLst/>
                      </a:prstGeom>
                      <a:noFill/>
                    </p:spPr>
                  </p:pic>
                </p:oleObj>
              </mc:Fallback>
            </mc:AlternateContent>
          </a:graphicData>
        </a:graphic>
      </p:graphicFrame>
      <p:sp>
        <p:nvSpPr>
          <p:cNvPr id="11" name="矩形 10"/>
          <p:cNvSpPr/>
          <p:nvPr/>
        </p:nvSpPr>
        <p:spPr>
          <a:xfrm>
            <a:off x="667398" y="4046551"/>
            <a:ext cx="7589520" cy="1131079"/>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严格说运动稳定性与平衡状态稳定性不是一回事。但对线性系统而言，可以证明它们是等价的。因为本课程主要研究线性系统，所以对他们不加以区分。</a:t>
            </a: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282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4720274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par>
                                <p:cTn id="13" presetID="10" presetClass="entr" presetSubtype="0" fill="hold"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nodeType="with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500"/>
                                        <p:tgtEl>
                                          <p:spTgt spid="10"/>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11">
                                            <p:txEl>
                                              <p:pRg st="0" end="0"/>
                                            </p:txEl>
                                          </p:spTgt>
                                        </p:tgtEl>
                                        <p:attrNameLst>
                                          <p:attrName>style.visibility</p:attrName>
                                        </p:attrNameLst>
                                      </p:cBhvr>
                                      <p:to>
                                        <p:strVal val="visible"/>
                                      </p:to>
                                    </p:set>
                                    <p:animEffect transition="in" filter="fade">
                                      <p:cBhvr>
                                        <p:cTn id="23" dur="500"/>
                                        <p:tgtEl>
                                          <p:spTgt spid="1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51628" y="1209304"/>
            <a:ext cx="6691255"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3.4.2.</a:t>
            </a:r>
            <a:r>
              <a:rPr kumimoji="0" lang="zh-CN" altLang="zh-CN" sz="21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线性定常连续系统平衡状态稳定性的特征值判据</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5" name="矩形 4"/>
          <p:cNvSpPr/>
          <p:nvPr/>
        </p:nvSpPr>
        <p:spPr>
          <a:xfrm>
            <a:off x="652369" y="1659605"/>
            <a:ext cx="2393604" cy="369332"/>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1</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．特征值稳定性判据</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矩形 5"/>
          <p:cNvSpPr/>
          <p:nvPr/>
        </p:nvSpPr>
        <p:spPr>
          <a:xfrm>
            <a:off x="917626" y="2061865"/>
            <a:ext cx="7308749" cy="646331"/>
          </a:xfrm>
          <a:prstGeom prst="rect">
            <a:avLst/>
          </a:prstGeom>
        </p:spPr>
        <p:txBody>
          <a:bodyPr wrap="square">
            <a:spAutoFit/>
          </a:bodyPr>
          <a:lstStyle/>
          <a:p>
            <a:pPr marL="0" marR="0" lvl="0" indent="200025"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设线性定常连续系统的齐次状态方程为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，平衡状态为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0</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。齐次状态方程的解为：</a:t>
            </a:r>
          </a:p>
        </p:txBody>
      </p:sp>
      <p:sp>
        <p:nvSpPr>
          <p:cNvPr id="7" name="Rectangle 2"/>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5035976" y="2098923"/>
          <a:ext cx="783690" cy="265658"/>
        </p:xfrm>
        <a:graphic>
          <a:graphicData uri="http://schemas.openxmlformats.org/presentationml/2006/ole">
            <mc:AlternateContent xmlns:mc="http://schemas.openxmlformats.org/markup-compatibility/2006">
              <mc:Choice xmlns:v="urn:schemas-microsoft-com:vml" Requires="v">
                <p:oleObj spid="_x0000_s223234" name="Equation" r:id="rId3" imgW="558800" imgH="190500" progId="Equation.DSMT4">
                  <p:embed/>
                </p:oleObj>
              </mc:Choice>
              <mc:Fallback>
                <p:oleObj name="Equation" r:id="rId3" imgW="558800" imgH="190500" progId="Equation.DSMT4">
                  <p:embed/>
                  <p:pic>
                    <p:nvPicPr>
                      <p:cNvPr id="8" name="对象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35976" y="2098923"/>
                        <a:ext cx="783690" cy="265658"/>
                      </a:xfrm>
                      <a:prstGeom prst="rect">
                        <a:avLst/>
                      </a:prstGeom>
                      <a:noFill/>
                    </p:spPr>
                  </p:pic>
                </p:oleObj>
              </mc:Fallback>
            </mc:AlternateContent>
          </a:graphicData>
        </a:graphic>
      </p:graphicFrame>
      <p:sp>
        <p:nvSpPr>
          <p:cNvPr id="9" name="Rectangle 4"/>
          <p:cNvSpPr>
            <a:spLocks noChangeArrowheads="1"/>
          </p:cNvSpPr>
          <p:nvPr/>
        </p:nvSpPr>
        <p:spPr bwMode="auto">
          <a:xfrm>
            <a:off x="4286251" y="281111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7246620" y="2099168"/>
          <a:ext cx="285750" cy="285750"/>
        </p:xfrm>
        <a:graphic>
          <a:graphicData uri="http://schemas.openxmlformats.org/presentationml/2006/ole">
            <mc:AlternateContent xmlns:mc="http://schemas.openxmlformats.org/markup-compatibility/2006">
              <mc:Choice xmlns:v="urn:schemas-microsoft-com:vml" Requires="v">
                <p:oleObj spid="_x0000_s223235" name="公式" r:id="rId5" imgW="228600" imgH="228600" progId="Equation.3">
                  <p:embed/>
                </p:oleObj>
              </mc:Choice>
              <mc:Fallback>
                <p:oleObj name="公式" r:id="rId5" imgW="228600" imgH="228600" progId="Equation.3">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246620" y="2099168"/>
                        <a:ext cx="285750" cy="285750"/>
                      </a:xfrm>
                      <a:prstGeom prst="rect">
                        <a:avLst/>
                      </a:prstGeom>
                      <a:noFill/>
                    </p:spPr>
                  </p:pic>
                </p:oleObj>
              </mc:Fallback>
            </mc:AlternateContent>
          </a:graphicData>
        </a:graphic>
      </p:graphicFrame>
      <p:sp>
        <p:nvSpPr>
          <p:cNvPr id="11" name="Rectangle 6"/>
          <p:cNvSpPr>
            <a:spLocks noChangeArrowheads="1"/>
          </p:cNvSpPr>
          <p:nvPr/>
        </p:nvSpPr>
        <p:spPr bwMode="auto">
          <a:xfrm>
            <a:off x="2606041" y="327125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2261895" y="2674353"/>
          <a:ext cx="4620210" cy="432779"/>
        </p:xfrm>
        <a:graphic>
          <a:graphicData uri="http://schemas.openxmlformats.org/presentationml/2006/ole">
            <mc:AlternateContent xmlns:mc="http://schemas.openxmlformats.org/markup-compatibility/2006">
              <mc:Choice xmlns:v="urn:schemas-microsoft-com:vml" Requires="v">
                <p:oleObj spid="_x0000_s223236" name="Equation" r:id="rId7" imgW="2832100" imgH="266700" progId="Equation.DSMT4">
                  <p:embed/>
                </p:oleObj>
              </mc:Choice>
              <mc:Fallback>
                <p:oleObj name="Equation" r:id="rId7" imgW="2832100" imgH="266700"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261895" y="2674353"/>
                        <a:ext cx="4620210" cy="432779"/>
                      </a:xfrm>
                      <a:prstGeom prst="rect">
                        <a:avLst/>
                      </a:prstGeom>
                      <a:noFill/>
                    </p:spPr>
                  </p:pic>
                </p:oleObj>
              </mc:Fallback>
            </mc:AlternateContent>
          </a:graphicData>
        </a:graphic>
      </p:graphicFrame>
      <p:sp>
        <p:nvSpPr>
          <p:cNvPr id="13" name="矩形 12"/>
          <p:cNvSpPr/>
          <p:nvPr/>
        </p:nvSpPr>
        <p:spPr>
          <a:xfrm>
            <a:off x="939241" y="3142022"/>
            <a:ext cx="2809799" cy="36933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有重根时出现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等项。</a:t>
            </a:r>
          </a:p>
        </p:txBody>
      </p:sp>
      <p:graphicFrame>
        <p:nvGraphicFramePr>
          <p:cNvPr id="15" name="对象 14"/>
          <p:cNvGraphicFramePr>
            <a:graphicFrameLocks noChangeAspect="1"/>
          </p:cNvGraphicFramePr>
          <p:nvPr>
            <p:extLst/>
          </p:nvPr>
        </p:nvGraphicFramePr>
        <p:xfrm>
          <a:off x="2398618" y="3121788"/>
          <a:ext cx="414845" cy="326848"/>
        </p:xfrm>
        <a:graphic>
          <a:graphicData uri="http://schemas.openxmlformats.org/presentationml/2006/ole">
            <mc:AlternateContent xmlns:mc="http://schemas.openxmlformats.org/markup-compatibility/2006">
              <mc:Choice xmlns:v="urn:schemas-microsoft-com:vml" Requires="v">
                <p:oleObj spid="_x0000_s223237" name="Equation" r:id="rId9" imgW="253780" imgH="203024" progId="Equation.DSMT4">
                  <p:embed/>
                </p:oleObj>
              </mc:Choice>
              <mc:Fallback>
                <p:oleObj name="Equation" r:id="rId9" imgW="253780" imgH="203024" progId="Equation.DSMT4">
                  <p:embed/>
                  <p:pic>
                    <p:nvPicPr>
                      <p:cNvPr id="15" name="对象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398618" y="3121788"/>
                        <a:ext cx="414845" cy="326848"/>
                      </a:xfrm>
                      <a:prstGeom prst="rect">
                        <a:avLst/>
                      </a:prstGeom>
                      <a:noFill/>
                    </p:spPr>
                  </p:pic>
                </p:oleObj>
              </mc:Fallback>
            </mc:AlternateContent>
          </a:graphicData>
        </a:graphic>
      </p:graphicFrame>
      <p:sp>
        <p:nvSpPr>
          <p:cNvPr id="16" name="矩形 15"/>
          <p:cNvSpPr/>
          <p:nvPr/>
        </p:nvSpPr>
        <p:spPr>
          <a:xfrm>
            <a:off x="1008058" y="3522405"/>
            <a:ext cx="2276585" cy="369332"/>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特征值稳定性判据：</a:t>
            </a:r>
            <a:endPar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7" name="矩形 16"/>
          <p:cNvSpPr/>
          <p:nvPr/>
        </p:nvSpPr>
        <p:spPr>
          <a:xfrm>
            <a:off x="713051" y="3890464"/>
            <a:ext cx="8270929" cy="438582"/>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①渐近稳定的充要条件是：若对</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的每个特征值</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，均有</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p>
        </p:txBody>
      </p:sp>
      <p:sp>
        <p:nvSpPr>
          <p:cNvPr id="18" name="Rectangle 10"/>
          <p:cNvSpPr>
            <a:spLocks noChangeArrowheads="1"/>
          </p:cNvSpPr>
          <p:nvPr/>
        </p:nvSpPr>
        <p:spPr bwMode="auto">
          <a:xfrm>
            <a:off x="5360671" y="350200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9" name="对象 18"/>
          <p:cNvGraphicFramePr>
            <a:graphicFrameLocks noChangeAspect="1"/>
          </p:cNvGraphicFramePr>
          <p:nvPr>
            <p:extLst/>
          </p:nvPr>
        </p:nvGraphicFramePr>
        <p:xfrm>
          <a:off x="5701427" y="3920712"/>
          <a:ext cx="251460" cy="355002"/>
        </p:xfrm>
        <a:graphic>
          <a:graphicData uri="http://schemas.openxmlformats.org/presentationml/2006/ole">
            <mc:AlternateContent xmlns:mc="http://schemas.openxmlformats.org/markup-compatibility/2006">
              <mc:Choice xmlns:v="urn:schemas-microsoft-com:vml" Requires="v">
                <p:oleObj spid="_x0000_s223238" name="公式" r:id="rId11" imgW="165028" imgH="228501" progId="Equation.3">
                  <p:embed/>
                </p:oleObj>
              </mc:Choice>
              <mc:Fallback>
                <p:oleObj name="公式" r:id="rId11" imgW="165028" imgH="228501" progId="Equation.3">
                  <p:embed/>
                  <p:pic>
                    <p:nvPicPr>
                      <p:cNvPr id="19" name="对象 1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701427" y="3920712"/>
                        <a:ext cx="251460" cy="355002"/>
                      </a:xfrm>
                      <a:prstGeom prst="rect">
                        <a:avLst/>
                      </a:prstGeom>
                      <a:noFill/>
                    </p:spPr>
                  </p:pic>
                </p:oleObj>
              </mc:Fallback>
            </mc:AlternateContent>
          </a:graphicData>
        </a:graphic>
      </p:graphicFrame>
      <p:sp>
        <p:nvSpPr>
          <p:cNvPr id="20" name="Rectangle 12"/>
          <p:cNvSpPr>
            <a:spLocks noChangeArrowheads="1"/>
          </p:cNvSpPr>
          <p:nvPr/>
        </p:nvSpPr>
        <p:spPr bwMode="auto">
          <a:xfrm>
            <a:off x="6707267" y="371631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1" name="对象 20"/>
          <p:cNvGraphicFramePr>
            <a:graphicFrameLocks noChangeAspect="1"/>
          </p:cNvGraphicFramePr>
          <p:nvPr>
            <p:extLst/>
          </p:nvPr>
        </p:nvGraphicFramePr>
        <p:xfrm>
          <a:off x="6707267" y="3954756"/>
          <a:ext cx="1887717" cy="300035"/>
        </p:xfrm>
        <a:graphic>
          <a:graphicData uri="http://schemas.openxmlformats.org/presentationml/2006/ole">
            <mc:AlternateContent xmlns:mc="http://schemas.openxmlformats.org/markup-compatibility/2006">
              <mc:Choice xmlns:v="urn:schemas-microsoft-com:vml" Requires="v">
                <p:oleObj spid="_x0000_s223239" name="Equation" r:id="rId13" imgW="1435100" imgH="228600" progId="Equation.DSMT4">
                  <p:embed/>
                </p:oleObj>
              </mc:Choice>
              <mc:Fallback>
                <p:oleObj name="Equation" r:id="rId13" imgW="1435100" imgH="228600" progId="Equation.DSMT4">
                  <p:embed/>
                  <p:pic>
                    <p:nvPicPr>
                      <p:cNvPr id="21" name="对象 2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707267" y="3954756"/>
                        <a:ext cx="1887717" cy="300035"/>
                      </a:xfrm>
                      <a:prstGeom prst="rect">
                        <a:avLst/>
                      </a:prstGeom>
                      <a:noFill/>
                    </p:spPr>
                  </p:pic>
                </p:oleObj>
              </mc:Fallback>
            </mc:AlternateContent>
          </a:graphicData>
        </a:graphic>
      </p:graphicFrame>
      <p:sp>
        <p:nvSpPr>
          <p:cNvPr id="22" name="矩形 21"/>
          <p:cNvSpPr/>
          <p:nvPr/>
        </p:nvSpPr>
        <p:spPr>
          <a:xfrm>
            <a:off x="713051" y="4317626"/>
            <a:ext cx="8270928" cy="646331"/>
          </a:xfrm>
          <a:prstGeom prst="rect">
            <a:avLst/>
          </a:prstGeom>
        </p:spPr>
        <p:txBody>
          <a:bodyPr wrap="square">
            <a:spAutoFit/>
          </a:bodyPr>
          <a:lstStyle/>
          <a:p>
            <a:pPr marL="0" marR="0" lvl="0" indent="200025"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②（临界）稳定：若对</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的某些特征值</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（不能是重根），有</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，其余的</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3" name="Rectangle 14"/>
          <p:cNvSpPr>
            <a:spLocks noChangeArrowheads="1"/>
          </p:cNvSpPr>
          <p:nvPr/>
        </p:nvSpPr>
        <p:spPr bwMode="auto">
          <a:xfrm>
            <a:off x="4868813" y="476751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4" name="对象 23"/>
          <p:cNvGraphicFramePr>
            <a:graphicFrameLocks noChangeAspect="1"/>
          </p:cNvGraphicFramePr>
          <p:nvPr>
            <p:extLst/>
          </p:nvPr>
        </p:nvGraphicFramePr>
        <p:xfrm>
          <a:off x="4848515" y="4344558"/>
          <a:ext cx="259256" cy="366009"/>
        </p:xfrm>
        <a:graphic>
          <a:graphicData uri="http://schemas.openxmlformats.org/presentationml/2006/ole">
            <mc:AlternateContent xmlns:mc="http://schemas.openxmlformats.org/markup-compatibility/2006">
              <mc:Choice xmlns:v="urn:schemas-microsoft-com:vml" Requires="v">
                <p:oleObj spid="_x0000_s223240" name="公式" r:id="rId15" imgW="165028" imgH="228501" progId="Equation.3">
                  <p:embed/>
                </p:oleObj>
              </mc:Choice>
              <mc:Fallback>
                <p:oleObj name="公式" r:id="rId15" imgW="165028" imgH="228501" progId="Equation.3">
                  <p:embed/>
                  <p:pic>
                    <p:nvPicPr>
                      <p:cNvPr id="24" name="对象 2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848515" y="4344558"/>
                        <a:ext cx="259256" cy="366009"/>
                      </a:xfrm>
                      <a:prstGeom prst="rect">
                        <a:avLst/>
                      </a:prstGeom>
                      <a:noFill/>
                    </p:spPr>
                  </p:pic>
                </p:oleObj>
              </mc:Fallback>
            </mc:AlternateContent>
          </a:graphicData>
        </a:graphic>
      </p:graphicFrame>
      <p:sp>
        <p:nvSpPr>
          <p:cNvPr id="25" name="Rectangle 16"/>
          <p:cNvSpPr>
            <a:spLocks noChangeArrowheads="1"/>
          </p:cNvSpPr>
          <p:nvPr/>
        </p:nvSpPr>
        <p:spPr bwMode="auto">
          <a:xfrm>
            <a:off x="5692141" y="469773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6" name="对象 25"/>
          <p:cNvGraphicFramePr>
            <a:graphicFrameLocks noChangeAspect="1"/>
          </p:cNvGraphicFramePr>
          <p:nvPr>
            <p:extLst/>
          </p:nvPr>
        </p:nvGraphicFramePr>
        <p:xfrm>
          <a:off x="7171066" y="4379975"/>
          <a:ext cx="942044" cy="309713"/>
        </p:xfrm>
        <a:graphic>
          <a:graphicData uri="http://schemas.openxmlformats.org/presentationml/2006/ole">
            <mc:AlternateContent xmlns:mc="http://schemas.openxmlformats.org/markup-compatibility/2006">
              <mc:Choice xmlns:v="urn:schemas-microsoft-com:vml" Requires="v">
                <p:oleObj spid="_x0000_s223241" name="公式" r:id="rId16" imgW="698500" imgH="228600" progId="Equation.3">
                  <p:embed/>
                </p:oleObj>
              </mc:Choice>
              <mc:Fallback>
                <p:oleObj name="公式" r:id="rId16" imgW="698500" imgH="228600" progId="Equation.3">
                  <p:embed/>
                  <p:pic>
                    <p:nvPicPr>
                      <p:cNvPr id="26" name="对象 25"/>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171066" y="4379975"/>
                        <a:ext cx="942044" cy="309713"/>
                      </a:xfrm>
                      <a:prstGeom prst="rect">
                        <a:avLst/>
                      </a:prstGeom>
                      <a:noFill/>
                    </p:spPr>
                  </p:pic>
                </p:oleObj>
              </mc:Fallback>
            </mc:AlternateContent>
          </a:graphicData>
        </a:graphic>
      </p:graphicFrame>
      <p:sp>
        <p:nvSpPr>
          <p:cNvPr id="27" name="Rectangle 18"/>
          <p:cNvSpPr>
            <a:spLocks noChangeArrowheads="1"/>
          </p:cNvSpPr>
          <p:nvPr/>
        </p:nvSpPr>
        <p:spPr bwMode="auto">
          <a:xfrm>
            <a:off x="6915518" y="463897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8" name="对象 27"/>
          <p:cNvGraphicFramePr>
            <a:graphicFrameLocks noChangeAspect="1"/>
          </p:cNvGraphicFramePr>
          <p:nvPr>
            <p:extLst/>
          </p:nvPr>
        </p:nvGraphicFramePr>
        <p:xfrm>
          <a:off x="1093229" y="4678117"/>
          <a:ext cx="857360" cy="282026"/>
        </p:xfrm>
        <a:graphic>
          <a:graphicData uri="http://schemas.openxmlformats.org/presentationml/2006/ole">
            <mc:AlternateContent xmlns:mc="http://schemas.openxmlformats.org/markup-compatibility/2006">
              <mc:Choice xmlns:v="urn:schemas-microsoft-com:vml" Requires="v">
                <p:oleObj spid="_x0000_s223242" name="公式" r:id="rId18" imgW="723586" imgH="241195" progId="Equation.3">
                  <p:embed/>
                </p:oleObj>
              </mc:Choice>
              <mc:Fallback>
                <p:oleObj name="公式" r:id="rId18" imgW="723586" imgH="241195" progId="Equation.3">
                  <p:embed/>
                  <p:pic>
                    <p:nvPicPr>
                      <p:cNvPr id="28" name="对象 2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093229" y="4678117"/>
                        <a:ext cx="857360" cy="282026"/>
                      </a:xfrm>
                      <a:prstGeom prst="rect">
                        <a:avLst/>
                      </a:prstGeom>
                      <a:noFill/>
                    </p:spPr>
                  </p:pic>
                </p:oleObj>
              </mc:Fallback>
            </mc:AlternateContent>
          </a:graphicData>
        </a:graphic>
      </p:graphicFrame>
      <p:sp>
        <p:nvSpPr>
          <p:cNvPr id="29" name="矩形 28"/>
          <p:cNvSpPr/>
          <p:nvPr/>
        </p:nvSpPr>
        <p:spPr>
          <a:xfrm>
            <a:off x="1211419" y="5029304"/>
            <a:ext cx="7769549" cy="646331"/>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不稳定：对</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的某些特征值</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，有</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；若虚轴上有重根，其余的</a:t>
            </a:r>
            <a:endPar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，则系统是不稳定的，而非（临界）稳定。</a:t>
            </a:r>
          </a:p>
        </p:txBody>
      </p:sp>
      <p:graphicFrame>
        <p:nvGraphicFramePr>
          <p:cNvPr id="32" name="对象 31"/>
          <p:cNvGraphicFramePr>
            <a:graphicFrameLocks noChangeAspect="1"/>
          </p:cNvGraphicFramePr>
          <p:nvPr>
            <p:extLst/>
          </p:nvPr>
        </p:nvGraphicFramePr>
        <p:xfrm>
          <a:off x="3929978" y="5029304"/>
          <a:ext cx="259256" cy="366009"/>
        </p:xfrm>
        <a:graphic>
          <a:graphicData uri="http://schemas.openxmlformats.org/presentationml/2006/ole">
            <mc:AlternateContent xmlns:mc="http://schemas.openxmlformats.org/markup-compatibility/2006">
              <mc:Choice xmlns:v="urn:schemas-microsoft-com:vml" Requires="v">
                <p:oleObj spid="_x0000_s223243" name="公式" r:id="rId20" imgW="165028" imgH="228501" progId="Equation.3">
                  <p:embed/>
                </p:oleObj>
              </mc:Choice>
              <mc:Fallback>
                <p:oleObj name="公式" r:id="rId20" imgW="165028" imgH="228501" progId="Equation.3">
                  <p:embed/>
                  <p:pic>
                    <p:nvPicPr>
                      <p:cNvPr id="32" name="对象 3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929978" y="5029304"/>
                        <a:ext cx="259256" cy="366009"/>
                      </a:xfrm>
                      <a:prstGeom prst="rect">
                        <a:avLst/>
                      </a:prstGeom>
                      <a:noFill/>
                    </p:spPr>
                  </p:pic>
                </p:oleObj>
              </mc:Fallback>
            </mc:AlternateContent>
          </a:graphicData>
        </a:graphic>
      </p:graphicFrame>
      <p:sp>
        <p:nvSpPr>
          <p:cNvPr id="33" name="Rectangle 29"/>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34" name="对象 33"/>
          <p:cNvGraphicFramePr>
            <a:graphicFrameLocks noChangeAspect="1"/>
          </p:cNvGraphicFramePr>
          <p:nvPr>
            <p:extLst/>
          </p:nvPr>
        </p:nvGraphicFramePr>
        <p:xfrm>
          <a:off x="4714472" y="5092139"/>
          <a:ext cx="896355" cy="294854"/>
        </p:xfrm>
        <a:graphic>
          <a:graphicData uri="http://schemas.openxmlformats.org/presentationml/2006/ole">
            <mc:AlternateContent xmlns:mc="http://schemas.openxmlformats.org/markup-compatibility/2006">
              <mc:Choice xmlns:v="urn:schemas-microsoft-com:vml" Requires="v">
                <p:oleObj spid="_x0000_s223244" name="公式" r:id="rId21" imgW="723586" imgH="241195" progId="Equation.3">
                  <p:embed/>
                </p:oleObj>
              </mc:Choice>
              <mc:Fallback>
                <p:oleObj name="公式" r:id="rId21" imgW="723586" imgH="241195" progId="Equation.3">
                  <p:embed/>
                  <p:pic>
                    <p:nvPicPr>
                      <p:cNvPr id="34" name="对象 33"/>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4714472" y="5092139"/>
                        <a:ext cx="896355" cy="294854"/>
                      </a:xfrm>
                      <a:prstGeom prst="rect">
                        <a:avLst/>
                      </a:prstGeom>
                      <a:noFill/>
                    </p:spPr>
                  </p:pic>
                </p:oleObj>
              </mc:Fallback>
            </mc:AlternateContent>
          </a:graphicData>
        </a:graphic>
      </p:graphicFrame>
      <p:sp>
        <p:nvSpPr>
          <p:cNvPr id="35" name="Rectangle 31"/>
          <p:cNvSpPr>
            <a:spLocks noChangeArrowheads="1"/>
          </p:cNvSpPr>
          <p:nvPr/>
        </p:nvSpPr>
        <p:spPr bwMode="auto">
          <a:xfrm>
            <a:off x="6161640" y="557542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36" name="对象 35"/>
          <p:cNvGraphicFramePr>
            <a:graphicFrameLocks noChangeAspect="1"/>
          </p:cNvGraphicFramePr>
          <p:nvPr>
            <p:extLst/>
          </p:nvPr>
        </p:nvGraphicFramePr>
        <p:xfrm>
          <a:off x="8282097" y="5106338"/>
          <a:ext cx="753878" cy="247986"/>
        </p:xfrm>
        <a:graphic>
          <a:graphicData uri="http://schemas.openxmlformats.org/presentationml/2006/ole">
            <mc:AlternateContent xmlns:mc="http://schemas.openxmlformats.org/markup-compatibility/2006">
              <mc:Choice xmlns:v="urn:schemas-microsoft-com:vml" Requires="v">
                <p:oleObj spid="_x0000_s223245" name="公式" r:id="rId23" imgW="723586" imgH="241195" progId="Equation.3">
                  <p:embed/>
                </p:oleObj>
              </mc:Choice>
              <mc:Fallback>
                <p:oleObj name="公式" r:id="rId23" imgW="723586" imgH="241195" progId="Equation.3">
                  <p:embed/>
                  <p:pic>
                    <p:nvPicPr>
                      <p:cNvPr id="36" name="对象 35"/>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282097" y="5106338"/>
                        <a:ext cx="753878" cy="247986"/>
                      </a:xfrm>
                      <a:prstGeom prst="rect">
                        <a:avLst/>
                      </a:prstGeom>
                      <a:noFill/>
                    </p:spPr>
                  </p:pic>
                </p:oleObj>
              </mc:Fallback>
            </mc:AlternateContent>
          </a:graphicData>
        </a:graphic>
      </p:graphicFrame>
      <p:sp>
        <p:nvSpPr>
          <p:cNvPr id="37" name="矩形 36"/>
          <p:cNvSpPr/>
          <p:nvPr/>
        </p:nvSpPr>
        <p:spPr>
          <a:xfrm>
            <a:off x="904951" y="5040134"/>
            <a:ext cx="417102"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③</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283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9478782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par>
                                <p:cTn id="13" presetID="10" presetClass="entr" presetSubtype="0" fill="hold"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nodeType="with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500"/>
                                        <p:tgtEl>
                                          <p:spTgt spid="10"/>
                                        </p:tgtEl>
                                      </p:cBhvr>
                                    </p:animEffect>
                                  </p:childTnLst>
                                </p:cTn>
                              </p:par>
                              <p:par>
                                <p:cTn id="19" presetID="10" presetClass="entr" presetSubtype="0" fill="hold" nodeType="with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3"/>
                                        </p:tgtEl>
                                        <p:attrNameLst>
                                          <p:attrName>style.visibility</p:attrName>
                                        </p:attrNameLst>
                                      </p:cBhvr>
                                      <p:to>
                                        <p:strVal val="visible"/>
                                      </p:to>
                                    </p:set>
                                    <p:animEffect transition="in" filter="fade">
                                      <p:cBhvr>
                                        <p:cTn id="24" dur="500"/>
                                        <p:tgtEl>
                                          <p:spTgt spid="13"/>
                                        </p:tgtEl>
                                      </p:cBhvr>
                                    </p:animEffect>
                                  </p:childTnLst>
                                </p:cTn>
                              </p:par>
                              <p:par>
                                <p:cTn id="25" presetID="10" presetClass="entr" presetSubtype="0" fill="hold" nodeType="with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fade">
                                      <p:cBhvr>
                                        <p:cTn id="27" dur="500"/>
                                        <p:tgtEl>
                                          <p:spTgt spid="15"/>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fade">
                                      <p:cBhvr>
                                        <p:cTn id="32" dur="500"/>
                                        <p:tgtEl>
                                          <p:spTgt spid="16"/>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7"/>
                                        </p:tgtEl>
                                        <p:attrNameLst>
                                          <p:attrName>style.visibility</p:attrName>
                                        </p:attrNameLst>
                                      </p:cBhvr>
                                      <p:to>
                                        <p:strVal val="visible"/>
                                      </p:to>
                                    </p:set>
                                    <p:animEffect transition="in" filter="fade">
                                      <p:cBhvr>
                                        <p:cTn id="37" dur="500"/>
                                        <p:tgtEl>
                                          <p:spTgt spid="17"/>
                                        </p:tgtEl>
                                      </p:cBhvr>
                                    </p:animEffect>
                                  </p:childTnLst>
                                </p:cTn>
                              </p:par>
                              <p:par>
                                <p:cTn id="38" presetID="10" presetClass="entr" presetSubtype="0" fill="hold" nodeType="withEffect">
                                  <p:stCondLst>
                                    <p:cond delay="0"/>
                                  </p:stCondLst>
                                  <p:childTnLst>
                                    <p:set>
                                      <p:cBhvr>
                                        <p:cTn id="39" dur="1" fill="hold">
                                          <p:stCondLst>
                                            <p:cond delay="0"/>
                                          </p:stCondLst>
                                        </p:cTn>
                                        <p:tgtEl>
                                          <p:spTgt spid="19"/>
                                        </p:tgtEl>
                                        <p:attrNameLst>
                                          <p:attrName>style.visibility</p:attrName>
                                        </p:attrNameLst>
                                      </p:cBhvr>
                                      <p:to>
                                        <p:strVal val="visible"/>
                                      </p:to>
                                    </p:set>
                                    <p:animEffect transition="in" filter="fade">
                                      <p:cBhvr>
                                        <p:cTn id="40" dur="500"/>
                                        <p:tgtEl>
                                          <p:spTgt spid="19"/>
                                        </p:tgtEl>
                                      </p:cBhvr>
                                    </p:animEffect>
                                  </p:childTnLst>
                                </p:cTn>
                              </p:par>
                              <p:par>
                                <p:cTn id="41" presetID="10" presetClass="entr" presetSubtype="0" fill="hold" nodeType="withEffect">
                                  <p:stCondLst>
                                    <p:cond delay="0"/>
                                  </p:stCondLst>
                                  <p:childTnLst>
                                    <p:set>
                                      <p:cBhvr>
                                        <p:cTn id="42" dur="1" fill="hold">
                                          <p:stCondLst>
                                            <p:cond delay="0"/>
                                          </p:stCondLst>
                                        </p:cTn>
                                        <p:tgtEl>
                                          <p:spTgt spid="21"/>
                                        </p:tgtEl>
                                        <p:attrNameLst>
                                          <p:attrName>style.visibility</p:attrName>
                                        </p:attrNameLst>
                                      </p:cBhvr>
                                      <p:to>
                                        <p:strVal val="visible"/>
                                      </p:to>
                                    </p:set>
                                    <p:animEffect transition="in" filter="fade">
                                      <p:cBhvr>
                                        <p:cTn id="43" dur="500"/>
                                        <p:tgtEl>
                                          <p:spTgt spid="21"/>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22"/>
                                        </p:tgtEl>
                                        <p:attrNameLst>
                                          <p:attrName>style.visibility</p:attrName>
                                        </p:attrNameLst>
                                      </p:cBhvr>
                                      <p:to>
                                        <p:strVal val="visible"/>
                                      </p:to>
                                    </p:set>
                                    <p:animEffect transition="in" filter="fade">
                                      <p:cBhvr>
                                        <p:cTn id="48" dur="500"/>
                                        <p:tgtEl>
                                          <p:spTgt spid="22"/>
                                        </p:tgtEl>
                                      </p:cBhvr>
                                    </p:animEffect>
                                  </p:childTnLst>
                                </p:cTn>
                              </p:par>
                              <p:par>
                                <p:cTn id="49" presetID="10" presetClass="entr" presetSubtype="0" fill="hold" nodeType="withEffect">
                                  <p:stCondLst>
                                    <p:cond delay="0"/>
                                  </p:stCondLst>
                                  <p:childTnLst>
                                    <p:set>
                                      <p:cBhvr>
                                        <p:cTn id="50" dur="1" fill="hold">
                                          <p:stCondLst>
                                            <p:cond delay="0"/>
                                          </p:stCondLst>
                                        </p:cTn>
                                        <p:tgtEl>
                                          <p:spTgt spid="28"/>
                                        </p:tgtEl>
                                        <p:attrNameLst>
                                          <p:attrName>style.visibility</p:attrName>
                                        </p:attrNameLst>
                                      </p:cBhvr>
                                      <p:to>
                                        <p:strVal val="visible"/>
                                      </p:to>
                                    </p:set>
                                    <p:animEffect transition="in" filter="fade">
                                      <p:cBhvr>
                                        <p:cTn id="51" dur="500"/>
                                        <p:tgtEl>
                                          <p:spTgt spid="28"/>
                                        </p:tgtEl>
                                      </p:cBhvr>
                                    </p:animEffect>
                                  </p:childTnLst>
                                </p:cTn>
                              </p:par>
                              <p:par>
                                <p:cTn id="52" presetID="10" presetClass="entr" presetSubtype="0" fill="hold" nodeType="withEffect">
                                  <p:stCondLst>
                                    <p:cond delay="0"/>
                                  </p:stCondLst>
                                  <p:childTnLst>
                                    <p:set>
                                      <p:cBhvr>
                                        <p:cTn id="53" dur="1" fill="hold">
                                          <p:stCondLst>
                                            <p:cond delay="0"/>
                                          </p:stCondLst>
                                        </p:cTn>
                                        <p:tgtEl>
                                          <p:spTgt spid="24"/>
                                        </p:tgtEl>
                                        <p:attrNameLst>
                                          <p:attrName>style.visibility</p:attrName>
                                        </p:attrNameLst>
                                      </p:cBhvr>
                                      <p:to>
                                        <p:strVal val="visible"/>
                                      </p:to>
                                    </p:set>
                                    <p:animEffect transition="in" filter="fade">
                                      <p:cBhvr>
                                        <p:cTn id="54" dur="500"/>
                                        <p:tgtEl>
                                          <p:spTgt spid="24"/>
                                        </p:tgtEl>
                                      </p:cBhvr>
                                    </p:animEffect>
                                  </p:childTnLst>
                                </p:cTn>
                              </p:par>
                              <p:par>
                                <p:cTn id="55" presetID="10" presetClass="entr" presetSubtype="0" fill="hold" nodeType="withEffect">
                                  <p:stCondLst>
                                    <p:cond delay="0"/>
                                  </p:stCondLst>
                                  <p:childTnLst>
                                    <p:set>
                                      <p:cBhvr>
                                        <p:cTn id="56" dur="1" fill="hold">
                                          <p:stCondLst>
                                            <p:cond delay="0"/>
                                          </p:stCondLst>
                                        </p:cTn>
                                        <p:tgtEl>
                                          <p:spTgt spid="26"/>
                                        </p:tgtEl>
                                        <p:attrNameLst>
                                          <p:attrName>style.visibility</p:attrName>
                                        </p:attrNameLst>
                                      </p:cBhvr>
                                      <p:to>
                                        <p:strVal val="visible"/>
                                      </p:to>
                                    </p:set>
                                    <p:animEffect transition="in" filter="fade">
                                      <p:cBhvr>
                                        <p:cTn id="57" dur="500"/>
                                        <p:tgtEl>
                                          <p:spTgt spid="26"/>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29"/>
                                        </p:tgtEl>
                                        <p:attrNameLst>
                                          <p:attrName>style.visibility</p:attrName>
                                        </p:attrNameLst>
                                      </p:cBhvr>
                                      <p:to>
                                        <p:strVal val="visible"/>
                                      </p:to>
                                    </p:set>
                                    <p:animEffect transition="in" filter="fade">
                                      <p:cBhvr>
                                        <p:cTn id="62" dur="500"/>
                                        <p:tgtEl>
                                          <p:spTgt spid="29"/>
                                        </p:tgtEl>
                                      </p:cBhvr>
                                    </p:animEffect>
                                  </p:childTnLst>
                                </p:cTn>
                              </p:par>
                              <p:par>
                                <p:cTn id="63" presetID="10" presetClass="entr" presetSubtype="0" fill="hold" nodeType="withEffect">
                                  <p:stCondLst>
                                    <p:cond delay="0"/>
                                  </p:stCondLst>
                                  <p:childTnLst>
                                    <p:set>
                                      <p:cBhvr>
                                        <p:cTn id="64" dur="1" fill="hold">
                                          <p:stCondLst>
                                            <p:cond delay="0"/>
                                          </p:stCondLst>
                                        </p:cTn>
                                        <p:tgtEl>
                                          <p:spTgt spid="32"/>
                                        </p:tgtEl>
                                        <p:attrNameLst>
                                          <p:attrName>style.visibility</p:attrName>
                                        </p:attrNameLst>
                                      </p:cBhvr>
                                      <p:to>
                                        <p:strVal val="visible"/>
                                      </p:to>
                                    </p:set>
                                    <p:animEffect transition="in" filter="fade">
                                      <p:cBhvr>
                                        <p:cTn id="65" dur="500"/>
                                        <p:tgtEl>
                                          <p:spTgt spid="32"/>
                                        </p:tgtEl>
                                      </p:cBhvr>
                                    </p:animEffect>
                                  </p:childTnLst>
                                </p:cTn>
                              </p:par>
                              <p:par>
                                <p:cTn id="66" presetID="10" presetClass="entr" presetSubtype="0" fill="hold" nodeType="withEffect">
                                  <p:stCondLst>
                                    <p:cond delay="0"/>
                                  </p:stCondLst>
                                  <p:childTnLst>
                                    <p:set>
                                      <p:cBhvr>
                                        <p:cTn id="67" dur="1" fill="hold">
                                          <p:stCondLst>
                                            <p:cond delay="0"/>
                                          </p:stCondLst>
                                        </p:cTn>
                                        <p:tgtEl>
                                          <p:spTgt spid="34"/>
                                        </p:tgtEl>
                                        <p:attrNameLst>
                                          <p:attrName>style.visibility</p:attrName>
                                        </p:attrNameLst>
                                      </p:cBhvr>
                                      <p:to>
                                        <p:strVal val="visible"/>
                                      </p:to>
                                    </p:set>
                                    <p:animEffect transition="in" filter="fade">
                                      <p:cBhvr>
                                        <p:cTn id="68" dur="500"/>
                                        <p:tgtEl>
                                          <p:spTgt spid="34"/>
                                        </p:tgtEl>
                                      </p:cBhvr>
                                    </p:animEffect>
                                  </p:childTnLst>
                                </p:cTn>
                              </p:par>
                              <p:par>
                                <p:cTn id="69" presetID="10" presetClass="entr" presetSubtype="0" fill="hold" nodeType="withEffect">
                                  <p:stCondLst>
                                    <p:cond delay="0"/>
                                  </p:stCondLst>
                                  <p:childTnLst>
                                    <p:set>
                                      <p:cBhvr>
                                        <p:cTn id="70" dur="1" fill="hold">
                                          <p:stCondLst>
                                            <p:cond delay="0"/>
                                          </p:stCondLst>
                                        </p:cTn>
                                        <p:tgtEl>
                                          <p:spTgt spid="36"/>
                                        </p:tgtEl>
                                        <p:attrNameLst>
                                          <p:attrName>style.visibility</p:attrName>
                                        </p:attrNameLst>
                                      </p:cBhvr>
                                      <p:to>
                                        <p:strVal val="visible"/>
                                      </p:to>
                                    </p:set>
                                    <p:animEffect transition="in" filter="fade">
                                      <p:cBhvr>
                                        <p:cTn id="71" dur="500"/>
                                        <p:tgtEl>
                                          <p:spTgt spid="36"/>
                                        </p:tgtEl>
                                      </p:cBhvr>
                                    </p:animEffect>
                                  </p:childTnLst>
                                </p:cTn>
                              </p:par>
                              <p:par>
                                <p:cTn id="72" presetID="10" presetClass="entr" presetSubtype="0" fill="hold" grpId="0" nodeType="withEffect">
                                  <p:stCondLst>
                                    <p:cond delay="0"/>
                                  </p:stCondLst>
                                  <p:childTnLst>
                                    <p:set>
                                      <p:cBhvr>
                                        <p:cTn id="73" dur="1" fill="hold">
                                          <p:stCondLst>
                                            <p:cond delay="0"/>
                                          </p:stCondLst>
                                        </p:cTn>
                                        <p:tgtEl>
                                          <p:spTgt spid="37"/>
                                        </p:tgtEl>
                                        <p:attrNameLst>
                                          <p:attrName>style.visibility</p:attrName>
                                        </p:attrNameLst>
                                      </p:cBhvr>
                                      <p:to>
                                        <p:strVal val="visible"/>
                                      </p:to>
                                    </p:set>
                                    <p:animEffect transition="in" filter="fade">
                                      <p:cBhvr>
                                        <p:cTn id="74"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13" grpId="0"/>
      <p:bldP spid="16" grpId="0"/>
      <p:bldP spid="17" grpId="0"/>
      <p:bldP spid="22" grpId="0"/>
      <p:bldP spid="29" grpId="0"/>
      <p:bldP spid="37" grpId="0"/>
    </p:bldLst>
  </p:timing>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16785" y="1064031"/>
            <a:ext cx="998991" cy="369332"/>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2</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．讨论</a:t>
            </a:r>
            <a:endPar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818528" y="1432099"/>
            <a:ext cx="8028292" cy="1477328"/>
          </a:xfrm>
          <a:prstGeom prst="rect">
            <a:avLst/>
          </a:prstGeom>
        </p:spPr>
        <p:txBody>
          <a:bodyPr wrap="square">
            <a:spAutoFit/>
          </a:bodyPr>
          <a:lstStyle/>
          <a:p>
            <a:pPr marL="257175" marR="0" lvl="0" indent="-257175" algn="just" defTabSz="914400" rtl="0" eaLnBrk="1" fontAlgn="auto" latinLnBrk="0" hangingPunct="1">
              <a:lnSpc>
                <a:spcPct val="125000"/>
              </a:lnSpc>
              <a:spcBef>
                <a:spcPts val="0"/>
              </a:spcBef>
              <a:spcAft>
                <a:spcPts val="0"/>
              </a:spcAft>
              <a:buClrTx/>
              <a:buSzTx/>
              <a:buFont typeface="Wingdings" panose="05000000000000000000" pitchFamily="2" charset="2"/>
              <a:buChar char=""/>
              <a:tabLst>
                <a:tab pos="428625"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对线性定常系统而言，当</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阵非奇异时，系统只有一个孤立平衡状态</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 0</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。在这种情况下，可以不再称平衡状态</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的稳定性，而称系统的稳定性。此时若系统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渐近</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稳定，则必为大范围</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渐近</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稳定。对非线性定常系统而言，则可能小范围稳定而大范围不稳定。</a:t>
            </a:r>
          </a:p>
        </p:txBody>
      </p:sp>
      <p:sp>
        <p:nvSpPr>
          <p:cNvPr id="6" name="Rectangle 2"/>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7909559" y="1506982"/>
          <a:ext cx="285750" cy="285750"/>
        </p:xfrm>
        <a:graphic>
          <a:graphicData uri="http://schemas.openxmlformats.org/presentationml/2006/ole">
            <mc:AlternateContent xmlns:mc="http://schemas.openxmlformats.org/markup-compatibility/2006">
              <mc:Choice xmlns:v="urn:schemas-microsoft-com:vml" Requires="v">
                <p:oleObj spid="_x0000_s224258" name="公式" r:id="rId3" imgW="228600" imgH="228600" progId="Equation.3">
                  <p:embed/>
                </p:oleObj>
              </mc:Choice>
              <mc:Fallback>
                <p:oleObj name="公式" r:id="rId3" imgW="228600" imgH="228600" progId="Equation.3">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909559" y="1506982"/>
                        <a:ext cx="285750" cy="285750"/>
                      </a:xfrm>
                      <a:prstGeom prst="rect">
                        <a:avLst/>
                      </a:prstGeom>
                      <a:noFill/>
                    </p:spPr>
                  </p:pic>
                </p:oleObj>
              </mc:Fallback>
            </mc:AlternateContent>
          </a:graphicData>
        </a:graphic>
      </p:graphicFrame>
      <p:sp>
        <p:nvSpPr>
          <p:cNvPr id="8" name="Rectangle 4"/>
          <p:cNvSpPr>
            <a:spLocks noChangeArrowheads="1"/>
          </p:cNvSpPr>
          <p:nvPr/>
        </p:nvSpPr>
        <p:spPr bwMode="auto">
          <a:xfrm>
            <a:off x="114301" y="8330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4832672" y="1853728"/>
          <a:ext cx="274320" cy="274320"/>
        </p:xfrm>
        <a:graphic>
          <a:graphicData uri="http://schemas.openxmlformats.org/presentationml/2006/ole">
            <mc:AlternateContent xmlns:mc="http://schemas.openxmlformats.org/markup-compatibility/2006">
              <mc:Choice xmlns:v="urn:schemas-microsoft-com:vml" Requires="v">
                <p:oleObj spid="_x0000_s224259" name="公式" r:id="rId5" imgW="228600" imgH="228600" progId="Equation.3">
                  <p:embed/>
                </p:oleObj>
              </mc:Choice>
              <mc:Fallback>
                <p:oleObj name="公式" r:id="rId5" imgW="228600" imgH="228600" progId="Equation.3">
                  <p:embed/>
                  <p:pic>
                    <p:nvPicPr>
                      <p:cNvPr id="9" name="对象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32672" y="1853728"/>
                        <a:ext cx="274320" cy="274320"/>
                      </a:xfrm>
                      <a:prstGeom prst="rect">
                        <a:avLst/>
                      </a:prstGeom>
                      <a:noFill/>
                    </p:spPr>
                  </p:pic>
                </p:oleObj>
              </mc:Fallback>
            </mc:AlternateContent>
          </a:graphicData>
        </a:graphic>
      </p:graphicFrame>
      <p:sp>
        <p:nvSpPr>
          <p:cNvPr id="10" name="矩形 9"/>
          <p:cNvSpPr/>
          <p:nvPr/>
        </p:nvSpPr>
        <p:spPr>
          <a:xfrm>
            <a:off x="818527" y="2861546"/>
            <a:ext cx="8028293" cy="1477328"/>
          </a:xfrm>
          <a:prstGeom prst="rect">
            <a:avLst/>
          </a:prstGeom>
        </p:spPr>
        <p:txBody>
          <a:bodyPr wrap="square">
            <a:spAutoFit/>
          </a:bodyPr>
          <a:lstStyle/>
          <a:p>
            <a:pPr marL="257175" marR="0" lvl="0" indent="-257175" algn="just" defTabSz="914400" rtl="0" eaLnBrk="1" fontAlgn="auto" latinLnBrk="0" hangingPunct="1">
              <a:lnSpc>
                <a:spcPct val="125000"/>
              </a:lnSpc>
              <a:spcBef>
                <a:spcPts val="0"/>
              </a:spcBef>
              <a:spcAft>
                <a:spcPts val="0"/>
              </a:spcAft>
              <a:buClrTx/>
              <a:buSzTx/>
              <a:buFont typeface="Wingdings" panose="05000000000000000000" pitchFamily="2" charset="2"/>
              <a:buChar char=""/>
              <a:tabLst>
                <a:tab pos="428625"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工程上的稳定指的是渐近稳定，把临界稳定看作不稳定</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这一点与</a:t>
            </a:r>
            <a:r>
              <a:rPr kumimoji="0" lang="en-US" altLang="zh-CN" sz="1800" b="0" i="1" u="none" strike="noStrike" kern="100" cap="none" spc="0" normalizeH="0" baseline="0" noProof="0" dirty="0" err="1">
                <a:ln>
                  <a:noFill/>
                </a:ln>
                <a:solidFill>
                  <a:prstClr val="black"/>
                </a:solidFill>
                <a:effectLst/>
                <a:uLnTx/>
                <a:uFillTx/>
                <a:latin typeface="Times New Roman" panose="02020603050405020304" pitchFamily="18" charset="0"/>
                <a:ea typeface="宋体" panose="02010600030101010101" pitchFamily="2" charset="-122"/>
                <a:cs typeface="+mn-cs"/>
              </a:rPr>
              <a:t>Lyapunov</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的定义有所不同。其原因为：临界稳定时，参数稍有变化或出入，则系统就可能不稳定，故临界稳定是不可靠的；实际系统均有非线性，由</a:t>
            </a:r>
            <a:r>
              <a:rPr kumimoji="0" lang="en-US" altLang="zh-CN" sz="1800" b="0" i="0" u="none" strike="noStrike" kern="100" cap="none" spc="0" normalizeH="0" baseline="0" noProof="0" dirty="0" err="1">
                <a:ln>
                  <a:noFill/>
                </a:ln>
                <a:solidFill>
                  <a:prstClr val="black"/>
                </a:solidFill>
                <a:effectLst/>
                <a:uLnTx/>
                <a:uFillTx/>
                <a:latin typeface="Times New Roman" panose="02020603050405020304" pitchFamily="18" charset="0"/>
                <a:ea typeface="宋体" panose="02010600030101010101" pitchFamily="2" charset="-122"/>
                <a:cs typeface="+mn-cs"/>
              </a:rPr>
              <a:t>Lyapunov</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第一方法知，线性化模型临界稳定，其对应的实际系统可能不稳定。</a:t>
            </a:r>
          </a:p>
        </p:txBody>
      </p:sp>
      <p:sp>
        <p:nvSpPr>
          <p:cNvPr id="11" name="矩形 10"/>
          <p:cNvSpPr/>
          <p:nvPr/>
        </p:nvSpPr>
        <p:spPr>
          <a:xfrm>
            <a:off x="818527" y="4396107"/>
            <a:ext cx="8028293" cy="784830"/>
          </a:xfrm>
          <a:prstGeom prst="rect">
            <a:avLst/>
          </a:prstGeom>
        </p:spPr>
        <p:txBody>
          <a:bodyPr wrap="square">
            <a:spAutoFit/>
          </a:bodyPr>
          <a:lstStyle/>
          <a:p>
            <a:pPr marL="257175" marR="0" lvl="0" indent="-257175" algn="just" defTabSz="914400" rtl="0" eaLnBrk="1" fontAlgn="auto" latinLnBrk="0" hangingPunct="1">
              <a:lnSpc>
                <a:spcPct val="125000"/>
              </a:lnSpc>
              <a:spcBef>
                <a:spcPts val="0"/>
              </a:spcBef>
              <a:spcAft>
                <a:spcPts val="0"/>
              </a:spcAft>
              <a:buClrTx/>
              <a:buSzTx/>
              <a:buFont typeface="Wingdings" panose="05000000000000000000" pitchFamily="2" charset="2"/>
              <a:buChar char=""/>
              <a:tabLst>
                <a:tab pos="428625"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由于渐近稳定是一个局部概念，某平衡状态是渐近稳定的并不意味着整个系统就能正常工作。因此，确定渐近稳定的区域并尽量扩大其范围是很重要的。</a:t>
            </a:r>
          </a:p>
        </p:txBody>
      </p:sp>
      <p:sp>
        <p:nvSpPr>
          <p:cNvPr id="12" name="矩形 11"/>
          <p:cNvSpPr/>
          <p:nvPr/>
        </p:nvSpPr>
        <p:spPr>
          <a:xfrm>
            <a:off x="818527" y="5237529"/>
            <a:ext cx="7735541" cy="369332"/>
          </a:xfrm>
          <a:prstGeom prst="rect">
            <a:avLst/>
          </a:prstGeom>
        </p:spPr>
        <p:txBody>
          <a:bodyPr wrap="square">
            <a:spAutoFit/>
          </a:bodyPr>
          <a:lstStyle/>
          <a:p>
            <a:pPr marL="257175" marR="0" lvl="0" indent="-257175" algn="just" defTabSz="914400" rtl="0" eaLnBrk="1" fontAlgn="auto" latinLnBrk="0" hangingPunct="1">
              <a:lnSpc>
                <a:spcPct val="100000"/>
              </a:lnSpc>
              <a:spcBef>
                <a:spcPts val="0"/>
              </a:spcBef>
              <a:spcAft>
                <a:spcPts val="0"/>
              </a:spcAft>
              <a:buClrTx/>
              <a:buSzTx/>
              <a:buFont typeface="Wingdings" panose="05000000000000000000" pitchFamily="2" charset="2"/>
              <a:buChar char=""/>
              <a:tabLst>
                <a:tab pos="428625"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以上关于稳定性的讨论，均是对状态变量而言的，所以又称内部稳定性。</a:t>
            </a: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284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3654078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10">
                                            <p:txEl>
                                              <p:pRg st="0" end="0"/>
                                            </p:txEl>
                                          </p:spTgt>
                                        </p:tgtEl>
                                        <p:attrNameLst>
                                          <p:attrName>style.visibility</p:attrName>
                                        </p:attrNameLst>
                                      </p:cBhvr>
                                      <p:to>
                                        <p:strVal val="visible"/>
                                      </p:to>
                                    </p:set>
                                    <p:animEffect transition="in" filter="fade">
                                      <p:cBhvr>
                                        <p:cTn id="18" dur="500"/>
                                        <p:tgtEl>
                                          <p:spTgt spid="10">
                                            <p:txEl>
                                              <p:pRg st="0" end="0"/>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500"/>
                                        <p:tgtEl>
                                          <p:spTgt spid="11"/>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12">
                                            <p:txEl>
                                              <p:pRg st="0" end="0"/>
                                            </p:txEl>
                                          </p:spTgt>
                                        </p:tgtEl>
                                        <p:attrNameLst>
                                          <p:attrName>style.visibility</p:attrName>
                                        </p:attrNameLst>
                                      </p:cBhvr>
                                      <p:to>
                                        <p:strVal val="visible"/>
                                      </p:to>
                                    </p:set>
                                    <p:animEffect transition="in" filter="fade">
                                      <p:cBhvr>
                                        <p:cTn id="28" dur="500"/>
                                        <p:tgtEl>
                                          <p:spTgt spid="12">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1" grpId="0"/>
    </p:bldLst>
  </p:timing>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39467" y="1435732"/>
            <a:ext cx="4253087"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3.4.3.</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系统的</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BIBO</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稳定性和渐近稳定性</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628650" y="2004193"/>
            <a:ext cx="7440930" cy="1823576"/>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系统的稳定性分为内部稳定性和外部稳定性。内部稳定性指的是系统内部状态的稳定性，在上面</a:t>
            </a:r>
            <a:r>
              <a:rPr kumimoji="0" lang="en-US" altLang="zh-CN" sz="1800" b="0" i="1" u="none" strike="noStrike" kern="100" cap="none" spc="0" normalizeH="0" baseline="0" noProof="0" dirty="0" err="1">
                <a:ln>
                  <a:noFill/>
                </a:ln>
                <a:solidFill>
                  <a:prstClr val="black"/>
                </a:solidFill>
                <a:effectLst/>
                <a:uLnTx/>
                <a:uFillTx/>
                <a:latin typeface="Times New Roman" panose="02020603050405020304" pitchFamily="18" charset="0"/>
                <a:ea typeface="宋体" panose="02010600030101010101" pitchFamily="2" charset="-122"/>
                <a:cs typeface="+mn-cs"/>
              </a:rPr>
              <a:t>Lyapunov</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给出了明确的定义，并从中得出线性定常连续系统的稳定性完全取决于</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阵。外部稳定性指的是系统的</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I-O</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稳定性，或称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BIBO</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稳定，即有界输入产生有界输出（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Bounded</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Input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Bounded</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Output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p>
        </p:txBody>
      </p:sp>
      <p:sp>
        <p:nvSpPr>
          <p:cNvPr id="6" name="矩形 5"/>
          <p:cNvSpPr/>
          <p:nvPr/>
        </p:nvSpPr>
        <p:spPr>
          <a:xfrm>
            <a:off x="628650" y="3992898"/>
            <a:ext cx="7440930" cy="1131079"/>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在经典控制理论中，系统的数学描述是表征系统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I-O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关系的传递函数。因此，经典控制理论对稳定性的分析也从传递函数出发，即使用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BIBO</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稳定性概念。</a:t>
            </a: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285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8193891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59370" y="1346114"/>
            <a:ext cx="2048959"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1.BIBO</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稳定性定义</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632417" y="1831834"/>
            <a:ext cx="7907833" cy="784830"/>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一个连续系统，如果对于任意有界输入</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，只能产生有界输</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，则称该系统为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BIBO</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稳定系统。其中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为有限正数。 </a:t>
            </a:r>
          </a:p>
        </p:txBody>
      </p:sp>
      <p:sp>
        <p:nvSpPr>
          <p:cNvPr id="6" name="Rectangle 2"/>
          <p:cNvSpPr>
            <a:spLocks noChangeArrowheads="1"/>
          </p:cNvSpPr>
          <p:nvPr/>
        </p:nvSpPr>
        <p:spPr bwMode="auto">
          <a:xfrm>
            <a:off x="2948941" y="130541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4781208" y="1871828"/>
          <a:ext cx="1664725" cy="362985"/>
        </p:xfrm>
        <a:graphic>
          <a:graphicData uri="http://schemas.openxmlformats.org/presentationml/2006/ole">
            <mc:AlternateContent xmlns:mc="http://schemas.openxmlformats.org/markup-compatibility/2006">
              <mc:Choice xmlns:v="urn:schemas-microsoft-com:vml" Requires="v">
                <p:oleObj spid="_x0000_s225282" name="Equation" r:id="rId3" imgW="1269449" imgH="330057" progId="Equation.DSMT4">
                  <p:embed/>
                </p:oleObj>
              </mc:Choice>
              <mc:Fallback>
                <p:oleObj name="Equation" r:id="rId3" imgW="1269449" imgH="330057"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81208" y="1871828"/>
                        <a:ext cx="1664725" cy="362985"/>
                      </a:xfrm>
                      <a:prstGeom prst="rect">
                        <a:avLst/>
                      </a:prstGeom>
                      <a:noFill/>
                    </p:spPr>
                  </p:pic>
                </p:oleObj>
              </mc:Fallback>
            </mc:AlternateContent>
          </a:graphicData>
        </a:graphic>
      </p:graphicFrame>
      <p:sp>
        <p:nvSpPr>
          <p:cNvPr id="8" name="Rectangle 4"/>
          <p:cNvSpPr>
            <a:spLocks noChangeArrowheads="1"/>
          </p:cNvSpPr>
          <p:nvPr/>
        </p:nvSpPr>
        <p:spPr bwMode="auto">
          <a:xfrm>
            <a:off x="4240531" y="119595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941081" y="2264139"/>
          <a:ext cx="1567690" cy="329442"/>
        </p:xfrm>
        <a:graphic>
          <a:graphicData uri="http://schemas.openxmlformats.org/presentationml/2006/ole">
            <mc:AlternateContent xmlns:mc="http://schemas.openxmlformats.org/markup-compatibility/2006">
              <mc:Choice xmlns:v="urn:schemas-microsoft-com:vml" Requires="v">
                <p:oleObj spid="_x0000_s225283" name="Equation" r:id="rId5" imgW="1320227" imgH="330057" progId="Equation.DSMT4">
                  <p:embed/>
                </p:oleObj>
              </mc:Choice>
              <mc:Fallback>
                <p:oleObj name="Equation" r:id="rId5" imgW="1320227" imgH="330057"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41081" y="2264139"/>
                        <a:ext cx="1567690" cy="329442"/>
                      </a:xfrm>
                      <a:prstGeom prst="rect">
                        <a:avLst/>
                      </a:prstGeom>
                      <a:noFill/>
                    </p:spPr>
                  </p:pic>
                </p:oleObj>
              </mc:Fallback>
            </mc:AlternateContent>
          </a:graphicData>
        </a:graphic>
      </p:graphicFrame>
      <p:sp>
        <p:nvSpPr>
          <p:cNvPr id="10" name="Rectangle 6"/>
          <p:cNvSpPr>
            <a:spLocks noChangeArrowheads="1"/>
          </p:cNvSpPr>
          <p:nvPr/>
        </p:nvSpPr>
        <p:spPr bwMode="auto">
          <a:xfrm>
            <a:off x="6128325" y="121897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6265492" y="2274736"/>
          <a:ext cx="360881" cy="266738"/>
        </p:xfrm>
        <a:graphic>
          <a:graphicData uri="http://schemas.openxmlformats.org/presentationml/2006/ole">
            <mc:AlternateContent xmlns:mc="http://schemas.openxmlformats.org/markup-compatibility/2006">
              <mc:Choice xmlns:v="urn:schemas-microsoft-com:vml" Requires="v">
                <p:oleObj spid="_x0000_s225284" name="Equation" r:id="rId7" imgW="215619" imgH="164885" progId="Equation.DSMT4">
                  <p:embed/>
                </p:oleObj>
              </mc:Choice>
              <mc:Fallback>
                <p:oleObj name="Equation" r:id="rId7" imgW="215619" imgH="164885"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265492" y="2274736"/>
                        <a:ext cx="360881" cy="266738"/>
                      </a:xfrm>
                      <a:prstGeom prst="rect">
                        <a:avLst/>
                      </a:prstGeom>
                      <a:noFill/>
                    </p:spPr>
                  </p:pic>
                </p:oleObj>
              </mc:Fallback>
            </mc:AlternateContent>
          </a:graphicData>
        </a:graphic>
      </p:graphicFrame>
      <p:sp>
        <p:nvSpPr>
          <p:cNvPr id="12" name="Rectangle 8"/>
          <p:cNvSpPr>
            <a:spLocks noChangeArrowheads="1"/>
          </p:cNvSpPr>
          <p:nvPr/>
        </p:nvSpPr>
        <p:spPr bwMode="auto">
          <a:xfrm>
            <a:off x="6713489" y="128010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6761248" y="2262477"/>
          <a:ext cx="338822" cy="282351"/>
        </p:xfrm>
        <a:graphic>
          <a:graphicData uri="http://schemas.openxmlformats.org/presentationml/2006/ole">
            <mc:AlternateContent xmlns:mc="http://schemas.openxmlformats.org/markup-compatibility/2006">
              <mc:Choice xmlns:v="urn:schemas-microsoft-com:vml" Requires="v">
                <p:oleObj spid="_x0000_s225285" name="Equation" r:id="rId9" imgW="228600" imgH="190500" progId="Equation.DSMT4">
                  <p:embed/>
                </p:oleObj>
              </mc:Choice>
              <mc:Fallback>
                <p:oleObj name="Equation" r:id="rId9" imgW="228600" imgH="190500"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761248" y="2262477"/>
                        <a:ext cx="338822" cy="282351"/>
                      </a:xfrm>
                      <a:prstGeom prst="rect">
                        <a:avLst/>
                      </a:prstGeom>
                      <a:noFill/>
                    </p:spPr>
                  </p:pic>
                </p:oleObj>
              </mc:Fallback>
            </mc:AlternateContent>
          </a:graphicData>
        </a:graphic>
      </p:graphicFrame>
      <p:sp>
        <p:nvSpPr>
          <p:cNvPr id="14" name="矩形 13"/>
          <p:cNvSpPr/>
          <p:nvPr/>
        </p:nvSpPr>
        <p:spPr>
          <a:xfrm>
            <a:off x="558969" y="2757877"/>
            <a:ext cx="2513830"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2.BIBO</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稳定的充要条件</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5" name="矩形 14"/>
          <p:cNvSpPr/>
          <p:nvPr/>
        </p:nvSpPr>
        <p:spPr>
          <a:xfrm>
            <a:off x="800100" y="3288886"/>
            <a:ext cx="8138160"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定理</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BIBO</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稳定的充要条件是系统的冲激（脉冲）响应</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绝对可积，即：</a:t>
            </a:r>
          </a:p>
        </p:txBody>
      </p:sp>
      <p:sp>
        <p:nvSpPr>
          <p:cNvPr id="16" name="Rectangle 10"/>
          <p:cNvSpPr>
            <a:spLocks noChangeArrowheads="1"/>
          </p:cNvSpPr>
          <p:nvPr/>
        </p:nvSpPr>
        <p:spPr bwMode="auto">
          <a:xfrm>
            <a:off x="6160471" y="333622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7" name="对象 16"/>
          <p:cNvGraphicFramePr>
            <a:graphicFrameLocks noChangeAspect="1"/>
          </p:cNvGraphicFramePr>
          <p:nvPr>
            <p:extLst/>
          </p:nvPr>
        </p:nvGraphicFramePr>
        <p:xfrm>
          <a:off x="6882899" y="3354030"/>
          <a:ext cx="418143" cy="327734"/>
        </p:xfrm>
        <a:graphic>
          <a:graphicData uri="http://schemas.openxmlformats.org/presentationml/2006/ole">
            <mc:AlternateContent xmlns:mc="http://schemas.openxmlformats.org/markup-compatibility/2006">
              <mc:Choice xmlns:v="urn:schemas-microsoft-com:vml" Requires="v">
                <p:oleObj spid="_x0000_s225286" name="Equation" r:id="rId11" imgW="355446" imgH="279279" progId="Equation.DSMT4">
                  <p:embed/>
                </p:oleObj>
              </mc:Choice>
              <mc:Fallback>
                <p:oleObj name="Equation" r:id="rId11" imgW="355446" imgH="279279" progId="Equation.DSMT4">
                  <p:embed/>
                  <p:pic>
                    <p:nvPicPr>
                      <p:cNvPr id="17" name="对象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882899" y="3354030"/>
                        <a:ext cx="418143" cy="327734"/>
                      </a:xfrm>
                      <a:prstGeom prst="rect">
                        <a:avLst/>
                      </a:prstGeom>
                      <a:noFill/>
                    </p:spPr>
                  </p:pic>
                </p:oleObj>
              </mc:Fallback>
            </mc:AlternateContent>
          </a:graphicData>
        </a:graphic>
      </p:graphicFrame>
      <p:sp>
        <p:nvSpPr>
          <p:cNvPr id="18" name="Rectangle 12"/>
          <p:cNvSpPr>
            <a:spLocks noChangeArrowheads="1"/>
          </p:cNvSpPr>
          <p:nvPr/>
        </p:nvSpPr>
        <p:spPr bwMode="auto">
          <a:xfrm>
            <a:off x="3211831" y="425062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9" name="对象 18"/>
          <p:cNvGraphicFramePr>
            <a:graphicFrameLocks noChangeAspect="1"/>
          </p:cNvGraphicFramePr>
          <p:nvPr>
            <p:extLst/>
          </p:nvPr>
        </p:nvGraphicFramePr>
        <p:xfrm>
          <a:off x="3351847" y="3903739"/>
          <a:ext cx="1517333" cy="360045"/>
        </p:xfrm>
        <a:graphic>
          <a:graphicData uri="http://schemas.openxmlformats.org/presentationml/2006/ole">
            <mc:AlternateContent xmlns:mc="http://schemas.openxmlformats.org/markup-compatibility/2006">
              <mc:Choice xmlns:v="urn:schemas-microsoft-com:vml" Requires="v">
                <p:oleObj spid="_x0000_s225287" name="公式" r:id="rId13" imgW="1129810" imgH="317362" progId="Equation.3">
                  <p:embed/>
                </p:oleObj>
              </mc:Choice>
              <mc:Fallback>
                <p:oleObj name="公式" r:id="rId13" imgW="1129810" imgH="317362" progId="Equation.3">
                  <p:embed/>
                  <p:pic>
                    <p:nvPicPr>
                      <p:cNvPr id="19" name="对象 1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351847" y="3903739"/>
                        <a:ext cx="1517333" cy="360045"/>
                      </a:xfrm>
                      <a:prstGeom prst="rect">
                        <a:avLst/>
                      </a:prstGeom>
                      <a:noFill/>
                    </p:spPr>
                  </p:pic>
                </p:oleObj>
              </mc:Fallback>
            </mc:AlternateContent>
          </a:graphicData>
        </a:graphic>
      </p:graphicFrame>
      <p:sp>
        <p:nvSpPr>
          <p:cNvPr id="20" name="矩形 19"/>
          <p:cNvSpPr/>
          <p:nvPr/>
        </p:nvSpPr>
        <p:spPr>
          <a:xfrm>
            <a:off x="762981" y="4498492"/>
            <a:ext cx="7729509" cy="36933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其中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M</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为有限正数。若系统是因果的，则稳定条件变为：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p>
        </p:txBody>
      </p:sp>
      <p:sp>
        <p:nvSpPr>
          <p:cNvPr id="21" name="Rectangle 14"/>
          <p:cNvSpPr>
            <a:spLocks noChangeArrowheads="1"/>
          </p:cNvSpPr>
          <p:nvPr/>
        </p:nvSpPr>
        <p:spPr bwMode="auto">
          <a:xfrm>
            <a:off x="6128325" y="506500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2" name="对象 21"/>
          <p:cNvGraphicFramePr>
            <a:graphicFrameLocks noChangeAspect="1"/>
          </p:cNvGraphicFramePr>
          <p:nvPr>
            <p:extLst/>
          </p:nvPr>
        </p:nvGraphicFramePr>
        <p:xfrm>
          <a:off x="6445933" y="4477223"/>
          <a:ext cx="1522574" cy="367518"/>
        </p:xfrm>
        <a:graphic>
          <a:graphicData uri="http://schemas.openxmlformats.org/presentationml/2006/ole">
            <mc:AlternateContent xmlns:mc="http://schemas.openxmlformats.org/markup-compatibility/2006">
              <mc:Choice xmlns:v="urn:schemas-microsoft-com:vml" Requires="v">
                <p:oleObj spid="_x0000_s225288" name="公式" r:id="rId15" imgW="1104421" imgH="317362" progId="Equation.3">
                  <p:embed/>
                </p:oleObj>
              </mc:Choice>
              <mc:Fallback>
                <p:oleObj name="公式" r:id="rId15" imgW="1104421" imgH="317362" progId="Equation.3">
                  <p:embed/>
                  <p:pic>
                    <p:nvPicPr>
                      <p:cNvPr id="22" name="对象 2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445933" y="4477223"/>
                        <a:ext cx="1522574" cy="367518"/>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286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0261966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par>
                                <p:cTn id="14" presetID="10" presetClass="entr" presetSubtype="0" fill="hold" nodeType="with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fade">
                                      <p:cBhvr>
                                        <p:cTn id="16" dur="500"/>
                                        <p:tgtEl>
                                          <p:spTgt spid="11"/>
                                        </p:tgtEl>
                                      </p:cBhvr>
                                    </p:animEffect>
                                  </p:childTnLst>
                                </p:cTn>
                              </p:par>
                              <p:par>
                                <p:cTn id="17" presetID="10" presetClass="entr" presetSubtype="0" fill="hold" nodeType="with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fade">
                                      <p:cBhvr>
                                        <p:cTn id="19" dur="500"/>
                                        <p:tgtEl>
                                          <p:spTgt spid="13"/>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nodeType="clickEffect">
                                  <p:stCondLst>
                                    <p:cond delay="0"/>
                                  </p:stCondLst>
                                  <p:childTnLst>
                                    <p:set>
                                      <p:cBhvr>
                                        <p:cTn id="23" dur="1" fill="hold">
                                          <p:stCondLst>
                                            <p:cond delay="0"/>
                                          </p:stCondLst>
                                        </p:cTn>
                                        <p:tgtEl>
                                          <p:spTgt spid="14">
                                            <p:txEl>
                                              <p:pRg st="0" end="0"/>
                                            </p:txEl>
                                          </p:spTgt>
                                        </p:tgtEl>
                                        <p:attrNameLst>
                                          <p:attrName>style.visibility</p:attrName>
                                        </p:attrNameLst>
                                      </p:cBhvr>
                                      <p:to>
                                        <p:strVal val="visible"/>
                                      </p:to>
                                    </p:set>
                                    <p:animEffect transition="in" filter="fade">
                                      <p:cBhvr>
                                        <p:cTn id="24" dur="500"/>
                                        <p:tgtEl>
                                          <p:spTgt spid="14">
                                            <p:txEl>
                                              <p:pRg st="0" end="0"/>
                                            </p:txEl>
                                          </p:spTgt>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15"/>
                                        </p:tgtEl>
                                        <p:attrNameLst>
                                          <p:attrName>style.visibility</p:attrName>
                                        </p:attrNameLst>
                                      </p:cBhvr>
                                      <p:to>
                                        <p:strVal val="visible"/>
                                      </p:to>
                                    </p:set>
                                    <p:animEffect transition="in" filter="fade">
                                      <p:cBhvr>
                                        <p:cTn id="29" dur="500"/>
                                        <p:tgtEl>
                                          <p:spTgt spid="15"/>
                                        </p:tgtEl>
                                      </p:cBhvr>
                                    </p:animEffect>
                                  </p:childTnLst>
                                </p:cTn>
                              </p:par>
                              <p:par>
                                <p:cTn id="30" presetID="10" presetClass="entr" presetSubtype="0" fill="hold" nodeType="withEffect">
                                  <p:stCondLst>
                                    <p:cond delay="0"/>
                                  </p:stCondLst>
                                  <p:childTnLst>
                                    <p:set>
                                      <p:cBhvr>
                                        <p:cTn id="31" dur="1" fill="hold">
                                          <p:stCondLst>
                                            <p:cond delay="0"/>
                                          </p:stCondLst>
                                        </p:cTn>
                                        <p:tgtEl>
                                          <p:spTgt spid="17"/>
                                        </p:tgtEl>
                                        <p:attrNameLst>
                                          <p:attrName>style.visibility</p:attrName>
                                        </p:attrNameLst>
                                      </p:cBhvr>
                                      <p:to>
                                        <p:strVal val="visible"/>
                                      </p:to>
                                    </p:set>
                                    <p:animEffect transition="in" filter="fade">
                                      <p:cBhvr>
                                        <p:cTn id="32" dur="500"/>
                                        <p:tgtEl>
                                          <p:spTgt spid="17"/>
                                        </p:tgtEl>
                                      </p:cBhvr>
                                    </p:animEffect>
                                  </p:childTnLst>
                                </p:cTn>
                              </p:par>
                              <p:par>
                                <p:cTn id="33" presetID="10" presetClass="entr" presetSubtype="0" fill="hold" nodeType="withEffect">
                                  <p:stCondLst>
                                    <p:cond delay="0"/>
                                  </p:stCondLst>
                                  <p:childTnLst>
                                    <p:set>
                                      <p:cBhvr>
                                        <p:cTn id="34" dur="1" fill="hold">
                                          <p:stCondLst>
                                            <p:cond delay="0"/>
                                          </p:stCondLst>
                                        </p:cTn>
                                        <p:tgtEl>
                                          <p:spTgt spid="19"/>
                                        </p:tgtEl>
                                        <p:attrNameLst>
                                          <p:attrName>style.visibility</p:attrName>
                                        </p:attrNameLst>
                                      </p:cBhvr>
                                      <p:to>
                                        <p:strVal val="visible"/>
                                      </p:to>
                                    </p:set>
                                    <p:animEffect transition="in" filter="fade">
                                      <p:cBhvr>
                                        <p:cTn id="35" dur="500"/>
                                        <p:tgtEl>
                                          <p:spTgt spid="19"/>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20"/>
                                        </p:tgtEl>
                                        <p:attrNameLst>
                                          <p:attrName>style.visibility</p:attrName>
                                        </p:attrNameLst>
                                      </p:cBhvr>
                                      <p:to>
                                        <p:strVal val="visible"/>
                                      </p:to>
                                    </p:set>
                                    <p:animEffect transition="in" filter="fade">
                                      <p:cBhvr>
                                        <p:cTn id="38" dur="500"/>
                                        <p:tgtEl>
                                          <p:spTgt spid="20"/>
                                        </p:tgtEl>
                                      </p:cBhvr>
                                    </p:animEffect>
                                  </p:childTnLst>
                                </p:cTn>
                              </p:par>
                              <p:par>
                                <p:cTn id="39" presetID="10" presetClass="entr" presetSubtype="0" fill="hold" nodeType="withEffect">
                                  <p:stCondLst>
                                    <p:cond delay="0"/>
                                  </p:stCondLst>
                                  <p:childTnLst>
                                    <p:set>
                                      <p:cBhvr>
                                        <p:cTn id="40" dur="1" fill="hold">
                                          <p:stCondLst>
                                            <p:cond delay="0"/>
                                          </p:stCondLst>
                                        </p:cTn>
                                        <p:tgtEl>
                                          <p:spTgt spid="22"/>
                                        </p:tgtEl>
                                        <p:attrNameLst>
                                          <p:attrName>style.visibility</p:attrName>
                                        </p:attrNameLst>
                                      </p:cBhvr>
                                      <p:to>
                                        <p:strVal val="visible"/>
                                      </p:to>
                                    </p:set>
                                    <p:animEffect transition="in" filter="fade">
                                      <p:cBhvr>
                                        <p:cTn id="41"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5" grpId="0"/>
      <p:bldP spid="20" grpId="0"/>
    </p:bldLst>
  </p:timing>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0396" y="1122246"/>
            <a:ext cx="881973"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证</a:t>
            </a:r>
            <a:r>
              <a:rPr kumimoji="0" lang="zh-CN" altLang="en-US"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明</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8" name="矩形 7"/>
          <p:cNvSpPr/>
          <p:nvPr/>
        </p:nvSpPr>
        <p:spPr>
          <a:xfrm>
            <a:off x="781023" y="1158861"/>
            <a:ext cx="7105677"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1</a:t>
            </a:r>
            <a:r>
              <a:rPr kumimoji="0" lang="zh-CN" altLang="zh-CN" sz="18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充分性</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：设输入</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绝对可积。则响应</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有如下结果：</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9" name="Rectangle 5"/>
          <p:cNvSpPr>
            <a:spLocks noChangeArrowheads="1"/>
          </p:cNvSpPr>
          <p:nvPr/>
        </p:nvSpPr>
        <p:spPr bwMode="auto">
          <a:xfrm>
            <a:off x="2023111" y="105720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2678305" y="1170913"/>
          <a:ext cx="939738" cy="357995"/>
        </p:xfrm>
        <a:graphic>
          <a:graphicData uri="http://schemas.openxmlformats.org/presentationml/2006/ole">
            <mc:AlternateContent xmlns:mc="http://schemas.openxmlformats.org/markup-compatibility/2006">
              <mc:Choice xmlns:v="urn:schemas-microsoft-com:vml" Requires="v">
                <p:oleObj spid="_x0000_s226306" name="Equation" r:id="rId3" imgW="799753" imgH="304668" progId="Equation.DSMT4">
                  <p:embed/>
                </p:oleObj>
              </mc:Choice>
              <mc:Fallback>
                <p:oleObj name="Equation" r:id="rId3" imgW="799753" imgH="304668" progId="Equation.DSMT4">
                  <p:embed/>
                  <p:pic>
                    <p:nvPicPr>
                      <p:cNvPr id="10" name="对象 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78305" y="1170913"/>
                        <a:ext cx="939738" cy="357995"/>
                      </a:xfrm>
                      <a:prstGeom prst="rect">
                        <a:avLst/>
                      </a:prstGeom>
                      <a:noFill/>
                    </p:spPr>
                  </p:pic>
                </p:oleObj>
              </mc:Fallback>
            </mc:AlternateContent>
          </a:graphicData>
        </a:graphic>
      </p:graphicFrame>
      <p:sp>
        <p:nvSpPr>
          <p:cNvPr id="11" name="Rectangle 7"/>
          <p:cNvSpPr>
            <a:spLocks noChangeArrowheads="1"/>
          </p:cNvSpPr>
          <p:nvPr/>
        </p:nvSpPr>
        <p:spPr bwMode="auto">
          <a:xfrm>
            <a:off x="4229101" y="95361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3819234" y="1171362"/>
          <a:ext cx="409867" cy="321247"/>
        </p:xfrm>
        <a:graphic>
          <a:graphicData uri="http://schemas.openxmlformats.org/presentationml/2006/ole">
            <mc:AlternateContent xmlns:mc="http://schemas.openxmlformats.org/markup-compatibility/2006">
              <mc:Choice xmlns:v="urn:schemas-microsoft-com:vml" Requires="v">
                <p:oleObj spid="_x0000_s226307" name="Equation" r:id="rId5" imgW="355320" imgH="279360" progId="Equation.DSMT4">
                  <p:embed/>
                </p:oleObj>
              </mc:Choice>
              <mc:Fallback>
                <p:oleObj name="Equation" r:id="rId5" imgW="355320" imgH="279360" progId="Equation.DSMT4">
                  <p:embed/>
                  <p:pic>
                    <p:nvPicPr>
                      <p:cNvPr id="12" name="对象 11"/>
                      <p:cNvPicPr>
                        <a:picLocks noChangeAspect="1" noChangeArrowheads="1"/>
                      </p:cNvPicPr>
                      <p:nvPr/>
                    </p:nvPicPr>
                    <p:blipFill>
                      <a:blip r:embed="rId6"/>
                      <a:srcRect/>
                      <a:stretch>
                        <a:fillRect/>
                      </a:stretch>
                    </p:blipFill>
                    <p:spPr bwMode="auto">
                      <a:xfrm>
                        <a:off x="3819234" y="1171362"/>
                        <a:ext cx="409867" cy="321247"/>
                      </a:xfrm>
                      <a:prstGeom prst="rect">
                        <a:avLst/>
                      </a:prstGeom>
                      <a:noFill/>
                    </p:spPr>
                  </p:pic>
                </p:oleObj>
              </mc:Fallback>
            </mc:AlternateContent>
          </a:graphicData>
        </a:graphic>
      </p:graphicFrame>
      <p:sp>
        <p:nvSpPr>
          <p:cNvPr id="13" name="Rectangle 9"/>
          <p:cNvSpPr>
            <a:spLocks noChangeArrowheads="1"/>
          </p:cNvSpPr>
          <p:nvPr/>
        </p:nvSpPr>
        <p:spPr bwMode="auto">
          <a:xfrm>
            <a:off x="6720841" y="138613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6126480" y="1154495"/>
          <a:ext cx="468630" cy="348469"/>
        </p:xfrm>
        <a:graphic>
          <a:graphicData uri="http://schemas.openxmlformats.org/presentationml/2006/ole">
            <mc:AlternateContent xmlns:mc="http://schemas.openxmlformats.org/markup-compatibility/2006">
              <mc:Choice xmlns:v="urn:schemas-microsoft-com:vml" Requires="v">
                <p:oleObj spid="_x0000_s226308" name="Equation" r:id="rId7" imgW="368300" imgH="279400" progId="Equation.DSMT4">
                  <p:embed/>
                </p:oleObj>
              </mc:Choice>
              <mc:Fallback>
                <p:oleObj name="Equation" r:id="rId7" imgW="368300" imgH="279400" progId="Equation.DSMT4">
                  <p:embed/>
                  <p:pic>
                    <p:nvPicPr>
                      <p:cNvPr id="14" name="对象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126480" y="1154495"/>
                        <a:ext cx="468630" cy="348469"/>
                      </a:xfrm>
                      <a:prstGeom prst="rect">
                        <a:avLst/>
                      </a:prstGeom>
                      <a:noFill/>
                    </p:spPr>
                  </p:pic>
                </p:oleObj>
              </mc:Fallback>
            </mc:AlternateContent>
          </a:graphicData>
        </a:graphic>
      </p:graphicFrame>
      <p:sp>
        <p:nvSpPr>
          <p:cNvPr id="15" name="Rectangle 11"/>
          <p:cNvSpPr>
            <a:spLocks noChangeArrowheads="1"/>
          </p:cNvSpPr>
          <p:nvPr/>
        </p:nvSpPr>
        <p:spPr bwMode="auto">
          <a:xfrm>
            <a:off x="2436019" y="203081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2678305" y="1600934"/>
          <a:ext cx="2836243" cy="1250705"/>
        </p:xfrm>
        <a:graphic>
          <a:graphicData uri="http://schemas.openxmlformats.org/presentationml/2006/ole">
            <mc:AlternateContent xmlns:mc="http://schemas.openxmlformats.org/markup-compatibility/2006">
              <mc:Choice xmlns:v="urn:schemas-microsoft-com:vml" Requires="v">
                <p:oleObj spid="_x0000_s226309" name="Equation" r:id="rId9" imgW="2400300" imgH="1054100" progId="Equation.DSMT4">
                  <p:embed/>
                </p:oleObj>
              </mc:Choice>
              <mc:Fallback>
                <p:oleObj name="Equation" r:id="rId9" imgW="2400300" imgH="1054100" progId="Equation.DSMT4">
                  <p:embed/>
                  <p:pic>
                    <p:nvPicPr>
                      <p:cNvPr id="16" name="对象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678305" y="1600934"/>
                        <a:ext cx="2836243" cy="1250705"/>
                      </a:xfrm>
                      <a:prstGeom prst="rect">
                        <a:avLst/>
                      </a:prstGeom>
                      <a:noFill/>
                    </p:spPr>
                  </p:pic>
                </p:oleObj>
              </mc:Fallback>
            </mc:AlternateContent>
          </a:graphicData>
        </a:graphic>
      </p:graphicFrame>
      <p:sp>
        <p:nvSpPr>
          <p:cNvPr id="17" name="矩形 16"/>
          <p:cNvSpPr/>
          <p:nvPr/>
        </p:nvSpPr>
        <p:spPr>
          <a:xfrm>
            <a:off x="781023" y="2887609"/>
            <a:ext cx="5455390" cy="438582"/>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所以，</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有界。所以，系统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BIBO</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a:t>
            </a:r>
          </a:p>
        </p:txBody>
      </p:sp>
      <p:sp>
        <p:nvSpPr>
          <p:cNvPr id="18" name="Rectangle 13"/>
          <p:cNvSpPr>
            <a:spLocks noChangeArrowheads="1"/>
          </p:cNvSpPr>
          <p:nvPr/>
        </p:nvSpPr>
        <p:spPr bwMode="auto">
          <a:xfrm>
            <a:off x="5234941" y="318318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9" name="对象 18"/>
          <p:cNvGraphicFramePr>
            <a:graphicFrameLocks noChangeAspect="1"/>
          </p:cNvGraphicFramePr>
          <p:nvPr>
            <p:extLst/>
          </p:nvPr>
        </p:nvGraphicFramePr>
        <p:xfrm>
          <a:off x="1652349" y="2946539"/>
          <a:ext cx="441651" cy="328407"/>
        </p:xfrm>
        <a:graphic>
          <a:graphicData uri="http://schemas.openxmlformats.org/presentationml/2006/ole">
            <mc:AlternateContent xmlns:mc="http://schemas.openxmlformats.org/markup-compatibility/2006">
              <mc:Choice xmlns:v="urn:schemas-microsoft-com:vml" Requires="v">
                <p:oleObj spid="_x0000_s226310" name="Equation" r:id="rId11" imgW="368300" imgH="279400" progId="Equation.DSMT4">
                  <p:embed/>
                </p:oleObj>
              </mc:Choice>
              <mc:Fallback>
                <p:oleObj name="Equation" r:id="rId11" imgW="368300" imgH="279400" progId="Equation.DSMT4">
                  <p:embed/>
                  <p:pic>
                    <p:nvPicPr>
                      <p:cNvPr id="19" name="对象 1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652349" y="2946539"/>
                        <a:ext cx="441651" cy="328407"/>
                      </a:xfrm>
                      <a:prstGeom prst="rect">
                        <a:avLst/>
                      </a:prstGeom>
                      <a:noFill/>
                    </p:spPr>
                  </p:pic>
                </p:oleObj>
              </mc:Fallback>
            </mc:AlternateContent>
          </a:graphicData>
        </a:graphic>
      </p:graphicFrame>
      <p:sp>
        <p:nvSpPr>
          <p:cNvPr id="20" name="矩形 19"/>
          <p:cNvSpPr/>
          <p:nvPr/>
        </p:nvSpPr>
        <p:spPr>
          <a:xfrm>
            <a:off x="898683" y="3361687"/>
            <a:ext cx="7559517"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2</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必要性</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：设系统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BIBO</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稳定，则对有界输入信号</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p>
        </p:txBody>
      </p:sp>
      <p:sp>
        <p:nvSpPr>
          <p:cNvPr id="21" name="Rectangle 15"/>
          <p:cNvSpPr>
            <a:spLocks noChangeArrowheads="1"/>
          </p:cNvSpPr>
          <p:nvPr/>
        </p:nvSpPr>
        <p:spPr bwMode="auto">
          <a:xfrm>
            <a:off x="5215627" y="365640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2" name="对象 21"/>
          <p:cNvGraphicFramePr>
            <a:graphicFrameLocks noChangeAspect="1"/>
          </p:cNvGraphicFramePr>
          <p:nvPr>
            <p:extLst/>
          </p:nvPr>
        </p:nvGraphicFramePr>
        <p:xfrm>
          <a:off x="5749585" y="3311704"/>
          <a:ext cx="2137115" cy="493181"/>
        </p:xfrm>
        <a:graphic>
          <a:graphicData uri="http://schemas.openxmlformats.org/presentationml/2006/ole">
            <mc:AlternateContent xmlns:mc="http://schemas.openxmlformats.org/markup-compatibility/2006">
              <mc:Choice xmlns:v="urn:schemas-microsoft-com:vml" Requires="v">
                <p:oleObj spid="_x0000_s226311" name="Equation" r:id="rId13" imgW="1981200" imgH="457200" progId="Equation.DSMT4">
                  <p:embed/>
                </p:oleObj>
              </mc:Choice>
              <mc:Fallback>
                <p:oleObj name="Equation" r:id="rId13" imgW="1981200" imgH="457200" progId="Equation.DSMT4">
                  <p:embed/>
                  <p:pic>
                    <p:nvPicPr>
                      <p:cNvPr id="22" name="对象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749585" y="3311704"/>
                        <a:ext cx="2137115" cy="493181"/>
                      </a:xfrm>
                      <a:prstGeom prst="rect">
                        <a:avLst/>
                      </a:prstGeom>
                      <a:noFill/>
                    </p:spPr>
                  </p:pic>
                </p:oleObj>
              </mc:Fallback>
            </mc:AlternateContent>
          </a:graphicData>
        </a:graphic>
      </p:graphicFrame>
      <p:sp>
        <p:nvSpPr>
          <p:cNvPr id="23" name="矩形 22"/>
          <p:cNvSpPr/>
          <p:nvPr/>
        </p:nvSpPr>
        <p:spPr>
          <a:xfrm>
            <a:off x="1982838" y="3812624"/>
            <a:ext cx="5903862"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其响应</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必有界，即有</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。此时，有：</a:t>
            </a:r>
          </a:p>
        </p:txBody>
      </p:sp>
      <p:graphicFrame>
        <p:nvGraphicFramePr>
          <p:cNvPr id="25" name="对象 24"/>
          <p:cNvGraphicFramePr>
            <a:graphicFrameLocks noChangeAspect="1"/>
          </p:cNvGraphicFramePr>
          <p:nvPr>
            <p:extLst/>
          </p:nvPr>
        </p:nvGraphicFramePr>
        <p:xfrm>
          <a:off x="2787969" y="3910513"/>
          <a:ext cx="419684" cy="312073"/>
        </p:xfrm>
        <a:graphic>
          <a:graphicData uri="http://schemas.openxmlformats.org/presentationml/2006/ole">
            <mc:AlternateContent xmlns:mc="http://schemas.openxmlformats.org/markup-compatibility/2006">
              <mc:Choice xmlns:v="urn:schemas-microsoft-com:vml" Requires="v">
                <p:oleObj spid="_x0000_s226312" name="Equation" r:id="rId15" imgW="368300" imgH="279400" progId="Equation.DSMT4">
                  <p:embed/>
                </p:oleObj>
              </mc:Choice>
              <mc:Fallback>
                <p:oleObj name="Equation" r:id="rId15" imgW="368300" imgH="279400" progId="Equation.DSMT4">
                  <p:embed/>
                  <p:pic>
                    <p:nvPicPr>
                      <p:cNvPr id="25" name="对象 2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87969" y="3910513"/>
                        <a:ext cx="419684" cy="312073"/>
                      </a:xfrm>
                      <a:prstGeom prst="rect">
                        <a:avLst/>
                      </a:prstGeom>
                      <a:noFill/>
                    </p:spPr>
                  </p:pic>
                </p:oleObj>
              </mc:Fallback>
            </mc:AlternateContent>
          </a:graphicData>
        </a:graphic>
      </p:graphicFrame>
      <p:graphicFrame>
        <p:nvGraphicFramePr>
          <p:cNvPr id="27" name="对象 26"/>
          <p:cNvGraphicFramePr>
            <a:graphicFrameLocks noChangeAspect="1"/>
          </p:cNvGraphicFramePr>
          <p:nvPr>
            <p:extLst/>
          </p:nvPr>
        </p:nvGraphicFramePr>
        <p:xfrm>
          <a:off x="4635970" y="3875915"/>
          <a:ext cx="911206" cy="335156"/>
        </p:xfrm>
        <a:graphic>
          <a:graphicData uri="http://schemas.openxmlformats.org/presentationml/2006/ole">
            <mc:AlternateContent xmlns:mc="http://schemas.openxmlformats.org/markup-compatibility/2006">
              <mc:Choice xmlns:v="urn:schemas-microsoft-com:vml" Requires="v">
                <p:oleObj spid="_x0000_s226313" name="Equation" r:id="rId16" imgW="825142" imgH="304668" progId="Equation.DSMT4">
                  <p:embed/>
                </p:oleObj>
              </mc:Choice>
              <mc:Fallback>
                <p:oleObj name="Equation" r:id="rId16" imgW="825142" imgH="304668" progId="Equation.DSMT4">
                  <p:embed/>
                  <p:pic>
                    <p:nvPicPr>
                      <p:cNvPr id="27" name="对象 2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4635970" y="3875915"/>
                        <a:ext cx="911206" cy="335156"/>
                      </a:xfrm>
                      <a:prstGeom prst="rect">
                        <a:avLst/>
                      </a:prstGeom>
                      <a:noFill/>
                    </p:spPr>
                  </p:pic>
                </p:oleObj>
              </mc:Fallback>
            </mc:AlternateContent>
          </a:graphicData>
        </a:graphic>
      </p:graphicFrame>
      <p:sp>
        <p:nvSpPr>
          <p:cNvPr id="28" name="Rectangle 21"/>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9" name="对象 28"/>
          <p:cNvGraphicFramePr>
            <a:graphicFrameLocks noChangeAspect="1"/>
          </p:cNvGraphicFramePr>
          <p:nvPr>
            <p:extLst/>
          </p:nvPr>
        </p:nvGraphicFramePr>
        <p:xfrm>
          <a:off x="3148174" y="4331855"/>
          <a:ext cx="2572070" cy="823469"/>
        </p:xfrm>
        <a:graphic>
          <a:graphicData uri="http://schemas.openxmlformats.org/presentationml/2006/ole">
            <mc:AlternateContent xmlns:mc="http://schemas.openxmlformats.org/markup-compatibility/2006">
              <mc:Choice xmlns:v="urn:schemas-microsoft-com:vml" Requires="v">
                <p:oleObj spid="_x0000_s226314" name="Equation" r:id="rId18" imgW="1993900" imgH="635000" progId="Equation.DSMT4">
                  <p:embed/>
                </p:oleObj>
              </mc:Choice>
              <mc:Fallback>
                <p:oleObj name="Equation" r:id="rId18" imgW="1993900" imgH="635000" progId="Equation.DSMT4">
                  <p:embed/>
                  <p:pic>
                    <p:nvPicPr>
                      <p:cNvPr id="29" name="对象 28"/>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148174" y="4331855"/>
                        <a:ext cx="2572070" cy="823469"/>
                      </a:xfrm>
                      <a:prstGeom prst="rect">
                        <a:avLst/>
                      </a:prstGeom>
                      <a:noFill/>
                    </p:spPr>
                  </p:pic>
                </p:oleObj>
              </mc:Fallback>
            </mc:AlternateContent>
          </a:graphicData>
        </a:graphic>
      </p:graphicFrame>
      <p:sp>
        <p:nvSpPr>
          <p:cNvPr id="30" name="矩形 29"/>
          <p:cNvSpPr/>
          <p:nvPr/>
        </p:nvSpPr>
        <p:spPr>
          <a:xfrm>
            <a:off x="2094000" y="5259055"/>
            <a:ext cx="2010565"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即</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绝对可积。</a:t>
            </a:r>
          </a:p>
        </p:txBody>
      </p:sp>
      <p:sp>
        <p:nvSpPr>
          <p:cNvPr id="31" name="Rectangle 23"/>
          <p:cNvSpPr>
            <a:spLocks noChangeArrowheads="1"/>
          </p:cNvSpPr>
          <p:nvPr/>
        </p:nvSpPr>
        <p:spPr bwMode="auto">
          <a:xfrm>
            <a:off x="2094001" y="545747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32" name="对象 31"/>
          <p:cNvGraphicFramePr>
            <a:graphicFrameLocks noChangeAspect="1"/>
          </p:cNvGraphicFramePr>
          <p:nvPr>
            <p:extLst/>
          </p:nvPr>
        </p:nvGraphicFramePr>
        <p:xfrm>
          <a:off x="2371295" y="5332642"/>
          <a:ext cx="377900" cy="296192"/>
        </p:xfrm>
        <a:graphic>
          <a:graphicData uri="http://schemas.openxmlformats.org/presentationml/2006/ole">
            <mc:AlternateContent xmlns:mc="http://schemas.openxmlformats.org/markup-compatibility/2006">
              <mc:Choice xmlns:v="urn:schemas-microsoft-com:vml" Requires="v">
                <p:oleObj spid="_x0000_s226315" name="Equation" r:id="rId20" imgW="355446" imgH="279279" progId="Equation.DSMT4">
                  <p:embed/>
                </p:oleObj>
              </mc:Choice>
              <mc:Fallback>
                <p:oleObj name="Equation" r:id="rId20" imgW="355446" imgH="279279" progId="Equation.DSMT4">
                  <p:embed/>
                  <p:pic>
                    <p:nvPicPr>
                      <p:cNvPr id="32" name="对象 31"/>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371295" y="5332642"/>
                        <a:ext cx="377900" cy="296192"/>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287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7138459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par>
                                <p:cTn id="11" presetID="10" presetClass="entr" presetSubtype="0" fill="hold" nodeType="withEffect">
                                  <p:stCondLst>
                                    <p:cond delay="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500"/>
                                        <p:tgtEl>
                                          <p:spTgt spid="12"/>
                                        </p:tgtEl>
                                      </p:cBhvr>
                                    </p:animEffect>
                                  </p:childTnLst>
                                </p:cTn>
                              </p:par>
                              <p:par>
                                <p:cTn id="14" presetID="10" presetClass="entr" presetSubtype="0" fill="hold" nodeType="withEffect">
                                  <p:stCondLst>
                                    <p:cond delay="0"/>
                                  </p:stCondLst>
                                  <p:childTnLst>
                                    <p:set>
                                      <p:cBhvr>
                                        <p:cTn id="15" dur="1" fill="hold">
                                          <p:stCondLst>
                                            <p:cond delay="0"/>
                                          </p:stCondLst>
                                        </p:cTn>
                                        <p:tgtEl>
                                          <p:spTgt spid="14"/>
                                        </p:tgtEl>
                                        <p:attrNameLst>
                                          <p:attrName>style.visibility</p:attrName>
                                        </p:attrNameLst>
                                      </p:cBhvr>
                                      <p:to>
                                        <p:strVal val="visible"/>
                                      </p:to>
                                    </p:set>
                                    <p:animEffect transition="in" filter="fade">
                                      <p:cBhvr>
                                        <p:cTn id="16" dur="500"/>
                                        <p:tgtEl>
                                          <p:spTgt spid="14"/>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nodeType="clickEffect">
                                  <p:stCondLst>
                                    <p:cond delay="0"/>
                                  </p:stCondLst>
                                  <p:childTnLst>
                                    <p:set>
                                      <p:cBhvr>
                                        <p:cTn id="20" dur="1" fill="hold">
                                          <p:stCondLst>
                                            <p:cond delay="0"/>
                                          </p:stCondLst>
                                        </p:cTn>
                                        <p:tgtEl>
                                          <p:spTgt spid="16"/>
                                        </p:tgtEl>
                                        <p:attrNameLst>
                                          <p:attrName>style.visibility</p:attrName>
                                        </p:attrNameLst>
                                      </p:cBhvr>
                                      <p:to>
                                        <p:strVal val="visible"/>
                                      </p:to>
                                    </p:set>
                                    <p:animEffect transition="in" filter="fade">
                                      <p:cBhvr>
                                        <p:cTn id="21" dur="500"/>
                                        <p:tgtEl>
                                          <p:spTgt spid="16"/>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nodeType="clickEffect">
                                  <p:stCondLst>
                                    <p:cond delay="0"/>
                                  </p:stCondLst>
                                  <p:childTnLst>
                                    <p:set>
                                      <p:cBhvr>
                                        <p:cTn id="25" dur="1" fill="hold">
                                          <p:stCondLst>
                                            <p:cond delay="0"/>
                                          </p:stCondLst>
                                        </p:cTn>
                                        <p:tgtEl>
                                          <p:spTgt spid="19"/>
                                        </p:tgtEl>
                                        <p:attrNameLst>
                                          <p:attrName>style.visibility</p:attrName>
                                        </p:attrNameLst>
                                      </p:cBhvr>
                                      <p:to>
                                        <p:strVal val="visible"/>
                                      </p:to>
                                    </p:set>
                                    <p:animEffect transition="in" filter="fade">
                                      <p:cBhvr>
                                        <p:cTn id="26" dur="500"/>
                                        <p:tgtEl>
                                          <p:spTgt spid="19"/>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17"/>
                                        </p:tgtEl>
                                        <p:attrNameLst>
                                          <p:attrName>style.visibility</p:attrName>
                                        </p:attrNameLst>
                                      </p:cBhvr>
                                      <p:to>
                                        <p:strVal val="visible"/>
                                      </p:to>
                                    </p:set>
                                    <p:animEffect transition="in" filter="fade">
                                      <p:cBhvr>
                                        <p:cTn id="29" dur="500"/>
                                        <p:tgtEl>
                                          <p:spTgt spid="17"/>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20"/>
                                        </p:tgtEl>
                                        <p:attrNameLst>
                                          <p:attrName>style.visibility</p:attrName>
                                        </p:attrNameLst>
                                      </p:cBhvr>
                                      <p:to>
                                        <p:strVal val="visible"/>
                                      </p:to>
                                    </p:set>
                                    <p:animEffect transition="in" filter="fade">
                                      <p:cBhvr>
                                        <p:cTn id="34" dur="500"/>
                                        <p:tgtEl>
                                          <p:spTgt spid="20"/>
                                        </p:tgtEl>
                                      </p:cBhvr>
                                    </p:animEffect>
                                  </p:childTnLst>
                                </p:cTn>
                              </p:par>
                              <p:par>
                                <p:cTn id="35" presetID="10" presetClass="entr" presetSubtype="0" fill="hold" nodeType="withEffect">
                                  <p:stCondLst>
                                    <p:cond delay="0"/>
                                  </p:stCondLst>
                                  <p:childTnLst>
                                    <p:set>
                                      <p:cBhvr>
                                        <p:cTn id="36" dur="1" fill="hold">
                                          <p:stCondLst>
                                            <p:cond delay="0"/>
                                          </p:stCondLst>
                                        </p:cTn>
                                        <p:tgtEl>
                                          <p:spTgt spid="22"/>
                                        </p:tgtEl>
                                        <p:attrNameLst>
                                          <p:attrName>style.visibility</p:attrName>
                                        </p:attrNameLst>
                                      </p:cBhvr>
                                      <p:to>
                                        <p:strVal val="visible"/>
                                      </p:to>
                                    </p:set>
                                    <p:animEffect transition="in" filter="fade">
                                      <p:cBhvr>
                                        <p:cTn id="37" dur="500"/>
                                        <p:tgtEl>
                                          <p:spTgt spid="22"/>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3"/>
                                        </p:tgtEl>
                                        <p:attrNameLst>
                                          <p:attrName>style.visibility</p:attrName>
                                        </p:attrNameLst>
                                      </p:cBhvr>
                                      <p:to>
                                        <p:strVal val="visible"/>
                                      </p:to>
                                    </p:set>
                                    <p:animEffect transition="in" filter="fade">
                                      <p:cBhvr>
                                        <p:cTn id="42" dur="500"/>
                                        <p:tgtEl>
                                          <p:spTgt spid="23"/>
                                        </p:tgtEl>
                                      </p:cBhvr>
                                    </p:animEffect>
                                  </p:childTnLst>
                                </p:cTn>
                              </p:par>
                              <p:par>
                                <p:cTn id="43" presetID="10" presetClass="entr" presetSubtype="0" fill="hold" nodeType="withEffect">
                                  <p:stCondLst>
                                    <p:cond delay="0"/>
                                  </p:stCondLst>
                                  <p:childTnLst>
                                    <p:set>
                                      <p:cBhvr>
                                        <p:cTn id="44" dur="1" fill="hold">
                                          <p:stCondLst>
                                            <p:cond delay="0"/>
                                          </p:stCondLst>
                                        </p:cTn>
                                        <p:tgtEl>
                                          <p:spTgt spid="25"/>
                                        </p:tgtEl>
                                        <p:attrNameLst>
                                          <p:attrName>style.visibility</p:attrName>
                                        </p:attrNameLst>
                                      </p:cBhvr>
                                      <p:to>
                                        <p:strVal val="visible"/>
                                      </p:to>
                                    </p:set>
                                    <p:animEffect transition="in" filter="fade">
                                      <p:cBhvr>
                                        <p:cTn id="45" dur="500"/>
                                        <p:tgtEl>
                                          <p:spTgt spid="25"/>
                                        </p:tgtEl>
                                      </p:cBhvr>
                                    </p:animEffect>
                                  </p:childTnLst>
                                </p:cTn>
                              </p:par>
                              <p:par>
                                <p:cTn id="46" presetID="10" presetClass="entr" presetSubtype="0" fill="hold" nodeType="withEffect">
                                  <p:stCondLst>
                                    <p:cond delay="0"/>
                                  </p:stCondLst>
                                  <p:childTnLst>
                                    <p:set>
                                      <p:cBhvr>
                                        <p:cTn id="47" dur="1" fill="hold">
                                          <p:stCondLst>
                                            <p:cond delay="0"/>
                                          </p:stCondLst>
                                        </p:cTn>
                                        <p:tgtEl>
                                          <p:spTgt spid="27"/>
                                        </p:tgtEl>
                                        <p:attrNameLst>
                                          <p:attrName>style.visibility</p:attrName>
                                        </p:attrNameLst>
                                      </p:cBhvr>
                                      <p:to>
                                        <p:strVal val="visible"/>
                                      </p:to>
                                    </p:set>
                                    <p:animEffect transition="in" filter="fade">
                                      <p:cBhvr>
                                        <p:cTn id="48" dur="500"/>
                                        <p:tgtEl>
                                          <p:spTgt spid="27"/>
                                        </p:tgtEl>
                                      </p:cBhvr>
                                    </p:animEffect>
                                  </p:childTnLst>
                                </p:cTn>
                              </p:par>
                              <p:par>
                                <p:cTn id="49" presetID="10" presetClass="entr" presetSubtype="0" fill="hold" nodeType="withEffect">
                                  <p:stCondLst>
                                    <p:cond delay="0"/>
                                  </p:stCondLst>
                                  <p:childTnLst>
                                    <p:set>
                                      <p:cBhvr>
                                        <p:cTn id="50" dur="1" fill="hold">
                                          <p:stCondLst>
                                            <p:cond delay="0"/>
                                          </p:stCondLst>
                                        </p:cTn>
                                        <p:tgtEl>
                                          <p:spTgt spid="29"/>
                                        </p:tgtEl>
                                        <p:attrNameLst>
                                          <p:attrName>style.visibility</p:attrName>
                                        </p:attrNameLst>
                                      </p:cBhvr>
                                      <p:to>
                                        <p:strVal val="visible"/>
                                      </p:to>
                                    </p:set>
                                    <p:animEffect transition="in" filter="fade">
                                      <p:cBhvr>
                                        <p:cTn id="51" dur="500"/>
                                        <p:tgtEl>
                                          <p:spTgt spid="29"/>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30"/>
                                        </p:tgtEl>
                                        <p:attrNameLst>
                                          <p:attrName>style.visibility</p:attrName>
                                        </p:attrNameLst>
                                      </p:cBhvr>
                                      <p:to>
                                        <p:strVal val="visible"/>
                                      </p:to>
                                    </p:set>
                                    <p:animEffect transition="in" filter="fade">
                                      <p:cBhvr>
                                        <p:cTn id="56" dur="500"/>
                                        <p:tgtEl>
                                          <p:spTgt spid="30"/>
                                        </p:tgtEl>
                                      </p:cBhvr>
                                    </p:animEffect>
                                  </p:childTnLst>
                                </p:cTn>
                              </p:par>
                              <p:par>
                                <p:cTn id="57" presetID="10" presetClass="entr" presetSubtype="0" fill="hold" nodeType="withEffect">
                                  <p:stCondLst>
                                    <p:cond delay="0"/>
                                  </p:stCondLst>
                                  <p:childTnLst>
                                    <p:set>
                                      <p:cBhvr>
                                        <p:cTn id="58" dur="1" fill="hold">
                                          <p:stCondLst>
                                            <p:cond delay="0"/>
                                          </p:stCondLst>
                                        </p:cTn>
                                        <p:tgtEl>
                                          <p:spTgt spid="32"/>
                                        </p:tgtEl>
                                        <p:attrNameLst>
                                          <p:attrName>style.visibility</p:attrName>
                                        </p:attrNameLst>
                                      </p:cBhvr>
                                      <p:to>
                                        <p:strVal val="visible"/>
                                      </p:to>
                                    </p:set>
                                    <p:animEffect transition="in" filter="fade">
                                      <p:cBhvr>
                                        <p:cTn id="59"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7" grpId="0"/>
      <p:bldP spid="20" grpId="0"/>
      <p:bldP spid="23" grpId="0"/>
      <p:bldP spid="30" grpId="0"/>
    </p:bldLst>
  </p:timing>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50566" y="1128558"/>
            <a:ext cx="3207929"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3.</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传递函数的极点稳定性判据</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693684" y="1559097"/>
            <a:ext cx="7844527" cy="78483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定理</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BIBO</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稳定的充分必要条件是其传递函数的极点全部位于</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s</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平面的左半开平面，即极点均有负实部。</a:t>
            </a:r>
          </a:p>
        </p:txBody>
      </p:sp>
      <p:sp>
        <p:nvSpPr>
          <p:cNvPr id="6" name="矩形 5"/>
          <p:cNvSpPr/>
          <p:nvPr/>
        </p:nvSpPr>
        <p:spPr>
          <a:xfrm>
            <a:off x="693684" y="2339880"/>
            <a:ext cx="649537"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证：</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7" name="矩形 6"/>
          <p:cNvSpPr/>
          <p:nvPr/>
        </p:nvSpPr>
        <p:spPr>
          <a:xfrm>
            <a:off x="1029258" y="2339880"/>
            <a:ext cx="6463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因为</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8" name="Rectangle 2"/>
          <p:cNvSpPr>
            <a:spLocks noChangeArrowheads="1"/>
          </p:cNvSpPr>
          <p:nvPr/>
        </p:nvSpPr>
        <p:spPr bwMode="auto">
          <a:xfrm>
            <a:off x="1954531" y="321612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2068830" y="2681937"/>
          <a:ext cx="3707741" cy="550655"/>
        </p:xfrm>
        <a:graphic>
          <a:graphicData uri="http://schemas.openxmlformats.org/presentationml/2006/ole">
            <mc:AlternateContent xmlns:mc="http://schemas.openxmlformats.org/markup-compatibility/2006">
              <mc:Choice xmlns:v="urn:schemas-microsoft-com:vml" Requires="v">
                <p:oleObj spid="_x0000_s227330" name="Equation" r:id="rId3" imgW="3251200" imgH="482600" progId="Equation.DSMT4">
                  <p:embed/>
                </p:oleObj>
              </mc:Choice>
              <mc:Fallback>
                <p:oleObj name="Equation" r:id="rId3" imgW="3251200" imgH="482600" progId="Equation.DSMT4">
                  <p:embed/>
                  <p:pic>
                    <p:nvPicPr>
                      <p:cNvPr id="9" name="对象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68830" y="2681937"/>
                        <a:ext cx="3707741" cy="550655"/>
                      </a:xfrm>
                      <a:prstGeom prst="rect">
                        <a:avLst/>
                      </a:prstGeom>
                      <a:noFill/>
                    </p:spPr>
                  </p:pic>
                </p:oleObj>
              </mc:Fallback>
            </mc:AlternateContent>
          </a:graphicData>
        </a:graphic>
      </p:graphicFrame>
      <p:sp>
        <p:nvSpPr>
          <p:cNvPr id="10" name="矩形 9"/>
          <p:cNvSpPr/>
          <p:nvPr/>
        </p:nvSpPr>
        <p:spPr>
          <a:xfrm>
            <a:off x="857619" y="3232591"/>
            <a:ext cx="7844527" cy="438582"/>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所以，为使</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绝对可积，传递函数的极点</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均必须具有负实部。</a:t>
            </a:r>
          </a:p>
        </p:txBody>
      </p:sp>
      <p:sp>
        <p:nvSpPr>
          <p:cNvPr id="11" name="Rectangle 4"/>
          <p:cNvSpPr>
            <a:spLocks noChangeArrowheads="1"/>
          </p:cNvSpPr>
          <p:nvPr/>
        </p:nvSpPr>
        <p:spPr bwMode="auto">
          <a:xfrm>
            <a:off x="2240281" y="437602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2240280" y="3291923"/>
          <a:ext cx="409736" cy="321144"/>
        </p:xfrm>
        <a:graphic>
          <a:graphicData uri="http://schemas.openxmlformats.org/presentationml/2006/ole">
            <mc:AlternateContent xmlns:mc="http://schemas.openxmlformats.org/markup-compatibility/2006">
              <mc:Choice xmlns:v="urn:schemas-microsoft-com:vml" Requires="v">
                <p:oleObj spid="_x0000_s227331" name="Equation" r:id="rId5" imgW="355446" imgH="279279" progId="Equation.DSMT4">
                  <p:embed/>
                </p:oleObj>
              </mc:Choice>
              <mc:Fallback>
                <p:oleObj name="Equation" r:id="rId5" imgW="355446" imgH="279279" progId="Equation.DSMT4">
                  <p:embed/>
                  <p:pic>
                    <p:nvPicPr>
                      <p:cNvPr id="12" name="对象 1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240280" y="3291923"/>
                        <a:ext cx="409736" cy="321144"/>
                      </a:xfrm>
                      <a:prstGeom prst="rect">
                        <a:avLst/>
                      </a:prstGeom>
                      <a:noFill/>
                    </p:spPr>
                  </p:pic>
                </p:oleObj>
              </mc:Fallback>
            </mc:AlternateContent>
          </a:graphicData>
        </a:graphic>
      </p:graphicFrame>
      <p:sp>
        <p:nvSpPr>
          <p:cNvPr id="13" name="Rectangle 6"/>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5428130" y="3250762"/>
          <a:ext cx="247950" cy="350048"/>
        </p:xfrm>
        <a:graphic>
          <a:graphicData uri="http://schemas.openxmlformats.org/presentationml/2006/ole">
            <mc:AlternateContent xmlns:mc="http://schemas.openxmlformats.org/markup-compatibility/2006">
              <mc:Choice xmlns:v="urn:schemas-microsoft-com:vml" Requires="v">
                <p:oleObj spid="_x0000_s227332" name="Equation" r:id="rId7" imgW="165028" imgH="228501" progId="Equation.DSMT4">
                  <p:embed/>
                </p:oleObj>
              </mc:Choice>
              <mc:Fallback>
                <p:oleObj name="Equation" r:id="rId7" imgW="165028" imgH="228501" progId="Equation.DSMT4">
                  <p:embed/>
                  <p:pic>
                    <p:nvPicPr>
                      <p:cNvPr id="14" name="对象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428130" y="3250762"/>
                        <a:ext cx="247950" cy="350048"/>
                      </a:xfrm>
                      <a:prstGeom prst="rect">
                        <a:avLst/>
                      </a:prstGeom>
                      <a:noFill/>
                    </p:spPr>
                  </p:pic>
                </p:oleObj>
              </mc:Fallback>
            </mc:AlternateContent>
          </a:graphicData>
        </a:graphic>
      </p:graphicFrame>
      <p:sp>
        <p:nvSpPr>
          <p:cNvPr id="15" name="矩形 14"/>
          <p:cNvSpPr/>
          <p:nvPr/>
        </p:nvSpPr>
        <p:spPr>
          <a:xfrm>
            <a:off x="693684" y="2300260"/>
            <a:ext cx="7844527" cy="1477328"/>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系统若有一个或一个以上的极点位于虚轴上（非重虚根），其余的均在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s</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平面的左半开平面，则称系统临界稳定（中性稳定）；若有一个或一个以上的极点位于位于</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s</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平面的右半开平面，或虚轴上有重虚根，则系统不稳定（不是</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BIBO</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稳定的）。</a:t>
            </a:r>
          </a:p>
        </p:txBody>
      </p:sp>
      <p:sp>
        <p:nvSpPr>
          <p:cNvPr id="16" name="矩形 15"/>
          <p:cNvSpPr/>
          <p:nvPr/>
        </p:nvSpPr>
        <p:spPr>
          <a:xfrm>
            <a:off x="693684" y="3811089"/>
            <a:ext cx="7844527" cy="78483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srgbClr val="0070C0"/>
                </a:solidFill>
                <a:effectLst/>
                <a:uLnTx/>
                <a:uFillTx/>
                <a:latin typeface="Times New Roman" panose="02020603050405020304" pitchFamily="18" charset="0"/>
                <a:ea typeface="宋体" panose="02010600030101010101" pitchFamily="2" charset="-122"/>
                <a:cs typeface="+mn-cs"/>
              </a:rPr>
              <a:t>思考题</a:t>
            </a:r>
            <a:r>
              <a:rPr kumimoji="0" lang="en-US" altLang="zh-CN" sz="1800" b="1" i="0" u="none" strike="noStrike" kern="100" cap="none" spc="0" normalizeH="0" baseline="0" noProof="0" dirty="0">
                <a:ln>
                  <a:noFill/>
                </a:ln>
                <a:solidFill>
                  <a:srgbClr val="0070C0"/>
                </a:solidFill>
                <a:effectLst/>
                <a:uLnTx/>
                <a:uFillTx/>
                <a:latin typeface="Times New Roman" panose="02020603050405020304" pitchFamily="18" charset="0"/>
                <a:ea typeface="宋体" panose="02010600030101010101" pitchFamily="2" charset="-122"/>
                <a:cs typeface="+mn-cs"/>
              </a:rPr>
              <a:t>7</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BIBO</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稳定性的定义未考虑系统的非零初始条件，这样做会不会欠缺一般性？</a:t>
            </a:r>
          </a:p>
        </p:txBody>
      </p:sp>
      <p:sp>
        <p:nvSpPr>
          <p:cNvPr id="17" name="矩形 16"/>
          <p:cNvSpPr/>
          <p:nvPr/>
        </p:nvSpPr>
        <p:spPr>
          <a:xfrm>
            <a:off x="693684" y="4629421"/>
            <a:ext cx="7753087"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答</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：一般不会，因为非零初始条件可以由以前的有界输入来建立。条件？</a:t>
            </a: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288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1239210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par>
                                <p:cTn id="18" presetID="10" presetClass="entr" presetSubtype="0" fill="hold" nodeType="withEffect">
                                  <p:stCondLst>
                                    <p:cond delay="0"/>
                                  </p:stCondLst>
                                  <p:childTnLst>
                                    <p:set>
                                      <p:cBhvr>
                                        <p:cTn id="19" dur="1" fill="hold">
                                          <p:stCondLst>
                                            <p:cond delay="0"/>
                                          </p:stCondLst>
                                        </p:cTn>
                                        <p:tgtEl>
                                          <p:spTgt spid="9"/>
                                        </p:tgtEl>
                                        <p:attrNameLst>
                                          <p:attrName>style.visibility</p:attrName>
                                        </p:attrNameLst>
                                      </p:cBhvr>
                                      <p:to>
                                        <p:strVal val="visible"/>
                                      </p:to>
                                    </p:set>
                                    <p:animEffect transition="in" filter="fade">
                                      <p:cBhvr>
                                        <p:cTn id="20" dur="500"/>
                                        <p:tgtEl>
                                          <p:spTgt spid="9"/>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par>
                                <p:cTn id="24" presetID="10" presetClass="entr" presetSubtype="0" fill="hold" nodeType="withEffect">
                                  <p:stCondLst>
                                    <p:cond delay="0"/>
                                  </p:stCondLst>
                                  <p:childTnLst>
                                    <p:set>
                                      <p:cBhvr>
                                        <p:cTn id="25" dur="1" fill="hold">
                                          <p:stCondLst>
                                            <p:cond delay="0"/>
                                          </p:stCondLst>
                                        </p:cTn>
                                        <p:tgtEl>
                                          <p:spTgt spid="12"/>
                                        </p:tgtEl>
                                        <p:attrNameLst>
                                          <p:attrName>style.visibility</p:attrName>
                                        </p:attrNameLst>
                                      </p:cBhvr>
                                      <p:to>
                                        <p:strVal val="visible"/>
                                      </p:to>
                                    </p:set>
                                    <p:animEffect transition="in" filter="fade">
                                      <p:cBhvr>
                                        <p:cTn id="26" dur="500"/>
                                        <p:tgtEl>
                                          <p:spTgt spid="12"/>
                                        </p:tgtEl>
                                      </p:cBhvr>
                                    </p:animEffect>
                                  </p:childTnLst>
                                </p:cTn>
                              </p:par>
                              <p:par>
                                <p:cTn id="27" presetID="10" presetClass="entr" presetSubtype="0" fill="hold" nodeType="withEffect">
                                  <p:stCondLst>
                                    <p:cond delay="0"/>
                                  </p:stCondLst>
                                  <p:childTnLst>
                                    <p:set>
                                      <p:cBhvr>
                                        <p:cTn id="28" dur="1" fill="hold">
                                          <p:stCondLst>
                                            <p:cond delay="0"/>
                                          </p:stCondLst>
                                        </p:cTn>
                                        <p:tgtEl>
                                          <p:spTgt spid="14"/>
                                        </p:tgtEl>
                                        <p:attrNameLst>
                                          <p:attrName>style.visibility</p:attrName>
                                        </p:attrNameLst>
                                      </p:cBhvr>
                                      <p:to>
                                        <p:strVal val="visible"/>
                                      </p:to>
                                    </p:set>
                                    <p:animEffect transition="in" filter="fade">
                                      <p:cBhvr>
                                        <p:cTn id="29" dur="500"/>
                                        <p:tgtEl>
                                          <p:spTgt spid="14"/>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xit" presetSubtype="0" fill="hold" grpId="1" nodeType="clickEffect">
                                  <p:stCondLst>
                                    <p:cond delay="0"/>
                                  </p:stCondLst>
                                  <p:childTnLst>
                                    <p:animEffect transition="out" filter="fade">
                                      <p:cBhvr>
                                        <p:cTn id="33" dur="500"/>
                                        <p:tgtEl>
                                          <p:spTgt spid="6"/>
                                        </p:tgtEl>
                                      </p:cBhvr>
                                    </p:animEffect>
                                    <p:set>
                                      <p:cBhvr>
                                        <p:cTn id="34" dur="1" fill="hold">
                                          <p:stCondLst>
                                            <p:cond delay="499"/>
                                          </p:stCondLst>
                                        </p:cTn>
                                        <p:tgtEl>
                                          <p:spTgt spid="6"/>
                                        </p:tgtEl>
                                        <p:attrNameLst>
                                          <p:attrName>style.visibility</p:attrName>
                                        </p:attrNameLst>
                                      </p:cBhvr>
                                      <p:to>
                                        <p:strVal val="hidden"/>
                                      </p:to>
                                    </p:set>
                                  </p:childTnLst>
                                </p:cTn>
                              </p:par>
                              <p:par>
                                <p:cTn id="35" presetID="10" presetClass="exit" presetSubtype="0" fill="hold" grpId="1" nodeType="withEffect">
                                  <p:stCondLst>
                                    <p:cond delay="0"/>
                                  </p:stCondLst>
                                  <p:childTnLst>
                                    <p:animEffect transition="out" filter="fade">
                                      <p:cBhvr>
                                        <p:cTn id="36" dur="500"/>
                                        <p:tgtEl>
                                          <p:spTgt spid="7"/>
                                        </p:tgtEl>
                                      </p:cBhvr>
                                    </p:animEffect>
                                    <p:set>
                                      <p:cBhvr>
                                        <p:cTn id="37" dur="1" fill="hold">
                                          <p:stCondLst>
                                            <p:cond delay="499"/>
                                          </p:stCondLst>
                                        </p:cTn>
                                        <p:tgtEl>
                                          <p:spTgt spid="7"/>
                                        </p:tgtEl>
                                        <p:attrNameLst>
                                          <p:attrName>style.visibility</p:attrName>
                                        </p:attrNameLst>
                                      </p:cBhvr>
                                      <p:to>
                                        <p:strVal val="hidden"/>
                                      </p:to>
                                    </p:set>
                                  </p:childTnLst>
                                </p:cTn>
                              </p:par>
                              <p:par>
                                <p:cTn id="38" presetID="10" presetClass="exit" presetSubtype="0" fill="hold" nodeType="withEffect">
                                  <p:stCondLst>
                                    <p:cond delay="0"/>
                                  </p:stCondLst>
                                  <p:childTnLst>
                                    <p:animEffect transition="out" filter="fade">
                                      <p:cBhvr>
                                        <p:cTn id="39" dur="500"/>
                                        <p:tgtEl>
                                          <p:spTgt spid="9"/>
                                        </p:tgtEl>
                                      </p:cBhvr>
                                    </p:animEffect>
                                    <p:set>
                                      <p:cBhvr>
                                        <p:cTn id="40" dur="1" fill="hold">
                                          <p:stCondLst>
                                            <p:cond delay="499"/>
                                          </p:stCondLst>
                                        </p:cTn>
                                        <p:tgtEl>
                                          <p:spTgt spid="9"/>
                                        </p:tgtEl>
                                        <p:attrNameLst>
                                          <p:attrName>style.visibility</p:attrName>
                                        </p:attrNameLst>
                                      </p:cBhvr>
                                      <p:to>
                                        <p:strVal val="hidden"/>
                                      </p:to>
                                    </p:set>
                                  </p:childTnLst>
                                </p:cTn>
                              </p:par>
                              <p:par>
                                <p:cTn id="41" presetID="10" presetClass="exit" presetSubtype="0" fill="hold" grpId="1" nodeType="withEffect">
                                  <p:stCondLst>
                                    <p:cond delay="0"/>
                                  </p:stCondLst>
                                  <p:childTnLst>
                                    <p:animEffect transition="out" filter="fade">
                                      <p:cBhvr>
                                        <p:cTn id="42" dur="500"/>
                                        <p:tgtEl>
                                          <p:spTgt spid="10"/>
                                        </p:tgtEl>
                                      </p:cBhvr>
                                    </p:animEffect>
                                    <p:set>
                                      <p:cBhvr>
                                        <p:cTn id="43" dur="1" fill="hold">
                                          <p:stCondLst>
                                            <p:cond delay="499"/>
                                          </p:stCondLst>
                                        </p:cTn>
                                        <p:tgtEl>
                                          <p:spTgt spid="10"/>
                                        </p:tgtEl>
                                        <p:attrNameLst>
                                          <p:attrName>style.visibility</p:attrName>
                                        </p:attrNameLst>
                                      </p:cBhvr>
                                      <p:to>
                                        <p:strVal val="hidden"/>
                                      </p:to>
                                    </p:set>
                                  </p:childTnLst>
                                </p:cTn>
                              </p:par>
                              <p:par>
                                <p:cTn id="44" presetID="10" presetClass="exit" presetSubtype="0" fill="hold" nodeType="withEffect">
                                  <p:stCondLst>
                                    <p:cond delay="0"/>
                                  </p:stCondLst>
                                  <p:childTnLst>
                                    <p:animEffect transition="out" filter="fade">
                                      <p:cBhvr>
                                        <p:cTn id="45" dur="500"/>
                                        <p:tgtEl>
                                          <p:spTgt spid="12"/>
                                        </p:tgtEl>
                                      </p:cBhvr>
                                    </p:animEffect>
                                    <p:set>
                                      <p:cBhvr>
                                        <p:cTn id="46" dur="1" fill="hold">
                                          <p:stCondLst>
                                            <p:cond delay="499"/>
                                          </p:stCondLst>
                                        </p:cTn>
                                        <p:tgtEl>
                                          <p:spTgt spid="12"/>
                                        </p:tgtEl>
                                        <p:attrNameLst>
                                          <p:attrName>style.visibility</p:attrName>
                                        </p:attrNameLst>
                                      </p:cBhvr>
                                      <p:to>
                                        <p:strVal val="hidden"/>
                                      </p:to>
                                    </p:set>
                                  </p:childTnLst>
                                </p:cTn>
                              </p:par>
                              <p:par>
                                <p:cTn id="47" presetID="10" presetClass="exit" presetSubtype="0" fill="hold" nodeType="withEffect">
                                  <p:stCondLst>
                                    <p:cond delay="0"/>
                                  </p:stCondLst>
                                  <p:childTnLst>
                                    <p:animEffect transition="out" filter="fade">
                                      <p:cBhvr>
                                        <p:cTn id="48" dur="500"/>
                                        <p:tgtEl>
                                          <p:spTgt spid="14"/>
                                        </p:tgtEl>
                                      </p:cBhvr>
                                    </p:animEffect>
                                    <p:set>
                                      <p:cBhvr>
                                        <p:cTn id="49" dur="1" fill="hold">
                                          <p:stCondLst>
                                            <p:cond delay="499"/>
                                          </p:stCondLst>
                                        </p:cTn>
                                        <p:tgtEl>
                                          <p:spTgt spid="14"/>
                                        </p:tgtEl>
                                        <p:attrNameLst>
                                          <p:attrName>style.visibility</p:attrName>
                                        </p:attrNameLst>
                                      </p:cBhvr>
                                      <p:to>
                                        <p:strVal val="hidden"/>
                                      </p:to>
                                    </p:se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grpId="0" nodeType="clickEffect">
                                  <p:stCondLst>
                                    <p:cond delay="0"/>
                                  </p:stCondLst>
                                  <p:childTnLst>
                                    <p:set>
                                      <p:cBhvr>
                                        <p:cTn id="53" dur="1" fill="hold">
                                          <p:stCondLst>
                                            <p:cond delay="0"/>
                                          </p:stCondLst>
                                        </p:cTn>
                                        <p:tgtEl>
                                          <p:spTgt spid="15"/>
                                        </p:tgtEl>
                                        <p:attrNameLst>
                                          <p:attrName>style.visibility</p:attrName>
                                        </p:attrNameLst>
                                      </p:cBhvr>
                                      <p:to>
                                        <p:strVal val="visible"/>
                                      </p:to>
                                    </p:set>
                                    <p:animEffect transition="in" filter="fade">
                                      <p:cBhvr>
                                        <p:cTn id="54" dur="500"/>
                                        <p:tgtEl>
                                          <p:spTgt spid="15"/>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0" nodeType="clickEffect">
                                  <p:stCondLst>
                                    <p:cond delay="0"/>
                                  </p:stCondLst>
                                  <p:childTnLst>
                                    <p:set>
                                      <p:cBhvr>
                                        <p:cTn id="58" dur="1" fill="hold">
                                          <p:stCondLst>
                                            <p:cond delay="0"/>
                                          </p:stCondLst>
                                        </p:cTn>
                                        <p:tgtEl>
                                          <p:spTgt spid="16"/>
                                        </p:tgtEl>
                                        <p:attrNameLst>
                                          <p:attrName>style.visibility</p:attrName>
                                        </p:attrNameLst>
                                      </p:cBhvr>
                                      <p:to>
                                        <p:strVal val="visible"/>
                                      </p:to>
                                    </p:set>
                                    <p:animEffect transition="in" filter="fade">
                                      <p:cBhvr>
                                        <p:cTn id="59" dur="500"/>
                                        <p:tgtEl>
                                          <p:spTgt spid="16"/>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17"/>
                                        </p:tgtEl>
                                        <p:attrNameLst>
                                          <p:attrName>style.visibility</p:attrName>
                                        </p:attrNameLst>
                                      </p:cBhvr>
                                      <p:to>
                                        <p:strVal val="visible"/>
                                      </p:to>
                                    </p:set>
                                    <p:animEffect transition="in" filter="fade">
                                      <p:cBhvr>
                                        <p:cTn id="64"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6" grpId="1"/>
      <p:bldP spid="7" grpId="0"/>
      <p:bldP spid="7" grpId="1"/>
      <p:bldP spid="10" grpId="0"/>
      <p:bldP spid="10" grpId="1"/>
      <p:bldP spid="15" grpId="0"/>
      <p:bldP spid="16" grpId="0"/>
      <p:bldP spid="17" grpId="0"/>
    </p:bldLst>
  </p:timing>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196046" y="1023550"/>
            <a:ext cx="4368504"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4.LTI</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系统的渐近稳定与</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BIBO</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稳定的关系</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528023" y="1447588"/>
            <a:ext cx="8078767" cy="784830"/>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下面讨论线性定常连续系统的渐近稳定与</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BIBO</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稳定间的关系。由第二章可知，系统的状态方程与其传递函数的关系为：</a:t>
            </a:r>
          </a:p>
        </p:txBody>
      </p:sp>
      <p:sp>
        <p:nvSpPr>
          <p:cNvPr id="6" name="Rectangle 2"/>
          <p:cNvSpPr>
            <a:spLocks noChangeArrowheads="1"/>
          </p:cNvSpPr>
          <p:nvPr/>
        </p:nvSpPr>
        <p:spPr bwMode="auto">
          <a:xfrm>
            <a:off x="2766061" y="244380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2766060" y="2280491"/>
          <a:ext cx="3340364" cy="496826"/>
        </p:xfrm>
        <a:graphic>
          <a:graphicData uri="http://schemas.openxmlformats.org/presentationml/2006/ole">
            <mc:AlternateContent xmlns:mc="http://schemas.openxmlformats.org/markup-compatibility/2006">
              <mc:Choice xmlns:v="urn:schemas-microsoft-com:vml" Requires="v">
                <p:oleObj spid="_x0000_s228354" name="公式" r:id="rId3" imgW="3009900" imgH="444500" progId="Equation.3">
                  <p:embed/>
                </p:oleObj>
              </mc:Choice>
              <mc:Fallback>
                <p:oleObj name="公式" r:id="rId3" imgW="3009900" imgH="444500" progId="Equation.3">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66060" y="2280491"/>
                        <a:ext cx="3340364" cy="496826"/>
                      </a:xfrm>
                      <a:prstGeom prst="rect">
                        <a:avLst/>
                      </a:prstGeom>
                      <a:noFill/>
                    </p:spPr>
                  </p:pic>
                </p:oleObj>
              </mc:Fallback>
            </mc:AlternateContent>
          </a:graphicData>
        </a:graphic>
      </p:graphicFrame>
      <p:sp>
        <p:nvSpPr>
          <p:cNvPr id="8" name="矩形 7"/>
          <p:cNvSpPr/>
          <p:nvPr/>
        </p:nvSpPr>
        <p:spPr>
          <a:xfrm>
            <a:off x="353001" y="2794595"/>
            <a:ext cx="8051174" cy="438582"/>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从定义知系统的传递函数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为不可约的，即</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与</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无公因子。</a:t>
            </a:r>
          </a:p>
        </p:txBody>
      </p:sp>
      <p:graphicFrame>
        <p:nvGraphicFramePr>
          <p:cNvPr id="10" name="对象 9"/>
          <p:cNvGraphicFramePr>
            <a:graphicFrameLocks noChangeAspect="1"/>
          </p:cNvGraphicFramePr>
          <p:nvPr>
            <p:extLst/>
          </p:nvPr>
        </p:nvGraphicFramePr>
        <p:xfrm>
          <a:off x="3159911" y="2918606"/>
          <a:ext cx="352671" cy="211603"/>
        </p:xfrm>
        <a:graphic>
          <a:graphicData uri="http://schemas.openxmlformats.org/presentationml/2006/ole">
            <mc:AlternateContent xmlns:mc="http://schemas.openxmlformats.org/markup-compatibility/2006">
              <mc:Choice xmlns:v="urn:schemas-microsoft-com:vml" Requires="v">
                <p:oleObj spid="_x0000_s228355" name="公式" r:id="rId5" imgW="330057" imgH="203112" progId="Equation.3">
                  <p:embed/>
                </p:oleObj>
              </mc:Choice>
              <mc:Fallback>
                <p:oleObj name="公式" r:id="rId5" imgW="330057" imgH="203112" progId="Equation.3">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59911" y="2918606"/>
                        <a:ext cx="352671" cy="211603"/>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5118382" y="2908294"/>
          <a:ext cx="469460" cy="246467"/>
        </p:xfrm>
        <a:graphic>
          <a:graphicData uri="http://schemas.openxmlformats.org/presentationml/2006/ole">
            <mc:AlternateContent xmlns:mc="http://schemas.openxmlformats.org/markup-compatibility/2006">
              <mc:Choice xmlns:v="urn:schemas-microsoft-com:vml" Requires="v">
                <p:oleObj spid="_x0000_s228356" name="公式" r:id="rId7" imgW="380835" imgH="203112" progId="Equation.3">
                  <p:embed/>
                </p:oleObj>
              </mc:Choice>
              <mc:Fallback>
                <p:oleObj name="公式" r:id="rId7" imgW="380835" imgH="203112" progId="Equation.3">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118382" y="2908294"/>
                        <a:ext cx="469460" cy="246467"/>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5717804" y="2906533"/>
          <a:ext cx="388620" cy="226695"/>
        </p:xfrm>
        <a:graphic>
          <a:graphicData uri="http://schemas.openxmlformats.org/presentationml/2006/ole">
            <mc:AlternateContent xmlns:mc="http://schemas.openxmlformats.org/markup-compatibility/2006">
              <mc:Choice xmlns:v="urn:schemas-microsoft-com:vml" Requires="v">
                <p:oleObj spid="_x0000_s228357" name="公式" r:id="rId9" imgW="342751" imgH="203112" progId="Equation.3">
                  <p:embed/>
                </p:oleObj>
              </mc:Choice>
              <mc:Fallback>
                <p:oleObj name="公式" r:id="rId9" imgW="342751" imgH="203112" progId="Equation.3">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717804" y="2906533"/>
                        <a:ext cx="388620" cy="226695"/>
                      </a:xfrm>
                      <a:prstGeom prst="rect">
                        <a:avLst/>
                      </a:prstGeom>
                      <a:noFill/>
                    </p:spPr>
                  </p:pic>
                </p:oleObj>
              </mc:Fallback>
            </mc:AlternateContent>
          </a:graphicData>
        </a:graphic>
      </p:graphicFrame>
      <p:sp>
        <p:nvSpPr>
          <p:cNvPr id="15" name="矩形 14"/>
          <p:cNvSpPr/>
          <p:nvPr/>
        </p:nvSpPr>
        <p:spPr>
          <a:xfrm>
            <a:off x="528022" y="3229360"/>
            <a:ext cx="8078767" cy="1131079"/>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若</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与</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无公因子，则</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，那么传递函数的极点与系统的特征值就完全相同，此时系统若</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BIBO</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稳定，则其必渐近稳定；反之也成立，即二者等价。</a:t>
            </a:r>
          </a:p>
        </p:txBody>
      </p:sp>
      <p:sp>
        <p:nvSpPr>
          <p:cNvPr id="16" name="Rectangle 10"/>
          <p:cNvSpPr>
            <a:spLocks noChangeArrowheads="1"/>
          </p:cNvSpPr>
          <p:nvPr/>
        </p:nvSpPr>
        <p:spPr bwMode="auto">
          <a:xfrm>
            <a:off x="1051561" y="446297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7" name="对象 16"/>
          <p:cNvGraphicFramePr>
            <a:graphicFrameLocks noChangeAspect="1"/>
          </p:cNvGraphicFramePr>
          <p:nvPr>
            <p:extLst/>
          </p:nvPr>
        </p:nvGraphicFramePr>
        <p:xfrm>
          <a:off x="1051560" y="3316274"/>
          <a:ext cx="594360" cy="327505"/>
        </p:xfrm>
        <a:graphic>
          <a:graphicData uri="http://schemas.openxmlformats.org/presentationml/2006/ole">
            <mc:AlternateContent xmlns:mc="http://schemas.openxmlformats.org/markup-compatibility/2006">
              <mc:Choice xmlns:v="urn:schemas-microsoft-com:vml" Requires="v">
                <p:oleObj spid="_x0000_s228358" name="公式" r:id="rId11" imgW="469696" imgH="253890" progId="Equation.3">
                  <p:embed/>
                </p:oleObj>
              </mc:Choice>
              <mc:Fallback>
                <p:oleObj name="公式" r:id="rId11" imgW="469696" imgH="253890" progId="Equation.3">
                  <p:embed/>
                  <p:pic>
                    <p:nvPicPr>
                      <p:cNvPr id="17" name="对象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051560" y="3316274"/>
                        <a:ext cx="594360" cy="327505"/>
                      </a:xfrm>
                      <a:prstGeom prst="rect">
                        <a:avLst/>
                      </a:prstGeom>
                      <a:noFill/>
                    </p:spPr>
                  </p:pic>
                </p:oleObj>
              </mc:Fallback>
            </mc:AlternateContent>
          </a:graphicData>
        </a:graphic>
      </p:graphicFrame>
      <p:sp>
        <p:nvSpPr>
          <p:cNvPr id="18" name="Rectangle 12"/>
          <p:cNvSpPr>
            <a:spLocks noChangeArrowheads="1"/>
          </p:cNvSpPr>
          <p:nvPr/>
        </p:nvSpPr>
        <p:spPr bwMode="auto">
          <a:xfrm>
            <a:off x="1994536" y="452746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9" name="对象 18"/>
          <p:cNvGraphicFramePr>
            <a:graphicFrameLocks noChangeAspect="1"/>
          </p:cNvGraphicFramePr>
          <p:nvPr>
            <p:extLst/>
          </p:nvPr>
        </p:nvGraphicFramePr>
        <p:xfrm>
          <a:off x="1833418" y="3336151"/>
          <a:ext cx="1479854" cy="287750"/>
        </p:xfrm>
        <a:graphic>
          <a:graphicData uri="http://schemas.openxmlformats.org/presentationml/2006/ole">
            <mc:AlternateContent xmlns:mc="http://schemas.openxmlformats.org/markup-compatibility/2006">
              <mc:Choice xmlns:v="urn:schemas-microsoft-com:vml" Requires="v">
                <p:oleObj spid="_x0000_s228359" name="公式" r:id="rId13" imgW="1028254" imgH="203112" progId="Equation.3">
                  <p:embed/>
                </p:oleObj>
              </mc:Choice>
              <mc:Fallback>
                <p:oleObj name="公式" r:id="rId13" imgW="1028254" imgH="203112" progId="Equation.3">
                  <p:embed/>
                  <p:pic>
                    <p:nvPicPr>
                      <p:cNvPr id="19" name="对象 1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833418" y="3336151"/>
                        <a:ext cx="1479854" cy="287750"/>
                      </a:xfrm>
                      <a:prstGeom prst="rect">
                        <a:avLst/>
                      </a:prstGeom>
                      <a:noFill/>
                    </p:spPr>
                  </p:pic>
                </p:oleObj>
              </mc:Fallback>
            </mc:AlternateContent>
          </a:graphicData>
        </a:graphic>
      </p:graphicFrame>
      <p:sp>
        <p:nvSpPr>
          <p:cNvPr id="20" name="Rectangle 14"/>
          <p:cNvSpPr>
            <a:spLocks noChangeArrowheads="1"/>
          </p:cNvSpPr>
          <p:nvPr/>
        </p:nvSpPr>
        <p:spPr bwMode="auto">
          <a:xfrm>
            <a:off x="3313272" y="449012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1" name="对象 20"/>
          <p:cNvGraphicFramePr>
            <a:graphicFrameLocks noChangeAspect="1"/>
          </p:cNvGraphicFramePr>
          <p:nvPr>
            <p:extLst/>
          </p:nvPr>
        </p:nvGraphicFramePr>
        <p:xfrm>
          <a:off x="4829263" y="3313491"/>
          <a:ext cx="1047697" cy="291627"/>
        </p:xfrm>
        <a:graphic>
          <a:graphicData uri="http://schemas.openxmlformats.org/presentationml/2006/ole">
            <mc:AlternateContent xmlns:mc="http://schemas.openxmlformats.org/markup-compatibility/2006">
              <mc:Choice xmlns:v="urn:schemas-microsoft-com:vml" Requires="v">
                <p:oleObj spid="_x0000_s228360" name="公式" r:id="rId15" imgW="926698" imgH="253890" progId="Equation.3">
                  <p:embed/>
                </p:oleObj>
              </mc:Choice>
              <mc:Fallback>
                <p:oleObj name="公式" r:id="rId15" imgW="926698" imgH="253890" progId="Equation.3">
                  <p:embed/>
                  <p:pic>
                    <p:nvPicPr>
                      <p:cNvPr id="21" name="对象 2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829263" y="3313491"/>
                        <a:ext cx="1047697" cy="291627"/>
                      </a:xfrm>
                      <a:prstGeom prst="rect">
                        <a:avLst/>
                      </a:prstGeom>
                      <a:noFill/>
                    </p:spPr>
                  </p:pic>
                </p:oleObj>
              </mc:Fallback>
            </mc:AlternateContent>
          </a:graphicData>
        </a:graphic>
      </p:graphicFrame>
      <p:sp>
        <p:nvSpPr>
          <p:cNvPr id="22" name="矩形 21"/>
          <p:cNvSpPr/>
          <p:nvPr/>
        </p:nvSpPr>
        <p:spPr>
          <a:xfrm>
            <a:off x="528022" y="4337356"/>
            <a:ext cx="8078767" cy="1131079"/>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若</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与</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有公因子相消，则</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，即传递函数的极点只是系统特征值的一部分，此时系统若</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BIBO</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稳定，则其未必渐近稳定；若对消掉的极点具有负实部，则等价；若渐近稳定，则必</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BIBO</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a:t>
            </a:r>
          </a:p>
        </p:txBody>
      </p:sp>
      <p:sp>
        <p:nvSpPr>
          <p:cNvPr id="23" name="Rectangle 16"/>
          <p:cNvSpPr>
            <a:spLocks noChangeArrowheads="1"/>
          </p:cNvSpPr>
          <p:nvPr/>
        </p:nvSpPr>
        <p:spPr bwMode="auto">
          <a:xfrm>
            <a:off x="353002" y="518788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4" name="对象 23"/>
          <p:cNvGraphicFramePr>
            <a:graphicFrameLocks noChangeAspect="1"/>
          </p:cNvGraphicFramePr>
          <p:nvPr>
            <p:extLst/>
          </p:nvPr>
        </p:nvGraphicFramePr>
        <p:xfrm>
          <a:off x="1051560" y="4414118"/>
          <a:ext cx="549969" cy="303044"/>
        </p:xfrm>
        <a:graphic>
          <a:graphicData uri="http://schemas.openxmlformats.org/presentationml/2006/ole">
            <mc:AlternateContent xmlns:mc="http://schemas.openxmlformats.org/markup-compatibility/2006">
              <mc:Choice xmlns:v="urn:schemas-microsoft-com:vml" Requires="v">
                <p:oleObj spid="_x0000_s228361" name="公式" r:id="rId17" imgW="469696" imgH="253890" progId="Equation.3">
                  <p:embed/>
                </p:oleObj>
              </mc:Choice>
              <mc:Fallback>
                <p:oleObj name="公式" r:id="rId17" imgW="469696" imgH="253890" progId="Equation.3">
                  <p:embed/>
                  <p:pic>
                    <p:nvPicPr>
                      <p:cNvPr id="24" name="对象 2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051560" y="4414118"/>
                        <a:ext cx="549969" cy="303044"/>
                      </a:xfrm>
                      <a:prstGeom prst="rect">
                        <a:avLst/>
                      </a:prstGeom>
                      <a:noFill/>
                    </p:spPr>
                  </p:pic>
                </p:oleObj>
              </mc:Fallback>
            </mc:AlternateContent>
          </a:graphicData>
        </a:graphic>
      </p:graphicFrame>
      <p:sp>
        <p:nvSpPr>
          <p:cNvPr id="25" name="Rectangle 18"/>
          <p:cNvSpPr>
            <a:spLocks noChangeArrowheads="1"/>
          </p:cNvSpPr>
          <p:nvPr/>
        </p:nvSpPr>
        <p:spPr bwMode="auto">
          <a:xfrm>
            <a:off x="1015842" y="562327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6" name="对象 25"/>
          <p:cNvGraphicFramePr>
            <a:graphicFrameLocks noChangeAspect="1"/>
          </p:cNvGraphicFramePr>
          <p:nvPr>
            <p:extLst/>
          </p:nvPr>
        </p:nvGraphicFramePr>
        <p:xfrm>
          <a:off x="1931273" y="4419506"/>
          <a:ext cx="1381999" cy="268722"/>
        </p:xfrm>
        <a:graphic>
          <a:graphicData uri="http://schemas.openxmlformats.org/presentationml/2006/ole">
            <mc:AlternateContent xmlns:mc="http://schemas.openxmlformats.org/markup-compatibility/2006">
              <mc:Choice xmlns:v="urn:schemas-microsoft-com:vml" Requires="v">
                <p:oleObj spid="_x0000_s228362" name="公式" r:id="rId19" imgW="1028254" imgH="203112" progId="Equation.3">
                  <p:embed/>
                </p:oleObj>
              </mc:Choice>
              <mc:Fallback>
                <p:oleObj name="公式" r:id="rId19" imgW="1028254" imgH="203112" progId="Equation.3">
                  <p:embed/>
                  <p:pic>
                    <p:nvPicPr>
                      <p:cNvPr id="26" name="对象 2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931273" y="4419506"/>
                        <a:ext cx="1381999" cy="268722"/>
                      </a:xfrm>
                      <a:prstGeom prst="rect">
                        <a:avLst/>
                      </a:prstGeom>
                      <a:noFill/>
                    </p:spPr>
                  </p:pic>
                </p:oleObj>
              </mc:Fallback>
            </mc:AlternateContent>
          </a:graphicData>
        </a:graphic>
      </p:graphicFrame>
      <p:sp>
        <p:nvSpPr>
          <p:cNvPr id="27" name="Rectangle 20"/>
          <p:cNvSpPr>
            <a:spLocks noChangeArrowheads="1"/>
          </p:cNvSpPr>
          <p:nvPr/>
        </p:nvSpPr>
        <p:spPr bwMode="auto">
          <a:xfrm>
            <a:off x="2537461" y="689239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8" name="对象 27"/>
          <p:cNvGraphicFramePr>
            <a:graphicFrameLocks noChangeAspect="1"/>
          </p:cNvGraphicFramePr>
          <p:nvPr>
            <p:extLst/>
          </p:nvPr>
        </p:nvGraphicFramePr>
        <p:xfrm>
          <a:off x="5193955" y="4383182"/>
          <a:ext cx="1226402" cy="341370"/>
        </p:xfrm>
        <a:graphic>
          <a:graphicData uri="http://schemas.openxmlformats.org/presentationml/2006/ole">
            <mc:AlternateContent xmlns:mc="http://schemas.openxmlformats.org/markup-compatibility/2006">
              <mc:Choice xmlns:v="urn:schemas-microsoft-com:vml" Requires="v">
                <p:oleObj spid="_x0000_s228363" name="公式" r:id="rId20" imgW="926698" imgH="253890" progId="Equation.3">
                  <p:embed/>
                </p:oleObj>
              </mc:Choice>
              <mc:Fallback>
                <p:oleObj name="公式" r:id="rId20" imgW="926698" imgH="253890" progId="Equation.3">
                  <p:embed/>
                  <p:pic>
                    <p:nvPicPr>
                      <p:cNvPr id="28" name="对象 27"/>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193955" y="4383182"/>
                        <a:ext cx="1226402" cy="341370"/>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289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9840804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nodeType="with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500"/>
                                        <p:tgtEl>
                                          <p:spTgt spid="10"/>
                                        </p:tgtEl>
                                      </p:cBhvr>
                                    </p:animEffect>
                                  </p:childTnLst>
                                </p:cTn>
                              </p:par>
                              <p:par>
                                <p:cTn id="19" presetID="10" presetClass="entr" presetSubtype="0" fill="hold" nodeType="with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par>
                                <p:cTn id="22" presetID="10" presetClass="entr" presetSubtype="0" fill="hold" nodeType="with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fade">
                                      <p:cBhvr>
                                        <p:cTn id="24" dur="500"/>
                                        <p:tgtEl>
                                          <p:spTgt spid="14"/>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nodeType="clickEffect">
                                  <p:stCondLst>
                                    <p:cond delay="0"/>
                                  </p:stCondLst>
                                  <p:childTnLst>
                                    <p:set>
                                      <p:cBhvr>
                                        <p:cTn id="28" dur="1" fill="hold">
                                          <p:stCondLst>
                                            <p:cond delay="0"/>
                                          </p:stCondLst>
                                        </p:cTn>
                                        <p:tgtEl>
                                          <p:spTgt spid="17"/>
                                        </p:tgtEl>
                                        <p:attrNameLst>
                                          <p:attrName>style.visibility</p:attrName>
                                        </p:attrNameLst>
                                      </p:cBhvr>
                                      <p:to>
                                        <p:strVal val="visible"/>
                                      </p:to>
                                    </p:set>
                                    <p:animEffect transition="in" filter="fade">
                                      <p:cBhvr>
                                        <p:cTn id="29" dur="500"/>
                                        <p:tgtEl>
                                          <p:spTgt spid="17"/>
                                        </p:tgtEl>
                                      </p:cBhvr>
                                    </p:animEffect>
                                  </p:childTnLst>
                                </p:cTn>
                              </p:par>
                              <p:par>
                                <p:cTn id="30" presetID="10" presetClass="entr" presetSubtype="0" fill="hold" nodeType="with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fade">
                                      <p:cBhvr>
                                        <p:cTn id="32" dur="500"/>
                                        <p:tgtEl>
                                          <p:spTgt spid="19"/>
                                        </p:tgtEl>
                                      </p:cBhvr>
                                    </p:animEffect>
                                  </p:childTnLst>
                                </p:cTn>
                              </p:par>
                              <p:par>
                                <p:cTn id="33" presetID="10" presetClass="entr" presetSubtype="0" fill="hold" nodeType="withEffect">
                                  <p:stCondLst>
                                    <p:cond delay="0"/>
                                  </p:stCondLst>
                                  <p:childTnLst>
                                    <p:set>
                                      <p:cBhvr>
                                        <p:cTn id="34" dur="1" fill="hold">
                                          <p:stCondLst>
                                            <p:cond delay="0"/>
                                          </p:stCondLst>
                                        </p:cTn>
                                        <p:tgtEl>
                                          <p:spTgt spid="21"/>
                                        </p:tgtEl>
                                        <p:attrNameLst>
                                          <p:attrName>style.visibility</p:attrName>
                                        </p:attrNameLst>
                                      </p:cBhvr>
                                      <p:to>
                                        <p:strVal val="visible"/>
                                      </p:to>
                                    </p:set>
                                    <p:animEffect transition="in" filter="fade">
                                      <p:cBhvr>
                                        <p:cTn id="35" dur="500"/>
                                        <p:tgtEl>
                                          <p:spTgt spid="21"/>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15"/>
                                        </p:tgtEl>
                                        <p:attrNameLst>
                                          <p:attrName>style.visibility</p:attrName>
                                        </p:attrNameLst>
                                      </p:cBhvr>
                                      <p:to>
                                        <p:strVal val="visible"/>
                                      </p:to>
                                    </p:set>
                                    <p:animEffect transition="in" filter="fade">
                                      <p:cBhvr>
                                        <p:cTn id="38" dur="500"/>
                                        <p:tgtEl>
                                          <p:spTgt spid="15"/>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nodeType="clickEffect">
                                  <p:stCondLst>
                                    <p:cond delay="0"/>
                                  </p:stCondLst>
                                  <p:childTnLst>
                                    <p:set>
                                      <p:cBhvr>
                                        <p:cTn id="42" dur="1" fill="hold">
                                          <p:stCondLst>
                                            <p:cond delay="0"/>
                                          </p:stCondLst>
                                        </p:cTn>
                                        <p:tgtEl>
                                          <p:spTgt spid="24"/>
                                        </p:tgtEl>
                                        <p:attrNameLst>
                                          <p:attrName>style.visibility</p:attrName>
                                        </p:attrNameLst>
                                      </p:cBhvr>
                                      <p:to>
                                        <p:strVal val="visible"/>
                                      </p:to>
                                    </p:set>
                                    <p:animEffect transition="in" filter="fade">
                                      <p:cBhvr>
                                        <p:cTn id="43" dur="500"/>
                                        <p:tgtEl>
                                          <p:spTgt spid="24"/>
                                        </p:tgtEl>
                                      </p:cBhvr>
                                    </p:animEffect>
                                  </p:childTnLst>
                                </p:cTn>
                              </p:par>
                              <p:par>
                                <p:cTn id="44" presetID="10" presetClass="entr" presetSubtype="0" fill="hold" nodeType="withEffect">
                                  <p:stCondLst>
                                    <p:cond delay="0"/>
                                  </p:stCondLst>
                                  <p:childTnLst>
                                    <p:set>
                                      <p:cBhvr>
                                        <p:cTn id="45" dur="1" fill="hold">
                                          <p:stCondLst>
                                            <p:cond delay="0"/>
                                          </p:stCondLst>
                                        </p:cTn>
                                        <p:tgtEl>
                                          <p:spTgt spid="26"/>
                                        </p:tgtEl>
                                        <p:attrNameLst>
                                          <p:attrName>style.visibility</p:attrName>
                                        </p:attrNameLst>
                                      </p:cBhvr>
                                      <p:to>
                                        <p:strVal val="visible"/>
                                      </p:to>
                                    </p:set>
                                    <p:animEffect transition="in" filter="fade">
                                      <p:cBhvr>
                                        <p:cTn id="46" dur="500"/>
                                        <p:tgtEl>
                                          <p:spTgt spid="26"/>
                                        </p:tgtEl>
                                      </p:cBhvr>
                                    </p:animEffect>
                                  </p:childTnLst>
                                </p:cTn>
                              </p:par>
                              <p:par>
                                <p:cTn id="47" presetID="10" presetClass="entr" presetSubtype="0" fill="hold" nodeType="withEffect">
                                  <p:stCondLst>
                                    <p:cond delay="0"/>
                                  </p:stCondLst>
                                  <p:childTnLst>
                                    <p:set>
                                      <p:cBhvr>
                                        <p:cTn id="48" dur="1" fill="hold">
                                          <p:stCondLst>
                                            <p:cond delay="0"/>
                                          </p:stCondLst>
                                        </p:cTn>
                                        <p:tgtEl>
                                          <p:spTgt spid="28"/>
                                        </p:tgtEl>
                                        <p:attrNameLst>
                                          <p:attrName>style.visibility</p:attrName>
                                        </p:attrNameLst>
                                      </p:cBhvr>
                                      <p:to>
                                        <p:strVal val="visible"/>
                                      </p:to>
                                    </p:set>
                                    <p:animEffect transition="in" filter="fade">
                                      <p:cBhvr>
                                        <p:cTn id="49" dur="500"/>
                                        <p:tgtEl>
                                          <p:spTgt spid="28"/>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22"/>
                                        </p:tgtEl>
                                        <p:attrNameLst>
                                          <p:attrName>style.visibility</p:attrName>
                                        </p:attrNameLst>
                                      </p:cBhvr>
                                      <p:to>
                                        <p:strVal val="visible"/>
                                      </p:to>
                                    </p:set>
                                    <p:animEffect transition="in" filter="fade">
                                      <p:cBhvr>
                                        <p:cTn id="52"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8" grpId="0"/>
      <p:bldP spid="15" grpId="0"/>
      <p:bldP spid="22" grpId="0"/>
    </p:bldLst>
  </p:timing>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195183" y="1551345"/>
            <a:ext cx="2741456"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综上所述，有如下结论：</a:t>
            </a:r>
            <a:endPar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792027" y="2051608"/>
            <a:ext cx="7395210" cy="78483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系统的渐近稳定隐含着</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BIBO</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稳定，系统的</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BIBO</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稳定不隐含渐近稳定。渐近稳定比</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BIBO</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稳定严格。</a:t>
            </a:r>
          </a:p>
        </p:txBody>
      </p:sp>
      <p:sp>
        <p:nvSpPr>
          <p:cNvPr id="6" name="矩形 5"/>
          <p:cNvSpPr/>
          <p:nvPr/>
        </p:nvSpPr>
        <p:spPr>
          <a:xfrm>
            <a:off x="768944" y="2846266"/>
            <a:ext cx="4512774"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2.</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只有渐近稳定才能说系统是真正稳定的。</a:t>
            </a:r>
          </a:p>
        </p:txBody>
      </p:sp>
      <p:sp>
        <p:nvSpPr>
          <p:cNvPr id="7" name="矩形 6"/>
          <p:cNvSpPr/>
          <p:nvPr/>
        </p:nvSpPr>
        <p:spPr>
          <a:xfrm>
            <a:off x="792027" y="3313620"/>
            <a:ext cx="7395210" cy="1131079"/>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只用传递函数的极点来判断系统的稳定性，可能导致错误。一个非渐近稳定但</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BIBO</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稳定的系统不一定能正常工作，它的内部状态可能不断增长，而使一些组件饱和（或损坏），系统进入非线性区。</a:t>
            </a:r>
          </a:p>
        </p:txBody>
      </p:sp>
      <p:sp>
        <p:nvSpPr>
          <p:cNvPr id="8" name="矩形 7"/>
          <p:cNvSpPr/>
          <p:nvPr/>
        </p:nvSpPr>
        <p:spPr>
          <a:xfrm>
            <a:off x="792028" y="4450567"/>
            <a:ext cx="5534126"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4.BIBO</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稳定等价于系统能控能观部分的渐近稳定。</a:t>
            </a: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290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6315986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7">
                                            <p:txEl>
                                              <p:pRg st="0" end="0"/>
                                            </p:txEl>
                                          </p:spTgt>
                                        </p:tgtEl>
                                        <p:attrNameLst>
                                          <p:attrName>style.visibility</p:attrName>
                                        </p:attrNameLst>
                                      </p:cBhvr>
                                      <p:to>
                                        <p:strVal val="visible"/>
                                      </p:to>
                                    </p:set>
                                    <p:animEffect transition="in" filter="fade">
                                      <p:cBhvr>
                                        <p:cTn id="17" dur="500"/>
                                        <p:tgtEl>
                                          <p:spTgt spid="7">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8" grpId="0"/>
    </p:bldLst>
  </p:timing>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632632" y="1267753"/>
            <a:ext cx="883575"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5.</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讨论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731627" y="1680287"/>
            <a:ext cx="5093061" cy="438582"/>
          </a:xfrm>
          <a:prstGeom prst="rect">
            <a:avLst/>
          </a:prstGeom>
        </p:spPr>
        <p:txBody>
          <a:bodyPr wrap="non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①</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BIBO</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稳定；临界稳定（有虚根）；不稳定。</a:t>
            </a:r>
            <a:endParaRPr kumimoji="0" lang="zh-CN" altLang="zh-CN" sz="24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矩形 5"/>
          <p:cNvSpPr/>
          <p:nvPr/>
        </p:nvSpPr>
        <p:spPr>
          <a:xfrm>
            <a:off x="754509" y="2092822"/>
            <a:ext cx="7475091" cy="1131079"/>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②</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BIBO</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稳定与渐近稳定：当传递函数未发生零极点对消时，二者等价；当传递函数发生了零极点对消时，只有对消掉的极点具有负实部，二者才等价。</a:t>
            </a:r>
            <a:endParaRPr kumimoji="0" lang="zh-CN" altLang="zh-CN" sz="24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7" name="矩形 6"/>
          <p:cNvSpPr/>
          <p:nvPr/>
        </p:nvSpPr>
        <p:spPr>
          <a:xfrm>
            <a:off x="754510" y="3235442"/>
            <a:ext cx="7475090" cy="1131079"/>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③工程上的稳定指的是渐近稳定；当传递函数未发生零极点对消时，指的是</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BIBO</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稳定。工程上把临界稳定、</a:t>
            </a:r>
            <a:r>
              <a:rPr kumimoji="0" lang="en-US" altLang="zh-CN" sz="1800" b="0" i="0" u="none" strike="noStrike" kern="100" cap="none" spc="0" normalizeH="0" baseline="0" noProof="0" dirty="0" err="1">
                <a:ln>
                  <a:noFill/>
                </a:ln>
                <a:solidFill>
                  <a:prstClr val="black"/>
                </a:solidFill>
                <a:effectLst/>
                <a:uLnTx/>
                <a:uFillTx/>
                <a:latin typeface="Times New Roman" panose="02020603050405020304" pitchFamily="18" charset="0"/>
                <a:ea typeface="宋体" panose="02010600030101010101" pitchFamily="2" charset="-122"/>
                <a:cs typeface="+mn-cs"/>
              </a:rPr>
              <a:t>Lyapunov</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意义下的稳定看作不稳定，原因如下：</a:t>
            </a:r>
            <a:endParaRPr kumimoji="0" lang="zh-CN" altLang="zh-CN" sz="24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8" name="矩形 7"/>
          <p:cNvSpPr/>
          <p:nvPr/>
        </p:nvSpPr>
        <p:spPr>
          <a:xfrm>
            <a:off x="1074420" y="4343438"/>
            <a:ext cx="6869429" cy="784830"/>
          </a:xfrm>
          <a:prstGeom prst="rect">
            <a:avLst/>
          </a:prstGeom>
        </p:spPr>
        <p:txBody>
          <a:bodyPr wrap="square">
            <a:spAutoFit/>
          </a:bodyPr>
          <a:lstStyle/>
          <a:p>
            <a:pPr marL="257175" marR="0" lvl="0" indent="-257175" algn="just" defTabSz="914400" rtl="0" eaLnBrk="1" fontAlgn="auto" latinLnBrk="0" hangingPunct="1">
              <a:lnSpc>
                <a:spcPct val="125000"/>
              </a:lnSpc>
              <a:spcBef>
                <a:spcPts val="0"/>
              </a:spcBef>
              <a:spcAft>
                <a:spcPts val="0"/>
              </a:spcAft>
              <a:buClrTx/>
              <a:buSzTx/>
              <a:buFont typeface="Wingdings" panose="05000000000000000000" pitchFamily="2" charset="2"/>
              <a:buChar char=""/>
              <a:tabLst>
                <a:tab pos="402431"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临界稳定时，系统参数稍有变化或出入，则系统可能变得不稳定。所以，临界稳定是不可靠的。</a:t>
            </a:r>
            <a:endParaRPr kumimoji="0" lang="zh-CN" altLang="zh-CN" sz="24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9" name="矩形 8"/>
          <p:cNvSpPr/>
          <p:nvPr/>
        </p:nvSpPr>
        <p:spPr>
          <a:xfrm>
            <a:off x="1057339" y="5066871"/>
            <a:ext cx="6903590" cy="784830"/>
          </a:xfrm>
          <a:prstGeom prst="rect">
            <a:avLst/>
          </a:prstGeom>
        </p:spPr>
        <p:txBody>
          <a:bodyPr wrap="square">
            <a:spAutoFit/>
          </a:bodyPr>
          <a:lstStyle/>
          <a:p>
            <a:pPr marL="257175" marR="0" lvl="0" indent="-257175" algn="just" defTabSz="914400" rtl="0" eaLnBrk="1" fontAlgn="auto" latinLnBrk="0" hangingPunct="1">
              <a:lnSpc>
                <a:spcPct val="125000"/>
              </a:lnSpc>
              <a:spcBef>
                <a:spcPts val="0"/>
              </a:spcBef>
              <a:spcAft>
                <a:spcPts val="0"/>
              </a:spcAft>
              <a:buClrTx/>
              <a:buSzTx/>
              <a:buFont typeface="Wingdings" panose="05000000000000000000" pitchFamily="2" charset="2"/>
              <a:buChar char=""/>
              <a:tabLst>
                <a:tab pos="402431"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实际系统均有非线性。由</a:t>
            </a:r>
            <a:r>
              <a:rPr kumimoji="0" lang="en-US" altLang="zh-CN" sz="1800" b="0" i="0" u="none" strike="noStrike" kern="100" cap="none" spc="0" normalizeH="0" baseline="0" noProof="0" dirty="0" err="1">
                <a:ln>
                  <a:noFill/>
                </a:ln>
                <a:solidFill>
                  <a:prstClr val="black"/>
                </a:solidFill>
                <a:effectLst/>
                <a:uLnTx/>
                <a:uFillTx/>
                <a:latin typeface="Times New Roman" panose="02020603050405020304" pitchFamily="18" charset="0"/>
                <a:ea typeface="宋体" panose="02010600030101010101" pitchFamily="2" charset="-122"/>
                <a:cs typeface="+mn-cs"/>
              </a:rPr>
              <a:t>Lyapunov</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第一方法可知，线性化的模型临界稳定，其对应的实际系统可能不稳定。</a:t>
            </a:r>
            <a:endParaRPr kumimoji="0" lang="zh-CN" altLang="zh-CN" sz="24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291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6989843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fade">
                                      <p:cBhvr>
                                        <p:cTn id="20" dur="500"/>
                                        <p:tgtEl>
                                          <p:spTgt spid="8"/>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9"/>
                                        </p:tgtEl>
                                        <p:attrNameLst>
                                          <p:attrName>style.visibility</p:attrName>
                                        </p:attrNameLst>
                                      </p:cBhvr>
                                      <p:to>
                                        <p:strVal val="visible"/>
                                      </p:to>
                                    </p:set>
                                    <p:animEffect transition="in" filter="fade">
                                      <p:cBhvr>
                                        <p:cTn id="23"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Lst>
  </p:timing>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52986" y="1221671"/>
            <a:ext cx="5844944" cy="36933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例</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3-27</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判断系统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的稳定性。</a:t>
            </a:r>
          </a:p>
        </p:txBody>
      </p:sp>
      <p:sp>
        <p:nvSpPr>
          <p:cNvPr id="5" name="Rectangle 2"/>
          <p:cNvSpPr>
            <a:spLocks noChangeArrowheads="1"/>
          </p:cNvSpPr>
          <p:nvPr/>
        </p:nvSpPr>
        <p:spPr bwMode="auto">
          <a:xfrm>
            <a:off x="3909061" y="109585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2441331" y="1129317"/>
          <a:ext cx="2152337" cy="808492"/>
        </p:xfrm>
        <a:graphic>
          <a:graphicData uri="http://schemas.openxmlformats.org/presentationml/2006/ole">
            <mc:AlternateContent xmlns:mc="http://schemas.openxmlformats.org/markup-compatibility/2006">
              <mc:Choice xmlns:v="urn:schemas-microsoft-com:vml" Requires="v">
                <p:oleObj spid="_x0000_s229378" name="Equation" r:id="rId3" imgW="1905000" imgH="711200" progId="Equation.DSMT4">
                  <p:embed/>
                </p:oleObj>
              </mc:Choice>
              <mc:Fallback>
                <p:oleObj name="Equation" r:id="rId3" imgW="1905000" imgH="7112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41331" y="1129317"/>
                        <a:ext cx="2152337" cy="808492"/>
                      </a:xfrm>
                      <a:prstGeom prst="rect">
                        <a:avLst/>
                      </a:prstGeom>
                      <a:noFill/>
                    </p:spPr>
                  </p:pic>
                </p:oleObj>
              </mc:Fallback>
            </mc:AlternateContent>
          </a:graphicData>
        </a:graphic>
      </p:graphicFrame>
      <p:sp>
        <p:nvSpPr>
          <p:cNvPr id="7" name="矩形 6"/>
          <p:cNvSpPr/>
          <p:nvPr/>
        </p:nvSpPr>
        <p:spPr>
          <a:xfrm>
            <a:off x="653771" y="2236841"/>
            <a:ext cx="647934"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解</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8" name="矩形 7"/>
          <p:cNvSpPr/>
          <p:nvPr/>
        </p:nvSpPr>
        <p:spPr>
          <a:xfrm>
            <a:off x="1060049" y="2151596"/>
            <a:ext cx="6826651" cy="923330"/>
          </a:xfrm>
          <a:prstGeom prst="rect">
            <a:avLst/>
          </a:prstGeom>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因为</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，所以系统的特征值</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，即有位于虚轴上的特征值。所以，系统非渐近稳定。</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1629198" y="2173879"/>
          <a:ext cx="2219855" cy="495596"/>
        </p:xfrm>
        <a:graphic>
          <a:graphicData uri="http://schemas.openxmlformats.org/presentationml/2006/ole">
            <mc:AlternateContent xmlns:mc="http://schemas.openxmlformats.org/markup-compatibility/2006">
              <mc:Choice xmlns:v="urn:schemas-microsoft-com:vml" Requires="v">
                <p:oleObj spid="_x0000_s229379" name="公式" r:id="rId5" imgW="2070100" imgH="457200" progId="Equation.3">
                  <p:embed/>
                </p:oleObj>
              </mc:Choice>
              <mc:Fallback>
                <p:oleObj name="公式" r:id="rId5" imgW="2070100" imgH="457200" progId="Equation.3">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629198" y="2173879"/>
                        <a:ext cx="2219855" cy="495596"/>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5955030" y="2209677"/>
          <a:ext cx="1328396" cy="318262"/>
        </p:xfrm>
        <a:graphic>
          <a:graphicData uri="http://schemas.openxmlformats.org/presentationml/2006/ole">
            <mc:AlternateContent xmlns:mc="http://schemas.openxmlformats.org/markup-compatibility/2006">
              <mc:Choice xmlns:v="urn:schemas-microsoft-com:vml" Requires="v">
                <p:oleObj spid="_x0000_s229380" name="公式" r:id="rId7" imgW="914003" imgH="215806" progId="Equation.3">
                  <p:embed/>
                </p:oleObj>
              </mc:Choice>
              <mc:Fallback>
                <p:oleObj name="公式" r:id="rId7" imgW="914003" imgH="215806" progId="Equation.3">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955030" y="2209677"/>
                        <a:ext cx="1328396" cy="318262"/>
                      </a:xfrm>
                      <a:prstGeom prst="rect">
                        <a:avLst/>
                      </a:prstGeom>
                      <a:noFill/>
                    </p:spPr>
                  </p:pic>
                </p:oleObj>
              </mc:Fallback>
            </mc:AlternateContent>
          </a:graphicData>
        </a:graphic>
      </p:graphicFrame>
      <p:sp>
        <p:nvSpPr>
          <p:cNvPr id="13" name="矩形 12"/>
          <p:cNvSpPr/>
          <p:nvPr/>
        </p:nvSpPr>
        <p:spPr>
          <a:xfrm>
            <a:off x="802048" y="3252013"/>
            <a:ext cx="7342652" cy="923330"/>
          </a:xfrm>
          <a:prstGeom prst="rect">
            <a:avLst/>
          </a:prstGeom>
        </p:spPr>
        <p:txBody>
          <a:bodyPr wrap="square">
            <a:spAutoFit/>
          </a:bodyPr>
          <a:lstStyle/>
          <a:p>
            <a:pPr marL="0" marR="0" lvl="0" indent="200025"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又因  </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，所以，系统传递函数的极点</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，即系统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BIBO</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a:t>
            </a:r>
          </a:p>
        </p:txBody>
      </p:sp>
      <p:graphicFrame>
        <p:nvGraphicFramePr>
          <p:cNvPr id="15" name="对象 14"/>
          <p:cNvGraphicFramePr>
            <a:graphicFrameLocks noChangeAspect="1"/>
          </p:cNvGraphicFramePr>
          <p:nvPr>
            <p:extLst/>
          </p:nvPr>
        </p:nvGraphicFramePr>
        <p:xfrm>
          <a:off x="1537758" y="3327803"/>
          <a:ext cx="2534725" cy="488982"/>
        </p:xfrm>
        <a:graphic>
          <a:graphicData uri="http://schemas.openxmlformats.org/presentationml/2006/ole">
            <mc:AlternateContent xmlns:mc="http://schemas.openxmlformats.org/markup-compatibility/2006">
              <mc:Choice xmlns:v="urn:schemas-microsoft-com:vml" Requires="v">
                <p:oleObj spid="_x0000_s229381" name="公式" r:id="rId9" imgW="2400300" imgH="469900" progId="Equation.3">
                  <p:embed/>
                </p:oleObj>
              </mc:Choice>
              <mc:Fallback>
                <p:oleObj name="公式" r:id="rId9" imgW="2400300" imgH="469900" progId="Equation.3">
                  <p:embed/>
                  <p:pic>
                    <p:nvPicPr>
                      <p:cNvPr id="15" name="对象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537758" y="3327803"/>
                        <a:ext cx="2534725" cy="488982"/>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7300085" y="3382208"/>
          <a:ext cx="586615" cy="253311"/>
        </p:xfrm>
        <a:graphic>
          <a:graphicData uri="http://schemas.openxmlformats.org/presentationml/2006/ole">
            <mc:AlternateContent xmlns:mc="http://schemas.openxmlformats.org/markup-compatibility/2006">
              <mc:Choice xmlns:v="urn:schemas-microsoft-com:vml" Requires="v">
                <p:oleObj spid="_x0000_s229382" name="公式" r:id="rId11" imgW="418918" imgH="177723" progId="Equation.3">
                  <p:embed/>
                </p:oleObj>
              </mc:Choice>
              <mc:Fallback>
                <p:oleObj name="公式" r:id="rId11" imgW="418918" imgH="177723" progId="Equation.3">
                  <p:embed/>
                  <p:pic>
                    <p:nvPicPr>
                      <p:cNvPr id="17" name="对象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300085" y="3382208"/>
                        <a:ext cx="586615" cy="253311"/>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292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7465099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nodeType="withEffect">
                                  <p:stCondLst>
                                    <p:cond delay="0"/>
                                  </p:stCondLst>
                                  <p:childTnLst>
                                    <p:set>
                                      <p:cBhvr>
                                        <p:cTn id="17" dur="1" fill="hold">
                                          <p:stCondLst>
                                            <p:cond delay="0"/>
                                          </p:stCondLst>
                                        </p:cTn>
                                        <p:tgtEl>
                                          <p:spTgt spid="12"/>
                                        </p:tgtEl>
                                        <p:attrNameLst>
                                          <p:attrName>style.visibility</p:attrName>
                                        </p:attrNameLst>
                                      </p:cBhvr>
                                      <p:to>
                                        <p:strVal val="visible"/>
                                      </p:to>
                                    </p:set>
                                    <p:animEffect transition="in" filter="fade">
                                      <p:cBhvr>
                                        <p:cTn id="18" dur="500"/>
                                        <p:tgtEl>
                                          <p:spTgt spid="12"/>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3"/>
                                        </p:tgtEl>
                                        <p:attrNameLst>
                                          <p:attrName>style.visibility</p:attrName>
                                        </p:attrNameLst>
                                      </p:cBhvr>
                                      <p:to>
                                        <p:strVal val="visible"/>
                                      </p:to>
                                    </p:set>
                                    <p:animEffect transition="in" filter="fade">
                                      <p:cBhvr>
                                        <p:cTn id="23" dur="500"/>
                                        <p:tgtEl>
                                          <p:spTgt spid="13"/>
                                        </p:tgtEl>
                                      </p:cBhvr>
                                    </p:animEffect>
                                  </p:childTnLst>
                                </p:cTn>
                              </p:par>
                              <p:par>
                                <p:cTn id="24" presetID="10" presetClass="entr" presetSubtype="0" fill="hold" nodeType="withEffect">
                                  <p:stCondLst>
                                    <p:cond delay="0"/>
                                  </p:stCondLst>
                                  <p:childTnLst>
                                    <p:set>
                                      <p:cBhvr>
                                        <p:cTn id="25" dur="1" fill="hold">
                                          <p:stCondLst>
                                            <p:cond delay="0"/>
                                          </p:stCondLst>
                                        </p:cTn>
                                        <p:tgtEl>
                                          <p:spTgt spid="15"/>
                                        </p:tgtEl>
                                        <p:attrNameLst>
                                          <p:attrName>style.visibility</p:attrName>
                                        </p:attrNameLst>
                                      </p:cBhvr>
                                      <p:to>
                                        <p:strVal val="visible"/>
                                      </p:to>
                                    </p:set>
                                    <p:animEffect transition="in" filter="fade">
                                      <p:cBhvr>
                                        <p:cTn id="26" dur="500"/>
                                        <p:tgtEl>
                                          <p:spTgt spid="15"/>
                                        </p:tgtEl>
                                      </p:cBhvr>
                                    </p:animEffect>
                                  </p:childTnLst>
                                </p:cTn>
                              </p:par>
                              <p:par>
                                <p:cTn id="27" presetID="10" presetClass="entr" presetSubtype="0" fill="hold" nodeType="withEffect">
                                  <p:stCondLst>
                                    <p:cond delay="0"/>
                                  </p:stCondLst>
                                  <p:childTnLst>
                                    <p:set>
                                      <p:cBhvr>
                                        <p:cTn id="28" dur="1" fill="hold">
                                          <p:stCondLst>
                                            <p:cond delay="0"/>
                                          </p:stCondLst>
                                        </p:cTn>
                                        <p:tgtEl>
                                          <p:spTgt spid="17"/>
                                        </p:tgtEl>
                                        <p:attrNameLst>
                                          <p:attrName>style.visibility</p:attrName>
                                        </p:attrNameLst>
                                      </p:cBhvr>
                                      <p:to>
                                        <p:strVal val="visible"/>
                                      </p:to>
                                    </p:set>
                                    <p:animEffect transition="in" filter="fade">
                                      <p:cBhvr>
                                        <p:cTn id="29"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13" grpId="0"/>
    </p:bldLst>
  </p:timing>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80305" y="1392336"/>
            <a:ext cx="4605748"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3.4.4.</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系统的稳定性、完全表征和最小实现</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534421" y="1869520"/>
            <a:ext cx="8038079" cy="784830"/>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系统的渐近稳定隐含了它的</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BIBO</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稳定，那么在什么情况下才能说</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BIBO</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稳定的系统是渐近稳定的呢？</a:t>
            </a:r>
          </a:p>
        </p:txBody>
      </p:sp>
      <p:sp>
        <p:nvSpPr>
          <p:cNvPr id="6" name="矩形 5"/>
          <p:cNvSpPr/>
          <p:nvPr/>
        </p:nvSpPr>
        <p:spPr>
          <a:xfrm>
            <a:off x="281307" y="2728204"/>
            <a:ext cx="5463355"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1</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1"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SISO</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系统可以由传递函数完全表征的含义和判据</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7" name="矩形 6"/>
          <p:cNvSpPr/>
          <p:nvPr/>
        </p:nvSpPr>
        <p:spPr>
          <a:xfrm>
            <a:off x="534421" y="3272023"/>
            <a:ext cx="8038079" cy="784830"/>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因为传递函数为系统零态下的的</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I</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O</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描述（表示，表征），所以传递函数完全表征系统只能在零态下的系统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I</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O</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端来定义。</a:t>
            </a:r>
          </a:p>
        </p:txBody>
      </p:sp>
      <p:sp>
        <p:nvSpPr>
          <p:cNvPr id="8" name="矩形 7"/>
          <p:cNvSpPr/>
          <p:nvPr/>
        </p:nvSpPr>
        <p:spPr>
          <a:xfrm>
            <a:off x="534421" y="4064072"/>
            <a:ext cx="8038079" cy="1477328"/>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含义：</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若系统的传递函数可以把系统的所有运动模态不加丢失地表示出来，则系统的脉冲响应中不仅含有系统的各种运动模态，还含有各模态的大小（系数），这就是传递函数所能包含的最多的系统信息了，称此时的传递函数完全表征了系统。这样就有传递函数完全表征系统的判据如下。</a:t>
            </a: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293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42301703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
                                            <p:txEl>
                                              <p:pRg st="0" end="0"/>
                                            </p:txEl>
                                          </p:spTgt>
                                        </p:tgtEl>
                                        <p:attrNameLst>
                                          <p:attrName>style.visibility</p:attrName>
                                        </p:attrNameLst>
                                      </p:cBhvr>
                                      <p:to>
                                        <p:strVal val="visible"/>
                                      </p:to>
                                    </p:set>
                                    <p:animEffect transition="in" filter="fade">
                                      <p:cBhvr>
                                        <p:cTn id="12" dur="500"/>
                                        <p:tgtEl>
                                          <p:spTgt spid="6">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7">
                                            <p:txEl>
                                              <p:pRg st="0" end="0"/>
                                            </p:txEl>
                                          </p:spTgt>
                                        </p:tgtEl>
                                        <p:attrNameLst>
                                          <p:attrName>style.visibility</p:attrName>
                                        </p:attrNameLst>
                                      </p:cBhvr>
                                      <p:to>
                                        <p:strVal val="visible"/>
                                      </p:to>
                                    </p:set>
                                    <p:animEffect transition="in" filter="fade">
                                      <p:cBhvr>
                                        <p:cTn id="17" dur="500"/>
                                        <p:tgtEl>
                                          <p:spTgt spid="7">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8">
                                            <p:txEl>
                                              <p:pRg st="0" end="0"/>
                                            </p:txEl>
                                          </p:spTgt>
                                        </p:tgtEl>
                                        <p:attrNameLst>
                                          <p:attrName>style.visibility</p:attrName>
                                        </p:attrNameLst>
                                      </p:cBhvr>
                                      <p:to>
                                        <p:strVal val="visible"/>
                                      </p:to>
                                    </p:set>
                                    <p:animEffect transition="in" filter="fade">
                                      <p:cBhvr>
                                        <p:cTn id="22" dur="500"/>
                                        <p:tgtEl>
                                          <p:spTgt spid="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91113" y="1197843"/>
            <a:ext cx="4992072"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判据：</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设</a:t>
            </a:r>
            <a:r>
              <a:rPr kumimoji="0" lang="en-US" altLang="zh-CN" sz="1800" b="0" i="1"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SISO</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线性定常连续系统的动态方程为：</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3847847" y="1637155"/>
          <a:ext cx="1188720" cy="600245"/>
        </p:xfrm>
        <a:graphic>
          <a:graphicData uri="http://schemas.openxmlformats.org/presentationml/2006/ole">
            <mc:AlternateContent xmlns:mc="http://schemas.openxmlformats.org/markup-compatibility/2006">
              <mc:Choice xmlns:v="urn:schemas-microsoft-com:vml" Requires="v">
                <p:oleObj spid="_x0000_s230402" name="Equation" r:id="rId3" imgW="965200" imgH="482600" progId="Equation.DSMT4">
                  <p:embed/>
                </p:oleObj>
              </mc:Choice>
              <mc:Fallback>
                <p:oleObj name="Equation" r:id="rId3" imgW="965200" imgH="4826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47847" y="1637155"/>
                        <a:ext cx="1188720" cy="600245"/>
                      </a:xfrm>
                      <a:prstGeom prst="rect">
                        <a:avLst/>
                      </a:prstGeom>
                      <a:noFill/>
                    </p:spPr>
                  </p:pic>
                </p:oleObj>
              </mc:Fallback>
            </mc:AlternateContent>
          </a:graphicData>
        </a:graphic>
      </p:graphicFrame>
      <p:sp>
        <p:nvSpPr>
          <p:cNvPr id="7" name="矩形 6"/>
          <p:cNvSpPr/>
          <p:nvPr/>
        </p:nvSpPr>
        <p:spPr>
          <a:xfrm>
            <a:off x="1047496" y="2270903"/>
            <a:ext cx="7136384" cy="438582"/>
          </a:xfrm>
          <a:prstGeom prst="rect">
            <a:avLst/>
          </a:prstGeom>
        </p:spPr>
        <p:txBody>
          <a:bodyPr wrap="square">
            <a:spAutoFit/>
          </a:bodyPr>
          <a:lstStyle/>
          <a:p>
            <a:pPr marL="0" marR="0" lvl="0" indent="0" algn="l" defTabSz="914400" rtl="0" eaLnBrk="1" fontAlgn="auto" latinLnBrk="0" hangingPunct="1">
              <a:lnSpc>
                <a:spcPct val="125000"/>
              </a:lnSpc>
              <a:spcBef>
                <a:spcPts val="0"/>
              </a:spcBef>
              <a:spcAft>
                <a:spcPts val="0"/>
              </a:spcAft>
              <a:buClrTx/>
              <a:buSzTx/>
              <a:buFontTx/>
              <a:buNone/>
              <a:tabLst>
                <a:tab pos="342900"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其传递函数为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。传递函数能完全表征系统的判据为：</a:t>
            </a:r>
          </a:p>
        </p:txBody>
      </p:sp>
      <p:sp>
        <p:nvSpPr>
          <p:cNvPr id="8" name="Rectangle 4"/>
          <p:cNvSpPr>
            <a:spLocks noChangeArrowheads="1"/>
          </p:cNvSpPr>
          <p:nvPr/>
        </p:nvSpPr>
        <p:spPr bwMode="auto">
          <a:xfrm>
            <a:off x="5566411" y="277202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2548846" y="2270904"/>
          <a:ext cx="928732" cy="469703"/>
        </p:xfrm>
        <a:graphic>
          <a:graphicData uri="http://schemas.openxmlformats.org/presentationml/2006/ole">
            <mc:AlternateContent xmlns:mc="http://schemas.openxmlformats.org/markup-compatibility/2006">
              <mc:Choice xmlns:v="urn:schemas-microsoft-com:vml" Requires="v">
                <p:oleObj spid="_x0000_s230403" name="公式" r:id="rId5" imgW="825500" imgH="419100" progId="Equation.3">
                  <p:embed/>
                </p:oleObj>
              </mc:Choice>
              <mc:Fallback>
                <p:oleObj name="公式" r:id="rId5" imgW="825500" imgH="419100" progId="Equation.3">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48846" y="2270904"/>
                        <a:ext cx="928732" cy="469703"/>
                      </a:xfrm>
                      <a:prstGeom prst="rect">
                        <a:avLst/>
                      </a:prstGeom>
                      <a:noFill/>
                    </p:spPr>
                  </p:pic>
                </p:oleObj>
              </mc:Fallback>
            </mc:AlternateContent>
          </a:graphicData>
        </a:graphic>
      </p:graphicFrame>
      <p:sp>
        <p:nvSpPr>
          <p:cNvPr id="10" name="Rectangle 6"/>
          <p:cNvSpPr>
            <a:spLocks noChangeArrowheads="1"/>
          </p:cNvSpPr>
          <p:nvPr/>
        </p:nvSpPr>
        <p:spPr bwMode="auto">
          <a:xfrm>
            <a:off x="1108711" y="371341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2357438" y="2949146"/>
          <a:ext cx="1120140" cy="311792"/>
        </p:xfrm>
        <a:graphic>
          <a:graphicData uri="http://schemas.openxmlformats.org/presentationml/2006/ole">
            <mc:AlternateContent xmlns:mc="http://schemas.openxmlformats.org/markup-compatibility/2006">
              <mc:Choice xmlns:v="urn:schemas-microsoft-com:vml" Requires="v">
                <p:oleObj spid="_x0000_s230404" name="公式" r:id="rId7" imgW="926698" imgH="253890" progId="Equation.3">
                  <p:embed/>
                </p:oleObj>
              </mc:Choice>
              <mc:Fallback>
                <p:oleObj name="公式" r:id="rId7" imgW="926698" imgH="253890" progId="Equation.3">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357438" y="2949146"/>
                        <a:ext cx="1120140" cy="311792"/>
                      </a:xfrm>
                      <a:prstGeom prst="rect">
                        <a:avLst/>
                      </a:prstGeom>
                      <a:noFill/>
                    </p:spPr>
                  </p:pic>
                </p:oleObj>
              </mc:Fallback>
            </mc:AlternateContent>
          </a:graphicData>
        </a:graphic>
      </p:graphicFrame>
      <p:sp>
        <p:nvSpPr>
          <p:cNvPr id="12" name="矩形 11"/>
          <p:cNvSpPr/>
          <p:nvPr/>
        </p:nvSpPr>
        <p:spPr>
          <a:xfrm>
            <a:off x="3477578" y="2912502"/>
            <a:ext cx="3188970"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，且</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与</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无公因子。</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3" name="Rectangle 8"/>
          <p:cNvSpPr>
            <a:spLocks noChangeArrowheads="1"/>
          </p:cNvSpPr>
          <p:nvPr/>
        </p:nvSpPr>
        <p:spPr bwMode="auto">
          <a:xfrm>
            <a:off x="2491741" y="375627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3962147" y="2988361"/>
          <a:ext cx="400050" cy="233363"/>
        </p:xfrm>
        <a:graphic>
          <a:graphicData uri="http://schemas.openxmlformats.org/presentationml/2006/ole">
            <mc:AlternateContent xmlns:mc="http://schemas.openxmlformats.org/markup-compatibility/2006">
              <mc:Choice xmlns:v="urn:schemas-microsoft-com:vml" Requires="v">
                <p:oleObj spid="_x0000_s230405" name="公式" r:id="rId9" imgW="342751" imgH="203112" progId="Equation.3">
                  <p:embed/>
                </p:oleObj>
              </mc:Choice>
              <mc:Fallback>
                <p:oleObj name="公式" r:id="rId9" imgW="342751" imgH="203112" progId="Equation.3">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962147" y="2988361"/>
                        <a:ext cx="400050" cy="233363"/>
                      </a:xfrm>
                      <a:prstGeom prst="rect">
                        <a:avLst/>
                      </a:prstGeom>
                      <a:noFill/>
                    </p:spPr>
                  </p:pic>
                </p:oleObj>
              </mc:Fallback>
            </mc:AlternateContent>
          </a:graphicData>
        </a:graphic>
      </p:graphicFrame>
      <p:sp>
        <p:nvSpPr>
          <p:cNvPr id="15" name="Rectangle 10"/>
          <p:cNvSpPr>
            <a:spLocks noChangeArrowheads="1"/>
          </p:cNvSpPr>
          <p:nvPr/>
        </p:nvSpPr>
        <p:spPr bwMode="auto">
          <a:xfrm>
            <a:off x="3348991" y="392183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4592586" y="2977531"/>
          <a:ext cx="443981" cy="258989"/>
        </p:xfrm>
        <a:graphic>
          <a:graphicData uri="http://schemas.openxmlformats.org/presentationml/2006/ole">
            <mc:AlternateContent xmlns:mc="http://schemas.openxmlformats.org/markup-compatibility/2006">
              <mc:Choice xmlns:v="urn:schemas-microsoft-com:vml" Requires="v">
                <p:oleObj spid="_x0000_s230406" name="公式" r:id="rId11" imgW="342751" imgH="203112" progId="Equation.3">
                  <p:embed/>
                </p:oleObj>
              </mc:Choice>
              <mc:Fallback>
                <p:oleObj name="公式" r:id="rId11" imgW="342751" imgH="203112" progId="Equation.3">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592586" y="2977531"/>
                        <a:ext cx="443981" cy="258989"/>
                      </a:xfrm>
                      <a:prstGeom prst="rect">
                        <a:avLst/>
                      </a:prstGeom>
                      <a:noFill/>
                    </p:spPr>
                  </p:pic>
                </p:oleObj>
              </mc:Fallback>
            </mc:AlternateContent>
          </a:graphicData>
        </a:graphic>
      </p:graphicFrame>
      <p:sp>
        <p:nvSpPr>
          <p:cNvPr id="17" name="矩形 16"/>
          <p:cNvSpPr/>
          <p:nvPr/>
        </p:nvSpPr>
        <p:spPr>
          <a:xfrm>
            <a:off x="391113" y="3467291"/>
            <a:ext cx="7792767" cy="1477328"/>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tab pos="342900"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由此可以看出，当</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SISO</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系统可以由传递函数完全表征时，传递函数含有系统的所有特征值，所以此时系统的</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BIBO</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稳定与其渐近稳定等价。另外，当</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SISO</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系统可以由传递函数完全表征时，系统状态方程的维数与系统传递函数的阶数相等，它是系统传递函数的最小实现。 </a:t>
            </a:r>
          </a:p>
        </p:txBody>
      </p:sp>
      <p:sp>
        <p:nvSpPr>
          <p:cNvPr id="18" name="矩形 17"/>
          <p:cNvSpPr/>
          <p:nvPr/>
        </p:nvSpPr>
        <p:spPr>
          <a:xfrm>
            <a:off x="465813" y="4947599"/>
            <a:ext cx="7792767" cy="646331"/>
          </a:xfrm>
          <a:prstGeom prst="rect">
            <a:avLst/>
          </a:prstGeom>
        </p:spPr>
        <p:txBody>
          <a:bodyPr wrap="square">
            <a:spAutoFit/>
          </a:bodyPr>
          <a:lstStyle/>
          <a:p>
            <a:pPr marL="0" marR="0" lvl="0" indent="200978" algn="just" defTabSz="914400" rtl="0" eaLnBrk="1" fontAlgn="auto" latinLnBrk="0" hangingPunct="1">
              <a:lnSpc>
                <a:spcPct val="100000"/>
              </a:lnSpc>
              <a:spcBef>
                <a:spcPts val="0"/>
              </a:spcBef>
              <a:spcAft>
                <a:spcPts val="0"/>
              </a:spcAft>
              <a:buClrTx/>
              <a:buSzTx/>
              <a:buFontTx/>
              <a:buNone/>
              <a:tabLst>
                <a:tab pos="342900" algn="l"/>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综上所述</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，系统传递函数的最小实现和系统可以由传递函数完全表征二者互相包含。</a:t>
            </a: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294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884339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fade">
                                      <p:cBhvr>
                                        <p:cTn id="12"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18" grpId="0"/>
    </p:bldLst>
  </p:timing>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99357" y="1304296"/>
            <a:ext cx="2052165"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例</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3-28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判断系统：</a:t>
            </a:r>
          </a:p>
        </p:txBody>
      </p:sp>
      <p:graphicFrame>
        <p:nvGraphicFramePr>
          <p:cNvPr id="6" name="对象 5"/>
          <p:cNvGraphicFramePr>
            <a:graphicFrameLocks noChangeAspect="1"/>
          </p:cNvGraphicFramePr>
          <p:nvPr>
            <p:extLst/>
          </p:nvPr>
        </p:nvGraphicFramePr>
        <p:xfrm>
          <a:off x="3249988" y="1794532"/>
          <a:ext cx="2027396" cy="764094"/>
        </p:xfrm>
        <a:graphic>
          <a:graphicData uri="http://schemas.openxmlformats.org/presentationml/2006/ole">
            <mc:AlternateContent xmlns:mc="http://schemas.openxmlformats.org/markup-compatibility/2006">
              <mc:Choice xmlns:v="urn:schemas-microsoft-com:vml" Requires="v">
                <p:oleObj spid="_x0000_s231426" name="Equation" r:id="rId3" imgW="1892300" imgH="711200" progId="Equation.DSMT4">
                  <p:embed/>
                </p:oleObj>
              </mc:Choice>
              <mc:Fallback>
                <p:oleObj name="Equation" r:id="rId3" imgW="1892300" imgH="7112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49988" y="1794532"/>
                        <a:ext cx="2027396" cy="764094"/>
                      </a:xfrm>
                      <a:prstGeom prst="rect">
                        <a:avLst/>
                      </a:prstGeom>
                      <a:noFill/>
                    </p:spPr>
                  </p:pic>
                </p:oleObj>
              </mc:Fallback>
            </mc:AlternateContent>
          </a:graphicData>
        </a:graphic>
      </p:graphicFrame>
      <p:sp>
        <p:nvSpPr>
          <p:cNvPr id="7" name="矩形 6"/>
          <p:cNvSpPr/>
          <p:nvPr/>
        </p:nvSpPr>
        <p:spPr>
          <a:xfrm>
            <a:off x="1100926" y="2685470"/>
            <a:ext cx="3012363"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是否由传递函数完全表征？</a:t>
            </a:r>
          </a:p>
        </p:txBody>
      </p:sp>
      <p:sp>
        <p:nvSpPr>
          <p:cNvPr id="8" name="矩形 7"/>
          <p:cNvSpPr/>
          <p:nvPr/>
        </p:nvSpPr>
        <p:spPr>
          <a:xfrm>
            <a:off x="553444" y="3122699"/>
            <a:ext cx="647934"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解</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9" name="矩形 8"/>
          <p:cNvSpPr/>
          <p:nvPr/>
        </p:nvSpPr>
        <p:spPr>
          <a:xfrm>
            <a:off x="1029722" y="3122699"/>
            <a:ext cx="2031325"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系统的传递函数为</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0" name="Rectangle 4"/>
          <p:cNvSpPr>
            <a:spLocks noChangeArrowheads="1"/>
          </p:cNvSpPr>
          <p:nvPr/>
        </p:nvSpPr>
        <p:spPr bwMode="auto">
          <a:xfrm>
            <a:off x="2320291" y="339527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1642981" y="3704463"/>
          <a:ext cx="5561447" cy="739630"/>
        </p:xfrm>
        <a:graphic>
          <a:graphicData uri="http://schemas.openxmlformats.org/presentationml/2006/ole">
            <mc:AlternateContent xmlns:mc="http://schemas.openxmlformats.org/markup-compatibility/2006">
              <mc:Choice xmlns:v="urn:schemas-microsoft-com:vml" Requires="v">
                <p:oleObj spid="_x0000_s231427" name="公式" r:id="rId5" imgW="3721100" imgH="495300" progId="Equation.3">
                  <p:embed/>
                </p:oleObj>
              </mc:Choice>
              <mc:Fallback>
                <p:oleObj name="公式" r:id="rId5" imgW="3721100" imgH="495300" progId="Equation.3">
                  <p:embed/>
                  <p:pic>
                    <p:nvPicPr>
                      <p:cNvPr id="11" name="对象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642981" y="3704463"/>
                        <a:ext cx="5561447" cy="739630"/>
                      </a:xfrm>
                      <a:prstGeom prst="rect">
                        <a:avLst/>
                      </a:prstGeom>
                      <a:noFill/>
                    </p:spPr>
                  </p:pic>
                </p:oleObj>
              </mc:Fallback>
            </mc:AlternateContent>
          </a:graphicData>
        </a:graphic>
      </p:graphicFrame>
      <p:sp>
        <p:nvSpPr>
          <p:cNvPr id="12" name="矩形 11"/>
          <p:cNvSpPr/>
          <p:nvPr/>
        </p:nvSpPr>
        <p:spPr>
          <a:xfrm>
            <a:off x="933774" y="4614784"/>
            <a:ext cx="6979862" cy="784830"/>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因</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G</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s</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无公因子，且分母多项式是二次的，与状态方程的维数相同，故系统的传递函数可完全表征系统。</a:t>
            </a: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295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3892571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par>
                                <p:cTn id="13" presetID="10" presetClass="entr" presetSubtype="0" fill="hold" nodeType="with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500"/>
                                        <p:tgtEl>
                                          <p:spTgt spid="11"/>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12">
                                            <p:txEl>
                                              <p:pRg st="0" end="0"/>
                                            </p:txEl>
                                          </p:spTgt>
                                        </p:tgtEl>
                                        <p:attrNameLst>
                                          <p:attrName>style.visibility</p:attrName>
                                        </p:attrNameLst>
                                      </p:cBhvr>
                                      <p:to>
                                        <p:strVal val="visible"/>
                                      </p:to>
                                    </p:set>
                                    <p:animEffect transition="in" filter="fade">
                                      <p:cBhvr>
                                        <p:cTn id="20" dur="500"/>
                                        <p:tgtEl>
                                          <p:spTgt spid="12">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Lst>
  </p:timing>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97725" y="1527172"/>
            <a:ext cx="5599610" cy="496290"/>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2</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．系统的渐近稳定与其</a:t>
            </a:r>
            <a:r>
              <a:rPr kumimoji="0" lang="en-US"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BIBO</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稳定的等价条件</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8" name="矩形 7"/>
          <p:cNvSpPr/>
          <p:nvPr/>
        </p:nvSpPr>
        <p:spPr>
          <a:xfrm>
            <a:off x="914400" y="2066676"/>
            <a:ext cx="6880860" cy="3000821"/>
          </a:xfrm>
          <a:prstGeom prst="rect">
            <a:avLst/>
          </a:prstGeom>
        </p:spPr>
        <p:txBody>
          <a:bodyPr wrap="square">
            <a:spAutoFit/>
          </a:bodyPr>
          <a:lstStyle/>
          <a:p>
            <a:pPr marL="0" marR="0" lvl="0" indent="200025" algn="just" defTabSz="914400" rtl="0" eaLnBrk="1" fontAlgn="auto" latinLnBrk="0" hangingPunct="1">
              <a:lnSpc>
                <a:spcPct val="15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如果系统的状态方程是系统传递函数的最小实现，或系统可以由其传递函数完全表征系统，则系统的外部稳定性（</a:t>
            </a:r>
            <a:r>
              <a:rPr kumimoji="0" lang="en-US" altLang="zh-CN" sz="21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BIBO</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稳定性）与其内部稳定性（渐近稳定）等价。如果传递函数是系统的不完全表征，则只有当系统是</a:t>
            </a:r>
            <a:r>
              <a:rPr kumimoji="0" lang="en-US" altLang="zh-CN" sz="21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BIBO</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稳定的且系统传递函数被消去的公因子的根全部位于</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s</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平面的左半开平面时，系统才是渐进稳定的。</a:t>
            </a: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296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7791066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28954" y="1178384"/>
            <a:ext cx="4879862" cy="369332"/>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例</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3-29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系统如图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9</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所示，试讨论其稳定性。</a:t>
            </a:r>
          </a:p>
        </p:txBody>
      </p:sp>
      <p:pic>
        <p:nvPicPr>
          <p:cNvPr id="18434" name="Picture 2" descr="tu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02008" y="1648393"/>
            <a:ext cx="2831068" cy="1467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矩形 4"/>
          <p:cNvSpPr/>
          <p:nvPr/>
        </p:nvSpPr>
        <p:spPr>
          <a:xfrm>
            <a:off x="3607686" y="3187260"/>
            <a:ext cx="906018" cy="300082"/>
          </a:xfrm>
          <a:prstGeom prst="rect">
            <a:avLst/>
          </a:prstGeom>
        </p:spPr>
        <p:txBody>
          <a:bodyPr wrap="none">
            <a:spAutoFit/>
          </a:bodyPr>
          <a:lstStyle/>
          <a:p>
            <a:pPr marL="0" marR="0" lvl="0" indent="200025" algn="ctr" defTabSz="914400" rtl="0" eaLnBrk="1" fontAlgn="auto" latinLnBrk="0" hangingPunct="1">
              <a:lnSpc>
                <a:spcPct val="100000"/>
              </a:lnSpc>
              <a:spcBef>
                <a:spcPts val="0"/>
              </a:spcBef>
              <a:spcAft>
                <a:spcPts val="0"/>
              </a:spcAft>
              <a:buClrTx/>
              <a:buSzTx/>
              <a:buFontTx/>
              <a:buNone/>
              <a:tabLst/>
              <a:defRPr/>
            </a:pP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图</a:t>
            </a:r>
            <a:r>
              <a:rPr kumimoji="0" lang="en-US"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a:t>
            </a: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9</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矩形 5"/>
          <p:cNvSpPr/>
          <p:nvPr/>
        </p:nvSpPr>
        <p:spPr>
          <a:xfrm>
            <a:off x="614275" y="3464259"/>
            <a:ext cx="647934"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解</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7" name="矩形 6"/>
          <p:cNvSpPr/>
          <p:nvPr/>
        </p:nvSpPr>
        <p:spPr>
          <a:xfrm>
            <a:off x="1071679" y="3462182"/>
            <a:ext cx="2492990"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系统的闭环传递函数为</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2694448" y="3694555"/>
          <a:ext cx="3046187" cy="845597"/>
        </p:xfrm>
        <a:graphic>
          <a:graphicData uri="http://schemas.openxmlformats.org/presentationml/2006/ole">
            <mc:AlternateContent xmlns:mc="http://schemas.openxmlformats.org/markup-compatibility/2006">
              <mc:Choice xmlns:v="urn:schemas-microsoft-com:vml" Requires="v">
                <p:oleObj spid="_x0000_s232450" name="公式" r:id="rId4" imgW="2844800" imgH="787400" progId="Equation.3">
                  <p:embed/>
                </p:oleObj>
              </mc:Choice>
              <mc:Fallback>
                <p:oleObj name="公式" r:id="rId4" imgW="2844800" imgH="787400" progId="Equation.3">
                  <p:embed/>
                  <p:pic>
                    <p:nvPicPr>
                      <p:cNvPr id="9" name="对象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694448" y="3694555"/>
                        <a:ext cx="3046187" cy="845597"/>
                      </a:xfrm>
                      <a:prstGeom prst="rect">
                        <a:avLst/>
                      </a:prstGeom>
                      <a:noFill/>
                    </p:spPr>
                  </p:pic>
                </p:oleObj>
              </mc:Fallback>
            </mc:AlternateContent>
          </a:graphicData>
        </a:graphic>
      </p:graphicFrame>
      <p:sp>
        <p:nvSpPr>
          <p:cNvPr id="10" name="矩形 9"/>
          <p:cNvSpPr/>
          <p:nvPr/>
        </p:nvSpPr>
        <p:spPr>
          <a:xfrm>
            <a:off x="991669" y="4597322"/>
            <a:ext cx="6837881"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因为</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只有一个</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的极点，所以闭环系统是</a:t>
            </a:r>
            <a:r>
              <a:rPr kumimoji="0" lang="en-US" altLang="zh-CN" sz="1800" b="0" i="1"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BIBO</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稳定的。</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1531620" y="4637096"/>
          <a:ext cx="457200" cy="266700"/>
        </p:xfrm>
        <a:graphic>
          <a:graphicData uri="http://schemas.openxmlformats.org/presentationml/2006/ole">
            <mc:AlternateContent xmlns:mc="http://schemas.openxmlformats.org/markup-compatibility/2006">
              <mc:Choice xmlns:v="urn:schemas-microsoft-com:vml" Requires="v">
                <p:oleObj spid="_x0000_s232451" name="公式" r:id="rId6" imgW="342751" imgH="203112" progId="Equation.3">
                  <p:embed/>
                </p:oleObj>
              </mc:Choice>
              <mc:Fallback>
                <p:oleObj name="公式" r:id="rId6" imgW="342751" imgH="203112" progId="Equation.3">
                  <p:embed/>
                  <p:pic>
                    <p:nvPicPr>
                      <p:cNvPr id="12" name="对象 1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531620" y="4637096"/>
                        <a:ext cx="457200" cy="266700"/>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2883427" y="4633140"/>
          <a:ext cx="635942" cy="274611"/>
        </p:xfrm>
        <a:graphic>
          <a:graphicData uri="http://schemas.openxmlformats.org/presentationml/2006/ole">
            <mc:AlternateContent xmlns:mc="http://schemas.openxmlformats.org/markup-compatibility/2006">
              <mc:Choice xmlns:v="urn:schemas-microsoft-com:vml" Requires="v">
                <p:oleObj spid="_x0000_s232452" name="公式" r:id="rId8" imgW="418918" imgH="177723" progId="Equation.3">
                  <p:embed/>
                </p:oleObj>
              </mc:Choice>
              <mc:Fallback>
                <p:oleObj name="公式" r:id="rId8" imgW="418918" imgH="177723" progId="Equation.3">
                  <p:embed/>
                  <p:pic>
                    <p:nvPicPr>
                      <p:cNvPr id="14" name="对象 1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83427" y="4633140"/>
                        <a:ext cx="635942" cy="274611"/>
                      </a:xfrm>
                      <a:prstGeom prst="rect">
                        <a:avLst/>
                      </a:prstGeom>
                      <a:noFill/>
                    </p:spPr>
                  </p:pic>
                </p:oleObj>
              </mc:Fallback>
            </mc:AlternateContent>
          </a:graphicData>
        </a:graphic>
      </p:graphicFrame>
      <p:sp>
        <p:nvSpPr>
          <p:cNvPr id="22" name="矩形 21"/>
          <p:cNvSpPr/>
          <p:nvPr/>
        </p:nvSpPr>
        <p:spPr>
          <a:xfrm>
            <a:off x="755446" y="4984231"/>
            <a:ext cx="7470348" cy="784830"/>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又因为在求</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的过程中，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这个稳定极点被消去了，所以此时传递函数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不能完全表征系统，但是系统是渐近稳定的。</a:t>
            </a:r>
          </a:p>
        </p:txBody>
      </p:sp>
      <p:graphicFrame>
        <p:nvGraphicFramePr>
          <p:cNvPr id="24" name="对象 23"/>
          <p:cNvGraphicFramePr>
            <a:graphicFrameLocks noChangeAspect="1"/>
          </p:cNvGraphicFramePr>
          <p:nvPr>
            <p:extLst/>
          </p:nvPr>
        </p:nvGraphicFramePr>
        <p:xfrm>
          <a:off x="3656674" y="5066457"/>
          <a:ext cx="616991" cy="260508"/>
        </p:xfrm>
        <a:graphic>
          <a:graphicData uri="http://schemas.openxmlformats.org/presentationml/2006/ole">
            <mc:AlternateContent xmlns:mc="http://schemas.openxmlformats.org/markup-compatibility/2006">
              <mc:Choice xmlns:v="urn:schemas-microsoft-com:vml" Requires="v">
                <p:oleObj spid="_x0000_s232453" name="公式" r:id="rId10" imgW="431425" imgH="177646" progId="Equation.3">
                  <p:embed/>
                </p:oleObj>
              </mc:Choice>
              <mc:Fallback>
                <p:oleObj name="公式" r:id="rId10" imgW="431425" imgH="177646" progId="Equation.3">
                  <p:embed/>
                  <p:pic>
                    <p:nvPicPr>
                      <p:cNvPr id="24" name="对象 23"/>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656674" y="5066457"/>
                        <a:ext cx="616991" cy="260508"/>
                      </a:xfrm>
                      <a:prstGeom prst="rect">
                        <a:avLst/>
                      </a:prstGeom>
                      <a:noFill/>
                    </p:spPr>
                  </p:pic>
                </p:oleObj>
              </mc:Fallback>
            </mc:AlternateContent>
          </a:graphicData>
        </a:graphic>
      </p:graphicFrame>
      <p:graphicFrame>
        <p:nvGraphicFramePr>
          <p:cNvPr id="26" name="对象 25"/>
          <p:cNvGraphicFramePr>
            <a:graphicFrameLocks noChangeAspect="1"/>
          </p:cNvGraphicFramePr>
          <p:nvPr>
            <p:extLst/>
          </p:nvPr>
        </p:nvGraphicFramePr>
        <p:xfrm>
          <a:off x="2157237" y="5094597"/>
          <a:ext cx="457200" cy="266700"/>
        </p:xfrm>
        <a:graphic>
          <a:graphicData uri="http://schemas.openxmlformats.org/presentationml/2006/ole">
            <mc:AlternateContent xmlns:mc="http://schemas.openxmlformats.org/markup-compatibility/2006">
              <mc:Choice xmlns:v="urn:schemas-microsoft-com:vml" Requires="v">
                <p:oleObj spid="_x0000_s232454" name="公式" r:id="rId12" imgW="342751" imgH="203112" progId="Equation.3">
                  <p:embed/>
                </p:oleObj>
              </mc:Choice>
              <mc:Fallback>
                <p:oleObj name="公式" r:id="rId12" imgW="342751" imgH="203112" progId="Equation.3">
                  <p:embed/>
                  <p:pic>
                    <p:nvPicPr>
                      <p:cNvPr id="26" name="对象 2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57237" y="5094597"/>
                        <a:ext cx="457200" cy="266700"/>
                      </a:xfrm>
                      <a:prstGeom prst="rect">
                        <a:avLst/>
                      </a:prstGeom>
                      <a:noFill/>
                    </p:spPr>
                  </p:pic>
                </p:oleObj>
              </mc:Fallback>
            </mc:AlternateContent>
          </a:graphicData>
        </a:graphic>
      </p:graphicFrame>
      <p:graphicFrame>
        <p:nvGraphicFramePr>
          <p:cNvPr id="27" name="对象 26"/>
          <p:cNvGraphicFramePr>
            <a:graphicFrameLocks noChangeAspect="1"/>
          </p:cNvGraphicFramePr>
          <p:nvPr>
            <p:extLst/>
          </p:nvPr>
        </p:nvGraphicFramePr>
        <p:xfrm>
          <a:off x="1303020" y="5399395"/>
          <a:ext cx="457200" cy="266700"/>
        </p:xfrm>
        <a:graphic>
          <a:graphicData uri="http://schemas.openxmlformats.org/presentationml/2006/ole">
            <mc:AlternateContent xmlns:mc="http://schemas.openxmlformats.org/markup-compatibility/2006">
              <mc:Choice xmlns:v="urn:schemas-microsoft-com:vml" Requires="v">
                <p:oleObj spid="_x0000_s232455" name="公式" r:id="rId13" imgW="342751" imgH="203112" progId="Equation.3">
                  <p:embed/>
                </p:oleObj>
              </mc:Choice>
              <mc:Fallback>
                <p:oleObj name="公式" r:id="rId13" imgW="342751" imgH="203112" progId="Equation.3">
                  <p:embed/>
                  <p:pic>
                    <p:nvPicPr>
                      <p:cNvPr id="27" name="对象 2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03020" y="5399395"/>
                        <a:ext cx="457200" cy="266700"/>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297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1899513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par>
                                <p:cTn id="13" presetID="10" presetClass="entr" presetSubtype="0" fill="hold" nodeType="with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500"/>
                                        <p:tgtEl>
                                          <p:spTgt spid="9"/>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12"/>
                                        </p:tgtEl>
                                        <p:attrNameLst>
                                          <p:attrName>style.visibility</p:attrName>
                                        </p:attrNameLst>
                                      </p:cBhvr>
                                      <p:to>
                                        <p:strVal val="visible"/>
                                      </p:to>
                                    </p:set>
                                    <p:animEffect transition="in" filter="fade">
                                      <p:cBhvr>
                                        <p:cTn id="20" dur="500"/>
                                        <p:tgtEl>
                                          <p:spTgt spid="12"/>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par>
                                <p:cTn id="24" presetID="10" presetClass="entr" presetSubtype="0" fill="hold" nodeType="withEffect">
                                  <p:stCondLst>
                                    <p:cond delay="0"/>
                                  </p:stCondLst>
                                  <p:childTnLst>
                                    <p:set>
                                      <p:cBhvr>
                                        <p:cTn id="25" dur="1" fill="hold">
                                          <p:stCondLst>
                                            <p:cond delay="0"/>
                                          </p:stCondLst>
                                        </p:cTn>
                                        <p:tgtEl>
                                          <p:spTgt spid="14"/>
                                        </p:tgtEl>
                                        <p:attrNameLst>
                                          <p:attrName>style.visibility</p:attrName>
                                        </p:attrNameLst>
                                      </p:cBhvr>
                                      <p:to>
                                        <p:strVal val="visible"/>
                                      </p:to>
                                    </p:set>
                                    <p:animEffect transition="in" filter="fade">
                                      <p:cBhvr>
                                        <p:cTn id="26" dur="500"/>
                                        <p:tgtEl>
                                          <p:spTgt spid="14"/>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26"/>
                                        </p:tgtEl>
                                        <p:attrNameLst>
                                          <p:attrName>style.visibility</p:attrName>
                                        </p:attrNameLst>
                                      </p:cBhvr>
                                      <p:to>
                                        <p:strVal val="visible"/>
                                      </p:to>
                                    </p:set>
                                    <p:animEffect transition="in" filter="fade">
                                      <p:cBhvr>
                                        <p:cTn id="31" dur="500"/>
                                        <p:tgtEl>
                                          <p:spTgt spid="26"/>
                                        </p:tgtEl>
                                      </p:cBhvr>
                                    </p:animEffect>
                                  </p:childTnLst>
                                </p:cTn>
                              </p:par>
                              <p:par>
                                <p:cTn id="32" presetID="10" presetClass="entr" presetSubtype="0" fill="hold" nodeType="withEffect">
                                  <p:stCondLst>
                                    <p:cond delay="0"/>
                                  </p:stCondLst>
                                  <p:childTnLst>
                                    <p:set>
                                      <p:cBhvr>
                                        <p:cTn id="33" dur="1" fill="hold">
                                          <p:stCondLst>
                                            <p:cond delay="0"/>
                                          </p:stCondLst>
                                        </p:cTn>
                                        <p:tgtEl>
                                          <p:spTgt spid="27"/>
                                        </p:tgtEl>
                                        <p:attrNameLst>
                                          <p:attrName>style.visibility</p:attrName>
                                        </p:attrNameLst>
                                      </p:cBhvr>
                                      <p:to>
                                        <p:strVal val="visible"/>
                                      </p:to>
                                    </p:set>
                                    <p:animEffect transition="in" filter="fade">
                                      <p:cBhvr>
                                        <p:cTn id="34" dur="500"/>
                                        <p:tgtEl>
                                          <p:spTgt spid="27"/>
                                        </p:tgtEl>
                                      </p:cBhvr>
                                    </p:animEffect>
                                  </p:childTnLst>
                                </p:cTn>
                              </p:par>
                              <p:par>
                                <p:cTn id="35" presetID="10" presetClass="entr" presetSubtype="0" fill="hold" nodeType="with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fade">
                                      <p:cBhvr>
                                        <p:cTn id="37" dur="500"/>
                                        <p:tgtEl>
                                          <p:spTgt spid="24"/>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22"/>
                                        </p:tgtEl>
                                        <p:attrNameLst>
                                          <p:attrName>style.visibility</p:attrName>
                                        </p:attrNameLst>
                                      </p:cBhvr>
                                      <p:to>
                                        <p:strVal val="visible"/>
                                      </p:to>
                                    </p:set>
                                    <p:animEffect transition="in" filter="fade">
                                      <p:cBhvr>
                                        <p:cTn id="40"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10" grpId="0"/>
      <p:bldP spid="22" grpId="0"/>
    </p:bldLst>
  </p:timing>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60420" y="1141661"/>
            <a:ext cx="4879862" cy="369332"/>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例</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3-30</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系统如图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10</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所示，试讨论其稳定性。</a:t>
            </a:r>
          </a:p>
        </p:txBody>
      </p:sp>
      <p:pic>
        <p:nvPicPr>
          <p:cNvPr id="19458" name="Picture 2" descr="tu 3-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00350" y="1526575"/>
            <a:ext cx="2514600" cy="1271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矩形 4"/>
          <p:cNvSpPr/>
          <p:nvPr/>
        </p:nvSpPr>
        <p:spPr>
          <a:xfrm>
            <a:off x="3515028" y="2803879"/>
            <a:ext cx="992580" cy="300082"/>
          </a:xfrm>
          <a:prstGeom prst="rect">
            <a:avLst/>
          </a:prstGeom>
        </p:spPr>
        <p:txBody>
          <a:bodyPr wrap="none">
            <a:spAutoFit/>
          </a:bodyPr>
          <a:lstStyle/>
          <a:p>
            <a:pPr marL="0" marR="0" lvl="0" indent="200025" algn="ctr" defTabSz="914400" rtl="0" eaLnBrk="1" fontAlgn="auto" latinLnBrk="0" hangingPunct="1">
              <a:lnSpc>
                <a:spcPct val="100000"/>
              </a:lnSpc>
              <a:spcBef>
                <a:spcPts val="0"/>
              </a:spcBef>
              <a:spcAft>
                <a:spcPts val="0"/>
              </a:spcAft>
              <a:buClrTx/>
              <a:buSzTx/>
              <a:buFontTx/>
              <a:buNone/>
              <a:tabLst/>
              <a:defRPr/>
            </a:pP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图</a:t>
            </a:r>
            <a:r>
              <a:rPr kumimoji="0" lang="en-US"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a:t>
            </a: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10</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矩形 5"/>
          <p:cNvSpPr/>
          <p:nvPr/>
        </p:nvSpPr>
        <p:spPr>
          <a:xfrm>
            <a:off x="213624" y="3010890"/>
            <a:ext cx="2956259" cy="369332"/>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解</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：系统的闭环传递函数为</a:t>
            </a:r>
          </a:p>
        </p:txBody>
      </p:sp>
      <p:sp>
        <p:nvSpPr>
          <p:cNvPr id="7" name="Rectangle 4"/>
          <p:cNvSpPr>
            <a:spLocks noChangeArrowheads="1"/>
          </p:cNvSpPr>
          <p:nvPr/>
        </p:nvSpPr>
        <p:spPr bwMode="auto">
          <a:xfrm>
            <a:off x="3047234" y="40334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2111429" y="3445224"/>
          <a:ext cx="2070340" cy="875913"/>
        </p:xfrm>
        <a:graphic>
          <a:graphicData uri="http://schemas.openxmlformats.org/presentationml/2006/ole">
            <mc:AlternateContent xmlns:mc="http://schemas.openxmlformats.org/markup-compatibility/2006">
              <mc:Choice xmlns:v="urn:schemas-microsoft-com:vml" Requires="v">
                <p:oleObj spid="_x0000_s233474" name="公式" r:id="rId4" imgW="1981200" imgH="838200" progId="Equation.3">
                  <p:embed/>
                </p:oleObj>
              </mc:Choice>
              <mc:Fallback>
                <p:oleObj name="公式" r:id="rId4" imgW="1981200" imgH="838200" progId="Equation.3">
                  <p:embed/>
                  <p:pic>
                    <p:nvPicPr>
                      <p:cNvPr id="8" name="对象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1429" y="3445224"/>
                        <a:ext cx="2070340" cy="875913"/>
                      </a:xfrm>
                      <a:prstGeom prst="rect">
                        <a:avLst/>
                      </a:prstGeom>
                      <a:noFill/>
                    </p:spPr>
                  </p:pic>
                </p:oleObj>
              </mc:Fallback>
            </mc:AlternateContent>
          </a:graphicData>
        </a:graphic>
      </p:graphicFrame>
      <p:sp>
        <p:nvSpPr>
          <p:cNvPr id="9" name="Rectangle 6"/>
          <p:cNvSpPr>
            <a:spLocks noChangeArrowheads="1"/>
          </p:cNvSpPr>
          <p:nvPr/>
        </p:nvSpPr>
        <p:spPr bwMode="auto">
          <a:xfrm>
            <a:off x="4644153" y="506786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4267355" y="3606613"/>
          <a:ext cx="3134709" cy="510767"/>
        </p:xfrm>
        <a:graphic>
          <a:graphicData uri="http://schemas.openxmlformats.org/presentationml/2006/ole">
            <mc:AlternateContent xmlns:mc="http://schemas.openxmlformats.org/markup-compatibility/2006">
              <mc:Choice xmlns:v="urn:schemas-microsoft-com:vml" Requires="v">
                <p:oleObj spid="_x0000_s233475" name="公式" r:id="rId6" imgW="2984500" imgH="482600" progId="Equation.3">
                  <p:embed/>
                </p:oleObj>
              </mc:Choice>
              <mc:Fallback>
                <p:oleObj name="公式" r:id="rId6" imgW="2984500" imgH="482600" progId="Equation.3">
                  <p:embed/>
                  <p:pic>
                    <p:nvPicPr>
                      <p:cNvPr id="10" name="对象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267355" y="3606613"/>
                        <a:ext cx="3134709" cy="510767"/>
                      </a:xfrm>
                      <a:prstGeom prst="rect">
                        <a:avLst/>
                      </a:prstGeom>
                      <a:noFill/>
                    </p:spPr>
                  </p:pic>
                </p:oleObj>
              </mc:Fallback>
            </mc:AlternateContent>
          </a:graphicData>
        </a:graphic>
      </p:graphicFrame>
      <p:sp>
        <p:nvSpPr>
          <p:cNvPr id="11" name="矩形 10"/>
          <p:cNvSpPr/>
          <p:nvPr/>
        </p:nvSpPr>
        <p:spPr>
          <a:xfrm>
            <a:off x="556170" y="4371832"/>
            <a:ext cx="7867740" cy="1131079"/>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这是一个四阶系统，但是在求</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的过程中，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这个不稳定极点被对消掉了，所以</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不是系统的完全表征，系统不是渐近稳定的。在系统零极点对消后，因为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的三个极点均具有负实部，所以系统是</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BIBO</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稳定的。</a:t>
            </a:r>
          </a:p>
        </p:txBody>
      </p:sp>
      <p:graphicFrame>
        <p:nvGraphicFramePr>
          <p:cNvPr id="13" name="对象 12"/>
          <p:cNvGraphicFramePr>
            <a:graphicFrameLocks noChangeAspect="1"/>
          </p:cNvGraphicFramePr>
          <p:nvPr>
            <p:extLst/>
          </p:nvPr>
        </p:nvGraphicFramePr>
        <p:xfrm>
          <a:off x="3831457" y="4443643"/>
          <a:ext cx="452385" cy="263891"/>
        </p:xfrm>
        <a:graphic>
          <a:graphicData uri="http://schemas.openxmlformats.org/presentationml/2006/ole">
            <mc:AlternateContent xmlns:mc="http://schemas.openxmlformats.org/markup-compatibility/2006">
              <mc:Choice xmlns:v="urn:schemas-microsoft-com:vml" Requires="v">
                <p:oleObj spid="_x0000_s233476" name="公式" r:id="rId8" imgW="342751" imgH="203112" progId="Equation.3">
                  <p:embed/>
                </p:oleObj>
              </mc:Choice>
              <mc:Fallback>
                <p:oleObj name="公式" r:id="rId8" imgW="342751" imgH="203112" progId="Equation.3">
                  <p:embed/>
                  <p:pic>
                    <p:nvPicPr>
                      <p:cNvPr id="13" name="对象 1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831457" y="4443643"/>
                        <a:ext cx="452385" cy="263891"/>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5314950" y="4414101"/>
          <a:ext cx="494857" cy="284918"/>
        </p:xfrm>
        <a:graphic>
          <a:graphicData uri="http://schemas.openxmlformats.org/presentationml/2006/ole">
            <mc:AlternateContent xmlns:mc="http://schemas.openxmlformats.org/markup-compatibility/2006">
              <mc:Choice xmlns:v="urn:schemas-microsoft-com:vml" Requires="v">
                <p:oleObj spid="_x0000_s233477" name="公式" r:id="rId10" imgW="317087" imgH="177569" progId="Equation.3">
                  <p:embed/>
                </p:oleObj>
              </mc:Choice>
              <mc:Fallback>
                <p:oleObj name="公式" r:id="rId10" imgW="317087" imgH="177569" progId="Equation.3">
                  <p:embed/>
                  <p:pic>
                    <p:nvPicPr>
                      <p:cNvPr id="15" name="对象 1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314950" y="4414101"/>
                        <a:ext cx="494857" cy="284918"/>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1916268" y="4798643"/>
          <a:ext cx="452385" cy="263891"/>
        </p:xfrm>
        <a:graphic>
          <a:graphicData uri="http://schemas.openxmlformats.org/presentationml/2006/ole">
            <mc:AlternateContent xmlns:mc="http://schemas.openxmlformats.org/markup-compatibility/2006">
              <mc:Choice xmlns:v="urn:schemas-microsoft-com:vml" Requires="v">
                <p:oleObj spid="_x0000_s233478" name="公式" r:id="rId12" imgW="342751" imgH="203112" progId="Equation.3">
                  <p:embed/>
                </p:oleObj>
              </mc:Choice>
              <mc:Fallback>
                <p:oleObj name="公式" r:id="rId12" imgW="342751" imgH="203112" progId="Equation.3">
                  <p:embed/>
                  <p:pic>
                    <p:nvPicPr>
                      <p:cNvPr id="17" name="对象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16268" y="4798643"/>
                        <a:ext cx="452385" cy="263891"/>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1992709" y="5150777"/>
          <a:ext cx="452385" cy="263891"/>
        </p:xfrm>
        <a:graphic>
          <a:graphicData uri="http://schemas.openxmlformats.org/presentationml/2006/ole">
            <mc:AlternateContent xmlns:mc="http://schemas.openxmlformats.org/markup-compatibility/2006">
              <mc:Choice xmlns:v="urn:schemas-microsoft-com:vml" Requires="v">
                <p:oleObj spid="_x0000_s233479" name="公式" r:id="rId13" imgW="342751" imgH="203112" progId="Equation.3">
                  <p:embed/>
                </p:oleObj>
              </mc:Choice>
              <mc:Fallback>
                <p:oleObj name="公式" r:id="rId13" imgW="342751" imgH="203112" progId="Equation.3">
                  <p:embed/>
                  <p:pic>
                    <p:nvPicPr>
                      <p:cNvPr id="18" name="对象 1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92709" y="5150777"/>
                        <a:ext cx="452385" cy="263891"/>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298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4152432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fade">
                                      <p:cBhvr>
                                        <p:cTn id="20" dur="500"/>
                                        <p:tgtEl>
                                          <p:spTgt spid="11"/>
                                        </p:tgtEl>
                                      </p:cBhvr>
                                    </p:animEffect>
                                  </p:childTnLst>
                                </p:cTn>
                              </p:par>
                              <p:par>
                                <p:cTn id="21" presetID="10" presetClass="entr" presetSubtype="0" fill="hold" nodeType="withEffect">
                                  <p:stCondLst>
                                    <p:cond delay="0"/>
                                  </p:stCondLst>
                                  <p:childTnLst>
                                    <p:set>
                                      <p:cBhvr>
                                        <p:cTn id="22" dur="1" fill="hold">
                                          <p:stCondLst>
                                            <p:cond delay="0"/>
                                          </p:stCondLst>
                                        </p:cTn>
                                        <p:tgtEl>
                                          <p:spTgt spid="13"/>
                                        </p:tgtEl>
                                        <p:attrNameLst>
                                          <p:attrName>style.visibility</p:attrName>
                                        </p:attrNameLst>
                                      </p:cBhvr>
                                      <p:to>
                                        <p:strVal val="visible"/>
                                      </p:to>
                                    </p:set>
                                    <p:animEffect transition="in" filter="fade">
                                      <p:cBhvr>
                                        <p:cTn id="23" dur="500"/>
                                        <p:tgtEl>
                                          <p:spTgt spid="13"/>
                                        </p:tgtEl>
                                      </p:cBhvr>
                                    </p:animEffect>
                                  </p:childTnLst>
                                </p:cTn>
                              </p:par>
                              <p:par>
                                <p:cTn id="24" presetID="10" presetClass="entr" presetSubtype="0" fill="hold" nodeType="withEffect">
                                  <p:stCondLst>
                                    <p:cond delay="0"/>
                                  </p:stCondLst>
                                  <p:childTnLst>
                                    <p:set>
                                      <p:cBhvr>
                                        <p:cTn id="25" dur="1" fill="hold">
                                          <p:stCondLst>
                                            <p:cond delay="0"/>
                                          </p:stCondLst>
                                        </p:cTn>
                                        <p:tgtEl>
                                          <p:spTgt spid="17"/>
                                        </p:tgtEl>
                                        <p:attrNameLst>
                                          <p:attrName>style.visibility</p:attrName>
                                        </p:attrNameLst>
                                      </p:cBhvr>
                                      <p:to>
                                        <p:strVal val="visible"/>
                                      </p:to>
                                    </p:set>
                                    <p:animEffect transition="in" filter="fade">
                                      <p:cBhvr>
                                        <p:cTn id="26" dur="500"/>
                                        <p:tgtEl>
                                          <p:spTgt spid="17"/>
                                        </p:tgtEl>
                                      </p:cBhvr>
                                    </p:animEffect>
                                  </p:childTnLst>
                                </p:cTn>
                              </p:par>
                              <p:par>
                                <p:cTn id="27" presetID="10" presetClass="entr" presetSubtype="0" fill="hold" nodeType="withEffect">
                                  <p:stCondLst>
                                    <p:cond delay="0"/>
                                  </p:stCondLst>
                                  <p:childTnLst>
                                    <p:set>
                                      <p:cBhvr>
                                        <p:cTn id="28" dur="1" fill="hold">
                                          <p:stCondLst>
                                            <p:cond delay="0"/>
                                          </p:stCondLst>
                                        </p:cTn>
                                        <p:tgtEl>
                                          <p:spTgt spid="18"/>
                                        </p:tgtEl>
                                        <p:attrNameLst>
                                          <p:attrName>style.visibility</p:attrName>
                                        </p:attrNameLst>
                                      </p:cBhvr>
                                      <p:to>
                                        <p:strVal val="visible"/>
                                      </p:to>
                                    </p:set>
                                    <p:animEffect transition="in" filter="fade">
                                      <p:cBhvr>
                                        <p:cTn id="29" dur="500"/>
                                        <p:tgtEl>
                                          <p:spTgt spid="18"/>
                                        </p:tgtEl>
                                      </p:cBhvr>
                                    </p:animEffect>
                                  </p:childTnLst>
                                </p:cTn>
                              </p:par>
                              <p:par>
                                <p:cTn id="30" presetID="10" presetClass="entr" presetSubtype="0" fill="hold" nodeType="with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fade">
                                      <p:cBhvr>
                                        <p:cTn id="32"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1" grpId="0"/>
    </p:bldLst>
  </p:timing>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2965" y="1221671"/>
            <a:ext cx="4775090" cy="369332"/>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例</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3-31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系统如图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3-11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所示，试讨论其稳定性。</a:t>
            </a:r>
          </a:p>
        </p:txBody>
      </p:sp>
      <p:pic>
        <p:nvPicPr>
          <p:cNvPr id="20482" name="Picture 2" descr="9-26"/>
          <p:cNvPicPr>
            <a:picLocks noChangeAspect="1" noChangeArrowheads="1"/>
          </p:cNvPicPr>
          <p:nvPr/>
        </p:nvPicPr>
        <p:blipFill>
          <a:blip r:embed="rId3">
            <a:lum bright="-12000" contrast="30000"/>
            <a:extLst>
              <a:ext uri="{28A0092B-C50C-407E-A947-70E740481C1C}">
                <a14:useLocalDpi xmlns:a14="http://schemas.microsoft.com/office/drawing/2010/main" val="0"/>
              </a:ext>
            </a:extLst>
          </a:blip>
          <a:srcRect/>
          <a:stretch>
            <a:fillRect/>
          </a:stretch>
        </p:blipFill>
        <p:spPr bwMode="auto">
          <a:xfrm>
            <a:off x="2346686" y="1589943"/>
            <a:ext cx="3425428" cy="1837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矩形 4"/>
          <p:cNvSpPr/>
          <p:nvPr/>
        </p:nvSpPr>
        <p:spPr>
          <a:xfrm>
            <a:off x="3450513" y="3404092"/>
            <a:ext cx="1029449" cy="300082"/>
          </a:xfrm>
          <a:prstGeom prst="rect">
            <a:avLst/>
          </a:prstGeom>
        </p:spPr>
        <p:txBody>
          <a:bodyPr wrap="none">
            <a:spAutoFit/>
          </a:bodyPr>
          <a:lstStyle/>
          <a:p>
            <a:pPr marL="0" marR="0" lvl="0" indent="200025" algn="ctr" defTabSz="914400" rtl="0" eaLnBrk="1" fontAlgn="auto" latinLnBrk="0" hangingPunct="1">
              <a:lnSpc>
                <a:spcPct val="100000"/>
              </a:lnSpc>
              <a:spcBef>
                <a:spcPts val="0"/>
              </a:spcBef>
              <a:spcAft>
                <a:spcPts val="0"/>
              </a:spcAft>
              <a:buClrTx/>
              <a:buSzTx/>
              <a:buFontTx/>
              <a:buNone/>
              <a:tabLst/>
              <a:defRPr/>
            </a:pP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图</a:t>
            </a:r>
            <a:r>
              <a:rPr kumimoji="0" lang="en-US"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3</a:t>
            </a: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11</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矩形 5"/>
          <p:cNvSpPr/>
          <p:nvPr/>
        </p:nvSpPr>
        <p:spPr>
          <a:xfrm>
            <a:off x="261196" y="3695602"/>
            <a:ext cx="3879588" cy="369332"/>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解</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：由电流方程及回路电压方程可知</a:t>
            </a:r>
          </a:p>
        </p:txBody>
      </p:sp>
      <p:sp>
        <p:nvSpPr>
          <p:cNvPr id="7" name="Rectangle 4"/>
          <p:cNvSpPr>
            <a:spLocks noChangeArrowheads="1"/>
          </p:cNvSpPr>
          <p:nvPr/>
        </p:nvSpPr>
        <p:spPr bwMode="auto">
          <a:xfrm>
            <a:off x="2887825" y="39191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2972211" y="4242320"/>
          <a:ext cx="2174377" cy="1312581"/>
        </p:xfrm>
        <a:graphic>
          <a:graphicData uri="http://schemas.openxmlformats.org/presentationml/2006/ole">
            <mc:AlternateContent xmlns:mc="http://schemas.openxmlformats.org/markup-compatibility/2006">
              <mc:Choice xmlns:v="urn:schemas-microsoft-com:vml" Requires="v">
                <p:oleObj spid="_x0000_s234498" name="Equation" r:id="rId4" imgW="1562100" imgH="939800" progId="Equation.DSMT4">
                  <p:embed/>
                </p:oleObj>
              </mc:Choice>
              <mc:Fallback>
                <p:oleObj name="Equation" r:id="rId4" imgW="1562100" imgH="939800" progId="Equation.DSMT4">
                  <p:embed/>
                  <p:pic>
                    <p:nvPicPr>
                      <p:cNvPr id="8" name="对象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972211" y="4242320"/>
                        <a:ext cx="2174377" cy="1312581"/>
                      </a:xfrm>
                      <a:prstGeom prst="rect">
                        <a:avLst/>
                      </a:prstGeom>
                      <a:noFill/>
                    </p:spPr>
                  </p:pic>
                </p:oleObj>
              </mc:Fallback>
            </mc:AlternateContent>
          </a:graphicData>
        </a:graphic>
      </p:graphicFrame>
      <p:sp>
        <p:nvSpPr>
          <p:cNvPr id="10" name="Rectangle 6"/>
          <p:cNvSpPr>
            <a:spLocks noChangeArrowheads="1"/>
          </p:cNvSpPr>
          <p:nvPr/>
        </p:nvSpPr>
        <p:spPr bwMode="auto">
          <a:xfrm>
            <a:off x="2200990" y="534790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sp>
        <p:nvSpPr>
          <p:cNvPr id="12" name="Rectangle 9"/>
          <p:cNvSpPr>
            <a:spLocks noChangeArrowheads="1"/>
          </p:cNvSpPr>
          <p:nvPr/>
        </p:nvSpPr>
        <p:spPr bwMode="auto">
          <a:xfrm>
            <a:off x="5772114" y="429571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299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5980327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sp>
        <p:nvSpPr>
          <p:cNvPr id="6" name="Rectangle 5"/>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2370904" y="1781504"/>
          <a:ext cx="3020558" cy="1131047"/>
        </p:xfrm>
        <a:graphic>
          <a:graphicData uri="http://schemas.openxmlformats.org/presentationml/2006/ole">
            <mc:AlternateContent xmlns:mc="http://schemas.openxmlformats.org/markup-compatibility/2006">
              <mc:Choice xmlns:v="urn:schemas-microsoft-com:vml" Requires="v">
                <p:oleObj spid="_x0000_s235522" name="Equation" r:id="rId3" imgW="2159000" imgH="812800" progId="Equation.DSMT4">
                  <p:embed/>
                </p:oleObj>
              </mc:Choice>
              <mc:Fallback>
                <p:oleObj name="Equation" r:id="rId3" imgW="2159000" imgH="812800"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70904" y="1781504"/>
                        <a:ext cx="3020558" cy="1131047"/>
                      </a:xfrm>
                      <a:prstGeom prst="rect">
                        <a:avLst/>
                      </a:prstGeom>
                      <a:noFill/>
                    </p:spPr>
                  </p:pic>
                </p:oleObj>
              </mc:Fallback>
            </mc:AlternateContent>
          </a:graphicData>
        </a:graphic>
      </p:graphicFrame>
      <p:sp>
        <p:nvSpPr>
          <p:cNvPr id="8" name="矩形 7"/>
          <p:cNvSpPr/>
          <p:nvPr/>
        </p:nvSpPr>
        <p:spPr>
          <a:xfrm>
            <a:off x="265486" y="1323129"/>
            <a:ext cx="5952434" cy="369332"/>
          </a:xfrm>
          <a:prstGeom prst="rect">
            <a:avLst/>
          </a:prstGeom>
        </p:spPr>
        <p:txBody>
          <a:bodyPr wrap="square">
            <a:spAutoFit/>
          </a:bodyPr>
          <a:lstStyle/>
          <a:p>
            <a:pPr marL="0" marR="0" lvl="0" indent="200025"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令状态变量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，则有：</a:t>
            </a:r>
          </a:p>
        </p:txBody>
      </p:sp>
      <p:sp>
        <p:nvSpPr>
          <p:cNvPr id="9" name="Rectangle 7"/>
          <p:cNvSpPr>
            <a:spLocks noChangeArrowheads="1"/>
          </p:cNvSpPr>
          <p:nvPr/>
        </p:nvSpPr>
        <p:spPr bwMode="auto">
          <a:xfrm>
            <a:off x="2823211" y="147447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1689034" y="1346832"/>
          <a:ext cx="599572" cy="334645"/>
        </p:xfrm>
        <a:graphic>
          <a:graphicData uri="http://schemas.openxmlformats.org/presentationml/2006/ole">
            <mc:AlternateContent xmlns:mc="http://schemas.openxmlformats.org/markup-compatibility/2006">
              <mc:Choice xmlns:v="urn:schemas-microsoft-com:vml" Requires="v">
                <p:oleObj spid="_x0000_s235523" name="公式" r:id="rId5" imgW="406224" imgH="228501" progId="Equation.3">
                  <p:embed/>
                </p:oleObj>
              </mc:Choice>
              <mc:Fallback>
                <p:oleObj name="公式" r:id="rId5" imgW="406224" imgH="228501" progId="Equation.3">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689034" y="1346832"/>
                        <a:ext cx="599572" cy="334645"/>
                      </a:xfrm>
                      <a:prstGeom prst="rect">
                        <a:avLst/>
                      </a:prstGeom>
                      <a:noFill/>
                    </p:spPr>
                  </p:pic>
                </p:oleObj>
              </mc:Fallback>
            </mc:AlternateContent>
          </a:graphicData>
        </a:graphic>
      </p:graphicFrame>
      <p:sp>
        <p:nvSpPr>
          <p:cNvPr id="11" name="矩形 10"/>
          <p:cNvSpPr/>
          <p:nvPr/>
        </p:nvSpPr>
        <p:spPr>
          <a:xfrm>
            <a:off x="265486" y="3051059"/>
            <a:ext cx="5831169" cy="369332"/>
          </a:xfrm>
          <a:prstGeom prst="rect">
            <a:avLst/>
          </a:prstGeom>
        </p:spPr>
        <p:txBody>
          <a:bodyPr wrap="square">
            <a:spAutoFit/>
          </a:bodyPr>
          <a:lstStyle/>
          <a:p>
            <a:pPr marL="0" marR="0" lvl="0" indent="200025"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设系统的状态方程为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，则有：</a:t>
            </a:r>
          </a:p>
        </p:txBody>
      </p:sp>
      <p:sp>
        <p:nvSpPr>
          <p:cNvPr id="12" name="Rectangle 9"/>
          <p:cNvSpPr>
            <a:spLocks noChangeArrowheads="1"/>
          </p:cNvSpPr>
          <p:nvPr/>
        </p:nvSpPr>
        <p:spPr bwMode="auto">
          <a:xfrm>
            <a:off x="3771901" y="325563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2633795" y="3027387"/>
          <a:ext cx="1005840" cy="542476"/>
        </p:xfrm>
        <a:graphic>
          <a:graphicData uri="http://schemas.openxmlformats.org/presentationml/2006/ole">
            <mc:AlternateContent xmlns:mc="http://schemas.openxmlformats.org/markup-compatibility/2006">
              <mc:Choice xmlns:v="urn:schemas-microsoft-com:vml" Requires="v">
                <p:oleObj spid="_x0000_s235524" name="Equation" r:id="rId7" imgW="850900" imgH="457200" progId="Equation.DSMT4">
                  <p:embed/>
                </p:oleObj>
              </mc:Choice>
              <mc:Fallback>
                <p:oleObj name="Equation" r:id="rId7" imgW="850900" imgH="457200" progId="Equation.DSMT4">
                  <p:embed/>
                  <p:pic>
                    <p:nvPicPr>
                      <p:cNvPr id="13" name="对象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633795" y="3027387"/>
                        <a:ext cx="1005840" cy="542476"/>
                      </a:xfrm>
                      <a:prstGeom prst="rect">
                        <a:avLst/>
                      </a:prstGeom>
                      <a:noFill/>
                    </p:spPr>
                  </p:pic>
                </p:oleObj>
              </mc:Fallback>
            </mc:AlternateContent>
          </a:graphicData>
        </a:graphic>
      </p:graphicFrame>
      <p:sp>
        <p:nvSpPr>
          <p:cNvPr id="14" name="Rectangle 11"/>
          <p:cNvSpPr>
            <a:spLocks noChangeArrowheads="1"/>
          </p:cNvSpPr>
          <p:nvPr/>
        </p:nvSpPr>
        <p:spPr bwMode="auto">
          <a:xfrm>
            <a:off x="2492349" y="395415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5" name="对象 14"/>
          <p:cNvGraphicFramePr>
            <a:graphicFrameLocks noChangeAspect="1"/>
          </p:cNvGraphicFramePr>
          <p:nvPr>
            <p:extLst/>
          </p:nvPr>
        </p:nvGraphicFramePr>
        <p:xfrm>
          <a:off x="1809784" y="3743758"/>
          <a:ext cx="5254565" cy="689375"/>
        </p:xfrm>
        <a:graphic>
          <a:graphicData uri="http://schemas.openxmlformats.org/presentationml/2006/ole">
            <mc:AlternateContent xmlns:mc="http://schemas.openxmlformats.org/markup-compatibility/2006">
              <mc:Choice xmlns:v="urn:schemas-microsoft-com:vml" Requires="v">
                <p:oleObj spid="_x0000_s235525" name="公式" r:id="rId9" imgW="3263900" imgH="431800" progId="Equation.3">
                  <p:embed/>
                </p:oleObj>
              </mc:Choice>
              <mc:Fallback>
                <p:oleObj name="公式" r:id="rId9" imgW="3263900" imgH="431800" progId="Equation.3">
                  <p:embed/>
                  <p:pic>
                    <p:nvPicPr>
                      <p:cNvPr id="15" name="对象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809784" y="3743758"/>
                        <a:ext cx="5254565" cy="689375"/>
                      </a:xfrm>
                      <a:prstGeom prst="rect">
                        <a:avLst/>
                      </a:prstGeom>
                      <a:noFill/>
                    </p:spPr>
                  </p:pic>
                </p:oleObj>
              </mc:Fallback>
            </mc:AlternateContent>
          </a:graphicData>
        </a:graphic>
      </p:graphicFrame>
      <p:sp>
        <p:nvSpPr>
          <p:cNvPr id="16" name="矩形 15"/>
          <p:cNvSpPr/>
          <p:nvPr/>
        </p:nvSpPr>
        <p:spPr>
          <a:xfrm>
            <a:off x="511196" y="4588864"/>
            <a:ext cx="1800493"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这是一阶系统。</a:t>
            </a:r>
          </a:p>
        </p:txBody>
      </p:sp>
      <p:sp>
        <p:nvSpPr>
          <p:cNvPr id="18" name="Rectangle 13"/>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300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4812835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fade">
                                      <p:cBhvr>
                                        <p:cTn id="12" dur="500"/>
                                        <p:tgtEl>
                                          <p:spTgt spid="13"/>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500"/>
                                        <p:tgtEl>
                                          <p:spTgt spid="11"/>
                                        </p:tgtEl>
                                      </p:cBhvr>
                                    </p:animEffect>
                                  </p:childTnLst>
                                </p:cTn>
                              </p:par>
                              <p:par>
                                <p:cTn id="16" presetID="10" presetClass="entr" presetSubtype="0" fill="hold" nodeType="withEffect">
                                  <p:stCondLst>
                                    <p:cond delay="0"/>
                                  </p:stCondLst>
                                  <p:childTnLst>
                                    <p:set>
                                      <p:cBhvr>
                                        <p:cTn id="17" dur="1" fill="hold">
                                          <p:stCondLst>
                                            <p:cond delay="0"/>
                                          </p:stCondLst>
                                        </p:cTn>
                                        <p:tgtEl>
                                          <p:spTgt spid="15"/>
                                        </p:tgtEl>
                                        <p:attrNameLst>
                                          <p:attrName>style.visibility</p:attrName>
                                        </p:attrNameLst>
                                      </p:cBhvr>
                                      <p:to>
                                        <p:strVal val="visible"/>
                                      </p:to>
                                    </p:set>
                                    <p:animEffect transition="in" filter="fade">
                                      <p:cBhvr>
                                        <p:cTn id="18" dur="500"/>
                                        <p:tgtEl>
                                          <p:spTgt spid="15"/>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6"/>
                                        </p:tgtEl>
                                        <p:attrNameLst>
                                          <p:attrName>style.visibility</p:attrName>
                                        </p:attrNameLst>
                                      </p:cBhvr>
                                      <p:to>
                                        <p:strVal val="visible"/>
                                      </p:to>
                                    </p:set>
                                    <p:animEffect transition="in" filter="fade">
                                      <p:cBhvr>
                                        <p:cTn id="21"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6" grpId="0"/>
    </p:bldLst>
  </p:timing>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640080" y="2945661"/>
            <a:ext cx="7715250" cy="1131079"/>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在求</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的过程中并未发生零极点对消，但因</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，所以系统不能控，从而使</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，这是零阶系统的传递函数。因为系统的状态方程维数为一维，所以它不是系统传递函数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的最小实现。</a:t>
            </a:r>
          </a:p>
        </p:txBody>
      </p:sp>
      <p:sp>
        <p:nvSpPr>
          <p:cNvPr id="5" name="Rectangle 2"/>
          <p:cNvSpPr>
            <a:spLocks noChangeArrowheads="1"/>
          </p:cNvSpPr>
          <p:nvPr/>
        </p:nvSpPr>
        <p:spPr bwMode="auto">
          <a:xfrm>
            <a:off x="1360171" y="11759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1440180" y="3029906"/>
          <a:ext cx="422910" cy="253746"/>
        </p:xfrm>
        <a:graphic>
          <a:graphicData uri="http://schemas.openxmlformats.org/presentationml/2006/ole">
            <mc:AlternateContent xmlns:mc="http://schemas.openxmlformats.org/markup-compatibility/2006">
              <mc:Choice xmlns:v="urn:schemas-microsoft-com:vml" Requires="v">
                <p:oleObj spid="_x0000_s236546" name="公式" r:id="rId3" imgW="330057" imgH="203112" progId="Equation.3">
                  <p:embed/>
                </p:oleObj>
              </mc:Choice>
              <mc:Fallback>
                <p:oleObj name="公式" r:id="rId3" imgW="330057" imgH="203112" progId="Equation.3">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40180" y="3029906"/>
                        <a:ext cx="422910" cy="253746"/>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5566410" y="3035849"/>
          <a:ext cx="525780" cy="251936"/>
        </p:xfrm>
        <a:graphic>
          <a:graphicData uri="http://schemas.openxmlformats.org/presentationml/2006/ole">
            <mc:AlternateContent xmlns:mc="http://schemas.openxmlformats.org/markup-compatibility/2006">
              <mc:Choice xmlns:v="urn:schemas-microsoft-com:vml" Requires="v">
                <p:oleObj spid="_x0000_s236547" name="公式" r:id="rId5" imgW="457002" imgH="215806" progId="Equation.3">
                  <p:embed/>
                </p:oleObj>
              </mc:Choice>
              <mc:Fallback>
                <p:oleObj name="公式" r:id="rId5" imgW="457002" imgH="215806" progId="Equation.3">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66410" y="3035849"/>
                        <a:ext cx="525780" cy="251936"/>
                      </a:xfrm>
                      <a:prstGeom prst="rect">
                        <a:avLst/>
                      </a:prstGeom>
                      <a:noFill/>
                    </p:spPr>
                  </p:pic>
                </p:oleObj>
              </mc:Fallback>
            </mc:AlternateContent>
          </a:graphicData>
        </a:graphic>
      </p:graphicFrame>
      <p:sp>
        <p:nvSpPr>
          <p:cNvPr id="9" name="Rectangle 6"/>
          <p:cNvSpPr>
            <a:spLocks noChangeArrowheads="1"/>
          </p:cNvSpPr>
          <p:nvPr/>
        </p:nvSpPr>
        <p:spPr bwMode="auto">
          <a:xfrm>
            <a:off x="4206241" y="273990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sp>
        <p:nvSpPr>
          <p:cNvPr id="11" name="Rectangle 8"/>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1440180" y="3335864"/>
          <a:ext cx="640080" cy="403743"/>
        </p:xfrm>
        <a:graphic>
          <a:graphicData uri="http://schemas.openxmlformats.org/presentationml/2006/ole">
            <mc:AlternateContent xmlns:mc="http://schemas.openxmlformats.org/markup-compatibility/2006">
              <mc:Choice xmlns:v="urn:schemas-microsoft-com:vml" Requires="v">
                <p:oleObj spid="_x0000_s236548" name="公式" r:id="rId7" imgW="622030" imgH="393529" progId="Equation.3">
                  <p:embed/>
                </p:oleObj>
              </mc:Choice>
              <mc:Fallback>
                <p:oleObj name="公式" r:id="rId7" imgW="622030" imgH="393529" progId="Equation.3">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40180" y="3335864"/>
                        <a:ext cx="640080" cy="403743"/>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3223260" y="3739607"/>
          <a:ext cx="422910" cy="253746"/>
        </p:xfrm>
        <a:graphic>
          <a:graphicData uri="http://schemas.openxmlformats.org/presentationml/2006/ole">
            <mc:AlternateContent xmlns:mc="http://schemas.openxmlformats.org/markup-compatibility/2006">
              <mc:Choice xmlns:v="urn:schemas-microsoft-com:vml" Requires="v">
                <p:oleObj spid="_x0000_s236549" name="公式" r:id="rId9" imgW="330057" imgH="203112" progId="Equation.3">
                  <p:embed/>
                </p:oleObj>
              </mc:Choice>
              <mc:Fallback>
                <p:oleObj name="公式" r:id="rId9" imgW="330057" imgH="203112" progId="Equation.3">
                  <p:embed/>
                  <p:pic>
                    <p:nvPicPr>
                      <p:cNvPr id="13" name="对象 1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23260" y="3739607"/>
                        <a:ext cx="422910" cy="253746"/>
                      </a:xfrm>
                      <a:prstGeom prst="rect">
                        <a:avLst/>
                      </a:prstGeom>
                      <a:noFill/>
                    </p:spPr>
                  </p:pic>
                </p:oleObj>
              </mc:Fallback>
            </mc:AlternateContent>
          </a:graphicData>
        </a:graphic>
      </p:graphicFrame>
      <p:sp>
        <p:nvSpPr>
          <p:cNvPr id="14" name="矩形 13"/>
          <p:cNvSpPr/>
          <p:nvPr/>
        </p:nvSpPr>
        <p:spPr>
          <a:xfrm>
            <a:off x="640080" y="4128302"/>
            <a:ext cx="7715250" cy="1131079"/>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从系统的状态方程可知系统是渐近稳定的；从系统的传递函数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可知，若系统的输入是有界的则其输出也必然是有界的，所以系统是</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BIBO</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稳定的。</a:t>
            </a:r>
          </a:p>
        </p:txBody>
      </p:sp>
      <p:sp>
        <p:nvSpPr>
          <p:cNvPr id="15" name="Rectangle 10"/>
          <p:cNvSpPr>
            <a:spLocks noChangeArrowheads="1"/>
          </p:cNvSpPr>
          <p:nvPr/>
        </p:nvSpPr>
        <p:spPr bwMode="auto">
          <a:xfrm>
            <a:off x="3974068" y="474460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7083028" y="4124609"/>
          <a:ext cx="746522" cy="470883"/>
        </p:xfrm>
        <a:graphic>
          <a:graphicData uri="http://schemas.openxmlformats.org/presentationml/2006/ole">
            <mc:AlternateContent xmlns:mc="http://schemas.openxmlformats.org/markup-compatibility/2006">
              <mc:Choice xmlns:v="urn:schemas-microsoft-com:vml" Requires="v">
                <p:oleObj spid="_x0000_s236550" name="公式" r:id="rId10" imgW="622030" imgH="393529" progId="Equation.3">
                  <p:embed/>
                </p:oleObj>
              </mc:Choice>
              <mc:Fallback>
                <p:oleObj name="公式" r:id="rId10" imgW="622030" imgH="393529" progId="Equation.3">
                  <p:embed/>
                  <p:pic>
                    <p:nvPicPr>
                      <p:cNvPr id="16" name="对象 1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083028" y="4124609"/>
                        <a:ext cx="746522" cy="470883"/>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2988945" y="1260684"/>
          <a:ext cx="2434590" cy="1473914"/>
        </p:xfrm>
        <a:graphic>
          <a:graphicData uri="http://schemas.openxmlformats.org/presentationml/2006/ole">
            <mc:AlternateContent xmlns:mc="http://schemas.openxmlformats.org/markup-compatibility/2006">
              <mc:Choice xmlns:v="urn:schemas-microsoft-com:vml" Requires="v">
                <p:oleObj spid="_x0000_s236551" name="公式" r:id="rId11" imgW="1765300" imgH="1066800" progId="Equation.3">
                  <p:embed/>
                </p:oleObj>
              </mc:Choice>
              <mc:Fallback>
                <p:oleObj name="公式" r:id="rId11" imgW="1765300" imgH="1066800" progId="Equation.3">
                  <p:embed/>
                  <p:pic>
                    <p:nvPicPr>
                      <p:cNvPr id="17" name="对象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988945" y="1260684"/>
                        <a:ext cx="2434590" cy="1473914"/>
                      </a:xfrm>
                      <a:prstGeom prst="rect">
                        <a:avLst/>
                      </a:prstGeom>
                      <a:noFill/>
                    </p:spPr>
                  </p:pic>
                </p:oleObj>
              </mc:Fallback>
            </mc:AlternateContent>
          </a:graphicData>
        </a:graphic>
      </p:graphicFrame>
      <p:sp>
        <p:nvSpPr>
          <p:cNvPr id="18" name="矩形 17"/>
          <p:cNvSpPr/>
          <p:nvPr/>
        </p:nvSpPr>
        <p:spPr>
          <a:xfrm>
            <a:off x="419566" y="1233260"/>
            <a:ext cx="2464136" cy="369332"/>
          </a:xfrm>
          <a:prstGeom prst="rect">
            <a:avLst/>
          </a:prstGeom>
        </p:spPr>
        <p:txBody>
          <a:bodyPr wrap="none">
            <a:spAutoFit/>
          </a:bodyPr>
          <a:lstStyle/>
          <a:p>
            <a:pPr marL="0" marR="0" lvl="0" indent="200025"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系统的传递函数为：</a:t>
            </a: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301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42564516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500"/>
                                        <p:tgtEl>
                                          <p:spTgt spid="4"/>
                                        </p:tgtEl>
                                      </p:cBhvr>
                                    </p:animEffect>
                                  </p:childTnLst>
                                </p:cTn>
                              </p:par>
                              <p:par>
                                <p:cTn id="13" presetID="10" presetClass="entr" presetSubtype="0" fill="hold" nodeType="with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par>
                                <p:cTn id="16" presetID="10" presetClass="entr" presetSubtype="0" fill="hold" nodeType="withEffect">
                                  <p:stCondLst>
                                    <p:cond delay="0"/>
                                  </p:stCondLst>
                                  <p:childTnLst>
                                    <p:set>
                                      <p:cBhvr>
                                        <p:cTn id="17" dur="1" fill="hold">
                                          <p:stCondLst>
                                            <p:cond delay="0"/>
                                          </p:stCondLst>
                                        </p:cTn>
                                        <p:tgtEl>
                                          <p:spTgt spid="12"/>
                                        </p:tgtEl>
                                        <p:attrNameLst>
                                          <p:attrName>style.visibility</p:attrName>
                                        </p:attrNameLst>
                                      </p:cBhvr>
                                      <p:to>
                                        <p:strVal val="visible"/>
                                      </p:to>
                                    </p:set>
                                    <p:animEffect transition="in" filter="fade">
                                      <p:cBhvr>
                                        <p:cTn id="18" dur="500"/>
                                        <p:tgtEl>
                                          <p:spTgt spid="12"/>
                                        </p:tgtEl>
                                      </p:cBhvr>
                                    </p:animEffect>
                                  </p:childTnLst>
                                </p:cTn>
                              </p:par>
                              <p:par>
                                <p:cTn id="19" presetID="10" presetClass="entr" presetSubtype="0" fill="hold" nodeType="with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fade">
                                      <p:cBhvr>
                                        <p:cTn id="21" dur="500"/>
                                        <p:tgtEl>
                                          <p:spTgt spid="8"/>
                                        </p:tgtEl>
                                      </p:cBhvr>
                                    </p:animEffect>
                                  </p:childTnLst>
                                </p:cTn>
                              </p:par>
                              <p:par>
                                <p:cTn id="22" presetID="10" presetClass="entr" presetSubtype="0" fill="hold" nodeType="withEffect">
                                  <p:stCondLst>
                                    <p:cond delay="0"/>
                                  </p:stCondLst>
                                  <p:childTnLst>
                                    <p:set>
                                      <p:cBhvr>
                                        <p:cTn id="23" dur="1" fill="hold">
                                          <p:stCondLst>
                                            <p:cond delay="0"/>
                                          </p:stCondLst>
                                        </p:cTn>
                                        <p:tgtEl>
                                          <p:spTgt spid="13"/>
                                        </p:tgtEl>
                                        <p:attrNameLst>
                                          <p:attrName>style.visibility</p:attrName>
                                        </p:attrNameLst>
                                      </p:cBhvr>
                                      <p:to>
                                        <p:strVal val="visible"/>
                                      </p:to>
                                    </p:set>
                                    <p:animEffect transition="in" filter="fade">
                                      <p:cBhvr>
                                        <p:cTn id="24" dur="500"/>
                                        <p:tgtEl>
                                          <p:spTgt spid="13"/>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14"/>
                                        </p:tgtEl>
                                        <p:attrNameLst>
                                          <p:attrName>style.visibility</p:attrName>
                                        </p:attrNameLst>
                                      </p:cBhvr>
                                      <p:to>
                                        <p:strVal val="visible"/>
                                      </p:to>
                                    </p:set>
                                    <p:animEffect transition="in" filter="fade">
                                      <p:cBhvr>
                                        <p:cTn id="29" dur="500"/>
                                        <p:tgtEl>
                                          <p:spTgt spid="14"/>
                                        </p:tgtEl>
                                      </p:cBhvr>
                                    </p:animEffect>
                                  </p:childTnLst>
                                </p:cTn>
                              </p:par>
                              <p:par>
                                <p:cTn id="30" presetID="10" presetClass="entr" presetSubtype="0" fill="hold" nodeType="with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fade">
                                      <p:cBhvr>
                                        <p:cTn id="3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4" grpId="0"/>
    </p:bldLst>
  </p:timing>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04984" y="1118185"/>
            <a:ext cx="1116011" cy="369332"/>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3.</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小结：</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502819" y="1411528"/>
            <a:ext cx="4865114" cy="507831"/>
          </a:xfrm>
          <a:prstGeom prst="rect">
            <a:avLst/>
          </a:prstGeom>
        </p:spPr>
        <p:txBody>
          <a:bodyPr wrap="none">
            <a:spAutoFit/>
          </a:bodyPr>
          <a:lstStyle/>
          <a:p>
            <a:pPr marL="0" marR="0" lvl="0" indent="200978" algn="just" defTabSz="914400" rtl="0" eaLnBrk="1" fontAlgn="auto" latinLnBrk="0" hangingPunct="1">
              <a:lnSpc>
                <a:spcPct val="15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综上所述，</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SISO</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线性定常系统有如下结论：</a:t>
            </a:r>
            <a:endPar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矩形 5"/>
          <p:cNvSpPr/>
          <p:nvPr/>
        </p:nvSpPr>
        <p:spPr>
          <a:xfrm>
            <a:off x="529070" y="1826900"/>
            <a:ext cx="8157730" cy="646331"/>
          </a:xfrm>
          <a:prstGeom prst="rect">
            <a:avLst/>
          </a:prstGeom>
        </p:spPr>
        <p:txBody>
          <a:bodyPr wrap="square">
            <a:spAutoFit/>
          </a:bodyPr>
          <a:lstStyle/>
          <a:p>
            <a:pPr marL="0" marR="0" lvl="0" indent="200025"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①系统传递函数的最小实现、系统状态完全能控能观和系统可以由传递函数完全表征三者互相包含。</a:t>
            </a:r>
          </a:p>
        </p:txBody>
      </p:sp>
      <p:sp>
        <p:nvSpPr>
          <p:cNvPr id="7" name="矩形 6"/>
          <p:cNvSpPr/>
          <p:nvPr/>
        </p:nvSpPr>
        <p:spPr>
          <a:xfrm>
            <a:off x="529070" y="2414726"/>
            <a:ext cx="8157729" cy="646331"/>
          </a:xfrm>
          <a:prstGeom prst="rect">
            <a:avLst/>
          </a:prstGeom>
        </p:spPr>
        <p:txBody>
          <a:bodyPr wrap="square">
            <a:spAutoFit/>
          </a:bodyPr>
          <a:lstStyle/>
          <a:p>
            <a:pPr marL="0" marR="0" lvl="0" indent="200025"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②在系统的实现为最小实现、系统的状态完全能控能观和系统可以由传递函数完全表征时，系统的</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BIBO</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稳定性与渐近稳定性等价。</a:t>
            </a:r>
          </a:p>
        </p:txBody>
      </p:sp>
      <p:sp>
        <p:nvSpPr>
          <p:cNvPr id="8" name="矩形 7"/>
          <p:cNvSpPr/>
          <p:nvPr/>
        </p:nvSpPr>
        <p:spPr>
          <a:xfrm>
            <a:off x="529070" y="3002552"/>
            <a:ext cx="8157729" cy="1754326"/>
          </a:xfrm>
          <a:prstGeom prst="rect">
            <a:avLst/>
          </a:prstGeom>
        </p:spPr>
        <p:txBody>
          <a:bodyPr wrap="square">
            <a:spAutoFit/>
          </a:bodyPr>
          <a:lstStyle/>
          <a:p>
            <a:pPr marL="0" marR="0" lvl="0" indent="200025"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③在系统的实现不是最小实现，或系统的状态不是完全能控能观的，或系统不是可以由传递函数完全表征时，若系统是渐近稳定的则它也一定是</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BIBO</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稳定的；若系统是</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BIBO</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稳定的则它可能是渐近稳定的，也可能是非渐近稳定的。当系统传递函数失去的极点的实部为负时，若系统是</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BIBO</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稳定的则它也一定是渐近稳定的；当系统传递函数失去的极点的实部为正时，即使系统是</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BIBO</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稳定的它也不是渐近稳定的。</a:t>
            </a:r>
          </a:p>
        </p:txBody>
      </p:sp>
      <p:sp>
        <p:nvSpPr>
          <p:cNvPr id="9" name="矩形 8"/>
          <p:cNvSpPr/>
          <p:nvPr/>
        </p:nvSpPr>
        <p:spPr>
          <a:xfrm>
            <a:off x="529070" y="4733795"/>
            <a:ext cx="8157729" cy="646331"/>
          </a:xfrm>
          <a:prstGeom prst="rect">
            <a:avLst/>
          </a:prstGeom>
        </p:spPr>
        <p:txBody>
          <a:bodyPr wrap="square">
            <a:spAutoFit/>
          </a:bodyPr>
          <a:lstStyle/>
          <a:p>
            <a:pPr marL="0" marR="0" lvl="0" indent="200025"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④当采用传递函数描述系统时，即使系统的各子系统可由其各自的传递函数来完全表征，系统也不一定可由其总传递函数来完全表征。</a:t>
            </a: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302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4631413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
                                            <p:txEl>
                                              <p:pRg st="0" end="0"/>
                                            </p:txEl>
                                          </p:spTgt>
                                        </p:tgtEl>
                                        <p:attrNameLst>
                                          <p:attrName>style.visibility</p:attrName>
                                        </p:attrNameLst>
                                      </p:cBhvr>
                                      <p:to>
                                        <p:strVal val="visible"/>
                                      </p:to>
                                    </p:set>
                                    <p:animEffect transition="in" filter="fade">
                                      <p:cBhvr>
                                        <p:cTn id="12" dur="500"/>
                                        <p:tgtEl>
                                          <p:spTgt spid="6">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7" grpId="0"/>
      <p:bldP spid="8" grpId="0"/>
      <p:bldP spid="9" grpId="0"/>
    </p:bldLst>
  </p:timing>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10720" y="1184271"/>
            <a:ext cx="5350760" cy="496290"/>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3.4.5.</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李雅普诺夫（</a:t>
            </a:r>
            <a:r>
              <a:rPr kumimoji="0" lang="en-US" altLang="zh-CN" sz="2100" b="1" i="1" u="none" strike="noStrike" kern="100" cap="none" spc="0" normalizeH="0" baseline="0" noProof="0" dirty="0" err="1">
                <a:ln>
                  <a:noFill/>
                </a:ln>
                <a:solidFill>
                  <a:prstClr val="black"/>
                </a:solidFill>
                <a:effectLst/>
                <a:uLnTx/>
                <a:uFillTx/>
                <a:latin typeface="Times New Roman" panose="02020603050405020304" pitchFamily="18" charset="0"/>
                <a:ea typeface="宋体" panose="02010600030101010101" pitchFamily="2" charset="-122"/>
                <a:cs typeface="+mn-cs"/>
              </a:rPr>
              <a:t>Lyapunov</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）稳定性理论</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549630" y="1184272"/>
            <a:ext cx="3042821" cy="496290"/>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highlight>
                  <a:srgbClr val="FFFF00"/>
                </a:highlight>
                <a:uLnTx/>
                <a:uFillTx/>
                <a:latin typeface="宋体" panose="02010600030101010101" pitchFamily="2" charset="-122"/>
                <a:ea typeface="宋体" panose="02010600030101010101" pitchFamily="2" charset="-122"/>
                <a:cs typeface="+mn-cs"/>
              </a:rPr>
              <a:t>4</a:t>
            </a:r>
            <a:r>
              <a:rPr kumimoji="0" lang="zh-CN" altLang="zh-CN" sz="2100" b="1" i="0" u="none" strike="noStrike" kern="100" cap="none" spc="0" normalizeH="0" baseline="0" noProof="0" dirty="0">
                <a:ln>
                  <a:noFill/>
                </a:ln>
                <a:solidFill>
                  <a:prstClr val="black"/>
                </a:solidFill>
                <a:effectLst/>
                <a:highlight>
                  <a:srgbClr val="FFFF00"/>
                </a:highlight>
                <a:uLnTx/>
                <a:uFillTx/>
                <a:latin typeface="Times New Roman" panose="02020603050405020304" pitchFamily="18" charset="0"/>
                <a:ea typeface="宋体" panose="02010600030101010101" pitchFamily="2" charset="-122"/>
                <a:cs typeface="+mn-cs"/>
              </a:rPr>
              <a:t>．</a:t>
            </a:r>
            <a:r>
              <a:rPr kumimoji="0" lang="en-US" altLang="zh-CN" sz="2100" b="1" i="0" u="none" strike="noStrike" kern="100" cap="none" spc="0" normalizeH="0" baseline="0" noProof="0" dirty="0">
                <a:ln>
                  <a:noFill/>
                </a:ln>
                <a:solidFill>
                  <a:prstClr val="black"/>
                </a:solidFill>
                <a:effectLst/>
                <a:highlight>
                  <a:srgbClr val="FFFF00"/>
                </a:highlight>
                <a:uLnTx/>
                <a:uFillTx/>
                <a:latin typeface="Times New Roman" panose="02020603050405020304" pitchFamily="18" charset="0"/>
                <a:ea typeface="宋体" panose="02010600030101010101" pitchFamily="2" charset="-122"/>
                <a:cs typeface="+mn-cs"/>
              </a:rPr>
              <a:t>MIMO</a:t>
            </a:r>
            <a:r>
              <a:rPr kumimoji="0" lang="zh-CN" altLang="zh-CN" sz="2100" b="1" i="0" u="none" strike="noStrike" kern="100" cap="none" spc="0" normalizeH="0" baseline="0" noProof="0" dirty="0">
                <a:ln>
                  <a:noFill/>
                </a:ln>
                <a:solidFill>
                  <a:prstClr val="black"/>
                </a:solidFill>
                <a:effectLst/>
                <a:highlight>
                  <a:srgbClr val="FFFF00"/>
                </a:highlight>
                <a:uLnTx/>
                <a:uFillTx/>
                <a:latin typeface="Times New Roman" panose="02020603050405020304" pitchFamily="18" charset="0"/>
                <a:ea typeface="宋体" panose="02010600030101010101" pitchFamily="2" charset="-122"/>
                <a:cs typeface="+mn-cs"/>
              </a:rPr>
              <a:t>系统</a:t>
            </a: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以后讲</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矩形 5"/>
          <p:cNvSpPr/>
          <p:nvPr/>
        </p:nvSpPr>
        <p:spPr>
          <a:xfrm>
            <a:off x="655929" y="1820690"/>
            <a:ext cx="7745122" cy="1131079"/>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线性系统和非线性系统在稳定性方面有很大的不同。例如，线性系统的稳定性与系统的初态、外部扰动的大小无关，而非线性系统的稳定性却与之有关。</a:t>
            </a:r>
          </a:p>
        </p:txBody>
      </p:sp>
      <p:sp>
        <p:nvSpPr>
          <p:cNvPr id="7" name="矩形 6"/>
          <p:cNvSpPr/>
          <p:nvPr/>
        </p:nvSpPr>
        <p:spPr>
          <a:xfrm>
            <a:off x="655929" y="2835885"/>
            <a:ext cx="7745122" cy="2516073"/>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性不是可以近似处理的概念。从前面的讨论分析来看，稳定性有着严格的定义与含义，不是一个可以用某种近似方法来处理的工程问题。实际系统总是非线性的，为了便于研究，可以用泰勒级数展开法（微偏线性化方法、切线法）将其化为线性系统。这样一来，用一个线性系统近似地代替实际的非线性系统，会不会在稳定性问题上得出错误结论呢？这是一个需要严格论证的问题。值得庆幸的是，</a:t>
            </a:r>
            <a:r>
              <a:rPr kumimoji="0" lang="en-US" altLang="zh-CN" sz="1800" b="0" i="1" u="none" strike="noStrike" kern="100" cap="none" spc="0" normalizeH="0" baseline="0" noProof="0" dirty="0" err="1">
                <a:ln>
                  <a:noFill/>
                </a:ln>
                <a:solidFill>
                  <a:prstClr val="black"/>
                </a:solidFill>
                <a:effectLst/>
                <a:uLnTx/>
                <a:uFillTx/>
                <a:latin typeface="Times New Roman" panose="02020603050405020304" pitchFamily="18" charset="0"/>
                <a:ea typeface="宋体" panose="02010600030101010101" pitchFamily="2" charset="-122"/>
                <a:cs typeface="+mn-cs"/>
              </a:rPr>
              <a:t>Lyapunov</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经过缜密的研究回答了这个问题，并得出了几点结论，称为</a:t>
            </a:r>
            <a:r>
              <a:rPr kumimoji="0" lang="en-US" altLang="zh-CN" sz="1800" b="0" i="1" u="none" strike="noStrike" kern="100" cap="none" spc="0" normalizeH="0" baseline="0" noProof="0" dirty="0" err="1">
                <a:ln>
                  <a:noFill/>
                </a:ln>
                <a:solidFill>
                  <a:prstClr val="black"/>
                </a:solidFill>
                <a:effectLst/>
                <a:uLnTx/>
                <a:uFillTx/>
                <a:latin typeface="Times New Roman" panose="02020603050405020304" pitchFamily="18" charset="0"/>
                <a:ea typeface="宋体" panose="02010600030101010101" pitchFamily="2" charset="-122"/>
                <a:cs typeface="+mn-cs"/>
              </a:rPr>
              <a:t>Lyapunov</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第一方法。</a:t>
            </a: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303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6803827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grpId="1" nodeType="clickEffect">
                                  <p:stCondLst>
                                    <p:cond delay="0"/>
                                  </p:stCondLst>
                                  <p:childTnLst>
                                    <p:animEffect transition="out" filter="fade">
                                      <p:cBhvr>
                                        <p:cTn id="11" dur="500"/>
                                        <p:tgtEl>
                                          <p:spTgt spid="5"/>
                                        </p:tgtEl>
                                      </p:cBhvr>
                                    </p:animEffect>
                                    <p:set>
                                      <p:cBhvr>
                                        <p:cTn id="12" dur="1" fill="hold">
                                          <p:stCondLst>
                                            <p:cond delay="499"/>
                                          </p:stCondLst>
                                        </p:cTn>
                                        <p:tgtEl>
                                          <p:spTgt spid="5"/>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fade">
                                      <p:cBhvr>
                                        <p:cTn id="17" dur="500"/>
                                        <p:tgtEl>
                                          <p:spTgt spid="4"/>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fade">
                                      <p:cBhvr>
                                        <p:cTn id="22" dur="500"/>
                                        <p:tgtEl>
                                          <p:spTgt spid="6"/>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7">
                                            <p:txEl>
                                              <p:pRg st="0" end="0"/>
                                            </p:txEl>
                                          </p:spTgt>
                                        </p:tgtEl>
                                        <p:attrNameLst>
                                          <p:attrName>style.visibility</p:attrName>
                                        </p:attrNameLst>
                                      </p:cBhvr>
                                      <p:to>
                                        <p:strVal val="visible"/>
                                      </p:to>
                                    </p:set>
                                    <p:animEffect transition="in" filter="fade">
                                      <p:cBhvr>
                                        <p:cTn id="27" dur="500"/>
                                        <p:tgtEl>
                                          <p:spTgt spid="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5" grpId="1"/>
      <p:bldP spid="6" grpId="0"/>
    </p:bldLst>
  </p:timing>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169849" y="1422124"/>
            <a:ext cx="2563522"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srgbClr val="000000"/>
                </a:solidFill>
                <a:effectLst/>
                <a:uLnTx/>
                <a:uFillTx/>
                <a:latin typeface="宋体" panose="02010600030101010101" pitchFamily="2" charset="-122"/>
                <a:ea typeface="宋体" panose="02010600030101010101" pitchFamily="2" charset="-122"/>
                <a:cs typeface="+mn-cs"/>
              </a:rPr>
              <a:t>1.</a:t>
            </a:r>
            <a:r>
              <a:rPr kumimoji="1" lang="en-US" altLang="zh-CN" sz="1800" b="1" i="0" u="none" strike="noStrike" kern="100" cap="none" spc="0" normalizeH="0" baseline="0" noProof="0" dirty="0">
                <a:ln>
                  <a:noFill/>
                </a:ln>
                <a:solidFill>
                  <a:srgbClr val="000000"/>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1" lang="zh-CN" altLang="zh-CN" sz="1800" b="1" i="0" u="none" strike="noStrike" kern="100" cap="none" spc="0" normalizeH="0" baseline="0" noProof="0" dirty="0">
                <a:ln>
                  <a:noFill/>
                </a:ln>
                <a:solidFill>
                  <a:srgbClr val="000000"/>
                </a:solidFill>
                <a:effectLst/>
                <a:uLnTx/>
                <a:uFillTx/>
                <a:latin typeface="Calibri" panose="020F0502020204030204" pitchFamily="34" charset="0"/>
                <a:ea typeface="宋体" panose="02010600030101010101" pitchFamily="2" charset="-122"/>
                <a:cs typeface="+mn-cs"/>
              </a:rPr>
              <a:t>非线性系统的线性化</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329847" y="1965092"/>
            <a:ext cx="3387466" cy="438582"/>
          </a:xfrm>
          <a:prstGeom prst="rect">
            <a:avLst/>
          </a:prstGeom>
        </p:spPr>
        <p:txBody>
          <a:bodyPr wrap="non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微偏线性化方法（切线法）：</a:t>
            </a:r>
          </a:p>
        </p:txBody>
      </p:sp>
      <p:sp>
        <p:nvSpPr>
          <p:cNvPr id="6" name="矩形 5"/>
          <p:cNvSpPr/>
          <p:nvPr/>
        </p:nvSpPr>
        <p:spPr>
          <a:xfrm>
            <a:off x="327006" y="2485678"/>
            <a:ext cx="3772186" cy="438582"/>
          </a:xfrm>
          <a:prstGeom prst="rect">
            <a:avLst/>
          </a:prstGeom>
        </p:spPr>
        <p:txBody>
          <a:bodyPr wrap="non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非线性函数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y(x)</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的泰勒展开式为：</a:t>
            </a:r>
          </a:p>
        </p:txBody>
      </p:sp>
      <p:sp>
        <p:nvSpPr>
          <p:cNvPr id="7" name="Rectangle 2"/>
          <p:cNvSpPr>
            <a:spLocks noChangeArrowheads="1"/>
          </p:cNvSpPr>
          <p:nvPr/>
        </p:nvSpPr>
        <p:spPr bwMode="auto">
          <a:xfrm>
            <a:off x="2549209" y="244152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2215610" y="3066936"/>
          <a:ext cx="4731131" cy="627755"/>
        </p:xfrm>
        <a:graphic>
          <a:graphicData uri="http://schemas.openxmlformats.org/presentationml/2006/ole">
            <mc:AlternateContent xmlns:mc="http://schemas.openxmlformats.org/markup-compatibility/2006">
              <mc:Choice xmlns:v="urn:schemas-microsoft-com:vml" Requires="v">
                <p:oleObj spid="_x0000_s237570" name="Equation" r:id="rId3" imgW="2946400" imgH="393700" progId="Equation.DSMT4">
                  <p:embed/>
                </p:oleObj>
              </mc:Choice>
              <mc:Fallback>
                <p:oleObj name="Equation" r:id="rId3" imgW="2946400" imgH="393700" progId="Equation.DSMT4">
                  <p:embed/>
                  <p:pic>
                    <p:nvPicPr>
                      <p:cNvPr id="8" name="对象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15610" y="3066936"/>
                        <a:ext cx="4731131" cy="627755"/>
                      </a:xfrm>
                      <a:prstGeom prst="rect">
                        <a:avLst/>
                      </a:prstGeom>
                      <a:noFill/>
                    </p:spPr>
                  </p:pic>
                </p:oleObj>
              </mc:Fallback>
            </mc:AlternateContent>
          </a:graphicData>
        </a:graphic>
      </p:graphicFrame>
      <p:sp>
        <p:nvSpPr>
          <p:cNvPr id="9" name="矩形 8"/>
          <p:cNvSpPr/>
          <p:nvPr/>
        </p:nvSpPr>
        <p:spPr>
          <a:xfrm>
            <a:off x="293464" y="3953335"/>
            <a:ext cx="4310795" cy="438582"/>
          </a:xfrm>
          <a:prstGeom prst="rect">
            <a:avLst/>
          </a:prstGeom>
        </p:spPr>
        <p:txBody>
          <a:bodyPr wrap="non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则其微偏线性化后获得的线性函数为：</a:t>
            </a:r>
          </a:p>
        </p:txBody>
      </p:sp>
      <p:sp>
        <p:nvSpPr>
          <p:cNvPr id="10" name="Rectangle 4"/>
          <p:cNvSpPr>
            <a:spLocks noChangeArrowheads="1"/>
          </p:cNvSpPr>
          <p:nvPr/>
        </p:nvSpPr>
        <p:spPr bwMode="auto">
          <a:xfrm>
            <a:off x="3413602" y="335625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3033619" y="4430428"/>
          <a:ext cx="3295808" cy="420742"/>
        </p:xfrm>
        <a:graphic>
          <a:graphicData uri="http://schemas.openxmlformats.org/presentationml/2006/ole">
            <mc:AlternateContent xmlns:mc="http://schemas.openxmlformats.org/markup-compatibility/2006">
              <mc:Choice xmlns:v="urn:schemas-microsoft-com:vml" Requires="v">
                <p:oleObj spid="_x0000_s237571" name="Equation" r:id="rId5" imgW="1790700" imgH="228600" progId="Equation.DSMT4">
                  <p:embed/>
                </p:oleObj>
              </mc:Choice>
              <mc:Fallback>
                <p:oleObj name="Equation" r:id="rId5" imgW="1790700" imgH="228600" progId="Equation.DSMT4">
                  <p:embed/>
                  <p:pic>
                    <p:nvPicPr>
                      <p:cNvPr id="11" name="对象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033619" y="4430428"/>
                        <a:ext cx="3295808" cy="420742"/>
                      </a:xfrm>
                      <a:prstGeom prst="rect">
                        <a:avLst/>
                      </a:prstGeom>
                      <a:noFill/>
                    </p:spPr>
                  </p:pic>
                </p:oleObj>
              </mc:Fallback>
            </mc:AlternateContent>
          </a:graphicData>
        </a:graphic>
      </p:graphicFrame>
      <p:sp>
        <p:nvSpPr>
          <p:cNvPr id="12" name="矩形 11"/>
          <p:cNvSpPr/>
          <p:nvPr/>
        </p:nvSpPr>
        <p:spPr>
          <a:xfrm>
            <a:off x="290298" y="5138137"/>
            <a:ext cx="3845605" cy="438582"/>
          </a:xfrm>
          <a:prstGeom prst="rect">
            <a:avLst/>
          </a:prstGeom>
        </p:spPr>
        <p:txBody>
          <a:bodyPr wrap="none">
            <a:spAutoFit/>
          </a:bodyPr>
          <a:lstStyle/>
          <a:p>
            <a:pPr marL="0" marR="0" lvl="0" indent="200978"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srgbClr val="0070C0"/>
                </a:solidFill>
                <a:effectLst/>
                <a:uLnTx/>
                <a:uFillTx/>
                <a:latin typeface="Times New Roman" panose="02020603050405020304" pitchFamily="18" charset="0"/>
                <a:ea typeface="宋体" panose="02010600030101010101" pitchFamily="2" charset="-122"/>
                <a:cs typeface="+mn-cs"/>
              </a:rPr>
              <a:t>见“非线性系统的线性化”</a:t>
            </a:r>
            <a:r>
              <a:rPr kumimoji="0" lang="en-US" altLang="zh-CN" sz="1800" b="1" i="0" u="none" strike="noStrike" kern="100" cap="none" spc="0" normalizeH="0" baseline="0" noProof="0" dirty="0">
                <a:ln>
                  <a:noFill/>
                </a:ln>
                <a:solidFill>
                  <a:srgbClr val="0070C0"/>
                </a:solidFill>
                <a:effectLst/>
                <a:uLnTx/>
                <a:uFillTx/>
                <a:latin typeface="Times New Roman" panose="02020603050405020304" pitchFamily="18" charset="0"/>
                <a:ea typeface="宋体" panose="02010600030101010101" pitchFamily="2" charset="-122"/>
                <a:cs typeface="+mn-cs"/>
              </a:rPr>
              <a:t>PPT</a:t>
            </a:r>
            <a:r>
              <a:rPr kumimoji="0" lang="zh-CN" altLang="zh-CN" sz="1800" b="1" i="0" u="none" strike="noStrike" kern="100" cap="none" spc="0" normalizeH="0" baseline="0" noProof="0" dirty="0">
                <a:ln>
                  <a:noFill/>
                </a:ln>
                <a:solidFill>
                  <a:srgbClr val="0070C0"/>
                </a:solidFill>
                <a:effectLst/>
                <a:uLnTx/>
                <a:uFillTx/>
                <a:latin typeface="Times New Roman" panose="02020603050405020304" pitchFamily="18" charset="0"/>
                <a:ea typeface="宋体" panose="02010600030101010101" pitchFamily="2" charset="-122"/>
                <a:cs typeface="+mn-cs"/>
              </a:rPr>
              <a:t>。</a:t>
            </a:r>
            <a:endPar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304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0777246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par>
                                <p:cTn id="13" presetID="10" presetClass="entr" presetSubtype="0" fill="hold"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fade">
                                      <p:cBhvr>
                                        <p:cTn id="20" dur="500"/>
                                        <p:tgtEl>
                                          <p:spTgt spid="11"/>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9"/>
                                        </p:tgtEl>
                                        <p:attrNameLst>
                                          <p:attrName>style.visibility</p:attrName>
                                        </p:attrNameLst>
                                      </p:cBhvr>
                                      <p:to>
                                        <p:strVal val="visible"/>
                                      </p:to>
                                    </p:set>
                                    <p:animEffect transition="in" filter="fade">
                                      <p:cBhvr>
                                        <p:cTn id="23" dur="500"/>
                                        <p:tgtEl>
                                          <p:spTgt spid="9"/>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12">
                                            <p:txEl>
                                              <p:pRg st="0" end="0"/>
                                            </p:txEl>
                                          </p:spTgt>
                                        </p:tgtEl>
                                        <p:attrNameLst>
                                          <p:attrName>style.visibility</p:attrName>
                                        </p:attrNameLst>
                                      </p:cBhvr>
                                      <p:to>
                                        <p:strVal val="visible"/>
                                      </p:to>
                                    </p:set>
                                    <p:animEffect transition="in" filter="fade">
                                      <p:cBhvr>
                                        <p:cTn id="28" dur="500"/>
                                        <p:tgtEl>
                                          <p:spTgt spid="12">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9" grpId="0"/>
    </p:bldLst>
  </p:timing>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149290" y="1001392"/>
            <a:ext cx="2284600"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2.</a:t>
            </a:r>
            <a:r>
              <a:rPr kumimoji="0" lang="en-US" altLang="zh-CN" sz="1800" b="1" i="1"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Lyapunov</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第一方法</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514350" y="1484656"/>
            <a:ext cx="8023860" cy="784830"/>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en-US" altLang="zh-CN" sz="1800" b="0" i="1" u="none" strike="noStrike" kern="100" cap="none" spc="0" normalizeH="0" baseline="0" noProof="0" dirty="0" err="1">
                <a:ln>
                  <a:noFill/>
                </a:ln>
                <a:solidFill>
                  <a:prstClr val="black"/>
                </a:solidFill>
                <a:effectLst/>
                <a:uLnTx/>
                <a:uFillTx/>
                <a:latin typeface="宋体" panose="02010600030101010101" pitchFamily="2" charset="-122"/>
                <a:ea typeface="宋体" panose="02010600030101010101" pitchFamily="2" charset="-122"/>
                <a:cs typeface="+mn-cs"/>
              </a:rPr>
              <a:t>Lyapunov</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第一方法指出，在适当的条件下（泰勒级数展开法、微偏线性化方法、切线法），非线性系统的稳定性可以从它的线性化近似模型的稳定性得出：</a:t>
            </a:r>
          </a:p>
        </p:txBody>
      </p:sp>
      <p:sp>
        <p:nvSpPr>
          <p:cNvPr id="6" name="矩形 5"/>
          <p:cNvSpPr/>
          <p:nvPr/>
        </p:nvSpPr>
        <p:spPr>
          <a:xfrm>
            <a:off x="434340" y="2194896"/>
            <a:ext cx="8103870" cy="1477328"/>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①若线性化系统的系数矩阵（又称动力学矩阵）</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特征值全部具有负实部，则实际的非线性系统就是渐近稳定的。线性化过程中被忽略的高阶导数项对判断实际系统的稳定性没有影响，它不会使渐近稳定的实际系统被判断成不稳定的，也不会使不稳定的实际系统被判断成稳定的。</a:t>
            </a:r>
          </a:p>
        </p:txBody>
      </p:sp>
      <p:sp>
        <p:nvSpPr>
          <p:cNvPr id="7" name="矩形 6"/>
          <p:cNvSpPr/>
          <p:nvPr/>
        </p:nvSpPr>
        <p:spPr>
          <a:xfrm>
            <a:off x="514350" y="3597631"/>
            <a:ext cx="8023860" cy="784830"/>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②系数矩阵</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中只要有一个实部为正的特征值，则实际系统就是不稳定的。被忽略的高阶导数项不会使不稳定的实际系统被判断成稳定的。</a:t>
            </a:r>
          </a:p>
        </p:txBody>
      </p:sp>
      <p:sp>
        <p:nvSpPr>
          <p:cNvPr id="8" name="矩形 7"/>
          <p:cNvSpPr/>
          <p:nvPr/>
        </p:nvSpPr>
        <p:spPr>
          <a:xfrm>
            <a:off x="514350" y="4295348"/>
            <a:ext cx="8023860" cy="1477328"/>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③在系数矩阵</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特征值中，即使只有一个实部为零，其余的都具有负实部，则实际系统的稳定性不能靠线性化的数学模型来判别。这时，实际系统稳定与否与被忽略的高阶导数项有关，必须分析原始的非线性数学模型才能决定它的稳定性。</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见钱学森、宋健《工程控制论》有关章节</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305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6792089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
                                            <p:txEl>
                                              <p:pRg st="0" end="0"/>
                                            </p:txEl>
                                          </p:spTgt>
                                        </p:tgtEl>
                                        <p:attrNameLst>
                                          <p:attrName>style.visibility</p:attrName>
                                        </p:attrNameLst>
                                      </p:cBhvr>
                                      <p:to>
                                        <p:strVal val="visible"/>
                                      </p:to>
                                    </p:set>
                                    <p:animEffect transition="in" filter="fade">
                                      <p:cBhvr>
                                        <p:cTn id="12" dur="500"/>
                                        <p:tgtEl>
                                          <p:spTgt spid="6">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8">
                                            <p:txEl>
                                              <p:pRg st="0" end="0"/>
                                            </p:txEl>
                                          </p:spTgt>
                                        </p:tgtEl>
                                        <p:attrNameLst>
                                          <p:attrName>style.visibility</p:attrName>
                                        </p:attrNameLst>
                                      </p:cBhvr>
                                      <p:to>
                                        <p:strVal val="visible"/>
                                      </p:to>
                                    </p:set>
                                    <p:animEffect transition="in" filter="fade">
                                      <p:cBhvr>
                                        <p:cTn id="22" dur="500"/>
                                        <p:tgtEl>
                                          <p:spTgt spid="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7" grpId="0"/>
    </p:bldLst>
  </p:timing>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628650" y="1086899"/>
            <a:ext cx="8012430" cy="2169825"/>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en-US" altLang="zh-CN" sz="1800" b="0" i="1" u="none" strike="noStrike" kern="100" cap="none" spc="0" normalizeH="0" baseline="0" noProof="0" dirty="0" err="1">
                <a:ln>
                  <a:noFill/>
                </a:ln>
                <a:solidFill>
                  <a:prstClr val="black"/>
                </a:solidFill>
                <a:effectLst/>
                <a:uLnTx/>
                <a:uFillTx/>
                <a:latin typeface="宋体" panose="02010600030101010101" pitchFamily="2" charset="-122"/>
                <a:ea typeface="宋体" panose="02010600030101010101" pitchFamily="2" charset="-122"/>
                <a:cs typeface="+mn-cs"/>
              </a:rPr>
              <a:t>Lyapunov</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第一方法不直接判断实际非线性系统的稳定性，而是从其线性化模型进行稳定性判断，故又称间接法。由于它是依据线性化系统的特征值来判别系统的稳定性，因此又称为特征值判据。也就是说，要判断一个非线性系统的稳定性，可以用微偏线性化方法得到它的线性模型，然后判别此线性状态方程的稳定性，得出原非线性系统的稳定性。这样就可以在一定范围内不必直接面对非线性方程的稳定性问题。</a:t>
            </a:r>
          </a:p>
        </p:txBody>
      </p:sp>
      <p:sp>
        <p:nvSpPr>
          <p:cNvPr id="5" name="矩形 4"/>
          <p:cNvSpPr/>
          <p:nvPr/>
        </p:nvSpPr>
        <p:spPr>
          <a:xfrm>
            <a:off x="628650" y="3050761"/>
            <a:ext cx="8012430" cy="1823576"/>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en-US" altLang="zh-CN" sz="1800" b="0" i="1" u="none" strike="noStrike" kern="100" cap="none" spc="0" normalizeH="0" baseline="0" noProof="0" dirty="0" err="1">
                <a:ln>
                  <a:noFill/>
                </a:ln>
                <a:solidFill>
                  <a:prstClr val="black"/>
                </a:solidFill>
                <a:effectLst/>
                <a:uLnTx/>
                <a:uFillTx/>
                <a:latin typeface="宋体" panose="02010600030101010101" pitchFamily="2" charset="-122"/>
                <a:ea typeface="宋体" panose="02010600030101010101" pitchFamily="2" charset="-122"/>
                <a:cs typeface="+mn-cs"/>
              </a:rPr>
              <a:t>Lyapunov</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第一方法很重要，其意义和贡献在于：实际系统总是非线性的，</a:t>
            </a:r>
            <a:r>
              <a:rPr kumimoji="0" lang="en-US" altLang="zh-CN" sz="1800" b="0" i="1" u="none" strike="noStrike" kern="100" cap="none" spc="0" normalizeH="0" baseline="0" noProof="0" dirty="0" err="1">
                <a:ln>
                  <a:noFill/>
                </a:ln>
                <a:solidFill>
                  <a:prstClr val="black"/>
                </a:solidFill>
                <a:effectLst/>
                <a:uLnTx/>
                <a:uFillTx/>
                <a:latin typeface="Times New Roman" panose="02020603050405020304" pitchFamily="18" charset="0"/>
                <a:ea typeface="宋体" panose="02010600030101010101" pitchFamily="2" charset="-122"/>
                <a:cs typeface="+mn-cs"/>
              </a:rPr>
              <a:t>Lyapunov</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第一方法使线性化研究方法有了坚实可靠的理论基础，即系统的基本性质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稳定性，是有理论基础保证的。稳定性问题解决后，在动态性能分析方面进行近似处理，工程上是允许的、可行的。这样就使线性化研究方法在工程上、理论上均是可行的。</a:t>
            </a:r>
          </a:p>
        </p:txBody>
      </p:sp>
      <p:sp>
        <p:nvSpPr>
          <p:cNvPr id="6" name="矩形 5"/>
          <p:cNvSpPr/>
          <p:nvPr/>
        </p:nvSpPr>
        <p:spPr>
          <a:xfrm>
            <a:off x="628650" y="4771243"/>
            <a:ext cx="8012430" cy="1131079"/>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对于含有不光滑非线性特性的系统而言，由于系统方程不可能进行偏微线性化，也就不能应用这一方法。这种情况可以采用描述函数法，也可用</a:t>
            </a:r>
            <a:r>
              <a:rPr kumimoji="0" lang="en-US" altLang="zh-CN" sz="1800" b="0" i="1" u="none" strike="noStrike" kern="100" cap="none" spc="0" normalizeH="0" baseline="0" noProof="0" dirty="0" err="1">
                <a:ln>
                  <a:noFill/>
                </a:ln>
                <a:solidFill>
                  <a:prstClr val="black"/>
                </a:solidFill>
                <a:effectLst/>
                <a:uLnTx/>
                <a:uFillTx/>
                <a:latin typeface="Times New Roman" panose="02020603050405020304" pitchFamily="18" charset="0"/>
                <a:ea typeface="宋体" panose="02010600030101010101" pitchFamily="2" charset="-122"/>
                <a:cs typeface="+mn-cs"/>
              </a:rPr>
              <a:t>Lyapunov</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第二方法来研究。</a:t>
            </a:r>
          </a:p>
        </p:txBody>
      </p:sp>
      <p:sp>
        <p:nvSpPr>
          <p:cNvPr id="7" name="矩形 6"/>
          <p:cNvSpPr/>
          <p:nvPr/>
        </p:nvSpPr>
        <p:spPr>
          <a:xfrm>
            <a:off x="628650" y="2795059"/>
            <a:ext cx="7486650" cy="900246"/>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srgbClr val="0070C0"/>
                </a:solidFill>
                <a:effectLst/>
                <a:uLnTx/>
                <a:uFillTx/>
                <a:latin typeface="Times New Roman" panose="02020603050405020304" pitchFamily="18" charset="0"/>
                <a:ea typeface="宋体" panose="02010600030101010101" pitchFamily="2" charset="-122"/>
                <a:cs typeface="+mn-cs"/>
              </a:rPr>
              <a:t>思考题</a:t>
            </a:r>
            <a:r>
              <a:rPr kumimoji="0" lang="en-US" altLang="zh-CN" sz="2100" b="1" i="0" u="none" strike="noStrike" kern="100" cap="none" spc="0" normalizeH="0" baseline="0" noProof="0" dirty="0">
                <a:ln>
                  <a:noFill/>
                </a:ln>
                <a:solidFill>
                  <a:srgbClr val="0070C0"/>
                </a:solidFill>
                <a:effectLst/>
                <a:uLnTx/>
                <a:uFillTx/>
                <a:latin typeface="Times New Roman" panose="02020603050405020304" pitchFamily="18" charset="0"/>
                <a:ea typeface="宋体" panose="02010600030101010101" pitchFamily="2" charset="-122"/>
                <a:cs typeface="+mn-cs"/>
              </a:rPr>
              <a:t>8</a:t>
            </a:r>
            <a:r>
              <a:rPr kumimoji="0" lang="zh-CN" altLang="zh-CN" sz="2100" b="1" i="0" u="none" strike="noStrike" kern="100" cap="none" spc="0" normalizeH="0" baseline="0" noProof="0" dirty="0">
                <a:ln>
                  <a:noFill/>
                </a:ln>
                <a:solidFill>
                  <a:srgbClr val="0070C0"/>
                </a:solidFill>
                <a:effectLst/>
                <a:uLnTx/>
                <a:uFillTx/>
                <a:latin typeface="Times New Roman" panose="02020603050405020304" pitchFamily="18" charset="0"/>
                <a:ea typeface="宋体" panose="02010600030101010101" pitchFamily="2" charset="-122"/>
                <a:cs typeface="+mn-cs"/>
              </a:rPr>
              <a:t>：</a:t>
            </a:r>
            <a:r>
              <a:rPr kumimoji="0" lang="zh-CN" altLang="zh-CN" sz="2100" b="0" i="0" u="none" strike="noStrike" kern="100" cap="none" spc="0" normalizeH="0" baseline="0" noProof="0" dirty="0">
                <a:ln>
                  <a:noFill/>
                </a:ln>
                <a:solidFill>
                  <a:srgbClr val="000000"/>
                </a:solidFill>
                <a:effectLst/>
                <a:uLnTx/>
                <a:uFillTx/>
                <a:latin typeface="Times New Roman" panose="02020603050405020304" pitchFamily="18" charset="0"/>
                <a:ea typeface="宋体" panose="02010600030101010101" pitchFamily="2" charset="-122"/>
                <a:cs typeface="+mn-cs"/>
              </a:rPr>
              <a:t>非线性系统有多个平衡状态，</a:t>
            </a:r>
            <a:r>
              <a:rPr kumimoji="0" lang="en-US" altLang="zh-CN" sz="2100" b="0" i="1" u="none" strike="noStrike" kern="100" cap="none" spc="0" normalizeH="0" baseline="0" noProof="0" dirty="0" err="1">
                <a:ln>
                  <a:noFill/>
                </a:ln>
                <a:solidFill>
                  <a:prstClr val="black"/>
                </a:solidFill>
                <a:effectLst/>
                <a:uLnTx/>
                <a:uFillTx/>
                <a:latin typeface="宋体" panose="02010600030101010101" pitchFamily="2" charset="-122"/>
                <a:ea typeface="宋体" panose="02010600030101010101" pitchFamily="2" charset="-122"/>
                <a:cs typeface="+mn-cs"/>
              </a:rPr>
              <a:t>Lyapunov</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第一方法如何叙述？</a:t>
            </a: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306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2228158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xit" presetSubtype="0" fill="hold" grpId="1" nodeType="clickEffect">
                                  <p:stCondLst>
                                    <p:cond delay="0"/>
                                  </p:stCondLst>
                                  <p:childTnLst>
                                    <p:animEffect transition="out" filter="fade">
                                      <p:cBhvr>
                                        <p:cTn id="16" dur="500"/>
                                        <p:tgtEl>
                                          <p:spTgt spid="5"/>
                                        </p:tgtEl>
                                      </p:cBhvr>
                                    </p:animEffect>
                                    <p:set>
                                      <p:cBhvr>
                                        <p:cTn id="17" dur="1" fill="hold">
                                          <p:stCondLst>
                                            <p:cond delay="499"/>
                                          </p:stCondLst>
                                        </p:cTn>
                                        <p:tgtEl>
                                          <p:spTgt spid="5"/>
                                        </p:tgtEl>
                                        <p:attrNameLst>
                                          <p:attrName>style.visibility</p:attrName>
                                        </p:attrNameLst>
                                      </p:cBhvr>
                                      <p:to>
                                        <p:strVal val="hidden"/>
                                      </p:to>
                                    </p:set>
                                  </p:childTnLst>
                                </p:cTn>
                              </p:par>
                              <p:par>
                                <p:cTn id="18" presetID="10" presetClass="exit" presetSubtype="0" fill="hold" grpId="1" nodeType="withEffect">
                                  <p:stCondLst>
                                    <p:cond delay="0"/>
                                  </p:stCondLst>
                                  <p:childTnLst>
                                    <p:animEffect transition="out" filter="fade">
                                      <p:cBhvr>
                                        <p:cTn id="19" dur="500"/>
                                        <p:tgtEl>
                                          <p:spTgt spid="6"/>
                                        </p:tgtEl>
                                      </p:cBhvr>
                                    </p:animEffect>
                                    <p:set>
                                      <p:cBhvr>
                                        <p:cTn id="20" dur="1" fill="hold">
                                          <p:stCondLst>
                                            <p:cond delay="499"/>
                                          </p:stCondLst>
                                        </p:cTn>
                                        <p:tgtEl>
                                          <p:spTgt spid="6"/>
                                        </p:tgtEl>
                                        <p:attrNameLst>
                                          <p:attrName>style.visibility</p:attrName>
                                        </p:attrNameLst>
                                      </p:cBhvr>
                                      <p:to>
                                        <p:strVal val="hidden"/>
                                      </p:to>
                                    </p:set>
                                  </p:childTnLst>
                                </p:cTn>
                              </p:par>
                              <p:par>
                                <p:cTn id="21" presetID="10" presetClass="exit" presetSubtype="0" fill="hold" grpId="0" nodeType="withEffect">
                                  <p:stCondLst>
                                    <p:cond delay="0"/>
                                  </p:stCondLst>
                                  <p:childTnLst>
                                    <p:animEffect transition="out" filter="fade">
                                      <p:cBhvr>
                                        <p:cTn id="22" dur="500"/>
                                        <p:tgtEl>
                                          <p:spTgt spid="4"/>
                                        </p:tgtEl>
                                      </p:cBhvr>
                                    </p:animEffect>
                                    <p:set>
                                      <p:cBhvr>
                                        <p:cTn id="23" dur="1" fill="hold">
                                          <p:stCondLst>
                                            <p:cond delay="499"/>
                                          </p:stCondLst>
                                        </p:cTn>
                                        <p:tgtEl>
                                          <p:spTgt spid="4"/>
                                        </p:tgtEl>
                                        <p:attrNameLst>
                                          <p:attrName>style.visibility</p:attrName>
                                        </p:attrNameLst>
                                      </p:cBhvr>
                                      <p:to>
                                        <p:strVal val="hidden"/>
                                      </p:to>
                                    </p:se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7"/>
                                        </p:tgtEl>
                                        <p:attrNameLst>
                                          <p:attrName>style.visibility</p:attrName>
                                        </p:attrNameLst>
                                      </p:cBhvr>
                                      <p:to>
                                        <p:strVal val="visible"/>
                                      </p:to>
                                    </p:set>
                                    <p:animEffect transition="in" filter="fade">
                                      <p:cBhvr>
                                        <p:cTn id="28"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5" grpId="1"/>
      <p:bldP spid="6" grpId="0"/>
      <p:bldP spid="6" grpId="1"/>
      <p:bldP spid="7" grpId="0"/>
    </p:bldLst>
  </p:timing>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88113" y="1314882"/>
            <a:ext cx="2401619"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3. </a:t>
            </a:r>
            <a:r>
              <a:rPr kumimoji="0" lang="en-US" altLang="zh-CN" sz="1800" b="1" i="0" u="none" strike="noStrike" kern="100" cap="none" spc="0" normalizeH="0" baseline="0" noProof="0" dirty="0" err="1">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Lyapunov</a:t>
            </a:r>
            <a:r>
              <a:rPr kumimoji="0" lang="zh-CN" altLang="zh-CN" sz="18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第二方法</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5" name="矩形 4"/>
          <p:cNvSpPr/>
          <p:nvPr/>
        </p:nvSpPr>
        <p:spPr>
          <a:xfrm>
            <a:off x="262640" y="1621985"/>
            <a:ext cx="3797258"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1" i="1" u="none" strike="noStrike" kern="100" cap="none" spc="0" normalizeH="0" baseline="0" noProof="0" dirty="0" err="1">
                <a:ln>
                  <a:noFill/>
                </a:ln>
                <a:solidFill>
                  <a:prstClr val="black"/>
                </a:solidFill>
                <a:effectLst/>
                <a:uLnTx/>
                <a:uFillTx/>
                <a:latin typeface="Times New Roman" panose="02020603050405020304" pitchFamily="18" charset="0"/>
                <a:ea typeface="宋体" panose="02010600030101010101" pitchFamily="2" charset="-122"/>
                <a:cs typeface="+mn-cs"/>
              </a:rPr>
              <a:t>Lyapunov</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第二方法的基本思想</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矩形 5"/>
          <p:cNvSpPr/>
          <p:nvPr/>
        </p:nvSpPr>
        <p:spPr>
          <a:xfrm>
            <a:off x="633428" y="2056648"/>
            <a:ext cx="7463790" cy="1477328"/>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en-US" altLang="zh-CN" sz="1800" b="0" i="1" u="none" strike="noStrike" kern="100" cap="none" spc="0" normalizeH="0" baseline="0" noProof="0" dirty="0" err="1">
                <a:ln>
                  <a:noFill/>
                </a:ln>
                <a:solidFill>
                  <a:prstClr val="black"/>
                </a:solidFill>
                <a:effectLst/>
                <a:uLnTx/>
                <a:uFillTx/>
                <a:latin typeface="宋体" panose="02010600030101010101" pitchFamily="2" charset="-122"/>
                <a:ea typeface="宋体" panose="02010600030101010101" pitchFamily="2" charset="-122"/>
                <a:cs typeface="+mn-cs"/>
              </a:rPr>
              <a:t>Lyapunov</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第二方法的基本思想是从能量变化角度来分析系统的稳定性。设系统储蓄的能量在平衡状态处达到极小值，若系统储能在运动中随时间的推移而逐渐减小，则系统就能稳定；反之，系统在运动中不断地从外界吸收能量，使其储能越来越大，则它就不能稳定。</a:t>
            </a:r>
          </a:p>
        </p:txBody>
      </p:sp>
      <p:sp>
        <p:nvSpPr>
          <p:cNvPr id="7" name="矩形 6"/>
          <p:cNvSpPr/>
          <p:nvPr/>
        </p:nvSpPr>
        <p:spPr>
          <a:xfrm>
            <a:off x="633428" y="3510892"/>
            <a:ext cx="7463790" cy="1131079"/>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err="1">
                <a:ln>
                  <a:noFill/>
                </a:ln>
                <a:solidFill>
                  <a:prstClr val="black"/>
                </a:solidFill>
                <a:effectLst/>
                <a:uLnTx/>
                <a:uFillTx/>
                <a:latin typeface="宋体" panose="02010600030101010101" pitchFamily="2" charset="-122"/>
                <a:ea typeface="宋体" panose="02010600030101010101" pitchFamily="2" charset="-122"/>
                <a:cs typeface="+mn-cs"/>
              </a:rPr>
              <a:t>Lyapunov</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第二方法反映了这样一种普遍规律，即如果系统有一个渐近稳定的平衡状态，那么当它运动到平衡状态的小邻域内时，系统储蓄的能量就随时间的增加而衰减，直到平衡状态处达到极小值。</a:t>
            </a:r>
          </a:p>
        </p:txBody>
      </p:sp>
      <p:sp>
        <p:nvSpPr>
          <p:cNvPr id="8" name="矩形 7"/>
          <p:cNvSpPr/>
          <p:nvPr/>
        </p:nvSpPr>
        <p:spPr>
          <a:xfrm>
            <a:off x="633430" y="4391079"/>
            <a:ext cx="7463789" cy="1390765"/>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en-US" altLang="zh-CN" sz="135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用</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定性的</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方法研究微分方程解的稳定性问题始于法国数字家废加莱</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(Poincare)</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。受这一思想的启发，俄国数学家李亚普诺夫提出了一种稳定性分析方法，现在称为直接法</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或第二方法</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307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40707733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
                                            <p:txEl>
                                              <p:pRg st="0" end="0"/>
                                            </p:txEl>
                                          </p:spTgt>
                                        </p:tgtEl>
                                        <p:attrNameLst>
                                          <p:attrName>style.visibility</p:attrName>
                                        </p:attrNameLst>
                                      </p:cBhvr>
                                      <p:to>
                                        <p:strVal val="visible"/>
                                      </p:to>
                                    </p:set>
                                    <p:animEffect transition="in" filter="fade">
                                      <p:cBhvr>
                                        <p:cTn id="12" dur="500"/>
                                        <p:tgtEl>
                                          <p:spTgt spid="6">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7">
                                            <p:txEl>
                                              <p:pRg st="0" end="0"/>
                                            </p:txEl>
                                          </p:spTgt>
                                        </p:tgtEl>
                                        <p:attrNameLst>
                                          <p:attrName>style.visibility</p:attrName>
                                        </p:attrNameLst>
                                      </p:cBhvr>
                                      <p:to>
                                        <p:strVal val="visible"/>
                                      </p:to>
                                    </p:set>
                                    <p:animEffect transition="in" filter="fade">
                                      <p:cBhvr>
                                        <p:cTn id="17" dur="500"/>
                                        <p:tgtEl>
                                          <p:spTgt spid="7">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8" grpId="0"/>
    </p:bldLst>
  </p:timing>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48640" y="1076380"/>
            <a:ext cx="7932420" cy="1477328"/>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在他们两人之前，一些物理学家在研究力学系统的稳定状态时就发现，当物体仅受重力作用且其重心处于最低位置时，平衡状态是稳定的，事实上这是该条件下一个力学系统平衡的稳定判据。下面从更直观的力学角度来进行讨论。</a:t>
            </a:r>
          </a:p>
        </p:txBody>
      </p:sp>
      <p:pic>
        <p:nvPicPr>
          <p:cNvPr id="24578" name="Picture 2" descr="图"/>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141056" y="2278143"/>
            <a:ext cx="4747589" cy="129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矩形 4"/>
          <p:cNvSpPr/>
          <p:nvPr/>
        </p:nvSpPr>
        <p:spPr>
          <a:xfrm>
            <a:off x="3181793" y="3671358"/>
            <a:ext cx="2666114" cy="352019"/>
          </a:xfrm>
          <a:prstGeom prst="rect">
            <a:avLst/>
          </a:prstGeom>
        </p:spPr>
        <p:txBody>
          <a:bodyPr wrap="none">
            <a:spAutoFit/>
          </a:bodyPr>
          <a:lstStyle/>
          <a:p>
            <a:pPr marL="0" marR="0" lvl="0" indent="0" algn="ctr" defTabSz="914400" rtl="0" eaLnBrk="1" fontAlgn="auto" latinLnBrk="0" hangingPunct="1">
              <a:lnSpc>
                <a:spcPct val="125000"/>
              </a:lnSpc>
              <a:spcBef>
                <a:spcPts val="0"/>
              </a:spcBef>
              <a:spcAft>
                <a:spcPts val="0"/>
              </a:spcAft>
              <a:buClrTx/>
              <a:buSzTx/>
              <a:buFontTx/>
              <a:buNone/>
              <a:tabLst/>
              <a:defRPr/>
            </a:pP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图</a:t>
            </a:r>
            <a:r>
              <a:rPr kumimoji="0" lang="en-US"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3-12 </a:t>
            </a: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从力学角度看稳定性机理</a:t>
            </a:r>
          </a:p>
        </p:txBody>
      </p:sp>
      <p:sp>
        <p:nvSpPr>
          <p:cNvPr id="6" name="矩形 5"/>
          <p:cNvSpPr/>
          <p:nvPr/>
        </p:nvSpPr>
        <p:spPr>
          <a:xfrm>
            <a:off x="548640" y="4094061"/>
            <a:ext cx="7932420" cy="784830"/>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3-11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给出三种曲面，研究小球</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处在各曲面不同位置时受到微小扰动后的运动趋势，但并不需要求解小球所满足的动态微分方程。</a:t>
            </a: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308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044999765"/>
      </p:ext>
    </p:extLst>
  </p:cSld>
  <p:clrMapOvr>
    <a:masterClrMapping/>
  </p:clrMapOvr>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68630" y="1397949"/>
            <a:ext cx="7829550" cy="1823576"/>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3-11(a)</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中的小球处于</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点时，受扰后使小球离开</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点，而不会返回</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点。</a:t>
            </a:r>
          </a:p>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3-11(b)</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中的小球受扰后，若</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面有摩擦，小球会停留在某一点，即处于稳定状态；若无摩擦，由牛顿定理可知，小球将作匀速直线运动。</a:t>
            </a:r>
          </a:p>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3-11(c)</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中的小球受扰后，会处于一种振荡状态，或作等幅周期据荡</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曲面无摩擦</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，或作衰减振荡</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曲面有摩擦</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p>
        </p:txBody>
      </p:sp>
      <p:sp>
        <p:nvSpPr>
          <p:cNvPr id="5" name="矩形 4"/>
          <p:cNvSpPr/>
          <p:nvPr/>
        </p:nvSpPr>
        <p:spPr>
          <a:xfrm>
            <a:off x="468630" y="3267306"/>
            <a:ext cx="5065810"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现在从能量的观点对小球的运动状况进行分析：</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6" name="矩形 5"/>
          <p:cNvSpPr/>
          <p:nvPr/>
        </p:nvSpPr>
        <p:spPr>
          <a:xfrm>
            <a:off x="468630" y="3682420"/>
            <a:ext cx="7829550" cy="1477328"/>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显然，如果小球的总能量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位能与动能之和</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不断减少，则总能量对时间的变化率是一个负数．最终小球将处在最小储能点上，并处于稳定状态。在电路系统中其实也有类似的情况，最典型的就是</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LC</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振荡电路。由此可看列，—个动态系统的稳定性似乎可以用能量加以度量。</a:t>
            </a:r>
          </a:p>
        </p:txBody>
      </p:sp>
      <p:graphicFrame>
        <p:nvGraphicFramePr>
          <p:cNvPr id="8" name="对象 7"/>
          <p:cNvGraphicFramePr>
            <a:graphicFrameLocks noChangeAspect="1"/>
          </p:cNvGraphicFramePr>
          <p:nvPr>
            <p:extLst/>
          </p:nvPr>
        </p:nvGraphicFramePr>
        <p:xfrm>
          <a:off x="3691890" y="1791731"/>
          <a:ext cx="691515" cy="305553"/>
        </p:xfrm>
        <a:graphic>
          <a:graphicData uri="http://schemas.openxmlformats.org/presentationml/2006/ole">
            <mc:AlternateContent xmlns:mc="http://schemas.openxmlformats.org/markup-compatibility/2006">
              <mc:Choice xmlns:v="urn:schemas-microsoft-com:vml" Requires="v">
                <p:oleObj spid="_x0000_s238594" name="Equation" r:id="rId3" imgW="405872" imgH="177569" progId="Equation.DSMT4">
                  <p:embed/>
                </p:oleObj>
              </mc:Choice>
              <mc:Fallback>
                <p:oleObj name="Equation" r:id="rId3" imgW="405872" imgH="177569" progId="Equation.DSMT4">
                  <p:embed/>
                  <p:pic>
                    <p:nvPicPr>
                      <p:cNvPr id="8" name="对象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691890" y="1791731"/>
                        <a:ext cx="691515" cy="305553"/>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309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42788041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
                                            <p:txEl>
                                              <p:pRg st="0" end="0"/>
                                            </p:txEl>
                                          </p:spTgt>
                                        </p:tgtEl>
                                        <p:attrNameLst>
                                          <p:attrName>style.visibility</p:attrName>
                                        </p:attrNameLst>
                                      </p:cBhvr>
                                      <p:to>
                                        <p:strVal val="visible"/>
                                      </p:to>
                                    </p:set>
                                    <p:animEffect transition="in" filter="fade">
                                      <p:cBhvr>
                                        <p:cTn id="12" dur="500"/>
                                        <p:tgtEl>
                                          <p:spTgt spid="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80060" y="1400532"/>
            <a:ext cx="7932420" cy="1131079"/>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但是，就一般系统而言，问题并非那么简单。这是因为在一般系统中，类似于力学系统的动能、位能概念并不存在，因此必须从数学的观点出发，更为一般地、抽象地来研究这种定性方法的应用。</a:t>
            </a:r>
          </a:p>
        </p:txBody>
      </p:sp>
      <p:sp>
        <p:nvSpPr>
          <p:cNvPr id="5" name="矩形 4"/>
          <p:cNvSpPr/>
          <p:nvPr/>
        </p:nvSpPr>
        <p:spPr>
          <a:xfrm>
            <a:off x="480060" y="2508529"/>
            <a:ext cx="7932420" cy="1477328"/>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李亚普诺夫是这样处理这一问题的，首先给稳定性以严格的定义；其次对系统构造一个相似于“能量”的正定泛函；最后研究该泛函沿着描述系统的微分方程运动时其导数随时间的变化情况。若泛函的导数是一个负定泛函，就可以对这个系统的稳定性做出结论。</a:t>
            </a:r>
          </a:p>
        </p:txBody>
      </p:sp>
      <p:sp>
        <p:nvSpPr>
          <p:cNvPr id="6" name="矩形 5"/>
          <p:cNvSpPr/>
          <p:nvPr/>
        </p:nvSpPr>
        <p:spPr>
          <a:xfrm>
            <a:off x="480060" y="3962773"/>
            <a:ext cx="7932420" cy="1477328"/>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后来，人们就把满足该条件的这个泛函称之为李亚普诺夫函数。对于一个动态系统而盲，如果能找到—个李亚普诺大函数．就可以肯定该系统是稳定的，而并不需要求解该系统的微分方程。这种分析系统稳定性的方法对线性系统和非线性系统均适用，从而给系统的稳定性分析带来了很大的便利。</a:t>
            </a: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310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1996325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
                                            <p:txEl>
                                              <p:pRg st="0" end="0"/>
                                            </p:txEl>
                                          </p:spTgt>
                                        </p:tgtEl>
                                        <p:attrNameLst>
                                          <p:attrName>style.visibility</p:attrName>
                                        </p:attrNameLst>
                                      </p:cBhvr>
                                      <p:to>
                                        <p:strVal val="visible"/>
                                      </p:to>
                                    </p:set>
                                    <p:animEffect transition="in" filter="fade">
                                      <p:cBhvr>
                                        <p:cTn id="12" dur="500"/>
                                        <p:tgtEl>
                                          <p:spTgt spid="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708660" y="1684413"/>
            <a:ext cx="7680960" cy="1823576"/>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应当指出的是，李亚普诺夫方法对系统稳定性的判定条件是充分的，而非必要的。这就是说，一个稳定的系统至少存在一个李亚普诺夫函数。对于—个特定系统而言，找不到该系统的李亚普诺夫函数也不能说系统不稳定。因此，如何选取李亚普诺夫函数十分重要且需要技巧，但本章不拟对此问题做详细的讨论。</a:t>
            </a:r>
          </a:p>
        </p:txBody>
      </p:sp>
      <p:sp>
        <p:nvSpPr>
          <p:cNvPr id="5" name="矩形 4"/>
          <p:cNvSpPr/>
          <p:nvPr/>
        </p:nvSpPr>
        <p:spPr>
          <a:xfrm>
            <a:off x="708660" y="3484906"/>
            <a:ext cx="7680960" cy="1131079"/>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在李亚普诺夫关于运动稳定性的理论中，还包含他的第一方法。这一方法是一种定量方法，它要求首先求解系统的微分方程，然后研究其稳定件，因此它是一种间接法。</a:t>
            </a: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311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0704265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01530" y="1252185"/>
            <a:ext cx="1927131"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2</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）函数定号性</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226015" y="1694509"/>
            <a:ext cx="8209325" cy="438582"/>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为便于理解李雅普诺夫诸稳定性定理，先就标量函数定号性概念作一简要回顾。</a:t>
            </a:r>
          </a:p>
        </p:txBody>
      </p:sp>
      <p:sp>
        <p:nvSpPr>
          <p:cNvPr id="6" name="矩形 5"/>
          <p:cNvSpPr/>
          <p:nvPr/>
        </p:nvSpPr>
        <p:spPr>
          <a:xfrm>
            <a:off x="412196" y="2085710"/>
            <a:ext cx="8003585" cy="78483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正定性</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标量函数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在域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S</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中对于</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有</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及</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在域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S</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内正定。如</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是正定。</a:t>
            </a:r>
          </a:p>
        </p:txBody>
      </p:sp>
      <p:graphicFrame>
        <p:nvGraphicFramePr>
          <p:cNvPr id="8" name="对象 7"/>
          <p:cNvGraphicFramePr>
            <a:graphicFrameLocks noChangeAspect="1"/>
          </p:cNvGraphicFramePr>
          <p:nvPr>
            <p:extLst/>
          </p:nvPr>
        </p:nvGraphicFramePr>
        <p:xfrm>
          <a:off x="2369311" y="2144155"/>
          <a:ext cx="411875" cy="298609"/>
        </p:xfrm>
        <a:graphic>
          <a:graphicData uri="http://schemas.openxmlformats.org/presentationml/2006/ole">
            <mc:AlternateContent xmlns:mc="http://schemas.openxmlformats.org/markup-compatibility/2006">
              <mc:Choice xmlns:v="urn:schemas-microsoft-com:vml" Requires="v">
                <p:oleObj spid="_x0000_s239618" name="Equation" r:id="rId3" imgW="380835" imgH="279279" progId="Equation.DSMT4">
                  <p:embed/>
                </p:oleObj>
              </mc:Choice>
              <mc:Fallback>
                <p:oleObj name="Equation" r:id="rId3" imgW="380835" imgH="279279" progId="Equation.DSMT4">
                  <p:embed/>
                  <p:pic>
                    <p:nvPicPr>
                      <p:cNvPr id="8" name="对象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69311" y="2144155"/>
                        <a:ext cx="411875" cy="298609"/>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3984071" y="2164003"/>
          <a:ext cx="654095" cy="258912"/>
        </p:xfrm>
        <a:graphic>
          <a:graphicData uri="http://schemas.openxmlformats.org/presentationml/2006/ole">
            <mc:AlternateContent xmlns:mc="http://schemas.openxmlformats.org/markup-compatibility/2006">
              <mc:Choice xmlns:v="urn:schemas-microsoft-com:vml" Requires="v">
                <p:oleObj spid="_x0000_s239619" name="Equation" r:id="rId5" imgW="457002" imgH="177723" progId="Equation.DSMT4">
                  <p:embed/>
                </p:oleObj>
              </mc:Choice>
              <mc:Fallback>
                <p:oleObj name="Equation" r:id="rId5" imgW="457002" imgH="177723" progId="Equation.DSMT4">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84071" y="2164003"/>
                        <a:ext cx="654095" cy="258912"/>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4976119" y="2865037"/>
          <a:ext cx="866760" cy="344330"/>
        </p:xfrm>
        <a:graphic>
          <a:graphicData uri="http://schemas.openxmlformats.org/presentationml/2006/ole">
            <mc:AlternateContent xmlns:mc="http://schemas.openxmlformats.org/markup-compatibility/2006">
              <mc:Choice xmlns:v="urn:schemas-microsoft-com:vml" Requires="v">
                <p:oleObj spid="_x0000_s239620" name="Equation" r:id="rId7" imgW="698500" imgH="279400" progId="Equation.DSMT4">
                  <p:embed/>
                </p:oleObj>
              </mc:Choice>
              <mc:Fallback>
                <p:oleObj name="Equation" r:id="rId7" imgW="698500" imgH="279400"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976119" y="2865037"/>
                        <a:ext cx="866760" cy="344330"/>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5996416" y="2164003"/>
          <a:ext cx="787044" cy="321469"/>
        </p:xfrm>
        <a:graphic>
          <a:graphicData uri="http://schemas.openxmlformats.org/presentationml/2006/ole">
            <mc:AlternateContent xmlns:mc="http://schemas.openxmlformats.org/markup-compatibility/2006">
              <mc:Choice xmlns:v="urn:schemas-microsoft-com:vml" Requires="v">
                <p:oleObj spid="_x0000_s239621" name="Equation" r:id="rId9" imgW="672808" imgH="279279" progId="Equation.DSMT4">
                  <p:embed/>
                </p:oleObj>
              </mc:Choice>
              <mc:Fallback>
                <p:oleObj name="Equation" r:id="rId9" imgW="672808" imgH="279279"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996416" y="2164003"/>
                        <a:ext cx="787044" cy="321469"/>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7343281" y="2175432"/>
          <a:ext cx="411875" cy="298609"/>
        </p:xfrm>
        <a:graphic>
          <a:graphicData uri="http://schemas.openxmlformats.org/presentationml/2006/ole">
            <mc:AlternateContent xmlns:mc="http://schemas.openxmlformats.org/markup-compatibility/2006">
              <mc:Choice xmlns:v="urn:schemas-microsoft-com:vml" Requires="v">
                <p:oleObj spid="_x0000_s239622" name="Equation" r:id="rId11" imgW="380835" imgH="279279" progId="Equation.DSMT4">
                  <p:embed/>
                </p:oleObj>
              </mc:Choice>
              <mc:Fallback>
                <p:oleObj name="Equation" r:id="rId11" imgW="380835" imgH="279279" progId="Equation.DSMT4">
                  <p:embed/>
                  <p:pic>
                    <p:nvPicPr>
                      <p:cNvPr id="15" name="对象 1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343281" y="2175432"/>
                        <a:ext cx="411875" cy="298609"/>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1927318" y="3170891"/>
          <a:ext cx="1398389" cy="308610"/>
        </p:xfrm>
        <a:graphic>
          <a:graphicData uri="http://schemas.openxmlformats.org/presentationml/2006/ole">
            <mc:AlternateContent xmlns:mc="http://schemas.openxmlformats.org/markup-compatibility/2006">
              <mc:Choice xmlns:v="urn:schemas-microsoft-com:vml" Requires="v">
                <p:oleObj spid="_x0000_s239623" name="Equation" r:id="rId12" imgW="1384300" imgH="304800" progId="Equation.DSMT4">
                  <p:embed/>
                </p:oleObj>
              </mc:Choice>
              <mc:Fallback>
                <p:oleObj name="Equation" r:id="rId12" imgW="1384300" imgH="304800" progId="Equation.DSMT4">
                  <p:embed/>
                  <p:pic>
                    <p:nvPicPr>
                      <p:cNvPr id="17" name="对象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927318" y="3170891"/>
                        <a:ext cx="1398389" cy="308610"/>
                      </a:xfrm>
                      <a:prstGeom prst="rect">
                        <a:avLst/>
                      </a:prstGeom>
                      <a:noFill/>
                    </p:spPr>
                  </p:pic>
                </p:oleObj>
              </mc:Fallback>
            </mc:AlternateContent>
          </a:graphicData>
        </a:graphic>
      </p:graphicFrame>
      <p:sp>
        <p:nvSpPr>
          <p:cNvPr id="18" name="Rectangle 12"/>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9" name="对象 18"/>
          <p:cNvGraphicFramePr>
            <a:graphicFrameLocks noChangeAspect="1"/>
          </p:cNvGraphicFramePr>
          <p:nvPr>
            <p:extLst/>
          </p:nvPr>
        </p:nvGraphicFramePr>
        <p:xfrm>
          <a:off x="1632795" y="2474041"/>
          <a:ext cx="1473032" cy="358974"/>
        </p:xfrm>
        <a:graphic>
          <a:graphicData uri="http://schemas.openxmlformats.org/presentationml/2006/ole">
            <mc:AlternateContent xmlns:mc="http://schemas.openxmlformats.org/markup-compatibility/2006">
              <mc:Choice xmlns:v="urn:schemas-microsoft-com:vml" Requires="v">
                <p:oleObj spid="_x0000_s239624" name="Equation" r:id="rId14" imgW="1130300" imgH="279400" progId="Equation.DSMT4">
                  <p:embed/>
                </p:oleObj>
              </mc:Choice>
              <mc:Fallback>
                <p:oleObj name="Equation" r:id="rId14" imgW="1130300" imgH="279400" progId="Equation.DSMT4">
                  <p:embed/>
                  <p:pic>
                    <p:nvPicPr>
                      <p:cNvPr id="19" name="对象 1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632795" y="2474041"/>
                        <a:ext cx="1473032" cy="358974"/>
                      </a:xfrm>
                      <a:prstGeom prst="rect">
                        <a:avLst/>
                      </a:prstGeom>
                      <a:noFill/>
                    </p:spPr>
                  </p:pic>
                </p:oleObj>
              </mc:Fallback>
            </mc:AlternateContent>
          </a:graphicData>
        </a:graphic>
      </p:graphicFrame>
      <p:sp>
        <p:nvSpPr>
          <p:cNvPr id="20" name="Rectangle 14"/>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1" name="对象 20"/>
          <p:cNvGraphicFramePr>
            <a:graphicFrameLocks noChangeAspect="1"/>
          </p:cNvGraphicFramePr>
          <p:nvPr>
            <p:extLst/>
          </p:nvPr>
        </p:nvGraphicFramePr>
        <p:xfrm>
          <a:off x="4999964" y="2164003"/>
          <a:ext cx="716542" cy="284654"/>
        </p:xfrm>
        <a:graphic>
          <a:graphicData uri="http://schemas.openxmlformats.org/presentationml/2006/ole">
            <mc:AlternateContent xmlns:mc="http://schemas.openxmlformats.org/markup-compatibility/2006">
              <mc:Choice xmlns:v="urn:schemas-microsoft-com:vml" Requires="v">
                <p:oleObj spid="_x0000_s239625" name="Equation" r:id="rId16" imgW="698500" imgH="279400" progId="Equation.DSMT4">
                  <p:embed/>
                </p:oleObj>
              </mc:Choice>
              <mc:Fallback>
                <p:oleObj name="Equation" r:id="rId16" imgW="698500" imgH="279400" progId="Equation.DSMT4">
                  <p:embed/>
                  <p:pic>
                    <p:nvPicPr>
                      <p:cNvPr id="21" name="对象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4999964" y="2164003"/>
                        <a:ext cx="716542" cy="284654"/>
                      </a:xfrm>
                      <a:prstGeom prst="rect">
                        <a:avLst/>
                      </a:prstGeom>
                      <a:noFill/>
                    </p:spPr>
                  </p:pic>
                </p:oleObj>
              </mc:Fallback>
            </mc:AlternateContent>
          </a:graphicData>
        </a:graphic>
      </p:graphicFrame>
      <p:sp>
        <p:nvSpPr>
          <p:cNvPr id="22" name="矩形 21"/>
          <p:cNvSpPr/>
          <p:nvPr/>
        </p:nvSpPr>
        <p:spPr>
          <a:xfrm>
            <a:off x="431755" y="2852865"/>
            <a:ext cx="8003585"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负定性：</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标量函数</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在域</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S</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中对于</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有</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及</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，称</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在域</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S</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内负定。如是</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负定的。</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3" name="对象 22"/>
          <p:cNvGraphicFramePr>
            <a:graphicFrameLocks noChangeAspect="1"/>
          </p:cNvGraphicFramePr>
          <p:nvPr>
            <p:extLst/>
          </p:nvPr>
        </p:nvGraphicFramePr>
        <p:xfrm>
          <a:off x="2423568" y="2887011"/>
          <a:ext cx="411875" cy="298609"/>
        </p:xfrm>
        <a:graphic>
          <a:graphicData uri="http://schemas.openxmlformats.org/presentationml/2006/ole">
            <mc:AlternateContent xmlns:mc="http://schemas.openxmlformats.org/markup-compatibility/2006">
              <mc:Choice xmlns:v="urn:schemas-microsoft-com:vml" Requires="v">
                <p:oleObj spid="_x0000_s239626" name="Equation" r:id="rId18" imgW="380835" imgH="279279" progId="Equation.DSMT4">
                  <p:embed/>
                </p:oleObj>
              </mc:Choice>
              <mc:Fallback>
                <p:oleObj name="Equation" r:id="rId18" imgW="380835" imgH="279279" progId="Equation.DSMT4">
                  <p:embed/>
                  <p:pic>
                    <p:nvPicPr>
                      <p:cNvPr id="23" name="对象 2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23568" y="2887011"/>
                        <a:ext cx="411875" cy="298609"/>
                      </a:xfrm>
                      <a:prstGeom prst="rect">
                        <a:avLst/>
                      </a:prstGeom>
                      <a:noFill/>
                    </p:spPr>
                  </p:pic>
                </p:oleObj>
              </mc:Fallback>
            </mc:AlternateContent>
          </a:graphicData>
        </a:graphic>
      </p:graphicFrame>
      <p:graphicFrame>
        <p:nvGraphicFramePr>
          <p:cNvPr id="24" name="对象 23"/>
          <p:cNvGraphicFramePr>
            <a:graphicFrameLocks noChangeAspect="1"/>
          </p:cNvGraphicFramePr>
          <p:nvPr>
            <p:extLst/>
          </p:nvPr>
        </p:nvGraphicFramePr>
        <p:xfrm>
          <a:off x="4035336" y="2887010"/>
          <a:ext cx="654095" cy="258912"/>
        </p:xfrm>
        <a:graphic>
          <a:graphicData uri="http://schemas.openxmlformats.org/presentationml/2006/ole">
            <mc:AlternateContent xmlns:mc="http://schemas.openxmlformats.org/markup-compatibility/2006">
              <mc:Choice xmlns:v="urn:schemas-microsoft-com:vml" Requires="v">
                <p:oleObj spid="_x0000_s239627" name="Equation" r:id="rId19" imgW="457002" imgH="177723" progId="Equation.DSMT4">
                  <p:embed/>
                </p:oleObj>
              </mc:Choice>
              <mc:Fallback>
                <p:oleObj name="Equation" r:id="rId19" imgW="457002" imgH="177723" progId="Equation.DSMT4">
                  <p:embed/>
                  <p:pic>
                    <p:nvPicPr>
                      <p:cNvPr id="24" name="对象 2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035336" y="2887010"/>
                        <a:ext cx="654095" cy="258912"/>
                      </a:xfrm>
                      <a:prstGeom prst="rect">
                        <a:avLst/>
                      </a:prstGeom>
                      <a:noFill/>
                    </p:spPr>
                  </p:pic>
                </p:oleObj>
              </mc:Fallback>
            </mc:AlternateContent>
          </a:graphicData>
        </a:graphic>
      </p:graphicFrame>
      <p:graphicFrame>
        <p:nvGraphicFramePr>
          <p:cNvPr id="25" name="对象 24"/>
          <p:cNvGraphicFramePr>
            <a:graphicFrameLocks noChangeAspect="1"/>
          </p:cNvGraphicFramePr>
          <p:nvPr>
            <p:extLst/>
          </p:nvPr>
        </p:nvGraphicFramePr>
        <p:xfrm>
          <a:off x="6129567" y="2875580"/>
          <a:ext cx="787044" cy="321469"/>
        </p:xfrm>
        <a:graphic>
          <a:graphicData uri="http://schemas.openxmlformats.org/presentationml/2006/ole">
            <mc:AlternateContent xmlns:mc="http://schemas.openxmlformats.org/markup-compatibility/2006">
              <mc:Choice xmlns:v="urn:schemas-microsoft-com:vml" Requires="v">
                <p:oleObj spid="_x0000_s239628" name="Equation" r:id="rId20" imgW="672808" imgH="279279" progId="Equation.DSMT4">
                  <p:embed/>
                </p:oleObj>
              </mc:Choice>
              <mc:Fallback>
                <p:oleObj name="Equation" r:id="rId20" imgW="672808" imgH="279279" progId="Equation.DSMT4">
                  <p:embed/>
                  <p:pic>
                    <p:nvPicPr>
                      <p:cNvPr id="25" name="对象 2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129567" y="2875580"/>
                        <a:ext cx="787044" cy="321469"/>
                      </a:xfrm>
                      <a:prstGeom prst="rect">
                        <a:avLst/>
                      </a:prstGeom>
                      <a:noFill/>
                    </p:spPr>
                  </p:pic>
                </p:oleObj>
              </mc:Fallback>
            </mc:AlternateContent>
          </a:graphicData>
        </a:graphic>
      </p:graphicFrame>
      <p:graphicFrame>
        <p:nvGraphicFramePr>
          <p:cNvPr id="26" name="对象 25"/>
          <p:cNvGraphicFramePr>
            <a:graphicFrameLocks noChangeAspect="1"/>
          </p:cNvGraphicFramePr>
          <p:nvPr>
            <p:extLst/>
          </p:nvPr>
        </p:nvGraphicFramePr>
        <p:xfrm>
          <a:off x="7394545" y="2872282"/>
          <a:ext cx="411875" cy="298609"/>
        </p:xfrm>
        <a:graphic>
          <a:graphicData uri="http://schemas.openxmlformats.org/presentationml/2006/ole">
            <mc:AlternateContent xmlns:mc="http://schemas.openxmlformats.org/markup-compatibility/2006">
              <mc:Choice xmlns:v="urn:schemas-microsoft-com:vml" Requires="v">
                <p:oleObj spid="_x0000_s239629" name="Equation" r:id="rId21" imgW="380835" imgH="279279" progId="Equation.DSMT4">
                  <p:embed/>
                </p:oleObj>
              </mc:Choice>
              <mc:Fallback>
                <p:oleObj name="Equation" r:id="rId21" imgW="380835" imgH="279279" progId="Equation.DSMT4">
                  <p:embed/>
                  <p:pic>
                    <p:nvPicPr>
                      <p:cNvPr id="26" name="对象 2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394545" y="2872282"/>
                        <a:ext cx="411875" cy="298609"/>
                      </a:xfrm>
                      <a:prstGeom prst="rect">
                        <a:avLst/>
                      </a:prstGeom>
                      <a:noFill/>
                    </p:spPr>
                  </p:pic>
                </p:oleObj>
              </mc:Fallback>
            </mc:AlternateContent>
          </a:graphicData>
        </a:graphic>
      </p:graphicFrame>
      <p:sp>
        <p:nvSpPr>
          <p:cNvPr id="30" name="矩形 29"/>
          <p:cNvSpPr/>
          <p:nvPr/>
        </p:nvSpPr>
        <p:spPr>
          <a:xfrm>
            <a:off x="431755" y="3453926"/>
            <a:ext cx="8003585" cy="1477328"/>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负（正）半定性</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标量函数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在域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S</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中对于</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有</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）及</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p>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在域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S</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内负（正）半定。如</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，当</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时有</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时，</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，且有</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时</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，故</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为负半定的。</a:t>
            </a:r>
            <a:endPar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而</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则是正半定的。</a:t>
            </a:r>
          </a:p>
        </p:txBody>
      </p:sp>
      <p:graphicFrame>
        <p:nvGraphicFramePr>
          <p:cNvPr id="31" name="对象 30"/>
          <p:cNvGraphicFramePr>
            <a:graphicFrameLocks noChangeAspect="1"/>
          </p:cNvGraphicFramePr>
          <p:nvPr>
            <p:extLst/>
          </p:nvPr>
        </p:nvGraphicFramePr>
        <p:xfrm>
          <a:off x="3294001" y="3527594"/>
          <a:ext cx="411875" cy="298609"/>
        </p:xfrm>
        <a:graphic>
          <a:graphicData uri="http://schemas.openxmlformats.org/presentationml/2006/ole">
            <mc:AlternateContent xmlns:mc="http://schemas.openxmlformats.org/markup-compatibility/2006">
              <mc:Choice xmlns:v="urn:schemas-microsoft-com:vml" Requires="v">
                <p:oleObj spid="_x0000_s239630" name="Equation" r:id="rId22" imgW="380835" imgH="279279" progId="Equation.DSMT4">
                  <p:embed/>
                </p:oleObj>
              </mc:Choice>
              <mc:Fallback>
                <p:oleObj name="Equation" r:id="rId22" imgW="380835" imgH="279279" progId="Equation.DSMT4">
                  <p:embed/>
                  <p:pic>
                    <p:nvPicPr>
                      <p:cNvPr id="31" name="对象 3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94001" y="3527594"/>
                        <a:ext cx="411875" cy="298609"/>
                      </a:xfrm>
                      <a:prstGeom prst="rect">
                        <a:avLst/>
                      </a:prstGeom>
                      <a:noFill/>
                    </p:spPr>
                  </p:pic>
                </p:oleObj>
              </mc:Fallback>
            </mc:AlternateContent>
          </a:graphicData>
        </a:graphic>
      </p:graphicFrame>
      <p:graphicFrame>
        <p:nvGraphicFramePr>
          <p:cNvPr id="32" name="对象 31"/>
          <p:cNvGraphicFramePr>
            <a:graphicFrameLocks noChangeAspect="1"/>
          </p:cNvGraphicFramePr>
          <p:nvPr>
            <p:extLst/>
          </p:nvPr>
        </p:nvGraphicFramePr>
        <p:xfrm>
          <a:off x="4944413" y="3536012"/>
          <a:ext cx="654095" cy="258912"/>
        </p:xfrm>
        <a:graphic>
          <a:graphicData uri="http://schemas.openxmlformats.org/presentationml/2006/ole">
            <mc:AlternateContent xmlns:mc="http://schemas.openxmlformats.org/markup-compatibility/2006">
              <mc:Choice xmlns:v="urn:schemas-microsoft-com:vml" Requires="v">
                <p:oleObj spid="_x0000_s239631" name="Equation" r:id="rId23" imgW="457002" imgH="177723" progId="Equation.DSMT4">
                  <p:embed/>
                </p:oleObj>
              </mc:Choice>
              <mc:Fallback>
                <p:oleObj name="Equation" r:id="rId23" imgW="457002" imgH="177723" progId="Equation.DSMT4">
                  <p:embed/>
                  <p:pic>
                    <p:nvPicPr>
                      <p:cNvPr id="32" name="对象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944413" y="3536012"/>
                        <a:ext cx="654095" cy="258912"/>
                      </a:xfrm>
                      <a:prstGeom prst="rect">
                        <a:avLst/>
                      </a:prstGeom>
                      <a:noFill/>
                    </p:spPr>
                  </p:pic>
                </p:oleObj>
              </mc:Fallback>
            </mc:AlternateContent>
          </a:graphicData>
        </a:graphic>
      </p:graphicFrame>
      <p:sp>
        <p:nvSpPr>
          <p:cNvPr id="33" name="Rectangle 19"/>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34" name="对象 33"/>
          <p:cNvGraphicFramePr>
            <a:graphicFrameLocks noChangeAspect="1"/>
          </p:cNvGraphicFramePr>
          <p:nvPr>
            <p:extLst/>
          </p:nvPr>
        </p:nvGraphicFramePr>
        <p:xfrm>
          <a:off x="5876484" y="3527287"/>
          <a:ext cx="821497" cy="326348"/>
        </p:xfrm>
        <a:graphic>
          <a:graphicData uri="http://schemas.openxmlformats.org/presentationml/2006/ole">
            <mc:AlternateContent xmlns:mc="http://schemas.openxmlformats.org/markup-compatibility/2006">
              <mc:Choice xmlns:v="urn:schemas-microsoft-com:vml" Requires="v">
                <p:oleObj spid="_x0000_s239632" name="Equation" r:id="rId24" imgW="698500" imgH="279400" progId="Equation.DSMT4">
                  <p:embed/>
                </p:oleObj>
              </mc:Choice>
              <mc:Fallback>
                <p:oleObj name="Equation" r:id="rId24" imgW="698500" imgH="279400" progId="Equation.DSMT4">
                  <p:embed/>
                  <p:pic>
                    <p:nvPicPr>
                      <p:cNvPr id="34" name="对象 33"/>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5876484" y="3527287"/>
                        <a:ext cx="821497" cy="326348"/>
                      </a:xfrm>
                      <a:prstGeom prst="rect">
                        <a:avLst/>
                      </a:prstGeom>
                      <a:noFill/>
                    </p:spPr>
                  </p:pic>
                </p:oleObj>
              </mc:Fallback>
            </mc:AlternateContent>
          </a:graphicData>
        </a:graphic>
      </p:graphicFrame>
      <p:sp>
        <p:nvSpPr>
          <p:cNvPr id="35" name="Rectangle 21"/>
          <p:cNvSpPr>
            <a:spLocks noChangeArrowheads="1"/>
          </p:cNvSpPr>
          <p:nvPr/>
        </p:nvSpPr>
        <p:spPr bwMode="auto">
          <a:xfrm>
            <a:off x="6916612" y="367794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36" name="对象 35"/>
          <p:cNvGraphicFramePr>
            <a:graphicFrameLocks noChangeAspect="1"/>
          </p:cNvGraphicFramePr>
          <p:nvPr>
            <p:extLst/>
          </p:nvPr>
        </p:nvGraphicFramePr>
        <p:xfrm>
          <a:off x="6975219" y="3539199"/>
          <a:ext cx="761526" cy="302524"/>
        </p:xfrm>
        <a:graphic>
          <a:graphicData uri="http://schemas.openxmlformats.org/presentationml/2006/ole">
            <mc:AlternateContent xmlns:mc="http://schemas.openxmlformats.org/markup-compatibility/2006">
              <mc:Choice xmlns:v="urn:schemas-microsoft-com:vml" Requires="v">
                <p:oleObj spid="_x0000_s239633" name="Equation" r:id="rId26" imgW="698500" imgH="279400" progId="Equation.DSMT4">
                  <p:embed/>
                </p:oleObj>
              </mc:Choice>
              <mc:Fallback>
                <p:oleObj name="Equation" r:id="rId26" imgW="698500" imgH="279400" progId="Equation.DSMT4">
                  <p:embed/>
                  <p:pic>
                    <p:nvPicPr>
                      <p:cNvPr id="36" name="对象 35"/>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6975219" y="3539199"/>
                        <a:ext cx="761526" cy="302524"/>
                      </a:xfrm>
                      <a:prstGeom prst="rect">
                        <a:avLst/>
                      </a:prstGeom>
                      <a:noFill/>
                    </p:spPr>
                  </p:pic>
                </p:oleObj>
              </mc:Fallback>
            </mc:AlternateContent>
          </a:graphicData>
        </a:graphic>
      </p:graphicFrame>
      <p:graphicFrame>
        <p:nvGraphicFramePr>
          <p:cNvPr id="37" name="对象 36"/>
          <p:cNvGraphicFramePr>
            <a:graphicFrameLocks noChangeAspect="1"/>
          </p:cNvGraphicFramePr>
          <p:nvPr>
            <p:extLst/>
          </p:nvPr>
        </p:nvGraphicFramePr>
        <p:xfrm>
          <a:off x="8168233" y="3504734"/>
          <a:ext cx="787044" cy="321469"/>
        </p:xfrm>
        <a:graphic>
          <a:graphicData uri="http://schemas.openxmlformats.org/presentationml/2006/ole">
            <mc:AlternateContent xmlns:mc="http://schemas.openxmlformats.org/markup-compatibility/2006">
              <mc:Choice xmlns:v="urn:schemas-microsoft-com:vml" Requires="v">
                <p:oleObj spid="_x0000_s239634" name="Equation" r:id="rId28" imgW="672808" imgH="279279" progId="Equation.DSMT4">
                  <p:embed/>
                </p:oleObj>
              </mc:Choice>
              <mc:Fallback>
                <p:oleObj name="Equation" r:id="rId28" imgW="672808" imgH="279279" progId="Equation.DSMT4">
                  <p:embed/>
                  <p:pic>
                    <p:nvPicPr>
                      <p:cNvPr id="37" name="对象 3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168233" y="3504734"/>
                        <a:ext cx="787044" cy="321469"/>
                      </a:xfrm>
                      <a:prstGeom prst="rect">
                        <a:avLst/>
                      </a:prstGeom>
                      <a:noFill/>
                    </p:spPr>
                  </p:pic>
                </p:oleObj>
              </mc:Fallback>
            </mc:AlternateContent>
          </a:graphicData>
        </a:graphic>
      </p:graphicFrame>
      <p:graphicFrame>
        <p:nvGraphicFramePr>
          <p:cNvPr id="38" name="对象 37"/>
          <p:cNvGraphicFramePr>
            <a:graphicFrameLocks noChangeAspect="1"/>
          </p:cNvGraphicFramePr>
          <p:nvPr>
            <p:extLst/>
          </p:nvPr>
        </p:nvGraphicFramePr>
        <p:xfrm>
          <a:off x="959158" y="3862539"/>
          <a:ext cx="411875" cy="298609"/>
        </p:xfrm>
        <a:graphic>
          <a:graphicData uri="http://schemas.openxmlformats.org/presentationml/2006/ole">
            <mc:AlternateContent xmlns:mc="http://schemas.openxmlformats.org/markup-compatibility/2006">
              <mc:Choice xmlns:v="urn:schemas-microsoft-com:vml" Requires="v">
                <p:oleObj spid="_x0000_s239635" name="Equation" r:id="rId29" imgW="380835" imgH="279279" progId="Equation.DSMT4">
                  <p:embed/>
                </p:oleObj>
              </mc:Choice>
              <mc:Fallback>
                <p:oleObj name="Equation" r:id="rId29" imgW="380835" imgH="279279" progId="Equation.DSMT4">
                  <p:embed/>
                  <p:pic>
                    <p:nvPicPr>
                      <p:cNvPr id="38" name="对象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59158" y="3862539"/>
                        <a:ext cx="411875" cy="298609"/>
                      </a:xfrm>
                      <a:prstGeom prst="rect">
                        <a:avLst/>
                      </a:prstGeom>
                      <a:noFill/>
                    </p:spPr>
                  </p:pic>
                </p:oleObj>
              </mc:Fallback>
            </mc:AlternateContent>
          </a:graphicData>
        </a:graphic>
      </p:graphicFrame>
      <p:graphicFrame>
        <p:nvGraphicFramePr>
          <p:cNvPr id="40" name="对象 39"/>
          <p:cNvGraphicFramePr>
            <a:graphicFrameLocks noChangeAspect="1"/>
          </p:cNvGraphicFramePr>
          <p:nvPr>
            <p:extLst/>
          </p:nvPr>
        </p:nvGraphicFramePr>
        <p:xfrm>
          <a:off x="4068556" y="3823094"/>
          <a:ext cx="1714043" cy="364925"/>
        </p:xfrm>
        <a:graphic>
          <a:graphicData uri="http://schemas.openxmlformats.org/presentationml/2006/ole">
            <mc:AlternateContent xmlns:mc="http://schemas.openxmlformats.org/markup-compatibility/2006">
              <mc:Choice xmlns:v="urn:schemas-microsoft-com:vml" Requires="v">
                <p:oleObj spid="_x0000_s239636" name="Equation" r:id="rId30" imgW="1472561" imgH="317362" progId="Equation.DSMT4">
                  <p:embed/>
                </p:oleObj>
              </mc:Choice>
              <mc:Fallback>
                <p:oleObj name="Equation" r:id="rId30" imgW="1472561" imgH="317362" progId="Equation.DSMT4">
                  <p:embed/>
                  <p:pic>
                    <p:nvPicPr>
                      <p:cNvPr id="40" name="对象 39"/>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4068556" y="3823094"/>
                        <a:ext cx="1714043" cy="364925"/>
                      </a:xfrm>
                      <a:prstGeom prst="rect">
                        <a:avLst/>
                      </a:prstGeom>
                      <a:noFill/>
                    </p:spPr>
                  </p:pic>
                </p:oleObj>
              </mc:Fallback>
            </mc:AlternateContent>
          </a:graphicData>
        </a:graphic>
      </p:graphicFrame>
      <p:graphicFrame>
        <p:nvGraphicFramePr>
          <p:cNvPr id="42" name="对象 41"/>
          <p:cNvGraphicFramePr>
            <a:graphicFrameLocks noChangeAspect="1"/>
          </p:cNvGraphicFramePr>
          <p:nvPr>
            <p:extLst/>
          </p:nvPr>
        </p:nvGraphicFramePr>
        <p:xfrm>
          <a:off x="6377837" y="3886697"/>
          <a:ext cx="850365" cy="283455"/>
        </p:xfrm>
        <a:graphic>
          <a:graphicData uri="http://schemas.openxmlformats.org/presentationml/2006/ole">
            <mc:AlternateContent xmlns:mc="http://schemas.openxmlformats.org/markup-compatibility/2006">
              <mc:Choice xmlns:v="urn:schemas-microsoft-com:vml" Requires="v">
                <p:oleObj spid="_x0000_s239637" name="Equation" r:id="rId32" imgW="710891" imgH="241195" progId="Equation.DSMT4">
                  <p:embed/>
                </p:oleObj>
              </mc:Choice>
              <mc:Fallback>
                <p:oleObj name="Equation" r:id="rId32" imgW="710891" imgH="241195" progId="Equation.DSMT4">
                  <p:embed/>
                  <p:pic>
                    <p:nvPicPr>
                      <p:cNvPr id="42" name="对象 41"/>
                      <p:cNvPicPr>
                        <a:picLocks noChangeAspect="1"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6377837" y="3886697"/>
                        <a:ext cx="850365" cy="283455"/>
                      </a:xfrm>
                      <a:prstGeom prst="rect">
                        <a:avLst/>
                      </a:prstGeom>
                      <a:noFill/>
                    </p:spPr>
                  </p:pic>
                </p:oleObj>
              </mc:Fallback>
            </mc:AlternateContent>
          </a:graphicData>
        </a:graphic>
      </p:graphicFrame>
      <p:graphicFrame>
        <p:nvGraphicFramePr>
          <p:cNvPr id="44" name="对象 43"/>
          <p:cNvGraphicFramePr>
            <a:graphicFrameLocks noChangeAspect="1"/>
          </p:cNvGraphicFramePr>
          <p:nvPr>
            <p:extLst/>
          </p:nvPr>
        </p:nvGraphicFramePr>
        <p:xfrm>
          <a:off x="7634056" y="3907761"/>
          <a:ext cx="740222" cy="294061"/>
        </p:xfrm>
        <a:graphic>
          <a:graphicData uri="http://schemas.openxmlformats.org/presentationml/2006/ole">
            <mc:AlternateContent xmlns:mc="http://schemas.openxmlformats.org/markup-compatibility/2006">
              <mc:Choice xmlns:v="urn:schemas-microsoft-com:vml" Requires="v">
                <p:oleObj spid="_x0000_s239638" name="Equation" r:id="rId34" imgW="698500" imgH="279400" progId="Equation.DSMT4">
                  <p:embed/>
                </p:oleObj>
              </mc:Choice>
              <mc:Fallback>
                <p:oleObj name="Equation" r:id="rId34" imgW="698500" imgH="279400" progId="Equation.DSMT4">
                  <p:embed/>
                  <p:pic>
                    <p:nvPicPr>
                      <p:cNvPr id="44" name="对象 43"/>
                      <p:cNvPicPr>
                        <a:picLocks noChangeAspect="1" noChangeArrowheads="1"/>
                      </p:cNvPicPr>
                      <p:nvPr/>
                    </p:nvPicPr>
                    <p:blipFill>
                      <a:blip r:embed="rId35">
                        <a:extLst>
                          <a:ext uri="{28A0092B-C50C-407E-A947-70E740481C1C}">
                            <a14:useLocalDpi xmlns:a14="http://schemas.microsoft.com/office/drawing/2010/main" val="0"/>
                          </a:ext>
                        </a:extLst>
                      </a:blip>
                      <a:srcRect/>
                      <a:stretch>
                        <a:fillRect/>
                      </a:stretch>
                    </p:blipFill>
                    <p:spPr bwMode="auto">
                      <a:xfrm>
                        <a:off x="7634056" y="3907761"/>
                        <a:ext cx="740222" cy="294061"/>
                      </a:xfrm>
                      <a:prstGeom prst="rect">
                        <a:avLst/>
                      </a:prstGeom>
                      <a:noFill/>
                    </p:spPr>
                  </p:pic>
                </p:oleObj>
              </mc:Fallback>
            </mc:AlternateContent>
          </a:graphicData>
        </a:graphic>
      </p:graphicFrame>
      <p:sp>
        <p:nvSpPr>
          <p:cNvPr id="45" name="Rectangle 46"/>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46" name="对象 45"/>
          <p:cNvGraphicFramePr>
            <a:graphicFrameLocks noChangeAspect="1"/>
          </p:cNvGraphicFramePr>
          <p:nvPr>
            <p:extLst/>
          </p:nvPr>
        </p:nvGraphicFramePr>
        <p:xfrm>
          <a:off x="431756" y="4201821"/>
          <a:ext cx="894973" cy="333945"/>
        </p:xfrm>
        <a:graphic>
          <a:graphicData uri="http://schemas.openxmlformats.org/presentationml/2006/ole">
            <mc:AlternateContent xmlns:mc="http://schemas.openxmlformats.org/markup-compatibility/2006">
              <mc:Choice xmlns:v="urn:schemas-microsoft-com:vml" Requires="v">
                <p:oleObj spid="_x0000_s239639" name="Equation" r:id="rId36" imgW="634725" imgH="241195" progId="Equation.DSMT4">
                  <p:embed/>
                </p:oleObj>
              </mc:Choice>
              <mc:Fallback>
                <p:oleObj name="Equation" r:id="rId36" imgW="634725" imgH="241195" progId="Equation.DSMT4">
                  <p:embed/>
                  <p:pic>
                    <p:nvPicPr>
                      <p:cNvPr id="46" name="对象 45"/>
                      <p:cNvPicPr>
                        <a:picLocks noChangeAspect="1" noChangeArrowheads="1"/>
                      </p:cNvPicPr>
                      <p:nvPr/>
                    </p:nvPicPr>
                    <p:blipFill>
                      <a:blip r:embed="rId37">
                        <a:extLst>
                          <a:ext uri="{28A0092B-C50C-407E-A947-70E740481C1C}">
                            <a14:useLocalDpi xmlns:a14="http://schemas.microsoft.com/office/drawing/2010/main" val="0"/>
                          </a:ext>
                        </a:extLst>
                      </a:blip>
                      <a:srcRect/>
                      <a:stretch>
                        <a:fillRect/>
                      </a:stretch>
                    </p:blipFill>
                    <p:spPr bwMode="auto">
                      <a:xfrm>
                        <a:off x="431756" y="4201821"/>
                        <a:ext cx="894973" cy="333945"/>
                      </a:xfrm>
                      <a:prstGeom prst="rect">
                        <a:avLst/>
                      </a:prstGeom>
                      <a:noFill/>
                    </p:spPr>
                  </p:pic>
                </p:oleObj>
              </mc:Fallback>
            </mc:AlternateContent>
          </a:graphicData>
        </a:graphic>
      </p:graphicFrame>
      <p:graphicFrame>
        <p:nvGraphicFramePr>
          <p:cNvPr id="48" name="对象 47"/>
          <p:cNvGraphicFramePr>
            <a:graphicFrameLocks noChangeAspect="1"/>
          </p:cNvGraphicFramePr>
          <p:nvPr>
            <p:extLst/>
          </p:nvPr>
        </p:nvGraphicFramePr>
        <p:xfrm>
          <a:off x="1652354" y="4224138"/>
          <a:ext cx="850285" cy="337784"/>
        </p:xfrm>
        <a:graphic>
          <a:graphicData uri="http://schemas.openxmlformats.org/presentationml/2006/ole">
            <mc:AlternateContent xmlns:mc="http://schemas.openxmlformats.org/markup-compatibility/2006">
              <mc:Choice xmlns:v="urn:schemas-microsoft-com:vml" Requires="v">
                <p:oleObj spid="_x0000_s239640" name="Equation" r:id="rId38" imgW="698500" imgH="279400" progId="Equation.DSMT4">
                  <p:embed/>
                </p:oleObj>
              </mc:Choice>
              <mc:Fallback>
                <p:oleObj name="Equation" r:id="rId38" imgW="698500" imgH="279400" progId="Equation.DSMT4">
                  <p:embed/>
                  <p:pic>
                    <p:nvPicPr>
                      <p:cNvPr id="48" name="对象 4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652354" y="4224138"/>
                        <a:ext cx="850285" cy="337784"/>
                      </a:xfrm>
                      <a:prstGeom prst="rect">
                        <a:avLst/>
                      </a:prstGeom>
                      <a:noFill/>
                    </p:spPr>
                  </p:pic>
                </p:oleObj>
              </mc:Fallback>
            </mc:AlternateContent>
          </a:graphicData>
        </a:graphic>
      </p:graphicFrame>
      <p:graphicFrame>
        <p:nvGraphicFramePr>
          <p:cNvPr id="50" name="对象 49"/>
          <p:cNvGraphicFramePr>
            <a:graphicFrameLocks noChangeAspect="1"/>
          </p:cNvGraphicFramePr>
          <p:nvPr>
            <p:extLst/>
          </p:nvPr>
        </p:nvGraphicFramePr>
        <p:xfrm>
          <a:off x="3308392" y="4190593"/>
          <a:ext cx="1078904" cy="293180"/>
        </p:xfrm>
        <a:graphic>
          <a:graphicData uri="http://schemas.openxmlformats.org/presentationml/2006/ole">
            <mc:AlternateContent xmlns:mc="http://schemas.openxmlformats.org/markup-compatibility/2006">
              <mc:Choice xmlns:v="urn:schemas-microsoft-com:vml" Requires="v">
                <p:oleObj spid="_x0000_s239641" name="Equation" r:id="rId39" imgW="876300" imgH="241300" progId="Equation.DSMT4">
                  <p:embed/>
                </p:oleObj>
              </mc:Choice>
              <mc:Fallback>
                <p:oleObj name="Equation" r:id="rId39" imgW="876300" imgH="241300" progId="Equation.DSMT4">
                  <p:embed/>
                  <p:pic>
                    <p:nvPicPr>
                      <p:cNvPr id="50" name="对象 49"/>
                      <p:cNvPicPr>
                        <a:picLocks noChangeAspect="1" noChangeArrowheads="1"/>
                      </p:cNvPicPr>
                      <p:nvPr/>
                    </p:nvPicPr>
                    <p:blipFill>
                      <a:blip r:embed="rId40">
                        <a:extLst>
                          <a:ext uri="{28A0092B-C50C-407E-A947-70E740481C1C}">
                            <a14:useLocalDpi xmlns:a14="http://schemas.microsoft.com/office/drawing/2010/main" val="0"/>
                          </a:ext>
                        </a:extLst>
                      </a:blip>
                      <a:srcRect/>
                      <a:stretch>
                        <a:fillRect/>
                      </a:stretch>
                    </p:blipFill>
                    <p:spPr bwMode="auto">
                      <a:xfrm>
                        <a:off x="3308392" y="4190593"/>
                        <a:ext cx="1078904" cy="293180"/>
                      </a:xfrm>
                      <a:prstGeom prst="rect">
                        <a:avLst/>
                      </a:prstGeom>
                      <a:noFill/>
                    </p:spPr>
                  </p:pic>
                </p:oleObj>
              </mc:Fallback>
            </mc:AlternateContent>
          </a:graphicData>
        </a:graphic>
      </p:graphicFrame>
      <p:graphicFrame>
        <p:nvGraphicFramePr>
          <p:cNvPr id="52" name="对象 51"/>
          <p:cNvGraphicFramePr>
            <a:graphicFrameLocks noChangeAspect="1"/>
          </p:cNvGraphicFramePr>
          <p:nvPr>
            <p:extLst/>
          </p:nvPr>
        </p:nvGraphicFramePr>
        <p:xfrm>
          <a:off x="4789398" y="4203931"/>
          <a:ext cx="807305" cy="329744"/>
        </p:xfrm>
        <a:graphic>
          <a:graphicData uri="http://schemas.openxmlformats.org/presentationml/2006/ole">
            <mc:AlternateContent xmlns:mc="http://schemas.openxmlformats.org/markup-compatibility/2006">
              <mc:Choice xmlns:v="urn:schemas-microsoft-com:vml" Requires="v">
                <p:oleObj spid="_x0000_s239642" name="Equation" r:id="rId41" imgW="672808" imgH="279279" progId="Equation.DSMT4">
                  <p:embed/>
                </p:oleObj>
              </mc:Choice>
              <mc:Fallback>
                <p:oleObj name="Equation" r:id="rId41" imgW="672808" imgH="279279" progId="Equation.DSMT4">
                  <p:embed/>
                  <p:pic>
                    <p:nvPicPr>
                      <p:cNvPr id="52" name="对象 51"/>
                      <p:cNvPicPr>
                        <a:picLocks noChangeAspect="1" noChangeArrowheads="1"/>
                      </p:cNvPicPr>
                      <p:nvPr/>
                    </p:nvPicPr>
                    <p:blipFill>
                      <a:blip r:embed="rId42">
                        <a:extLst>
                          <a:ext uri="{28A0092B-C50C-407E-A947-70E740481C1C}">
                            <a14:useLocalDpi xmlns:a14="http://schemas.microsoft.com/office/drawing/2010/main" val="0"/>
                          </a:ext>
                        </a:extLst>
                      </a:blip>
                      <a:srcRect/>
                      <a:stretch>
                        <a:fillRect/>
                      </a:stretch>
                    </p:blipFill>
                    <p:spPr bwMode="auto">
                      <a:xfrm>
                        <a:off x="4789398" y="4203931"/>
                        <a:ext cx="807305" cy="329744"/>
                      </a:xfrm>
                      <a:prstGeom prst="rect">
                        <a:avLst/>
                      </a:prstGeom>
                      <a:noFill/>
                    </p:spPr>
                  </p:pic>
                </p:oleObj>
              </mc:Fallback>
            </mc:AlternateContent>
          </a:graphicData>
        </a:graphic>
      </p:graphicFrame>
      <p:sp>
        <p:nvSpPr>
          <p:cNvPr id="53" name="Rectangle 54"/>
          <p:cNvSpPr>
            <a:spLocks noChangeArrowheads="1"/>
          </p:cNvSpPr>
          <p:nvPr/>
        </p:nvSpPr>
        <p:spPr bwMode="auto">
          <a:xfrm>
            <a:off x="5376949" y="464909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54" name="对象 53"/>
          <p:cNvGraphicFramePr>
            <a:graphicFrameLocks noChangeAspect="1"/>
          </p:cNvGraphicFramePr>
          <p:nvPr>
            <p:extLst/>
          </p:nvPr>
        </p:nvGraphicFramePr>
        <p:xfrm>
          <a:off x="6018720" y="4241844"/>
          <a:ext cx="359117" cy="260360"/>
        </p:xfrm>
        <a:graphic>
          <a:graphicData uri="http://schemas.openxmlformats.org/presentationml/2006/ole">
            <mc:AlternateContent xmlns:mc="http://schemas.openxmlformats.org/markup-compatibility/2006">
              <mc:Choice xmlns:v="urn:schemas-microsoft-com:vml" Requires="v">
                <p:oleObj spid="_x0000_s239643" name="Equation" r:id="rId43" imgW="380835" imgH="279279" progId="Equation.DSMT4">
                  <p:embed/>
                </p:oleObj>
              </mc:Choice>
              <mc:Fallback>
                <p:oleObj name="Equation" r:id="rId43" imgW="380835" imgH="279279" progId="Equation.DSMT4">
                  <p:embed/>
                  <p:pic>
                    <p:nvPicPr>
                      <p:cNvPr id="54" name="对象 53"/>
                      <p:cNvPicPr>
                        <a:picLocks noChangeAspect="1" noChangeArrowheads="1"/>
                      </p:cNvPicPr>
                      <p:nvPr/>
                    </p:nvPicPr>
                    <p:blipFill>
                      <a:blip r:embed="rId44">
                        <a:extLst>
                          <a:ext uri="{28A0092B-C50C-407E-A947-70E740481C1C}">
                            <a14:useLocalDpi xmlns:a14="http://schemas.microsoft.com/office/drawing/2010/main" val="0"/>
                          </a:ext>
                        </a:extLst>
                      </a:blip>
                      <a:srcRect/>
                      <a:stretch>
                        <a:fillRect/>
                      </a:stretch>
                    </p:blipFill>
                    <p:spPr bwMode="auto">
                      <a:xfrm>
                        <a:off x="6018720" y="4241844"/>
                        <a:ext cx="359117" cy="260360"/>
                      </a:xfrm>
                      <a:prstGeom prst="rect">
                        <a:avLst/>
                      </a:prstGeom>
                      <a:noFill/>
                    </p:spPr>
                  </p:pic>
                </p:oleObj>
              </mc:Fallback>
            </mc:AlternateContent>
          </a:graphicData>
        </a:graphic>
      </p:graphicFrame>
      <p:sp>
        <p:nvSpPr>
          <p:cNvPr id="55" name="Rectangle 56"/>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56" name="对象 55"/>
          <p:cNvGraphicFramePr>
            <a:graphicFrameLocks noChangeAspect="1"/>
          </p:cNvGraphicFramePr>
          <p:nvPr>
            <p:extLst/>
          </p:nvPr>
        </p:nvGraphicFramePr>
        <p:xfrm>
          <a:off x="842829" y="4549920"/>
          <a:ext cx="1459451" cy="341573"/>
        </p:xfrm>
        <a:graphic>
          <a:graphicData uri="http://schemas.openxmlformats.org/presentationml/2006/ole">
            <mc:AlternateContent xmlns:mc="http://schemas.openxmlformats.org/markup-compatibility/2006">
              <mc:Choice xmlns:v="urn:schemas-microsoft-com:vml" Requires="v">
                <p:oleObj spid="_x0000_s239644" name="Equation" r:id="rId45" imgW="1345616" imgH="317362" progId="Equation.DSMT4">
                  <p:embed/>
                </p:oleObj>
              </mc:Choice>
              <mc:Fallback>
                <p:oleObj name="Equation" r:id="rId45" imgW="1345616" imgH="317362" progId="Equation.DSMT4">
                  <p:embed/>
                  <p:pic>
                    <p:nvPicPr>
                      <p:cNvPr id="56" name="对象 55"/>
                      <p:cNvPicPr>
                        <a:picLocks noChangeAspect="1" noChangeArrowheads="1"/>
                      </p:cNvPicPr>
                      <p:nvPr/>
                    </p:nvPicPr>
                    <p:blipFill>
                      <a:blip r:embed="rId46">
                        <a:extLst>
                          <a:ext uri="{28A0092B-C50C-407E-A947-70E740481C1C}">
                            <a14:useLocalDpi xmlns:a14="http://schemas.microsoft.com/office/drawing/2010/main" val="0"/>
                          </a:ext>
                        </a:extLst>
                      </a:blip>
                      <a:srcRect/>
                      <a:stretch>
                        <a:fillRect/>
                      </a:stretch>
                    </p:blipFill>
                    <p:spPr bwMode="auto">
                      <a:xfrm>
                        <a:off x="842829" y="4549920"/>
                        <a:ext cx="1459451" cy="341573"/>
                      </a:xfrm>
                      <a:prstGeom prst="rect">
                        <a:avLst/>
                      </a:prstGeom>
                      <a:noFill/>
                    </p:spPr>
                  </p:pic>
                </p:oleObj>
              </mc:Fallback>
            </mc:AlternateContent>
          </a:graphicData>
        </a:graphic>
      </p:graphicFrame>
      <p:sp>
        <p:nvSpPr>
          <p:cNvPr id="57" name="矩形 56"/>
          <p:cNvSpPr/>
          <p:nvPr/>
        </p:nvSpPr>
        <p:spPr>
          <a:xfrm>
            <a:off x="727556" y="4915642"/>
            <a:ext cx="3968952"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若</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负半定，则</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为半正定。</a:t>
            </a:r>
          </a:p>
        </p:txBody>
      </p:sp>
      <p:graphicFrame>
        <p:nvGraphicFramePr>
          <p:cNvPr id="59" name="对象 58"/>
          <p:cNvGraphicFramePr>
            <a:graphicFrameLocks noChangeAspect="1"/>
          </p:cNvGraphicFramePr>
          <p:nvPr>
            <p:extLst/>
          </p:nvPr>
        </p:nvGraphicFramePr>
        <p:xfrm>
          <a:off x="2530251" y="4965058"/>
          <a:ext cx="618554" cy="366083"/>
        </p:xfrm>
        <a:graphic>
          <a:graphicData uri="http://schemas.openxmlformats.org/presentationml/2006/ole">
            <mc:AlternateContent xmlns:mc="http://schemas.openxmlformats.org/markup-compatibility/2006">
              <mc:Choice xmlns:v="urn:schemas-microsoft-com:vml" Requires="v">
                <p:oleObj spid="_x0000_s239645" name="Equation" r:id="rId47" imgW="469900" imgH="279400" progId="Equation.DSMT4">
                  <p:embed/>
                </p:oleObj>
              </mc:Choice>
              <mc:Fallback>
                <p:oleObj name="Equation" r:id="rId47" imgW="469900" imgH="279400" progId="Equation.DSMT4">
                  <p:embed/>
                  <p:pic>
                    <p:nvPicPr>
                      <p:cNvPr id="59" name="对象 58"/>
                      <p:cNvPicPr>
                        <a:picLocks noChangeAspect="1" noChangeArrowheads="1"/>
                      </p:cNvPicPr>
                      <p:nvPr/>
                    </p:nvPicPr>
                    <p:blipFill>
                      <a:blip r:embed="rId48">
                        <a:extLst>
                          <a:ext uri="{28A0092B-C50C-407E-A947-70E740481C1C}">
                            <a14:useLocalDpi xmlns:a14="http://schemas.microsoft.com/office/drawing/2010/main" val="0"/>
                          </a:ext>
                        </a:extLst>
                      </a:blip>
                      <a:srcRect/>
                      <a:stretch>
                        <a:fillRect/>
                      </a:stretch>
                    </p:blipFill>
                    <p:spPr bwMode="auto">
                      <a:xfrm>
                        <a:off x="2530251" y="4965058"/>
                        <a:ext cx="618554" cy="366083"/>
                      </a:xfrm>
                      <a:prstGeom prst="rect">
                        <a:avLst/>
                      </a:prstGeom>
                      <a:noFill/>
                    </p:spPr>
                  </p:pic>
                </p:oleObj>
              </mc:Fallback>
            </mc:AlternateContent>
          </a:graphicData>
        </a:graphic>
      </p:graphicFrame>
      <p:graphicFrame>
        <p:nvGraphicFramePr>
          <p:cNvPr id="60" name="对象 59"/>
          <p:cNvGraphicFramePr>
            <a:graphicFrameLocks noChangeAspect="1"/>
          </p:cNvGraphicFramePr>
          <p:nvPr>
            <p:extLst/>
          </p:nvPr>
        </p:nvGraphicFramePr>
        <p:xfrm>
          <a:off x="992431" y="4993796"/>
          <a:ext cx="411875" cy="298609"/>
        </p:xfrm>
        <a:graphic>
          <a:graphicData uri="http://schemas.openxmlformats.org/presentationml/2006/ole">
            <mc:AlternateContent xmlns:mc="http://schemas.openxmlformats.org/markup-compatibility/2006">
              <mc:Choice xmlns:v="urn:schemas-microsoft-com:vml" Requires="v">
                <p:oleObj spid="_x0000_s239646" name="Equation" r:id="rId49" imgW="380835" imgH="279279" progId="Equation.DSMT4">
                  <p:embed/>
                </p:oleObj>
              </mc:Choice>
              <mc:Fallback>
                <p:oleObj name="Equation" r:id="rId49" imgW="380835" imgH="279279" progId="Equation.DSMT4">
                  <p:embed/>
                  <p:pic>
                    <p:nvPicPr>
                      <p:cNvPr id="60" name="对象 5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2431" y="4993796"/>
                        <a:ext cx="411875" cy="298609"/>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312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5909076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par>
                                <p:cTn id="11" presetID="10" presetClass="entr" presetSubtype="0" fill="hold" nodeType="with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fade">
                                      <p:cBhvr>
                                        <p:cTn id="13" dur="500"/>
                                        <p:tgtEl>
                                          <p:spTgt spid="10"/>
                                        </p:tgtEl>
                                      </p:cBhvr>
                                    </p:animEffect>
                                  </p:childTnLst>
                                </p:cTn>
                              </p:par>
                              <p:par>
                                <p:cTn id="14" presetID="10" presetClass="entr" presetSubtype="0" fill="hold" nodeType="withEffect">
                                  <p:stCondLst>
                                    <p:cond delay="0"/>
                                  </p:stCondLst>
                                  <p:childTnLst>
                                    <p:set>
                                      <p:cBhvr>
                                        <p:cTn id="15" dur="1" fill="hold">
                                          <p:stCondLst>
                                            <p:cond delay="0"/>
                                          </p:stCondLst>
                                        </p:cTn>
                                        <p:tgtEl>
                                          <p:spTgt spid="21"/>
                                        </p:tgtEl>
                                        <p:attrNameLst>
                                          <p:attrName>style.visibility</p:attrName>
                                        </p:attrNameLst>
                                      </p:cBhvr>
                                      <p:to>
                                        <p:strVal val="visible"/>
                                      </p:to>
                                    </p:set>
                                    <p:animEffect transition="in" filter="fade">
                                      <p:cBhvr>
                                        <p:cTn id="16" dur="500"/>
                                        <p:tgtEl>
                                          <p:spTgt spid="21"/>
                                        </p:tgtEl>
                                      </p:cBhvr>
                                    </p:animEffect>
                                  </p:childTnLst>
                                </p:cTn>
                              </p:par>
                              <p:par>
                                <p:cTn id="17" presetID="10" presetClass="entr" presetSubtype="0" fill="hold" nodeType="with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fade">
                                      <p:cBhvr>
                                        <p:cTn id="19" dur="500"/>
                                        <p:tgtEl>
                                          <p:spTgt spid="14"/>
                                        </p:tgtEl>
                                      </p:cBhvr>
                                    </p:animEffect>
                                  </p:childTnLst>
                                </p:cTn>
                              </p:par>
                              <p:par>
                                <p:cTn id="20" presetID="10" presetClass="entr" presetSubtype="0" fill="hold" nodeType="with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fade">
                                      <p:cBhvr>
                                        <p:cTn id="22" dur="500"/>
                                        <p:tgtEl>
                                          <p:spTgt spid="15"/>
                                        </p:tgtEl>
                                      </p:cBhvr>
                                    </p:animEffect>
                                  </p:childTnLst>
                                </p:cTn>
                              </p:par>
                              <p:par>
                                <p:cTn id="23" presetID="10" presetClass="entr" presetSubtype="0" fill="hold" nodeType="withEffect">
                                  <p:stCondLst>
                                    <p:cond delay="0"/>
                                  </p:stCondLst>
                                  <p:childTnLst>
                                    <p:set>
                                      <p:cBhvr>
                                        <p:cTn id="24" dur="1" fill="hold">
                                          <p:stCondLst>
                                            <p:cond delay="0"/>
                                          </p:stCondLst>
                                        </p:cTn>
                                        <p:tgtEl>
                                          <p:spTgt spid="19"/>
                                        </p:tgtEl>
                                        <p:attrNameLst>
                                          <p:attrName>style.visibility</p:attrName>
                                        </p:attrNameLst>
                                      </p:cBhvr>
                                      <p:to>
                                        <p:strVal val="visible"/>
                                      </p:to>
                                    </p:set>
                                    <p:animEffect transition="in" filter="fade">
                                      <p:cBhvr>
                                        <p:cTn id="25" dur="500"/>
                                        <p:tgtEl>
                                          <p:spTgt spid="19"/>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23"/>
                                        </p:tgtEl>
                                        <p:attrNameLst>
                                          <p:attrName>style.visibility</p:attrName>
                                        </p:attrNameLst>
                                      </p:cBhvr>
                                      <p:to>
                                        <p:strVal val="visible"/>
                                      </p:to>
                                    </p:set>
                                    <p:animEffect transition="in" filter="fade">
                                      <p:cBhvr>
                                        <p:cTn id="30" dur="500"/>
                                        <p:tgtEl>
                                          <p:spTgt spid="23"/>
                                        </p:tgtEl>
                                      </p:cBhvr>
                                    </p:animEffect>
                                  </p:childTnLst>
                                </p:cTn>
                              </p:par>
                              <p:par>
                                <p:cTn id="31" presetID="10" presetClass="entr" presetSubtype="0" fill="hold" nodeType="withEffect">
                                  <p:stCondLst>
                                    <p:cond delay="0"/>
                                  </p:stCondLst>
                                  <p:childTnLst>
                                    <p:set>
                                      <p:cBhvr>
                                        <p:cTn id="32" dur="1" fill="hold">
                                          <p:stCondLst>
                                            <p:cond delay="0"/>
                                          </p:stCondLst>
                                        </p:cTn>
                                        <p:tgtEl>
                                          <p:spTgt spid="17"/>
                                        </p:tgtEl>
                                        <p:attrNameLst>
                                          <p:attrName>style.visibility</p:attrName>
                                        </p:attrNameLst>
                                      </p:cBhvr>
                                      <p:to>
                                        <p:strVal val="visible"/>
                                      </p:to>
                                    </p:set>
                                    <p:animEffect transition="in" filter="fade">
                                      <p:cBhvr>
                                        <p:cTn id="33" dur="500"/>
                                        <p:tgtEl>
                                          <p:spTgt spid="17"/>
                                        </p:tgtEl>
                                      </p:cBhvr>
                                    </p:animEffect>
                                  </p:childTnLst>
                                </p:cTn>
                              </p:par>
                              <p:par>
                                <p:cTn id="34" presetID="10" presetClass="entr" presetSubtype="0" fill="hold" nodeType="withEffect">
                                  <p:stCondLst>
                                    <p:cond delay="0"/>
                                  </p:stCondLst>
                                  <p:childTnLst>
                                    <p:set>
                                      <p:cBhvr>
                                        <p:cTn id="35" dur="1" fill="hold">
                                          <p:stCondLst>
                                            <p:cond delay="0"/>
                                          </p:stCondLst>
                                        </p:cTn>
                                        <p:tgtEl>
                                          <p:spTgt spid="24"/>
                                        </p:tgtEl>
                                        <p:attrNameLst>
                                          <p:attrName>style.visibility</p:attrName>
                                        </p:attrNameLst>
                                      </p:cBhvr>
                                      <p:to>
                                        <p:strVal val="visible"/>
                                      </p:to>
                                    </p:set>
                                    <p:animEffect transition="in" filter="fade">
                                      <p:cBhvr>
                                        <p:cTn id="36" dur="500"/>
                                        <p:tgtEl>
                                          <p:spTgt spid="24"/>
                                        </p:tgtEl>
                                      </p:cBhvr>
                                    </p:animEffect>
                                  </p:childTnLst>
                                </p:cTn>
                              </p:par>
                              <p:par>
                                <p:cTn id="37" presetID="10" presetClass="entr" presetSubtype="0" fill="hold" nodeType="withEffect">
                                  <p:stCondLst>
                                    <p:cond delay="0"/>
                                  </p:stCondLst>
                                  <p:childTnLst>
                                    <p:set>
                                      <p:cBhvr>
                                        <p:cTn id="38" dur="1" fill="hold">
                                          <p:stCondLst>
                                            <p:cond delay="0"/>
                                          </p:stCondLst>
                                        </p:cTn>
                                        <p:tgtEl>
                                          <p:spTgt spid="12"/>
                                        </p:tgtEl>
                                        <p:attrNameLst>
                                          <p:attrName>style.visibility</p:attrName>
                                        </p:attrNameLst>
                                      </p:cBhvr>
                                      <p:to>
                                        <p:strVal val="visible"/>
                                      </p:to>
                                    </p:set>
                                    <p:animEffect transition="in" filter="fade">
                                      <p:cBhvr>
                                        <p:cTn id="39" dur="500"/>
                                        <p:tgtEl>
                                          <p:spTgt spid="12"/>
                                        </p:tgtEl>
                                      </p:cBhvr>
                                    </p:animEffect>
                                  </p:childTnLst>
                                </p:cTn>
                              </p:par>
                              <p:par>
                                <p:cTn id="40" presetID="10" presetClass="entr" presetSubtype="0" fill="hold" nodeType="withEffect">
                                  <p:stCondLst>
                                    <p:cond delay="0"/>
                                  </p:stCondLst>
                                  <p:childTnLst>
                                    <p:set>
                                      <p:cBhvr>
                                        <p:cTn id="41" dur="1" fill="hold">
                                          <p:stCondLst>
                                            <p:cond delay="0"/>
                                          </p:stCondLst>
                                        </p:cTn>
                                        <p:tgtEl>
                                          <p:spTgt spid="25"/>
                                        </p:tgtEl>
                                        <p:attrNameLst>
                                          <p:attrName>style.visibility</p:attrName>
                                        </p:attrNameLst>
                                      </p:cBhvr>
                                      <p:to>
                                        <p:strVal val="visible"/>
                                      </p:to>
                                    </p:set>
                                    <p:animEffect transition="in" filter="fade">
                                      <p:cBhvr>
                                        <p:cTn id="42" dur="500"/>
                                        <p:tgtEl>
                                          <p:spTgt spid="25"/>
                                        </p:tgtEl>
                                      </p:cBhvr>
                                    </p:animEffect>
                                  </p:childTnLst>
                                </p:cTn>
                              </p:par>
                              <p:par>
                                <p:cTn id="43" presetID="10" presetClass="entr" presetSubtype="0" fill="hold" nodeType="withEffect">
                                  <p:stCondLst>
                                    <p:cond delay="0"/>
                                  </p:stCondLst>
                                  <p:childTnLst>
                                    <p:set>
                                      <p:cBhvr>
                                        <p:cTn id="44" dur="1" fill="hold">
                                          <p:stCondLst>
                                            <p:cond delay="0"/>
                                          </p:stCondLst>
                                        </p:cTn>
                                        <p:tgtEl>
                                          <p:spTgt spid="26"/>
                                        </p:tgtEl>
                                        <p:attrNameLst>
                                          <p:attrName>style.visibility</p:attrName>
                                        </p:attrNameLst>
                                      </p:cBhvr>
                                      <p:to>
                                        <p:strVal val="visible"/>
                                      </p:to>
                                    </p:set>
                                    <p:animEffect transition="in" filter="fade">
                                      <p:cBhvr>
                                        <p:cTn id="45" dur="500"/>
                                        <p:tgtEl>
                                          <p:spTgt spid="26"/>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22"/>
                                        </p:tgtEl>
                                        <p:attrNameLst>
                                          <p:attrName>style.visibility</p:attrName>
                                        </p:attrNameLst>
                                      </p:cBhvr>
                                      <p:to>
                                        <p:strVal val="visible"/>
                                      </p:to>
                                    </p:set>
                                    <p:animEffect transition="in" filter="fade">
                                      <p:cBhvr>
                                        <p:cTn id="48" dur="500"/>
                                        <p:tgtEl>
                                          <p:spTgt spid="22"/>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30"/>
                                        </p:tgtEl>
                                        <p:attrNameLst>
                                          <p:attrName>style.visibility</p:attrName>
                                        </p:attrNameLst>
                                      </p:cBhvr>
                                      <p:to>
                                        <p:strVal val="visible"/>
                                      </p:to>
                                    </p:set>
                                    <p:animEffect transition="in" filter="fade">
                                      <p:cBhvr>
                                        <p:cTn id="53" dur="500"/>
                                        <p:tgtEl>
                                          <p:spTgt spid="30"/>
                                        </p:tgtEl>
                                      </p:cBhvr>
                                    </p:animEffect>
                                  </p:childTnLst>
                                </p:cTn>
                              </p:par>
                              <p:par>
                                <p:cTn id="54" presetID="10" presetClass="entr" presetSubtype="0" fill="hold" nodeType="withEffect">
                                  <p:stCondLst>
                                    <p:cond delay="0"/>
                                  </p:stCondLst>
                                  <p:childTnLst>
                                    <p:set>
                                      <p:cBhvr>
                                        <p:cTn id="55" dur="1" fill="hold">
                                          <p:stCondLst>
                                            <p:cond delay="0"/>
                                          </p:stCondLst>
                                        </p:cTn>
                                        <p:tgtEl>
                                          <p:spTgt spid="31"/>
                                        </p:tgtEl>
                                        <p:attrNameLst>
                                          <p:attrName>style.visibility</p:attrName>
                                        </p:attrNameLst>
                                      </p:cBhvr>
                                      <p:to>
                                        <p:strVal val="visible"/>
                                      </p:to>
                                    </p:set>
                                    <p:animEffect transition="in" filter="fade">
                                      <p:cBhvr>
                                        <p:cTn id="56" dur="500"/>
                                        <p:tgtEl>
                                          <p:spTgt spid="31"/>
                                        </p:tgtEl>
                                      </p:cBhvr>
                                    </p:animEffect>
                                  </p:childTnLst>
                                </p:cTn>
                              </p:par>
                              <p:par>
                                <p:cTn id="57" presetID="10" presetClass="entr" presetSubtype="0" fill="hold" nodeType="withEffect">
                                  <p:stCondLst>
                                    <p:cond delay="0"/>
                                  </p:stCondLst>
                                  <p:childTnLst>
                                    <p:set>
                                      <p:cBhvr>
                                        <p:cTn id="58" dur="1" fill="hold">
                                          <p:stCondLst>
                                            <p:cond delay="0"/>
                                          </p:stCondLst>
                                        </p:cTn>
                                        <p:tgtEl>
                                          <p:spTgt spid="32"/>
                                        </p:tgtEl>
                                        <p:attrNameLst>
                                          <p:attrName>style.visibility</p:attrName>
                                        </p:attrNameLst>
                                      </p:cBhvr>
                                      <p:to>
                                        <p:strVal val="visible"/>
                                      </p:to>
                                    </p:set>
                                    <p:animEffect transition="in" filter="fade">
                                      <p:cBhvr>
                                        <p:cTn id="59" dur="500"/>
                                        <p:tgtEl>
                                          <p:spTgt spid="32"/>
                                        </p:tgtEl>
                                      </p:cBhvr>
                                    </p:animEffect>
                                  </p:childTnLst>
                                </p:cTn>
                              </p:par>
                              <p:par>
                                <p:cTn id="60" presetID="10" presetClass="entr" presetSubtype="0" fill="hold" nodeType="withEffect">
                                  <p:stCondLst>
                                    <p:cond delay="0"/>
                                  </p:stCondLst>
                                  <p:childTnLst>
                                    <p:set>
                                      <p:cBhvr>
                                        <p:cTn id="61" dur="1" fill="hold">
                                          <p:stCondLst>
                                            <p:cond delay="0"/>
                                          </p:stCondLst>
                                        </p:cTn>
                                        <p:tgtEl>
                                          <p:spTgt spid="34"/>
                                        </p:tgtEl>
                                        <p:attrNameLst>
                                          <p:attrName>style.visibility</p:attrName>
                                        </p:attrNameLst>
                                      </p:cBhvr>
                                      <p:to>
                                        <p:strVal val="visible"/>
                                      </p:to>
                                    </p:set>
                                    <p:animEffect transition="in" filter="fade">
                                      <p:cBhvr>
                                        <p:cTn id="62" dur="500"/>
                                        <p:tgtEl>
                                          <p:spTgt spid="34"/>
                                        </p:tgtEl>
                                      </p:cBhvr>
                                    </p:animEffect>
                                  </p:childTnLst>
                                </p:cTn>
                              </p:par>
                              <p:par>
                                <p:cTn id="63" presetID="10" presetClass="entr" presetSubtype="0" fill="hold" nodeType="withEffect">
                                  <p:stCondLst>
                                    <p:cond delay="0"/>
                                  </p:stCondLst>
                                  <p:childTnLst>
                                    <p:set>
                                      <p:cBhvr>
                                        <p:cTn id="64" dur="1" fill="hold">
                                          <p:stCondLst>
                                            <p:cond delay="0"/>
                                          </p:stCondLst>
                                        </p:cTn>
                                        <p:tgtEl>
                                          <p:spTgt spid="36"/>
                                        </p:tgtEl>
                                        <p:attrNameLst>
                                          <p:attrName>style.visibility</p:attrName>
                                        </p:attrNameLst>
                                      </p:cBhvr>
                                      <p:to>
                                        <p:strVal val="visible"/>
                                      </p:to>
                                    </p:set>
                                    <p:animEffect transition="in" filter="fade">
                                      <p:cBhvr>
                                        <p:cTn id="65" dur="500"/>
                                        <p:tgtEl>
                                          <p:spTgt spid="36"/>
                                        </p:tgtEl>
                                      </p:cBhvr>
                                    </p:animEffect>
                                  </p:childTnLst>
                                </p:cTn>
                              </p:par>
                              <p:par>
                                <p:cTn id="66" presetID="10" presetClass="entr" presetSubtype="0" fill="hold" nodeType="withEffect">
                                  <p:stCondLst>
                                    <p:cond delay="0"/>
                                  </p:stCondLst>
                                  <p:childTnLst>
                                    <p:set>
                                      <p:cBhvr>
                                        <p:cTn id="67" dur="1" fill="hold">
                                          <p:stCondLst>
                                            <p:cond delay="0"/>
                                          </p:stCondLst>
                                        </p:cTn>
                                        <p:tgtEl>
                                          <p:spTgt spid="37"/>
                                        </p:tgtEl>
                                        <p:attrNameLst>
                                          <p:attrName>style.visibility</p:attrName>
                                        </p:attrNameLst>
                                      </p:cBhvr>
                                      <p:to>
                                        <p:strVal val="visible"/>
                                      </p:to>
                                    </p:set>
                                    <p:animEffect transition="in" filter="fade">
                                      <p:cBhvr>
                                        <p:cTn id="68" dur="500"/>
                                        <p:tgtEl>
                                          <p:spTgt spid="37"/>
                                        </p:tgtEl>
                                      </p:cBhvr>
                                    </p:animEffect>
                                  </p:childTnLst>
                                </p:cTn>
                              </p:par>
                              <p:par>
                                <p:cTn id="69" presetID="10" presetClass="entr" presetSubtype="0" fill="hold" nodeType="withEffect">
                                  <p:stCondLst>
                                    <p:cond delay="0"/>
                                  </p:stCondLst>
                                  <p:childTnLst>
                                    <p:set>
                                      <p:cBhvr>
                                        <p:cTn id="70" dur="1" fill="hold">
                                          <p:stCondLst>
                                            <p:cond delay="0"/>
                                          </p:stCondLst>
                                        </p:cTn>
                                        <p:tgtEl>
                                          <p:spTgt spid="44"/>
                                        </p:tgtEl>
                                        <p:attrNameLst>
                                          <p:attrName>style.visibility</p:attrName>
                                        </p:attrNameLst>
                                      </p:cBhvr>
                                      <p:to>
                                        <p:strVal val="visible"/>
                                      </p:to>
                                    </p:set>
                                    <p:animEffect transition="in" filter="fade">
                                      <p:cBhvr>
                                        <p:cTn id="71" dur="500"/>
                                        <p:tgtEl>
                                          <p:spTgt spid="44"/>
                                        </p:tgtEl>
                                      </p:cBhvr>
                                    </p:animEffect>
                                  </p:childTnLst>
                                </p:cTn>
                              </p:par>
                              <p:par>
                                <p:cTn id="72" presetID="10" presetClass="entr" presetSubtype="0" fill="hold" nodeType="withEffect">
                                  <p:stCondLst>
                                    <p:cond delay="0"/>
                                  </p:stCondLst>
                                  <p:childTnLst>
                                    <p:set>
                                      <p:cBhvr>
                                        <p:cTn id="73" dur="1" fill="hold">
                                          <p:stCondLst>
                                            <p:cond delay="0"/>
                                          </p:stCondLst>
                                        </p:cTn>
                                        <p:tgtEl>
                                          <p:spTgt spid="42"/>
                                        </p:tgtEl>
                                        <p:attrNameLst>
                                          <p:attrName>style.visibility</p:attrName>
                                        </p:attrNameLst>
                                      </p:cBhvr>
                                      <p:to>
                                        <p:strVal val="visible"/>
                                      </p:to>
                                    </p:set>
                                    <p:animEffect transition="in" filter="fade">
                                      <p:cBhvr>
                                        <p:cTn id="74" dur="500"/>
                                        <p:tgtEl>
                                          <p:spTgt spid="42"/>
                                        </p:tgtEl>
                                      </p:cBhvr>
                                    </p:animEffect>
                                  </p:childTnLst>
                                </p:cTn>
                              </p:par>
                              <p:par>
                                <p:cTn id="75" presetID="10" presetClass="entr" presetSubtype="0" fill="hold" nodeType="withEffect">
                                  <p:stCondLst>
                                    <p:cond delay="0"/>
                                  </p:stCondLst>
                                  <p:childTnLst>
                                    <p:set>
                                      <p:cBhvr>
                                        <p:cTn id="76" dur="1" fill="hold">
                                          <p:stCondLst>
                                            <p:cond delay="0"/>
                                          </p:stCondLst>
                                        </p:cTn>
                                        <p:tgtEl>
                                          <p:spTgt spid="40"/>
                                        </p:tgtEl>
                                        <p:attrNameLst>
                                          <p:attrName>style.visibility</p:attrName>
                                        </p:attrNameLst>
                                      </p:cBhvr>
                                      <p:to>
                                        <p:strVal val="visible"/>
                                      </p:to>
                                    </p:set>
                                    <p:animEffect transition="in" filter="fade">
                                      <p:cBhvr>
                                        <p:cTn id="77" dur="500"/>
                                        <p:tgtEl>
                                          <p:spTgt spid="40"/>
                                        </p:tgtEl>
                                      </p:cBhvr>
                                    </p:animEffect>
                                  </p:childTnLst>
                                </p:cTn>
                              </p:par>
                              <p:par>
                                <p:cTn id="78" presetID="10" presetClass="entr" presetSubtype="0" fill="hold" nodeType="withEffect">
                                  <p:stCondLst>
                                    <p:cond delay="0"/>
                                  </p:stCondLst>
                                  <p:childTnLst>
                                    <p:set>
                                      <p:cBhvr>
                                        <p:cTn id="79" dur="1" fill="hold">
                                          <p:stCondLst>
                                            <p:cond delay="0"/>
                                          </p:stCondLst>
                                        </p:cTn>
                                        <p:tgtEl>
                                          <p:spTgt spid="38"/>
                                        </p:tgtEl>
                                        <p:attrNameLst>
                                          <p:attrName>style.visibility</p:attrName>
                                        </p:attrNameLst>
                                      </p:cBhvr>
                                      <p:to>
                                        <p:strVal val="visible"/>
                                      </p:to>
                                    </p:set>
                                    <p:animEffect transition="in" filter="fade">
                                      <p:cBhvr>
                                        <p:cTn id="80" dur="500"/>
                                        <p:tgtEl>
                                          <p:spTgt spid="38"/>
                                        </p:tgtEl>
                                      </p:cBhvr>
                                    </p:animEffect>
                                  </p:childTnLst>
                                </p:cTn>
                              </p:par>
                              <p:par>
                                <p:cTn id="81" presetID="10" presetClass="entr" presetSubtype="0" fill="hold" nodeType="withEffect">
                                  <p:stCondLst>
                                    <p:cond delay="0"/>
                                  </p:stCondLst>
                                  <p:childTnLst>
                                    <p:set>
                                      <p:cBhvr>
                                        <p:cTn id="82" dur="1" fill="hold">
                                          <p:stCondLst>
                                            <p:cond delay="0"/>
                                          </p:stCondLst>
                                        </p:cTn>
                                        <p:tgtEl>
                                          <p:spTgt spid="46"/>
                                        </p:tgtEl>
                                        <p:attrNameLst>
                                          <p:attrName>style.visibility</p:attrName>
                                        </p:attrNameLst>
                                      </p:cBhvr>
                                      <p:to>
                                        <p:strVal val="visible"/>
                                      </p:to>
                                    </p:set>
                                    <p:animEffect transition="in" filter="fade">
                                      <p:cBhvr>
                                        <p:cTn id="83" dur="500"/>
                                        <p:tgtEl>
                                          <p:spTgt spid="46"/>
                                        </p:tgtEl>
                                      </p:cBhvr>
                                    </p:animEffect>
                                  </p:childTnLst>
                                </p:cTn>
                              </p:par>
                              <p:par>
                                <p:cTn id="84" presetID="10" presetClass="entr" presetSubtype="0" fill="hold" nodeType="withEffect">
                                  <p:stCondLst>
                                    <p:cond delay="0"/>
                                  </p:stCondLst>
                                  <p:childTnLst>
                                    <p:set>
                                      <p:cBhvr>
                                        <p:cTn id="85" dur="1" fill="hold">
                                          <p:stCondLst>
                                            <p:cond delay="0"/>
                                          </p:stCondLst>
                                        </p:cTn>
                                        <p:tgtEl>
                                          <p:spTgt spid="48"/>
                                        </p:tgtEl>
                                        <p:attrNameLst>
                                          <p:attrName>style.visibility</p:attrName>
                                        </p:attrNameLst>
                                      </p:cBhvr>
                                      <p:to>
                                        <p:strVal val="visible"/>
                                      </p:to>
                                    </p:set>
                                    <p:animEffect transition="in" filter="fade">
                                      <p:cBhvr>
                                        <p:cTn id="86" dur="500"/>
                                        <p:tgtEl>
                                          <p:spTgt spid="48"/>
                                        </p:tgtEl>
                                      </p:cBhvr>
                                    </p:animEffect>
                                  </p:childTnLst>
                                </p:cTn>
                              </p:par>
                              <p:par>
                                <p:cTn id="87" presetID="10" presetClass="entr" presetSubtype="0" fill="hold" nodeType="withEffect">
                                  <p:stCondLst>
                                    <p:cond delay="0"/>
                                  </p:stCondLst>
                                  <p:childTnLst>
                                    <p:set>
                                      <p:cBhvr>
                                        <p:cTn id="88" dur="1" fill="hold">
                                          <p:stCondLst>
                                            <p:cond delay="0"/>
                                          </p:stCondLst>
                                        </p:cTn>
                                        <p:tgtEl>
                                          <p:spTgt spid="50"/>
                                        </p:tgtEl>
                                        <p:attrNameLst>
                                          <p:attrName>style.visibility</p:attrName>
                                        </p:attrNameLst>
                                      </p:cBhvr>
                                      <p:to>
                                        <p:strVal val="visible"/>
                                      </p:to>
                                    </p:set>
                                    <p:animEffect transition="in" filter="fade">
                                      <p:cBhvr>
                                        <p:cTn id="89" dur="500"/>
                                        <p:tgtEl>
                                          <p:spTgt spid="50"/>
                                        </p:tgtEl>
                                      </p:cBhvr>
                                    </p:animEffect>
                                  </p:childTnLst>
                                </p:cTn>
                              </p:par>
                              <p:par>
                                <p:cTn id="90" presetID="10" presetClass="entr" presetSubtype="0" fill="hold" nodeType="withEffect">
                                  <p:stCondLst>
                                    <p:cond delay="0"/>
                                  </p:stCondLst>
                                  <p:childTnLst>
                                    <p:set>
                                      <p:cBhvr>
                                        <p:cTn id="91" dur="1" fill="hold">
                                          <p:stCondLst>
                                            <p:cond delay="0"/>
                                          </p:stCondLst>
                                        </p:cTn>
                                        <p:tgtEl>
                                          <p:spTgt spid="52"/>
                                        </p:tgtEl>
                                        <p:attrNameLst>
                                          <p:attrName>style.visibility</p:attrName>
                                        </p:attrNameLst>
                                      </p:cBhvr>
                                      <p:to>
                                        <p:strVal val="visible"/>
                                      </p:to>
                                    </p:set>
                                    <p:animEffect transition="in" filter="fade">
                                      <p:cBhvr>
                                        <p:cTn id="92" dur="500"/>
                                        <p:tgtEl>
                                          <p:spTgt spid="52"/>
                                        </p:tgtEl>
                                      </p:cBhvr>
                                    </p:animEffect>
                                  </p:childTnLst>
                                </p:cTn>
                              </p:par>
                              <p:par>
                                <p:cTn id="93" presetID="10" presetClass="entr" presetSubtype="0" fill="hold" nodeType="withEffect">
                                  <p:stCondLst>
                                    <p:cond delay="0"/>
                                  </p:stCondLst>
                                  <p:childTnLst>
                                    <p:set>
                                      <p:cBhvr>
                                        <p:cTn id="94" dur="1" fill="hold">
                                          <p:stCondLst>
                                            <p:cond delay="0"/>
                                          </p:stCondLst>
                                        </p:cTn>
                                        <p:tgtEl>
                                          <p:spTgt spid="54"/>
                                        </p:tgtEl>
                                        <p:attrNameLst>
                                          <p:attrName>style.visibility</p:attrName>
                                        </p:attrNameLst>
                                      </p:cBhvr>
                                      <p:to>
                                        <p:strVal val="visible"/>
                                      </p:to>
                                    </p:set>
                                    <p:animEffect transition="in" filter="fade">
                                      <p:cBhvr>
                                        <p:cTn id="95" dur="500"/>
                                        <p:tgtEl>
                                          <p:spTgt spid="54"/>
                                        </p:tgtEl>
                                      </p:cBhvr>
                                    </p:animEffect>
                                  </p:childTnLst>
                                </p:cTn>
                              </p:par>
                              <p:par>
                                <p:cTn id="96" presetID="10" presetClass="entr" presetSubtype="0" fill="hold" nodeType="withEffect">
                                  <p:stCondLst>
                                    <p:cond delay="0"/>
                                  </p:stCondLst>
                                  <p:childTnLst>
                                    <p:set>
                                      <p:cBhvr>
                                        <p:cTn id="97" dur="1" fill="hold">
                                          <p:stCondLst>
                                            <p:cond delay="0"/>
                                          </p:stCondLst>
                                        </p:cTn>
                                        <p:tgtEl>
                                          <p:spTgt spid="56"/>
                                        </p:tgtEl>
                                        <p:attrNameLst>
                                          <p:attrName>style.visibility</p:attrName>
                                        </p:attrNameLst>
                                      </p:cBhvr>
                                      <p:to>
                                        <p:strVal val="visible"/>
                                      </p:to>
                                    </p:set>
                                    <p:animEffect transition="in" filter="fade">
                                      <p:cBhvr>
                                        <p:cTn id="98" dur="500"/>
                                        <p:tgtEl>
                                          <p:spTgt spid="56"/>
                                        </p:tgtEl>
                                      </p:cBhvr>
                                    </p:animEffect>
                                  </p:childTnLst>
                                </p:cTn>
                              </p:par>
                            </p:childTnLst>
                          </p:cTn>
                        </p:par>
                      </p:childTnLst>
                    </p:cTn>
                  </p:par>
                  <p:par>
                    <p:cTn id="99" fill="hold">
                      <p:stCondLst>
                        <p:cond delay="indefinite"/>
                      </p:stCondLst>
                      <p:childTnLst>
                        <p:par>
                          <p:cTn id="100" fill="hold">
                            <p:stCondLst>
                              <p:cond delay="0"/>
                            </p:stCondLst>
                            <p:childTnLst>
                              <p:par>
                                <p:cTn id="101" presetID="10" presetClass="entr" presetSubtype="0" fill="hold" grpId="0" nodeType="clickEffect">
                                  <p:stCondLst>
                                    <p:cond delay="0"/>
                                  </p:stCondLst>
                                  <p:childTnLst>
                                    <p:set>
                                      <p:cBhvr>
                                        <p:cTn id="102" dur="1" fill="hold">
                                          <p:stCondLst>
                                            <p:cond delay="0"/>
                                          </p:stCondLst>
                                        </p:cTn>
                                        <p:tgtEl>
                                          <p:spTgt spid="57"/>
                                        </p:tgtEl>
                                        <p:attrNameLst>
                                          <p:attrName>style.visibility</p:attrName>
                                        </p:attrNameLst>
                                      </p:cBhvr>
                                      <p:to>
                                        <p:strVal val="visible"/>
                                      </p:to>
                                    </p:set>
                                    <p:animEffect transition="in" filter="fade">
                                      <p:cBhvr>
                                        <p:cTn id="103" dur="500"/>
                                        <p:tgtEl>
                                          <p:spTgt spid="57"/>
                                        </p:tgtEl>
                                      </p:cBhvr>
                                    </p:animEffect>
                                  </p:childTnLst>
                                </p:cTn>
                              </p:par>
                              <p:par>
                                <p:cTn id="104" presetID="10" presetClass="entr" presetSubtype="0" fill="hold" nodeType="withEffect">
                                  <p:stCondLst>
                                    <p:cond delay="0"/>
                                  </p:stCondLst>
                                  <p:childTnLst>
                                    <p:set>
                                      <p:cBhvr>
                                        <p:cTn id="105" dur="1" fill="hold">
                                          <p:stCondLst>
                                            <p:cond delay="0"/>
                                          </p:stCondLst>
                                        </p:cTn>
                                        <p:tgtEl>
                                          <p:spTgt spid="60"/>
                                        </p:tgtEl>
                                        <p:attrNameLst>
                                          <p:attrName>style.visibility</p:attrName>
                                        </p:attrNameLst>
                                      </p:cBhvr>
                                      <p:to>
                                        <p:strVal val="visible"/>
                                      </p:to>
                                    </p:set>
                                    <p:animEffect transition="in" filter="fade">
                                      <p:cBhvr>
                                        <p:cTn id="106" dur="500"/>
                                        <p:tgtEl>
                                          <p:spTgt spid="60"/>
                                        </p:tgtEl>
                                      </p:cBhvr>
                                    </p:animEffect>
                                  </p:childTnLst>
                                </p:cTn>
                              </p:par>
                              <p:par>
                                <p:cTn id="107" presetID="10" presetClass="entr" presetSubtype="0" fill="hold" nodeType="withEffect">
                                  <p:stCondLst>
                                    <p:cond delay="0"/>
                                  </p:stCondLst>
                                  <p:childTnLst>
                                    <p:set>
                                      <p:cBhvr>
                                        <p:cTn id="108" dur="1" fill="hold">
                                          <p:stCondLst>
                                            <p:cond delay="0"/>
                                          </p:stCondLst>
                                        </p:cTn>
                                        <p:tgtEl>
                                          <p:spTgt spid="59"/>
                                        </p:tgtEl>
                                        <p:attrNameLst>
                                          <p:attrName>style.visibility</p:attrName>
                                        </p:attrNameLst>
                                      </p:cBhvr>
                                      <p:to>
                                        <p:strVal val="visible"/>
                                      </p:to>
                                    </p:set>
                                    <p:animEffect transition="in" filter="fade">
                                      <p:cBhvr>
                                        <p:cTn id="109" dur="5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22" grpId="0"/>
      <p:bldP spid="30" grpId="0"/>
      <p:bldP spid="57" grpId="0"/>
    </p:bldLst>
  </p:timing>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32542" y="1482434"/>
            <a:ext cx="8618220"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不定性</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在域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S</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中对于</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可正可负，称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不定。如</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是不定的。</a:t>
            </a:r>
          </a:p>
        </p:txBody>
      </p:sp>
      <p:sp>
        <p:nvSpPr>
          <p:cNvPr id="5" name="Rectangle 2"/>
          <p:cNvSpPr>
            <a:spLocks noChangeArrowheads="1"/>
          </p:cNvSpPr>
          <p:nvPr/>
        </p:nvSpPr>
        <p:spPr bwMode="auto">
          <a:xfrm>
            <a:off x="651511" y="96433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1338382" y="1537859"/>
          <a:ext cx="445770" cy="323183"/>
        </p:xfrm>
        <a:graphic>
          <a:graphicData uri="http://schemas.openxmlformats.org/presentationml/2006/ole">
            <mc:AlternateContent xmlns:mc="http://schemas.openxmlformats.org/markup-compatibility/2006">
              <mc:Choice xmlns:v="urn:schemas-microsoft-com:vml" Requires="v">
                <p:oleObj spid="_x0000_s240642" name="Equation" r:id="rId3" imgW="380835" imgH="279279" progId="Equation.DSMT4">
                  <p:embed/>
                </p:oleObj>
              </mc:Choice>
              <mc:Fallback>
                <p:oleObj name="Equation" r:id="rId3" imgW="380835" imgH="279279"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38382" y="1537859"/>
                        <a:ext cx="445770" cy="323183"/>
                      </a:xfrm>
                      <a:prstGeom prst="rect">
                        <a:avLst/>
                      </a:prstGeom>
                      <a:noFill/>
                    </p:spPr>
                  </p:pic>
                </p:oleObj>
              </mc:Fallback>
            </mc:AlternateContent>
          </a:graphicData>
        </a:graphic>
      </p:graphicFrame>
      <p:sp>
        <p:nvSpPr>
          <p:cNvPr id="7" name="Rectangle 4"/>
          <p:cNvSpPr>
            <a:spLocks noChangeArrowheads="1"/>
          </p:cNvSpPr>
          <p:nvPr/>
        </p:nvSpPr>
        <p:spPr bwMode="auto">
          <a:xfrm>
            <a:off x="1428751" y="93218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2984302" y="1570788"/>
          <a:ext cx="650082" cy="257324"/>
        </p:xfrm>
        <a:graphic>
          <a:graphicData uri="http://schemas.openxmlformats.org/presentationml/2006/ole">
            <mc:AlternateContent xmlns:mc="http://schemas.openxmlformats.org/markup-compatibility/2006">
              <mc:Choice xmlns:v="urn:schemas-microsoft-com:vml" Requires="v">
                <p:oleObj spid="_x0000_s240643" name="Equation" r:id="rId5" imgW="457002" imgH="177723" progId="Equation.DSMT4">
                  <p:embed/>
                </p:oleObj>
              </mc:Choice>
              <mc:Fallback>
                <p:oleObj name="Equation" r:id="rId5" imgW="457002" imgH="177723"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84302" y="1570788"/>
                        <a:ext cx="650082" cy="257324"/>
                      </a:xfrm>
                      <a:prstGeom prst="rect">
                        <a:avLst/>
                      </a:prstGeom>
                      <a:noFill/>
                    </p:spPr>
                  </p:pic>
                </p:oleObj>
              </mc:Fallback>
            </mc:AlternateContent>
          </a:graphicData>
        </a:graphic>
      </p:graphicFrame>
      <p:sp>
        <p:nvSpPr>
          <p:cNvPr id="9" name="Rectangle 6"/>
          <p:cNvSpPr>
            <a:spLocks noChangeArrowheads="1"/>
          </p:cNvSpPr>
          <p:nvPr/>
        </p:nvSpPr>
        <p:spPr bwMode="auto">
          <a:xfrm>
            <a:off x="3841552" y="86074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5019378" y="1546922"/>
          <a:ext cx="433268" cy="314120"/>
        </p:xfrm>
        <a:graphic>
          <a:graphicData uri="http://schemas.openxmlformats.org/presentationml/2006/ole">
            <mc:AlternateContent xmlns:mc="http://schemas.openxmlformats.org/markup-compatibility/2006">
              <mc:Choice xmlns:v="urn:schemas-microsoft-com:vml" Requires="v">
                <p:oleObj spid="_x0000_s240644" name="Equation" r:id="rId7" imgW="380835" imgH="279279" progId="Equation.DSMT4">
                  <p:embed/>
                </p:oleObj>
              </mc:Choice>
              <mc:Fallback>
                <p:oleObj name="Equation" r:id="rId7" imgW="380835" imgH="279279" progId="Equation.DSMT4">
                  <p:embed/>
                  <p:pic>
                    <p:nvPicPr>
                      <p:cNvPr id="10" name="对象 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19378" y="1546922"/>
                        <a:ext cx="433268" cy="314120"/>
                      </a:xfrm>
                      <a:prstGeom prst="rect">
                        <a:avLst/>
                      </a:prstGeom>
                      <a:noFill/>
                    </p:spPr>
                  </p:pic>
                </p:oleObj>
              </mc:Fallback>
            </mc:AlternateContent>
          </a:graphicData>
        </a:graphic>
      </p:graphicFrame>
      <p:sp>
        <p:nvSpPr>
          <p:cNvPr id="11" name="Rectangle 8"/>
          <p:cNvSpPr>
            <a:spLocks noChangeArrowheads="1"/>
          </p:cNvSpPr>
          <p:nvPr/>
        </p:nvSpPr>
        <p:spPr bwMode="auto">
          <a:xfrm>
            <a:off x="5608559" y="96433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6470451" y="1546923"/>
          <a:ext cx="985836" cy="310753"/>
        </p:xfrm>
        <a:graphic>
          <a:graphicData uri="http://schemas.openxmlformats.org/presentationml/2006/ole">
            <mc:AlternateContent xmlns:mc="http://schemas.openxmlformats.org/markup-compatibility/2006">
              <mc:Choice xmlns:v="urn:schemas-microsoft-com:vml" Requires="v">
                <p:oleObj spid="_x0000_s240645" name="Equation" r:id="rId8" imgW="876300" imgH="279400" progId="Equation.DSMT4">
                  <p:embed/>
                </p:oleObj>
              </mc:Choice>
              <mc:Fallback>
                <p:oleObj name="Equation" r:id="rId8" imgW="876300" imgH="279400" progId="Equation.DSMT4">
                  <p:embed/>
                  <p:pic>
                    <p:nvPicPr>
                      <p:cNvPr id="12" name="对象 1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470451" y="1546923"/>
                        <a:ext cx="985836" cy="310753"/>
                      </a:xfrm>
                      <a:prstGeom prst="rect">
                        <a:avLst/>
                      </a:prstGeom>
                      <a:noFill/>
                    </p:spPr>
                  </p:pic>
                </p:oleObj>
              </mc:Fallback>
            </mc:AlternateContent>
          </a:graphicData>
        </a:graphic>
      </p:graphicFrame>
      <p:sp>
        <p:nvSpPr>
          <p:cNvPr id="16" name="矩形 15"/>
          <p:cNvSpPr/>
          <p:nvPr/>
        </p:nvSpPr>
        <p:spPr>
          <a:xfrm>
            <a:off x="332542" y="2037409"/>
            <a:ext cx="8081010" cy="78483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正定性</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标量函数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在域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S</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中对于</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及</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有</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及</a:t>
            </a:r>
            <a:endPar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在域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S</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内正定。</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的其它定号性与前面的相似。</a:t>
            </a:r>
          </a:p>
        </p:txBody>
      </p:sp>
      <p:graphicFrame>
        <p:nvGraphicFramePr>
          <p:cNvPr id="18" name="对象 17"/>
          <p:cNvGraphicFramePr>
            <a:graphicFrameLocks noChangeAspect="1"/>
          </p:cNvGraphicFramePr>
          <p:nvPr>
            <p:extLst/>
          </p:nvPr>
        </p:nvGraphicFramePr>
        <p:xfrm>
          <a:off x="435412" y="2062705"/>
          <a:ext cx="674370" cy="355577"/>
        </p:xfrm>
        <a:graphic>
          <a:graphicData uri="http://schemas.openxmlformats.org/presentationml/2006/ole">
            <mc:AlternateContent xmlns:mc="http://schemas.openxmlformats.org/markup-compatibility/2006">
              <mc:Choice xmlns:v="urn:schemas-microsoft-com:vml" Requires="v">
                <p:oleObj spid="_x0000_s240646" name="Equation" r:id="rId10" imgW="520474" imgH="279279" progId="Equation.DSMT4">
                  <p:embed/>
                </p:oleObj>
              </mc:Choice>
              <mc:Fallback>
                <p:oleObj name="Equation" r:id="rId10" imgW="520474" imgH="279279" progId="Equation.DSMT4">
                  <p:embed/>
                  <p:pic>
                    <p:nvPicPr>
                      <p:cNvPr id="18" name="对象 1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35412" y="2062705"/>
                        <a:ext cx="674370" cy="355577"/>
                      </a:xfrm>
                      <a:prstGeom prst="rect">
                        <a:avLst/>
                      </a:prstGeom>
                      <a:noFill/>
                    </p:spPr>
                  </p:pic>
                </p:oleObj>
              </mc:Fallback>
            </mc:AlternateContent>
          </a:graphicData>
        </a:graphic>
      </p:graphicFrame>
      <p:graphicFrame>
        <p:nvGraphicFramePr>
          <p:cNvPr id="19" name="对象 18"/>
          <p:cNvGraphicFramePr>
            <a:graphicFrameLocks noChangeAspect="1"/>
          </p:cNvGraphicFramePr>
          <p:nvPr>
            <p:extLst/>
          </p:nvPr>
        </p:nvGraphicFramePr>
        <p:xfrm>
          <a:off x="3051810" y="2051488"/>
          <a:ext cx="674370" cy="355577"/>
        </p:xfrm>
        <a:graphic>
          <a:graphicData uri="http://schemas.openxmlformats.org/presentationml/2006/ole">
            <mc:AlternateContent xmlns:mc="http://schemas.openxmlformats.org/markup-compatibility/2006">
              <mc:Choice xmlns:v="urn:schemas-microsoft-com:vml" Requires="v">
                <p:oleObj spid="_x0000_s240647" name="Equation" r:id="rId12" imgW="520474" imgH="279279" progId="Equation.DSMT4">
                  <p:embed/>
                </p:oleObj>
              </mc:Choice>
              <mc:Fallback>
                <p:oleObj name="Equation" r:id="rId12" imgW="520474" imgH="279279" progId="Equation.DSMT4">
                  <p:embed/>
                  <p:pic>
                    <p:nvPicPr>
                      <p:cNvPr id="19" name="对象 1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051810" y="2051488"/>
                        <a:ext cx="674370" cy="355577"/>
                      </a:xfrm>
                      <a:prstGeom prst="rect">
                        <a:avLst/>
                      </a:prstGeom>
                      <a:noFill/>
                    </p:spPr>
                  </p:pic>
                </p:oleObj>
              </mc:Fallback>
            </mc:AlternateContent>
          </a:graphicData>
        </a:graphic>
      </p:graphicFrame>
      <p:graphicFrame>
        <p:nvGraphicFramePr>
          <p:cNvPr id="21" name="对象 20"/>
          <p:cNvGraphicFramePr>
            <a:graphicFrameLocks noChangeAspect="1"/>
          </p:cNvGraphicFramePr>
          <p:nvPr>
            <p:extLst/>
          </p:nvPr>
        </p:nvGraphicFramePr>
        <p:xfrm>
          <a:off x="5111779" y="2137032"/>
          <a:ext cx="486061" cy="270034"/>
        </p:xfrm>
        <a:graphic>
          <a:graphicData uri="http://schemas.openxmlformats.org/presentationml/2006/ole">
            <mc:AlternateContent xmlns:mc="http://schemas.openxmlformats.org/markup-compatibility/2006">
              <mc:Choice xmlns:v="urn:schemas-microsoft-com:vml" Requires="v">
                <p:oleObj spid="_x0000_s240648" name="Equation" r:id="rId13" imgW="431613" imgH="241195" progId="Equation.DSMT4">
                  <p:embed/>
                </p:oleObj>
              </mc:Choice>
              <mc:Fallback>
                <p:oleObj name="Equation" r:id="rId13" imgW="431613" imgH="241195" progId="Equation.DSMT4">
                  <p:embed/>
                  <p:pic>
                    <p:nvPicPr>
                      <p:cNvPr id="21" name="对象 2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111779" y="2137032"/>
                        <a:ext cx="486061" cy="270034"/>
                      </a:xfrm>
                      <a:prstGeom prst="rect">
                        <a:avLst/>
                      </a:prstGeom>
                      <a:noFill/>
                    </p:spPr>
                  </p:pic>
                </p:oleObj>
              </mc:Fallback>
            </mc:AlternateContent>
          </a:graphicData>
        </a:graphic>
      </p:graphicFrame>
      <p:graphicFrame>
        <p:nvGraphicFramePr>
          <p:cNvPr id="22" name="对象 21"/>
          <p:cNvGraphicFramePr>
            <a:graphicFrameLocks noChangeAspect="1"/>
          </p:cNvGraphicFramePr>
          <p:nvPr>
            <p:extLst/>
          </p:nvPr>
        </p:nvGraphicFramePr>
        <p:xfrm>
          <a:off x="5918841" y="2155621"/>
          <a:ext cx="650082" cy="257324"/>
        </p:xfrm>
        <a:graphic>
          <a:graphicData uri="http://schemas.openxmlformats.org/presentationml/2006/ole">
            <mc:AlternateContent xmlns:mc="http://schemas.openxmlformats.org/markup-compatibility/2006">
              <mc:Choice xmlns:v="urn:schemas-microsoft-com:vml" Requires="v">
                <p:oleObj spid="_x0000_s240649" name="Equation" r:id="rId15" imgW="457002" imgH="177723" progId="Equation.DSMT4">
                  <p:embed/>
                </p:oleObj>
              </mc:Choice>
              <mc:Fallback>
                <p:oleObj name="Equation" r:id="rId15" imgW="457002" imgH="177723" progId="Equation.DSMT4">
                  <p:embed/>
                  <p:pic>
                    <p:nvPicPr>
                      <p:cNvPr id="22" name="对象 2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918841" y="2155621"/>
                        <a:ext cx="650082" cy="257324"/>
                      </a:xfrm>
                      <a:prstGeom prst="rect">
                        <a:avLst/>
                      </a:prstGeom>
                      <a:noFill/>
                    </p:spPr>
                  </p:pic>
                </p:oleObj>
              </mc:Fallback>
            </mc:AlternateContent>
          </a:graphicData>
        </a:graphic>
      </p:graphicFrame>
      <p:sp>
        <p:nvSpPr>
          <p:cNvPr id="23" name="Rectangle 21"/>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4" name="对象 23"/>
          <p:cNvGraphicFramePr>
            <a:graphicFrameLocks noChangeAspect="1"/>
          </p:cNvGraphicFramePr>
          <p:nvPr>
            <p:extLst/>
          </p:nvPr>
        </p:nvGraphicFramePr>
        <p:xfrm>
          <a:off x="6727011" y="2131575"/>
          <a:ext cx="855107" cy="281797"/>
        </p:xfrm>
        <a:graphic>
          <a:graphicData uri="http://schemas.openxmlformats.org/presentationml/2006/ole">
            <mc:AlternateContent xmlns:mc="http://schemas.openxmlformats.org/markup-compatibility/2006">
              <mc:Choice xmlns:v="urn:schemas-microsoft-com:vml" Requires="v">
                <p:oleObj spid="_x0000_s240650" name="Equation" r:id="rId16" imgW="838200" imgH="279400" progId="Equation.DSMT4">
                  <p:embed/>
                </p:oleObj>
              </mc:Choice>
              <mc:Fallback>
                <p:oleObj name="Equation" r:id="rId16" imgW="838200" imgH="279400" progId="Equation.DSMT4">
                  <p:embed/>
                  <p:pic>
                    <p:nvPicPr>
                      <p:cNvPr id="24" name="对象 23"/>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27011" y="2131575"/>
                        <a:ext cx="855107" cy="281797"/>
                      </a:xfrm>
                      <a:prstGeom prst="rect">
                        <a:avLst/>
                      </a:prstGeom>
                      <a:noFill/>
                    </p:spPr>
                  </p:pic>
                </p:oleObj>
              </mc:Fallback>
            </mc:AlternateContent>
          </a:graphicData>
        </a:graphic>
      </p:graphicFrame>
      <p:graphicFrame>
        <p:nvGraphicFramePr>
          <p:cNvPr id="26" name="对象 25"/>
          <p:cNvGraphicFramePr>
            <a:graphicFrameLocks noChangeAspect="1"/>
          </p:cNvGraphicFramePr>
          <p:nvPr>
            <p:extLst/>
          </p:nvPr>
        </p:nvGraphicFramePr>
        <p:xfrm>
          <a:off x="7852849" y="2137032"/>
          <a:ext cx="908735" cy="310039"/>
        </p:xfrm>
        <a:graphic>
          <a:graphicData uri="http://schemas.openxmlformats.org/presentationml/2006/ole">
            <mc:AlternateContent xmlns:mc="http://schemas.openxmlformats.org/markup-compatibility/2006">
              <mc:Choice xmlns:v="urn:schemas-microsoft-com:vml" Requires="v">
                <p:oleObj spid="_x0000_s240651" name="Equation" r:id="rId18" imgW="812447" imgH="279279" progId="Equation.DSMT4">
                  <p:embed/>
                </p:oleObj>
              </mc:Choice>
              <mc:Fallback>
                <p:oleObj name="Equation" r:id="rId18" imgW="812447" imgH="279279" progId="Equation.DSMT4">
                  <p:embed/>
                  <p:pic>
                    <p:nvPicPr>
                      <p:cNvPr id="26" name="对象 25"/>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852849" y="2137032"/>
                        <a:ext cx="908735" cy="310039"/>
                      </a:xfrm>
                      <a:prstGeom prst="rect">
                        <a:avLst/>
                      </a:prstGeom>
                      <a:noFill/>
                    </p:spPr>
                  </p:pic>
                </p:oleObj>
              </mc:Fallback>
            </mc:AlternateContent>
          </a:graphicData>
        </a:graphic>
      </p:graphicFrame>
      <p:graphicFrame>
        <p:nvGraphicFramePr>
          <p:cNvPr id="27" name="对象 26"/>
          <p:cNvGraphicFramePr>
            <a:graphicFrameLocks noChangeAspect="1"/>
          </p:cNvGraphicFramePr>
          <p:nvPr>
            <p:extLst/>
          </p:nvPr>
        </p:nvGraphicFramePr>
        <p:xfrm>
          <a:off x="874395" y="2443579"/>
          <a:ext cx="674370" cy="355577"/>
        </p:xfrm>
        <a:graphic>
          <a:graphicData uri="http://schemas.openxmlformats.org/presentationml/2006/ole">
            <mc:AlternateContent xmlns:mc="http://schemas.openxmlformats.org/markup-compatibility/2006">
              <mc:Choice xmlns:v="urn:schemas-microsoft-com:vml" Requires="v">
                <p:oleObj spid="_x0000_s240652" name="Equation" r:id="rId20" imgW="520474" imgH="279279" progId="Equation.DSMT4">
                  <p:embed/>
                </p:oleObj>
              </mc:Choice>
              <mc:Fallback>
                <p:oleObj name="Equation" r:id="rId20" imgW="520474" imgH="279279" progId="Equation.DSMT4">
                  <p:embed/>
                  <p:pic>
                    <p:nvPicPr>
                      <p:cNvPr id="27" name="对象 2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74395" y="2443579"/>
                        <a:ext cx="674370" cy="355577"/>
                      </a:xfrm>
                      <a:prstGeom prst="rect">
                        <a:avLst/>
                      </a:prstGeom>
                      <a:noFill/>
                    </p:spPr>
                  </p:pic>
                </p:oleObj>
              </mc:Fallback>
            </mc:AlternateContent>
          </a:graphicData>
        </a:graphic>
      </p:graphicFrame>
      <p:graphicFrame>
        <p:nvGraphicFramePr>
          <p:cNvPr id="28" name="对象 27"/>
          <p:cNvGraphicFramePr>
            <a:graphicFrameLocks noChangeAspect="1"/>
          </p:cNvGraphicFramePr>
          <p:nvPr>
            <p:extLst/>
          </p:nvPr>
        </p:nvGraphicFramePr>
        <p:xfrm>
          <a:off x="3051810" y="2400658"/>
          <a:ext cx="674370" cy="355577"/>
        </p:xfrm>
        <a:graphic>
          <a:graphicData uri="http://schemas.openxmlformats.org/presentationml/2006/ole">
            <mc:AlternateContent xmlns:mc="http://schemas.openxmlformats.org/markup-compatibility/2006">
              <mc:Choice xmlns:v="urn:schemas-microsoft-com:vml" Requires="v">
                <p:oleObj spid="_x0000_s240653" name="Equation" r:id="rId21" imgW="520474" imgH="279279" progId="Equation.DSMT4">
                  <p:embed/>
                </p:oleObj>
              </mc:Choice>
              <mc:Fallback>
                <p:oleObj name="Equation" r:id="rId21" imgW="520474" imgH="279279" progId="Equation.DSMT4">
                  <p:embed/>
                  <p:pic>
                    <p:nvPicPr>
                      <p:cNvPr id="28" name="对象 2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051810" y="2400658"/>
                        <a:ext cx="674370" cy="355577"/>
                      </a:xfrm>
                      <a:prstGeom prst="rect">
                        <a:avLst/>
                      </a:prstGeom>
                      <a:noFill/>
                    </p:spPr>
                  </p:pic>
                </p:oleObj>
              </mc:Fallback>
            </mc:AlternateContent>
          </a:graphicData>
        </a:graphic>
      </p:graphicFrame>
      <p:sp>
        <p:nvSpPr>
          <p:cNvPr id="29" name="矩形 28"/>
          <p:cNvSpPr/>
          <p:nvPr/>
        </p:nvSpPr>
        <p:spPr>
          <a:xfrm>
            <a:off x="295055" y="2979951"/>
            <a:ext cx="2507418"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二次型函数的定号性</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p>
        </p:txBody>
      </p:sp>
      <p:sp>
        <p:nvSpPr>
          <p:cNvPr id="30" name="矩形 29"/>
          <p:cNvSpPr/>
          <p:nvPr/>
        </p:nvSpPr>
        <p:spPr>
          <a:xfrm>
            <a:off x="628427" y="3465676"/>
            <a:ext cx="2002471" cy="438582"/>
          </a:xfrm>
          <a:prstGeom prst="rect">
            <a:avLst/>
          </a:prstGeom>
        </p:spPr>
        <p:txBody>
          <a:bodyPr wrap="non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二次型函数为：</a:t>
            </a:r>
          </a:p>
        </p:txBody>
      </p:sp>
      <p:graphicFrame>
        <p:nvGraphicFramePr>
          <p:cNvPr id="32" name="对象 31"/>
          <p:cNvGraphicFramePr>
            <a:graphicFrameLocks noChangeAspect="1"/>
          </p:cNvGraphicFramePr>
          <p:nvPr>
            <p:extLst/>
          </p:nvPr>
        </p:nvGraphicFramePr>
        <p:xfrm>
          <a:off x="2495329" y="3950812"/>
          <a:ext cx="3975122" cy="1044098"/>
        </p:xfrm>
        <a:graphic>
          <a:graphicData uri="http://schemas.openxmlformats.org/presentationml/2006/ole">
            <mc:AlternateContent xmlns:mc="http://schemas.openxmlformats.org/markup-compatibility/2006">
              <mc:Choice xmlns:v="urn:schemas-microsoft-com:vml" Requires="v">
                <p:oleObj spid="_x0000_s240654" name="Equation" r:id="rId22" imgW="3009900" imgH="787400" progId="Equation.DSMT4">
                  <p:embed/>
                </p:oleObj>
              </mc:Choice>
              <mc:Fallback>
                <p:oleObj name="Equation" r:id="rId22" imgW="3009900" imgH="787400" progId="Equation.DSMT4">
                  <p:embed/>
                  <p:pic>
                    <p:nvPicPr>
                      <p:cNvPr id="32" name="对象 31"/>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495329" y="3950812"/>
                        <a:ext cx="3975122" cy="1044098"/>
                      </a:xfrm>
                      <a:prstGeom prst="rect">
                        <a:avLst/>
                      </a:prstGeom>
                      <a:noFill/>
                    </p:spPr>
                  </p:pic>
                </p:oleObj>
              </mc:Fallback>
            </mc:AlternateContent>
          </a:graphicData>
        </a:graphic>
      </p:graphicFrame>
      <p:sp>
        <p:nvSpPr>
          <p:cNvPr id="33" name="矩形 32"/>
          <p:cNvSpPr/>
          <p:nvPr/>
        </p:nvSpPr>
        <p:spPr>
          <a:xfrm>
            <a:off x="7314737" y="4232722"/>
            <a:ext cx="1069524" cy="438582"/>
          </a:xfrm>
          <a:prstGeom prst="rect">
            <a:avLst/>
          </a:prstGeom>
        </p:spPr>
        <p:txBody>
          <a:bodyPr wrap="none">
            <a:spAutoFit/>
          </a:bodyPr>
          <a:lstStyle/>
          <a:p>
            <a:pPr marL="0" marR="0" lvl="0" indent="0" algn="r" defTabSz="914400" rtl="0" eaLnBrk="1" fontAlgn="auto" latinLnBrk="1"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3-50</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p>
        </p:txBody>
      </p:sp>
      <p:sp>
        <p:nvSpPr>
          <p:cNvPr id="34" name="矩形 33"/>
          <p:cNvSpPr/>
          <p:nvPr/>
        </p:nvSpPr>
        <p:spPr>
          <a:xfrm>
            <a:off x="874395" y="5067525"/>
            <a:ext cx="7686675" cy="78483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式中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P</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为对称矩阵，有</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，且显然满足</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。其定号由塞尔维斯特准则判定：</a:t>
            </a:r>
          </a:p>
        </p:txBody>
      </p:sp>
      <p:sp>
        <p:nvSpPr>
          <p:cNvPr id="35" name="Rectangle 27"/>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36" name="对象 35"/>
          <p:cNvGraphicFramePr>
            <a:graphicFrameLocks noChangeAspect="1"/>
          </p:cNvGraphicFramePr>
          <p:nvPr>
            <p:extLst/>
          </p:nvPr>
        </p:nvGraphicFramePr>
        <p:xfrm>
          <a:off x="5223510" y="5182289"/>
          <a:ext cx="651510" cy="266110"/>
        </p:xfrm>
        <a:graphic>
          <a:graphicData uri="http://schemas.openxmlformats.org/presentationml/2006/ole">
            <mc:AlternateContent xmlns:mc="http://schemas.openxmlformats.org/markup-compatibility/2006">
              <mc:Choice xmlns:v="urn:schemas-microsoft-com:vml" Requires="v">
                <p:oleObj spid="_x0000_s240655" name="Equation" r:id="rId24" imgW="672808" imgH="279279" progId="Equation.DSMT4">
                  <p:embed/>
                </p:oleObj>
              </mc:Choice>
              <mc:Fallback>
                <p:oleObj name="Equation" r:id="rId24" imgW="672808" imgH="279279" progId="Equation.DSMT4">
                  <p:embed/>
                  <p:pic>
                    <p:nvPicPr>
                      <p:cNvPr id="36" name="对象 35"/>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5223510" y="5182289"/>
                        <a:ext cx="651510" cy="266110"/>
                      </a:xfrm>
                      <a:prstGeom prst="rect">
                        <a:avLst/>
                      </a:prstGeom>
                      <a:noFill/>
                    </p:spPr>
                  </p:pic>
                </p:oleObj>
              </mc:Fallback>
            </mc:AlternateContent>
          </a:graphicData>
        </a:graphic>
      </p:graphicFrame>
      <p:graphicFrame>
        <p:nvGraphicFramePr>
          <p:cNvPr id="38" name="对象 37"/>
          <p:cNvGraphicFramePr>
            <a:graphicFrameLocks noChangeAspect="1"/>
          </p:cNvGraphicFramePr>
          <p:nvPr>
            <p:extLst/>
          </p:nvPr>
        </p:nvGraphicFramePr>
        <p:xfrm>
          <a:off x="3151937" y="5161686"/>
          <a:ext cx="735432" cy="287778"/>
        </p:xfrm>
        <a:graphic>
          <a:graphicData uri="http://schemas.openxmlformats.org/presentationml/2006/ole">
            <mc:AlternateContent xmlns:mc="http://schemas.openxmlformats.org/markup-compatibility/2006">
              <mc:Choice xmlns:v="urn:schemas-microsoft-com:vml" Requires="v">
                <p:oleObj spid="_x0000_s240656" name="Equation" r:id="rId26" imgW="660113" imgH="253890" progId="Equation.DSMT4">
                  <p:embed/>
                </p:oleObj>
              </mc:Choice>
              <mc:Fallback>
                <p:oleObj name="Equation" r:id="rId26" imgW="660113" imgH="253890" progId="Equation.DSMT4">
                  <p:embed/>
                  <p:pic>
                    <p:nvPicPr>
                      <p:cNvPr id="38" name="对象 37"/>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3151937" y="5161686"/>
                        <a:ext cx="735432" cy="287778"/>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313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7105062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6"/>
                                        </p:tgtEl>
                                        <p:attrNameLst>
                                          <p:attrName>style.visibility</p:attrName>
                                        </p:attrNameLst>
                                      </p:cBhvr>
                                      <p:to>
                                        <p:strVal val="visible"/>
                                      </p:to>
                                    </p:set>
                                    <p:animEffect transition="in" filter="fade">
                                      <p:cBhvr>
                                        <p:cTn id="10" dur="500"/>
                                        <p:tgtEl>
                                          <p:spTgt spid="16"/>
                                        </p:tgtEl>
                                      </p:cBhvr>
                                    </p:animEffect>
                                  </p:childTnLst>
                                </p:cTn>
                              </p:par>
                              <p:par>
                                <p:cTn id="11" presetID="10" presetClass="entr" presetSubtype="0" fill="hold" nodeType="withEffect">
                                  <p:stCondLst>
                                    <p:cond delay="0"/>
                                  </p:stCondLst>
                                  <p:childTnLst>
                                    <p:set>
                                      <p:cBhvr>
                                        <p:cTn id="12" dur="1" fill="hold">
                                          <p:stCondLst>
                                            <p:cond delay="0"/>
                                          </p:stCondLst>
                                        </p:cTn>
                                        <p:tgtEl>
                                          <p:spTgt spid="19"/>
                                        </p:tgtEl>
                                        <p:attrNameLst>
                                          <p:attrName>style.visibility</p:attrName>
                                        </p:attrNameLst>
                                      </p:cBhvr>
                                      <p:to>
                                        <p:strVal val="visible"/>
                                      </p:to>
                                    </p:set>
                                    <p:animEffect transition="in" filter="fade">
                                      <p:cBhvr>
                                        <p:cTn id="13" dur="500"/>
                                        <p:tgtEl>
                                          <p:spTgt spid="19"/>
                                        </p:tgtEl>
                                      </p:cBhvr>
                                    </p:animEffect>
                                  </p:childTnLst>
                                </p:cTn>
                              </p:par>
                              <p:par>
                                <p:cTn id="14" presetID="10" presetClass="entr" presetSubtype="0" fill="hold" nodeType="withEffect">
                                  <p:stCondLst>
                                    <p:cond delay="0"/>
                                  </p:stCondLst>
                                  <p:childTnLst>
                                    <p:set>
                                      <p:cBhvr>
                                        <p:cTn id="15" dur="1" fill="hold">
                                          <p:stCondLst>
                                            <p:cond delay="0"/>
                                          </p:stCondLst>
                                        </p:cTn>
                                        <p:tgtEl>
                                          <p:spTgt spid="28"/>
                                        </p:tgtEl>
                                        <p:attrNameLst>
                                          <p:attrName>style.visibility</p:attrName>
                                        </p:attrNameLst>
                                      </p:cBhvr>
                                      <p:to>
                                        <p:strVal val="visible"/>
                                      </p:to>
                                    </p:set>
                                    <p:animEffect transition="in" filter="fade">
                                      <p:cBhvr>
                                        <p:cTn id="16" dur="500"/>
                                        <p:tgtEl>
                                          <p:spTgt spid="28"/>
                                        </p:tgtEl>
                                      </p:cBhvr>
                                    </p:animEffect>
                                  </p:childTnLst>
                                </p:cTn>
                              </p:par>
                              <p:par>
                                <p:cTn id="17" presetID="10" presetClass="entr" presetSubtype="0" fill="hold" nodeType="withEffect">
                                  <p:stCondLst>
                                    <p:cond delay="0"/>
                                  </p:stCondLst>
                                  <p:childTnLst>
                                    <p:set>
                                      <p:cBhvr>
                                        <p:cTn id="18" dur="1" fill="hold">
                                          <p:stCondLst>
                                            <p:cond delay="0"/>
                                          </p:stCondLst>
                                        </p:cTn>
                                        <p:tgtEl>
                                          <p:spTgt spid="27"/>
                                        </p:tgtEl>
                                        <p:attrNameLst>
                                          <p:attrName>style.visibility</p:attrName>
                                        </p:attrNameLst>
                                      </p:cBhvr>
                                      <p:to>
                                        <p:strVal val="visible"/>
                                      </p:to>
                                    </p:set>
                                    <p:animEffect transition="in" filter="fade">
                                      <p:cBhvr>
                                        <p:cTn id="19" dur="500"/>
                                        <p:tgtEl>
                                          <p:spTgt spid="27"/>
                                        </p:tgtEl>
                                      </p:cBhvr>
                                    </p:animEffect>
                                  </p:childTnLst>
                                </p:cTn>
                              </p:par>
                              <p:par>
                                <p:cTn id="20" presetID="10" presetClass="entr" presetSubtype="0" fill="hold" nodeType="withEffect">
                                  <p:stCondLst>
                                    <p:cond delay="0"/>
                                  </p:stCondLst>
                                  <p:childTnLst>
                                    <p:set>
                                      <p:cBhvr>
                                        <p:cTn id="21" dur="1" fill="hold">
                                          <p:stCondLst>
                                            <p:cond delay="0"/>
                                          </p:stCondLst>
                                        </p:cTn>
                                        <p:tgtEl>
                                          <p:spTgt spid="21"/>
                                        </p:tgtEl>
                                        <p:attrNameLst>
                                          <p:attrName>style.visibility</p:attrName>
                                        </p:attrNameLst>
                                      </p:cBhvr>
                                      <p:to>
                                        <p:strVal val="visible"/>
                                      </p:to>
                                    </p:set>
                                    <p:animEffect transition="in" filter="fade">
                                      <p:cBhvr>
                                        <p:cTn id="22" dur="500"/>
                                        <p:tgtEl>
                                          <p:spTgt spid="21"/>
                                        </p:tgtEl>
                                      </p:cBhvr>
                                    </p:animEffect>
                                  </p:childTnLst>
                                </p:cTn>
                              </p:par>
                              <p:par>
                                <p:cTn id="23" presetID="10" presetClass="entr" presetSubtype="0" fill="hold" nodeType="withEffect">
                                  <p:stCondLst>
                                    <p:cond delay="0"/>
                                  </p:stCondLst>
                                  <p:childTnLst>
                                    <p:set>
                                      <p:cBhvr>
                                        <p:cTn id="24" dur="1" fill="hold">
                                          <p:stCondLst>
                                            <p:cond delay="0"/>
                                          </p:stCondLst>
                                        </p:cTn>
                                        <p:tgtEl>
                                          <p:spTgt spid="22"/>
                                        </p:tgtEl>
                                        <p:attrNameLst>
                                          <p:attrName>style.visibility</p:attrName>
                                        </p:attrNameLst>
                                      </p:cBhvr>
                                      <p:to>
                                        <p:strVal val="visible"/>
                                      </p:to>
                                    </p:set>
                                    <p:animEffect transition="in" filter="fade">
                                      <p:cBhvr>
                                        <p:cTn id="25" dur="500"/>
                                        <p:tgtEl>
                                          <p:spTgt spid="22"/>
                                        </p:tgtEl>
                                      </p:cBhvr>
                                    </p:animEffect>
                                  </p:childTnLst>
                                </p:cTn>
                              </p:par>
                              <p:par>
                                <p:cTn id="26" presetID="10" presetClass="entr" presetSubtype="0" fill="hold" nodeType="withEffect">
                                  <p:stCondLst>
                                    <p:cond delay="0"/>
                                  </p:stCondLst>
                                  <p:childTnLst>
                                    <p:set>
                                      <p:cBhvr>
                                        <p:cTn id="27" dur="1" fill="hold">
                                          <p:stCondLst>
                                            <p:cond delay="0"/>
                                          </p:stCondLst>
                                        </p:cTn>
                                        <p:tgtEl>
                                          <p:spTgt spid="24"/>
                                        </p:tgtEl>
                                        <p:attrNameLst>
                                          <p:attrName>style.visibility</p:attrName>
                                        </p:attrNameLst>
                                      </p:cBhvr>
                                      <p:to>
                                        <p:strVal val="visible"/>
                                      </p:to>
                                    </p:set>
                                    <p:animEffect transition="in" filter="fade">
                                      <p:cBhvr>
                                        <p:cTn id="28" dur="500"/>
                                        <p:tgtEl>
                                          <p:spTgt spid="24"/>
                                        </p:tgtEl>
                                      </p:cBhvr>
                                    </p:animEffect>
                                  </p:childTnLst>
                                </p:cTn>
                              </p:par>
                              <p:par>
                                <p:cTn id="29" presetID="10" presetClass="entr" presetSubtype="0" fill="hold" nodeType="withEffect">
                                  <p:stCondLst>
                                    <p:cond delay="0"/>
                                  </p:stCondLst>
                                  <p:childTnLst>
                                    <p:set>
                                      <p:cBhvr>
                                        <p:cTn id="30" dur="1" fill="hold">
                                          <p:stCondLst>
                                            <p:cond delay="0"/>
                                          </p:stCondLst>
                                        </p:cTn>
                                        <p:tgtEl>
                                          <p:spTgt spid="26"/>
                                        </p:tgtEl>
                                        <p:attrNameLst>
                                          <p:attrName>style.visibility</p:attrName>
                                        </p:attrNameLst>
                                      </p:cBhvr>
                                      <p:to>
                                        <p:strVal val="visible"/>
                                      </p:to>
                                    </p:set>
                                    <p:animEffect transition="in" filter="fade">
                                      <p:cBhvr>
                                        <p:cTn id="31" dur="500"/>
                                        <p:tgtEl>
                                          <p:spTgt spid="26"/>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29"/>
                                        </p:tgtEl>
                                        <p:attrNameLst>
                                          <p:attrName>style.visibility</p:attrName>
                                        </p:attrNameLst>
                                      </p:cBhvr>
                                      <p:to>
                                        <p:strVal val="visible"/>
                                      </p:to>
                                    </p:set>
                                    <p:animEffect transition="in" filter="fade">
                                      <p:cBhvr>
                                        <p:cTn id="36" dur="500"/>
                                        <p:tgtEl>
                                          <p:spTgt spid="29"/>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30"/>
                                        </p:tgtEl>
                                        <p:attrNameLst>
                                          <p:attrName>style.visibility</p:attrName>
                                        </p:attrNameLst>
                                      </p:cBhvr>
                                      <p:to>
                                        <p:strVal val="visible"/>
                                      </p:to>
                                    </p:set>
                                    <p:animEffect transition="in" filter="fade">
                                      <p:cBhvr>
                                        <p:cTn id="41" dur="500"/>
                                        <p:tgtEl>
                                          <p:spTgt spid="30"/>
                                        </p:tgtEl>
                                      </p:cBhvr>
                                    </p:animEffect>
                                  </p:childTnLst>
                                </p:cTn>
                              </p:par>
                              <p:par>
                                <p:cTn id="42" presetID="10" presetClass="entr" presetSubtype="0" fill="hold" nodeType="withEffect">
                                  <p:stCondLst>
                                    <p:cond delay="0"/>
                                  </p:stCondLst>
                                  <p:childTnLst>
                                    <p:set>
                                      <p:cBhvr>
                                        <p:cTn id="43" dur="1" fill="hold">
                                          <p:stCondLst>
                                            <p:cond delay="0"/>
                                          </p:stCondLst>
                                        </p:cTn>
                                        <p:tgtEl>
                                          <p:spTgt spid="32"/>
                                        </p:tgtEl>
                                        <p:attrNameLst>
                                          <p:attrName>style.visibility</p:attrName>
                                        </p:attrNameLst>
                                      </p:cBhvr>
                                      <p:to>
                                        <p:strVal val="visible"/>
                                      </p:to>
                                    </p:set>
                                    <p:animEffect transition="in" filter="fade">
                                      <p:cBhvr>
                                        <p:cTn id="44" dur="500"/>
                                        <p:tgtEl>
                                          <p:spTgt spid="32"/>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33"/>
                                        </p:tgtEl>
                                        <p:attrNameLst>
                                          <p:attrName>style.visibility</p:attrName>
                                        </p:attrNameLst>
                                      </p:cBhvr>
                                      <p:to>
                                        <p:strVal val="visible"/>
                                      </p:to>
                                    </p:set>
                                    <p:animEffect transition="in" filter="fade">
                                      <p:cBhvr>
                                        <p:cTn id="47" dur="500"/>
                                        <p:tgtEl>
                                          <p:spTgt spid="33"/>
                                        </p:tgtEl>
                                      </p:cBhvr>
                                    </p:animEffect>
                                  </p:childTnLst>
                                </p:cTn>
                              </p:par>
                              <p:par>
                                <p:cTn id="48" presetID="10" presetClass="entr" presetSubtype="0" fill="hold" nodeType="withEffect">
                                  <p:stCondLst>
                                    <p:cond delay="0"/>
                                  </p:stCondLst>
                                  <p:childTnLst>
                                    <p:set>
                                      <p:cBhvr>
                                        <p:cTn id="49" dur="1" fill="hold">
                                          <p:stCondLst>
                                            <p:cond delay="0"/>
                                          </p:stCondLst>
                                        </p:cTn>
                                        <p:tgtEl>
                                          <p:spTgt spid="38"/>
                                        </p:tgtEl>
                                        <p:attrNameLst>
                                          <p:attrName>style.visibility</p:attrName>
                                        </p:attrNameLst>
                                      </p:cBhvr>
                                      <p:to>
                                        <p:strVal val="visible"/>
                                      </p:to>
                                    </p:set>
                                    <p:animEffect transition="in" filter="fade">
                                      <p:cBhvr>
                                        <p:cTn id="50" dur="500"/>
                                        <p:tgtEl>
                                          <p:spTgt spid="38"/>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34"/>
                                        </p:tgtEl>
                                        <p:attrNameLst>
                                          <p:attrName>style.visibility</p:attrName>
                                        </p:attrNameLst>
                                      </p:cBhvr>
                                      <p:to>
                                        <p:strVal val="visible"/>
                                      </p:to>
                                    </p:set>
                                    <p:animEffect transition="in" filter="fade">
                                      <p:cBhvr>
                                        <p:cTn id="53" dur="500"/>
                                        <p:tgtEl>
                                          <p:spTgt spid="34"/>
                                        </p:tgtEl>
                                      </p:cBhvr>
                                    </p:animEffect>
                                  </p:childTnLst>
                                </p:cTn>
                              </p:par>
                              <p:par>
                                <p:cTn id="54" presetID="10" presetClass="entr" presetSubtype="0" fill="hold" nodeType="withEffect">
                                  <p:stCondLst>
                                    <p:cond delay="0"/>
                                  </p:stCondLst>
                                  <p:childTnLst>
                                    <p:set>
                                      <p:cBhvr>
                                        <p:cTn id="55" dur="1" fill="hold">
                                          <p:stCondLst>
                                            <p:cond delay="0"/>
                                          </p:stCondLst>
                                        </p:cTn>
                                        <p:tgtEl>
                                          <p:spTgt spid="36"/>
                                        </p:tgtEl>
                                        <p:attrNameLst>
                                          <p:attrName>style.visibility</p:attrName>
                                        </p:attrNameLst>
                                      </p:cBhvr>
                                      <p:to>
                                        <p:strVal val="visible"/>
                                      </p:to>
                                    </p:set>
                                    <p:animEffect transition="in" filter="fade">
                                      <p:cBhvr>
                                        <p:cTn id="56"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29" grpId="0"/>
      <p:bldP spid="30" grpId="0"/>
      <p:bldP spid="33" grpId="0"/>
      <p:bldP spid="34" grpId="0"/>
    </p:bldLst>
  </p:timing>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56830" y="1127122"/>
            <a:ext cx="4932761"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正定</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：当</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P</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的各顺序主子式行列式均大于零时：</a:t>
            </a:r>
          </a:p>
        </p:txBody>
      </p:sp>
      <p:sp>
        <p:nvSpPr>
          <p:cNvPr id="5" name="Rectangle 2"/>
          <p:cNvSpPr>
            <a:spLocks noChangeArrowheads="1"/>
          </p:cNvSpPr>
          <p:nvPr/>
        </p:nvSpPr>
        <p:spPr bwMode="auto">
          <a:xfrm>
            <a:off x="2720341" y="159886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2251710" y="1605412"/>
          <a:ext cx="3958774" cy="1017270"/>
        </p:xfrm>
        <a:graphic>
          <a:graphicData uri="http://schemas.openxmlformats.org/presentationml/2006/ole">
            <mc:AlternateContent xmlns:mc="http://schemas.openxmlformats.org/markup-compatibility/2006">
              <mc:Choice xmlns:v="urn:schemas-microsoft-com:vml" Requires="v">
                <p:oleObj spid="_x0000_s241666" name="Equation" r:id="rId3" imgW="3073400" imgH="787400" progId="Equation.DSMT4">
                  <p:embed/>
                </p:oleObj>
              </mc:Choice>
              <mc:Fallback>
                <p:oleObj name="Equation" r:id="rId3" imgW="3073400" imgH="7874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51710" y="1605412"/>
                        <a:ext cx="3958774" cy="1017270"/>
                      </a:xfrm>
                      <a:prstGeom prst="rect">
                        <a:avLst/>
                      </a:prstGeom>
                      <a:noFill/>
                    </p:spPr>
                  </p:pic>
                </p:oleObj>
              </mc:Fallback>
            </mc:AlternateContent>
          </a:graphicData>
        </a:graphic>
      </p:graphicFrame>
      <p:sp>
        <p:nvSpPr>
          <p:cNvPr id="7" name="矩形 6"/>
          <p:cNvSpPr/>
          <p:nvPr/>
        </p:nvSpPr>
        <p:spPr>
          <a:xfrm>
            <a:off x="1167484" y="2558207"/>
            <a:ext cx="5233316"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则</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正定，且称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P</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为正定矩阵。</a:t>
            </a:r>
          </a:p>
        </p:txBody>
      </p:sp>
      <p:sp>
        <p:nvSpPr>
          <p:cNvPr id="8" name="Rectangle 4"/>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1497329" y="2642666"/>
          <a:ext cx="456608" cy="331040"/>
        </p:xfrm>
        <a:graphic>
          <a:graphicData uri="http://schemas.openxmlformats.org/presentationml/2006/ole">
            <mc:AlternateContent xmlns:mc="http://schemas.openxmlformats.org/markup-compatibility/2006">
              <mc:Choice xmlns:v="urn:schemas-microsoft-com:vml" Requires="v">
                <p:oleObj spid="_x0000_s241667" name="Equation" r:id="rId5" imgW="380835" imgH="279279" progId="Equation.DSMT4">
                  <p:embed/>
                </p:oleObj>
              </mc:Choice>
              <mc:Fallback>
                <p:oleObj name="Equation" r:id="rId5" imgW="380835" imgH="279279"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97329" y="2642666"/>
                        <a:ext cx="456608" cy="331040"/>
                      </a:xfrm>
                      <a:prstGeom prst="rect">
                        <a:avLst/>
                      </a:prstGeom>
                      <a:noFill/>
                    </p:spPr>
                  </p:pic>
                </p:oleObj>
              </mc:Fallback>
            </mc:AlternateContent>
          </a:graphicData>
        </a:graphic>
      </p:graphicFrame>
      <p:sp>
        <p:nvSpPr>
          <p:cNvPr id="10" name="矩形 9"/>
          <p:cNvSpPr/>
          <p:nvPr/>
        </p:nvSpPr>
        <p:spPr>
          <a:xfrm>
            <a:off x="7153241" y="1923922"/>
            <a:ext cx="1271503" cy="438582"/>
          </a:xfrm>
          <a:prstGeom prst="rect">
            <a:avLst/>
          </a:prstGeom>
        </p:spPr>
        <p:txBody>
          <a:bodyPr wrap="none">
            <a:spAutoFit/>
          </a:bodyPr>
          <a:lstStyle/>
          <a:p>
            <a:pPr marL="0" marR="0" lvl="0" indent="200025" algn="r" defTabSz="914400" rtl="0" eaLnBrk="1" fontAlgn="auto" latinLnBrk="1"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3-51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p>
        </p:txBody>
      </p:sp>
      <p:sp>
        <p:nvSpPr>
          <p:cNvPr id="11" name="矩形 10"/>
          <p:cNvSpPr/>
          <p:nvPr/>
        </p:nvSpPr>
        <p:spPr>
          <a:xfrm>
            <a:off x="380113" y="2946150"/>
            <a:ext cx="5153975"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负定</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：当</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P</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的各顺序主子式行列式负、正相间时：</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2" name="Rectangle 6"/>
          <p:cNvSpPr>
            <a:spLocks noChangeArrowheads="1"/>
          </p:cNvSpPr>
          <p:nvPr/>
        </p:nvSpPr>
        <p:spPr bwMode="auto">
          <a:xfrm>
            <a:off x="2887197" y="388213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2179118" y="3349279"/>
          <a:ext cx="4069032" cy="927829"/>
        </p:xfrm>
        <a:graphic>
          <a:graphicData uri="http://schemas.openxmlformats.org/presentationml/2006/ole">
            <mc:AlternateContent xmlns:mc="http://schemas.openxmlformats.org/markup-compatibility/2006">
              <mc:Choice xmlns:v="urn:schemas-microsoft-com:vml" Requires="v">
                <p:oleObj spid="_x0000_s241668" name="Equation" r:id="rId7" imgW="3467100" imgH="787400" progId="Equation.DSMT4">
                  <p:embed/>
                </p:oleObj>
              </mc:Choice>
              <mc:Fallback>
                <p:oleObj name="Equation" r:id="rId7" imgW="3467100" imgH="787400" progId="Equation.DSMT4">
                  <p:embed/>
                  <p:pic>
                    <p:nvPicPr>
                      <p:cNvPr id="13" name="对象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79118" y="3349279"/>
                        <a:ext cx="4069032" cy="927829"/>
                      </a:xfrm>
                      <a:prstGeom prst="rect">
                        <a:avLst/>
                      </a:prstGeom>
                      <a:noFill/>
                    </p:spPr>
                  </p:pic>
                </p:oleObj>
              </mc:Fallback>
            </mc:AlternateContent>
          </a:graphicData>
        </a:graphic>
      </p:graphicFrame>
      <p:sp>
        <p:nvSpPr>
          <p:cNvPr id="14" name="矩形 13"/>
          <p:cNvSpPr/>
          <p:nvPr/>
        </p:nvSpPr>
        <p:spPr>
          <a:xfrm>
            <a:off x="1167485" y="4171979"/>
            <a:ext cx="3769213"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则</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负定，且称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P</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为负定矩阵。</a:t>
            </a:r>
          </a:p>
        </p:txBody>
      </p:sp>
      <p:graphicFrame>
        <p:nvGraphicFramePr>
          <p:cNvPr id="15" name="对象 14"/>
          <p:cNvGraphicFramePr>
            <a:graphicFrameLocks noChangeAspect="1"/>
          </p:cNvGraphicFramePr>
          <p:nvPr>
            <p:extLst/>
          </p:nvPr>
        </p:nvGraphicFramePr>
        <p:xfrm>
          <a:off x="1497329" y="4253653"/>
          <a:ext cx="456608" cy="331040"/>
        </p:xfrm>
        <a:graphic>
          <a:graphicData uri="http://schemas.openxmlformats.org/presentationml/2006/ole">
            <mc:AlternateContent xmlns:mc="http://schemas.openxmlformats.org/markup-compatibility/2006">
              <mc:Choice xmlns:v="urn:schemas-microsoft-com:vml" Requires="v">
                <p:oleObj spid="_x0000_s241669" name="Equation" r:id="rId9" imgW="380835" imgH="279279" progId="Equation.DSMT4">
                  <p:embed/>
                </p:oleObj>
              </mc:Choice>
              <mc:Fallback>
                <p:oleObj name="Equation" r:id="rId9" imgW="380835" imgH="279279" progId="Equation.DSMT4">
                  <p:embed/>
                  <p:pic>
                    <p:nvPicPr>
                      <p:cNvPr id="15" name="对象 1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97329" y="4253653"/>
                        <a:ext cx="456608" cy="331040"/>
                      </a:xfrm>
                      <a:prstGeom prst="rect">
                        <a:avLst/>
                      </a:prstGeom>
                      <a:noFill/>
                    </p:spPr>
                  </p:pic>
                </p:oleObj>
              </mc:Fallback>
            </mc:AlternateContent>
          </a:graphicData>
        </a:graphic>
      </p:graphicFrame>
      <p:sp>
        <p:nvSpPr>
          <p:cNvPr id="16" name="矩形 15"/>
          <p:cNvSpPr/>
          <p:nvPr/>
        </p:nvSpPr>
        <p:spPr>
          <a:xfrm>
            <a:off x="7095534" y="3623068"/>
            <a:ext cx="1329210" cy="438582"/>
          </a:xfrm>
          <a:prstGeom prst="rect">
            <a:avLst/>
          </a:prstGeom>
        </p:spPr>
        <p:txBody>
          <a:bodyPr wrap="none">
            <a:spAutoFit/>
          </a:bodyPr>
          <a:lstStyle/>
          <a:p>
            <a:pPr marL="0" marR="0" lvl="0" indent="200025" algn="r" defTabSz="914400" rtl="0" eaLnBrk="1" fontAlgn="auto" latinLnBrk="1"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3-52</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p>
        </p:txBody>
      </p:sp>
      <p:sp>
        <p:nvSpPr>
          <p:cNvPr id="17" name="矩形 16"/>
          <p:cNvSpPr/>
          <p:nvPr/>
        </p:nvSpPr>
        <p:spPr>
          <a:xfrm>
            <a:off x="380113" y="4738822"/>
            <a:ext cx="8229600" cy="784830"/>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若主子行列式含有等于零的子式时，则</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为正半定或负半定的；不属于以上各种情况者，</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为不定的。</a:t>
            </a:r>
          </a:p>
        </p:txBody>
      </p:sp>
      <p:graphicFrame>
        <p:nvGraphicFramePr>
          <p:cNvPr id="18" name="对象 17"/>
          <p:cNvGraphicFramePr>
            <a:graphicFrameLocks noChangeAspect="1"/>
          </p:cNvGraphicFramePr>
          <p:nvPr>
            <p:extLst/>
          </p:nvPr>
        </p:nvGraphicFramePr>
        <p:xfrm>
          <a:off x="4582837" y="4812778"/>
          <a:ext cx="456608" cy="331040"/>
        </p:xfrm>
        <a:graphic>
          <a:graphicData uri="http://schemas.openxmlformats.org/presentationml/2006/ole">
            <mc:AlternateContent xmlns:mc="http://schemas.openxmlformats.org/markup-compatibility/2006">
              <mc:Choice xmlns:v="urn:schemas-microsoft-com:vml" Requires="v">
                <p:oleObj spid="_x0000_s241670" name="Equation" r:id="rId10" imgW="380835" imgH="279279" progId="Equation.DSMT4">
                  <p:embed/>
                </p:oleObj>
              </mc:Choice>
              <mc:Fallback>
                <p:oleObj name="Equation" r:id="rId10" imgW="380835" imgH="279279" progId="Equation.DSMT4">
                  <p:embed/>
                  <p:pic>
                    <p:nvPicPr>
                      <p:cNvPr id="18" name="对象 1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582837" y="4812778"/>
                        <a:ext cx="456608" cy="331040"/>
                      </a:xfrm>
                      <a:prstGeom prst="rect">
                        <a:avLst/>
                      </a:prstGeom>
                      <a:noFill/>
                    </p:spPr>
                  </p:pic>
                </p:oleObj>
              </mc:Fallback>
            </mc:AlternateContent>
          </a:graphicData>
        </a:graphic>
      </p:graphicFrame>
      <p:graphicFrame>
        <p:nvGraphicFramePr>
          <p:cNvPr id="19" name="对象 18"/>
          <p:cNvGraphicFramePr>
            <a:graphicFrameLocks noChangeAspect="1"/>
          </p:cNvGraphicFramePr>
          <p:nvPr>
            <p:extLst/>
          </p:nvPr>
        </p:nvGraphicFramePr>
        <p:xfrm>
          <a:off x="1722510" y="5156689"/>
          <a:ext cx="456608" cy="331040"/>
        </p:xfrm>
        <a:graphic>
          <a:graphicData uri="http://schemas.openxmlformats.org/presentationml/2006/ole">
            <mc:AlternateContent xmlns:mc="http://schemas.openxmlformats.org/markup-compatibility/2006">
              <mc:Choice xmlns:v="urn:schemas-microsoft-com:vml" Requires="v">
                <p:oleObj spid="_x0000_s241671" name="Equation" r:id="rId11" imgW="380835" imgH="279279" progId="Equation.DSMT4">
                  <p:embed/>
                </p:oleObj>
              </mc:Choice>
              <mc:Fallback>
                <p:oleObj name="Equation" r:id="rId11" imgW="380835" imgH="279279" progId="Equation.DSMT4">
                  <p:embed/>
                  <p:pic>
                    <p:nvPicPr>
                      <p:cNvPr id="19" name="对象 1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722510" y="5156689"/>
                        <a:ext cx="456608" cy="331040"/>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314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1908667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par>
                                <p:cTn id="8" presetID="10" presetClass="entr" presetSubtype="0" fill="hold" nodeType="with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fade">
                                      <p:cBhvr>
                                        <p:cTn id="10" dur="500"/>
                                        <p:tgtEl>
                                          <p:spTgt spid="13"/>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6"/>
                                        </p:tgtEl>
                                        <p:attrNameLst>
                                          <p:attrName>style.visibility</p:attrName>
                                        </p:attrNameLst>
                                      </p:cBhvr>
                                      <p:to>
                                        <p:strVal val="visible"/>
                                      </p:to>
                                    </p:set>
                                    <p:animEffect transition="in" filter="fade">
                                      <p:cBhvr>
                                        <p:cTn id="13" dur="500"/>
                                        <p:tgtEl>
                                          <p:spTgt spid="16"/>
                                        </p:tgtEl>
                                      </p:cBhvr>
                                    </p:animEffect>
                                  </p:childTnLst>
                                </p:cTn>
                              </p:par>
                              <p:par>
                                <p:cTn id="14" presetID="10" presetClass="entr" presetSubtype="0" fill="hold" nodeType="withEffect">
                                  <p:stCondLst>
                                    <p:cond delay="0"/>
                                  </p:stCondLst>
                                  <p:childTnLst>
                                    <p:set>
                                      <p:cBhvr>
                                        <p:cTn id="15" dur="1" fill="hold">
                                          <p:stCondLst>
                                            <p:cond delay="0"/>
                                          </p:stCondLst>
                                        </p:cTn>
                                        <p:tgtEl>
                                          <p:spTgt spid="15"/>
                                        </p:tgtEl>
                                        <p:attrNameLst>
                                          <p:attrName>style.visibility</p:attrName>
                                        </p:attrNameLst>
                                      </p:cBhvr>
                                      <p:to>
                                        <p:strVal val="visible"/>
                                      </p:to>
                                    </p:set>
                                    <p:animEffect transition="in" filter="fade">
                                      <p:cBhvr>
                                        <p:cTn id="16" dur="500"/>
                                        <p:tgtEl>
                                          <p:spTgt spid="15"/>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fade">
                                      <p:cBhvr>
                                        <p:cTn id="19" dur="500"/>
                                        <p:tgtEl>
                                          <p:spTgt spid="14"/>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childTnLst>
                                    <p:set>
                                      <p:cBhvr>
                                        <p:cTn id="23" dur="1" fill="hold">
                                          <p:stCondLst>
                                            <p:cond delay="0"/>
                                          </p:stCondLst>
                                        </p:cTn>
                                        <p:tgtEl>
                                          <p:spTgt spid="17"/>
                                        </p:tgtEl>
                                        <p:attrNameLst>
                                          <p:attrName>style.visibility</p:attrName>
                                        </p:attrNameLst>
                                      </p:cBhvr>
                                      <p:to>
                                        <p:strVal val="visible"/>
                                      </p:to>
                                    </p:set>
                                    <p:animEffect transition="in" filter="fade">
                                      <p:cBhvr>
                                        <p:cTn id="24" dur="500"/>
                                        <p:tgtEl>
                                          <p:spTgt spid="17"/>
                                        </p:tgtEl>
                                      </p:cBhvr>
                                    </p:animEffect>
                                  </p:childTnLst>
                                </p:cTn>
                              </p:par>
                              <p:par>
                                <p:cTn id="25" presetID="10" presetClass="entr" presetSubtype="0" fill="hold" nodeType="with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par>
                                <p:cTn id="28" presetID="10" presetClass="entr" presetSubtype="0" fill="hold" nodeType="withEffect">
                                  <p:stCondLst>
                                    <p:cond delay="0"/>
                                  </p:stCondLst>
                                  <p:childTnLst>
                                    <p:set>
                                      <p:cBhvr>
                                        <p:cTn id="29" dur="1" fill="hold">
                                          <p:stCondLst>
                                            <p:cond delay="0"/>
                                          </p:stCondLst>
                                        </p:cTn>
                                        <p:tgtEl>
                                          <p:spTgt spid="19"/>
                                        </p:tgtEl>
                                        <p:attrNameLst>
                                          <p:attrName>style.visibility</p:attrName>
                                        </p:attrNameLst>
                                      </p:cBhvr>
                                      <p:to>
                                        <p:strVal val="visible"/>
                                      </p:to>
                                    </p:set>
                                    <p:animEffect transition="in" filter="fade">
                                      <p:cBhvr>
                                        <p:cTn id="30"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4" grpId="0"/>
      <p:bldP spid="16" grpId="0"/>
      <p:bldP spid="17" grpId="0"/>
    </p:bldLst>
  </p:timing>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12214" y="1184083"/>
            <a:ext cx="2876756"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(3)</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能量函数</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的概念</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Rectangle 2"/>
          <p:cNvSpPr>
            <a:spLocks noChangeArrowheads="1"/>
          </p:cNvSpPr>
          <p:nvPr/>
        </p:nvSpPr>
        <p:spPr bwMode="auto">
          <a:xfrm>
            <a:off x="1" y="89020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1661636" y="1281892"/>
          <a:ext cx="546497" cy="279914"/>
        </p:xfrm>
        <a:graphic>
          <a:graphicData uri="http://schemas.openxmlformats.org/presentationml/2006/ole">
            <mc:AlternateContent xmlns:mc="http://schemas.openxmlformats.org/markup-compatibility/2006">
              <mc:Choice xmlns:v="urn:schemas-microsoft-com:vml" Requires="v">
                <p:oleObj spid="_x0000_s242690" name="公式" r:id="rId3" imgW="393529" imgH="203112" progId="Equation.3">
                  <p:embed/>
                </p:oleObj>
              </mc:Choice>
              <mc:Fallback>
                <p:oleObj name="公式" r:id="rId3" imgW="393529" imgH="203112" progId="Equation.3">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61636" y="1281892"/>
                        <a:ext cx="546497" cy="279914"/>
                      </a:xfrm>
                      <a:prstGeom prst="rect">
                        <a:avLst/>
                      </a:prstGeom>
                      <a:noFill/>
                    </p:spPr>
                  </p:pic>
                </p:oleObj>
              </mc:Fallback>
            </mc:AlternateContent>
          </a:graphicData>
        </a:graphic>
      </p:graphicFrame>
      <p:sp>
        <p:nvSpPr>
          <p:cNvPr id="10" name="矩形 9"/>
          <p:cNvSpPr/>
          <p:nvPr/>
        </p:nvSpPr>
        <p:spPr>
          <a:xfrm>
            <a:off x="548885" y="1604211"/>
            <a:ext cx="7909070" cy="784830"/>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根据能量的物理意义，系统的能量函数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为标量函数且应该为正，即</a:t>
            </a:r>
            <a:endPar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，其中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为系统的状态变量。</a:t>
            </a:r>
          </a:p>
        </p:txBody>
      </p:sp>
      <p:sp>
        <p:nvSpPr>
          <p:cNvPr id="11" name="Rectangle 7"/>
          <p:cNvSpPr>
            <a:spLocks noChangeArrowheads="1"/>
          </p:cNvSpPr>
          <p:nvPr/>
        </p:nvSpPr>
        <p:spPr bwMode="auto">
          <a:xfrm>
            <a:off x="4046221" y="220845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4744067" y="1727639"/>
          <a:ext cx="457200" cy="234176"/>
        </p:xfrm>
        <a:graphic>
          <a:graphicData uri="http://schemas.openxmlformats.org/presentationml/2006/ole">
            <mc:AlternateContent xmlns:mc="http://schemas.openxmlformats.org/markup-compatibility/2006">
              <mc:Choice xmlns:v="urn:schemas-microsoft-com:vml" Requires="v">
                <p:oleObj spid="_x0000_s242691" name="公式" r:id="rId5" imgW="393529" imgH="203112" progId="Equation.3">
                  <p:embed/>
                </p:oleObj>
              </mc:Choice>
              <mc:Fallback>
                <p:oleObj name="公式" r:id="rId5" imgW="393529" imgH="203112" progId="Equation.3">
                  <p:embed/>
                  <p:pic>
                    <p:nvPicPr>
                      <p:cNvPr id="12" name="对象 1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744067" y="1727639"/>
                        <a:ext cx="457200" cy="234176"/>
                      </a:xfrm>
                      <a:prstGeom prst="rect">
                        <a:avLst/>
                      </a:prstGeom>
                      <a:noFill/>
                    </p:spPr>
                  </p:pic>
                </p:oleObj>
              </mc:Fallback>
            </mc:AlternateContent>
          </a:graphicData>
        </a:graphic>
      </p:graphicFrame>
      <p:sp>
        <p:nvSpPr>
          <p:cNvPr id="13" name="Rectangle 9"/>
          <p:cNvSpPr>
            <a:spLocks noChangeArrowheads="1"/>
          </p:cNvSpPr>
          <p:nvPr/>
        </p:nvSpPr>
        <p:spPr bwMode="auto">
          <a:xfrm>
            <a:off x="5736309" y="216007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7930868" y="1705742"/>
          <a:ext cx="774663" cy="250276"/>
        </p:xfrm>
        <a:graphic>
          <a:graphicData uri="http://schemas.openxmlformats.org/presentationml/2006/ole">
            <mc:AlternateContent xmlns:mc="http://schemas.openxmlformats.org/markup-compatibility/2006">
              <mc:Choice xmlns:v="urn:schemas-microsoft-com:vml" Requires="v">
                <p:oleObj spid="_x0000_s242692" name="公式" r:id="rId7" imgW="622030" imgH="203112" progId="Equation.3">
                  <p:embed/>
                </p:oleObj>
              </mc:Choice>
              <mc:Fallback>
                <p:oleObj name="公式" r:id="rId7" imgW="622030" imgH="203112" progId="Equation.3">
                  <p:embed/>
                  <p:pic>
                    <p:nvPicPr>
                      <p:cNvPr id="14" name="对象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930868" y="1705742"/>
                        <a:ext cx="774663" cy="250276"/>
                      </a:xfrm>
                      <a:prstGeom prst="rect">
                        <a:avLst/>
                      </a:prstGeom>
                      <a:noFill/>
                    </p:spPr>
                  </p:pic>
                </p:oleObj>
              </mc:Fallback>
            </mc:AlternateContent>
          </a:graphicData>
        </a:graphic>
      </p:graphicFrame>
      <p:sp>
        <p:nvSpPr>
          <p:cNvPr id="15" name="Rectangle 11"/>
          <p:cNvSpPr>
            <a:spLocks noChangeArrowheads="1"/>
          </p:cNvSpPr>
          <p:nvPr/>
        </p:nvSpPr>
        <p:spPr bwMode="auto">
          <a:xfrm>
            <a:off x="6835141" y="224937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1512556" y="2041791"/>
          <a:ext cx="228600" cy="204537"/>
        </p:xfrm>
        <a:graphic>
          <a:graphicData uri="http://schemas.openxmlformats.org/presentationml/2006/ole">
            <mc:AlternateContent xmlns:mc="http://schemas.openxmlformats.org/markup-compatibility/2006">
              <mc:Choice xmlns:v="urn:schemas-microsoft-com:vml" Requires="v">
                <p:oleObj spid="_x0000_s242693" name="公式" r:id="rId9" imgW="177492" imgH="164814" progId="Equation.3">
                  <p:embed/>
                </p:oleObj>
              </mc:Choice>
              <mc:Fallback>
                <p:oleObj name="公式" r:id="rId9" imgW="177492" imgH="164814" progId="Equation.3">
                  <p:embed/>
                  <p:pic>
                    <p:nvPicPr>
                      <p:cNvPr id="16" name="对象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512556" y="2041791"/>
                        <a:ext cx="228600" cy="204537"/>
                      </a:xfrm>
                      <a:prstGeom prst="rect">
                        <a:avLst/>
                      </a:prstGeom>
                      <a:noFill/>
                    </p:spPr>
                  </p:pic>
                </p:oleObj>
              </mc:Fallback>
            </mc:AlternateContent>
          </a:graphicData>
        </a:graphic>
      </p:graphicFrame>
      <p:sp>
        <p:nvSpPr>
          <p:cNvPr id="17" name="矩形 16"/>
          <p:cNvSpPr/>
          <p:nvPr/>
        </p:nvSpPr>
        <p:spPr>
          <a:xfrm>
            <a:off x="312214" y="2342854"/>
            <a:ext cx="7848806" cy="438582"/>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能量函数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对时间</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的导数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表示系统的能量随时间的变化率：</a:t>
            </a:r>
          </a:p>
        </p:txBody>
      </p:sp>
      <p:sp>
        <p:nvSpPr>
          <p:cNvPr id="18" name="Rectangle 13"/>
          <p:cNvSpPr>
            <a:spLocks noChangeArrowheads="1"/>
          </p:cNvSpPr>
          <p:nvPr/>
        </p:nvSpPr>
        <p:spPr bwMode="auto">
          <a:xfrm>
            <a:off x="1695436" y="267748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9" name="对象 18"/>
          <p:cNvGraphicFramePr>
            <a:graphicFrameLocks noChangeAspect="1"/>
          </p:cNvGraphicFramePr>
          <p:nvPr>
            <p:extLst/>
          </p:nvPr>
        </p:nvGraphicFramePr>
        <p:xfrm>
          <a:off x="1503262" y="2427234"/>
          <a:ext cx="494660" cy="253363"/>
        </p:xfrm>
        <a:graphic>
          <a:graphicData uri="http://schemas.openxmlformats.org/presentationml/2006/ole">
            <mc:AlternateContent xmlns:mc="http://schemas.openxmlformats.org/markup-compatibility/2006">
              <mc:Choice xmlns:v="urn:schemas-microsoft-com:vml" Requires="v">
                <p:oleObj spid="_x0000_s242694" name="公式" r:id="rId11" imgW="393529" imgH="203112" progId="Equation.3">
                  <p:embed/>
                </p:oleObj>
              </mc:Choice>
              <mc:Fallback>
                <p:oleObj name="公式" r:id="rId11" imgW="393529" imgH="203112" progId="Equation.3">
                  <p:embed/>
                  <p:pic>
                    <p:nvPicPr>
                      <p:cNvPr id="19" name="对象 1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503262" y="2427234"/>
                        <a:ext cx="494660" cy="253363"/>
                      </a:xfrm>
                      <a:prstGeom prst="rect">
                        <a:avLst/>
                      </a:prstGeom>
                      <a:noFill/>
                    </p:spPr>
                  </p:pic>
                </p:oleObj>
              </mc:Fallback>
            </mc:AlternateContent>
          </a:graphicData>
        </a:graphic>
      </p:graphicFrame>
      <p:sp>
        <p:nvSpPr>
          <p:cNvPr id="20" name="Rectangle 15"/>
          <p:cNvSpPr>
            <a:spLocks noChangeArrowheads="1"/>
          </p:cNvSpPr>
          <p:nvPr/>
        </p:nvSpPr>
        <p:spPr bwMode="auto">
          <a:xfrm>
            <a:off x="5041248" y="277337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1" name="对象 20"/>
          <p:cNvGraphicFramePr>
            <a:graphicFrameLocks noChangeAspect="1"/>
          </p:cNvGraphicFramePr>
          <p:nvPr>
            <p:extLst/>
          </p:nvPr>
        </p:nvGraphicFramePr>
        <p:xfrm>
          <a:off x="3541707" y="2407143"/>
          <a:ext cx="469095" cy="274592"/>
        </p:xfrm>
        <a:graphic>
          <a:graphicData uri="http://schemas.openxmlformats.org/presentationml/2006/ole">
            <mc:AlternateContent xmlns:mc="http://schemas.openxmlformats.org/markup-compatibility/2006">
              <mc:Choice xmlns:v="urn:schemas-microsoft-com:vml" Requires="v">
                <p:oleObj spid="_x0000_s242695" name="Equation" r:id="rId12" imgW="393529" imgH="228501" progId="Equation.DSMT4">
                  <p:embed/>
                </p:oleObj>
              </mc:Choice>
              <mc:Fallback>
                <p:oleObj name="Equation" r:id="rId12" imgW="393529" imgH="228501" progId="Equation.DSMT4">
                  <p:embed/>
                  <p:pic>
                    <p:nvPicPr>
                      <p:cNvPr id="21" name="对象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541707" y="2407143"/>
                        <a:ext cx="469095" cy="274592"/>
                      </a:xfrm>
                      <a:prstGeom prst="rect">
                        <a:avLst/>
                      </a:prstGeom>
                      <a:noFill/>
                    </p:spPr>
                  </p:pic>
                </p:oleObj>
              </mc:Fallback>
            </mc:AlternateContent>
          </a:graphicData>
        </a:graphic>
      </p:graphicFrame>
      <p:sp>
        <p:nvSpPr>
          <p:cNvPr id="22" name="矩形 21"/>
          <p:cNvSpPr/>
          <p:nvPr/>
        </p:nvSpPr>
        <p:spPr>
          <a:xfrm>
            <a:off x="514596" y="2711273"/>
            <a:ext cx="5967655" cy="438582"/>
          </a:xfrm>
          <a:prstGeom prst="rect">
            <a:avLst/>
          </a:prstGeom>
        </p:spPr>
        <p:txBody>
          <a:bodyPr wrap="square">
            <a:spAutoFit/>
          </a:bodyPr>
          <a:lstStyle/>
          <a:p>
            <a:pPr marL="200025"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当</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，表明系统的能量随时间而减少。</a:t>
            </a:r>
          </a:p>
        </p:txBody>
      </p:sp>
      <p:sp>
        <p:nvSpPr>
          <p:cNvPr id="23" name="Rectangle 17"/>
          <p:cNvSpPr>
            <a:spLocks noChangeArrowheads="1"/>
          </p:cNvSpPr>
          <p:nvPr/>
        </p:nvSpPr>
        <p:spPr bwMode="auto">
          <a:xfrm>
            <a:off x="4503421" y="340247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4" name="对象 23"/>
          <p:cNvGraphicFramePr>
            <a:graphicFrameLocks noChangeAspect="1"/>
          </p:cNvGraphicFramePr>
          <p:nvPr>
            <p:extLst/>
          </p:nvPr>
        </p:nvGraphicFramePr>
        <p:xfrm>
          <a:off x="1289945" y="2792413"/>
          <a:ext cx="743382" cy="278768"/>
        </p:xfrm>
        <a:graphic>
          <a:graphicData uri="http://schemas.openxmlformats.org/presentationml/2006/ole">
            <mc:AlternateContent xmlns:mc="http://schemas.openxmlformats.org/markup-compatibility/2006">
              <mc:Choice xmlns:v="urn:schemas-microsoft-com:vml" Requires="v">
                <p:oleObj spid="_x0000_s242696" name="Equation" r:id="rId14" imgW="609600" imgH="228600" progId="Equation.DSMT4">
                  <p:embed/>
                </p:oleObj>
              </mc:Choice>
              <mc:Fallback>
                <p:oleObj name="Equation" r:id="rId14" imgW="609600" imgH="228600" progId="Equation.DSMT4">
                  <p:embed/>
                  <p:pic>
                    <p:nvPicPr>
                      <p:cNvPr id="24" name="对象 23"/>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289945" y="2792413"/>
                        <a:ext cx="743382" cy="278768"/>
                      </a:xfrm>
                      <a:prstGeom prst="rect">
                        <a:avLst/>
                      </a:prstGeom>
                      <a:noFill/>
                    </p:spPr>
                  </p:pic>
                </p:oleObj>
              </mc:Fallback>
            </mc:AlternateContent>
          </a:graphicData>
        </a:graphic>
      </p:graphicFrame>
      <p:sp>
        <p:nvSpPr>
          <p:cNvPr id="25" name="矩形 24"/>
          <p:cNvSpPr/>
          <p:nvPr/>
        </p:nvSpPr>
        <p:spPr>
          <a:xfrm>
            <a:off x="514596" y="3125479"/>
            <a:ext cx="6518438" cy="438582"/>
          </a:xfrm>
          <a:prstGeom prst="rect">
            <a:avLst/>
          </a:prstGeom>
        </p:spPr>
        <p:txBody>
          <a:bodyPr wrap="square">
            <a:spAutoFit/>
          </a:bodyPr>
          <a:lstStyle/>
          <a:p>
            <a:pPr marL="200025"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当</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，表明系统的能量随时间而增加。</a:t>
            </a:r>
          </a:p>
        </p:txBody>
      </p:sp>
      <p:sp>
        <p:nvSpPr>
          <p:cNvPr id="26" name="Rectangle 19"/>
          <p:cNvSpPr>
            <a:spLocks noChangeArrowheads="1"/>
          </p:cNvSpPr>
          <p:nvPr/>
        </p:nvSpPr>
        <p:spPr bwMode="auto">
          <a:xfrm>
            <a:off x="4728448" y="40201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7" name="对象 26"/>
          <p:cNvGraphicFramePr>
            <a:graphicFrameLocks noChangeAspect="1"/>
          </p:cNvGraphicFramePr>
          <p:nvPr>
            <p:extLst/>
          </p:nvPr>
        </p:nvGraphicFramePr>
        <p:xfrm>
          <a:off x="1285887" y="3182614"/>
          <a:ext cx="751497" cy="277476"/>
        </p:xfrm>
        <a:graphic>
          <a:graphicData uri="http://schemas.openxmlformats.org/presentationml/2006/ole">
            <mc:AlternateContent xmlns:mc="http://schemas.openxmlformats.org/markup-compatibility/2006">
              <mc:Choice xmlns:v="urn:schemas-microsoft-com:vml" Requires="v">
                <p:oleObj spid="_x0000_s242697" name="Equation" r:id="rId16" imgW="622030" imgH="228501" progId="Equation.DSMT4">
                  <p:embed/>
                </p:oleObj>
              </mc:Choice>
              <mc:Fallback>
                <p:oleObj name="Equation" r:id="rId16" imgW="622030" imgH="228501" progId="Equation.DSMT4">
                  <p:embed/>
                  <p:pic>
                    <p:nvPicPr>
                      <p:cNvPr id="27" name="对象 2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285887" y="3182614"/>
                        <a:ext cx="751497" cy="277476"/>
                      </a:xfrm>
                      <a:prstGeom prst="rect">
                        <a:avLst/>
                      </a:prstGeom>
                      <a:noFill/>
                    </p:spPr>
                  </p:pic>
                </p:oleObj>
              </mc:Fallback>
            </mc:AlternateContent>
          </a:graphicData>
        </a:graphic>
      </p:graphicFrame>
      <p:sp>
        <p:nvSpPr>
          <p:cNvPr id="28" name="矩形 27"/>
          <p:cNvSpPr/>
          <p:nvPr/>
        </p:nvSpPr>
        <p:spPr>
          <a:xfrm>
            <a:off x="548885" y="3529150"/>
            <a:ext cx="8156646" cy="1477328"/>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en-US" altLang="zh-CN" sz="1800" b="0" i="1" u="none" strike="noStrike" kern="100" cap="none" spc="0" normalizeH="0" baseline="0" noProof="0" dirty="0" err="1">
                <a:ln>
                  <a:noFill/>
                </a:ln>
                <a:solidFill>
                  <a:prstClr val="black"/>
                </a:solidFill>
                <a:effectLst/>
                <a:uLnTx/>
                <a:uFillTx/>
                <a:latin typeface="宋体" panose="02010600030101010101" pitchFamily="2" charset="-122"/>
                <a:ea typeface="宋体" panose="02010600030101010101" pitchFamily="2" charset="-122"/>
                <a:cs typeface="+mn-cs"/>
              </a:rPr>
              <a:t>Lyapunov</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第二方法就是根据</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的正负来判断系统的稳定性。因为它是直接利用系统的能量函数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而不是通过求解系统的微分方程来确定系统的稳定与否，所以又称为</a:t>
            </a:r>
            <a:r>
              <a:rPr kumimoji="0" lang="en-US" altLang="zh-CN" sz="1800" b="0" i="1" u="none" strike="noStrike" kern="100" cap="none" spc="0" normalizeH="0" baseline="0" noProof="0" dirty="0" err="1">
                <a:ln>
                  <a:noFill/>
                </a:ln>
                <a:solidFill>
                  <a:prstClr val="black"/>
                </a:solidFill>
                <a:effectLst/>
                <a:uLnTx/>
                <a:uFillTx/>
                <a:latin typeface="Times New Roman" panose="02020603050405020304" pitchFamily="18" charset="0"/>
                <a:ea typeface="宋体" panose="02010600030101010101" pitchFamily="2" charset="-122"/>
                <a:cs typeface="+mn-cs"/>
              </a:rPr>
              <a:t>Lyapunov</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直接法。能量函数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可以是真正的能量函数，也可以是虚构的能量函数，其最简单的形式为二次型。</a:t>
            </a:r>
          </a:p>
        </p:txBody>
      </p:sp>
      <p:sp>
        <p:nvSpPr>
          <p:cNvPr id="29" name="矩形 28"/>
          <p:cNvSpPr/>
          <p:nvPr/>
        </p:nvSpPr>
        <p:spPr>
          <a:xfrm>
            <a:off x="548885" y="4892755"/>
            <a:ext cx="8156646" cy="1131079"/>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任何一个函数，只要满足</a:t>
            </a:r>
            <a:r>
              <a:rPr kumimoji="0" lang="en-US" altLang="zh-CN" sz="1800" b="0" i="1" u="none" strike="noStrike" kern="100" cap="none" spc="0" normalizeH="0" baseline="0" noProof="0" dirty="0" err="1">
                <a:ln>
                  <a:noFill/>
                </a:ln>
                <a:solidFill>
                  <a:prstClr val="black"/>
                </a:solidFill>
                <a:effectLst/>
                <a:uLnTx/>
                <a:uFillTx/>
                <a:latin typeface="Times New Roman" panose="02020603050405020304" pitchFamily="18" charset="0"/>
                <a:ea typeface="宋体" panose="02010600030101010101" pitchFamily="2" charset="-122"/>
                <a:cs typeface="+mn-cs"/>
              </a:rPr>
              <a:t>Lyapunov</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稳定性判据所假设的条件，都可以作为</a:t>
            </a:r>
            <a:r>
              <a:rPr kumimoji="0" lang="en-US" altLang="zh-CN" sz="1800" b="0" i="1" u="none" strike="noStrike" kern="100" cap="none" spc="0" normalizeH="0" baseline="0" noProof="0" dirty="0" err="1">
                <a:ln>
                  <a:noFill/>
                </a:ln>
                <a:solidFill>
                  <a:prstClr val="black"/>
                </a:solidFill>
                <a:effectLst/>
                <a:uLnTx/>
                <a:uFillTx/>
                <a:latin typeface="Times New Roman" panose="02020603050405020304" pitchFamily="18" charset="0"/>
                <a:ea typeface="宋体" panose="02010600030101010101" pitchFamily="2" charset="-122"/>
                <a:cs typeface="+mn-cs"/>
              </a:rPr>
              <a:t>Lyapunov</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函数。对于给定的系统，</a:t>
            </a:r>
            <a:r>
              <a:rPr kumimoji="0" lang="en-US" altLang="zh-CN" sz="1800" b="0" i="1" u="none" strike="noStrike" kern="100" cap="none" spc="0" normalizeH="0" baseline="0" noProof="0" dirty="0" err="1">
                <a:ln>
                  <a:noFill/>
                </a:ln>
                <a:solidFill>
                  <a:prstClr val="black"/>
                </a:solidFill>
                <a:effectLst/>
                <a:uLnTx/>
                <a:uFillTx/>
                <a:latin typeface="Times New Roman" panose="02020603050405020304" pitchFamily="18" charset="0"/>
                <a:ea typeface="宋体" panose="02010600030101010101" pitchFamily="2" charset="-122"/>
                <a:cs typeface="+mn-cs"/>
              </a:rPr>
              <a:t>Lyapunov</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函数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不是唯一的。正确地确定</a:t>
            </a:r>
            <a:endPar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是</a:t>
            </a:r>
            <a:r>
              <a:rPr kumimoji="0" lang="en-US" altLang="zh-CN" sz="1800" b="0" i="1" u="none" strike="noStrike" kern="100" cap="none" spc="0" normalizeH="0" baseline="0" noProof="0" dirty="0" err="1">
                <a:ln>
                  <a:noFill/>
                </a:ln>
                <a:solidFill>
                  <a:prstClr val="black"/>
                </a:solidFill>
                <a:effectLst/>
                <a:uLnTx/>
                <a:uFillTx/>
                <a:latin typeface="Times New Roman" panose="02020603050405020304" pitchFamily="18" charset="0"/>
                <a:ea typeface="宋体" panose="02010600030101010101" pitchFamily="2" charset="-122"/>
                <a:cs typeface="+mn-cs"/>
              </a:rPr>
              <a:t>Lyapunov</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直接法的主要问题。</a:t>
            </a:r>
          </a:p>
        </p:txBody>
      </p:sp>
      <p:graphicFrame>
        <p:nvGraphicFramePr>
          <p:cNvPr id="30" name="对象 29"/>
          <p:cNvGraphicFramePr>
            <a:graphicFrameLocks noChangeAspect="1"/>
          </p:cNvGraphicFramePr>
          <p:nvPr>
            <p:extLst/>
          </p:nvPr>
        </p:nvGraphicFramePr>
        <p:xfrm>
          <a:off x="3581357" y="3637768"/>
          <a:ext cx="469095" cy="274592"/>
        </p:xfrm>
        <a:graphic>
          <a:graphicData uri="http://schemas.openxmlformats.org/presentationml/2006/ole">
            <mc:AlternateContent xmlns:mc="http://schemas.openxmlformats.org/markup-compatibility/2006">
              <mc:Choice xmlns:v="urn:schemas-microsoft-com:vml" Requires="v">
                <p:oleObj spid="_x0000_s242698" name="Equation" r:id="rId18" imgW="393529" imgH="228501" progId="Equation.DSMT4">
                  <p:embed/>
                </p:oleObj>
              </mc:Choice>
              <mc:Fallback>
                <p:oleObj name="Equation" r:id="rId18" imgW="393529" imgH="228501" progId="Equation.DSMT4">
                  <p:embed/>
                  <p:pic>
                    <p:nvPicPr>
                      <p:cNvPr id="30" name="对象 29"/>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581357" y="3637768"/>
                        <a:ext cx="469095" cy="274592"/>
                      </a:xfrm>
                      <a:prstGeom prst="rect">
                        <a:avLst/>
                      </a:prstGeom>
                      <a:noFill/>
                    </p:spPr>
                  </p:pic>
                </p:oleObj>
              </mc:Fallback>
            </mc:AlternateContent>
          </a:graphicData>
        </a:graphic>
      </p:graphicFrame>
      <p:graphicFrame>
        <p:nvGraphicFramePr>
          <p:cNvPr id="31" name="对象 30"/>
          <p:cNvGraphicFramePr>
            <a:graphicFrameLocks noChangeAspect="1"/>
          </p:cNvGraphicFramePr>
          <p:nvPr>
            <p:extLst/>
          </p:nvPr>
        </p:nvGraphicFramePr>
        <p:xfrm>
          <a:off x="2482777" y="4000752"/>
          <a:ext cx="494660" cy="253363"/>
        </p:xfrm>
        <a:graphic>
          <a:graphicData uri="http://schemas.openxmlformats.org/presentationml/2006/ole">
            <mc:AlternateContent xmlns:mc="http://schemas.openxmlformats.org/markup-compatibility/2006">
              <mc:Choice xmlns:v="urn:schemas-microsoft-com:vml" Requires="v">
                <p:oleObj spid="_x0000_s242699" name="公式" r:id="rId19" imgW="393529" imgH="203112" progId="Equation.3">
                  <p:embed/>
                </p:oleObj>
              </mc:Choice>
              <mc:Fallback>
                <p:oleObj name="公式" r:id="rId19" imgW="393529" imgH="203112" progId="Equation.3">
                  <p:embed/>
                  <p:pic>
                    <p:nvPicPr>
                      <p:cNvPr id="31" name="对象 3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482777" y="4000752"/>
                        <a:ext cx="494660" cy="253363"/>
                      </a:xfrm>
                      <a:prstGeom prst="rect">
                        <a:avLst/>
                      </a:prstGeom>
                      <a:noFill/>
                    </p:spPr>
                  </p:pic>
                </p:oleObj>
              </mc:Fallback>
            </mc:AlternateContent>
          </a:graphicData>
        </a:graphic>
      </p:graphicFrame>
      <p:graphicFrame>
        <p:nvGraphicFramePr>
          <p:cNvPr id="32" name="对象 31"/>
          <p:cNvGraphicFramePr>
            <a:graphicFrameLocks noChangeAspect="1"/>
          </p:cNvGraphicFramePr>
          <p:nvPr>
            <p:extLst/>
          </p:nvPr>
        </p:nvGraphicFramePr>
        <p:xfrm>
          <a:off x="4496737" y="4307665"/>
          <a:ext cx="494660" cy="253363"/>
        </p:xfrm>
        <a:graphic>
          <a:graphicData uri="http://schemas.openxmlformats.org/presentationml/2006/ole">
            <mc:AlternateContent xmlns:mc="http://schemas.openxmlformats.org/markup-compatibility/2006">
              <mc:Choice xmlns:v="urn:schemas-microsoft-com:vml" Requires="v">
                <p:oleObj spid="_x0000_s242700" name="公式" r:id="rId20" imgW="393529" imgH="203112" progId="Equation.3">
                  <p:embed/>
                </p:oleObj>
              </mc:Choice>
              <mc:Fallback>
                <p:oleObj name="公式" r:id="rId20" imgW="393529" imgH="203112" progId="Equation.3">
                  <p:embed/>
                  <p:pic>
                    <p:nvPicPr>
                      <p:cNvPr id="32" name="对象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496737" y="4307665"/>
                        <a:ext cx="494660" cy="253363"/>
                      </a:xfrm>
                      <a:prstGeom prst="rect">
                        <a:avLst/>
                      </a:prstGeom>
                      <a:noFill/>
                    </p:spPr>
                  </p:pic>
                </p:oleObj>
              </mc:Fallback>
            </mc:AlternateContent>
          </a:graphicData>
        </a:graphic>
      </p:graphicFrame>
      <p:graphicFrame>
        <p:nvGraphicFramePr>
          <p:cNvPr id="33" name="对象 32"/>
          <p:cNvGraphicFramePr>
            <a:graphicFrameLocks noChangeAspect="1"/>
          </p:cNvGraphicFramePr>
          <p:nvPr>
            <p:extLst/>
          </p:nvPr>
        </p:nvGraphicFramePr>
        <p:xfrm>
          <a:off x="5355172" y="5345940"/>
          <a:ext cx="494660" cy="253363"/>
        </p:xfrm>
        <a:graphic>
          <a:graphicData uri="http://schemas.openxmlformats.org/presentationml/2006/ole">
            <mc:AlternateContent xmlns:mc="http://schemas.openxmlformats.org/markup-compatibility/2006">
              <mc:Choice xmlns:v="urn:schemas-microsoft-com:vml" Requires="v">
                <p:oleObj spid="_x0000_s242701" name="公式" r:id="rId21" imgW="393529" imgH="203112" progId="Equation.3">
                  <p:embed/>
                </p:oleObj>
              </mc:Choice>
              <mc:Fallback>
                <p:oleObj name="公式" r:id="rId21" imgW="393529" imgH="203112" progId="Equation.3">
                  <p:embed/>
                  <p:pic>
                    <p:nvPicPr>
                      <p:cNvPr id="33" name="对象 3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355172" y="5345940"/>
                        <a:ext cx="494660" cy="253363"/>
                      </a:xfrm>
                      <a:prstGeom prst="rect">
                        <a:avLst/>
                      </a:prstGeom>
                      <a:noFill/>
                    </p:spPr>
                  </p:pic>
                </p:oleObj>
              </mc:Fallback>
            </mc:AlternateContent>
          </a:graphicData>
        </a:graphic>
      </p:graphicFrame>
      <p:graphicFrame>
        <p:nvGraphicFramePr>
          <p:cNvPr id="34" name="对象 33"/>
          <p:cNvGraphicFramePr>
            <a:graphicFrameLocks noChangeAspect="1"/>
          </p:cNvGraphicFramePr>
          <p:nvPr>
            <p:extLst/>
          </p:nvPr>
        </p:nvGraphicFramePr>
        <p:xfrm>
          <a:off x="8426460" y="5320071"/>
          <a:ext cx="494660" cy="253363"/>
        </p:xfrm>
        <a:graphic>
          <a:graphicData uri="http://schemas.openxmlformats.org/presentationml/2006/ole">
            <mc:AlternateContent xmlns:mc="http://schemas.openxmlformats.org/markup-compatibility/2006">
              <mc:Choice xmlns:v="urn:schemas-microsoft-com:vml" Requires="v">
                <p:oleObj spid="_x0000_s242702" name="公式" r:id="rId22" imgW="393529" imgH="203112" progId="Equation.3">
                  <p:embed/>
                </p:oleObj>
              </mc:Choice>
              <mc:Fallback>
                <p:oleObj name="公式" r:id="rId22" imgW="393529" imgH="203112" progId="Equation.3">
                  <p:embed/>
                  <p:pic>
                    <p:nvPicPr>
                      <p:cNvPr id="34" name="对象 3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426460" y="5320071"/>
                        <a:ext cx="494660" cy="253363"/>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315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3014012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par>
                                <p:cTn id="8" presetID="10" presetClass="entr" presetSubtype="0" fill="hold" nodeType="withEffect">
                                  <p:stCondLst>
                                    <p:cond delay="0"/>
                                  </p:stCondLst>
                                  <p:childTnLst>
                                    <p:set>
                                      <p:cBhvr>
                                        <p:cTn id="9" dur="1" fill="hold">
                                          <p:stCondLst>
                                            <p:cond delay="0"/>
                                          </p:stCondLst>
                                        </p:cTn>
                                        <p:tgtEl>
                                          <p:spTgt spid="12"/>
                                        </p:tgtEl>
                                        <p:attrNameLst>
                                          <p:attrName>style.visibility</p:attrName>
                                        </p:attrNameLst>
                                      </p:cBhvr>
                                      <p:to>
                                        <p:strVal val="visible"/>
                                      </p:to>
                                    </p:set>
                                    <p:animEffect transition="in" filter="fade">
                                      <p:cBhvr>
                                        <p:cTn id="10" dur="500"/>
                                        <p:tgtEl>
                                          <p:spTgt spid="12"/>
                                        </p:tgtEl>
                                      </p:cBhvr>
                                    </p:animEffect>
                                  </p:childTnLst>
                                </p:cTn>
                              </p:par>
                              <p:par>
                                <p:cTn id="11" presetID="10" presetClass="entr" presetSubtype="0" fill="hold" nodeType="withEffect">
                                  <p:stCondLst>
                                    <p:cond delay="0"/>
                                  </p:stCondLst>
                                  <p:childTnLst>
                                    <p:set>
                                      <p:cBhvr>
                                        <p:cTn id="12" dur="1" fill="hold">
                                          <p:stCondLst>
                                            <p:cond delay="0"/>
                                          </p:stCondLst>
                                        </p:cTn>
                                        <p:tgtEl>
                                          <p:spTgt spid="14"/>
                                        </p:tgtEl>
                                        <p:attrNameLst>
                                          <p:attrName>style.visibility</p:attrName>
                                        </p:attrNameLst>
                                      </p:cBhvr>
                                      <p:to>
                                        <p:strVal val="visible"/>
                                      </p:to>
                                    </p:set>
                                    <p:animEffect transition="in" filter="fade">
                                      <p:cBhvr>
                                        <p:cTn id="13" dur="500"/>
                                        <p:tgtEl>
                                          <p:spTgt spid="14"/>
                                        </p:tgtEl>
                                      </p:cBhvr>
                                    </p:animEffect>
                                  </p:childTnLst>
                                </p:cTn>
                              </p:par>
                              <p:par>
                                <p:cTn id="14" presetID="10" presetClass="entr" presetSubtype="0" fill="hold" nodeType="withEffect">
                                  <p:stCondLst>
                                    <p:cond delay="0"/>
                                  </p:stCondLst>
                                  <p:childTnLst>
                                    <p:set>
                                      <p:cBhvr>
                                        <p:cTn id="15" dur="1" fill="hold">
                                          <p:stCondLst>
                                            <p:cond delay="0"/>
                                          </p:stCondLst>
                                        </p:cTn>
                                        <p:tgtEl>
                                          <p:spTgt spid="16"/>
                                        </p:tgtEl>
                                        <p:attrNameLst>
                                          <p:attrName>style.visibility</p:attrName>
                                        </p:attrNameLst>
                                      </p:cBhvr>
                                      <p:to>
                                        <p:strVal val="visible"/>
                                      </p:to>
                                    </p:set>
                                    <p:animEffect transition="in" filter="fade">
                                      <p:cBhvr>
                                        <p:cTn id="16" dur="500"/>
                                        <p:tgtEl>
                                          <p:spTgt spid="16"/>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17"/>
                                        </p:tgtEl>
                                        <p:attrNameLst>
                                          <p:attrName>style.visibility</p:attrName>
                                        </p:attrNameLst>
                                      </p:cBhvr>
                                      <p:to>
                                        <p:strVal val="visible"/>
                                      </p:to>
                                    </p:set>
                                    <p:animEffect transition="in" filter="fade">
                                      <p:cBhvr>
                                        <p:cTn id="21" dur="500"/>
                                        <p:tgtEl>
                                          <p:spTgt spid="17"/>
                                        </p:tgtEl>
                                      </p:cBhvr>
                                    </p:animEffect>
                                  </p:childTnLst>
                                </p:cTn>
                              </p:par>
                              <p:par>
                                <p:cTn id="22" presetID="10" presetClass="entr" presetSubtype="0" fill="hold" nodeType="withEffect">
                                  <p:stCondLst>
                                    <p:cond delay="0"/>
                                  </p:stCondLst>
                                  <p:childTnLst>
                                    <p:set>
                                      <p:cBhvr>
                                        <p:cTn id="23" dur="1" fill="hold">
                                          <p:stCondLst>
                                            <p:cond delay="0"/>
                                          </p:stCondLst>
                                        </p:cTn>
                                        <p:tgtEl>
                                          <p:spTgt spid="19"/>
                                        </p:tgtEl>
                                        <p:attrNameLst>
                                          <p:attrName>style.visibility</p:attrName>
                                        </p:attrNameLst>
                                      </p:cBhvr>
                                      <p:to>
                                        <p:strVal val="visible"/>
                                      </p:to>
                                    </p:set>
                                    <p:animEffect transition="in" filter="fade">
                                      <p:cBhvr>
                                        <p:cTn id="24" dur="500"/>
                                        <p:tgtEl>
                                          <p:spTgt spid="19"/>
                                        </p:tgtEl>
                                      </p:cBhvr>
                                    </p:animEffect>
                                  </p:childTnLst>
                                </p:cTn>
                              </p:par>
                              <p:par>
                                <p:cTn id="25" presetID="10" presetClass="entr" presetSubtype="0" fill="hold" nodeType="withEffect">
                                  <p:stCondLst>
                                    <p:cond delay="0"/>
                                  </p:stCondLst>
                                  <p:childTnLst>
                                    <p:set>
                                      <p:cBhvr>
                                        <p:cTn id="26" dur="1" fill="hold">
                                          <p:stCondLst>
                                            <p:cond delay="0"/>
                                          </p:stCondLst>
                                        </p:cTn>
                                        <p:tgtEl>
                                          <p:spTgt spid="21"/>
                                        </p:tgtEl>
                                        <p:attrNameLst>
                                          <p:attrName>style.visibility</p:attrName>
                                        </p:attrNameLst>
                                      </p:cBhvr>
                                      <p:to>
                                        <p:strVal val="visible"/>
                                      </p:to>
                                    </p:set>
                                    <p:animEffect transition="in" filter="fade">
                                      <p:cBhvr>
                                        <p:cTn id="27" dur="500"/>
                                        <p:tgtEl>
                                          <p:spTgt spid="2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24"/>
                                        </p:tgtEl>
                                        <p:attrNameLst>
                                          <p:attrName>style.visibility</p:attrName>
                                        </p:attrNameLst>
                                      </p:cBhvr>
                                      <p:to>
                                        <p:strVal val="visible"/>
                                      </p:to>
                                    </p:set>
                                    <p:animEffect transition="in" filter="fade">
                                      <p:cBhvr>
                                        <p:cTn id="32" dur="500"/>
                                        <p:tgtEl>
                                          <p:spTgt spid="24"/>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22"/>
                                        </p:tgtEl>
                                        <p:attrNameLst>
                                          <p:attrName>style.visibility</p:attrName>
                                        </p:attrNameLst>
                                      </p:cBhvr>
                                      <p:to>
                                        <p:strVal val="visible"/>
                                      </p:to>
                                    </p:set>
                                    <p:animEffect transition="in" filter="fade">
                                      <p:cBhvr>
                                        <p:cTn id="35" dur="500"/>
                                        <p:tgtEl>
                                          <p:spTgt spid="22"/>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25"/>
                                        </p:tgtEl>
                                        <p:attrNameLst>
                                          <p:attrName>style.visibility</p:attrName>
                                        </p:attrNameLst>
                                      </p:cBhvr>
                                      <p:to>
                                        <p:strVal val="visible"/>
                                      </p:to>
                                    </p:set>
                                    <p:animEffect transition="in" filter="fade">
                                      <p:cBhvr>
                                        <p:cTn id="38" dur="500"/>
                                        <p:tgtEl>
                                          <p:spTgt spid="25"/>
                                        </p:tgtEl>
                                      </p:cBhvr>
                                    </p:animEffect>
                                  </p:childTnLst>
                                </p:cTn>
                              </p:par>
                              <p:par>
                                <p:cTn id="39" presetID="10" presetClass="entr" presetSubtype="0" fill="hold" nodeType="withEffect">
                                  <p:stCondLst>
                                    <p:cond delay="0"/>
                                  </p:stCondLst>
                                  <p:childTnLst>
                                    <p:set>
                                      <p:cBhvr>
                                        <p:cTn id="40" dur="1" fill="hold">
                                          <p:stCondLst>
                                            <p:cond delay="0"/>
                                          </p:stCondLst>
                                        </p:cTn>
                                        <p:tgtEl>
                                          <p:spTgt spid="27"/>
                                        </p:tgtEl>
                                        <p:attrNameLst>
                                          <p:attrName>style.visibility</p:attrName>
                                        </p:attrNameLst>
                                      </p:cBhvr>
                                      <p:to>
                                        <p:strVal val="visible"/>
                                      </p:to>
                                    </p:set>
                                    <p:animEffect transition="in" filter="fade">
                                      <p:cBhvr>
                                        <p:cTn id="41" dur="500"/>
                                        <p:tgtEl>
                                          <p:spTgt spid="27"/>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28"/>
                                        </p:tgtEl>
                                        <p:attrNameLst>
                                          <p:attrName>style.visibility</p:attrName>
                                        </p:attrNameLst>
                                      </p:cBhvr>
                                      <p:to>
                                        <p:strVal val="visible"/>
                                      </p:to>
                                    </p:set>
                                    <p:animEffect transition="in" filter="fade">
                                      <p:cBhvr>
                                        <p:cTn id="46" dur="500"/>
                                        <p:tgtEl>
                                          <p:spTgt spid="28"/>
                                        </p:tgtEl>
                                      </p:cBhvr>
                                    </p:animEffect>
                                  </p:childTnLst>
                                </p:cTn>
                              </p:par>
                              <p:par>
                                <p:cTn id="47" presetID="10" presetClass="entr" presetSubtype="0" fill="hold" nodeType="withEffect">
                                  <p:stCondLst>
                                    <p:cond delay="0"/>
                                  </p:stCondLst>
                                  <p:childTnLst>
                                    <p:set>
                                      <p:cBhvr>
                                        <p:cTn id="48" dur="1" fill="hold">
                                          <p:stCondLst>
                                            <p:cond delay="0"/>
                                          </p:stCondLst>
                                        </p:cTn>
                                        <p:tgtEl>
                                          <p:spTgt spid="30"/>
                                        </p:tgtEl>
                                        <p:attrNameLst>
                                          <p:attrName>style.visibility</p:attrName>
                                        </p:attrNameLst>
                                      </p:cBhvr>
                                      <p:to>
                                        <p:strVal val="visible"/>
                                      </p:to>
                                    </p:set>
                                    <p:animEffect transition="in" filter="fade">
                                      <p:cBhvr>
                                        <p:cTn id="49" dur="500"/>
                                        <p:tgtEl>
                                          <p:spTgt spid="30"/>
                                        </p:tgtEl>
                                      </p:cBhvr>
                                    </p:animEffect>
                                  </p:childTnLst>
                                </p:cTn>
                              </p:par>
                              <p:par>
                                <p:cTn id="50" presetID="10" presetClass="entr" presetSubtype="0" fill="hold" nodeType="withEffect">
                                  <p:stCondLst>
                                    <p:cond delay="0"/>
                                  </p:stCondLst>
                                  <p:childTnLst>
                                    <p:set>
                                      <p:cBhvr>
                                        <p:cTn id="51" dur="1" fill="hold">
                                          <p:stCondLst>
                                            <p:cond delay="0"/>
                                          </p:stCondLst>
                                        </p:cTn>
                                        <p:tgtEl>
                                          <p:spTgt spid="31"/>
                                        </p:tgtEl>
                                        <p:attrNameLst>
                                          <p:attrName>style.visibility</p:attrName>
                                        </p:attrNameLst>
                                      </p:cBhvr>
                                      <p:to>
                                        <p:strVal val="visible"/>
                                      </p:to>
                                    </p:set>
                                    <p:animEffect transition="in" filter="fade">
                                      <p:cBhvr>
                                        <p:cTn id="52" dur="500"/>
                                        <p:tgtEl>
                                          <p:spTgt spid="31"/>
                                        </p:tgtEl>
                                      </p:cBhvr>
                                    </p:animEffect>
                                  </p:childTnLst>
                                </p:cTn>
                              </p:par>
                              <p:par>
                                <p:cTn id="53" presetID="10" presetClass="entr" presetSubtype="0" fill="hold" nodeType="withEffect">
                                  <p:stCondLst>
                                    <p:cond delay="0"/>
                                  </p:stCondLst>
                                  <p:childTnLst>
                                    <p:set>
                                      <p:cBhvr>
                                        <p:cTn id="54" dur="1" fill="hold">
                                          <p:stCondLst>
                                            <p:cond delay="0"/>
                                          </p:stCondLst>
                                        </p:cTn>
                                        <p:tgtEl>
                                          <p:spTgt spid="32"/>
                                        </p:tgtEl>
                                        <p:attrNameLst>
                                          <p:attrName>style.visibility</p:attrName>
                                        </p:attrNameLst>
                                      </p:cBhvr>
                                      <p:to>
                                        <p:strVal val="visible"/>
                                      </p:to>
                                    </p:set>
                                    <p:animEffect transition="in" filter="fade">
                                      <p:cBhvr>
                                        <p:cTn id="55" dur="500"/>
                                        <p:tgtEl>
                                          <p:spTgt spid="32"/>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29"/>
                                        </p:tgtEl>
                                        <p:attrNameLst>
                                          <p:attrName>style.visibility</p:attrName>
                                        </p:attrNameLst>
                                      </p:cBhvr>
                                      <p:to>
                                        <p:strVal val="visible"/>
                                      </p:to>
                                    </p:set>
                                    <p:animEffect transition="in" filter="fade">
                                      <p:cBhvr>
                                        <p:cTn id="60" dur="500"/>
                                        <p:tgtEl>
                                          <p:spTgt spid="29"/>
                                        </p:tgtEl>
                                      </p:cBhvr>
                                    </p:animEffect>
                                  </p:childTnLst>
                                </p:cTn>
                              </p:par>
                              <p:par>
                                <p:cTn id="61" presetID="10" presetClass="entr" presetSubtype="0" fill="hold" nodeType="withEffect">
                                  <p:stCondLst>
                                    <p:cond delay="0"/>
                                  </p:stCondLst>
                                  <p:childTnLst>
                                    <p:set>
                                      <p:cBhvr>
                                        <p:cTn id="62" dur="1" fill="hold">
                                          <p:stCondLst>
                                            <p:cond delay="0"/>
                                          </p:stCondLst>
                                        </p:cTn>
                                        <p:tgtEl>
                                          <p:spTgt spid="33"/>
                                        </p:tgtEl>
                                        <p:attrNameLst>
                                          <p:attrName>style.visibility</p:attrName>
                                        </p:attrNameLst>
                                      </p:cBhvr>
                                      <p:to>
                                        <p:strVal val="visible"/>
                                      </p:to>
                                    </p:set>
                                    <p:animEffect transition="in" filter="fade">
                                      <p:cBhvr>
                                        <p:cTn id="63" dur="500"/>
                                        <p:tgtEl>
                                          <p:spTgt spid="33"/>
                                        </p:tgtEl>
                                      </p:cBhvr>
                                    </p:animEffect>
                                  </p:childTnLst>
                                </p:cTn>
                              </p:par>
                              <p:par>
                                <p:cTn id="64" presetID="10" presetClass="entr" presetSubtype="0" fill="hold" nodeType="withEffect">
                                  <p:stCondLst>
                                    <p:cond delay="0"/>
                                  </p:stCondLst>
                                  <p:childTnLst>
                                    <p:set>
                                      <p:cBhvr>
                                        <p:cTn id="65" dur="1" fill="hold">
                                          <p:stCondLst>
                                            <p:cond delay="0"/>
                                          </p:stCondLst>
                                        </p:cTn>
                                        <p:tgtEl>
                                          <p:spTgt spid="34"/>
                                        </p:tgtEl>
                                        <p:attrNameLst>
                                          <p:attrName>style.visibility</p:attrName>
                                        </p:attrNameLst>
                                      </p:cBhvr>
                                      <p:to>
                                        <p:strVal val="visible"/>
                                      </p:to>
                                    </p:set>
                                    <p:animEffect transition="in" filter="fade">
                                      <p:cBhvr>
                                        <p:cTn id="66"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7" grpId="0"/>
      <p:bldP spid="22" grpId="0"/>
      <p:bldP spid="25" grpId="0"/>
      <p:bldP spid="28" grpId="0"/>
      <p:bldP spid="29" grpId="0"/>
    </p:bldLst>
  </p:timing>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26024" y="1117585"/>
            <a:ext cx="2634054"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(4)</a:t>
            </a:r>
            <a:r>
              <a:rPr kumimoji="0" lang="en-US" altLang="zh-CN" sz="1800" b="1" i="1" u="none" strike="noStrike" kern="100" cap="none" spc="0" normalizeH="0" baseline="0" noProof="0" dirty="0" err="1">
                <a:ln>
                  <a:noFill/>
                </a:ln>
                <a:solidFill>
                  <a:prstClr val="black"/>
                </a:solidFill>
                <a:effectLst/>
                <a:uLnTx/>
                <a:uFillTx/>
                <a:latin typeface="宋体" panose="02010600030101010101" pitchFamily="2" charset="-122"/>
                <a:ea typeface="宋体" panose="02010600030101010101" pitchFamily="2" charset="-122"/>
                <a:cs typeface="+mn-cs"/>
              </a:rPr>
              <a:t>Lyapunov</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稳定性判据</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468630" y="1577586"/>
            <a:ext cx="8161020" cy="646331"/>
          </a:xfrm>
          <a:prstGeom prst="rect">
            <a:avLst/>
          </a:prstGeom>
        </p:spPr>
        <p:txBody>
          <a:bodyPr wrap="square">
            <a:spAutoFit/>
          </a:bodyPr>
          <a:lstStyle/>
          <a:p>
            <a:pPr marL="0" marR="0" lvl="0" indent="200025"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下面来给出李雅普诺夫第二法诸稳定性定理，不加推导及严格证明，只给出物理浅释。</a:t>
            </a:r>
          </a:p>
        </p:txBody>
      </p:sp>
      <p:sp>
        <p:nvSpPr>
          <p:cNvPr id="6" name="矩形 5"/>
          <p:cNvSpPr/>
          <p:nvPr/>
        </p:nvSpPr>
        <p:spPr>
          <a:xfrm>
            <a:off x="468630" y="2214009"/>
            <a:ext cx="8161020" cy="923330"/>
          </a:xfrm>
          <a:prstGeom prst="rect">
            <a:avLst/>
          </a:prstGeom>
        </p:spPr>
        <p:txBody>
          <a:bodyPr wrap="square">
            <a:spAutoFit/>
          </a:bodyPr>
          <a:lstStyle/>
          <a:p>
            <a:pPr marL="0" marR="0" lvl="0" indent="200025"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设系统状态方程为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，其平衡状态满足</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，即不失一般性地假定平衡状态</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，并设在原点邻域存在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对</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的连续的一阶偏导数。当选定</a:t>
            </a:r>
            <a:endPar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a:p>
            <a:pPr marL="0" marR="0" lvl="0" indent="200025" algn="just"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小邻域内，相当于系统受扰动后的初态）后：</a:t>
            </a:r>
          </a:p>
        </p:txBody>
      </p:sp>
      <p:sp>
        <p:nvSpPr>
          <p:cNvPr id="7" name="Rectangle 2"/>
          <p:cNvSpPr>
            <a:spLocks noChangeArrowheads="1"/>
          </p:cNvSpPr>
          <p:nvPr/>
        </p:nvSpPr>
        <p:spPr bwMode="auto">
          <a:xfrm>
            <a:off x="4709161" y="210804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2621024" y="2246548"/>
          <a:ext cx="998733" cy="304877"/>
        </p:xfrm>
        <a:graphic>
          <a:graphicData uri="http://schemas.openxmlformats.org/presentationml/2006/ole">
            <mc:AlternateContent xmlns:mc="http://schemas.openxmlformats.org/markup-compatibility/2006">
              <mc:Choice xmlns:v="urn:schemas-microsoft-com:vml" Requires="v">
                <p:oleObj spid="_x0000_s243714" name="Equation" r:id="rId3" imgW="901309" imgH="279279" progId="Equation.DSMT4">
                  <p:embed/>
                </p:oleObj>
              </mc:Choice>
              <mc:Fallback>
                <p:oleObj name="Equation" r:id="rId3" imgW="901309" imgH="279279" progId="Equation.DSMT4">
                  <p:embed/>
                  <p:pic>
                    <p:nvPicPr>
                      <p:cNvPr id="8" name="对象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21024" y="2246548"/>
                        <a:ext cx="998733" cy="304877"/>
                      </a:xfrm>
                      <a:prstGeom prst="rect">
                        <a:avLst/>
                      </a:prstGeom>
                      <a:noFill/>
                    </p:spPr>
                  </p:pic>
                </p:oleObj>
              </mc:Fallback>
            </mc:AlternateContent>
          </a:graphicData>
        </a:graphic>
      </p:graphicFrame>
      <p:sp>
        <p:nvSpPr>
          <p:cNvPr id="9" name="Rectangle 4"/>
          <p:cNvSpPr>
            <a:spLocks noChangeArrowheads="1"/>
          </p:cNvSpPr>
          <p:nvPr/>
        </p:nvSpPr>
        <p:spPr bwMode="auto">
          <a:xfrm>
            <a:off x="5772151" y="211125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5413678" y="2208186"/>
          <a:ext cx="1061417" cy="353806"/>
        </p:xfrm>
        <a:graphic>
          <a:graphicData uri="http://schemas.openxmlformats.org/presentationml/2006/ole">
            <mc:AlternateContent xmlns:mc="http://schemas.openxmlformats.org/markup-compatibility/2006">
              <mc:Choice xmlns:v="urn:schemas-microsoft-com:vml" Requires="v">
                <p:oleObj spid="_x0000_s243715" name="Equation" r:id="rId5" imgW="825500" imgH="279400" progId="Equation.DSMT4">
                  <p:embed/>
                </p:oleObj>
              </mc:Choice>
              <mc:Fallback>
                <p:oleObj name="Equation" r:id="rId5" imgW="825500" imgH="279400" progId="Equation.DSMT4">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413678" y="2208186"/>
                        <a:ext cx="1061417" cy="353806"/>
                      </a:xfrm>
                      <a:prstGeom prst="rect">
                        <a:avLst/>
                      </a:prstGeom>
                      <a:noFill/>
                    </p:spPr>
                  </p:pic>
                </p:oleObj>
              </mc:Fallback>
            </mc:AlternateContent>
          </a:graphicData>
        </a:graphic>
      </p:graphicFrame>
      <p:sp>
        <p:nvSpPr>
          <p:cNvPr id="11" name="Rectangle 6"/>
          <p:cNvSpPr>
            <a:spLocks noChangeArrowheads="1"/>
          </p:cNvSpPr>
          <p:nvPr/>
        </p:nvSpPr>
        <p:spPr bwMode="auto">
          <a:xfrm>
            <a:off x="6393657" y="240608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1694978" y="2529124"/>
          <a:ext cx="573787" cy="270017"/>
        </p:xfrm>
        <a:graphic>
          <a:graphicData uri="http://schemas.openxmlformats.org/presentationml/2006/ole">
            <mc:AlternateContent xmlns:mc="http://schemas.openxmlformats.org/markup-compatibility/2006">
              <mc:Choice xmlns:v="urn:schemas-microsoft-com:vml" Requires="v">
                <p:oleObj spid="_x0000_s243716" name="公式" r:id="rId7" imgW="482391" imgH="228501" progId="Equation.3">
                  <p:embed/>
                </p:oleObj>
              </mc:Choice>
              <mc:Fallback>
                <p:oleObj name="公式" r:id="rId7" imgW="482391" imgH="228501" progId="Equation.3">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694978" y="2529124"/>
                        <a:ext cx="573787" cy="270017"/>
                      </a:xfrm>
                      <a:prstGeom prst="rect">
                        <a:avLst/>
                      </a:prstGeom>
                      <a:noFill/>
                    </p:spPr>
                  </p:pic>
                </p:oleObj>
              </mc:Fallback>
            </mc:AlternateContent>
          </a:graphicData>
        </a:graphic>
      </p:graphicFrame>
      <p:sp>
        <p:nvSpPr>
          <p:cNvPr id="13" name="Rectangle 8"/>
          <p:cNvSpPr>
            <a:spLocks noChangeArrowheads="1"/>
          </p:cNvSpPr>
          <p:nvPr/>
        </p:nvSpPr>
        <p:spPr bwMode="auto">
          <a:xfrm>
            <a:off x="6275071" y="262325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4709160" y="2551425"/>
          <a:ext cx="560070" cy="290036"/>
        </p:xfrm>
        <a:graphic>
          <a:graphicData uri="http://schemas.openxmlformats.org/presentationml/2006/ole">
            <mc:AlternateContent xmlns:mc="http://schemas.openxmlformats.org/markup-compatibility/2006">
              <mc:Choice xmlns:v="urn:schemas-microsoft-com:vml" Requires="v">
                <p:oleObj spid="_x0000_s243717" name="Equation" r:id="rId9" imgW="533169" imgH="279279" progId="Equation.DSMT4">
                  <p:embed/>
                </p:oleObj>
              </mc:Choice>
              <mc:Fallback>
                <p:oleObj name="Equation" r:id="rId9" imgW="533169" imgH="279279"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709160" y="2551425"/>
                        <a:ext cx="560070" cy="290036"/>
                      </a:xfrm>
                      <a:prstGeom prst="rect">
                        <a:avLst/>
                      </a:prstGeom>
                      <a:noFill/>
                    </p:spPr>
                  </p:pic>
                </p:oleObj>
              </mc:Fallback>
            </mc:AlternateContent>
          </a:graphicData>
        </a:graphic>
      </p:graphicFrame>
      <p:sp>
        <p:nvSpPr>
          <p:cNvPr id="15" name="Rectangle 10"/>
          <p:cNvSpPr>
            <a:spLocks noChangeArrowheads="1"/>
          </p:cNvSpPr>
          <p:nvPr/>
        </p:nvSpPr>
        <p:spPr bwMode="auto">
          <a:xfrm>
            <a:off x="7246621" y="276184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468630" y="2841460"/>
          <a:ext cx="573787" cy="247772"/>
        </p:xfrm>
        <a:graphic>
          <a:graphicData uri="http://schemas.openxmlformats.org/presentationml/2006/ole">
            <mc:AlternateContent xmlns:mc="http://schemas.openxmlformats.org/markup-compatibility/2006">
              <mc:Choice xmlns:v="urn:schemas-microsoft-com:vml" Requires="v">
                <p:oleObj spid="_x0000_s243718" name="公式" r:id="rId11" imgW="418918" imgH="177723" progId="Equation.3">
                  <p:embed/>
                </p:oleObj>
              </mc:Choice>
              <mc:Fallback>
                <p:oleObj name="公式" r:id="rId11" imgW="418918" imgH="177723" progId="Equation.3">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68630" y="2841460"/>
                        <a:ext cx="573787" cy="247772"/>
                      </a:xfrm>
                      <a:prstGeom prst="rect">
                        <a:avLst/>
                      </a:prstGeom>
                      <a:noFill/>
                    </p:spPr>
                  </p:pic>
                </p:oleObj>
              </mc:Fallback>
            </mc:AlternateContent>
          </a:graphicData>
        </a:graphic>
      </p:graphicFrame>
      <p:sp>
        <p:nvSpPr>
          <p:cNvPr id="17" name="Rectangle 12"/>
          <p:cNvSpPr>
            <a:spLocks noChangeArrowheads="1"/>
          </p:cNvSpPr>
          <p:nvPr/>
        </p:nvSpPr>
        <p:spPr bwMode="auto">
          <a:xfrm>
            <a:off x="5850017" y="321244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8" name="对象 17"/>
          <p:cNvGraphicFramePr>
            <a:graphicFrameLocks noChangeAspect="1"/>
          </p:cNvGraphicFramePr>
          <p:nvPr>
            <p:extLst/>
          </p:nvPr>
        </p:nvGraphicFramePr>
        <p:xfrm>
          <a:off x="1323078" y="2796036"/>
          <a:ext cx="283981" cy="296328"/>
        </p:xfrm>
        <a:graphic>
          <a:graphicData uri="http://schemas.openxmlformats.org/presentationml/2006/ole">
            <mc:AlternateContent xmlns:mc="http://schemas.openxmlformats.org/markup-compatibility/2006">
              <mc:Choice xmlns:v="urn:schemas-microsoft-com:vml" Requires="v">
                <p:oleObj spid="_x0000_s243719" name="Equation" r:id="rId13" imgW="215806" imgH="228501" progId="Equation.DSMT4">
                  <p:embed/>
                </p:oleObj>
              </mc:Choice>
              <mc:Fallback>
                <p:oleObj name="Equation" r:id="rId13" imgW="215806" imgH="228501" progId="Equation.DSMT4">
                  <p:embed/>
                  <p:pic>
                    <p:nvPicPr>
                      <p:cNvPr id="18" name="对象 1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323078" y="2796036"/>
                        <a:ext cx="283981" cy="296328"/>
                      </a:xfrm>
                      <a:prstGeom prst="rect">
                        <a:avLst/>
                      </a:prstGeom>
                      <a:noFill/>
                    </p:spPr>
                  </p:pic>
                </p:oleObj>
              </mc:Fallback>
            </mc:AlternateContent>
          </a:graphicData>
        </a:graphic>
      </p:graphicFrame>
      <p:sp>
        <p:nvSpPr>
          <p:cNvPr id="19" name="矩形 18"/>
          <p:cNvSpPr/>
          <p:nvPr/>
        </p:nvSpPr>
        <p:spPr>
          <a:xfrm>
            <a:off x="468630" y="3135533"/>
            <a:ext cx="8161020" cy="1131079"/>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定理</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：若</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正定，</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负定，则原点是渐近稳定的；若还有</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后，</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，则系统是大范围渐近稳定的。</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负定表示系统能量随时间连续单调地衰减，故与渐近稳定定义叙述是一致的。</a:t>
            </a:r>
          </a:p>
        </p:txBody>
      </p:sp>
      <p:sp>
        <p:nvSpPr>
          <p:cNvPr id="20" name="Rectangle 14"/>
          <p:cNvSpPr>
            <a:spLocks noChangeArrowheads="1"/>
          </p:cNvSpPr>
          <p:nvPr/>
        </p:nvSpPr>
        <p:spPr bwMode="auto">
          <a:xfrm>
            <a:off x="1562191" y="299523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1" name="对象 20"/>
          <p:cNvGraphicFramePr>
            <a:graphicFrameLocks noChangeAspect="1"/>
          </p:cNvGraphicFramePr>
          <p:nvPr>
            <p:extLst/>
          </p:nvPr>
        </p:nvGraphicFramePr>
        <p:xfrm>
          <a:off x="1620257" y="3197094"/>
          <a:ext cx="550079" cy="290042"/>
        </p:xfrm>
        <a:graphic>
          <a:graphicData uri="http://schemas.openxmlformats.org/presentationml/2006/ole">
            <mc:AlternateContent xmlns:mc="http://schemas.openxmlformats.org/markup-compatibility/2006">
              <mc:Choice xmlns:v="urn:schemas-microsoft-com:vml" Requires="v">
                <p:oleObj spid="_x0000_s243720" name="Equation" r:id="rId15" imgW="520474" imgH="279279" progId="Equation.DSMT4">
                  <p:embed/>
                </p:oleObj>
              </mc:Choice>
              <mc:Fallback>
                <p:oleObj name="Equation" r:id="rId15" imgW="520474" imgH="279279" progId="Equation.DSMT4">
                  <p:embed/>
                  <p:pic>
                    <p:nvPicPr>
                      <p:cNvPr id="21" name="对象 2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620257" y="3197094"/>
                        <a:ext cx="550079" cy="290042"/>
                      </a:xfrm>
                      <a:prstGeom prst="rect">
                        <a:avLst/>
                      </a:prstGeom>
                      <a:noFill/>
                    </p:spPr>
                  </p:pic>
                </p:oleObj>
              </mc:Fallback>
            </mc:AlternateContent>
          </a:graphicData>
        </a:graphic>
      </p:graphicFrame>
      <p:sp>
        <p:nvSpPr>
          <p:cNvPr id="22" name="Rectangle 16"/>
          <p:cNvSpPr>
            <a:spLocks noChangeArrowheads="1"/>
          </p:cNvSpPr>
          <p:nvPr/>
        </p:nvSpPr>
        <p:spPr bwMode="auto">
          <a:xfrm>
            <a:off x="2440883" y="299523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3" name="对象 22"/>
          <p:cNvGraphicFramePr>
            <a:graphicFrameLocks noChangeAspect="1"/>
          </p:cNvGraphicFramePr>
          <p:nvPr>
            <p:extLst/>
          </p:nvPr>
        </p:nvGraphicFramePr>
        <p:xfrm>
          <a:off x="2668949" y="3197094"/>
          <a:ext cx="608145" cy="320658"/>
        </p:xfrm>
        <a:graphic>
          <a:graphicData uri="http://schemas.openxmlformats.org/presentationml/2006/ole">
            <mc:AlternateContent xmlns:mc="http://schemas.openxmlformats.org/markup-compatibility/2006">
              <mc:Choice xmlns:v="urn:schemas-microsoft-com:vml" Requires="v">
                <p:oleObj spid="_x0000_s243721" name="Equation" r:id="rId17" imgW="520474" imgH="279279" progId="Equation.DSMT4">
                  <p:embed/>
                </p:oleObj>
              </mc:Choice>
              <mc:Fallback>
                <p:oleObj name="Equation" r:id="rId17" imgW="520474" imgH="279279" progId="Equation.DSMT4">
                  <p:embed/>
                  <p:pic>
                    <p:nvPicPr>
                      <p:cNvPr id="23" name="对象 2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668949" y="3197094"/>
                        <a:ext cx="608145" cy="320658"/>
                      </a:xfrm>
                      <a:prstGeom prst="rect">
                        <a:avLst/>
                      </a:prstGeom>
                      <a:noFill/>
                    </p:spPr>
                  </p:pic>
                </p:oleObj>
              </mc:Fallback>
            </mc:AlternateContent>
          </a:graphicData>
        </a:graphic>
      </p:graphicFrame>
      <p:sp>
        <p:nvSpPr>
          <p:cNvPr id="24" name="Rectangle 18"/>
          <p:cNvSpPr>
            <a:spLocks noChangeArrowheads="1"/>
          </p:cNvSpPr>
          <p:nvPr/>
        </p:nvSpPr>
        <p:spPr bwMode="auto">
          <a:xfrm>
            <a:off x="5880588" y="295800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5" name="对象 24"/>
          <p:cNvGraphicFramePr>
            <a:graphicFrameLocks noChangeAspect="1"/>
          </p:cNvGraphicFramePr>
          <p:nvPr>
            <p:extLst/>
          </p:nvPr>
        </p:nvGraphicFramePr>
        <p:xfrm>
          <a:off x="6839289" y="3204697"/>
          <a:ext cx="641218" cy="274808"/>
        </p:xfrm>
        <a:graphic>
          <a:graphicData uri="http://schemas.openxmlformats.org/presentationml/2006/ole">
            <mc:AlternateContent xmlns:mc="http://schemas.openxmlformats.org/markup-compatibility/2006">
              <mc:Choice xmlns:v="urn:schemas-microsoft-com:vml" Requires="v">
                <p:oleObj spid="_x0000_s243722" name="公式" r:id="rId19" imgW="596641" imgH="253890" progId="Equation.3">
                  <p:embed/>
                </p:oleObj>
              </mc:Choice>
              <mc:Fallback>
                <p:oleObj name="公式" r:id="rId19" imgW="596641" imgH="253890" progId="Equation.3">
                  <p:embed/>
                  <p:pic>
                    <p:nvPicPr>
                      <p:cNvPr id="25" name="对象 24"/>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6839289" y="3204697"/>
                        <a:ext cx="641218" cy="274808"/>
                      </a:xfrm>
                      <a:prstGeom prst="rect">
                        <a:avLst/>
                      </a:prstGeom>
                      <a:noFill/>
                    </p:spPr>
                  </p:pic>
                </p:oleObj>
              </mc:Fallback>
            </mc:AlternateContent>
          </a:graphicData>
        </a:graphic>
      </p:graphicFrame>
      <p:sp>
        <p:nvSpPr>
          <p:cNvPr id="26" name="Rectangle 20"/>
          <p:cNvSpPr>
            <a:spLocks noChangeArrowheads="1"/>
          </p:cNvSpPr>
          <p:nvPr/>
        </p:nvSpPr>
        <p:spPr bwMode="auto">
          <a:xfrm>
            <a:off x="7400497" y="295798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7" name="对象 26"/>
          <p:cNvGraphicFramePr>
            <a:graphicFrameLocks noChangeAspect="1"/>
          </p:cNvGraphicFramePr>
          <p:nvPr>
            <p:extLst/>
          </p:nvPr>
        </p:nvGraphicFramePr>
        <p:xfrm>
          <a:off x="7774652" y="3258750"/>
          <a:ext cx="822743" cy="227337"/>
        </p:xfrm>
        <a:graphic>
          <a:graphicData uri="http://schemas.openxmlformats.org/presentationml/2006/ole">
            <mc:AlternateContent xmlns:mc="http://schemas.openxmlformats.org/markup-compatibility/2006">
              <mc:Choice xmlns:v="urn:schemas-microsoft-com:vml" Requires="v">
                <p:oleObj spid="_x0000_s243723" name="公式" r:id="rId21" imgW="723586" imgH="203112" progId="Equation.3">
                  <p:embed/>
                </p:oleObj>
              </mc:Choice>
              <mc:Fallback>
                <p:oleObj name="公式" r:id="rId21" imgW="723586" imgH="203112" progId="Equation.3">
                  <p:embed/>
                  <p:pic>
                    <p:nvPicPr>
                      <p:cNvPr id="27" name="对象 2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774652" y="3258750"/>
                        <a:ext cx="822743" cy="227337"/>
                      </a:xfrm>
                      <a:prstGeom prst="rect">
                        <a:avLst/>
                      </a:prstGeom>
                      <a:noFill/>
                    </p:spPr>
                  </p:pic>
                </p:oleObj>
              </mc:Fallback>
            </mc:AlternateContent>
          </a:graphicData>
        </a:graphic>
      </p:graphicFrame>
      <p:sp>
        <p:nvSpPr>
          <p:cNvPr id="28" name="Rectangle 22"/>
          <p:cNvSpPr>
            <a:spLocks noChangeArrowheads="1"/>
          </p:cNvSpPr>
          <p:nvPr/>
        </p:nvSpPr>
        <p:spPr bwMode="auto">
          <a:xfrm>
            <a:off x="2440883" y="405643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9" name="对象 28"/>
          <p:cNvGraphicFramePr>
            <a:graphicFrameLocks noChangeAspect="1"/>
          </p:cNvGraphicFramePr>
          <p:nvPr>
            <p:extLst/>
          </p:nvPr>
        </p:nvGraphicFramePr>
        <p:xfrm>
          <a:off x="3382134" y="3544588"/>
          <a:ext cx="565208" cy="298019"/>
        </p:xfrm>
        <a:graphic>
          <a:graphicData uri="http://schemas.openxmlformats.org/presentationml/2006/ole">
            <mc:AlternateContent xmlns:mc="http://schemas.openxmlformats.org/markup-compatibility/2006">
              <mc:Choice xmlns:v="urn:schemas-microsoft-com:vml" Requires="v">
                <p:oleObj spid="_x0000_s243724" name="Equation" r:id="rId23" imgW="520474" imgH="279279" progId="Equation.DSMT4">
                  <p:embed/>
                </p:oleObj>
              </mc:Choice>
              <mc:Fallback>
                <p:oleObj name="Equation" r:id="rId23" imgW="520474" imgH="279279" progId="Equation.DSMT4">
                  <p:embed/>
                  <p:pic>
                    <p:nvPicPr>
                      <p:cNvPr id="29" name="对象 2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382134" y="3544588"/>
                        <a:ext cx="565208" cy="298019"/>
                      </a:xfrm>
                      <a:prstGeom prst="rect">
                        <a:avLst/>
                      </a:prstGeom>
                      <a:noFill/>
                    </p:spPr>
                  </p:pic>
                </p:oleObj>
              </mc:Fallback>
            </mc:AlternateContent>
          </a:graphicData>
        </a:graphic>
      </p:graphicFrame>
      <p:sp>
        <p:nvSpPr>
          <p:cNvPr id="30" name="矩形 29"/>
          <p:cNvSpPr/>
          <p:nvPr/>
        </p:nvSpPr>
        <p:spPr>
          <a:xfrm>
            <a:off x="468630" y="4237270"/>
            <a:ext cx="8161020" cy="1200329"/>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定理</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2</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若</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正定，</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负半定且</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时不恒为零，则原点是渐近稳定的。</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负半定表示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时有</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，但从初始状态出发的轨迹</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上不存在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的情况，于是系统状态轨迹仅是经历能量不变的状态，而不维持在该状态，系统将继续运行到原点。</a:t>
            </a:r>
          </a:p>
        </p:txBody>
      </p:sp>
      <p:graphicFrame>
        <p:nvGraphicFramePr>
          <p:cNvPr id="32" name="对象 31"/>
          <p:cNvGraphicFramePr>
            <a:graphicFrameLocks noChangeAspect="1"/>
          </p:cNvGraphicFramePr>
          <p:nvPr>
            <p:extLst/>
          </p:nvPr>
        </p:nvGraphicFramePr>
        <p:xfrm>
          <a:off x="1562191" y="4290623"/>
          <a:ext cx="622510" cy="328232"/>
        </p:xfrm>
        <a:graphic>
          <a:graphicData uri="http://schemas.openxmlformats.org/presentationml/2006/ole">
            <mc:AlternateContent xmlns:mc="http://schemas.openxmlformats.org/markup-compatibility/2006">
              <mc:Choice xmlns:v="urn:schemas-microsoft-com:vml" Requires="v">
                <p:oleObj spid="_x0000_s243725" name="Equation" r:id="rId24" imgW="520474" imgH="279279" progId="Equation.DSMT4">
                  <p:embed/>
                </p:oleObj>
              </mc:Choice>
              <mc:Fallback>
                <p:oleObj name="Equation" r:id="rId24" imgW="520474" imgH="279279" progId="Equation.DSMT4">
                  <p:embed/>
                  <p:pic>
                    <p:nvPicPr>
                      <p:cNvPr id="32" name="对象 3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562191" y="4290623"/>
                        <a:ext cx="622510" cy="328232"/>
                      </a:xfrm>
                      <a:prstGeom prst="rect">
                        <a:avLst/>
                      </a:prstGeom>
                      <a:noFill/>
                    </p:spPr>
                  </p:pic>
                </p:oleObj>
              </mc:Fallback>
            </mc:AlternateContent>
          </a:graphicData>
        </a:graphic>
      </p:graphicFrame>
      <p:sp>
        <p:nvSpPr>
          <p:cNvPr id="33" name="Rectangle 26"/>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34" name="对象 33"/>
          <p:cNvGraphicFramePr>
            <a:graphicFrameLocks noChangeAspect="1"/>
          </p:cNvGraphicFramePr>
          <p:nvPr>
            <p:extLst/>
          </p:nvPr>
        </p:nvGraphicFramePr>
        <p:xfrm>
          <a:off x="2685755" y="4276484"/>
          <a:ext cx="606973" cy="320040"/>
        </p:xfrm>
        <a:graphic>
          <a:graphicData uri="http://schemas.openxmlformats.org/presentationml/2006/ole">
            <mc:AlternateContent xmlns:mc="http://schemas.openxmlformats.org/markup-compatibility/2006">
              <mc:Choice xmlns:v="urn:schemas-microsoft-com:vml" Requires="v">
                <p:oleObj spid="_x0000_s243726" name="Equation" r:id="rId25" imgW="520474" imgH="279279" progId="Equation.DSMT4">
                  <p:embed/>
                </p:oleObj>
              </mc:Choice>
              <mc:Fallback>
                <p:oleObj name="Equation" r:id="rId25" imgW="520474" imgH="279279" progId="Equation.DSMT4">
                  <p:embed/>
                  <p:pic>
                    <p:nvPicPr>
                      <p:cNvPr id="34" name="对象 3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685755" y="4276484"/>
                        <a:ext cx="606973" cy="320040"/>
                      </a:xfrm>
                      <a:prstGeom prst="rect">
                        <a:avLst/>
                      </a:prstGeom>
                      <a:noFill/>
                    </p:spPr>
                  </p:pic>
                </p:oleObj>
              </mc:Fallback>
            </mc:AlternateContent>
          </a:graphicData>
        </a:graphic>
      </p:graphicFrame>
      <p:graphicFrame>
        <p:nvGraphicFramePr>
          <p:cNvPr id="36" name="对象 35"/>
          <p:cNvGraphicFramePr>
            <a:graphicFrameLocks noChangeAspect="1"/>
          </p:cNvGraphicFramePr>
          <p:nvPr>
            <p:extLst/>
          </p:nvPr>
        </p:nvGraphicFramePr>
        <p:xfrm>
          <a:off x="4176506" y="4274013"/>
          <a:ext cx="1312604" cy="330735"/>
        </p:xfrm>
        <a:graphic>
          <a:graphicData uri="http://schemas.openxmlformats.org/presentationml/2006/ole">
            <mc:AlternateContent xmlns:mc="http://schemas.openxmlformats.org/markup-compatibility/2006">
              <mc:Choice xmlns:v="urn:schemas-microsoft-com:vml" Requires="v">
                <p:oleObj spid="_x0000_s243727" name="Equation" r:id="rId26" imgW="1205977" imgH="304668" progId="Equation.DSMT4">
                  <p:embed/>
                </p:oleObj>
              </mc:Choice>
              <mc:Fallback>
                <p:oleObj name="Equation" r:id="rId26" imgW="1205977" imgH="304668" progId="Equation.DSMT4">
                  <p:embed/>
                  <p:pic>
                    <p:nvPicPr>
                      <p:cNvPr id="36" name="对象 35"/>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4176506" y="4274013"/>
                        <a:ext cx="1312604" cy="330735"/>
                      </a:xfrm>
                      <a:prstGeom prst="rect">
                        <a:avLst/>
                      </a:prstGeom>
                      <a:noFill/>
                    </p:spPr>
                  </p:pic>
                </p:oleObj>
              </mc:Fallback>
            </mc:AlternateContent>
          </a:graphicData>
        </a:graphic>
      </p:graphicFrame>
      <p:sp>
        <p:nvSpPr>
          <p:cNvPr id="37" name="Rectangle 30"/>
          <p:cNvSpPr>
            <a:spLocks noChangeArrowheads="1"/>
          </p:cNvSpPr>
          <p:nvPr/>
        </p:nvSpPr>
        <p:spPr bwMode="auto">
          <a:xfrm>
            <a:off x="3448307" y="549486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38" name="对象 37"/>
          <p:cNvGraphicFramePr>
            <a:graphicFrameLocks noChangeAspect="1"/>
          </p:cNvGraphicFramePr>
          <p:nvPr>
            <p:extLst/>
          </p:nvPr>
        </p:nvGraphicFramePr>
        <p:xfrm>
          <a:off x="5850016" y="4290623"/>
          <a:ext cx="586484" cy="232150"/>
        </p:xfrm>
        <a:graphic>
          <a:graphicData uri="http://schemas.openxmlformats.org/presentationml/2006/ole">
            <mc:AlternateContent xmlns:mc="http://schemas.openxmlformats.org/markup-compatibility/2006">
              <mc:Choice xmlns:v="urn:schemas-microsoft-com:vml" Requires="v">
                <p:oleObj spid="_x0000_s243728" name="Equation" r:id="rId28" imgW="457002" imgH="177723" progId="Equation.DSMT4">
                  <p:embed/>
                </p:oleObj>
              </mc:Choice>
              <mc:Fallback>
                <p:oleObj name="Equation" r:id="rId28" imgW="457002" imgH="177723" progId="Equation.DSMT4">
                  <p:embed/>
                  <p:pic>
                    <p:nvPicPr>
                      <p:cNvPr id="38" name="对象 37"/>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5850016" y="4290623"/>
                        <a:ext cx="586484" cy="232150"/>
                      </a:xfrm>
                      <a:prstGeom prst="rect">
                        <a:avLst/>
                      </a:prstGeom>
                      <a:noFill/>
                    </p:spPr>
                  </p:pic>
                </p:oleObj>
              </mc:Fallback>
            </mc:AlternateContent>
          </a:graphicData>
        </a:graphic>
      </p:graphicFrame>
      <p:graphicFrame>
        <p:nvGraphicFramePr>
          <p:cNvPr id="39" name="对象 38"/>
          <p:cNvGraphicFramePr>
            <a:graphicFrameLocks noChangeAspect="1"/>
          </p:cNvGraphicFramePr>
          <p:nvPr>
            <p:extLst/>
          </p:nvPr>
        </p:nvGraphicFramePr>
        <p:xfrm>
          <a:off x="2112195" y="4574846"/>
          <a:ext cx="606973" cy="320040"/>
        </p:xfrm>
        <a:graphic>
          <a:graphicData uri="http://schemas.openxmlformats.org/presentationml/2006/ole">
            <mc:AlternateContent xmlns:mc="http://schemas.openxmlformats.org/markup-compatibility/2006">
              <mc:Choice xmlns:v="urn:schemas-microsoft-com:vml" Requires="v">
                <p:oleObj spid="_x0000_s243729" name="Equation" r:id="rId30" imgW="520474" imgH="279279" progId="Equation.DSMT4">
                  <p:embed/>
                </p:oleObj>
              </mc:Choice>
              <mc:Fallback>
                <p:oleObj name="Equation" r:id="rId30" imgW="520474" imgH="279279" progId="Equation.DSMT4">
                  <p:embed/>
                  <p:pic>
                    <p:nvPicPr>
                      <p:cNvPr id="39" name="对象 3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112195" y="4574846"/>
                        <a:ext cx="606973" cy="320040"/>
                      </a:xfrm>
                      <a:prstGeom prst="rect">
                        <a:avLst/>
                      </a:prstGeom>
                      <a:noFill/>
                    </p:spPr>
                  </p:pic>
                </p:oleObj>
              </mc:Fallback>
            </mc:AlternateContent>
          </a:graphicData>
        </a:graphic>
      </p:graphicFrame>
      <p:graphicFrame>
        <p:nvGraphicFramePr>
          <p:cNvPr id="40" name="对象 39"/>
          <p:cNvGraphicFramePr>
            <a:graphicFrameLocks noChangeAspect="1"/>
          </p:cNvGraphicFramePr>
          <p:nvPr>
            <p:extLst/>
          </p:nvPr>
        </p:nvGraphicFramePr>
        <p:xfrm>
          <a:off x="3928607" y="4574846"/>
          <a:ext cx="606973" cy="320040"/>
        </p:xfrm>
        <a:graphic>
          <a:graphicData uri="http://schemas.openxmlformats.org/presentationml/2006/ole">
            <mc:AlternateContent xmlns:mc="http://schemas.openxmlformats.org/markup-compatibility/2006">
              <mc:Choice xmlns:v="urn:schemas-microsoft-com:vml" Requires="v">
                <p:oleObj spid="_x0000_s243730" name="Equation" r:id="rId31" imgW="520474" imgH="279279" progId="Equation.DSMT4">
                  <p:embed/>
                </p:oleObj>
              </mc:Choice>
              <mc:Fallback>
                <p:oleObj name="Equation" r:id="rId31" imgW="520474" imgH="279279" progId="Equation.DSMT4">
                  <p:embed/>
                  <p:pic>
                    <p:nvPicPr>
                      <p:cNvPr id="40" name="对象 3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928607" y="4574846"/>
                        <a:ext cx="606973" cy="320040"/>
                      </a:xfrm>
                      <a:prstGeom prst="rect">
                        <a:avLst/>
                      </a:prstGeom>
                      <a:noFill/>
                    </p:spPr>
                  </p:pic>
                </p:oleObj>
              </mc:Fallback>
            </mc:AlternateContent>
          </a:graphicData>
        </a:graphic>
      </p:graphicFrame>
      <p:graphicFrame>
        <p:nvGraphicFramePr>
          <p:cNvPr id="41" name="对象 40"/>
          <p:cNvGraphicFramePr>
            <a:graphicFrameLocks noChangeAspect="1"/>
          </p:cNvGraphicFramePr>
          <p:nvPr>
            <p:extLst/>
          </p:nvPr>
        </p:nvGraphicFramePr>
        <p:xfrm>
          <a:off x="4902626" y="4589199"/>
          <a:ext cx="586484" cy="232150"/>
        </p:xfrm>
        <a:graphic>
          <a:graphicData uri="http://schemas.openxmlformats.org/presentationml/2006/ole">
            <mc:AlternateContent xmlns:mc="http://schemas.openxmlformats.org/markup-compatibility/2006">
              <mc:Choice xmlns:v="urn:schemas-microsoft-com:vml" Requires="v">
                <p:oleObj spid="_x0000_s243731" name="Equation" r:id="rId32" imgW="457002" imgH="177723" progId="Equation.DSMT4">
                  <p:embed/>
                </p:oleObj>
              </mc:Choice>
              <mc:Fallback>
                <p:oleObj name="Equation" r:id="rId32" imgW="457002" imgH="177723" progId="Equation.DSMT4">
                  <p:embed/>
                  <p:pic>
                    <p:nvPicPr>
                      <p:cNvPr id="41" name="对象 40"/>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4902626" y="4589199"/>
                        <a:ext cx="586484" cy="232150"/>
                      </a:xfrm>
                      <a:prstGeom prst="rect">
                        <a:avLst/>
                      </a:prstGeom>
                      <a:noFill/>
                    </p:spPr>
                  </p:pic>
                </p:oleObj>
              </mc:Fallback>
            </mc:AlternateContent>
          </a:graphicData>
        </a:graphic>
      </p:graphicFrame>
      <p:sp>
        <p:nvSpPr>
          <p:cNvPr id="42" name="Rectangle 32"/>
          <p:cNvSpPr>
            <a:spLocks noChangeArrowheads="1"/>
          </p:cNvSpPr>
          <p:nvPr/>
        </p:nvSpPr>
        <p:spPr bwMode="auto">
          <a:xfrm>
            <a:off x="5850017" y="549743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43" name="对象 42"/>
          <p:cNvGraphicFramePr>
            <a:graphicFrameLocks noChangeAspect="1"/>
          </p:cNvGraphicFramePr>
          <p:nvPr>
            <p:extLst/>
          </p:nvPr>
        </p:nvGraphicFramePr>
        <p:xfrm>
          <a:off x="6067305" y="4588011"/>
          <a:ext cx="825461" cy="272027"/>
        </p:xfrm>
        <a:graphic>
          <a:graphicData uri="http://schemas.openxmlformats.org/presentationml/2006/ole">
            <mc:AlternateContent xmlns:mc="http://schemas.openxmlformats.org/markup-compatibility/2006">
              <mc:Choice xmlns:v="urn:schemas-microsoft-com:vml" Requires="v">
                <p:oleObj spid="_x0000_s243732" name="Equation" r:id="rId33" imgW="838200" imgH="279400" progId="Equation.DSMT4">
                  <p:embed/>
                </p:oleObj>
              </mc:Choice>
              <mc:Fallback>
                <p:oleObj name="Equation" r:id="rId33" imgW="838200" imgH="279400" progId="Equation.DSMT4">
                  <p:embed/>
                  <p:pic>
                    <p:nvPicPr>
                      <p:cNvPr id="43" name="对象 42"/>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6067305" y="4588011"/>
                        <a:ext cx="825461" cy="272027"/>
                      </a:xfrm>
                      <a:prstGeom prst="rect">
                        <a:avLst/>
                      </a:prstGeom>
                      <a:noFill/>
                    </p:spPr>
                  </p:pic>
                </p:oleObj>
              </mc:Fallback>
            </mc:AlternateContent>
          </a:graphicData>
        </a:graphic>
      </p:graphicFrame>
      <p:sp>
        <p:nvSpPr>
          <p:cNvPr id="44" name="Rectangle 53"/>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45" name="对象 44"/>
          <p:cNvGraphicFramePr>
            <a:graphicFrameLocks noChangeAspect="1"/>
          </p:cNvGraphicFramePr>
          <p:nvPr>
            <p:extLst/>
          </p:nvPr>
        </p:nvGraphicFramePr>
        <p:xfrm>
          <a:off x="1680176" y="4820645"/>
          <a:ext cx="857708" cy="310919"/>
        </p:xfrm>
        <a:graphic>
          <a:graphicData uri="http://schemas.openxmlformats.org/presentationml/2006/ole">
            <mc:AlternateContent xmlns:mc="http://schemas.openxmlformats.org/markup-compatibility/2006">
              <mc:Choice xmlns:v="urn:schemas-microsoft-com:vml" Requires="v">
                <p:oleObj spid="_x0000_s243733" name="Equation" r:id="rId35" imgW="761669" imgH="279279" progId="Equation.DSMT4">
                  <p:embed/>
                </p:oleObj>
              </mc:Choice>
              <mc:Fallback>
                <p:oleObj name="Equation" r:id="rId35" imgW="761669" imgH="279279" progId="Equation.DSMT4">
                  <p:embed/>
                  <p:pic>
                    <p:nvPicPr>
                      <p:cNvPr id="45" name="对象 44"/>
                      <p:cNvPicPr>
                        <a:picLocks noChangeAspect="1" noChangeArrowheads="1"/>
                      </p:cNvPicPr>
                      <p:nvPr/>
                    </p:nvPicPr>
                    <p:blipFill>
                      <a:blip r:embed="rId36">
                        <a:extLst>
                          <a:ext uri="{28A0092B-C50C-407E-A947-70E740481C1C}">
                            <a14:useLocalDpi xmlns:a14="http://schemas.microsoft.com/office/drawing/2010/main" val="0"/>
                          </a:ext>
                        </a:extLst>
                      </a:blip>
                      <a:srcRect/>
                      <a:stretch>
                        <a:fillRect/>
                      </a:stretch>
                    </p:blipFill>
                    <p:spPr bwMode="auto">
                      <a:xfrm>
                        <a:off x="1680176" y="4820645"/>
                        <a:ext cx="857708" cy="310919"/>
                      </a:xfrm>
                      <a:prstGeom prst="rect">
                        <a:avLst/>
                      </a:prstGeom>
                      <a:noFill/>
                    </p:spPr>
                  </p:pic>
                </p:oleObj>
              </mc:Fallback>
            </mc:AlternateContent>
          </a:graphicData>
        </a:graphic>
      </p:graphicFrame>
      <p:sp>
        <p:nvSpPr>
          <p:cNvPr id="46" name="Rectangle 55"/>
          <p:cNvSpPr>
            <a:spLocks noChangeArrowheads="1"/>
          </p:cNvSpPr>
          <p:nvPr/>
        </p:nvSpPr>
        <p:spPr bwMode="auto">
          <a:xfrm>
            <a:off x="2170336" y="690238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47" name="对象 46"/>
          <p:cNvGraphicFramePr>
            <a:graphicFrameLocks noChangeAspect="1"/>
          </p:cNvGraphicFramePr>
          <p:nvPr>
            <p:extLst/>
          </p:nvPr>
        </p:nvGraphicFramePr>
        <p:xfrm>
          <a:off x="3561561" y="4844877"/>
          <a:ext cx="871440" cy="287179"/>
        </p:xfrm>
        <a:graphic>
          <a:graphicData uri="http://schemas.openxmlformats.org/presentationml/2006/ole">
            <mc:AlternateContent xmlns:mc="http://schemas.openxmlformats.org/markup-compatibility/2006">
              <mc:Choice xmlns:v="urn:schemas-microsoft-com:vml" Requires="v">
                <p:oleObj spid="_x0000_s243734" name="Equation" r:id="rId37" imgW="838200" imgH="279400" progId="Equation.DSMT4">
                  <p:embed/>
                </p:oleObj>
              </mc:Choice>
              <mc:Fallback>
                <p:oleObj name="Equation" r:id="rId37" imgW="838200" imgH="279400" progId="Equation.DSMT4">
                  <p:embed/>
                  <p:pic>
                    <p:nvPicPr>
                      <p:cNvPr id="47" name="对象 46"/>
                      <p:cNvPicPr>
                        <a:picLocks noChangeAspect="1" noChangeArrowheads="1"/>
                      </p:cNvPicPr>
                      <p:nvPr/>
                    </p:nvPicPr>
                    <p:blipFill>
                      <a:blip r:embed="rId38">
                        <a:extLst>
                          <a:ext uri="{28A0092B-C50C-407E-A947-70E740481C1C}">
                            <a14:useLocalDpi xmlns:a14="http://schemas.microsoft.com/office/drawing/2010/main" val="0"/>
                          </a:ext>
                        </a:extLst>
                      </a:blip>
                      <a:srcRect/>
                      <a:stretch>
                        <a:fillRect/>
                      </a:stretch>
                    </p:blipFill>
                    <p:spPr bwMode="auto">
                      <a:xfrm>
                        <a:off x="3561561" y="4844877"/>
                        <a:ext cx="871440" cy="287179"/>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316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111266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par>
                                <p:cTn id="11" presetID="10" presetClass="entr" presetSubtype="0" fill="hold" nodeType="with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fade">
                                      <p:cBhvr>
                                        <p:cTn id="13" dur="500"/>
                                        <p:tgtEl>
                                          <p:spTgt spid="10"/>
                                        </p:tgtEl>
                                      </p:cBhvr>
                                    </p:animEffect>
                                  </p:childTnLst>
                                </p:cTn>
                              </p:par>
                              <p:par>
                                <p:cTn id="14" presetID="10" presetClass="entr" presetSubtype="0" fill="hold" nodeType="with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fade">
                                      <p:cBhvr>
                                        <p:cTn id="16" dur="500"/>
                                        <p:tgtEl>
                                          <p:spTgt spid="12"/>
                                        </p:tgtEl>
                                      </p:cBhvr>
                                    </p:animEffect>
                                  </p:childTnLst>
                                </p:cTn>
                              </p:par>
                              <p:par>
                                <p:cTn id="17" presetID="10" presetClass="entr" presetSubtype="0" fill="hold" nodeType="withEffect">
                                  <p:stCondLst>
                                    <p:cond delay="0"/>
                                  </p:stCondLst>
                                  <p:childTnLst>
                                    <p:set>
                                      <p:cBhvr>
                                        <p:cTn id="18" dur="1" fill="hold">
                                          <p:stCondLst>
                                            <p:cond delay="0"/>
                                          </p:stCondLst>
                                        </p:cTn>
                                        <p:tgtEl>
                                          <p:spTgt spid="16"/>
                                        </p:tgtEl>
                                        <p:attrNameLst>
                                          <p:attrName>style.visibility</p:attrName>
                                        </p:attrNameLst>
                                      </p:cBhvr>
                                      <p:to>
                                        <p:strVal val="visible"/>
                                      </p:to>
                                    </p:set>
                                    <p:animEffect transition="in" filter="fade">
                                      <p:cBhvr>
                                        <p:cTn id="19" dur="500"/>
                                        <p:tgtEl>
                                          <p:spTgt spid="16"/>
                                        </p:tgtEl>
                                      </p:cBhvr>
                                    </p:animEffect>
                                  </p:childTnLst>
                                </p:cTn>
                              </p:par>
                              <p:par>
                                <p:cTn id="20" presetID="10" presetClass="entr" presetSubtype="0" fill="hold" nodeType="withEffect">
                                  <p:stCondLst>
                                    <p:cond delay="0"/>
                                  </p:stCondLst>
                                  <p:childTnLst>
                                    <p:set>
                                      <p:cBhvr>
                                        <p:cTn id="21" dur="1" fill="hold">
                                          <p:stCondLst>
                                            <p:cond delay="0"/>
                                          </p:stCondLst>
                                        </p:cTn>
                                        <p:tgtEl>
                                          <p:spTgt spid="18"/>
                                        </p:tgtEl>
                                        <p:attrNameLst>
                                          <p:attrName>style.visibility</p:attrName>
                                        </p:attrNameLst>
                                      </p:cBhvr>
                                      <p:to>
                                        <p:strVal val="visible"/>
                                      </p:to>
                                    </p:set>
                                    <p:animEffect transition="in" filter="fade">
                                      <p:cBhvr>
                                        <p:cTn id="22" dur="500"/>
                                        <p:tgtEl>
                                          <p:spTgt spid="18"/>
                                        </p:tgtEl>
                                      </p:cBhvr>
                                    </p:animEffect>
                                  </p:childTnLst>
                                </p:cTn>
                              </p:par>
                              <p:par>
                                <p:cTn id="23" presetID="10" presetClass="entr" presetSubtype="0" fill="hold" nodeType="withEffect">
                                  <p:stCondLst>
                                    <p:cond delay="0"/>
                                  </p:stCondLst>
                                  <p:childTnLst>
                                    <p:set>
                                      <p:cBhvr>
                                        <p:cTn id="24" dur="1" fill="hold">
                                          <p:stCondLst>
                                            <p:cond delay="0"/>
                                          </p:stCondLst>
                                        </p:cTn>
                                        <p:tgtEl>
                                          <p:spTgt spid="14"/>
                                        </p:tgtEl>
                                        <p:attrNameLst>
                                          <p:attrName>style.visibility</p:attrName>
                                        </p:attrNameLst>
                                      </p:cBhvr>
                                      <p:to>
                                        <p:strVal val="visible"/>
                                      </p:to>
                                    </p:set>
                                    <p:animEffect transition="in" filter="fade">
                                      <p:cBhvr>
                                        <p:cTn id="25" dur="500"/>
                                        <p:tgtEl>
                                          <p:spTgt spid="14"/>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25"/>
                                        </p:tgtEl>
                                        <p:attrNameLst>
                                          <p:attrName>style.visibility</p:attrName>
                                        </p:attrNameLst>
                                      </p:cBhvr>
                                      <p:to>
                                        <p:strVal val="visible"/>
                                      </p:to>
                                    </p:set>
                                    <p:animEffect transition="in" filter="fade">
                                      <p:cBhvr>
                                        <p:cTn id="30" dur="500"/>
                                        <p:tgtEl>
                                          <p:spTgt spid="25"/>
                                        </p:tgtEl>
                                      </p:cBhvr>
                                    </p:animEffect>
                                  </p:childTnLst>
                                </p:cTn>
                              </p:par>
                              <p:par>
                                <p:cTn id="31" presetID="10" presetClass="entr" presetSubtype="0" fill="hold" nodeType="withEffect">
                                  <p:stCondLst>
                                    <p:cond delay="0"/>
                                  </p:stCondLst>
                                  <p:childTnLst>
                                    <p:set>
                                      <p:cBhvr>
                                        <p:cTn id="32" dur="1" fill="hold">
                                          <p:stCondLst>
                                            <p:cond delay="0"/>
                                          </p:stCondLst>
                                        </p:cTn>
                                        <p:tgtEl>
                                          <p:spTgt spid="23"/>
                                        </p:tgtEl>
                                        <p:attrNameLst>
                                          <p:attrName>style.visibility</p:attrName>
                                        </p:attrNameLst>
                                      </p:cBhvr>
                                      <p:to>
                                        <p:strVal val="visible"/>
                                      </p:to>
                                    </p:set>
                                    <p:animEffect transition="in" filter="fade">
                                      <p:cBhvr>
                                        <p:cTn id="33" dur="500"/>
                                        <p:tgtEl>
                                          <p:spTgt spid="23"/>
                                        </p:tgtEl>
                                      </p:cBhvr>
                                    </p:animEffect>
                                  </p:childTnLst>
                                </p:cTn>
                              </p:par>
                              <p:par>
                                <p:cTn id="34" presetID="10" presetClass="entr" presetSubtype="0" fill="hold" nodeType="withEffect">
                                  <p:stCondLst>
                                    <p:cond delay="0"/>
                                  </p:stCondLst>
                                  <p:childTnLst>
                                    <p:set>
                                      <p:cBhvr>
                                        <p:cTn id="35" dur="1" fill="hold">
                                          <p:stCondLst>
                                            <p:cond delay="0"/>
                                          </p:stCondLst>
                                        </p:cTn>
                                        <p:tgtEl>
                                          <p:spTgt spid="21"/>
                                        </p:tgtEl>
                                        <p:attrNameLst>
                                          <p:attrName>style.visibility</p:attrName>
                                        </p:attrNameLst>
                                      </p:cBhvr>
                                      <p:to>
                                        <p:strVal val="visible"/>
                                      </p:to>
                                    </p:set>
                                    <p:animEffect transition="in" filter="fade">
                                      <p:cBhvr>
                                        <p:cTn id="36" dur="500"/>
                                        <p:tgtEl>
                                          <p:spTgt spid="21"/>
                                        </p:tgtEl>
                                      </p:cBhvr>
                                    </p:animEffect>
                                  </p:childTnLst>
                                </p:cTn>
                              </p:par>
                              <p:par>
                                <p:cTn id="37" presetID="10" presetClass="entr" presetSubtype="0" fill="hold" nodeType="withEffect">
                                  <p:stCondLst>
                                    <p:cond delay="0"/>
                                  </p:stCondLst>
                                  <p:childTnLst>
                                    <p:set>
                                      <p:cBhvr>
                                        <p:cTn id="38" dur="1" fill="hold">
                                          <p:stCondLst>
                                            <p:cond delay="0"/>
                                          </p:stCondLst>
                                        </p:cTn>
                                        <p:tgtEl>
                                          <p:spTgt spid="29"/>
                                        </p:tgtEl>
                                        <p:attrNameLst>
                                          <p:attrName>style.visibility</p:attrName>
                                        </p:attrNameLst>
                                      </p:cBhvr>
                                      <p:to>
                                        <p:strVal val="visible"/>
                                      </p:to>
                                    </p:set>
                                    <p:animEffect transition="in" filter="fade">
                                      <p:cBhvr>
                                        <p:cTn id="39" dur="500"/>
                                        <p:tgtEl>
                                          <p:spTgt spid="29"/>
                                        </p:tgtEl>
                                      </p:cBhvr>
                                    </p:animEffect>
                                  </p:childTnLst>
                                </p:cTn>
                              </p:par>
                              <p:par>
                                <p:cTn id="40" presetID="10" presetClass="entr" presetSubtype="0" fill="hold" nodeType="withEffect">
                                  <p:stCondLst>
                                    <p:cond delay="0"/>
                                  </p:stCondLst>
                                  <p:childTnLst>
                                    <p:set>
                                      <p:cBhvr>
                                        <p:cTn id="41" dur="1" fill="hold">
                                          <p:stCondLst>
                                            <p:cond delay="0"/>
                                          </p:stCondLst>
                                        </p:cTn>
                                        <p:tgtEl>
                                          <p:spTgt spid="27"/>
                                        </p:tgtEl>
                                        <p:attrNameLst>
                                          <p:attrName>style.visibility</p:attrName>
                                        </p:attrNameLst>
                                      </p:cBhvr>
                                      <p:to>
                                        <p:strVal val="visible"/>
                                      </p:to>
                                    </p:set>
                                    <p:animEffect transition="in" filter="fade">
                                      <p:cBhvr>
                                        <p:cTn id="42" dur="500"/>
                                        <p:tgtEl>
                                          <p:spTgt spid="27"/>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19"/>
                                        </p:tgtEl>
                                        <p:attrNameLst>
                                          <p:attrName>style.visibility</p:attrName>
                                        </p:attrNameLst>
                                      </p:cBhvr>
                                      <p:to>
                                        <p:strVal val="visible"/>
                                      </p:to>
                                    </p:set>
                                    <p:animEffect transition="in" filter="fade">
                                      <p:cBhvr>
                                        <p:cTn id="45" dur="500"/>
                                        <p:tgtEl>
                                          <p:spTgt spid="19"/>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nodeType="clickEffect">
                                  <p:stCondLst>
                                    <p:cond delay="0"/>
                                  </p:stCondLst>
                                  <p:childTnLst>
                                    <p:set>
                                      <p:cBhvr>
                                        <p:cTn id="49" dur="1" fill="hold">
                                          <p:stCondLst>
                                            <p:cond delay="0"/>
                                          </p:stCondLst>
                                        </p:cTn>
                                        <p:tgtEl>
                                          <p:spTgt spid="32"/>
                                        </p:tgtEl>
                                        <p:attrNameLst>
                                          <p:attrName>style.visibility</p:attrName>
                                        </p:attrNameLst>
                                      </p:cBhvr>
                                      <p:to>
                                        <p:strVal val="visible"/>
                                      </p:to>
                                    </p:set>
                                    <p:animEffect transition="in" filter="fade">
                                      <p:cBhvr>
                                        <p:cTn id="50" dur="500"/>
                                        <p:tgtEl>
                                          <p:spTgt spid="32"/>
                                        </p:tgtEl>
                                      </p:cBhvr>
                                    </p:animEffect>
                                  </p:childTnLst>
                                </p:cTn>
                              </p:par>
                              <p:par>
                                <p:cTn id="51" presetID="10" presetClass="entr" presetSubtype="0" fill="hold" nodeType="withEffect">
                                  <p:stCondLst>
                                    <p:cond delay="0"/>
                                  </p:stCondLst>
                                  <p:childTnLst>
                                    <p:set>
                                      <p:cBhvr>
                                        <p:cTn id="52" dur="1" fill="hold">
                                          <p:stCondLst>
                                            <p:cond delay="0"/>
                                          </p:stCondLst>
                                        </p:cTn>
                                        <p:tgtEl>
                                          <p:spTgt spid="34"/>
                                        </p:tgtEl>
                                        <p:attrNameLst>
                                          <p:attrName>style.visibility</p:attrName>
                                        </p:attrNameLst>
                                      </p:cBhvr>
                                      <p:to>
                                        <p:strVal val="visible"/>
                                      </p:to>
                                    </p:set>
                                    <p:animEffect transition="in" filter="fade">
                                      <p:cBhvr>
                                        <p:cTn id="53" dur="500"/>
                                        <p:tgtEl>
                                          <p:spTgt spid="34"/>
                                        </p:tgtEl>
                                      </p:cBhvr>
                                    </p:animEffect>
                                  </p:childTnLst>
                                </p:cTn>
                              </p:par>
                              <p:par>
                                <p:cTn id="54" presetID="10" presetClass="entr" presetSubtype="0" fill="hold" nodeType="withEffect">
                                  <p:stCondLst>
                                    <p:cond delay="0"/>
                                  </p:stCondLst>
                                  <p:childTnLst>
                                    <p:set>
                                      <p:cBhvr>
                                        <p:cTn id="55" dur="1" fill="hold">
                                          <p:stCondLst>
                                            <p:cond delay="0"/>
                                          </p:stCondLst>
                                        </p:cTn>
                                        <p:tgtEl>
                                          <p:spTgt spid="36"/>
                                        </p:tgtEl>
                                        <p:attrNameLst>
                                          <p:attrName>style.visibility</p:attrName>
                                        </p:attrNameLst>
                                      </p:cBhvr>
                                      <p:to>
                                        <p:strVal val="visible"/>
                                      </p:to>
                                    </p:set>
                                    <p:animEffect transition="in" filter="fade">
                                      <p:cBhvr>
                                        <p:cTn id="56" dur="500"/>
                                        <p:tgtEl>
                                          <p:spTgt spid="36"/>
                                        </p:tgtEl>
                                      </p:cBhvr>
                                    </p:animEffect>
                                  </p:childTnLst>
                                </p:cTn>
                              </p:par>
                              <p:par>
                                <p:cTn id="57" presetID="10" presetClass="entr" presetSubtype="0" fill="hold" nodeType="withEffect">
                                  <p:stCondLst>
                                    <p:cond delay="0"/>
                                  </p:stCondLst>
                                  <p:childTnLst>
                                    <p:set>
                                      <p:cBhvr>
                                        <p:cTn id="58" dur="1" fill="hold">
                                          <p:stCondLst>
                                            <p:cond delay="0"/>
                                          </p:stCondLst>
                                        </p:cTn>
                                        <p:tgtEl>
                                          <p:spTgt spid="38"/>
                                        </p:tgtEl>
                                        <p:attrNameLst>
                                          <p:attrName>style.visibility</p:attrName>
                                        </p:attrNameLst>
                                      </p:cBhvr>
                                      <p:to>
                                        <p:strVal val="visible"/>
                                      </p:to>
                                    </p:set>
                                    <p:animEffect transition="in" filter="fade">
                                      <p:cBhvr>
                                        <p:cTn id="59" dur="500"/>
                                        <p:tgtEl>
                                          <p:spTgt spid="38"/>
                                        </p:tgtEl>
                                      </p:cBhvr>
                                    </p:animEffect>
                                  </p:childTnLst>
                                </p:cTn>
                              </p:par>
                              <p:par>
                                <p:cTn id="60" presetID="10" presetClass="entr" presetSubtype="0" fill="hold" nodeType="withEffect">
                                  <p:stCondLst>
                                    <p:cond delay="0"/>
                                  </p:stCondLst>
                                  <p:childTnLst>
                                    <p:set>
                                      <p:cBhvr>
                                        <p:cTn id="61" dur="1" fill="hold">
                                          <p:stCondLst>
                                            <p:cond delay="0"/>
                                          </p:stCondLst>
                                        </p:cTn>
                                        <p:tgtEl>
                                          <p:spTgt spid="43"/>
                                        </p:tgtEl>
                                        <p:attrNameLst>
                                          <p:attrName>style.visibility</p:attrName>
                                        </p:attrNameLst>
                                      </p:cBhvr>
                                      <p:to>
                                        <p:strVal val="visible"/>
                                      </p:to>
                                    </p:set>
                                    <p:animEffect transition="in" filter="fade">
                                      <p:cBhvr>
                                        <p:cTn id="62" dur="500"/>
                                        <p:tgtEl>
                                          <p:spTgt spid="43"/>
                                        </p:tgtEl>
                                      </p:cBhvr>
                                    </p:animEffect>
                                  </p:childTnLst>
                                </p:cTn>
                              </p:par>
                              <p:par>
                                <p:cTn id="63" presetID="10" presetClass="entr" presetSubtype="0" fill="hold" nodeType="withEffect">
                                  <p:stCondLst>
                                    <p:cond delay="0"/>
                                  </p:stCondLst>
                                  <p:childTnLst>
                                    <p:set>
                                      <p:cBhvr>
                                        <p:cTn id="64" dur="1" fill="hold">
                                          <p:stCondLst>
                                            <p:cond delay="0"/>
                                          </p:stCondLst>
                                        </p:cTn>
                                        <p:tgtEl>
                                          <p:spTgt spid="41"/>
                                        </p:tgtEl>
                                        <p:attrNameLst>
                                          <p:attrName>style.visibility</p:attrName>
                                        </p:attrNameLst>
                                      </p:cBhvr>
                                      <p:to>
                                        <p:strVal val="visible"/>
                                      </p:to>
                                    </p:set>
                                    <p:animEffect transition="in" filter="fade">
                                      <p:cBhvr>
                                        <p:cTn id="65" dur="500"/>
                                        <p:tgtEl>
                                          <p:spTgt spid="41"/>
                                        </p:tgtEl>
                                      </p:cBhvr>
                                    </p:animEffect>
                                  </p:childTnLst>
                                </p:cTn>
                              </p:par>
                              <p:par>
                                <p:cTn id="66" presetID="10" presetClass="entr" presetSubtype="0" fill="hold" nodeType="withEffect">
                                  <p:stCondLst>
                                    <p:cond delay="0"/>
                                  </p:stCondLst>
                                  <p:childTnLst>
                                    <p:set>
                                      <p:cBhvr>
                                        <p:cTn id="67" dur="1" fill="hold">
                                          <p:stCondLst>
                                            <p:cond delay="0"/>
                                          </p:stCondLst>
                                        </p:cTn>
                                        <p:tgtEl>
                                          <p:spTgt spid="40"/>
                                        </p:tgtEl>
                                        <p:attrNameLst>
                                          <p:attrName>style.visibility</p:attrName>
                                        </p:attrNameLst>
                                      </p:cBhvr>
                                      <p:to>
                                        <p:strVal val="visible"/>
                                      </p:to>
                                    </p:set>
                                    <p:animEffect transition="in" filter="fade">
                                      <p:cBhvr>
                                        <p:cTn id="68" dur="500"/>
                                        <p:tgtEl>
                                          <p:spTgt spid="40"/>
                                        </p:tgtEl>
                                      </p:cBhvr>
                                    </p:animEffect>
                                  </p:childTnLst>
                                </p:cTn>
                              </p:par>
                              <p:par>
                                <p:cTn id="69" presetID="10" presetClass="entr" presetSubtype="0" fill="hold" nodeType="withEffect">
                                  <p:stCondLst>
                                    <p:cond delay="0"/>
                                  </p:stCondLst>
                                  <p:childTnLst>
                                    <p:set>
                                      <p:cBhvr>
                                        <p:cTn id="70" dur="1" fill="hold">
                                          <p:stCondLst>
                                            <p:cond delay="0"/>
                                          </p:stCondLst>
                                        </p:cTn>
                                        <p:tgtEl>
                                          <p:spTgt spid="39"/>
                                        </p:tgtEl>
                                        <p:attrNameLst>
                                          <p:attrName>style.visibility</p:attrName>
                                        </p:attrNameLst>
                                      </p:cBhvr>
                                      <p:to>
                                        <p:strVal val="visible"/>
                                      </p:to>
                                    </p:set>
                                    <p:animEffect transition="in" filter="fade">
                                      <p:cBhvr>
                                        <p:cTn id="71" dur="500"/>
                                        <p:tgtEl>
                                          <p:spTgt spid="39"/>
                                        </p:tgtEl>
                                      </p:cBhvr>
                                    </p:animEffect>
                                  </p:childTnLst>
                                </p:cTn>
                              </p:par>
                              <p:par>
                                <p:cTn id="72" presetID="10" presetClass="entr" presetSubtype="0" fill="hold" nodeType="withEffect">
                                  <p:stCondLst>
                                    <p:cond delay="0"/>
                                  </p:stCondLst>
                                  <p:childTnLst>
                                    <p:set>
                                      <p:cBhvr>
                                        <p:cTn id="73" dur="1" fill="hold">
                                          <p:stCondLst>
                                            <p:cond delay="0"/>
                                          </p:stCondLst>
                                        </p:cTn>
                                        <p:tgtEl>
                                          <p:spTgt spid="45"/>
                                        </p:tgtEl>
                                        <p:attrNameLst>
                                          <p:attrName>style.visibility</p:attrName>
                                        </p:attrNameLst>
                                      </p:cBhvr>
                                      <p:to>
                                        <p:strVal val="visible"/>
                                      </p:to>
                                    </p:set>
                                    <p:animEffect transition="in" filter="fade">
                                      <p:cBhvr>
                                        <p:cTn id="74" dur="500"/>
                                        <p:tgtEl>
                                          <p:spTgt spid="45"/>
                                        </p:tgtEl>
                                      </p:cBhvr>
                                    </p:animEffect>
                                  </p:childTnLst>
                                </p:cTn>
                              </p:par>
                              <p:par>
                                <p:cTn id="75" presetID="10" presetClass="entr" presetSubtype="0" fill="hold" nodeType="withEffect">
                                  <p:stCondLst>
                                    <p:cond delay="0"/>
                                  </p:stCondLst>
                                  <p:childTnLst>
                                    <p:set>
                                      <p:cBhvr>
                                        <p:cTn id="76" dur="1" fill="hold">
                                          <p:stCondLst>
                                            <p:cond delay="0"/>
                                          </p:stCondLst>
                                        </p:cTn>
                                        <p:tgtEl>
                                          <p:spTgt spid="47"/>
                                        </p:tgtEl>
                                        <p:attrNameLst>
                                          <p:attrName>style.visibility</p:attrName>
                                        </p:attrNameLst>
                                      </p:cBhvr>
                                      <p:to>
                                        <p:strVal val="visible"/>
                                      </p:to>
                                    </p:set>
                                    <p:animEffect transition="in" filter="fade">
                                      <p:cBhvr>
                                        <p:cTn id="77" dur="500"/>
                                        <p:tgtEl>
                                          <p:spTgt spid="47"/>
                                        </p:tgtEl>
                                      </p:cBhvr>
                                    </p:animEffect>
                                  </p:childTnLst>
                                </p:cTn>
                              </p:par>
                              <p:par>
                                <p:cTn id="78" presetID="10" presetClass="entr" presetSubtype="0" fill="hold" grpId="0" nodeType="withEffect">
                                  <p:stCondLst>
                                    <p:cond delay="0"/>
                                  </p:stCondLst>
                                  <p:childTnLst>
                                    <p:set>
                                      <p:cBhvr>
                                        <p:cTn id="79" dur="1" fill="hold">
                                          <p:stCondLst>
                                            <p:cond delay="0"/>
                                          </p:stCondLst>
                                        </p:cTn>
                                        <p:tgtEl>
                                          <p:spTgt spid="30"/>
                                        </p:tgtEl>
                                        <p:attrNameLst>
                                          <p:attrName>style.visibility</p:attrName>
                                        </p:attrNameLst>
                                      </p:cBhvr>
                                      <p:to>
                                        <p:strVal val="visible"/>
                                      </p:to>
                                    </p:set>
                                    <p:animEffect transition="in" filter="fade">
                                      <p:cBhvr>
                                        <p:cTn id="80"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9" grpId="0"/>
      <p:bldP spid="30" grpId="0"/>
    </p:bldLst>
  </p:timing>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34340" y="1345391"/>
            <a:ext cx="7863840" cy="923330"/>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定理</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若</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正定，</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负半定且</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时恒为零，则原点是李雅普诺夫意义下稳定的。这时沿状态轨迹能维持</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，表示系统能够维持等能量水平运行，使系统维持在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而不到达原点。</a:t>
            </a:r>
          </a:p>
        </p:txBody>
      </p:sp>
      <p:graphicFrame>
        <p:nvGraphicFramePr>
          <p:cNvPr id="6" name="对象 5"/>
          <p:cNvGraphicFramePr>
            <a:graphicFrameLocks noChangeAspect="1"/>
          </p:cNvGraphicFramePr>
          <p:nvPr>
            <p:extLst/>
          </p:nvPr>
        </p:nvGraphicFramePr>
        <p:xfrm>
          <a:off x="1592526" y="1380417"/>
          <a:ext cx="628650" cy="331470"/>
        </p:xfrm>
        <a:graphic>
          <a:graphicData uri="http://schemas.openxmlformats.org/presentationml/2006/ole">
            <mc:AlternateContent xmlns:mc="http://schemas.openxmlformats.org/markup-compatibility/2006">
              <mc:Choice xmlns:v="urn:schemas-microsoft-com:vml" Requires="v">
                <p:oleObj spid="_x0000_s244738" name="Equation" r:id="rId3" imgW="520474" imgH="279279" progId="Equation.DSMT4">
                  <p:embed/>
                </p:oleObj>
              </mc:Choice>
              <mc:Fallback>
                <p:oleObj name="Equation" r:id="rId3" imgW="520474" imgH="279279"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92526" y="1380417"/>
                        <a:ext cx="628650" cy="331470"/>
                      </a:xfrm>
                      <a:prstGeom prst="rect">
                        <a:avLst/>
                      </a:prstGeom>
                      <a:noFill/>
                    </p:spPr>
                  </p:pic>
                </p:oleObj>
              </mc:Fallback>
            </mc:AlternateContent>
          </a:graphicData>
        </a:graphic>
      </p:graphicFrame>
      <p:sp>
        <p:nvSpPr>
          <p:cNvPr id="7" name="Rectangle 4"/>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2951594" y="1371622"/>
          <a:ext cx="566327" cy="298609"/>
        </p:xfrm>
        <a:graphic>
          <a:graphicData uri="http://schemas.openxmlformats.org/presentationml/2006/ole">
            <mc:AlternateContent xmlns:mc="http://schemas.openxmlformats.org/markup-compatibility/2006">
              <mc:Choice xmlns:v="urn:schemas-microsoft-com:vml" Requires="v">
                <p:oleObj spid="_x0000_s244739" name="Equation" r:id="rId5" imgW="520474" imgH="279279" progId="Equation.DSMT4">
                  <p:embed/>
                </p:oleObj>
              </mc:Choice>
              <mc:Fallback>
                <p:oleObj name="Equation" r:id="rId5" imgW="520474" imgH="279279"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51594" y="1371622"/>
                        <a:ext cx="566327" cy="298609"/>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4501803" y="1345391"/>
          <a:ext cx="1406247" cy="354330"/>
        </p:xfrm>
        <a:graphic>
          <a:graphicData uri="http://schemas.openxmlformats.org/presentationml/2006/ole">
            <mc:AlternateContent xmlns:mc="http://schemas.openxmlformats.org/markup-compatibility/2006">
              <mc:Choice xmlns:v="urn:schemas-microsoft-com:vml" Requires="v">
                <p:oleObj spid="_x0000_s244740" name="Equation" r:id="rId7" imgW="1205977" imgH="304668" progId="Equation.DSMT4">
                  <p:embed/>
                </p:oleObj>
              </mc:Choice>
              <mc:Fallback>
                <p:oleObj name="Equation" r:id="rId7" imgW="1205977" imgH="304668"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501803" y="1345391"/>
                        <a:ext cx="1406247" cy="354330"/>
                      </a:xfrm>
                      <a:prstGeom prst="rect">
                        <a:avLst/>
                      </a:prstGeom>
                      <a:noFill/>
                    </p:spPr>
                  </p:pic>
                </p:oleObj>
              </mc:Fallback>
            </mc:AlternateContent>
          </a:graphicData>
        </a:graphic>
      </p:graphicFrame>
      <p:sp>
        <p:nvSpPr>
          <p:cNvPr id="11" name="Rectangle 8"/>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6288639" y="1380417"/>
          <a:ext cx="689410" cy="272891"/>
        </p:xfrm>
        <a:graphic>
          <a:graphicData uri="http://schemas.openxmlformats.org/presentationml/2006/ole">
            <mc:AlternateContent xmlns:mc="http://schemas.openxmlformats.org/markup-compatibility/2006">
              <mc:Choice xmlns:v="urn:schemas-microsoft-com:vml" Requires="v">
                <p:oleObj spid="_x0000_s244741" name="Equation" r:id="rId9" imgW="457002" imgH="177723" progId="Equation.DSMT4">
                  <p:embed/>
                </p:oleObj>
              </mc:Choice>
              <mc:Fallback>
                <p:oleObj name="Equation" r:id="rId9" imgW="457002" imgH="177723" progId="Equation.DSMT4">
                  <p:embed/>
                  <p:pic>
                    <p:nvPicPr>
                      <p:cNvPr id="12" name="对象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288639" y="1380417"/>
                        <a:ext cx="689410" cy="272891"/>
                      </a:xfrm>
                      <a:prstGeom prst="rect">
                        <a:avLst/>
                      </a:prstGeom>
                      <a:noFill/>
                    </p:spPr>
                  </p:pic>
                </p:oleObj>
              </mc:Fallback>
            </mc:AlternateContent>
          </a:graphicData>
        </a:graphic>
      </p:graphicFrame>
      <p:sp>
        <p:nvSpPr>
          <p:cNvPr id="13" name="Rectangle 10"/>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6507645" y="1678803"/>
          <a:ext cx="940808" cy="310039"/>
        </p:xfrm>
        <a:graphic>
          <a:graphicData uri="http://schemas.openxmlformats.org/presentationml/2006/ole">
            <mc:AlternateContent xmlns:mc="http://schemas.openxmlformats.org/markup-compatibility/2006">
              <mc:Choice xmlns:v="urn:schemas-microsoft-com:vml" Requires="v">
                <p:oleObj spid="_x0000_s244742" name="Equation" r:id="rId11" imgW="838200" imgH="279400" progId="Equation.DSMT4">
                  <p:embed/>
                </p:oleObj>
              </mc:Choice>
              <mc:Fallback>
                <p:oleObj name="Equation" r:id="rId11" imgW="838200" imgH="279400" progId="Equation.DSMT4">
                  <p:embed/>
                  <p:pic>
                    <p:nvPicPr>
                      <p:cNvPr id="14" name="对象 1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507645" y="1678803"/>
                        <a:ext cx="940808" cy="310039"/>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5140743" y="1919135"/>
          <a:ext cx="689410" cy="272891"/>
        </p:xfrm>
        <a:graphic>
          <a:graphicData uri="http://schemas.openxmlformats.org/presentationml/2006/ole">
            <mc:AlternateContent xmlns:mc="http://schemas.openxmlformats.org/markup-compatibility/2006">
              <mc:Choice xmlns:v="urn:schemas-microsoft-com:vml" Requires="v">
                <p:oleObj spid="_x0000_s244743" name="Equation" r:id="rId13" imgW="457002" imgH="177723" progId="Equation.DSMT4">
                  <p:embed/>
                </p:oleObj>
              </mc:Choice>
              <mc:Fallback>
                <p:oleObj name="Equation" r:id="rId13" imgW="457002" imgH="177723" progId="Equation.DSMT4">
                  <p:embed/>
                  <p:pic>
                    <p:nvPicPr>
                      <p:cNvPr id="16" name="对象 1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140743" y="1919135"/>
                        <a:ext cx="689410" cy="272891"/>
                      </a:xfrm>
                      <a:prstGeom prst="rect">
                        <a:avLst/>
                      </a:prstGeom>
                      <a:noFill/>
                    </p:spPr>
                  </p:pic>
                </p:oleObj>
              </mc:Fallback>
            </mc:AlternateContent>
          </a:graphicData>
        </a:graphic>
      </p:graphicFrame>
      <p:sp>
        <p:nvSpPr>
          <p:cNvPr id="17" name="矩形 16"/>
          <p:cNvSpPr/>
          <p:nvPr/>
        </p:nvSpPr>
        <p:spPr>
          <a:xfrm>
            <a:off x="434340" y="2271612"/>
            <a:ext cx="7863840" cy="923330"/>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定理</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若</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正定，</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正定，则原点是不稳定的。</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正定表示能量随时间增大，故状态轨迹在原点邻域发散。对于线性系统，原点不稳定即系统不稳定；对于非线性系统，则不能说明系统一定不稳定。</a:t>
            </a:r>
          </a:p>
        </p:txBody>
      </p:sp>
      <p:graphicFrame>
        <p:nvGraphicFramePr>
          <p:cNvPr id="19" name="对象 18"/>
          <p:cNvGraphicFramePr>
            <a:graphicFrameLocks noChangeAspect="1"/>
          </p:cNvGraphicFramePr>
          <p:nvPr>
            <p:extLst/>
          </p:nvPr>
        </p:nvGraphicFramePr>
        <p:xfrm>
          <a:off x="1611495" y="2280664"/>
          <a:ext cx="609682" cy="321469"/>
        </p:xfrm>
        <a:graphic>
          <a:graphicData uri="http://schemas.openxmlformats.org/presentationml/2006/ole">
            <mc:AlternateContent xmlns:mc="http://schemas.openxmlformats.org/markup-compatibility/2006">
              <mc:Choice xmlns:v="urn:schemas-microsoft-com:vml" Requires="v">
                <p:oleObj spid="_x0000_s244744" name="Equation" r:id="rId15" imgW="520474" imgH="279279" progId="Equation.DSMT4">
                  <p:embed/>
                </p:oleObj>
              </mc:Choice>
              <mc:Fallback>
                <p:oleObj name="Equation" r:id="rId15" imgW="520474" imgH="279279" progId="Equation.DSMT4">
                  <p:embed/>
                  <p:pic>
                    <p:nvPicPr>
                      <p:cNvPr id="19" name="对象 1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11495" y="2280664"/>
                        <a:ext cx="609682" cy="321469"/>
                      </a:xfrm>
                      <a:prstGeom prst="rect">
                        <a:avLst/>
                      </a:prstGeom>
                      <a:noFill/>
                    </p:spPr>
                  </p:pic>
                </p:oleObj>
              </mc:Fallback>
            </mc:AlternateContent>
          </a:graphicData>
        </a:graphic>
      </p:graphicFrame>
      <p:sp>
        <p:nvSpPr>
          <p:cNvPr id="20" name="Rectangle 16"/>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1" name="对象 20"/>
          <p:cNvGraphicFramePr>
            <a:graphicFrameLocks noChangeAspect="1"/>
          </p:cNvGraphicFramePr>
          <p:nvPr>
            <p:extLst/>
          </p:nvPr>
        </p:nvGraphicFramePr>
        <p:xfrm>
          <a:off x="2832004" y="2303524"/>
          <a:ext cx="566327" cy="298609"/>
        </p:xfrm>
        <a:graphic>
          <a:graphicData uri="http://schemas.openxmlformats.org/presentationml/2006/ole">
            <mc:AlternateContent xmlns:mc="http://schemas.openxmlformats.org/markup-compatibility/2006">
              <mc:Choice xmlns:v="urn:schemas-microsoft-com:vml" Requires="v">
                <p:oleObj spid="_x0000_s244745" name="Equation" r:id="rId16" imgW="520474" imgH="279279" progId="Equation.DSMT4">
                  <p:embed/>
                </p:oleObj>
              </mc:Choice>
              <mc:Fallback>
                <p:oleObj name="Equation" r:id="rId16" imgW="520474" imgH="279279" progId="Equation.DSMT4">
                  <p:embed/>
                  <p:pic>
                    <p:nvPicPr>
                      <p:cNvPr id="21" name="对象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32004" y="2303524"/>
                        <a:ext cx="566327" cy="298609"/>
                      </a:xfrm>
                      <a:prstGeom prst="rect">
                        <a:avLst/>
                      </a:prstGeom>
                      <a:noFill/>
                    </p:spPr>
                  </p:pic>
                </p:oleObj>
              </mc:Fallback>
            </mc:AlternateContent>
          </a:graphicData>
        </a:graphic>
      </p:graphicFrame>
      <p:sp>
        <p:nvSpPr>
          <p:cNvPr id="22" name="Rectangle 18"/>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3" name="对象 22"/>
          <p:cNvGraphicFramePr>
            <a:graphicFrameLocks noChangeAspect="1"/>
          </p:cNvGraphicFramePr>
          <p:nvPr>
            <p:extLst/>
          </p:nvPr>
        </p:nvGraphicFramePr>
        <p:xfrm>
          <a:off x="6190022" y="2303524"/>
          <a:ext cx="566327" cy="298609"/>
        </p:xfrm>
        <a:graphic>
          <a:graphicData uri="http://schemas.openxmlformats.org/presentationml/2006/ole">
            <mc:AlternateContent xmlns:mc="http://schemas.openxmlformats.org/markup-compatibility/2006">
              <mc:Choice xmlns:v="urn:schemas-microsoft-com:vml" Requires="v">
                <p:oleObj spid="_x0000_s244746" name="Equation" r:id="rId17" imgW="520474" imgH="279279" progId="Equation.DSMT4">
                  <p:embed/>
                </p:oleObj>
              </mc:Choice>
              <mc:Fallback>
                <p:oleObj name="Equation" r:id="rId17" imgW="520474" imgH="279279" progId="Equation.DSMT4">
                  <p:embed/>
                  <p:pic>
                    <p:nvPicPr>
                      <p:cNvPr id="23" name="对象 2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190022" y="2303524"/>
                        <a:ext cx="566327" cy="298609"/>
                      </a:xfrm>
                      <a:prstGeom prst="rect">
                        <a:avLst/>
                      </a:prstGeom>
                      <a:noFill/>
                    </p:spPr>
                  </p:pic>
                </p:oleObj>
              </mc:Fallback>
            </mc:AlternateContent>
          </a:graphicData>
        </a:graphic>
      </p:graphicFrame>
      <p:sp>
        <p:nvSpPr>
          <p:cNvPr id="24" name="矩形 23"/>
          <p:cNvSpPr/>
          <p:nvPr/>
        </p:nvSpPr>
        <p:spPr>
          <a:xfrm>
            <a:off x="434341" y="3203771"/>
            <a:ext cx="7863839" cy="923330"/>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还可推论</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：当</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正半定且</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时不恒为零，则原点不稳定；当</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正半定且</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时恒为零，则原点是李雅普诺夫意义下稳定的。</a:t>
            </a:r>
          </a:p>
        </p:txBody>
      </p:sp>
      <p:graphicFrame>
        <p:nvGraphicFramePr>
          <p:cNvPr id="26" name="对象 25"/>
          <p:cNvGraphicFramePr>
            <a:graphicFrameLocks noChangeAspect="1"/>
          </p:cNvGraphicFramePr>
          <p:nvPr>
            <p:extLst/>
          </p:nvPr>
        </p:nvGraphicFramePr>
        <p:xfrm>
          <a:off x="1938013" y="3216786"/>
          <a:ext cx="566327" cy="298609"/>
        </p:xfrm>
        <a:graphic>
          <a:graphicData uri="http://schemas.openxmlformats.org/presentationml/2006/ole">
            <mc:AlternateContent xmlns:mc="http://schemas.openxmlformats.org/markup-compatibility/2006">
              <mc:Choice xmlns:v="urn:schemas-microsoft-com:vml" Requires="v">
                <p:oleObj spid="_x0000_s244747" name="Equation" r:id="rId18" imgW="520474" imgH="279279" progId="Equation.DSMT4">
                  <p:embed/>
                </p:oleObj>
              </mc:Choice>
              <mc:Fallback>
                <p:oleObj name="Equation" r:id="rId18" imgW="520474" imgH="279279" progId="Equation.DSMT4">
                  <p:embed/>
                  <p:pic>
                    <p:nvPicPr>
                      <p:cNvPr id="26" name="对象 2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38013" y="3216786"/>
                        <a:ext cx="566327" cy="298609"/>
                      </a:xfrm>
                      <a:prstGeom prst="rect">
                        <a:avLst/>
                      </a:prstGeom>
                      <a:noFill/>
                    </p:spPr>
                  </p:pic>
                </p:oleObj>
              </mc:Fallback>
            </mc:AlternateContent>
          </a:graphicData>
        </a:graphic>
      </p:graphicFrame>
      <p:graphicFrame>
        <p:nvGraphicFramePr>
          <p:cNvPr id="28" name="对象 27"/>
          <p:cNvGraphicFramePr>
            <a:graphicFrameLocks noChangeAspect="1"/>
          </p:cNvGraphicFramePr>
          <p:nvPr>
            <p:extLst/>
          </p:nvPr>
        </p:nvGraphicFramePr>
        <p:xfrm>
          <a:off x="3517921" y="3216785"/>
          <a:ext cx="1224796" cy="308610"/>
        </p:xfrm>
        <a:graphic>
          <a:graphicData uri="http://schemas.openxmlformats.org/presentationml/2006/ole">
            <mc:AlternateContent xmlns:mc="http://schemas.openxmlformats.org/markup-compatibility/2006">
              <mc:Choice xmlns:v="urn:schemas-microsoft-com:vml" Requires="v">
                <p:oleObj spid="_x0000_s244748" name="Equation" r:id="rId19" imgW="1205977" imgH="304668" progId="Equation.DSMT4">
                  <p:embed/>
                </p:oleObj>
              </mc:Choice>
              <mc:Fallback>
                <p:oleObj name="Equation" r:id="rId19" imgW="1205977" imgH="304668" progId="Equation.DSMT4">
                  <p:embed/>
                  <p:pic>
                    <p:nvPicPr>
                      <p:cNvPr id="28" name="对象 2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517921" y="3216785"/>
                        <a:ext cx="1224796" cy="308610"/>
                      </a:xfrm>
                      <a:prstGeom prst="rect">
                        <a:avLst/>
                      </a:prstGeom>
                      <a:noFill/>
                    </p:spPr>
                  </p:pic>
                </p:oleObj>
              </mc:Fallback>
            </mc:AlternateContent>
          </a:graphicData>
        </a:graphic>
      </p:graphicFrame>
      <p:graphicFrame>
        <p:nvGraphicFramePr>
          <p:cNvPr id="30" name="对象 29"/>
          <p:cNvGraphicFramePr>
            <a:graphicFrameLocks noChangeAspect="1"/>
          </p:cNvGraphicFramePr>
          <p:nvPr>
            <p:extLst/>
          </p:nvPr>
        </p:nvGraphicFramePr>
        <p:xfrm>
          <a:off x="5014014" y="3257505"/>
          <a:ext cx="573906" cy="227171"/>
        </p:xfrm>
        <a:graphic>
          <a:graphicData uri="http://schemas.openxmlformats.org/presentationml/2006/ole">
            <mc:AlternateContent xmlns:mc="http://schemas.openxmlformats.org/markup-compatibility/2006">
              <mc:Choice xmlns:v="urn:schemas-microsoft-com:vml" Requires="v">
                <p:oleObj spid="_x0000_s244749" name="Equation" r:id="rId20" imgW="457002" imgH="177723" progId="Equation.DSMT4">
                  <p:embed/>
                </p:oleObj>
              </mc:Choice>
              <mc:Fallback>
                <p:oleObj name="Equation" r:id="rId20" imgW="457002" imgH="177723" progId="Equation.DSMT4">
                  <p:embed/>
                  <p:pic>
                    <p:nvPicPr>
                      <p:cNvPr id="30" name="对象 29"/>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014014" y="3257505"/>
                        <a:ext cx="573906" cy="227171"/>
                      </a:xfrm>
                      <a:prstGeom prst="rect">
                        <a:avLst/>
                      </a:prstGeom>
                      <a:noFill/>
                    </p:spPr>
                  </p:pic>
                </p:oleObj>
              </mc:Fallback>
            </mc:AlternateContent>
          </a:graphicData>
        </a:graphic>
      </p:graphicFrame>
      <p:graphicFrame>
        <p:nvGraphicFramePr>
          <p:cNvPr id="31" name="对象 30"/>
          <p:cNvGraphicFramePr>
            <a:graphicFrameLocks noChangeAspect="1"/>
          </p:cNvGraphicFramePr>
          <p:nvPr>
            <p:extLst/>
          </p:nvPr>
        </p:nvGraphicFramePr>
        <p:xfrm>
          <a:off x="1195063" y="3534794"/>
          <a:ext cx="566327" cy="298609"/>
        </p:xfrm>
        <a:graphic>
          <a:graphicData uri="http://schemas.openxmlformats.org/presentationml/2006/ole">
            <mc:AlternateContent xmlns:mc="http://schemas.openxmlformats.org/markup-compatibility/2006">
              <mc:Choice xmlns:v="urn:schemas-microsoft-com:vml" Requires="v">
                <p:oleObj spid="_x0000_s244750" name="Equation" r:id="rId21" imgW="520474" imgH="279279" progId="Equation.DSMT4">
                  <p:embed/>
                </p:oleObj>
              </mc:Choice>
              <mc:Fallback>
                <p:oleObj name="Equation" r:id="rId21" imgW="520474" imgH="279279" progId="Equation.DSMT4">
                  <p:embed/>
                  <p:pic>
                    <p:nvPicPr>
                      <p:cNvPr id="31" name="对象 3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195063" y="3534794"/>
                        <a:ext cx="566327" cy="298609"/>
                      </a:xfrm>
                      <a:prstGeom prst="rect">
                        <a:avLst/>
                      </a:prstGeom>
                      <a:noFill/>
                    </p:spPr>
                  </p:pic>
                </p:oleObj>
              </mc:Fallback>
            </mc:AlternateContent>
          </a:graphicData>
        </a:graphic>
      </p:graphicFrame>
      <p:graphicFrame>
        <p:nvGraphicFramePr>
          <p:cNvPr id="32" name="对象 31"/>
          <p:cNvGraphicFramePr>
            <a:graphicFrameLocks noChangeAspect="1"/>
          </p:cNvGraphicFramePr>
          <p:nvPr>
            <p:extLst/>
          </p:nvPr>
        </p:nvGraphicFramePr>
        <p:xfrm>
          <a:off x="2672718" y="3515394"/>
          <a:ext cx="1224796" cy="308610"/>
        </p:xfrm>
        <a:graphic>
          <a:graphicData uri="http://schemas.openxmlformats.org/presentationml/2006/ole">
            <mc:AlternateContent xmlns:mc="http://schemas.openxmlformats.org/markup-compatibility/2006">
              <mc:Choice xmlns:v="urn:schemas-microsoft-com:vml" Requires="v">
                <p:oleObj spid="_x0000_s244751" name="Equation" r:id="rId22" imgW="1205977" imgH="304668" progId="Equation.DSMT4">
                  <p:embed/>
                </p:oleObj>
              </mc:Choice>
              <mc:Fallback>
                <p:oleObj name="Equation" r:id="rId22" imgW="1205977" imgH="304668" progId="Equation.DSMT4">
                  <p:embed/>
                  <p:pic>
                    <p:nvPicPr>
                      <p:cNvPr id="32" name="对象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672718" y="3515394"/>
                        <a:ext cx="1224796" cy="308610"/>
                      </a:xfrm>
                      <a:prstGeom prst="rect">
                        <a:avLst/>
                      </a:prstGeom>
                      <a:noFill/>
                    </p:spPr>
                  </p:pic>
                </p:oleObj>
              </mc:Fallback>
            </mc:AlternateContent>
          </a:graphicData>
        </a:graphic>
      </p:graphicFrame>
      <p:graphicFrame>
        <p:nvGraphicFramePr>
          <p:cNvPr id="33" name="对象 32"/>
          <p:cNvGraphicFramePr>
            <a:graphicFrameLocks noChangeAspect="1"/>
          </p:cNvGraphicFramePr>
          <p:nvPr>
            <p:extLst/>
          </p:nvPr>
        </p:nvGraphicFramePr>
        <p:xfrm>
          <a:off x="4168811" y="3523196"/>
          <a:ext cx="573906" cy="227171"/>
        </p:xfrm>
        <a:graphic>
          <a:graphicData uri="http://schemas.openxmlformats.org/presentationml/2006/ole">
            <mc:AlternateContent xmlns:mc="http://schemas.openxmlformats.org/markup-compatibility/2006">
              <mc:Choice xmlns:v="urn:schemas-microsoft-com:vml" Requires="v">
                <p:oleObj spid="_x0000_s244752" name="Equation" r:id="rId23" imgW="457002" imgH="177723" progId="Equation.DSMT4">
                  <p:embed/>
                </p:oleObj>
              </mc:Choice>
              <mc:Fallback>
                <p:oleObj name="Equation" r:id="rId23" imgW="457002" imgH="177723" progId="Equation.DSMT4">
                  <p:embed/>
                  <p:pic>
                    <p:nvPicPr>
                      <p:cNvPr id="33" name="对象 3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168811" y="3523196"/>
                        <a:ext cx="573906" cy="227171"/>
                      </a:xfrm>
                      <a:prstGeom prst="rect">
                        <a:avLst/>
                      </a:prstGeom>
                      <a:noFill/>
                    </p:spPr>
                  </p:pic>
                </p:oleObj>
              </mc:Fallback>
            </mc:AlternateContent>
          </a:graphicData>
        </a:graphic>
      </p:graphicFrame>
      <p:sp>
        <p:nvSpPr>
          <p:cNvPr id="34" name="矩形 33"/>
          <p:cNvSpPr/>
          <p:nvPr/>
        </p:nvSpPr>
        <p:spPr>
          <a:xfrm>
            <a:off x="434341" y="4246602"/>
            <a:ext cx="7863839" cy="1477328"/>
          </a:xfrm>
          <a:prstGeom prst="rect">
            <a:avLst/>
          </a:prstGeom>
        </p:spPr>
        <p:txBody>
          <a:bodyPr wrap="square">
            <a:spAutoFit/>
          </a:bodyPr>
          <a:lstStyle/>
          <a:p>
            <a:pPr marL="0" marR="0" lvl="0" indent="200025"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可确定系统具有渐近稳定或李雅普诺夫意义下稳定的性质时，即满足定理</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2</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时，称其</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为李雅普诺夫函数。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的选取不唯一，若能找到一个</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p>
          <a:p>
            <a:pPr marL="0" marR="0" lvl="0" indent="200025" algn="just"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满足定理，便可对原点稳定性作出判断，并不因选取</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的不同而影响判断结果。当</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选取不当时，会导致</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不定，这时便做不出确定判断，需重选</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p>
        </p:txBody>
      </p:sp>
      <p:graphicFrame>
        <p:nvGraphicFramePr>
          <p:cNvPr id="35" name="对象 34"/>
          <p:cNvGraphicFramePr>
            <a:graphicFrameLocks noChangeAspect="1"/>
          </p:cNvGraphicFramePr>
          <p:nvPr>
            <p:extLst/>
          </p:nvPr>
        </p:nvGraphicFramePr>
        <p:xfrm>
          <a:off x="1938013" y="4561131"/>
          <a:ext cx="566327" cy="298609"/>
        </p:xfrm>
        <a:graphic>
          <a:graphicData uri="http://schemas.openxmlformats.org/presentationml/2006/ole">
            <mc:AlternateContent xmlns:mc="http://schemas.openxmlformats.org/markup-compatibility/2006">
              <mc:Choice xmlns:v="urn:schemas-microsoft-com:vml" Requires="v">
                <p:oleObj spid="_x0000_s244753" name="Equation" r:id="rId24" imgW="520474" imgH="279279" progId="Equation.DSMT4">
                  <p:embed/>
                </p:oleObj>
              </mc:Choice>
              <mc:Fallback>
                <p:oleObj name="Equation" r:id="rId24" imgW="520474" imgH="279279" progId="Equation.DSMT4">
                  <p:embed/>
                  <p:pic>
                    <p:nvPicPr>
                      <p:cNvPr id="35" name="对象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38013" y="4561131"/>
                        <a:ext cx="566327" cy="298609"/>
                      </a:xfrm>
                      <a:prstGeom prst="rect">
                        <a:avLst/>
                      </a:prstGeom>
                      <a:noFill/>
                    </p:spPr>
                  </p:pic>
                </p:oleObj>
              </mc:Fallback>
            </mc:AlternateContent>
          </a:graphicData>
        </a:graphic>
      </p:graphicFrame>
      <p:graphicFrame>
        <p:nvGraphicFramePr>
          <p:cNvPr id="36" name="对象 35"/>
          <p:cNvGraphicFramePr>
            <a:graphicFrameLocks noChangeAspect="1"/>
          </p:cNvGraphicFramePr>
          <p:nvPr>
            <p:extLst/>
          </p:nvPr>
        </p:nvGraphicFramePr>
        <p:xfrm>
          <a:off x="4459553" y="4561131"/>
          <a:ext cx="566327" cy="298609"/>
        </p:xfrm>
        <a:graphic>
          <a:graphicData uri="http://schemas.openxmlformats.org/presentationml/2006/ole">
            <mc:AlternateContent xmlns:mc="http://schemas.openxmlformats.org/markup-compatibility/2006">
              <mc:Choice xmlns:v="urn:schemas-microsoft-com:vml" Requires="v">
                <p:oleObj spid="_x0000_s244754" name="Equation" r:id="rId25" imgW="520474" imgH="279279" progId="Equation.DSMT4">
                  <p:embed/>
                </p:oleObj>
              </mc:Choice>
              <mc:Fallback>
                <p:oleObj name="Equation" r:id="rId25" imgW="520474" imgH="279279" progId="Equation.DSMT4">
                  <p:embed/>
                  <p:pic>
                    <p:nvPicPr>
                      <p:cNvPr id="36" name="对象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459553" y="4561131"/>
                        <a:ext cx="566327" cy="298609"/>
                      </a:xfrm>
                      <a:prstGeom prst="rect">
                        <a:avLst/>
                      </a:prstGeom>
                      <a:noFill/>
                    </p:spPr>
                  </p:pic>
                </p:oleObj>
              </mc:Fallback>
            </mc:AlternateContent>
          </a:graphicData>
        </a:graphic>
      </p:graphicFrame>
      <p:graphicFrame>
        <p:nvGraphicFramePr>
          <p:cNvPr id="37" name="对象 36"/>
          <p:cNvGraphicFramePr>
            <a:graphicFrameLocks noChangeAspect="1"/>
          </p:cNvGraphicFramePr>
          <p:nvPr>
            <p:extLst/>
          </p:nvPr>
        </p:nvGraphicFramePr>
        <p:xfrm>
          <a:off x="524448" y="4859740"/>
          <a:ext cx="566327" cy="298609"/>
        </p:xfrm>
        <a:graphic>
          <a:graphicData uri="http://schemas.openxmlformats.org/presentationml/2006/ole">
            <mc:AlternateContent xmlns:mc="http://schemas.openxmlformats.org/markup-compatibility/2006">
              <mc:Choice xmlns:v="urn:schemas-microsoft-com:vml" Requires="v">
                <p:oleObj spid="_x0000_s244755" name="Equation" r:id="rId26" imgW="520474" imgH="279279" progId="Equation.DSMT4">
                  <p:embed/>
                </p:oleObj>
              </mc:Choice>
              <mc:Fallback>
                <p:oleObj name="Equation" r:id="rId26" imgW="520474" imgH="279279" progId="Equation.DSMT4">
                  <p:embed/>
                  <p:pic>
                    <p:nvPicPr>
                      <p:cNvPr id="37" name="对象 3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4448" y="4859740"/>
                        <a:ext cx="566327" cy="298609"/>
                      </a:xfrm>
                      <a:prstGeom prst="rect">
                        <a:avLst/>
                      </a:prstGeom>
                      <a:noFill/>
                    </p:spPr>
                  </p:pic>
                </p:oleObj>
              </mc:Fallback>
            </mc:AlternateContent>
          </a:graphicData>
        </a:graphic>
      </p:graphicFrame>
      <p:graphicFrame>
        <p:nvGraphicFramePr>
          <p:cNvPr id="38" name="对象 37"/>
          <p:cNvGraphicFramePr>
            <a:graphicFrameLocks noChangeAspect="1"/>
          </p:cNvGraphicFramePr>
          <p:nvPr>
            <p:extLst/>
          </p:nvPr>
        </p:nvGraphicFramePr>
        <p:xfrm>
          <a:off x="6473185" y="4859739"/>
          <a:ext cx="566327" cy="298609"/>
        </p:xfrm>
        <a:graphic>
          <a:graphicData uri="http://schemas.openxmlformats.org/presentationml/2006/ole">
            <mc:AlternateContent xmlns:mc="http://schemas.openxmlformats.org/markup-compatibility/2006">
              <mc:Choice xmlns:v="urn:schemas-microsoft-com:vml" Requires="v">
                <p:oleObj spid="_x0000_s244756" name="Equation" r:id="rId27" imgW="520474" imgH="279279" progId="Equation.DSMT4">
                  <p:embed/>
                </p:oleObj>
              </mc:Choice>
              <mc:Fallback>
                <p:oleObj name="Equation" r:id="rId27" imgW="520474" imgH="279279" progId="Equation.DSMT4">
                  <p:embed/>
                  <p:pic>
                    <p:nvPicPr>
                      <p:cNvPr id="38" name="对象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73185" y="4859739"/>
                        <a:ext cx="566327" cy="298609"/>
                      </a:xfrm>
                      <a:prstGeom prst="rect">
                        <a:avLst/>
                      </a:prstGeom>
                      <a:noFill/>
                    </p:spPr>
                  </p:pic>
                </p:oleObj>
              </mc:Fallback>
            </mc:AlternateContent>
          </a:graphicData>
        </a:graphic>
      </p:graphicFrame>
      <p:graphicFrame>
        <p:nvGraphicFramePr>
          <p:cNvPr id="39" name="对象 38"/>
          <p:cNvGraphicFramePr>
            <a:graphicFrameLocks noChangeAspect="1"/>
          </p:cNvGraphicFramePr>
          <p:nvPr>
            <p:extLst/>
          </p:nvPr>
        </p:nvGraphicFramePr>
        <p:xfrm>
          <a:off x="2106391" y="5110118"/>
          <a:ext cx="566327" cy="298609"/>
        </p:xfrm>
        <a:graphic>
          <a:graphicData uri="http://schemas.openxmlformats.org/presentationml/2006/ole">
            <mc:AlternateContent xmlns:mc="http://schemas.openxmlformats.org/markup-compatibility/2006">
              <mc:Choice xmlns:v="urn:schemas-microsoft-com:vml" Requires="v">
                <p:oleObj spid="_x0000_s244757" name="Equation" r:id="rId28" imgW="520474" imgH="279279" progId="Equation.DSMT4">
                  <p:embed/>
                </p:oleObj>
              </mc:Choice>
              <mc:Fallback>
                <p:oleObj name="Equation" r:id="rId28" imgW="520474" imgH="279279" progId="Equation.DSMT4">
                  <p:embed/>
                  <p:pic>
                    <p:nvPicPr>
                      <p:cNvPr id="39" name="对象 3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06391" y="5110118"/>
                        <a:ext cx="566327" cy="298609"/>
                      </a:xfrm>
                      <a:prstGeom prst="rect">
                        <a:avLst/>
                      </a:prstGeom>
                      <a:noFill/>
                    </p:spPr>
                  </p:pic>
                </p:oleObj>
              </mc:Fallback>
            </mc:AlternateContent>
          </a:graphicData>
        </a:graphic>
      </p:graphicFrame>
      <p:graphicFrame>
        <p:nvGraphicFramePr>
          <p:cNvPr id="40" name="对象 39"/>
          <p:cNvGraphicFramePr>
            <a:graphicFrameLocks noChangeAspect="1"/>
          </p:cNvGraphicFramePr>
          <p:nvPr>
            <p:extLst/>
          </p:nvPr>
        </p:nvGraphicFramePr>
        <p:xfrm>
          <a:off x="1633171" y="5398993"/>
          <a:ext cx="566327" cy="298609"/>
        </p:xfrm>
        <a:graphic>
          <a:graphicData uri="http://schemas.openxmlformats.org/presentationml/2006/ole">
            <mc:AlternateContent xmlns:mc="http://schemas.openxmlformats.org/markup-compatibility/2006">
              <mc:Choice xmlns:v="urn:schemas-microsoft-com:vml" Requires="v">
                <p:oleObj spid="_x0000_s244758" name="Equation" r:id="rId29" imgW="520474" imgH="279279" progId="Equation.DSMT4">
                  <p:embed/>
                </p:oleObj>
              </mc:Choice>
              <mc:Fallback>
                <p:oleObj name="Equation" r:id="rId29" imgW="520474" imgH="279279" progId="Equation.DSMT4">
                  <p:embed/>
                  <p:pic>
                    <p:nvPicPr>
                      <p:cNvPr id="40" name="对象 3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33171" y="5398993"/>
                        <a:ext cx="566327" cy="298609"/>
                      </a:xfrm>
                      <a:prstGeom prst="rect">
                        <a:avLst/>
                      </a:prstGeom>
                      <a:noFill/>
                    </p:spPr>
                  </p:pic>
                </p:oleObj>
              </mc:Fallback>
            </mc:AlternateContent>
          </a:graphicData>
        </a:graphic>
      </p:graphicFrame>
      <p:graphicFrame>
        <p:nvGraphicFramePr>
          <p:cNvPr id="41" name="对象 40"/>
          <p:cNvGraphicFramePr>
            <a:graphicFrameLocks noChangeAspect="1"/>
          </p:cNvGraphicFramePr>
          <p:nvPr>
            <p:extLst/>
          </p:nvPr>
        </p:nvGraphicFramePr>
        <p:xfrm>
          <a:off x="4919121" y="5130989"/>
          <a:ext cx="566327" cy="298609"/>
        </p:xfrm>
        <a:graphic>
          <a:graphicData uri="http://schemas.openxmlformats.org/presentationml/2006/ole">
            <mc:AlternateContent xmlns:mc="http://schemas.openxmlformats.org/markup-compatibility/2006">
              <mc:Choice xmlns:v="urn:schemas-microsoft-com:vml" Requires="v">
                <p:oleObj spid="_x0000_s244759" name="Equation" r:id="rId30" imgW="520474" imgH="279279" progId="Equation.DSMT4">
                  <p:embed/>
                </p:oleObj>
              </mc:Choice>
              <mc:Fallback>
                <p:oleObj name="Equation" r:id="rId30" imgW="520474" imgH="279279" progId="Equation.DSMT4">
                  <p:embed/>
                  <p:pic>
                    <p:nvPicPr>
                      <p:cNvPr id="41" name="对象 4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919121" y="5130989"/>
                        <a:ext cx="566327" cy="298609"/>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317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8304578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500"/>
                                        <p:tgtEl>
                                          <p:spTgt spid="23"/>
                                        </p:tgtEl>
                                      </p:cBhvr>
                                    </p:animEffect>
                                  </p:childTnLst>
                                </p:cTn>
                              </p:par>
                              <p:par>
                                <p:cTn id="8" presetID="10" presetClass="entr" presetSubtype="0" fill="hold" nodeType="withEffect">
                                  <p:stCondLst>
                                    <p:cond delay="0"/>
                                  </p:stCondLst>
                                  <p:childTnLst>
                                    <p:set>
                                      <p:cBhvr>
                                        <p:cTn id="9" dur="1" fill="hold">
                                          <p:stCondLst>
                                            <p:cond delay="0"/>
                                          </p:stCondLst>
                                        </p:cTn>
                                        <p:tgtEl>
                                          <p:spTgt spid="19"/>
                                        </p:tgtEl>
                                        <p:attrNameLst>
                                          <p:attrName>style.visibility</p:attrName>
                                        </p:attrNameLst>
                                      </p:cBhvr>
                                      <p:to>
                                        <p:strVal val="visible"/>
                                      </p:to>
                                    </p:set>
                                    <p:animEffect transition="in" filter="fade">
                                      <p:cBhvr>
                                        <p:cTn id="10" dur="500"/>
                                        <p:tgtEl>
                                          <p:spTgt spid="19"/>
                                        </p:tgtEl>
                                      </p:cBhvr>
                                    </p:animEffect>
                                  </p:childTnLst>
                                </p:cTn>
                              </p:par>
                              <p:par>
                                <p:cTn id="11" presetID="10" presetClass="entr" presetSubtype="0" fill="hold" nodeType="withEffect">
                                  <p:stCondLst>
                                    <p:cond delay="0"/>
                                  </p:stCondLst>
                                  <p:childTnLst>
                                    <p:set>
                                      <p:cBhvr>
                                        <p:cTn id="12" dur="1" fill="hold">
                                          <p:stCondLst>
                                            <p:cond delay="0"/>
                                          </p:stCondLst>
                                        </p:cTn>
                                        <p:tgtEl>
                                          <p:spTgt spid="21"/>
                                        </p:tgtEl>
                                        <p:attrNameLst>
                                          <p:attrName>style.visibility</p:attrName>
                                        </p:attrNameLst>
                                      </p:cBhvr>
                                      <p:to>
                                        <p:strVal val="visible"/>
                                      </p:to>
                                    </p:set>
                                    <p:animEffect transition="in" filter="fade">
                                      <p:cBhvr>
                                        <p:cTn id="13" dur="500"/>
                                        <p:tgtEl>
                                          <p:spTgt spid="21"/>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7"/>
                                        </p:tgtEl>
                                        <p:attrNameLst>
                                          <p:attrName>style.visibility</p:attrName>
                                        </p:attrNameLst>
                                      </p:cBhvr>
                                      <p:to>
                                        <p:strVal val="visible"/>
                                      </p:to>
                                    </p:set>
                                    <p:animEffect transition="in" filter="fade">
                                      <p:cBhvr>
                                        <p:cTn id="16" dur="500"/>
                                        <p:tgtEl>
                                          <p:spTgt spid="17"/>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nodeType="clickEffect">
                                  <p:stCondLst>
                                    <p:cond delay="0"/>
                                  </p:stCondLst>
                                  <p:childTnLst>
                                    <p:set>
                                      <p:cBhvr>
                                        <p:cTn id="20" dur="1" fill="hold">
                                          <p:stCondLst>
                                            <p:cond delay="0"/>
                                          </p:stCondLst>
                                        </p:cTn>
                                        <p:tgtEl>
                                          <p:spTgt spid="26"/>
                                        </p:tgtEl>
                                        <p:attrNameLst>
                                          <p:attrName>style.visibility</p:attrName>
                                        </p:attrNameLst>
                                      </p:cBhvr>
                                      <p:to>
                                        <p:strVal val="visible"/>
                                      </p:to>
                                    </p:set>
                                    <p:animEffect transition="in" filter="fade">
                                      <p:cBhvr>
                                        <p:cTn id="21" dur="500"/>
                                        <p:tgtEl>
                                          <p:spTgt spid="26"/>
                                        </p:tgtEl>
                                      </p:cBhvr>
                                    </p:animEffect>
                                  </p:childTnLst>
                                </p:cTn>
                              </p:par>
                              <p:par>
                                <p:cTn id="22" presetID="10" presetClass="entr" presetSubtype="0" fill="hold" nodeType="withEffect">
                                  <p:stCondLst>
                                    <p:cond delay="0"/>
                                  </p:stCondLst>
                                  <p:childTnLst>
                                    <p:set>
                                      <p:cBhvr>
                                        <p:cTn id="23" dur="1" fill="hold">
                                          <p:stCondLst>
                                            <p:cond delay="0"/>
                                          </p:stCondLst>
                                        </p:cTn>
                                        <p:tgtEl>
                                          <p:spTgt spid="28"/>
                                        </p:tgtEl>
                                        <p:attrNameLst>
                                          <p:attrName>style.visibility</p:attrName>
                                        </p:attrNameLst>
                                      </p:cBhvr>
                                      <p:to>
                                        <p:strVal val="visible"/>
                                      </p:to>
                                    </p:set>
                                    <p:animEffect transition="in" filter="fade">
                                      <p:cBhvr>
                                        <p:cTn id="24" dur="500"/>
                                        <p:tgtEl>
                                          <p:spTgt spid="28"/>
                                        </p:tgtEl>
                                      </p:cBhvr>
                                    </p:animEffect>
                                  </p:childTnLst>
                                </p:cTn>
                              </p:par>
                              <p:par>
                                <p:cTn id="25" presetID="10" presetClass="entr" presetSubtype="0" fill="hold" nodeType="withEffect">
                                  <p:stCondLst>
                                    <p:cond delay="0"/>
                                  </p:stCondLst>
                                  <p:childTnLst>
                                    <p:set>
                                      <p:cBhvr>
                                        <p:cTn id="26" dur="1" fill="hold">
                                          <p:stCondLst>
                                            <p:cond delay="0"/>
                                          </p:stCondLst>
                                        </p:cTn>
                                        <p:tgtEl>
                                          <p:spTgt spid="30"/>
                                        </p:tgtEl>
                                        <p:attrNameLst>
                                          <p:attrName>style.visibility</p:attrName>
                                        </p:attrNameLst>
                                      </p:cBhvr>
                                      <p:to>
                                        <p:strVal val="visible"/>
                                      </p:to>
                                    </p:set>
                                    <p:animEffect transition="in" filter="fade">
                                      <p:cBhvr>
                                        <p:cTn id="27" dur="500"/>
                                        <p:tgtEl>
                                          <p:spTgt spid="30"/>
                                        </p:tgtEl>
                                      </p:cBhvr>
                                    </p:animEffect>
                                  </p:childTnLst>
                                </p:cTn>
                              </p:par>
                              <p:par>
                                <p:cTn id="28" presetID="10" presetClass="entr" presetSubtype="0" fill="hold" nodeType="withEffect">
                                  <p:stCondLst>
                                    <p:cond delay="0"/>
                                  </p:stCondLst>
                                  <p:childTnLst>
                                    <p:set>
                                      <p:cBhvr>
                                        <p:cTn id="29" dur="1" fill="hold">
                                          <p:stCondLst>
                                            <p:cond delay="0"/>
                                          </p:stCondLst>
                                        </p:cTn>
                                        <p:tgtEl>
                                          <p:spTgt spid="33"/>
                                        </p:tgtEl>
                                        <p:attrNameLst>
                                          <p:attrName>style.visibility</p:attrName>
                                        </p:attrNameLst>
                                      </p:cBhvr>
                                      <p:to>
                                        <p:strVal val="visible"/>
                                      </p:to>
                                    </p:set>
                                    <p:animEffect transition="in" filter="fade">
                                      <p:cBhvr>
                                        <p:cTn id="30" dur="500"/>
                                        <p:tgtEl>
                                          <p:spTgt spid="33"/>
                                        </p:tgtEl>
                                      </p:cBhvr>
                                    </p:animEffect>
                                  </p:childTnLst>
                                </p:cTn>
                              </p:par>
                              <p:par>
                                <p:cTn id="31" presetID="10" presetClass="entr" presetSubtype="0" fill="hold" nodeType="withEffect">
                                  <p:stCondLst>
                                    <p:cond delay="0"/>
                                  </p:stCondLst>
                                  <p:childTnLst>
                                    <p:set>
                                      <p:cBhvr>
                                        <p:cTn id="32" dur="1" fill="hold">
                                          <p:stCondLst>
                                            <p:cond delay="0"/>
                                          </p:stCondLst>
                                        </p:cTn>
                                        <p:tgtEl>
                                          <p:spTgt spid="32"/>
                                        </p:tgtEl>
                                        <p:attrNameLst>
                                          <p:attrName>style.visibility</p:attrName>
                                        </p:attrNameLst>
                                      </p:cBhvr>
                                      <p:to>
                                        <p:strVal val="visible"/>
                                      </p:to>
                                    </p:set>
                                    <p:animEffect transition="in" filter="fade">
                                      <p:cBhvr>
                                        <p:cTn id="33" dur="500"/>
                                        <p:tgtEl>
                                          <p:spTgt spid="32"/>
                                        </p:tgtEl>
                                      </p:cBhvr>
                                    </p:animEffect>
                                  </p:childTnLst>
                                </p:cTn>
                              </p:par>
                              <p:par>
                                <p:cTn id="34" presetID="10" presetClass="entr" presetSubtype="0" fill="hold" nodeType="withEffect">
                                  <p:stCondLst>
                                    <p:cond delay="0"/>
                                  </p:stCondLst>
                                  <p:childTnLst>
                                    <p:set>
                                      <p:cBhvr>
                                        <p:cTn id="35" dur="1" fill="hold">
                                          <p:stCondLst>
                                            <p:cond delay="0"/>
                                          </p:stCondLst>
                                        </p:cTn>
                                        <p:tgtEl>
                                          <p:spTgt spid="31"/>
                                        </p:tgtEl>
                                        <p:attrNameLst>
                                          <p:attrName>style.visibility</p:attrName>
                                        </p:attrNameLst>
                                      </p:cBhvr>
                                      <p:to>
                                        <p:strVal val="visible"/>
                                      </p:to>
                                    </p:set>
                                    <p:animEffect transition="in" filter="fade">
                                      <p:cBhvr>
                                        <p:cTn id="36" dur="500"/>
                                        <p:tgtEl>
                                          <p:spTgt spid="31"/>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24"/>
                                        </p:tgtEl>
                                        <p:attrNameLst>
                                          <p:attrName>style.visibility</p:attrName>
                                        </p:attrNameLst>
                                      </p:cBhvr>
                                      <p:to>
                                        <p:strVal val="visible"/>
                                      </p:to>
                                    </p:set>
                                    <p:animEffect transition="in" filter="fade">
                                      <p:cBhvr>
                                        <p:cTn id="39" dur="500"/>
                                        <p:tgtEl>
                                          <p:spTgt spid="24"/>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nodeType="clickEffect">
                                  <p:stCondLst>
                                    <p:cond delay="0"/>
                                  </p:stCondLst>
                                  <p:childTnLst>
                                    <p:set>
                                      <p:cBhvr>
                                        <p:cTn id="43" dur="1" fill="hold">
                                          <p:stCondLst>
                                            <p:cond delay="0"/>
                                          </p:stCondLst>
                                        </p:cTn>
                                        <p:tgtEl>
                                          <p:spTgt spid="41"/>
                                        </p:tgtEl>
                                        <p:attrNameLst>
                                          <p:attrName>style.visibility</p:attrName>
                                        </p:attrNameLst>
                                      </p:cBhvr>
                                      <p:to>
                                        <p:strVal val="visible"/>
                                      </p:to>
                                    </p:set>
                                    <p:animEffect transition="in" filter="fade">
                                      <p:cBhvr>
                                        <p:cTn id="44" dur="500"/>
                                        <p:tgtEl>
                                          <p:spTgt spid="41"/>
                                        </p:tgtEl>
                                      </p:cBhvr>
                                    </p:animEffect>
                                  </p:childTnLst>
                                </p:cTn>
                              </p:par>
                              <p:par>
                                <p:cTn id="45" presetID="10" presetClass="entr" presetSubtype="0" fill="hold" nodeType="withEffect">
                                  <p:stCondLst>
                                    <p:cond delay="0"/>
                                  </p:stCondLst>
                                  <p:childTnLst>
                                    <p:set>
                                      <p:cBhvr>
                                        <p:cTn id="46" dur="1" fill="hold">
                                          <p:stCondLst>
                                            <p:cond delay="0"/>
                                          </p:stCondLst>
                                        </p:cTn>
                                        <p:tgtEl>
                                          <p:spTgt spid="35"/>
                                        </p:tgtEl>
                                        <p:attrNameLst>
                                          <p:attrName>style.visibility</p:attrName>
                                        </p:attrNameLst>
                                      </p:cBhvr>
                                      <p:to>
                                        <p:strVal val="visible"/>
                                      </p:to>
                                    </p:set>
                                    <p:animEffect transition="in" filter="fade">
                                      <p:cBhvr>
                                        <p:cTn id="47" dur="500"/>
                                        <p:tgtEl>
                                          <p:spTgt spid="35"/>
                                        </p:tgtEl>
                                      </p:cBhvr>
                                    </p:animEffect>
                                  </p:childTnLst>
                                </p:cTn>
                              </p:par>
                              <p:par>
                                <p:cTn id="48" presetID="10" presetClass="entr" presetSubtype="0" fill="hold" nodeType="withEffect">
                                  <p:stCondLst>
                                    <p:cond delay="0"/>
                                  </p:stCondLst>
                                  <p:childTnLst>
                                    <p:set>
                                      <p:cBhvr>
                                        <p:cTn id="49" dur="1" fill="hold">
                                          <p:stCondLst>
                                            <p:cond delay="0"/>
                                          </p:stCondLst>
                                        </p:cTn>
                                        <p:tgtEl>
                                          <p:spTgt spid="36"/>
                                        </p:tgtEl>
                                        <p:attrNameLst>
                                          <p:attrName>style.visibility</p:attrName>
                                        </p:attrNameLst>
                                      </p:cBhvr>
                                      <p:to>
                                        <p:strVal val="visible"/>
                                      </p:to>
                                    </p:set>
                                    <p:animEffect transition="in" filter="fade">
                                      <p:cBhvr>
                                        <p:cTn id="50" dur="500"/>
                                        <p:tgtEl>
                                          <p:spTgt spid="36"/>
                                        </p:tgtEl>
                                      </p:cBhvr>
                                    </p:animEffect>
                                  </p:childTnLst>
                                </p:cTn>
                              </p:par>
                              <p:par>
                                <p:cTn id="51" presetID="10" presetClass="entr" presetSubtype="0" fill="hold" nodeType="withEffect">
                                  <p:stCondLst>
                                    <p:cond delay="0"/>
                                  </p:stCondLst>
                                  <p:childTnLst>
                                    <p:set>
                                      <p:cBhvr>
                                        <p:cTn id="52" dur="1" fill="hold">
                                          <p:stCondLst>
                                            <p:cond delay="0"/>
                                          </p:stCondLst>
                                        </p:cTn>
                                        <p:tgtEl>
                                          <p:spTgt spid="37"/>
                                        </p:tgtEl>
                                        <p:attrNameLst>
                                          <p:attrName>style.visibility</p:attrName>
                                        </p:attrNameLst>
                                      </p:cBhvr>
                                      <p:to>
                                        <p:strVal val="visible"/>
                                      </p:to>
                                    </p:set>
                                    <p:animEffect transition="in" filter="fade">
                                      <p:cBhvr>
                                        <p:cTn id="53" dur="500"/>
                                        <p:tgtEl>
                                          <p:spTgt spid="37"/>
                                        </p:tgtEl>
                                      </p:cBhvr>
                                    </p:animEffect>
                                  </p:childTnLst>
                                </p:cTn>
                              </p:par>
                              <p:par>
                                <p:cTn id="54" presetID="10" presetClass="entr" presetSubtype="0" fill="hold" nodeType="withEffect">
                                  <p:stCondLst>
                                    <p:cond delay="0"/>
                                  </p:stCondLst>
                                  <p:childTnLst>
                                    <p:set>
                                      <p:cBhvr>
                                        <p:cTn id="55" dur="1" fill="hold">
                                          <p:stCondLst>
                                            <p:cond delay="0"/>
                                          </p:stCondLst>
                                        </p:cTn>
                                        <p:tgtEl>
                                          <p:spTgt spid="39"/>
                                        </p:tgtEl>
                                        <p:attrNameLst>
                                          <p:attrName>style.visibility</p:attrName>
                                        </p:attrNameLst>
                                      </p:cBhvr>
                                      <p:to>
                                        <p:strVal val="visible"/>
                                      </p:to>
                                    </p:set>
                                    <p:animEffect transition="in" filter="fade">
                                      <p:cBhvr>
                                        <p:cTn id="56" dur="500"/>
                                        <p:tgtEl>
                                          <p:spTgt spid="39"/>
                                        </p:tgtEl>
                                      </p:cBhvr>
                                    </p:animEffect>
                                  </p:childTnLst>
                                </p:cTn>
                              </p:par>
                              <p:par>
                                <p:cTn id="57" presetID="10" presetClass="entr" presetSubtype="0" fill="hold" nodeType="withEffect">
                                  <p:stCondLst>
                                    <p:cond delay="0"/>
                                  </p:stCondLst>
                                  <p:childTnLst>
                                    <p:set>
                                      <p:cBhvr>
                                        <p:cTn id="58" dur="1" fill="hold">
                                          <p:stCondLst>
                                            <p:cond delay="0"/>
                                          </p:stCondLst>
                                        </p:cTn>
                                        <p:tgtEl>
                                          <p:spTgt spid="38"/>
                                        </p:tgtEl>
                                        <p:attrNameLst>
                                          <p:attrName>style.visibility</p:attrName>
                                        </p:attrNameLst>
                                      </p:cBhvr>
                                      <p:to>
                                        <p:strVal val="visible"/>
                                      </p:to>
                                    </p:set>
                                    <p:animEffect transition="in" filter="fade">
                                      <p:cBhvr>
                                        <p:cTn id="59" dur="500"/>
                                        <p:tgtEl>
                                          <p:spTgt spid="38"/>
                                        </p:tgtEl>
                                      </p:cBhvr>
                                    </p:animEffect>
                                  </p:childTnLst>
                                </p:cTn>
                              </p:par>
                              <p:par>
                                <p:cTn id="60" presetID="10" presetClass="entr" presetSubtype="0" fill="hold" nodeType="withEffect">
                                  <p:stCondLst>
                                    <p:cond delay="0"/>
                                  </p:stCondLst>
                                  <p:childTnLst>
                                    <p:set>
                                      <p:cBhvr>
                                        <p:cTn id="61" dur="1" fill="hold">
                                          <p:stCondLst>
                                            <p:cond delay="0"/>
                                          </p:stCondLst>
                                        </p:cTn>
                                        <p:tgtEl>
                                          <p:spTgt spid="40"/>
                                        </p:tgtEl>
                                        <p:attrNameLst>
                                          <p:attrName>style.visibility</p:attrName>
                                        </p:attrNameLst>
                                      </p:cBhvr>
                                      <p:to>
                                        <p:strVal val="visible"/>
                                      </p:to>
                                    </p:set>
                                    <p:animEffect transition="in" filter="fade">
                                      <p:cBhvr>
                                        <p:cTn id="62" dur="500"/>
                                        <p:tgtEl>
                                          <p:spTgt spid="40"/>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34"/>
                                        </p:tgtEl>
                                        <p:attrNameLst>
                                          <p:attrName>style.visibility</p:attrName>
                                        </p:attrNameLst>
                                      </p:cBhvr>
                                      <p:to>
                                        <p:strVal val="visible"/>
                                      </p:to>
                                    </p:set>
                                    <p:animEffect transition="in" filter="fade">
                                      <p:cBhvr>
                                        <p:cTn id="65"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24" grpId="0"/>
      <p:bldP spid="34" grpId="0"/>
    </p:bldLst>
  </p:timing>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605790" y="1250938"/>
            <a:ext cx="7749540" cy="1338828"/>
          </a:xfrm>
          <a:prstGeom prst="rect">
            <a:avLst/>
          </a:prstGeom>
        </p:spPr>
        <p:txBody>
          <a:bodyPr wrap="square">
            <a:spAutoFit/>
          </a:bodyPr>
          <a:lstStyle/>
          <a:p>
            <a:pPr marL="0" marR="0" lvl="0" indent="200025"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以上按</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连续单调衰减的要求来确定系统稳定性，未考虑实际稳定系统可能存在衰减振荡的情况，显见所述条件偏于保守，故</a:t>
            </a:r>
            <a:r>
              <a:rPr kumimoji="0" lang="en-US" altLang="zh-CN" sz="1800" b="0" i="1" u="none" strike="noStrike" kern="100" cap="none" spc="0" normalizeH="0" baseline="0" noProof="0" dirty="0" err="1">
                <a:ln>
                  <a:noFill/>
                </a:ln>
                <a:solidFill>
                  <a:prstClr val="black"/>
                </a:solidFill>
                <a:effectLst/>
                <a:uLnTx/>
                <a:uFillTx/>
                <a:latin typeface="Times New Roman" panose="02020603050405020304" pitchFamily="18" charset="0"/>
                <a:ea typeface="宋体" panose="02010600030101010101" pitchFamily="2" charset="-122"/>
                <a:cs typeface="+mn-cs"/>
              </a:rPr>
              <a:t>Lyapunov</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稳定性判据是系统稳定的充分条件，而不是必要条件。</a:t>
            </a:r>
          </a:p>
        </p:txBody>
      </p:sp>
      <p:sp>
        <p:nvSpPr>
          <p:cNvPr id="5" name="Rectangle 2"/>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1588771" y="1360170"/>
          <a:ext cx="566327" cy="298609"/>
        </p:xfrm>
        <a:graphic>
          <a:graphicData uri="http://schemas.openxmlformats.org/presentationml/2006/ole">
            <mc:AlternateContent xmlns:mc="http://schemas.openxmlformats.org/markup-compatibility/2006">
              <mc:Choice xmlns:v="urn:schemas-microsoft-com:vml" Requires="v">
                <p:oleObj spid="_x0000_s245762" name="Equation" r:id="rId3" imgW="520474" imgH="279279" progId="Equation.DSMT4">
                  <p:embed/>
                </p:oleObj>
              </mc:Choice>
              <mc:Fallback>
                <p:oleObj name="Equation" r:id="rId3" imgW="520474" imgH="279279"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88771" y="1360170"/>
                        <a:ext cx="566327" cy="298609"/>
                      </a:xfrm>
                      <a:prstGeom prst="rect">
                        <a:avLst/>
                      </a:prstGeom>
                      <a:noFill/>
                    </p:spPr>
                  </p:pic>
                </p:oleObj>
              </mc:Fallback>
            </mc:AlternateContent>
          </a:graphicData>
        </a:graphic>
      </p:graphicFrame>
      <p:sp>
        <p:nvSpPr>
          <p:cNvPr id="7" name="矩形 6"/>
          <p:cNvSpPr/>
          <p:nvPr/>
        </p:nvSpPr>
        <p:spPr>
          <a:xfrm>
            <a:off x="605790" y="2566683"/>
            <a:ext cx="7749540" cy="1477328"/>
          </a:xfrm>
          <a:prstGeom prst="rect">
            <a:avLst/>
          </a:prstGeom>
        </p:spPr>
        <p:txBody>
          <a:bodyPr wrap="square">
            <a:spAutoFit/>
          </a:bodyPr>
          <a:lstStyle/>
          <a:p>
            <a:pPr marL="0" marR="0" lvl="0" indent="200025"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分析线性系统稳定性时，通常任选一个二次型函数作为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，求</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并将给定状态方程代入，再判断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的定号性。判断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是否恒为零可如下进行：令</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，将给定状态方程代入，若能导出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的解，表示对于</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有</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成立；若只能导出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的解，表示唯在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处存在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p>
        </p:txBody>
      </p:sp>
      <p:sp>
        <p:nvSpPr>
          <p:cNvPr id="8" name="Rectangle 4"/>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6597150" y="2566683"/>
          <a:ext cx="660969" cy="348511"/>
        </p:xfrm>
        <a:graphic>
          <a:graphicData uri="http://schemas.openxmlformats.org/presentationml/2006/ole">
            <mc:AlternateContent xmlns:mc="http://schemas.openxmlformats.org/markup-compatibility/2006">
              <mc:Choice xmlns:v="urn:schemas-microsoft-com:vml" Requires="v">
                <p:oleObj spid="_x0000_s245763" name="Equation" r:id="rId5" imgW="520474" imgH="279279" progId="Equation.DSMT4">
                  <p:embed/>
                </p:oleObj>
              </mc:Choice>
              <mc:Fallback>
                <p:oleObj name="Equation" r:id="rId5" imgW="520474" imgH="279279"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597150" y="2566683"/>
                        <a:ext cx="660969" cy="348511"/>
                      </a:xfrm>
                      <a:prstGeom prst="rect">
                        <a:avLst/>
                      </a:prstGeom>
                      <a:noFill/>
                    </p:spPr>
                  </p:pic>
                </p:oleObj>
              </mc:Fallback>
            </mc:AlternateContent>
          </a:graphicData>
        </a:graphic>
      </p:graphicFrame>
      <p:sp>
        <p:nvSpPr>
          <p:cNvPr id="10" name="Rectangle 6"/>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7420127" y="2603973"/>
          <a:ext cx="590246" cy="311221"/>
        </p:xfrm>
        <a:graphic>
          <a:graphicData uri="http://schemas.openxmlformats.org/presentationml/2006/ole">
            <mc:AlternateContent xmlns:mc="http://schemas.openxmlformats.org/markup-compatibility/2006">
              <mc:Choice xmlns:v="urn:schemas-microsoft-com:vml" Requires="v">
                <p:oleObj spid="_x0000_s245764" name="Equation" r:id="rId7" imgW="520474" imgH="279279" progId="Equation.DSMT4">
                  <p:embed/>
                </p:oleObj>
              </mc:Choice>
              <mc:Fallback>
                <p:oleObj name="Equation" r:id="rId7" imgW="520474" imgH="279279" progId="Equation.DSMT4">
                  <p:embed/>
                  <p:pic>
                    <p:nvPicPr>
                      <p:cNvPr id="11" name="对象 1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420127" y="2603973"/>
                        <a:ext cx="590246" cy="311221"/>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3890314" y="2890779"/>
          <a:ext cx="590246" cy="311221"/>
        </p:xfrm>
        <a:graphic>
          <a:graphicData uri="http://schemas.openxmlformats.org/presentationml/2006/ole">
            <mc:AlternateContent xmlns:mc="http://schemas.openxmlformats.org/markup-compatibility/2006">
              <mc:Choice xmlns:v="urn:schemas-microsoft-com:vml" Requires="v">
                <p:oleObj spid="_x0000_s245765" name="Equation" r:id="rId8" imgW="520474" imgH="279279" progId="Equation.DSMT4">
                  <p:embed/>
                </p:oleObj>
              </mc:Choice>
              <mc:Fallback>
                <p:oleObj name="Equation" r:id="rId8" imgW="520474" imgH="279279" progId="Equation.DSMT4">
                  <p:embed/>
                  <p:pic>
                    <p:nvPicPr>
                      <p:cNvPr id="12" name="对象 1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90314" y="2890779"/>
                        <a:ext cx="590246" cy="311221"/>
                      </a:xfrm>
                      <a:prstGeom prst="rect">
                        <a:avLst/>
                      </a:prstGeom>
                      <a:noFill/>
                    </p:spPr>
                  </p:pic>
                </p:oleObj>
              </mc:Fallback>
            </mc:AlternateContent>
          </a:graphicData>
        </a:graphic>
      </p:graphicFrame>
      <p:sp>
        <p:nvSpPr>
          <p:cNvPr id="13" name="Rectangle 8"/>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6072503" y="2836140"/>
          <a:ext cx="1481819" cy="373372"/>
        </p:xfrm>
        <a:graphic>
          <a:graphicData uri="http://schemas.openxmlformats.org/presentationml/2006/ole">
            <mc:AlternateContent xmlns:mc="http://schemas.openxmlformats.org/markup-compatibility/2006">
              <mc:Choice xmlns:v="urn:schemas-microsoft-com:vml" Requires="v">
                <p:oleObj spid="_x0000_s245766" name="Equation" r:id="rId9" imgW="1205977" imgH="304668" progId="Equation.DSMT4">
                  <p:embed/>
                </p:oleObj>
              </mc:Choice>
              <mc:Fallback>
                <p:oleObj name="Equation" r:id="rId9" imgW="1205977" imgH="304668"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072503" y="2836140"/>
                        <a:ext cx="1481819" cy="373372"/>
                      </a:xfrm>
                      <a:prstGeom prst="rect">
                        <a:avLst/>
                      </a:prstGeom>
                      <a:noFill/>
                    </p:spPr>
                  </p:pic>
                </p:oleObj>
              </mc:Fallback>
            </mc:AlternateContent>
          </a:graphicData>
        </a:graphic>
      </p:graphicFrame>
      <p:sp>
        <p:nvSpPr>
          <p:cNvPr id="15" name="Rectangle 10"/>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2762599" y="3193573"/>
          <a:ext cx="823000" cy="271216"/>
        </p:xfrm>
        <a:graphic>
          <a:graphicData uri="http://schemas.openxmlformats.org/presentationml/2006/ole">
            <mc:AlternateContent xmlns:mc="http://schemas.openxmlformats.org/markup-compatibility/2006">
              <mc:Choice xmlns:v="urn:schemas-microsoft-com:vml" Requires="v">
                <p:oleObj spid="_x0000_s245767" name="Equation" r:id="rId11" imgW="838200" imgH="279400" progId="Equation.DSMT4">
                  <p:embed/>
                </p:oleObj>
              </mc:Choice>
              <mc:Fallback>
                <p:oleObj name="Equation" r:id="rId11" imgW="838200" imgH="279400" progId="Equation.DSMT4">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62599" y="3193573"/>
                        <a:ext cx="823000" cy="271216"/>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7030220" y="3147986"/>
          <a:ext cx="699326" cy="276816"/>
        </p:xfrm>
        <a:graphic>
          <a:graphicData uri="http://schemas.openxmlformats.org/presentationml/2006/ole">
            <mc:AlternateContent xmlns:mc="http://schemas.openxmlformats.org/markup-compatibility/2006">
              <mc:Choice xmlns:v="urn:schemas-microsoft-com:vml" Requires="v">
                <p:oleObj spid="_x0000_s245768" name="Equation" r:id="rId13" imgW="457002" imgH="177723" progId="Equation.DSMT4">
                  <p:embed/>
                </p:oleObj>
              </mc:Choice>
              <mc:Fallback>
                <p:oleObj name="Equation" r:id="rId13" imgW="457002" imgH="177723" progId="Equation.DSMT4">
                  <p:embed/>
                  <p:pic>
                    <p:nvPicPr>
                      <p:cNvPr id="18" name="对象 1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0220" y="3147986"/>
                        <a:ext cx="699326" cy="276816"/>
                      </a:xfrm>
                      <a:prstGeom prst="rect">
                        <a:avLst/>
                      </a:prstGeom>
                      <a:noFill/>
                    </p:spPr>
                  </p:pic>
                </p:oleObj>
              </mc:Fallback>
            </mc:AlternateContent>
          </a:graphicData>
        </a:graphic>
      </p:graphicFrame>
      <p:sp>
        <p:nvSpPr>
          <p:cNvPr id="19" name="Rectangle 14"/>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0" name="对象 19"/>
          <p:cNvGraphicFramePr>
            <a:graphicFrameLocks noChangeAspect="1"/>
          </p:cNvGraphicFramePr>
          <p:nvPr>
            <p:extLst/>
          </p:nvPr>
        </p:nvGraphicFramePr>
        <p:xfrm>
          <a:off x="1540951" y="3458067"/>
          <a:ext cx="614147" cy="243100"/>
        </p:xfrm>
        <a:graphic>
          <a:graphicData uri="http://schemas.openxmlformats.org/presentationml/2006/ole">
            <mc:AlternateContent xmlns:mc="http://schemas.openxmlformats.org/markup-compatibility/2006">
              <mc:Choice xmlns:v="urn:schemas-microsoft-com:vml" Requires="v">
                <p:oleObj spid="_x0000_s245769" name="Equation" r:id="rId15" imgW="457002" imgH="177723" progId="Equation.DSMT4">
                  <p:embed/>
                </p:oleObj>
              </mc:Choice>
              <mc:Fallback>
                <p:oleObj name="Equation" r:id="rId15" imgW="457002" imgH="177723" progId="Equation.DSMT4">
                  <p:embed/>
                  <p:pic>
                    <p:nvPicPr>
                      <p:cNvPr id="20" name="对象 1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540951" y="3458067"/>
                        <a:ext cx="614147" cy="243100"/>
                      </a:xfrm>
                      <a:prstGeom prst="rect">
                        <a:avLst/>
                      </a:prstGeom>
                      <a:noFill/>
                    </p:spPr>
                  </p:pic>
                </p:oleObj>
              </mc:Fallback>
            </mc:AlternateContent>
          </a:graphicData>
        </a:graphic>
      </p:graphicFrame>
      <p:sp>
        <p:nvSpPr>
          <p:cNvPr id="21" name="Rectangle 16"/>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2" name="对象 21"/>
          <p:cNvGraphicFramePr>
            <a:graphicFrameLocks noChangeAspect="1"/>
          </p:cNvGraphicFramePr>
          <p:nvPr>
            <p:extLst/>
          </p:nvPr>
        </p:nvGraphicFramePr>
        <p:xfrm>
          <a:off x="2413825" y="3455141"/>
          <a:ext cx="876317" cy="288786"/>
        </p:xfrm>
        <a:graphic>
          <a:graphicData uri="http://schemas.openxmlformats.org/presentationml/2006/ole">
            <mc:AlternateContent xmlns:mc="http://schemas.openxmlformats.org/markup-compatibility/2006">
              <mc:Choice xmlns:v="urn:schemas-microsoft-com:vml" Requires="v">
                <p:oleObj spid="_x0000_s245770" name="Equation" r:id="rId16" imgW="838200" imgH="279400" progId="Equation.DSMT4">
                  <p:embed/>
                </p:oleObj>
              </mc:Choice>
              <mc:Fallback>
                <p:oleObj name="Equation" r:id="rId16" imgW="838200" imgH="279400" progId="Equation.DSMT4">
                  <p:embed/>
                  <p:pic>
                    <p:nvPicPr>
                      <p:cNvPr id="22" name="对象 2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413825" y="3455141"/>
                        <a:ext cx="876317" cy="288786"/>
                      </a:xfrm>
                      <a:prstGeom prst="rect">
                        <a:avLst/>
                      </a:prstGeom>
                      <a:noFill/>
                    </p:spPr>
                  </p:pic>
                </p:oleObj>
              </mc:Fallback>
            </mc:AlternateContent>
          </a:graphicData>
        </a:graphic>
      </p:graphicFrame>
      <p:sp>
        <p:nvSpPr>
          <p:cNvPr id="23" name="Rectangle 18"/>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4" name="对象 23"/>
          <p:cNvGraphicFramePr>
            <a:graphicFrameLocks noChangeAspect="1"/>
          </p:cNvGraphicFramePr>
          <p:nvPr>
            <p:extLst/>
          </p:nvPr>
        </p:nvGraphicFramePr>
        <p:xfrm>
          <a:off x="5235714" y="3462240"/>
          <a:ext cx="541892" cy="214499"/>
        </p:xfrm>
        <a:graphic>
          <a:graphicData uri="http://schemas.openxmlformats.org/presentationml/2006/ole">
            <mc:AlternateContent xmlns:mc="http://schemas.openxmlformats.org/markup-compatibility/2006">
              <mc:Choice xmlns:v="urn:schemas-microsoft-com:vml" Requires="v">
                <p:oleObj spid="_x0000_s245771" name="Equation" r:id="rId17" imgW="457002" imgH="177723" progId="Equation.DSMT4">
                  <p:embed/>
                </p:oleObj>
              </mc:Choice>
              <mc:Fallback>
                <p:oleObj name="Equation" r:id="rId17" imgW="457002" imgH="177723" progId="Equation.DSMT4">
                  <p:embed/>
                  <p:pic>
                    <p:nvPicPr>
                      <p:cNvPr id="24" name="对象 2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235714" y="3462240"/>
                        <a:ext cx="541892" cy="214499"/>
                      </a:xfrm>
                      <a:prstGeom prst="rect">
                        <a:avLst/>
                      </a:prstGeom>
                      <a:noFill/>
                    </p:spPr>
                  </p:pic>
                </p:oleObj>
              </mc:Fallback>
            </mc:AlternateContent>
          </a:graphicData>
        </a:graphic>
      </p:graphicFrame>
      <p:graphicFrame>
        <p:nvGraphicFramePr>
          <p:cNvPr id="26" name="对象 25"/>
          <p:cNvGraphicFramePr>
            <a:graphicFrameLocks noChangeAspect="1"/>
          </p:cNvGraphicFramePr>
          <p:nvPr>
            <p:extLst/>
          </p:nvPr>
        </p:nvGraphicFramePr>
        <p:xfrm>
          <a:off x="7379883" y="3455142"/>
          <a:ext cx="670732" cy="265498"/>
        </p:xfrm>
        <a:graphic>
          <a:graphicData uri="http://schemas.openxmlformats.org/presentationml/2006/ole">
            <mc:AlternateContent xmlns:mc="http://schemas.openxmlformats.org/markup-compatibility/2006">
              <mc:Choice xmlns:v="urn:schemas-microsoft-com:vml" Requires="v">
                <p:oleObj spid="_x0000_s245772" name="Equation" r:id="rId19" imgW="457002" imgH="177723" progId="Equation.DSMT4">
                  <p:embed/>
                </p:oleObj>
              </mc:Choice>
              <mc:Fallback>
                <p:oleObj name="Equation" r:id="rId19" imgW="457002" imgH="177723" progId="Equation.DSMT4">
                  <p:embed/>
                  <p:pic>
                    <p:nvPicPr>
                      <p:cNvPr id="26" name="对象 2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379883" y="3455142"/>
                        <a:ext cx="670732" cy="265498"/>
                      </a:xfrm>
                      <a:prstGeom prst="rect">
                        <a:avLst/>
                      </a:prstGeom>
                      <a:noFill/>
                    </p:spPr>
                  </p:pic>
                </p:oleObj>
              </mc:Fallback>
            </mc:AlternateContent>
          </a:graphicData>
        </a:graphic>
      </p:graphicFrame>
      <p:sp>
        <p:nvSpPr>
          <p:cNvPr id="27" name="Rectangle 22"/>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8" name="对象 27"/>
          <p:cNvGraphicFramePr>
            <a:graphicFrameLocks noChangeAspect="1"/>
          </p:cNvGraphicFramePr>
          <p:nvPr>
            <p:extLst/>
          </p:nvPr>
        </p:nvGraphicFramePr>
        <p:xfrm>
          <a:off x="1134667" y="3714288"/>
          <a:ext cx="1020431" cy="336278"/>
        </p:xfrm>
        <a:graphic>
          <a:graphicData uri="http://schemas.openxmlformats.org/presentationml/2006/ole">
            <mc:AlternateContent xmlns:mc="http://schemas.openxmlformats.org/markup-compatibility/2006">
              <mc:Choice xmlns:v="urn:schemas-microsoft-com:vml" Requires="v">
                <p:oleObj spid="_x0000_s245773" name="Equation" r:id="rId20" imgW="838200" imgH="279400" progId="Equation.DSMT4">
                  <p:embed/>
                </p:oleObj>
              </mc:Choice>
              <mc:Fallback>
                <p:oleObj name="Equation" r:id="rId20" imgW="838200" imgH="279400" progId="Equation.DSMT4">
                  <p:embed/>
                  <p:pic>
                    <p:nvPicPr>
                      <p:cNvPr id="28" name="对象 2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134667" y="3714288"/>
                        <a:ext cx="1020431" cy="336278"/>
                      </a:xfrm>
                      <a:prstGeom prst="rect">
                        <a:avLst/>
                      </a:prstGeom>
                      <a:noFill/>
                    </p:spPr>
                  </p:pic>
                </p:oleObj>
              </mc:Fallback>
            </mc:AlternateContent>
          </a:graphicData>
        </a:graphic>
      </p:graphicFrame>
      <p:sp>
        <p:nvSpPr>
          <p:cNvPr id="29" name="矩形 28"/>
          <p:cNvSpPr/>
          <p:nvPr/>
        </p:nvSpPr>
        <p:spPr>
          <a:xfrm>
            <a:off x="605790" y="4161900"/>
            <a:ext cx="7749540" cy="923330"/>
          </a:xfrm>
          <a:prstGeom prst="rect">
            <a:avLst/>
          </a:prstGeom>
        </p:spPr>
        <p:txBody>
          <a:bodyPr wrap="square">
            <a:spAutoFit/>
          </a:bodyPr>
          <a:lstStyle/>
          <a:p>
            <a:pPr marL="0" marR="0" lvl="0" indent="200025"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以上关于稳定性基本概念及第二法诸定理，对线性或非线性、定常或时变系统都是适用的。下面举几个例子。</a:t>
            </a: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318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7326372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par>
                                <p:cTn id="11" presetID="10" presetClass="entr" presetSubtype="0" fill="hold" nodeType="with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fade">
                                      <p:cBhvr>
                                        <p:cTn id="13" dur="500"/>
                                        <p:tgtEl>
                                          <p:spTgt spid="11"/>
                                        </p:tgtEl>
                                      </p:cBhvr>
                                    </p:animEffect>
                                  </p:childTnLst>
                                </p:cTn>
                              </p:par>
                              <p:par>
                                <p:cTn id="14" presetID="10" presetClass="entr" presetSubtype="0" fill="hold" nodeType="withEffect">
                                  <p:stCondLst>
                                    <p:cond delay="0"/>
                                  </p:stCondLst>
                                  <p:childTnLst>
                                    <p:set>
                                      <p:cBhvr>
                                        <p:cTn id="15" dur="1" fill="hold">
                                          <p:stCondLst>
                                            <p:cond delay="0"/>
                                          </p:stCondLst>
                                        </p:cTn>
                                        <p:tgtEl>
                                          <p:spTgt spid="14"/>
                                        </p:tgtEl>
                                        <p:attrNameLst>
                                          <p:attrName>style.visibility</p:attrName>
                                        </p:attrNameLst>
                                      </p:cBhvr>
                                      <p:to>
                                        <p:strVal val="visible"/>
                                      </p:to>
                                    </p:set>
                                    <p:animEffect transition="in" filter="fade">
                                      <p:cBhvr>
                                        <p:cTn id="16" dur="500"/>
                                        <p:tgtEl>
                                          <p:spTgt spid="14"/>
                                        </p:tgtEl>
                                      </p:cBhvr>
                                    </p:animEffect>
                                  </p:childTnLst>
                                </p:cTn>
                              </p:par>
                              <p:par>
                                <p:cTn id="17" presetID="10" presetClass="entr" presetSubtype="0" fill="hold" nodeType="withEffect">
                                  <p:stCondLst>
                                    <p:cond delay="0"/>
                                  </p:stCondLst>
                                  <p:childTnLst>
                                    <p:set>
                                      <p:cBhvr>
                                        <p:cTn id="18" dur="1" fill="hold">
                                          <p:stCondLst>
                                            <p:cond delay="0"/>
                                          </p:stCondLst>
                                        </p:cTn>
                                        <p:tgtEl>
                                          <p:spTgt spid="12"/>
                                        </p:tgtEl>
                                        <p:attrNameLst>
                                          <p:attrName>style.visibility</p:attrName>
                                        </p:attrNameLst>
                                      </p:cBhvr>
                                      <p:to>
                                        <p:strVal val="visible"/>
                                      </p:to>
                                    </p:set>
                                    <p:animEffect transition="in" filter="fade">
                                      <p:cBhvr>
                                        <p:cTn id="19" dur="500"/>
                                        <p:tgtEl>
                                          <p:spTgt spid="12"/>
                                        </p:tgtEl>
                                      </p:cBhvr>
                                    </p:animEffect>
                                  </p:childTnLst>
                                </p:cTn>
                              </p:par>
                              <p:par>
                                <p:cTn id="20" presetID="10" presetClass="entr" presetSubtype="0" fill="hold" nodeType="with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fade">
                                      <p:cBhvr>
                                        <p:cTn id="22" dur="500"/>
                                        <p:tgtEl>
                                          <p:spTgt spid="16"/>
                                        </p:tgtEl>
                                      </p:cBhvr>
                                    </p:animEffect>
                                  </p:childTnLst>
                                </p:cTn>
                              </p:par>
                              <p:par>
                                <p:cTn id="23" presetID="10" presetClass="entr" presetSubtype="0" fill="hold" nodeType="withEffect">
                                  <p:stCondLst>
                                    <p:cond delay="0"/>
                                  </p:stCondLst>
                                  <p:childTnLst>
                                    <p:set>
                                      <p:cBhvr>
                                        <p:cTn id="24" dur="1" fill="hold">
                                          <p:stCondLst>
                                            <p:cond delay="0"/>
                                          </p:stCondLst>
                                        </p:cTn>
                                        <p:tgtEl>
                                          <p:spTgt spid="18"/>
                                        </p:tgtEl>
                                        <p:attrNameLst>
                                          <p:attrName>style.visibility</p:attrName>
                                        </p:attrNameLst>
                                      </p:cBhvr>
                                      <p:to>
                                        <p:strVal val="visible"/>
                                      </p:to>
                                    </p:set>
                                    <p:animEffect transition="in" filter="fade">
                                      <p:cBhvr>
                                        <p:cTn id="25" dur="500"/>
                                        <p:tgtEl>
                                          <p:spTgt spid="18"/>
                                        </p:tgtEl>
                                      </p:cBhvr>
                                    </p:animEffect>
                                  </p:childTnLst>
                                </p:cTn>
                              </p:par>
                              <p:par>
                                <p:cTn id="26" presetID="10" presetClass="entr" presetSubtype="0" fill="hold" nodeType="withEffect">
                                  <p:stCondLst>
                                    <p:cond delay="0"/>
                                  </p:stCondLst>
                                  <p:childTnLst>
                                    <p:set>
                                      <p:cBhvr>
                                        <p:cTn id="27" dur="1" fill="hold">
                                          <p:stCondLst>
                                            <p:cond delay="0"/>
                                          </p:stCondLst>
                                        </p:cTn>
                                        <p:tgtEl>
                                          <p:spTgt spid="26"/>
                                        </p:tgtEl>
                                        <p:attrNameLst>
                                          <p:attrName>style.visibility</p:attrName>
                                        </p:attrNameLst>
                                      </p:cBhvr>
                                      <p:to>
                                        <p:strVal val="visible"/>
                                      </p:to>
                                    </p:set>
                                    <p:animEffect transition="in" filter="fade">
                                      <p:cBhvr>
                                        <p:cTn id="28" dur="500"/>
                                        <p:tgtEl>
                                          <p:spTgt spid="26"/>
                                        </p:tgtEl>
                                      </p:cBhvr>
                                    </p:animEffect>
                                  </p:childTnLst>
                                </p:cTn>
                              </p:par>
                              <p:par>
                                <p:cTn id="29" presetID="10" presetClass="entr" presetSubtype="0" fill="hold" nodeType="withEffect">
                                  <p:stCondLst>
                                    <p:cond delay="0"/>
                                  </p:stCondLst>
                                  <p:childTnLst>
                                    <p:set>
                                      <p:cBhvr>
                                        <p:cTn id="30" dur="1" fill="hold">
                                          <p:stCondLst>
                                            <p:cond delay="0"/>
                                          </p:stCondLst>
                                        </p:cTn>
                                        <p:tgtEl>
                                          <p:spTgt spid="24"/>
                                        </p:tgtEl>
                                        <p:attrNameLst>
                                          <p:attrName>style.visibility</p:attrName>
                                        </p:attrNameLst>
                                      </p:cBhvr>
                                      <p:to>
                                        <p:strVal val="visible"/>
                                      </p:to>
                                    </p:set>
                                    <p:animEffect transition="in" filter="fade">
                                      <p:cBhvr>
                                        <p:cTn id="31" dur="500"/>
                                        <p:tgtEl>
                                          <p:spTgt spid="24"/>
                                        </p:tgtEl>
                                      </p:cBhvr>
                                    </p:animEffect>
                                  </p:childTnLst>
                                </p:cTn>
                              </p:par>
                              <p:par>
                                <p:cTn id="32" presetID="10" presetClass="entr" presetSubtype="0" fill="hold" nodeType="withEffect">
                                  <p:stCondLst>
                                    <p:cond delay="0"/>
                                  </p:stCondLst>
                                  <p:childTnLst>
                                    <p:set>
                                      <p:cBhvr>
                                        <p:cTn id="33" dur="1" fill="hold">
                                          <p:stCondLst>
                                            <p:cond delay="0"/>
                                          </p:stCondLst>
                                        </p:cTn>
                                        <p:tgtEl>
                                          <p:spTgt spid="22"/>
                                        </p:tgtEl>
                                        <p:attrNameLst>
                                          <p:attrName>style.visibility</p:attrName>
                                        </p:attrNameLst>
                                      </p:cBhvr>
                                      <p:to>
                                        <p:strVal val="visible"/>
                                      </p:to>
                                    </p:set>
                                    <p:animEffect transition="in" filter="fade">
                                      <p:cBhvr>
                                        <p:cTn id="34" dur="500"/>
                                        <p:tgtEl>
                                          <p:spTgt spid="22"/>
                                        </p:tgtEl>
                                      </p:cBhvr>
                                    </p:animEffect>
                                  </p:childTnLst>
                                </p:cTn>
                              </p:par>
                              <p:par>
                                <p:cTn id="35" presetID="10" presetClass="entr" presetSubtype="0" fill="hold" nodeType="with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fade">
                                      <p:cBhvr>
                                        <p:cTn id="37" dur="500"/>
                                        <p:tgtEl>
                                          <p:spTgt spid="20"/>
                                        </p:tgtEl>
                                      </p:cBhvr>
                                    </p:animEffect>
                                  </p:childTnLst>
                                </p:cTn>
                              </p:par>
                              <p:par>
                                <p:cTn id="38" presetID="10" presetClass="entr" presetSubtype="0" fill="hold" nodeType="withEffect">
                                  <p:stCondLst>
                                    <p:cond delay="0"/>
                                  </p:stCondLst>
                                  <p:childTnLst>
                                    <p:set>
                                      <p:cBhvr>
                                        <p:cTn id="39" dur="1" fill="hold">
                                          <p:stCondLst>
                                            <p:cond delay="0"/>
                                          </p:stCondLst>
                                        </p:cTn>
                                        <p:tgtEl>
                                          <p:spTgt spid="28"/>
                                        </p:tgtEl>
                                        <p:attrNameLst>
                                          <p:attrName>style.visibility</p:attrName>
                                        </p:attrNameLst>
                                      </p:cBhvr>
                                      <p:to>
                                        <p:strVal val="visible"/>
                                      </p:to>
                                    </p:set>
                                    <p:animEffect transition="in" filter="fade">
                                      <p:cBhvr>
                                        <p:cTn id="40" dur="500"/>
                                        <p:tgtEl>
                                          <p:spTgt spid="28"/>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29"/>
                                        </p:tgtEl>
                                        <p:attrNameLst>
                                          <p:attrName>style.visibility</p:attrName>
                                        </p:attrNameLst>
                                      </p:cBhvr>
                                      <p:to>
                                        <p:strVal val="visible"/>
                                      </p:to>
                                    </p:set>
                                    <p:animEffect transition="in" filter="fade">
                                      <p:cBhvr>
                                        <p:cTn id="45"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29" grpId="0"/>
    </p:bldLst>
  </p:timing>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54720" y="1233190"/>
            <a:ext cx="7702889" cy="36933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例</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3-32</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设系统状态方程为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，试确定系统平衡状态稳定性。</a:t>
            </a:r>
          </a:p>
        </p:txBody>
      </p:sp>
      <p:sp>
        <p:nvSpPr>
          <p:cNvPr id="5" name="Rectangle 2"/>
          <p:cNvSpPr>
            <a:spLocks noChangeArrowheads="1"/>
          </p:cNvSpPr>
          <p:nvPr/>
        </p:nvSpPr>
        <p:spPr bwMode="auto">
          <a:xfrm>
            <a:off x="6000751" y="122167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3147549" y="1232107"/>
          <a:ext cx="1649914" cy="553589"/>
        </p:xfrm>
        <a:graphic>
          <a:graphicData uri="http://schemas.openxmlformats.org/presentationml/2006/ole">
            <mc:AlternateContent xmlns:mc="http://schemas.openxmlformats.org/markup-compatibility/2006">
              <mc:Choice xmlns:v="urn:schemas-microsoft-com:vml" Requires="v">
                <p:oleObj spid="_x0000_s246786" name="Equation" r:id="rId3" imgW="1447172" imgH="482391" progId="Equation.DSMT4">
                  <p:embed/>
                </p:oleObj>
              </mc:Choice>
              <mc:Fallback>
                <p:oleObj name="Equation" r:id="rId3" imgW="1447172" imgH="482391"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47549" y="1232107"/>
                        <a:ext cx="1649914" cy="553589"/>
                      </a:xfrm>
                      <a:prstGeom prst="rect">
                        <a:avLst/>
                      </a:prstGeom>
                      <a:noFill/>
                    </p:spPr>
                  </p:pic>
                </p:oleObj>
              </mc:Fallback>
            </mc:AlternateContent>
          </a:graphicData>
        </a:graphic>
      </p:graphicFrame>
      <p:sp>
        <p:nvSpPr>
          <p:cNvPr id="7" name="矩形 6"/>
          <p:cNvSpPr/>
          <p:nvPr/>
        </p:nvSpPr>
        <p:spPr>
          <a:xfrm>
            <a:off x="675928" y="1892772"/>
            <a:ext cx="647934"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解</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8" name="矩形 7"/>
          <p:cNvSpPr/>
          <p:nvPr/>
        </p:nvSpPr>
        <p:spPr>
          <a:xfrm>
            <a:off x="1021855" y="2281788"/>
            <a:ext cx="4397999"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令</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，解得系统平衡状态</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0</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9" name="Rectangle 4"/>
          <p:cNvSpPr>
            <a:spLocks noChangeArrowheads="1"/>
          </p:cNvSpPr>
          <p:nvPr/>
        </p:nvSpPr>
        <p:spPr bwMode="auto">
          <a:xfrm>
            <a:off x="1295571" y="184898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1333748" y="2287503"/>
          <a:ext cx="578950" cy="282743"/>
        </p:xfrm>
        <a:graphic>
          <a:graphicData uri="http://schemas.openxmlformats.org/presentationml/2006/ole">
            <mc:AlternateContent xmlns:mc="http://schemas.openxmlformats.org/markup-compatibility/2006">
              <mc:Choice xmlns:v="urn:schemas-microsoft-com:vml" Requires="v">
                <p:oleObj spid="_x0000_s246787" name="Equation" r:id="rId5" imgW="406048" imgH="203024" progId="Equation.DSMT4">
                  <p:embed/>
                </p:oleObj>
              </mc:Choice>
              <mc:Fallback>
                <p:oleObj name="Equation" r:id="rId5" imgW="406048" imgH="203024" progId="Equation.DSMT4">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33748" y="2287503"/>
                        <a:ext cx="578950" cy="282743"/>
                      </a:xfrm>
                      <a:prstGeom prst="rect">
                        <a:avLst/>
                      </a:prstGeom>
                      <a:noFill/>
                    </p:spPr>
                  </p:pic>
                </p:oleObj>
              </mc:Fallback>
            </mc:AlternateContent>
          </a:graphicData>
        </a:graphic>
      </p:graphicFrame>
      <p:sp>
        <p:nvSpPr>
          <p:cNvPr id="11" name="Rectangle 6"/>
          <p:cNvSpPr>
            <a:spLocks noChangeArrowheads="1"/>
          </p:cNvSpPr>
          <p:nvPr/>
        </p:nvSpPr>
        <p:spPr bwMode="auto">
          <a:xfrm>
            <a:off x="4306165" y="190175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4001928" y="2296007"/>
          <a:ext cx="334863" cy="349422"/>
        </p:xfrm>
        <a:graphic>
          <a:graphicData uri="http://schemas.openxmlformats.org/presentationml/2006/ole">
            <mc:AlternateContent xmlns:mc="http://schemas.openxmlformats.org/markup-compatibility/2006">
              <mc:Choice xmlns:v="urn:schemas-microsoft-com:vml" Requires="v">
                <p:oleObj spid="_x0000_s246788" name="Equation" r:id="rId7" imgW="215806" imgH="228501" progId="Equation.DSMT4">
                  <p:embed/>
                </p:oleObj>
              </mc:Choice>
              <mc:Fallback>
                <p:oleObj name="Equation" r:id="rId7" imgW="215806" imgH="228501"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001928" y="2296007"/>
                        <a:ext cx="334863" cy="349422"/>
                      </a:xfrm>
                      <a:prstGeom prst="rect">
                        <a:avLst/>
                      </a:prstGeom>
                      <a:noFill/>
                    </p:spPr>
                  </p:pic>
                </p:oleObj>
              </mc:Fallback>
            </mc:AlternateContent>
          </a:graphicData>
        </a:graphic>
      </p:graphicFrame>
      <p:sp>
        <p:nvSpPr>
          <p:cNvPr id="13" name="矩形 12"/>
          <p:cNvSpPr/>
          <p:nvPr/>
        </p:nvSpPr>
        <p:spPr>
          <a:xfrm>
            <a:off x="860999" y="2590529"/>
            <a:ext cx="5704440" cy="369332"/>
          </a:xfrm>
          <a:prstGeom prst="rect">
            <a:avLst/>
          </a:prstGeom>
        </p:spPr>
        <p:txBody>
          <a:bodyPr wrap="square">
            <a:spAutoFit/>
          </a:bodyPr>
          <a:lstStyle/>
          <a:p>
            <a:pPr marL="0" marR="0" lvl="0" indent="200025"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虚构一个正定的能量函数，如</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，则有：</a:t>
            </a:r>
          </a:p>
        </p:txBody>
      </p:sp>
      <p:sp>
        <p:nvSpPr>
          <p:cNvPr id="14" name="Rectangle 8"/>
          <p:cNvSpPr>
            <a:spLocks noChangeArrowheads="1"/>
          </p:cNvSpPr>
          <p:nvPr/>
        </p:nvSpPr>
        <p:spPr bwMode="auto">
          <a:xfrm>
            <a:off x="4493712" y="247629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5" name="对象 14"/>
          <p:cNvGraphicFramePr>
            <a:graphicFrameLocks noChangeAspect="1"/>
          </p:cNvGraphicFramePr>
          <p:nvPr>
            <p:extLst/>
          </p:nvPr>
        </p:nvGraphicFramePr>
        <p:xfrm>
          <a:off x="4163337" y="2639389"/>
          <a:ext cx="1202505" cy="300626"/>
        </p:xfrm>
        <a:graphic>
          <a:graphicData uri="http://schemas.openxmlformats.org/presentationml/2006/ole">
            <mc:AlternateContent xmlns:mc="http://schemas.openxmlformats.org/markup-compatibility/2006">
              <mc:Choice xmlns:v="urn:schemas-microsoft-com:vml" Requires="v">
                <p:oleObj spid="_x0000_s246789" name="Equation" r:id="rId9" imgW="952087" imgH="241195" progId="Equation.DSMT4">
                  <p:embed/>
                </p:oleObj>
              </mc:Choice>
              <mc:Fallback>
                <p:oleObj name="Equation" r:id="rId9" imgW="952087" imgH="241195" progId="Equation.DSMT4">
                  <p:embed/>
                  <p:pic>
                    <p:nvPicPr>
                      <p:cNvPr id="15" name="对象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163337" y="2639389"/>
                        <a:ext cx="1202505" cy="300626"/>
                      </a:xfrm>
                      <a:prstGeom prst="rect">
                        <a:avLst/>
                      </a:prstGeom>
                      <a:noFill/>
                    </p:spPr>
                  </p:pic>
                </p:oleObj>
              </mc:Fallback>
            </mc:AlternateContent>
          </a:graphicData>
        </a:graphic>
      </p:graphicFrame>
      <p:sp>
        <p:nvSpPr>
          <p:cNvPr id="16" name="Rectangle 10"/>
          <p:cNvSpPr>
            <a:spLocks noChangeArrowheads="1"/>
          </p:cNvSpPr>
          <p:nvPr/>
        </p:nvSpPr>
        <p:spPr bwMode="auto">
          <a:xfrm>
            <a:off x="3413197" y="313923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7" name="对象 16"/>
          <p:cNvGraphicFramePr>
            <a:graphicFrameLocks noChangeAspect="1"/>
          </p:cNvGraphicFramePr>
          <p:nvPr>
            <p:extLst/>
          </p:nvPr>
        </p:nvGraphicFramePr>
        <p:xfrm>
          <a:off x="2607151" y="3071302"/>
          <a:ext cx="4584902" cy="1065958"/>
        </p:xfrm>
        <a:graphic>
          <a:graphicData uri="http://schemas.openxmlformats.org/presentationml/2006/ole">
            <mc:AlternateContent xmlns:mc="http://schemas.openxmlformats.org/markup-compatibility/2006">
              <mc:Choice xmlns:v="urn:schemas-microsoft-com:vml" Requires="v">
                <p:oleObj spid="_x0000_s246790" name="Equation" r:id="rId11" imgW="3403600" imgH="787400" progId="Equation.DSMT4">
                  <p:embed/>
                </p:oleObj>
              </mc:Choice>
              <mc:Fallback>
                <p:oleObj name="Equation" r:id="rId11" imgW="3403600" imgH="787400" progId="Equation.DSMT4">
                  <p:embed/>
                  <p:pic>
                    <p:nvPicPr>
                      <p:cNvPr id="17" name="对象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607151" y="3071302"/>
                        <a:ext cx="4584902" cy="1065958"/>
                      </a:xfrm>
                      <a:prstGeom prst="rect">
                        <a:avLst/>
                      </a:prstGeom>
                      <a:noFill/>
                    </p:spPr>
                  </p:pic>
                </p:oleObj>
              </mc:Fallback>
            </mc:AlternateContent>
          </a:graphicData>
        </a:graphic>
      </p:graphicFrame>
      <p:sp>
        <p:nvSpPr>
          <p:cNvPr id="18" name="矩形 17"/>
          <p:cNvSpPr/>
          <p:nvPr/>
        </p:nvSpPr>
        <p:spPr>
          <a:xfrm>
            <a:off x="861000" y="4396424"/>
            <a:ext cx="8004905" cy="36933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即</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负定。所以，系统是渐近稳定的，且所选</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的确实是一个</a:t>
            </a:r>
            <a:r>
              <a:rPr kumimoji="0" lang="en-US" altLang="zh-CN" sz="1800" b="0" i="0" u="none" strike="noStrike" kern="100" cap="none" spc="0" normalizeH="0" baseline="0" noProof="0" dirty="0" err="1">
                <a:ln>
                  <a:noFill/>
                </a:ln>
                <a:solidFill>
                  <a:prstClr val="black"/>
                </a:solidFill>
                <a:effectLst/>
                <a:uLnTx/>
                <a:uFillTx/>
                <a:latin typeface="Times New Roman" panose="02020603050405020304" pitchFamily="18" charset="0"/>
                <a:ea typeface="宋体" panose="02010600030101010101" pitchFamily="2" charset="-122"/>
                <a:cs typeface="+mn-cs"/>
              </a:rPr>
              <a:t>Lyapunov</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函数。</a:t>
            </a:r>
          </a:p>
        </p:txBody>
      </p:sp>
      <p:graphicFrame>
        <p:nvGraphicFramePr>
          <p:cNvPr id="20" name="对象 19"/>
          <p:cNvGraphicFramePr>
            <a:graphicFrameLocks noChangeAspect="1"/>
          </p:cNvGraphicFramePr>
          <p:nvPr>
            <p:extLst/>
          </p:nvPr>
        </p:nvGraphicFramePr>
        <p:xfrm>
          <a:off x="1149110" y="4439190"/>
          <a:ext cx="445389" cy="260716"/>
        </p:xfrm>
        <a:graphic>
          <a:graphicData uri="http://schemas.openxmlformats.org/presentationml/2006/ole">
            <mc:AlternateContent xmlns:mc="http://schemas.openxmlformats.org/markup-compatibility/2006">
              <mc:Choice xmlns:v="urn:schemas-microsoft-com:vml" Requires="v">
                <p:oleObj spid="_x0000_s246791" name="Equation" r:id="rId13" imgW="393529" imgH="228501" progId="Equation.DSMT4">
                  <p:embed/>
                </p:oleObj>
              </mc:Choice>
              <mc:Fallback>
                <p:oleObj name="Equation" r:id="rId13" imgW="393529" imgH="228501" progId="Equation.DSMT4">
                  <p:embed/>
                  <p:pic>
                    <p:nvPicPr>
                      <p:cNvPr id="20" name="对象 1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149110" y="4439190"/>
                        <a:ext cx="445389" cy="260716"/>
                      </a:xfrm>
                      <a:prstGeom prst="rect">
                        <a:avLst/>
                      </a:prstGeom>
                      <a:noFill/>
                    </p:spPr>
                  </p:pic>
                </p:oleObj>
              </mc:Fallback>
            </mc:AlternateContent>
          </a:graphicData>
        </a:graphic>
      </p:graphicFrame>
      <p:sp>
        <p:nvSpPr>
          <p:cNvPr id="21" name="Rectangle 14"/>
          <p:cNvSpPr>
            <a:spLocks noChangeArrowheads="1"/>
          </p:cNvSpPr>
          <p:nvPr/>
        </p:nvSpPr>
        <p:spPr bwMode="auto">
          <a:xfrm>
            <a:off x="6940153" y="438648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2" name="对象 21"/>
          <p:cNvGraphicFramePr>
            <a:graphicFrameLocks noChangeAspect="1"/>
          </p:cNvGraphicFramePr>
          <p:nvPr>
            <p:extLst/>
          </p:nvPr>
        </p:nvGraphicFramePr>
        <p:xfrm>
          <a:off x="5698837" y="4501954"/>
          <a:ext cx="386477" cy="197952"/>
        </p:xfrm>
        <a:graphic>
          <a:graphicData uri="http://schemas.openxmlformats.org/presentationml/2006/ole">
            <mc:AlternateContent xmlns:mc="http://schemas.openxmlformats.org/markup-compatibility/2006">
              <mc:Choice xmlns:v="urn:schemas-microsoft-com:vml" Requires="v">
                <p:oleObj spid="_x0000_s246792" name="Equation" r:id="rId15" imgW="393529" imgH="203112" progId="Equation.DSMT4">
                  <p:embed/>
                </p:oleObj>
              </mc:Choice>
              <mc:Fallback>
                <p:oleObj name="Equation" r:id="rId15" imgW="393529" imgH="203112" progId="Equation.DSMT4">
                  <p:embed/>
                  <p:pic>
                    <p:nvPicPr>
                      <p:cNvPr id="22" name="对象 2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698837" y="4501954"/>
                        <a:ext cx="386477" cy="197952"/>
                      </a:xfrm>
                      <a:prstGeom prst="rect">
                        <a:avLst/>
                      </a:prstGeom>
                      <a:noFill/>
                    </p:spPr>
                  </p:pic>
                </p:oleObj>
              </mc:Fallback>
            </mc:AlternateContent>
          </a:graphicData>
        </a:graphic>
      </p:graphicFrame>
      <p:sp>
        <p:nvSpPr>
          <p:cNvPr id="23" name="矩形 22"/>
          <p:cNvSpPr/>
          <p:nvPr/>
        </p:nvSpPr>
        <p:spPr>
          <a:xfrm>
            <a:off x="860999" y="4833349"/>
            <a:ext cx="6223011"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又</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，所以系统还是大范围渐近稳定的。</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24" name="Rectangle 16"/>
          <p:cNvSpPr>
            <a:spLocks noChangeArrowheads="1"/>
          </p:cNvSpPr>
          <p:nvPr/>
        </p:nvSpPr>
        <p:spPr bwMode="auto">
          <a:xfrm>
            <a:off x="5029201" y="514615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5" name="对象 24"/>
          <p:cNvGraphicFramePr>
            <a:graphicFrameLocks noChangeAspect="1"/>
          </p:cNvGraphicFramePr>
          <p:nvPr>
            <p:extLst/>
          </p:nvPr>
        </p:nvGraphicFramePr>
        <p:xfrm>
          <a:off x="1103391" y="4828037"/>
          <a:ext cx="2200511" cy="351561"/>
        </p:xfrm>
        <a:graphic>
          <a:graphicData uri="http://schemas.openxmlformats.org/presentationml/2006/ole">
            <mc:AlternateContent xmlns:mc="http://schemas.openxmlformats.org/markup-compatibility/2006">
              <mc:Choice xmlns:v="urn:schemas-microsoft-com:vml" Requires="v">
                <p:oleObj spid="_x0000_s246793" name="Equation" r:id="rId17" imgW="1612900" imgH="254000" progId="Equation.DSMT4">
                  <p:embed/>
                </p:oleObj>
              </mc:Choice>
              <mc:Fallback>
                <p:oleObj name="Equation" r:id="rId17" imgW="1612900" imgH="254000" progId="Equation.DSMT4">
                  <p:embed/>
                  <p:pic>
                    <p:nvPicPr>
                      <p:cNvPr id="25" name="对象 24"/>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103391" y="4828037"/>
                        <a:ext cx="2200511" cy="351561"/>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319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3859197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nodeType="withEffect">
                                  <p:stCondLst>
                                    <p:cond delay="0"/>
                                  </p:stCondLst>
                                  <p:childTnLst>
                                    <p:set>
                                      <p:cBhvr>
                                        <p:cTn id="17" dur="1" fill="hold">
                                          <p:stCondLst>
                                            <p:cond delay="0"/>
                                          </p:stCondLst>
                                        </p:cTn>
                                        <p:tgtEl>
                                          <p:spTgt spid="12"/>
                                        </p:tgtEl>
                                        <p:attrNameLst>
                                          <p:attrName>style.visibility</p:attrName>
                                        </p:attrNameLst>
                                      </p:cBhvr>
                                      <p:to>
                                        <p:strVal val="visible"/>
                                      </p:to>
                                    </p:set>
                                    <p:animEffect transition="in" filter="fade">
                                      <p:cBhvr>
                                        <p:cTn id="18" dur="500"/>
                                        <p:tgtEl>
                                          <p:spTgt spid="12"/>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3"/>
                                        </p:tgtEl>
                                        <p:attrNameLst>
                                          <p:attrName>style.visibility</p:attrName>
                                        </p:attrNameLst>
                                      </p:cBhvr>
                                      <p:to>
                                        <p:strVal val="visible"/>
                                      </p:to>
                                    </p:set>
                                    <p:animEffect transition="in" filter="fade">
                                      <p:cBhvr>
                                        <p:cTn id="23" dur="500"/>
                                        <p:tgtEl>
                                          <p:spTgt spid="13"/>
                                        </p:tgtEl>
                                      </p:cBhvr>
                                    </p:animEffect>
                                  </p:childTnLst>
                                </p:cTn>
                              </p:par>
                              <p:par>
                                <p:cTn id="24" presetID="10" presetClass="entr" presetSubtype="0" fill="hold" nodeType="withEffect">
                                  <p:stCondLst>
                                    <p:cond delay="0"/>
                                  </p:stCondLst>
                                  <p:childTnLst>
                                    <p:set>
                                      <p:cBhvr>
                                        <p:cTn id="25" dur="1" fill="hold">
                                          <p:stCondLst>
                                            <p:cond delay="0"/>
                                          </p:stCondLst>
                                        </p:cTn>
                                        <p:tgtEl>
                                          <p:spTgt spid="15"/>
                                        </p:tgtEl>
                                        <p:attrNameLst>
                                          <p:attrName>style.visibility</p:attrName>
                                        </p:attrNameLst>
                                      </p:cBhvr>
                                      <p:to>
                                        <p:strVal val="visible"/>
                                      </p:to>
                                    </p:set>
                                    <p:animEffect transition="in" filter="fade">
                                      <p:cBhvr>
                                        <p:cTn id="26" dur="500"/>
                                        <p:tgtEl>
                                          <p:spTgt spid="15"/>
                                        </p:tgtEl>
                                      </p:cBhvr>
                                    </p:animEffect>
                                  </p:childTnLst>
                                </p:cTn>
                              </p:par>
                              <p:par>
                                <p:cTn id="27" presetID="10" presetClass="entr" presetSubtype="0" fill="hold" nodeType="withEffect">
                                  <p:stCondLst>
                                    <p:cond delay="0"/>
                                  </p:stCondLst>
                                  <p:childTnLst>
                                    <p:set>
                                      <p:cBhvr>
                                        <p:cTn id="28" dur="1" fill="hold">
                                          <p:stCondLst>
                                            <p:cond delay="0"/>
                                          </p:stCondLst>
                                        </p:cTn>
                                        <p:tgtEl>
                                          <p:spTgt spid="17"/>
                                        </p:tgtEl>
                                        <p:attrNameLst>
                                          <p:attrName>style.visibility</p:attrName>
                                        </p:attrNameLst>
                                      </p:cBhvr>
                                      <p:to>
                                        <p:strVal val="visible"/>
                                      </p:to>
                                    </p:set>
                                    <p:animEffect transition="in" filter="fade">
                                      <p:cBhvr>
                                        <p:cTn id="29" dur="500"/>
                                        <p:tgtEl>
                                          <p:spTgt spid="17"/>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nodeType="clickEffect">
                                  <p:stCondLst>
                                    <p:cond delay="0"/>
                                  </p:stCondLst>
                                  <p:childTnLst>
                                    <p:set>
                                      <p:cBhvr>
                                        <p:cTn id="33" dur="1" fill="hold">
                                          <p:stCondLst>
                                            <p:cond delay="0"/>
                                          </p:stCondLst>
                                        </p:cTn>
                                        <p:tgtEl>
                                          <p:spTgt spid="20"/>
                                        </p:tgtEl>
                                        <p:attrNameLst>
                                          <p:attrName>style.visibility</p:attrName>
                                        </p:attrNameLst>
                                      </p:cBhvr>
                                      <p:to>
                                        <p:strVal val="visible"/>
                                      </p:to>
                                    </p:set>
                                    <p:animEffect transition="in" filter="fade">
                                      <p:cBhvr>
                                        <p:cTn id="34" dur="500"/>
                                        <p:tgtEl>
                                          <p:spTgt spid="20"/>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18"/>
                                        </p:tgtEl>
                                        <p:attrNameLst>
                                          <p:attrName>style.visibility</p:attrName>
                                        </p:attrNameLst>
                                      </p:cBhvr>
                                      <p:to>
                                        <p:strVal val="visible"/>
                                      </p:to>
                                    </p:set>
                                    <p:animEffect transition="in" filter="fade">
                                      <p:cBhvr>
                                        <p:cTn id="37" dur="500"/>
                                        <p:tgtEl>
                                          <p:spTgt spid="18"/>
                                        </p:tgtEl>
                                      </p:cBhvr>
                                    </p:animEffect>
                                  </p:childTnLst>
                                </p:cTn>
                              </p:par>
                              <p:par>
                                <p:cTn id="38" presetID="10" presetClass="entr" presetSubtype="0" fill="hold" nodeType="withEffect">
                                  <p:stCondLst>
                                    <p:cond delay="0"/>
                                  </p:stCondLst>
                                  <p:childTnLst>
                                    <p:set>
                                      <p:cBhvr>
                                        <p:cTn id="39" dur="1" fill="hold">
                                          <p:stCondLst>
                                            <p:cond delay="0"/>
                                          </p:stCondLst>
                                        </p:cTn>
                                        <p:tgtEl>
                                          <p:spTgt spid="22"/>
                                        </p:tgtEl>
                                        <p:attrNameLst>
                                          <p:attrName>style.visibility</p:attrName>
                                        </p:attrNameLst>
                                      </p:cBhvr>
                                      <p:to>
                                        <p:strVal val="visible"/>
                                      </p:to>
                                    </p:set>
                                    <p:animEffect transition="in" filter="fade">
                                      <p:cBhvr>
                                        <p:cTn id="40" dur="500"/>
                                        <p:tgtEl>
                                          <p:spTgt spid="22"/>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nodeType="clickEffect">
                                  <p:stCondLst>
                                    <p:cond delay="0"/>
                                  </p:stCondLst>
                                  <p:childTnLst>
                                    <p:set>
                                      <p:cBhvr>
                                        <p:cTn id="44" dur="1" fill="hold">
                                          <p:stCondLst>
                                            <p:cond delay="0"/>
                                          </p:stCondLst>
                                        </p:cTn>
                                        <p:tgtEl>
                                          <p:spTgt spid="25"/>
                                        </p:tgtEl>
                                        <p:attrNameLst>
                                          <p:attrName>style.visibility</p:attrName>
                                        </p:attrNameLst>
                                      </p:cBhvr>
                                      <p:to>
                                        <p:strVal val="visible"/>
                                      </p:to>
                                    </p:set>
                                    <p:animEffect transition="in" filter="fade">
                                      <p:cBhvr>
                                        <p:cTn id="45" dur="500"/>
                                        <p:tgtEl>
                                          <p:spTgt spid="25"/>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23"/>
                                        </p:tgtEl>
                                        <p:attrNameLst>
                                          <p:attrName>style.visibility</p:attrName>
                                        </p:attrNameLst>
                                      </p:cBhvr>
                                      <p:to>
                                        <p:strVal val="visible"/>
                                      </p:to>
                                    </p:set>
                                    <p:animEffect transition="in" filter="fade">
                                      <p:cBhvr>
                                        <p:cTn id="48"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13" grpId="0"/>
      <p:bldP spid="18" grpId="0"/>
      <p:bldP spid="23" grpId="0"/>
    </p:bldLst>
  </p:timing>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06284" y="1232186"/>
            <a:ext cx="7600019" cy="36933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例</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3-33</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设系统状态方程为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，试确定系统平衡状态稳定性。</a:t>
            </a:r>
          </a:p>
        </p:txBody>
      </p:sp>
      <p:sp>
        <p:nvSpPr>
          <p:cNvPr id="5" name="Rectangle 2"/>
          <p:cNvSpPr>
            <a:spLocks noChangeArrowheads="1"/>
          </p:cNvSpPr>
          <p:nvPr/>
        </p:nvSpPr>
        <p:spPr bwMode="auto">
          <a:xfrm>
            <a:off x="5932171" y="137160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2881612" y="1104605"/>
          <a:ext cx="1571295" cy="673412"/>
        </p:xfrm>
        <a:graphic>
          <a:graphicData uri="http://schemas.openxmlformats.org/presentationml/2006/ole">
            <mc:AlternateContent xmlns:mc="http://schemas.openxmlformats.org/markup-compatibility/2006">
              <mc:Choice xmlns:v="urn:schemas-microsoft-com:vml" Requires="v">
                <p:oleObj spid="_x0000_s247810" name="Equation" r:id="rId3" imgW="1066800" imgH="457200" progId="Equation.DSMT4">
                  <p:embed/>
                </p:oleObj>
              </mc:Choice>
              <mc:Fallback>
                <p:oleObj name="Equation" r:id="rId3" imgW="1066800" imgH="4572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81612" y="1104605"/>
                        <a:ext cx="1571295" cy="673412"/>
                      </a:xfrm>
                      <a:prstGeom prst="rect">
                        <a:avLst/>
                      </a:prstGeom>
                      <a:noFill/>
                    </p:spPr>
                  </p:pic>
                </p:oleObj>
              </mc:Fallback>
            </mc:AlternateContent>
          </a:graphicData>
        </a:graphic>
      </p:graphicFrame>
      <p:sp>
        <p:nvSpPr>
          <p:cNvPr id="7" name="矩形 6"/>
          <p:cNvSpPr/>
          <p:nvPr/>
        </p:nvSpPr>
        <p:spPr>
          <a:xfrm>
            <a:off x="637297" y="1942052"/>
            <a:ext cx="6835668" cy="36933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解</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：令</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，解得统平衡状态</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0</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p>
        </p:txBody>
      </p:sp>
      <p:sp>
        <p:nvSpPr>
          <p:cNvPr id="8" name="Rectangle 4"/>
          <p:cNvSpPr>
            <a:spLocks noChangeArrowheads="1"/>
          </p:cNvSpPr>
          <p:nvPr/>
        </p:nvSpPr>
        <p:spPr bwMode="auto">
          <a:xfrm>
            <a:off x="3383281" y="233029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1370887" y="1966606"/>
          <a:ext cx="632786" cy="309035"/>
        </p:xfrm>
        <a:graphic>
          <a:graphicData uri="http://schemas.openxmlformats.org/presentationml/2006/ole">
            <mc:AlternateContent xmlns:mc="http://schemas.openxmlformats.org/markup-compatibility/2006">
              <mc:Choice xmlns:v="urn:schemas-microsoft-com:vml" Requires="v">
                <p:oleObj spid="_x0000_s247811" name="Equation" r:id="rId5" imgW="406048" imgH="203024" progId="Equation.DSMT4">
                  <p:embed/>
                </p:oleObj>
              </mc:Choice>
              <mc:Fallback>
                <p:oleObj name="Equation" r:id="rId5" imgW="406048" imgH="203024"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70887" y="1966606"/>
                        <a:ext cx="632786" cy="309035"/>
                      </a:xfrm>
                      <a:prstGeom prst="rect">
                        <a:avLst/>
                      </a:prstGeom>
                      <a:noFill/>
                    </p:spPr>
                  </p:pic>
                </p:oleObj>
              </mc:Fallback>
            </mc:AlternateContent>
          </a:graphicData>
        </a:graphic>
      </p:graphicFrame>
      <p:sp>
        <p:nvSpPr>
          <p:cNvPr id="10" name="Rectangle 6"/>
          <p:cNvSpPr>
            <a:spLocks noChangeArrowheads="1"/>
          </p:cNvSpPr>
          <p:nvPr/>
        </p:nvSpPr>
        <p:spPr bwMode="auto">
          <a:xfrm>
            <a:off x="4935236" y="231957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3869488" y="1976683"/>
          <a:ext cx="276845" cy="288881"/>
        </p:xfrm>
        <a:graphic>
          <a:graphicData uri="http://schemas.openxmlformats.org/presentationml/2006/ole">
            <mc:AlternateContent xmlns:mc="http://schemas.openxmlformats.org/markup-compatibility/2006">
              <mc:Choice xmlns:v="urn:schemas-microsoft-com:vml" Requires="v">
                <p:oleObj spid="_x0000_s247812" name="Equation" r:id="rId7" imgW="215806" imgH="228501" progId="Equation.DSMT4">
                  <p:embed/>
                </p:oleObj>
              </mc:Choice>
              <mc:Fallback>
                <p:oleObj name="Equation" r:id="rId7" imgW="215806" imgH="228501"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869488" y="1976683"/>
                        <a:ext cx="276845" cy="288881"/>
                      </a:xfrm>
                      <a:prstGeom prst="rect">
                        <a:avLst/>
                      </a:prstGeom>
                      <a:noFill/>
                    </p:spPr>
                  </p:pic>
                </p:oleObj>
              </mc:Fallback>
            </mc:AlternateContent>
          </a:graphicData>
        </a:graphic>
      </p:graphicFrame>
      <p:sp>
        <p:nvSpPr>
          <p:cNvPr id="12" name="矩形 11"/>
          <p:cNvSpPr/>
          <p:nvPr/>
        </p:nvSpPr>
        <p:spPr>
          <a:xfrm>
            <a:off x="974797" y="2330223"/>
            <a:ext cx="6343071" cy="36933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．虚构一个正定的的能量函数，如</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，则有：</a:t>
            </a:r>
          </a:p>
        </p:txBody>
      </p:sp>
      <p:sp>
        <p:nvSpPr>
          <p:cNvPr id="13" name="Rectangle 8"/>
          <p:cNvSpPr>
            <a:spLocks noChangeArrowheads="1"/>
          </p:cNvSpPr>
          <p:nvPr/>
        </p:nvSpPr>
        <p:spPr bwMode="auto">
          <a:xfrm>
            <a:off x="4713780" y="309610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4627800" y="2404858"/>
          <a:ext cx="1059500" cy="245255"/>
        </p:xfrm>
        <a:graphic>
          <a:graphicData uri="http://schemas.openxmlformats.org/presentationml/2006/ole">
            <mc:AlternateContent xmlns:mc="http://schemas.openxmlformats.org/markup-compatibility/2006">
              <mc:Choice xmlns:v="urn:schemas-microsoft-com:vml" Requires="v">
                <p:oleObj spid="_x0000_s247813" name="Equation" r:id="rId9" imgW="1028254" imgH="241195" progId="Equation.DSMT4">
                  <p:embed/>
                </p:oleObj>
              </mc:Choice>
              <mc:Fallback>
                <p:oleObj name="Equation" r:id="rId9" imgW="1028254" imgH="241195"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627800" y="2404858"/>
                        <a:ext cx="1059500" cy="245255"/>
                      </a:xfrm>
                      <a:prstGeom prst="rect">
                        <a:avLst/>
                      </a:prstGeom>
                      <a:noFill/>
                    </p:spPr>
                  </p:pic>
                </p:oleObj>
              </mc:Fallback>
            </mc:AlternateContent>
          </a:graphicData>
        </a:graphic>
      </p:graphicFrame>
      <p:sp>
        <p:nvSpPr>
          <p:cNvPr id="15" name="Rectangle 10"/>
          <p:cNvSpPr>
            <a:spLocks noChangeArrowheads="1"/>
          </p:cNvSpPr>
          <p:nvPr/>
        </p:nvSpPr>
        <p:spPr bwMode="auto">
          <a:xfrm>
            <a:off x="3531235" y="376127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3383281" y="2669196"/>
          <a:ext cx="1599758" cy="300707"/>
        </p:xfrm>
        <a:graphic>
          <a:graphicData uri="http://schemas.openxmlformats.org/presentationml/2006/ole">
            <mc:AlternateContent xmlns:mc="http://schemas.openxmlformats.org/markup-compatibility/2006">
              <mc:Choice xmlns:v="urn:schemas-microsoft-com:vml" Requires="v">
                <p:oleObj spid="_x0000_s247814" name="Equation" r:id="rId11" imgW="1269449" imgH="241195" progId="Equation.DSMT4">
                  <p:embed/>
                </p:oleObj>
              </mc:Choice>
              <mc:Fallback>
                <p:oleObj name="Equation" r:id="rId11" imgW="1269449" imgH="241195" progId="Equation.DSMT4">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383281" y="2669196"/>
                        <a:ext cx="1599758" cy="300707"/>
                      </a:xfrm>
                      <a:prstGeom prst="rect">
                        <a:avLst/>
                      </a:prstGeom>
                      <a:noFill/>
                    </p:spPr>
                  </p:pic>
                </p:oleObj>
              </mc:Fallback>
            </mc:AlternateContent>
          </a:graphicData>
        </a:graphic>
      </p:graphicFrame>
      <p:sp>
        <p:nvSpPr>
          <p:cNvPr id="17" name="矩形 16"/>
          <p:cNvSpPr/>
          <p:nvPr/>
        </p:nvSpPr>
        <p:spPr>
          <a:xfrm>
            <a:off x="1006016" y="2994817"/>
            <a:ext cx="6354286" cy="369332"/>
          </a:xfrm>
          <a:prstGeom prst="rect">
            <a:avLst/>
          </a:prstGeom>
        </p:spPr>
        <p:txBody>
          <a:bodyPr wrap="square">
            <a:spAutoFit/>
          </a:bodyPr>
          <a:lstStyle/>
          <a:p>
            <a:pPr marL="0" marR="0" lvl="0" indent="200025"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即</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是不定的，因而无法判断系统的稳定性。</a:t>
            </a:r>
          </a:p>
        </p:txBody>
      </p:sp>
      <p:sp>
        <p:nvSpPr>
          <p:cNvPr id="18" name="Rectangle 12"/>
          <p:cNvSpPr>
            <a:spLocks noChangeArrowheads="1"/>
          </p:cNvSpPr>
          <p:nvPr/>
        </p:nvSpPr>
        <p:spPr bwMode="auto">
          <a:xfrm>
            <a:off x="4481354" y="425499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9" name="对象 18"/>
          <p:cNvGraphicFramePr>
            <a:graphicFrameLocks noChangeAspect="1"/>
          </p:cNvGraphicFramePr>
          <p:nvPr>
            <p:extLst/>
          </p:nvPr>
        </p:nvGraphicFramePr>
        <p:xfrm>
          <a:off x="1549791" y="3041870"/>
          <a:ext cx="453882" cy="265687"/>
        </p:xfrm>
        <a:graphic>
          <a:graphicData uri="http://schemas.openxmlformats.org/presentationml/2006/ole">
            <mc:AlternateContent xmlns:mc="http://schemas.openxmlformats.org/markup-compatibility/2006">
              <mc:Choice xmlns:v="urn:schemas-microsoft-com:vml" Requires="v">
                <p:oleObj spid="_x0000_s247815" name="Equation" r:id="rId13" imgW="393529" imgH="228501" progId="Equation.DSMT4">
                  <p:embed/>
                </p:oleObj>
              </mc:Choice>
              <mc:Fallback>
                <p:oleObj name="Equation" r:id="rId13" imgW="393529" imgH="228501" progId="Equation.DSMT4">
                  <p:embed/>
                  <p:pic>
                    <p:nvPicPr>
                      <p:cNvPr id="19" name="对象 1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549791" y="3041870"/>
                        <a:ext cx="453882" cy="265687"/>
                      </a:xfrm>
                      <a:prstGeom prst="rect">
                        <a:avLst/>
                      </a:prstGeom>
                      <a:noFill/>
                    </p:spPr>
                  </p:pic>
                </p:oleObj>
              </mc:Fallback>
            </mc:AlternateContent>
          </a:graphicData>
        </a:graphic>
      </p:graphicFrame>
      <p:sp>
        <p:nvSpPr>
          <p:cNvPr id="20" name="矩形 19"/>
          <p:cNvSpPr/>
          <p:nvPr/>
        </p:nvSpPr>
        <p:spPr>
          <a:xfrm>
            <a:off x="951321" y="3364811"/>
            <a:ext cx="3070136" cy="369332"/>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2</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．继续寻找</a:t>
            </a:r>
            <a:r>
              <a:rPr kumimoji="0" lang="en-US" altLang="zh-CN" sz="1800" b="0" i="0" u="none" strike="noStrike" kern="100" cap="none" spc="0" normalizeH="0" baseline="0" noProof="0" dirty="0" err="1">
                <a:ln>
                  <a:noFill/>
                </a:ln>
                <a:solidFill>
                  <a:prstClr val="black"/>
                </a:solidFill>
                <a:effectLst/>
                <a:uLnTx/>
                <a:uFillTx/>
                <a:latin typeface="Times New Roman" panose="02020603050405020304" pitchFamily="18" charset="0"/>
                <a:ea typeface="宋体" panose="02010600030101010101" pitchFamily="2" charset="-122"/>
                <a:cs typeface="+mn-cs"/>
              </a:rPr>
              <a:t>Lyapunov</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函数：</a:t>
            </a:r>
          </a:p>
        </p:txBody>
      </p:sp>
      <p:sp>
        <p:nvSpPr>
          <p:cNvPr id="21" name="矩形 20"/>
          <p:cNvSpPr/>
          <p:nvPr/>
        </p:nvSpPr>
        <p:spPr>
          <a:xfrm>
            <a:off x="1006016" y="3693966"/>
            <a:ext cx="5594447" cy="369332"/>
          </a:xfrm>
          <a:prstGeom prst="rect">
            <a:avLst/>
          </a:prstGeom>
        </p:spPr>
        <p:txBody>
          <a:bodyPr wrap="square">
            <a:spAutoFit/>
          </a:bodyPr>
          <a:lstStyle/>
          <a:p>
            <a:pPr marL="0" marR="0" lvl="0" indent="200025"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虚构一个正定的能量函数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，则有：</a:t>
            </a:r>
          </a:p>
        </p:txBody>
      </p:sp>
      <p:graphicFrame>
        <p:nvGraphicFramePr>
          <p:cNvPr id="23" name="对象 22"/>
          <p:cNvGraphicFramePr>
            <a:graphicFrameLocks noChangeAspect="1"/>
          </p:cNvGraphicFramePr>
          <p:nvPr>
            <p:extLst/>
          </p:nvPr>
        </p:nvGraphicFramePr>
        <p:xfrm>
          <a:off x="3801840" y="3704324"/>
          <a:ext cx="1302133" cy="325533"/>
        </p:xfrm>
        <a:graphic>
          <a:graphicData uri="http://schemas.openxmlformats.org/presentationml/2006/ole">
            <mc:AlternateContent xmlns:mc="http://schemas.openxmlformats.org/markup-compatibility/2006">
              <mc:Choice xmlns:v="urn:schemas-microsoft-com:vml" Requires="v">
                <p:oleObj spid="_x0000_s247816" name="Equation" r:id="rId15" imgW="952087" imgH="241195" progId="Equation.DSMT4">
                  <p:embed/>
                </p:oleObj>
              </mc:Choice>
              <mc:Fallback>
                <p:oleObj name="Equation" r:id="rId15" imgW="952087" imgH="241195" progId="Equation.DSMT4">
                  <p:embed/>
                  <p:pic>
                    <p:nvPicPr>
                      <p:cNvPr id="23" name="对象 2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801840" y="3704324"/>
                        <a:ext cx="1302133" cy="325533"/>
                      </a:xfrm>
                      <a:prstGeom prst="rect">
                        <a:avLst/>
                      </a:prstGeom>
                      <a:noFill/>
                    </p:spPr>
                  </p:pic>
                </p:oleObj>
              </mc:Fallback>
            </mc:AlternateContent>
          </a:graphicData>
        </a:graphic>
      </p:graphicFrame>
      <p:graphicFrame>
        <p:nvGraphicFramePr>
          <p:cNvPr id="25" name="对象 24"/>
          <p:cNvGraphicFramePr>
            <a:graphicFrameLocks noChangeAspect="1"/>
          </p:cNvGraphicFramePr>
          <p:nvPr>
            <p:extLst/>
          </p:nvPr>
        </p:nvGraphicFramePr>
        <p:xfrm>
          <a:off x="3259447" y="4169070"/>
          <a:ext cx="1591367" cy="340036"/>
        </p:xfrm>
        <a:graphic>
          <a:graphicData uri="http://schemas.openxmlformats.org/presentationml/2006/ole">
            <mc:AlternateContent xmlns:mc="http://schemas.openxmlformats.org/markup-compatibility/2006">
              <mc:Choice xmlns:v="urn:schemas-microsoft-com:vml" Requires="v">
                <p:oleObj spid="_x0000_s247817" name="Equation" r:id="rId17" imgW="1117600" imgH="241300" progId="Equation.DSMT4">
                  <p:embed/>
                </p:oleObj>
              </mc:Choice>
              <mc:Fallback>
                <p:oleObj name="Equation" r:id="rId17" imgW="1117600" imgH="241300" progId="Equation.DSMT4">
                  <p:embed/>
                  <p:pic>
                    <p:nvPicPr>
                      <p:cNvPr id="25" name="对象 24"/>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259447" y="4169070"/>
                        <a:ext cx="1591367" cy="340036"/>
                      </a:xfrm>
                      <a:prstGeom prst="rect">
                        <a:avLst/>
                      </a:prstGeom>
                      <a:noFill/>
                    </p:spPr>
                  </p:pic>
                </p:oleObj>
              </mc:Fallback>
            </mc:AlternateContent>
          </a:graphicData>
        </a:graphic>
      </p:graphicFrame>
      <p:sp>
        <p:nvSpPr>
          <p:cNvPr id="26" name="矩形 25"/>
          <p:cNvSpPr/>
          <p:nvPr/>
        </p:nvSpPr>
        <p:spPr>
          <a:xfrm>
            <a:off x="1025457" y="4523702"/>
            <a:ext cx="7650714" cy="646331"/>
          </a:xfrm>
          <a:prstGeom prst="rect">
            <a:avLst/>
          </a:prstGeom>
        </p:spPr>
        <p:txBody>
          <a:bodyPr wrap="square">
            <a:spAutoFit/>
          </a:bodyPr>
          <a:lstStyle/>
          <a:p>
            <a:pPr marL="0" marR="0" lvl="0" indent="200025"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对于非零状态（如</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）有</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，对于其余状态有</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，故</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负半定。</a:t>
            </a:r>
          </a:p>
        </p:txBody>
      </p:sp>
      <p:sp>
        <p:nvSpPr>
          <p:cNvPr id="27" name="Rectangle 18"/>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8" name="对象 27"/>
          <p:cNvGraphicFramePr>
            <a:graphicFrameLocks noChangeAspect="1"/>
          </p:cNvGraphicFramePr>
          <p:nvPr>
            <p:extLst/>
          </p:nvPr>
        </p:nvGraphicFramePr>
        <p:xfrm>
          <a:off x="3132029" y="4558576"/>
          <a:ext cx="634886" cy="299474"/>
        </p:xfrm>
        <a:graphic>
          <a:graphicData uri="http://schemas.openxmlformats.org/presentationml/2006/ole">
            <mc:AlternateContent xmlns:mc="http://schemas.openxmlformats.org/markup-compatibility/2006">
              <mc:Choice xmlns:v="urn:schemas-microsoft-com:vml" Requires="v">
                <p:oleObj spid="_x0000_s247818" name="Equation" r:id="rId19" imgW="508000" imgH="241300" progId="Equation.DSMT4">
                  <p:embed/>
                </p:oleObj>
              </mc:Choice>
              <mc:Fallback>
                <p:oleObj name="Equation" r:id="rId19" imgW="508000" imgH="241300" progId="Equation.DSMT4">
                  <p:embed/>
                  <p:pic>
                    <p:nvPicPr>
                      <p:cNvPr id="28" name="对象 2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132029" y="4558576"/>
                        <a:ext cx="634886" cy="299474"/>
                      </a:xfrm>
                      <a:prstGeom prst="rect">
                        <a:avLst/>
                      </a:prstGeom>
                      <a:noFill/>
                    </p:spPr>
                  </p:pic>
                </p:oleObj>
              </mc:Fallback>
            </mc:AlternateContent>
          </a:graphicData>
        </a:graphic>
      </p:graphicFrame>
      <p:graphicFrame>
        <p:nvGraphicFramePr>
          <p:cNvPr id="30" name="对象 29"/>
          <p:cNvGraphicFramePr>
            <a:graphicFrameLocks noChangeAspect="1"/>
          </p:cNvGraphicFramePr>
          <p:nvPr>
            <p:extLst/>
          </p:nvPr>
        </p:nvGraphicFramePr>
        <p:xfrm>
          <a:off x="3869488" y="4543627"/>
          <a:ext cx="629819" cy="302798"/>
        </p:xfrm>
        <a:graphic>
          <a:graphicData uri="http://schemas.openxmlformats.org/presentationml/2006/ole">
            <mc:AlternateContent xmlns:mc="http://schemas.openxmlformats.org/markup-compatibility/2006">
              <mc:Choice xmlns:v="urn:schemas-microsoft-com:vml" Requires="v">
                <p:oleObj spid="_x0000_s247819" name="Equation" r:id="rId21" imgW="495085" imgH="241195" progId="Equation.DSMT4">
                  <p:embed/>
                </p:oleObj>
              </mc:Choice>
              <mc:Fallback>
                <p:oleObj name="Equation" r:id="rId21" imgW="495085" imgH="241195" progId="Equation.DSMT4">
                  <p:embed/>
                  <p:pic>
                    <p:nvPicPr>
                      <p:cNvPr id="30" name="对象 29"/>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3869488" y="4543627"/>
                        <a:ext cx="629819" cy="302798"/>
                      </a:xfrm>
                      <a:prstGeom prst="rect">
                        <a:avLst/>
                      </a:prstGeom>
                      <a:noFill/>
                    </p:spPr>
                  </p:pic>
                </p:oleObj>
              </mc:Fallback>
            </mc:AlternateContent>
          </a:graphicData>
        </a:graphic>
      </p:graphicFrame>
      <p:graphicFrame>
        <p:nvGraphicFramePr>
          <p:cNvPr id="32" name="对象 31"/>
          <p:cNvGraphicFramePr>
            <a:graphicFrameLocks noChangeAspect="1"/>
          </p:cNvGraphicFramePr>
          <p:nvPr>
            <p:extLst/>
          </p:nvPr>
        </p:nvGraphicFramePr>
        <p:xfrm>
          <a:off x="4994506" y="4564943"/>
          <a:ext cx="737819" cy="293106"/>
        </p:xfrm>
        <a:graphic>
          <a:graphicData uri="http://schemas.openxmlformats.org/presentationml/2006/ole">
            <mc:AlternateContent xmlns:mc="http://schemas.openxmlformats.org/markup-compatibility/2006">
              <mc:Choice xmlns:v="urn:schemas-microsoft-com:vml" Requires="v">
                <p:oleObj spid="_x0000_s247820" name="Equation" r:id="rId23" imgW="698500" imgH="279400" progId="Equation.DSMT4">
                  <p:embed/>
                </p:oleObj>
              </mc:Choice>
              <mc:Fallback>
                <p:oleObj name="Equation" r:id="rId23" imgW="698500" imgH="279400" progId="Equation.DSMT4">
                  <p:embed/>
                  <p:pic>
                    <p:nvPicPr>
                      <p:cNvPr id="32" name="对象 31"/>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4994506" y="4564943"/>
                        <a:ext cx="737819" cy="293106"/>
                      </a:xfrm>
                      <a:prstGeom prst="rect">
                        <a:avLst/>
                      </a:prstGeom>
                      <a:noFill/>
                    </p:spPr>
                  </p:pic>
                </p:oleObj>
              </mc:Fallback>
            </mc:AlternateContent>
          </a:graphicData>
        </a:graphic>
      </p:graphicFrame>
      <p:graphicFrame>
        <p:nvGraphicFramePr>
          <p:cNvPr id="34" name="对象 33"/>
          <p:cNvGraphicFramePr>
            <a:graphicFrameLocks noChangeAspect="1"/>
          </p:cNvGraphicFramePr>
          <p:nvPr>
            <p:extLst/>
          </p:nvPr>
        </p:nvGraphicFramePr>
        <p:xfrm>
          <a:off x="7602970" y="4584785"/>
          <a:ext cx="704621" cy="279918"/>
        </p:xfrm>
        <a:graphic>
          <a:graphicData uri="http://schemas.openxmlformats.org/presentationml/2006/ole">
            <mc:AlternateContent xmlns:mc="http://schemas.openxmlformats.org/markup-compatibility/2006">
              <mc:Choice xmlns:v="urn:schemas-microsoft-com:vml" Requires="v">
                <p:oleObj spid="_x0000_s247821" name="Equation" r:id="rId25" imgW="698500" imgH="279400" progId="Equation.DSMT4">
                  <p:embed/>
                </p:oleObj>
              </mc:Choice>
              <mc:Fallback>
                <p:oleObj name="Equation" r:id="rId25" imgW="698500" imgH="279400" progId="Equation.DSMT4">
                  <p:embed/>
                  <p:pic>
                    <p:nvPicPr>
                      <p:cNvPr id="34" name="对象 33"/>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7602970" y="4584785"/>
                        <a:ext cx="704621" cy="279918"/>
                      </a:xfrm>
                      <a:prstGeom prst="rect">
                        <a:avLst/>
                      </a:prstGeom>
                      <a:noFill/>
                    </p:spPr>
                  </p:pic>
                </p:oleObj>
              </mc:Fallback>
            </mc:AlternateContent>
          </a:graphicData>
        </a:graphic>
      </p:graphicFrame>
      <p:sp>
        <p:nvSpPr>
          <p:cNvPr id="35" name="Rectangle 26"/>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36" name="对象 35"/>
          <p:cNvGraphicFramePr>
            <a:graphicFrameLocks noChangeAspect="1"/>
          </p:cNvGraphicFramePr>
          <p:nvPr>
            <p:extLst/>
          </p:nvPr>
        </p:nvGraphicFramePr>
        <p:xfrm>
          <a:off x="1337451" y="4846426"/>
          <a:ext cx="390860" cy="283373"/>
        </p:xfrm>
        <a:graphic>
          <a:graphicData uri="http://schemas.openxmlformats.org/presentationml/2006/ole">
            <mc:AlternateContent xmlns:mc="http://schemas.openxmlformats.org/markup-compatibility/2006">
              <mc:Choice xmlns:v="urn:schemas-microsoft-com:vml" Requires="v">
                <p:oleObj spid="_x0000_s247822" name="Equation" r:id="rId27" imgW="380835" imgH="279279" progId="Equation.DSMT4">
                  <p:embed/>
                </p:oleObj>
              </mc:Choice>
              <mc:Fallback>
                <p:oleObj name="Equation" r:id="rId27" imgW="380835" imgH="279279" progId="Equation.DSMT4">
                  <p:embed/>
                  <p:pic>
                    <p:nvPicPr>
                      <p:cNvPr id="36" name="对象 35"/>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1337451" y="4846426"/>
                        <a:ext cx="390860" cy="283373"/>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320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7032818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par>
                                <p:cTn id="11" presetID="10" presetClass="entr" presetSubtype="0" fill="hold" nodeType="with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fade">
                                      <p:cBhvr>
                                        <p:cTn id="13" dur="500"/>
                                        <p:tgtEl>
                                          <p:spTgt spid="11"/>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fade">
                                      <p:cBhvr>
                                        <p:cTn id="18" dur="500"/>
                                        <p:tgtEl>
                                          <p:spTgt spid="14"/>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par>
                                <p:cTn id="22" presetID="10" presetClass="entr" presetSubtype="0" fill="hold" nodeType="withEffect">
                                  <p:stCondLst>
                                    <p:cond delay="0"/>
                                  </p:stCondLst>
                                  <p:childTnLst>
                                    <p:set>
                                      <p:cBhvr>
                                        <p:cTn id="23" dur="1" fill="hold">
                                          <p:stCondLst>
                                            <p:cond delay="0"/>
                                          </p:stCondLst>
                                        </p:cTn>
                                        <p:tgtEl>
                                          <p:spTgt spid="16"/>
                                        </p:tgtEl>
                                        <p:attrNameLst>
                                          <p:attrName>style.visibility</p:attrName>
                                        </p:attrNameLst>
                                      </p:cBhvr>
                                      <p:to>
                                        <p:strVal val="visible"/>
                                      </p:to>
                                    </p:set>
                                    <p:animEffect transition="in" filter="fade">
                                      <p:cBhvr>
                                        <p:cTn id="24" dur="500"/>
                                        <p:tgtEl>
                                          <p:spTgt spid="16"/>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fade">
                                      <p:cBhvr>
                                        <p:cTn id="27" dur="500"/>
                                        <p:tgtEl>
                                          <p:spTgt spid="17"/>
                                        </p:tgtEl>
                                      </p:cBhvr>
                                    </p:animEffect>
                                  </p:childTnLst>
                                </p:cTn>
                              </p:par>
                              <p:par>
                                <p:cTn id="28" presetID="10" presetClass="entr" presetSubtype="0" fill="hold" nodeType="withEffect">
                                  <p:stCondLst>
                                    <p:cond delay="0"/>
                                  </p:stCondLst>
                                  <p:childTnLst>
                                    <p:set>
                                      <p:cBhvr>
                                        <p:cTn id="29" dur="1" fill="hold">
                                          <p:stCondLst>
                                            <p:cond delay="0"/>
                                          </p:stCondLst>
                                        </p:cTn>
                                        <p:tgtEl>
                                          <p:spTgt spid="19"/>
                                        </p:tgtEl>
                                        <p:attrNameLst>
                                          <p:attrName>style.visibility</p:attrName>
                                        </p:attrNameLst>
                                      </p:cBhvr>
                                      <p:to>
                                        <p:strVal val="visible"/>
                                      </p:to>
                                    </p:set>
                                    <p:animEffect transition="in" filter="fade">
                                      <p:cBhvr>
                                        <p:cTn id="30" dur="500"/>
                                        <p:tgtEl>
                                          <p:spTgt spid="19"/>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nodeType="clickEffect">
                                  <p:stCondLst>
                                    <p:cond delay="0"/>
                                  </p:stCondLst>
                                  <p:childTnLst>
                                    <p:set>
                                      <p:cBhvr>
                                        <p:cTn id="34" dur="1" fill="hold">
                                          <p:stCondLst>
                                            <p:cond delay="0"/>
                                          </p:stCondLst>
                                        </p:cTn>
                                        <p:tgtEl>
                                          <p:spTgt spid="20">
                                            <p:txEl>
                                              <p:pRg st="0" end="0"/>
                                            </p:txEl>
                                          </p:spTgt>
                                        </p:tgtEl>
                                        <p:attrNameLst>
                                          <p:attrName>style.visibility</p:attrName>
                                        </p:attrNameLst>
                                      </p:cBhvr>
                                      <p:to>
                                        <p:strVal val="visible"/>
                                      </p:to>
                                    </p:set>
                                    <p:animEffect transition="in" filter="fade">
                                      <p:cBhvr>
                                        <p:cTn id="35" dur="500"/>
                                        <p:tgtEl>
                                          <p:spTgt spid="20">
                                            <p:txEl>
                                              <p:pRg st="0" end="0"/>
                                            </p:txEl>
                                          </p:spTgt>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21"/>
                                        </p:tgtEl>
                                        <p:attrNameLst>
                                          <p:attrName>style.visibility</p:attrName>
                                        </p:attrNameLst>
                                      </p:cBhvr>
                                      <p:to>
                                        <p:strVal val="visible"/>
                                      </p:to>
                                    </p:set>
                                    <p:animEffect transition="in" filter="fade">
                                      <p:cBhvr>
                                        <p:cTn id="40" dur="500"/>
                                        <p:tgtEl>
                                          <p:spTgt spid="21"/>
                                        </p:tgtEl>
                                      </p:cBhvr>
                                    </p:animEffect>
                                  </p:childTnLst>
                                </p:cTn>
                              </p:par>
                              <p:par>
                                <p:cTn id="41" presetID="10" presetClass="entr" presetSubtype="0" fill="hold" nodeType="withEffect">
                                  <p:stCondLst>
                                    <p:cond delay="0"/>
                                  </p:stCondLst>
                                  <p:childTnLst>
                                    <p:set>
                                      <p:cBhvr>
                                        <p:cTn id="42" dur="1" fill="hold">
                                          <p:stCondLst>
                                            <p:cond delay="0"/>
                                          </p:stCondLst>
                                        </p:cTn>
                                        <p:tgtEl>
                                          <p:spTgt spid="23"/>
                                        </p:tgtEl>
                                        <p:attrNameLst>
                                          <p:attrName>style.visibility</p:attrName>
                                        </p:attrNameLst>
                                      </p:cBhvr>
                                      <p:to>
                                        <p:strVal val="visible"/>
                                      </p:to>
                                    </p:set>
                                    <p:animEffect transition="in" filter="fade">
                                      <p:cBhvr>
                                        <p:cTn id="43" dur="500"/>
                                        <p:tgtEl>
                                          <p:spTgt spid="23"/>
                                        </p:tgtEl>
                                      </p:cBhvr>
                                    </p:animEffect>
                                  </p:childTnLst>
                                </p:cTn>
                              </p:par>
                              <p:par>
                                <p:cTn id="44" presetID="10" presetClass="entr" presetSubtype="0" fill="hold" nodeType="withEffect">
                                  <p:stCondLst>
                                    <p:cond delay="0"/>
                                  </p:stCondLst>
                                  <p:childTnLst>
                                    <p:set>
                                      <p:cBhvr>
                                        <p:cTn id="45" dur="1" fill="hold">
                                          <p:stCondLst>
                                            <p:cond delay="0"/>
                                          </p:stCondLst>
                                        </p:cTn>
                                        <p:tgtEl>
                                          <p:spTgt spid="25"/>
                                        </p:tgtEl>
                                        <p:attrNameLst>
                                          <p:attrName>style.visibility</p:attrName>
                                        </p:attrNameLst>
                                      </p:cBhvr>
                                      <p:to>
                                        <p:strVal val="visible"/>
                                      </p:to>
                                    </p:set>
                                    <p:animEffect transition="in" filter="fade">
                                      <p:cBhvr>
                                        <p:cTn id="46" dur="500"/>
                                        <p:tgtEl>
                                          <p:spTgt spid="25"/>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26"/>
                                        </p:tgtEl>
                                        <p:attrNameLst>
                                          <p:attrName>style.visibility</p:attrName>
                                        </p:attrNameLst>
                                      </p:cBhvr>
                                      <p:to>
                                        <p:strVal val="visible"/>
                                      </p:to>
                                    </p:set>
                                    <p:animEffect transition="in" filter="fade">
                                      <p:cBhvr>
                                        <p:cTn id="51" dur="500"/>
                                        <p:tgtEl>
                                          <p:spTgt spid="26"/>
                                        </p:tgtEl>
                                      </p:cBhvr>
                                    </p:animEffect>
                                  </p:childTnLst>
                                </p:cTn>
                              </p:par>
                              <p:par>
                                <p:cTn id="52" presetID="10" presetClass="entr" presetSubtype="0" fill="hold" nodeType="withEffect">
                                  <p:stCondLst>
                                    <p:cond delay="0"/>
                                  </p:stCondLst>
                                  <p:childTnLst>
                                    <p:set>
                                      <p:cBhvr>
                                        <p:cTn id="53" dur="1" fill="hold">
                                          <p:stCondLst>
                                            <p:cond delay="0"/>
                                          </p:stCondLst>
                                        </p:cTn>
                                        <p:tgtEl>
                                          <p:spTgt spid="36"/>
                                        </p:tgtEl>
                                        <p:attrNameLst>
                                          <p:attrName>style.visibility</p:attrName>
                                        </p:attrNameLst>
                                      </p:cBhvr>
                                      <p:to>
                                        <p:strVal val="visible"/>
                                      </p:to>
                                    </p:set>
                                    <p:animEffect transition="in" filter="fade">
                                      <p:cBhvr>
                                        <p:cTn id="54" dur="500"/>
                                        <p:tgtEl>
                                          <p:spTgt spid="36"/>
                                        </p:tgtEl>
                                      </p:cBhvr>
                                    </p:animEffect>
                                  </p:childTnLst>
                                </p:cTn>
                              </p:par>
                              <p:par>
                                <p:cTn id="55" presetID="10" presetClass="entr" presetSubtype="0" fill="hold" nodeType="withEffect">
                                  <p:stCondLst>
                                    <p:cond delay="0"/>
                                  </p:stCondLst>
                                  <p:childTnLst>
                                    <p:set>
                                      <p:cBhvr>
                                        <p:cTn id="56" dur="1" fill="hold">
                                          <p:stCondLst>
                                            <p:cond delay="0"/>
                                          </p:stCondLst>
                                        </p:cTn>
                                        <p:tgtEl>
                                          <p:spTgt spid="28"/>
                                        </p:tgtEl>
                                        <p:attrNameLst>
                                          <p:attrName>style.visibility</p:attrName>
                                        </p:attrNameLst>
                                      </p:cBhvr>
                                      <p:to>
                                        <p:strVal val="visible"/>
                                      </p:to>
                                    </p:set>
                                    <p:animEffect transition="in" filter="fade">
                                      <p:cBhvr>
                                        <p:cTn id="57" dur="500"/>
                                        <p:tgtEl>
                                          <p:spTgt spid="28"/>
                                        </p:tgtEl>
                                      </p:cBhvr>
                                    </p:animEffect>
                                  </p:childTnLst>
                                </p:cTn>
                              </p:par>
                              <p:par>
                                <p:cTn id="58" presetID="10" presetClass="entr" presetSubtype="0" fill="hold" nodeType="withEffect">
                                  <p:stCondLst>
                                    <p:cond delay="0"/>
                                  </p:stCondLst>
                                  <p:childTnLst>
                                    <p:set>
                                      <p:cBhvr>
                                        <p:cTn id="59" dur="1" fill="hold">
                                          <p:stCondLst>
                                            <p:cond delay="0"/>
                                          </p:stCondLst>
                                        </p:cTn>
                                        <p:tgtEl>
                                          <p:spTgt spid="30"/>
                                        </p:tgtEl>
                                        <p:attrNameLst>
                                          <p:attrName>style.visibility</p:attrName>
                                        </p:attrNameLst>
                                      </p:cBhvr>
                                      <p:to>
                                        <p:strVal val="visible"/>
                                      </p:to>
                                    </p:set>
                                    <p:animEffect transition="in" filter="fade">
                                      <p:cBhvr>
                                        <p:cTn id="60" dur="500"/>
                                        <p:tgtEl>
                                          <p:spTgt spid="30"/>
                                        </p:tgtEl>
                                      </p:cBhvr>
                                    </p:animEffect>
                                  </p:childTnLst>
                                </p:cTn>
                              </p:par>
                              <p:par>
                                <p:cTn id="61" presetID="10" presetClass="entr" presetSubtype="0" fill="hold" nodeType="withEffect">
                                  <p:stCondLst>
                                    <p:cond delay="0"/>
                                  </p:stCondLst>
                                  <p:childTnLst>
                                    <p:set>
                                      <p:cBhvr>
                                        <p:cTn id="62" dur="1" fill="hold">
                                          <p:stCondLst>
                                            <p:cond delay="0"/>
                                          </p:stCondLst>
                                        </p:cTn>
                                        <p:tgtEl>
                                          <p:spTgt spid="32"/>
                                        </p:tgtEl>
                                        <p:attrNameLst>
                                          <p:attrName>style.visibility</p:attrName>
                                        </p:attrNameLst>
                                      </p:cBhvr>
                                      <p:to>
                                        <p:strVal val="visible"/>
                                      </p:to>
                                    </p:set>
                                    <p:animEffect transition="in" filter="fade">
                                      <p:cBhvr>
                                        <p:cTn id="63" dur="500"/>
                                        <p:tgtEl>
                                          <p:spTgt spid="32"/>
                                        </p:tgtEl>
                                      </p:cBhvr>
                                    </p:animEffect>
                                  </p:childTnLst>
                                </p:cTn>
                              </p:par>
                              <p:par>
                                <p:cTn id="64" presetID="10" presetClass="entr" presetSubtype="0" fill="hold" nodeType="withEffect">
                                  <p:stCondLst>
                                    <p:cond delay="0"/>
                                  </p:stCondLst>
                                  <p:childTnLst>
                                    <p:set>
                                      <p:cBhvr>
                                        <p:cTn id="65" dur="1" fill="hold">
                                          <p:stCondLst>
                                            <p:cond delay="0"/>
                                          </p:stCondLst>
                                        </p:cTn>
                                        <p:tgtEl>
                                          <p:spTgt spid="34"/>
                                        </p:tgtEl>
                                        <p:attrNameLst>
                                          <p:attrName>style.visibility</p:attrName>
                                        </p:attrNameLst>
                                      </p:cBhvr>
                                      <p:to>
                                        <p:strVal val="visible"/>
                                      </p:to>
                                    </p:set>
                                    <p:animEffect transition="in" filter="fade">
                                      <p:cBhvr>
                                        <p:cTn id="66"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2" grpId="0"/>
      <p:bldP spid="17" grpId="0"/>
      <p:bldP spid="21" grpId="0"/>
      <p:bldP spid="26" grpId="0"/>
    </p:bldLst>
  </p:timing>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640080" y="1551132"/>
            <a:ext cx="7212330" cy="923330"/>
          </a:xfrm>
          <a:prstGeom prst="rect">
            <a:avLst/>
          </a:prstGeom>
        </p:spPr>
        <p:txBody>
          <a:bodyPr wrap="square">
            <a:spAutoFit/>
          </a:bodyPr>
          <a:lstStyle/>
          <a:p>
            <a:pPr marL="0" marR="0" lvl="0" indent="200025"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令</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解得</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，考虑状态方程知</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，故只有原点处满足</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，对于非零状态，则不存在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的情况，故原点渐近稳定，且是大范围一致渐近稳定。</a:t>
            </a:r>
          </a:p>
        </p:txBody>
      </p:sp>
      <p:graphicFrame>
        <p:nvGraphicFramePr>
          <p:cNvPr id="6" name="对象 5"/>
          <p:cNvGraphicFramePr>
            <a:graphicFrameLocks noChangeAspect="1"/>
          </p:cNvGraphicFramePr>
          <p:nvPr>
            <p:extLst/>
          </p:nvPr>
        </p:nvGraphicFramePr>
        <p:xfrm>
          <a:off x="1197254" y="1569266"/>
          <a:ext cx="909305" cy="361231"/>
        </p:xfrm>
        <a:graphic>
          <a:graphicData uri="http://schemas.openxmlformats.org/presentationml/2006/ole">
            <mc:AlternateContent xmlns:mc="http://schemas.openxmlformats.org/markup-compatibility/2006">
              <mc:Choice xmlns:v="urn:schemas-microsoft-com:vml" Requires="v">
                <p:oleObj spid="_x0000_s248834" name="Equation" r:id="rId3" imgW="698500" imgH="279400" progId="Equation.DSMT4">
                  <p:embed/>
                </p:oleObj>
              </mc:Choice>
              <mc:Fallback>
                <p:oleObj name="Equation" r:id="rId3" imgW="698500" imgH="2794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97254" y="1569266"/>
                        <a:ext cx="909305" cy="361231"/>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2569154" y="1526030"/>
          <a:ext cx="765810" cy="361231"/>
        </p:xfrm>
        <a:graphic>
          <a:graphicData uri="http://schemas.openxmlformats.org/presentationml/2006/ole">
            <mc:AlternateContent xmlns:mc="http://schemas.openxmlformats.org/markup-compatibility/2006">
              <mc:Choice xmlns:v="urn:schemas-microsoft-com:vml" Requires="v">
                <p:oleObj spid="_x0000_s248835" name="Equation" r:id="rId5" imgW="508000" imgH="241300" progId="Equation.DSMT4">
                  <p:embed/>
                </p:oleObj>
              </mc:Choice>
              <mc:Fallback>
                <p:oleObj name="Equation" r:id="rId5" imgW="508000" imgH="24130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69154" y="1526030"/>
                        <a:ext cx="765810" cy="361231"/>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5338125" y="1590883"/>
          <a:ext cx="661431" cy="317996"/>
        </p:xfrm>
        <a:graphic>
          <a:graphicData uri="http://schemas.openxmlformats.org/presentationml/2006/ole">
            <mc:AlternateContent xmlns:mc="http://schemas.openxmlformats.org/markup-compatibility/2006">
              <mc:Choice xmlns:v="urn:schemas-microsoft-com:vml" Requires="v">
                <p:oleObj spid="_x0000_s248836" name="Equation" r:id="rId7" imgW="495085" imgH="241195" progId="Equation.DSMT4">
                  <p:embed/>
                </p:oleObj>
              </mc:Choice>
              <mc:Fallback>
                <p:oleObj name="Equation" r:id="rId7" imgW="495085" imgH="241195"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338125" y="1590883"/>
                        <a:ext cx="661431" cy="317996"/>
                      </a:xfrm>
                      <a:prstGeom prst="rect">
                        <a:avLst/>
                      </a:prstGeom>
                      <a:noFill/>
                    </p:spPr>
                  </p:pic>
                </p:oleObj>
              </mc:Fallback>
            </mc:AlternateContent>
          </a:graphicData>
        </a:graphic>
      </p:graphicFrame>
      <p:sp>
        <p:nvSpPr>
          <p:cNvPr id="11" name="Rectangle 8"/>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941027" y="1887260"/>
          <a:ext cx="790813" cy="314159"/>
        </p:xfrm>
        <a:graphic>
          <a:graphicData uri="http://schemas.openxmlformats.org/presentationml/2006/ole">
            <mc:AlternateContent xmlns:mc="http://schemas.openxmlformats.org/markup-compatibility/2006">
              <mc:Choice xmlns:v="urn:schemas-microsoft-com:vml" Requires="v">
                <p:oleObj spid="_x0000_s248837" name="Equation" r:id="rId9" imgW="698500" imgH="279400" progId="Equation.DSMT4">
                  <p:embed/>
                </p:oleObj>
              </mc:Choice>
              <mc:Fallback>
                <p:oleObj name="Equation" r:id="rId9" imgW="698500" imgH="279400" progId="Equation.DSMT4">
                  <p:embed/>
                  <p:pic>
                    <p:nvPicPr>
                      <p:cNvPr id="12" name="对象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41027" y="1887260"/>
                        <a:ext cx="790813" cy="314159"/>
                      </a:xfrm>
                      <a:prstGeom prst="rect">
                        <a:avLst/>
                      </a:prstGeom>
                      <a:noFill/>
                    </p:spPr>
                  </p:pic>
                </p:oleObj>
              </mc:Fallback>
            </mc:AlternateContent>
          </a:graphicData>
        </a:graphic>
      </p:graphicFrame>
      <p:sp>
        <p:nvSpPr>
          <p:cNvPr id="13" name="Rectangle 10"/>
          <p:cNvSpPr>
            <a:spLocks noChangeArrowheads="1"/>
          </p:cNvSpPr>
          <p:nvPr/>
        </p:nvSpPr>
        <p:spPr bwMode="auto">
          <a:xfrm>
            <a:off x="1853803" y="321620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4651305" y="1873015"/>
          <a:ext cx="823601" cy="327184"/>
        </p:xfrm>
        <a:graphic>
          <a:graphicData uri="http://schemas.openxmlformats.org/presentationml/2006/ole">
            <mc:AlternateContent xmlns:mc="http://schemas.openxmlformats.org/markup-compatibility/2006">
              <mc:Choice xmlns:v="urn:schemas-microsoft-com:vml" Requires="v">
                <p:oleObj spid="_x0000_s248838" name="Equation" r:id="rId11" imgW="698500" imgH="279400" progId="Equation.DSMT4">
                  <p:embed/>
                </p:oleObj>
              </mc:Choice>
              <mc:Fallback>
                <p:oleObj name="Equation" r:id="rId11" imgW="698500" imgH="279400" progId="Equation.DSMT4">
                  <p:embed/>
                  <p:pic>
                    <p:nvPicPr>
                      <p:cNvPr id="14" name="对象 1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651305" y="1873015"/>
                        <a:ext cx="823601" cy="327184"/>
                      </a:xfrm>
                      <a:prstGeom prst="rect">
                        <a:avLst/>
                      </a:prstGeom>
                      <a:noFill/>
                    </p:spPr>
                  </p:pic>
                </p:oleObj>
              </mc:Fallback>
            </mc:AlternateContent>
          </a:graphicData>
        </a:graphic>
      </p:graphicFrame>
      <p:sp>
        <p:nvSpPr>
          <p:cNvPr id="15" name="矩形 14"/>
          <p:cNvSpPr/>
          <p:nvPr/>
        </p:nvSpPr>
        <p:spPr>
          <a:xfrm>
            <a:off x="644671" y="2729917"/>
            <a:ext cx="5177405" cy="36933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3.</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再设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，则有：</a:t>
            </a:r>
          </a:p>
        </p:txBody>
      </p:sp>
      <p:sp>
        <p:nvSpPr>
          <p:cNvPr id="16" name="Rectangle 12"/>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7" name="对象 16"/>
          <p:cNvGraphicFramePr>
            <a:graphicFrameLocks noChangeAspect="1"/>
          </p:cNvGraphicFramePr>
          <p:nvPr>
            <p:extLst/>
          </p:nvPr>
        </p:nvGraphicFramePr>
        <p:xfrm>
          <a:off x="1396573" y="2646402"/>
          <a:ext cx="3043864" cy="513279"/>
        </p:xfrm>
        <a:graphic>
          <a:graphicData uri="http://schemas.openxmlformats.org/presentationml/2006/ole">
            <mc:AlternateContent xmlns:mc="http://schemas.openxmlformats.org/markup-compatibility/2006">
              <mc:Choice xmlns:v="urn:schemas-microsoft-com:vml" Requires="v">
                <p:oleObj spid="_x0000_s248839" name="Equation" r:id="rId13" imgW="2425700" imgH="406400" progId="Equation.DSMT4">
                  <p:embed/>
                </p:oleObj>
              </mc:Choice>
              <mc:Fallback>
                <p:oleObj name="Equation" r:id="rId13" imgW="2425700" imgH="406400" progId="Equation.DSMT4">
                  <p:embed/>
                  <p:pic>
                    <p:nvPicPr>
                      <p:cNvPr id="17" name="对象 1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396573" y="2646402"/>
                        <a:ext cx="3043864" cy="513279"/>
                      </a:xfrm>
                      <a:prstGeom prst="rect">
                        <a:avLst/>
                      </a:prstGeom>
                      <a:noFill/>
                    </p:spPr>
                  </p:pic>
                </p:oleObj>
              </mc:Fallback>
            </mc:AlternateContent>
          </a:graphicData>
        </a:graphic>
      </p:graphicFrame>
      <p:graphicFrame>
        <p:nvGraphicFramePr>
          <p:cNvPr id="19" name="对象 18"/>
          <p:cNvGraphicFramePr>
            <a:graphicFrameLocks noChangeAspect="1"/>
          </p:cNvGraphicFramePr>
          <p:nvPr>
            <p:extLst/>
          </p:nvPr>
        </p:nvGraphicFramePr>
        <p:xfrm>
          <a:off x="1651906" y="3282844"/>
          <a:ext cx="5998799" cy="462558"/>
        </p:xfrm>
        <a:graphic>
          <a:graphicData uri="http://schemas.openxmlformats.org/presentationml/2006/ole">
            <mc:AlternateContent xmlns:mc="http://schemas.openxmlformats.org/markup-compatibility/2006">
              <mc:Choice xmlns:v="urn:schemas-microsoft-com:vml" Requires="v">
                <p:oleObj spid="_x0000_s248840" name="Equation" r:id="rId15" imgW="3949700" imgH="304800" progId="Equation.DSMT4">
                  <p:embed/>
                </p:oleObj>
              </mc:Choice>
              <mc:Fallback>
                <p:oleObj name="Equation" r:id="rId15" imgW="3949700" imgH="304800" progId="Equation.DSMT4">
                  <p:embed/>
                  <p:pic>
                    <p:nvPicPr>
                      <p:cNvPr id="19" name="对象 1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651906" y="3282844"/>
                        <a:ext cx="5998799" cy="462558"/>
                      </a:xfrm>
                      <a:prstGeom prst="rect">
                        <a:avLst/>
                      </a:prstGeom>
                      <a:noFill/>
                    </p:spPr>
                  </p:pic>
                </p:oleObj>
              </mc:Fallback>
            </mc:AlternateContent>
          </a:graphicData>
        </a:graphic>
      </p:graphicFrame>
      <p:sp>
        <p:nvSpPr>
          <p:cNvPr id="20" name="矩形 19"/>
          <p:cNvSpPr/>
          <p:nvPr/>
        </p:nvSpPr>
        <p:spPr>
          <a:xfrm>
            <a:off x="941027" y="3840347"/>
            <a:ext cx="6946629" cy="36933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故</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负定，故原点渐近稳定，且是大范围一致渐近稳定。</a:t>
            </a:r>
          </a:p>
        </p:txBody>
      </p:sp>
      <p:sp>
        <p:nvSpPr>
          <p:cNvPr id="21" name="Rectangle 16"/>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2" name="对象 21"/>
          <p:cNvGraphicFramePr>
            <a:graphicFrameLocks noChangeAspect="1"/>
          </p:cNvGraphicFramePr>
          <p:nvPr>
            <p:extLst/>
          </p:nvPr>
        </p:nvGraphicFramePr>
        <p:xfrm>
          <a:off x="1234653" y="3897247"/>
          <a:ext cx="399102" cy="289349"/>
        </p:xfrm>
        <a:graphic>
          <a:graphicData uri="http://schemas.openxmlformats.org/presentationml/2006/ole">
            <mc:AlternateContent xmlns:mc="http://schemas.openxmlformats.org/markup-compatibility/2006">
              <mc:Choice xmlns:v="urn:schemas-microsoft-com:vml" Requires="v">
                <p:oleObj spid="_x0000_s248841" name="Equation" r:id="rId17" imgW="380835" imgH="279279" progId="Equation.DSMT4">
                  <p:embed/>
                </p:oleObj>
              </mc:Choice>
              <mc:Fallback>
                <p:oleObj name="Equation" r:id="rId17" imgW="380835" imgH="279279" progId="Equation.DSMT4">
                  <p:embed/>
                  <p:pic>
                    <p:nvPicPr>
                      <p:cNvPr id="22" name="对象 2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234653" y="3897247"/>
                        <a:ext cx="399102" cy="289349"/>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321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5449809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5"/>
                                        </p:tgtEl>
                                        <p:attrNameLst>
                                          <p:attrName>style.visibility</p:attrName>
                                        </p:attrNameLst>
                                      </p:cBhvr>
                                      <p:to>
                                        <p:strVal val="visible"/>
                                      </p:to>
                                    </p:set>
                                    <p:animEffect transition="in" filter="fade">
                                      <p:cBhvr>
                                        <p:cTn id="10" dur="500"/>
                                        <p:tgtEl>
                                          <p:spTgt spid="15"/>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19"/>
                                        </p:tgtEl>
                                        <p:attrNameLst>
                                          <p:attrName>style.visibility</p:attrName>
                                        </p:attrNameLst>
                                      </p:cBhvr>
                                      <p:to>
                                        <p:strVal val="visible"/>
                                      </p:to>
                                    </p:set>
                                    <p:animEffect transition="in" filter="fade">
                                      <p:cBhvr>
                                        <p:cTn id="15" dur="500"/>
                                        <p:tgtEl>
                                          <p:spTgt spid="19"/>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22"/>
                                        </p:tgtEl>
                                        <p:attrNameLst>
                                          <p:attrName>style.visibility</p:attrName>
                                        </p:attrNameLst>
                                      </p:cBhvr>
                                      <p:to>
                                        <p:strVal val="visible"/>
                                      </p:to>
                                    </p:set>
                                    <p:animEffect transition="in" filter="fade">
                                      <p:cBhvr>
                                        <p:cTn id="20" dur="500"/>
                                        <p:tgtEl>
                                          <p:spTgt spid="22"/>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20"/>
                                        </p:tgtEl>
                                        <p:attrNameLst>
                                          <p:attrName>style.visibility</p:attrName>
                                        </p:attrNameLst>
                                      </p:cBhvr>
                                      <p:to>
                                        <p:strVal val="visible"/>
                                      </p:to>
                                    </p:set>
                                    <p:animEffect transition="in" filter="fade">
                                      <p:cBhvr>
                                        <p:cTn id="23"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20" grpId="0"/>
    </p:bldLst>
  </p:timing>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02261" y="980725"/>
            <a:ext cx="4879862" cy="369332"/>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例</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3-34</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试判断下列系统的平衡状态的稳定性。</a:t>
            </a:r>
          </a:p>
        </p:txBody>
      </p:sp>
      <p:sp>
        <p:nvSpPr>
          <p:cNvPr id="5" name="Rectangle 2"/>
          <p:cNvSpPr>
            <a:spLocks noChangeArrowheads="1"/>
          </p:cNvSpPr>
          <p:nvPr/>
        </p:nvSpPr>
        <p:spPr bwMode="auto">
          <a:xfrm>
            <a:off x="3280411" y="193033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2920229" y="1316554"/>
          <a:ext cx="2836635" cy="411312"/>
        </p:xfrm>
        <a:graphic>
          <a:graphicData uri="http://schemas.openxmlformats.org/presentationml/2006/ole">
            <mc:AlternateContent xmlns:mc="http://schemas.openxmlformats.org/markup-compatibility/2006">
              <mc:Choice xmlns:v="urn:schemas-microsoft-com:vml" Requires="v">
                <p:oleObj spid="_x0000_s249858" name="Equation" r:id="rId3" imgW="1905000" imgH="279400" progId="Equation.DSMT4">
                  <p:embed/>
                </p:oleObj>
              </mc:Choice>
              <mc:Fallback>
                <p:oleObj name="Equation" r:id="rId3" imgW="1905000" imgH="2794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20229" y="1316554"/>
                        <a:ext cx="2836635" cy="411312"/>
                      </a:xfrm>
                      <a:prstGeom prst="rect">
                        <a:avLst/>
                      </a:prstGeom>
                      <a:noFill/>
                    </p:spPr>
                  </p:pic>
                </p:oleObj>
              </mc:Fallback>
            </mc:AlternateContent>
          </a:graphicData>
        </a:graphic>
      </p:graphicFrame>
      <p:sp>
        <p:nvSpPr>
          <p:cNvPr id="7" name="矩形 6"/>
          <p:cNvSpPr/>
          <p:nvPr/>
        </p:nvSpPr>
        <p:spPr>
          <a:xfrm>
            <a:off x="770707" y="1736906"/>
            <a:ext cx="5921113" cy="36933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解</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原点是平衡状态。设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，则：</a:t>
            </a:r>
          </a:p>
        </p:txBody>
      </p:sp>
      <p:graphicFrame>
        <p:nvGraphicFramePr>
          <p:cNvPr id="9" name="对象 8"/>
          <p:cNvGraphicFramePr>
            <a:graphicFrameLocks noChangeAspect="1"/>
          </p:cNvGraphicFramePr>
          <p:nvPr>
            <p:extLst/>
          </p:nvPr>
        </p:nvGraphicFramePr>
        <p:xfrm>
          <a:off x="3478386" y="1793200"/>
          <a:ext cx="1720324" cy="356353"/>
        </p:xfrm>
        <a:graphic>
          <a:graphicData uri="http://schemas.openxmlformats.org/presentationml/2006/ole">
            <mc:AlternateContent xmlns:mc="http://schemas.openxmlformats.org/markup-compatibility/2006">
              <mc:Choice xmlns:v="urn:schemas-microsoft-com:vml" Requires="v">
                <p:oleObj spid="_x0000_s249859" name="Equation" r:id="rId5" imgW="1333500" imgH="279400" progId="Equation.DSMT4">
                  <p:embed/>
                </p:oleObj>
              </mc:Choice>
              <mc:Fallback>
                <p:oleObj name="Equation" r:id="rId5" imgW="1333500" imgH="27940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78386" y="1793200"/>
                        <a:ext cx="1720324" cy="356353"/>
                      </a:xfrm>
                      <a:prstGeom prst="rect">
                        <a:avLst/>
                      </a:prstGeom>
                      <a:noFill/>
                    </p:spPr>
                  </p:pic>
                </p:oleObj>
              </mc:Fallback>
            </mc:AlternateContent>
          </a:graphicData>
        </a:graphic>
      </p:graphicFrame>
      <p:sp>
        <p:nvSpPr>
          <p:cNvPr id="10" name="Rectangle 6"/>
          <p:cNvSpPr>
            <a:spLocks noChangeArrowheads="1"/>
          </p:cNvSpPr>
          <p:nvPr/>
        </p:nvSpPr>
        <p:spPr bwMode="auto">
          <a:xfrm>
            <a:off x="2880361" y="313923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2288557" y="2114453"/>
          <a:ext cx="4652011" cy="411306"/>
        </p:xfrm>
        <a:graphic>
          <a:graphicData uri="http://schemas.openxmlformats.org/presentationml/2006/ole">
            <mc:AlternateContent xmlns:mc="http://schemas.openxmlformats.org/markup-compatibility/2006">
              <mc:Choice xmlns:v="urn:schemas-microsoft-com:vml" Requires="v">
                <p:oleObj spid="_x0000_s249860" name="Equation" r:id="rId7" imgW="3124200" imgH="279400" progId="Equation.DSMT4">
                  <p:embed/>
                </p:oleObj>
              </mc:Choice>
              <mc:Fallback>
                <p:oleObj name="Equation" r:id="rId7" imgW="3124200" imgH="279400"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288557" y="2114453"/>
                        <a:ext cx="4652011" cy="411306"/>
                      </a:xfrm>
                      <a:prstGeom prst="rect">
                        <a:avLst/>
                      </a:prstGeom>
                      <a:noFill/>
                    </p:spPr>
                  </p:pic>
                </p:oleObj>
              </mc:Fallback>
            </mc:AlternateContent>
          </a:graphicData>
        </a:graphic>
      </p:graphicFrame>
      <p:sp>
        <p:nvSpPr>
          <p:cNvPr id="12" name="矩形 11"/>
          <p:cNvSpPr/>
          <p:nvPr/>
        </p:nvSpPr>
        <p:spPr>
          <a:xfrm>
            <a:off x="1165859" y="2512591"/>
            <a:ext cx="6892290" cy="646331"/>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故</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负半定，且对于任意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有</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。故系统是李雅普诺夫意义下稳定的。</a:t>
            </a:r>
          </a:p>
        </p:txBody>
      </p:sp>
      <p:sp>
        <p:nvSpPr>
          <p:cNvPr id="13" name="Rectangle 8"/>
          <p:cNvSpPr>
            <a:spLocks noChangeArrowheads="1"/>
          </p:cNvSpPr>
          <p:nvPr/>
        </p:nvSpPr>
        <p:spPr bwMode="auto">
          <a:xfrm>
            <a:off x="673687" y="433063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1553455" y="2569088"/>
          <a:ext cx="320723" cy="233253"/>
        </p:xfrm>
        <a:graphic>
          <a:graphicData uri="http://schemas.openxmlformats.org/presentationml/2006/ole">
            <mc:AlternateContent xmlns:mc="http://schemas.openxmlformats.org/markup-compatibility/2006">
              <mc:Choice xmlns:v="urn:schemas-microsoft-com:vml" Requires="v">
                <p:oleObj spid="_x0000_s249861" name="Equation" r:id="rId9" imgW="317362" imgH="228501" progId="Equation.DSMT4">
                  <p:embed/>
                </p:oleObj>
              </mc:Choice>
              <mc:Fallback>
                <p:oleObj name="Equation" r:id="rId9" imgW="317362" imgH="228501"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553455" y="2569088"/>
                        <a:ext cx="320723" cy="233253"/>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4005651" y="2581525"/>
          <a:ext cx="631772" cy="250076"/>
        </p:xfrm>
        <a:graphic>
          <a:graphicData uri="http://schemas.openxmlformats.org/presentationml/2006/ole">
            <mc:AlternateContent xmlns:mc="http://schemas.openxmlformats.org/markup-compatibility/2006">
              <mc:Choice xmlns:v="urn:schemas-microsoft-com:vml" Requires="v">
                <p:oleObj spid="_x0000_s249862" name="Equation" r:id="rId11" imgW="457002" imgH="177723" progId="Equation.DSMT4">
                  <p:embed/>
                </p:oleObj>
              </mc:Choice>
              <mc:Fallback>
                <p:oleObj name="Equation" r:id="rId11" imgW="457002" imgH="177723" progId="Equation.DSMT4">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005651" y="2581525"/>
                        <a:ext cx="631772" cy="250076"/>
                      </a:xfrm>
                      <a:prstGeom prst="rect">
                        <a:avLst/>
                      </a:prstGeom>
                      <a:noFill/>
                    </p:spPr>
                  </p:pic>
                </p:oleObj>
              </mc:Fallback>
            </mc:AlternateContent>
          </a:graphicData>
        </a:graphic>
      </p:graphicFrame>
      <p:sp>
        <p:nvSpPr>
          <p:cNvPr id="17" name="Rectangle 12"/>
          <p:cNvSpPr>
            <a:spLocks noChangeArrowheads="1"/>
          </p:cNvSpPr>
          <p:nvPr/>
        </p:nvSpPr>
        <p:spPr bwMode="auto">
          <a:xfrm>
            <a:off x="3600451" y="472929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8" name="对象 17"/>
          <p:cNvGraphicFramePr>
            <a:graphicFrameLocks noChangeAspect="1"/>
          </p:cNvGraphicFramePr>
          <p:nvPr>
            <p:extLst/>
          </p:nvPr>
        </p:nvGraphicFramePr>
        <p:xfrm>
          <a:off x="4916894" y="2576044"/>
          <a:ext cx="822960" cy="326930"/>
        </p:xfrm>
        <a:graphic>
          <a:graphicData uri="http://schemas.openxmlformats.org/presentationml/2006/ole">
            <mc:AlternateContent xmlns:mc="http://schemas.openxmlformats.org/markup-compatibility/2006">
              <mc:Choice xmlns:v="urn:schemas-microsoft-com:vml" Requires="v">
                <p:oleObj spid="_x0000_s249863" name="Equation" r:id="rId13" imgW="698500" imgH="279400" progId="Equation.DSMT4">
                  <p:embed/>
                </p:oleObj>
              </mc:Choice>
              <mc:Fallback>
                <p:oleObj name="Equation" r:id="rId13" imgW="698500" imgH="279400" progId="Equation.DSMT4">
                  <p:embed/>
                  <p:pic>
                    <p:nvPicPr>
                      <p:cNvPr id="18" name="对象 1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916894" y="2576044"/>
                        <a:ext cx="822960" cy="326930"/>
                      </a:xfrm>
                      <a:prstGeom prst="rect">
                        <a:avLst/>
                      </a:prstGeom>
                      <a:noFill/>
                    </p:spPr>
                  </p:pic>
                </p:oleObj>
              </mc:Fallback>
            </mc:AlternateContent>
          </a:graphicData>
        </a:graphic>
      </p:graphicFrame>
      <p:sp>
        <p:nvSpPr>
          <p:cNvPr id="19" name="矩形 18"/>
          <p:cNvSpPr/>
          <p:nvPr/>
        </p:nvSpPr>
        <p:spPr>
          <a:xfrm>
            <a:off x="325544" y="3151262"/>
            <a:ext cx="4416594"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例</a:t>
            </a:r>
            <a:r>
              <a:rPr kumimoji="0" lang="en-US" altLang="zh-CN" sz="18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3-35</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判断下列系统平衡状态的稳定性。</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20" name="Rectangle 14"/>
          <p:cNvSpPr>
            <a:spLocks noChangeArrowheads="1"/>
          </p:cNvSpPr>
          <p:nvPr/>
        </p:nvSpPr>
        <p:spPr bwMode="auto">
          <a:xfrm>
            <a:off x="3231420" y="410236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1" name="对象 20"/>
          <p:cNvGraphicFramePr>
            <a:graphicFrameLocks noChangeAspect="1"/>
          </p:cNvGraphicFramePr>
          <p:nvPr>
            <p:extLst/>
          </p:nvPr>
        </p:nvGraphicFramePr>
        <p:xfrm>
          <a:off x="3189930" y="3509137"/>
          <a:ext cx="2566934" cy="384272"/>
        </p:xfrm>
        <a:graphic>
          <a:graphicData uri="http://schemas.openxmlformats.org/presentationml/2006/ole">
            <mc:AlternateContent xmlns:mc="http://schemas.openxmlformats.org/markup-compatibility/2006">
              <mc:Choice xmlns:v="urn:schemas-microsoft-com:vml" Requires="v">
                <p:oleObj spid="_x0000_s249864" name="Equation" r:id="rId15" imgW="1587500" imgH="241300" progId="Equation.DSMT4">
                  <p:embed/>
                </p:oleObj>
              </mc:Choice>
              <mc:Fallback>
                <p:oleObj name="Equation" r:id="rId15" imgW="1587500" imgH="241300" progId="Equation.DSMT4">
                  <p:embed/>
                  <p:pic>
                    <p:nvPicPr>
                      <p:cNvPr id="21" name="对象 2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189930" y="3509137"/>
                        <a:ext cx="2566934" cy="384272"/>
                      </a:xfrm>
                      <a:prstGeom prst="rect">
                        <a:avLst/>
                      </a:prstGeom>
                      <a:noFill/>
                    </p:spPr>
                  </p:pic>
                </p:oleObj>
              </mc:Fallback>
            </mc:AlternateContent>
          </a:graphicData>
        </a:graphic>
      </p:graphicFrame>
      <p:sp>
        <p:nvSpPr>
          <p:cNvPr id="22" name="矩形 21"/>
          <p:cNvSpPr/>
          <p:nvPr/>
        </p:nvSpPr>
        <p:spPr>
          <a:xfrm>
            <a:off x="751392" y="3828246"/>
            <a:ext cx="2552302" cy="369332"/>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解</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原点是平衡状态。</a:t>
            </a:r>
          </a:p>
        </p:txBody>
      </p:sp>
      <p:sp>
        <p:nvSpPr>
          <p:cNvPr id="23" name="矩形 22"/>
          <p:cNvSpPr/>
          <p:nvPr/>
        </p:nvSpPr>
        <p:spPr>
          <a:xfrm>
            <a:off x="660316" y="4207197"/>
            <a:ext cx="7636874" cy="646331"/>
          </a:xfrm>
          <a:prstGeom prst="rect">
            <a:avLst/>
          </a:prstGeom>
        </p:spPr>
        <p:txBody>
          <a:bodyPr wrap="square">
            <a:spAutoFit/>
          </a:bodyPr>
          <a:lstStyle/>
          <a:p>
            <a:pPr marL="0" marR="0" lvl="0" indent="200025"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，则</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。对于</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（如</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）有</a:t>
            </a:r>
            <a:endPar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a:p>
            <a:pPr marL="0" marR="0" lvl="0" indent="200025"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，对于其余</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有</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，故</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正半定。</a:t>
            </a:r>
          </a:p>
        </p:txBody>
      </p:sp>
      <p:graphicFrame>
        <p:nvGraphicFramePr>
          <p:cNvPr id="25" name="对象 24"/>
          <p:cNvGraphicFramePr>
            <a:graphicFrameLocks noChangeAspect="1"/>
          </p:cNvGraphicFramePr>
          <p:nvPr>
            <p:extLst/>
          </p:nvPr>
        </p:nvGraphicFramePr>
        <p:xfrm>
          <a:off x="1152162" y="4240056"/>
          <a:ext cx="1512913" cy="313389"/>
        </p:xfrm>
        <a:graphic>
          <a:graphicData uri="http://schemas.openxmlformats.org/presentationml/2006/ole">
            <mc:AlternateContent xmlns:mc="http://schemas.openxmlformats.org/markup-compatibility/2006">
              <mc:Choice xmlns:v="urn:schemas-microsoft-com:vml" Requires="v">
                <p:oleObj spid="_x0000_s249865" name="Equation" r:id="rId17" imgW="1333500" imgH="279400" progId="Equation.DSMT4">
                  <p:embed/>
                </p:oleObj>
              </mc:Choice>
              <mc:Fallback>
                <p:oleObj name="Equation" r:id="rId17" imgW="1333500" imgH="279400" progId="Equation.DSMT4">
                  <p:embed/>
                  <p:pic>
                    <p:nvPicPr>
                      <p:cNvPr id="25" name="对象 2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152162" y="4240056"/>
                        <a:ext cx="1512913" cy="313389"/>
                      </a:xfrm>
                      <a:prstGeom prst="rect">
                        <a:avLst/>
                      </a:prstGeom>
                      <a:noFill/>
                    </p:spPr>
                  </p:pic>
                </p:oleObj>
              </mc:Fallback>
            </mc:AlternateContent>
          </a:graphicData>
        </a:graphic>
      </p:graphicFrame>
      <p:sp>
        <p:nvSpPr>
          <p:cNvPr id="26" name="Rectangle 18"/>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7" name="对象 26"/>
          <p:cNvGraphicFramePr>
            <a:graphicFrameLocks noChangeAspect="1"/>
          </p:cNvGraphicFramePr>
          <p:nvPr>
            <p:extLst/>
          </p:nvPr>
        </p:nvGraphicFramePr>
        <p:xfrm>
          <a:off x="3187537" y="4240056"/>
          <a:ext cx="1084061" cy="341715"/>
        </p:xfrm>
        <a:graphic>
          <a:graphicData uri="http://schemas.openxmlformats.org/presentationml/2006/ole">
            <mc:AlternateContent xmlns:mc="http://schemas.openxmlformats.org/markup-compatibility/2006">
              <mc:Choice xmlns:v="urn:schemas-microsoft-com:vml" Requires="v">
                <p:oleObj spid="_x0000_s249866" name="Equation" r:id="rId18" imgW="876300" imgH="279400" progId="Equation.DSMT4">
                  <p:embed/>
                </p:oleObj>
              </mc:Choice>
              <mc:Fallback>
                <p:oleObj name="Equation" r:id="rId18" imgW="876300" imgH="279400" progId="Equation.DSMT4">
                  <p:embed/>
                  <p:pic>
                    <p:nvPicPr>
                      <p:cNvPr id="27" name="对象 26"/>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187537" y="4240056"/>
                        <a:ext cx="1084061" cy="341715"/>
                      </a:xfrm>
                      <a:prstGeom prst="rect">
                        <a:avLst/>
                      </a:prstGeom>
                      <a:noFill/>
                    </p:spPr>
                  </p:pic>
                </p:oleObj>
              </mc:Fallback>
            </mc:AlternateContent>
          </a:graphicData>
        </a:graphic>
      </p:graphicFrame>
      <p:sp>
        <p:nvSpPr>
          <p:cNvPr id="28" name="Rectangle 20"/>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9" name="对象 28"/>
          <p:cNvGraphicFramePr>
            <a:graphicFrameLocks noChangeAspect="1"/>
          </p:cNvGraphicFramePr>
          <p:nvPr>
            <p:extLst/>
          </p:nvPr>
        </p:nvGraphicFramePr>
        <p:xfrm>
          <a:off x="5004366" y="4238060"/>
          <a:ext cx="647536" cy="256316"/>
        </p:xfrm>
        <a:graphic>
          <a:graphicData uri="http://schemas.openxmlformats.org/presentationml/2006/ole">
            <mc:AlternateContent xmlns:mc="http://schemas.openxmlformats.org/markup-compatibility/2006">
              <mc:Choice xmlns:v="urn:schemas-microsoft-com:vml" Requires="v">
                <p:oleObj spid="_x0000_s249867" name="Equation" r:id="rId20" imgW="457002" imgH="177723" progId="Equation.DSMT4">
                  <p:embed/>
                </p:oleObj>
              </mc:Choice>
              <mc:Fallback>
                <p:oleObj name="Equation" r:id="rId20" imgW="457002" imgH="177723" progId="Equation.DSMT4">
                  <p:embed/>
                  <p:pic>
                    <p:nvPicPr>
                      <p:cNvPr id="29" name="对象 2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004366" y="4238060"/>
                        <a:ext cx="647536" cy="256316"/>
                      </a:xfrm>
                      <a:prstGeom prst="rect">
                        <a:avLst/>
                      </a:prstGeom>
                      <a:noFill/>
                    </p:spPr>
                  </p:pic>
                </p:oleObj>
              </mc:Fallback>
            </mc:AlternateContent>
          </a:graphicData>
        </a:graphic>
      </p:graphicFrame>
      <p:sp>
        <p:nvSpPr>
          <p:cNvPr id="30" name="Rectangle 22"/>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31" name="对象 30"/>
          <p:cNvGraphicFramePr>
            <a:graphicFrameLocks noChangeAspect="1"/>
          </p:cNvGraphicFramePr>
          <p:nvPr>
            <p:extLst/>
          </p:nvPr>
        </p:nvGraphicFramePr>
        <p:xfrm>
          <a:off x="6062776" y="4226017"/>
          <a:ext cx="681050" cy="327428"/>
        </p:xfrm>
        <a:graphic>
          <a:graphicData uri="http://schemas.openxmlformats.org/presentationml/2006/ole">
            <mc:AlternateContent xmlns:mc="http://schemas.openxmlformats.org/markup-compatibility/2006">
              <mc:Choice xmlns:v="urn:schemas-microsoft-com:vml" Requires="v">
                <p:oleObj spid="_x0000_s249868" name="Equation" r:id="rId21" imgW="495085" imgH="241195" progId="Equation.DSMT4">
                  <p:embed/>
                </p:oleObj>
              </mc:Choice>
              <mc:Fallback>
                <p:oleObj name="Equation" r:id="rId21" imgW="495085" imgH="241195" progId="Equation.DSMT4">
                  <p:embed/>
                  <p:pic>
                    <p:nvPicPr>
                      <p:cNvPr id="31" name="对象 30"/>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062776" y="4226017"/>
                        <a:ext cx="681050" cy="327428"/>
                      </a:xfrm>
                      <a:prstGeom prst="rect">
                        <a:avLst/>
                      </a:prstGeom>
                      <a:noFill/>
                    </p:spPr>
                  </p:pic>
                </p:oleObj>
              </mc:Fallback>
            </mc:AlternateContent>
          </a:graphicData>
        </a:graphic>
      </p:graphicFrame>
      <p:graphicFrame>
        <p:nvGraphicFramePr>
          <p:cNvPr id="33" name="对象 32"/>
          <p:cNvGraphicFramePr>
            <a:graphicFrameLocks noChangeAspect="1"/>
          </p:cNvGraphicFramePr>
          <p:nvPr>
            <p:extLst/>
          </p:nvPr>
        </p:nvGraphicFramePr>
        <p:xfrm>
          <a:off x="6870298" y="4230603"/>
          <a:ext cx="668909" cy="315523"/>
        </p:xfrm>
        <a:graphic>
          <a:graphicData uri="http://schemas.openxmlformats.org/presentationml/2006/ole">
            <mc:AlternateContent xmlns:mc="http://schemas.openxmlformats.org/markup-compatibility/2006">
              <mc:Choice xmlns:v="urn:schemas-microsoft-com:vml" Requires="v">
                <p:oleObj spid="_x0000_s249869" name="Equation" r:id="rId23" imgW="508000" imgH="241300" progId="Equation.DSMT4">
                  <p:embed/>
                </p:oleObj>
              </mc:Choice>
              <mc:Fallback>
                <p:oleObj name="Equation" r:id="rId23" imgW="508000" imgH="241300" progId="Equation.DSMT4">
                  <p:embed/>
                  <p:pic>
                    <p:nvPicPr>
                      <p:cNvPr id="33" name="对象 32"/>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6870298" y="4230603"/>
                        <a:ext cx="668909" cy="315523"/>
                      </a:xfrm>
                      <a:prstGeom prst="rect">
                        <a:avLst/>
                      </a:prstGeom>
                      <a:noFill/>
                    </p:spPr>
                  </p:pic>
                </p:oleObj>
              </mc:Fallback>
            </mc:AlternateContent>
          </a:graphicData>
        </a:graphic>
      </p:graphicFrame>
      <p:sp>
        <p:nvSpPr>
          <p:cNvPr id="34" name="Rectangle 26"/>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35" name="对象 34"/>
          <p:cNvGraphicFramePr>
            <a:graphicFrameLocks noChangeAspect="1"/>
          </p:cNvGraphicFramePr>
          <p:nvPr>
            <p:extLst/>
          </p:nvPr>
        </p:nvGraphicFramePr>
        <p:xfrm>
          <a:off x="7972896" y="4238060"/>
          <a:ext cx="757983" cy="301117"/>
        </p:xfrm>
        <a:graphic>
          <a:graphicData uri="http://schemas.openxmlformats.org/presentationml/2006/ole">
            <mc:AlternateContent xmlns:mc="http://schemas.openxmlformats.org/markup-compatibility/2006">
              <mc:Choice xmlns:v="urn:schemas-microsoft-com:vml" Requires="v">
                <p:oleObj spid="_x0000_s249870" name="Equation" r:id="rId25" imgW="698500" imgH="279400" progId="Equation.DSMT4">
                  <p:embed/>
                </p:oleObj>
              </mc:Choice>
              <mc:Fallback>
                <p:oleObj name="Equation" r:id="rId25" imgW="698500" imgH="279400" progId="Equation.DSMT4">
                  <p:embed/>
                  <p:pic>
                    <p:nvPicPr>
                      <p:cNvPr id="35" name="对象 34"/>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7972896" y="4238060"/>
                        <a:ext cx="757983" cy="301117"/>
                      </a:xfrm>
                      <a:prstGeom prst="rect">
                        <a:avLst/>
                      </a:prstGeom>
                      <a:noFill/>
                    </p:spPr>
                  </p:pic>
                </p:oleObj>
              </mc:Fallback>
            </mc:AlternateContent>
          </a:graphicData>
        </a:graphic>
      </p:graphicFrame>
      <p:graphicFrame>
        <p:nvGraphicFramePr>
          <p:cNvPr id="37" name="对象 36"/>
          <p:cNvGraphicFramePr>
            <a:graphicFrameLocks noChangeAspect="1"/>
          </p:cNvGraphicFramePr>
          <p:nvPr>
            <p:extLst/>
          </p:nvPr>
        </p:nvGraphicFramePr>
        <p:xfrm>
          <a:off x="2106028" y="4533209"/>
          <a:ext cx="559046" cy="221289"/>
        </p:xfrm>
        <a:graphic>
          <a:graphicData uri="http://schemas.openxmlformats.org/presentationml/2006/ole">
            <mc:AlternateContent xmlns:mc="http://schemas.openxmlformats.org/markup-compatibility/2006">
              <mc:Choice xmlns:v="urn:schemas-microsoft-com:vml" Requires="v">
                <p:oleObj spid="_x0000_s249871" name="Equation" r:id="rId27" imgW="457002" imgH="177723" progId="Equation.DSMT4">
                  <p:embed/>
                </p:oleObj>
              </mc:Choice>
              <mc:Fallback>
                <p:oleObj name="Equation" r:id="rId27" imgW="457002" imgH="177723" progId="Equation.DSMT4">
                  <p:embed/>
                  <p:pic>
                    <p:nvPicPr>
                      <p:cNvPr id="37" name="对象 3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106028" y="4533209"/>
                        <a:ext cx="559046" cy="221289"/>
                      </a:xfrm>
                      <a:prstGeom prst="rect">
                        <a:avLst/>
                      </a:prstGeom>
                      <a:noFill/>
                    </p:spPr>
                  </p:pic>
                </p:oleObj>
              </mc:Fallback>
            </mc:AlternateContent>
          </a:graphicData>
        </a:graphic>
      </p:graphicFrame>
      <p:sp>
        <p:nvSpPr>
          <p:cNvPr id="38" name="Rectangle 30"/>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39" name="对象 38"/>
          <p:cNvGraphicFramePr>
            <a:graphicFrameLocks noChangeAspect="1"/>
          </p:cNvGraphicFramePr>
          <p:nvPr>
            <p:extLst/>
          </p:nvPr>
        </p:nvGraphicFramePr>
        <p:xfrm>
          <a:off x="2950322" y="4528523"/>
          <a:ext cx="668620" cy="265616"/>
        </p:xfrm>
        <a:graphic>
          <a:graphicData uri="http://schemas.openxmlformats.org/presentationml/2006/ole">
            <mc:AlternateContent xmlns:mc="http://schemas.openxmlformats.org/markup-compatibility/2006">
              <mc:Choice xmlns:v="urn:schemas-microsoft-com:vml" Requires="v">
                <p:oleObj spid="_x0000_s249872" name="Equation" r:id="rId28" imgW="698500" imgH="279400" progId="Equation.DSMT4">
                  <p:embed/>
                </p:oleObj>
              </mc:Choice>
              <mc:Fallback>
                <p:oleObj name="Equation" r:id="rId28" imgW="698500" imgH="279400" progId="Equation.DSMT4">
                  <p:embed/>
                  <p:pic>
                    <p:nvPicPr>
                      <p:cNvPr id="39" name="对象 38"/>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2950322" y="4528523"/>
                        <a:ext cx="668620" cy="265616"/>
                      </a:xfrm>
                      <a:prstGeom prst="rect">
                        <a:avLst/>
                      </a:prstGeom>
                      <a:noFill/>
                    </p:spPr>
                  </p:pic>
                </p:oleObj>
              </mc:Fallback>
            </mc:AlternateContent>
          </a:graphicData>
        </a:graphic>
      </p:graphicFrame>
      <p:sp>
        <p:nvSpPr>
          <p:cNvPr id="40" name="Rectangle 32"/>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41" name="对象 40"/>
          <p:cNvGraphicFramePr>
            <a:graphicFrameLocks noChangeAspect="1"/>
          </p:cNvGraphicFramePr>
          <p:nvPr>
            <p:extLst/>
          </p:nvPr>
        </p:nvGraphicFramePr>
        <p:xfrm>
          <a:off x="4095947" y="4518820"/>
          <a:ext cx="398487" cy="288903"/>
        </p:xfrm>
        <a:graphic>
          <a:graphicData uri="http://schemas.openxmlformats.org/presentationml/2006/ole">
            <mc:AlternateContent xmlns:mc="http://schemas.openxmlformats.org/markup-compatibility/2006">
              <mc:Choice xmlns:v="urn:schemas-microsoft-com:vml" Requires="v">
                <p:oleObj spid="_x0000_s249873" name="Equation" r:id="rId30" imgW="380835" imgH="279279" progId="Equation.DSMT4">
                  <p:embed/>
                </p:oleObj>
              </mc:Choice>
              <mc:Fallback>
                <p:oleObj name="Equation" r:id="rId30" imgW="380835" imgH="279279" progId="Equation.DSMT4">
                  <p:embed/>
                  <p:pic>
                    <p:nvPicPr>
                      <p:cNvPr id="41" name="对象 40"/>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4095947" y="4518820"/>
                        <a:ext cx="398487" cy="288903"/>
                      </a:xfrm>
                      <a:prstGeom prst="rect">
                        <a:avLst/>
                      </a:prstGeom>
                      <a:noFill/>
                    </p:spPr>
                  </p:pic>
                </p:oleObj>
              </mc:Fallback>
            </mc:AlternateContent>
          </a:graphicData>
        </a:graphic>
      </p:graphicFrame>
      <p:sp>
        <p:nvSpPr>
          <p:cNvPr id="42" name="矩形 41"/>
          <p:cNvSpPr/>
          <p:nvPr/>
        </p:nvSpPr>
        <p:spPr>
          <a:xfrm>
            <a:off x="910035" y="4859457"/>
            <a:ext cx="7569470" cy="646331"/>
          </a:xfrm>
          <a:prstGeom prst="rect">
            <a:avLst/>
          </a:prstGeom>
        </p:spPr>
        <p:txBody>
          <a:bodyPr wrap="square">
            <a:spAutoFit/>
          </a:bodyPr>
          <a:lstStyle/>
          <a:p>
            <a:pPr marL="0" marR="0" lvl="0" indent="200025"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令</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，有</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，故</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；对于</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。故原点不稳定，即线性系统不稳定。</a:t>
            </a:r>
          </a:p>
        </p:txBody>
      </p:sp>
      <p:graphicFrame>
        <p:nvGraphicFramePr>
          <p:cNvPr id="44" name="对象 43"/>
          <p:cNvGraphicFramePr>
            <a:graphicFrameLocks noChangeAspect="1"/>
          </p:cNvGraphicFramePr>
          <p:nvPr>
            <p:extLst/>
          </p:nvPr>
        </p:nvGraphicFramePr>
        <p:xfrm>
          <a:off x="1457991" y="4928706"/>
          <a:ext cx="697274" cy="276999"/>
        </p:xfrm>
        <a:graphic>
          <a:graphicData uri="http://schemas.openxmlformats.org/presentationml/2006/ole">
            <mc:AlternateContent xmlns:mc="http://schemas.openxmlformats.org/markup-compatibility/2006">
              <mc:Choice xmlns:v="urn:schemas-microsoft-com:vml" Requires="v">
                <p:oleObj spid="_x0000_s249874" name="Equation" r:id="rId32" imgW="698500" imgH="279400" progId="Equation.DSMT4">
                  <p:embed/>
                </p:oleObj>
              </mc:Choice>
              <mc:Fallback>
                <p:oleObj name="Equation" r:id="rId32" imgW="698500" imgH="279400" progId="Equation.DSMT4">
                  <p:embed/>
                  <p:pic>
                    <p:nvPicPr>
                      <p:cNvPr id="44" name="对象 4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457991" y="4928706"/>
                        <a:ext cx="697274" cy="276999"/>
                      </a:xfrm>
                      <a:prstGeom prst="rect">
                        <a:avLst/>
                      </a:prstGeom>
                      <a:noFill/>
                    </p:spPr>
                  </p:pic>
                </p:oleObj>
              </mc:Fallback>
            </mc:AlternateContent>
          </a:graphicData>
        </a:graphic>
      </p:graphicFrame>
      <p:graphicFrame>
        <p:nvGraphicFramePr>
          <p:cNvPr id="46" name="对象 45"/>
          <p:cNvGraphicFramePr>
            <a:graphicFrameLocks noChangeAspect="1"/>
          </p:cNvGraphicFramePr>
          <p:nvPr>
            <p:extLst/>
          </p:nvPr>
        </p:nvGraphicFramePr>
        <p:xfrm>
          <a:off x="2680361" y="4885881"/>
          <a:ext cx="478310" cy="332159"/>
        </p:xfrm>
        <a:graphic>
          <a:graphicData uri="http://schemas.openxmlformats.org/presentationml/2006/ole">
            <mc:AlternateContent xmlns:mc="http://schemas.openxmlformats.org/markup-compatibility/2006">
              <mc:Choice xmlns:v="urn:schemas-microsoft-com:vml" Requires="v">
                <p:oleObj spid="_x0000_s249875" name="Equation" r:id="rId33" imgW="342751" imgH="241195" progId="Equation.DSMT4">
                  <p:embed/>
                </p:oleObj>
              </mc:Choice>
              <mc:Fallback>
                <p:oleObj name="Equation" r:id="rId33" imgW="342751" imgH="241195" progId="Equation.DSMT4">
                  <p:embed/>
                  <p:pic>
                    <p:nvPicPr>
                      <p:cNvPr id="46" name="对象 45"/>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2680361" y="4885881"/>
                        <a:ext cx="478310" cy="332159"/>
                      </a:xfrm>
                      <a:prstGeom prst="rect">
                        <a:avLst/>
                      </a:prstGeom>
                      <a:noFill/>
                    </p:spPr>
                  </p:pic>
                </p:oleObj>
              </mc:Fallback>
            </mc:AlternateContent>
          </a:graphicData>
        </a:graphic>
      </p:graphicFrame>
      <p:graphicFrame>
        <p:nvGraphicFramePr>
          <p:cNvPr id="48" name="对象 47"/>
          <p:cNvGraphicFramePr>
            <a:graphicFrameLocks noChangeAspect="1"/>
          </p:cNvGraphicFramePr>
          <p:nvPr>
            <p:extLst/>
          </p:nvPr>
        </p:nvGraphicFramePr>
        <p:xfrm>
          <a:off x="3297614" y="4851179"/>
          <a:ext cx="513606" cy="366861"/>
        </p:xfrm>
        <a:graphic>
          <a:graphicData uri="http://schemas.openxmlformats.org/presentationml/2006/ole">
            <mc:AlternateContent xmlns:mc="http://schemas.openxmlformats.org/markup-compatibility/2006">
              <mc:Choice xmlns:v="urn:schemas-microsoft-com:vml" Requires="v">
                <p:oleObj spid="_x0000_s249876" name="Equation" r:id="rId35" imgW="330057" imgH="241195" progId="Equation.DSMT4">
                  <p:embed/>
                </p:oleObj>
              </mc:Choice>
              <mc:Fallback>
                <p:oleObj name="Equation" r:id="rId35" imgW="330057" imgH="241195" progId="Equation.DSMT4">
                  <p:embed/>
                  <p:pic>
                    <p:nvPicPr>
                      <p:cNvPr id="48" name="对象 47"/>
                      <p:cNvPicPr>
                        <a:picLocks noChangeAspect="1" noChangeArrowheads="1"/>
                      </p:cNvPicPr>
                      <p:nvPr/>
                    </p:nvPicPr>
                    <p:blipFill>
                      <a:blip r:embed="rId36">
                        <a:extLst>
                          <a:ext uri="{28A0092B-C50C-407E-A947-70E740481C1C}">
                            <a14:useLocalDpi xmlns:a14="http://schemas.microsoft.com/office/drawing/2010/main" val="0"/>
                          </a:ext>
                        </a:extLst>
                      </a:blip>
                      <a:srcRect/>
                      <a:stretch>
                        <a:fillRect/>
                      </a:stretch>
                    </p:blipFill>
                    <p:spPr bwMode="auto">
                      <a:xfrm>
                        <a:off x="3297614" y="4851179"/>
                        <a:ext cx="513606" cy="366861"/>
                      </a:xfrm>
                      <a:prstGeom prst="rect">
                        <a:avLst/>
                      </a:prstGeom>
                      <a:noFill/>
                    </p:spPr>
                  </p:pic>
                </p:oleObj>
              </mc:Fallback>
            </mc:AlternateContent>
          </a:graphicData>
        </a:graphic>
      </p:graphicFrame>
      <p:graphicFrame>
        <p:nvGraphicFramePr>
          <p:cNvPr id="50" name="对象 49"/>
          <p:cNvGraphicFramePr>
            <a:graphicFrameLocks noChangeAspect="1"/>
          </p:cNvGraphicFramePr>
          <p:nvPr>
            <p:extLst/>
          </p:nvPr>
        </p:nvGraphicFramePr>
        <p:xfrm>
          <a:off x="4330692" y="4907328"/>
          <a:ext cx="650918" cy="263137"/>
        </p:xfrm>
        <a:graphic>
          <a:graphicData uri="http://schemas.openxmlformats.org/presentationml/2006/ole">
            <mc:AlternateContent xmlns:mc="http://schemas.openxmlformats.org/markup-compatibility/2006">
              <mc:Choice xmlns:v="urn:schemas-microsoft-com:vml" Requires="v">
                <p:oleObj spid="_x0000_s249877" name="Equation" r:id="rId37" imgW="444114" imgH="177646" progId="Equation.DSMT4">
                  <p:embed/>
                </p:oleObj>
              </mc:Choice>
              <mc:Fallback>
                <p:oleObj name="Equation" r:id="rId37" imgW="444114" imgH="177646" progId="Equation.DSMT4">
                  <p:embed/>
                  <p:pic>
                    <p:nvPicPr>
                      <p:cNvPr id="50" name="对象 49"/>
                      <p:cNvPicPr>
                        <a:picLocks noChangeAspect="1" noChangeArrowheads="1"/>
                      </p:cNvPicPr>
                      <p:nvPr/>
                    </p:nvPicPr>
                    <p:blipFill>
                      <a:blip r:embed="rId38">
                        <a:extLst>
                          <a:ext uri="{28A0092B-C50C-407E-A947-70E740481C1C}">
                            <a14:useLocalDpi xmlns:a14="http://schemas.microsoft.com/office/drawing/2010/main" val="0"/>
                          </a:ext>
                        </a:extLst>
                      </a:blip>
                      <a:srcRect/>
                      <a:stretch>
                        <a:fillRect/>
                      </a:stretch>
                    </p:blipFill>
                    <p:spPr bwMode="auto">
                      <a:xfrm>
                        <a:off x="4330692" y="4907328"/>
                        <a:ext cx="650918" cy="263137"/>
                      </a:xfrm>
                      <a:prstGeom prst="rect">
                        <a:avLst/>
                      </a:prstGeom>
                      <a:noFill/>
                    </p:spPr>
                  </p:pic>
                </p:oleObj>
              </mc:Fallback>
            </mc:AlternateContent>
          </a:graphicData>
        </a:graphic>
      </p:graphicFrame>
      <p:graphicFrame>
        <p:nvGraphicFramePr>
          <p:cNvPr id="52" name="对象 51"/>
          <p:cNvGraphicFramePr>
            <a:graphicFrameLocks noChangeAspect="1"/>
          </p:cNvGraphicFramePr>
          <p:nvPr>
            <p:extLst/>
          </p:nvPr>
        </p:nvGraphicFramePr>
        <p:xfrm>
          <a:off x="5697167" y="4920856"/>
          <a:ext cx="592873" cy="234679"/>
        </p:xfrm>
        <a:graphic>
          <a:graphicData uri="http://schemas.openxmlformats.org/presentationml/2006/ole">
            <mc:AlternateContent xmlns:mc="http://schemas.openxmlformats.org/markup-compatibility/2006">
              <mc:Choice xmlns:v="urn:schemas-microsoft-com:vml" Requires="v">
                <p:oleObj spid="_x0000_s249878" name="Equation" r:id="rId39" imgW="457002" imgH="177723" progId="Equation.DSMT4">
                  <p:embed/>
                </p:oleObj>
              </mc:Choice>
              <mc:Fallback>
                <p:oleObj name="Equation" r:id="rId39" imgW="457002" imgH="177723" progId="Equation.DSMT4">
                  <p:embed/>
                  <p:pic>
                    <p:nvPicPr>
                      <p:cNvPr id="52" name="对象 5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697167" y="4920856"/>
                        <a:ext cx="592873" cy="234679"/>
                      </a:xfrm>
                      <a:prstGeom prst="rect">
                        <a:avLst/>
                      </a:prstGeom>
                      <a:noFill/>
                    </p:spPr>
                  </p:pic>
                </p:oleObj>
              </mc:Fallback>
            </mc:AlternateContent>
          </a:graphicData>
        </a:graphic>
      </p:graphicFrame>
      <p:graphicFrame>
        <p:nvGraphicFramePr>
          <p:cNvPr id="54" name="对象 53"/>
          <p:cNvGraphicFramePr>
            <a:graphicFrameLocks noChangeAspect="1"/>
          </p:cNvGraphicFramePr>
          <p:nvPr>
            <p:extLst/>
          </p:nvPr>
        </p:nvGraphicFramePr>
        <p:xfrm>
          <a:off x="6470584" y="4887288"/>
          <a:ext cx="759737" cy="301814"/>
        </p:xfrm>
        <a:graphic>
          <a:graphicData uri="http://schemas.openxmlformats.org/presentationml/2006/ole">
            <mc:AlternateContent xmlns:mc="http://schemas.openxmlformats.org/markup-compatibility/2006">
              <mc:Choice xmlns:v="urn:schemas-microsoft-com:vml" Requires="v">
                <p:oleObj spid="_x0000_s249879" name="Equation" r:id="rId40" imgW="698500" imgH="279400" progId="Equation.DSMT4">
                  <p:embed/>
                </p:oleObj>
              </mc:Choice>
              <mc:Fallback>
                <p:oleObj name="Equation" r:id="rId40" imgW="698500" imgH="279400" progId="Equation.DSMT4">
                  <p:embed/>
                  <p:pic>
                    <p:nvPicPr>
                      <p:cNvPr id="54" name="对象 53"/>
                      <p:cNvPicPr>
                        <a:picLocks noChangeAspect="1" noChangeArrowheads="1"/>
                      </p:cNvPicPr>
                      <p:nvPr/>
                    </p:nvPicPr>
                    <p:blipFill>
                      <a:blip r:embed="rId41">
                        <a:extLst>
                          <a:ext uri="{28A0092B-C50C-407E-A947-70E740481C1C}">
                            <a14:useLocalDpi xmlns:a14="http://schemas.microsoft.com/office/drawing/2010/main" val="0"/>
                          </a:ext>
                        </a:extLst>
                      </a:blip>
                      <a:srcRect/>
                      <a:stretch>
                        <a:fillRect/>
                      </a:stretch>
                    </p:blipFill>
                    <p:spPr bwMode="auto">
                      <a:xfrm>
                        <a:off x="6470584" y="4887288"/>
                        <a:ext cx="759737" cy="301814"/>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322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7404156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500"/>
                                        <p:tgtEl>
                                          <p:spTgt spid="11"/>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14"/>
                                        </p:tgtEl>
                                        <p:attrNameLst>
                                          <p:attrName>style.visibility</p:attrName>
                                        </p:attrNameLst>
                                      </p:cBhvr>
                                      <p:to>
                                        <p:strVal val="visible"/>
                                      </p:to>
                                    </p:set>
                                    <p:animEffect transition="in" filter="fade">
                                      <p:cBhvr>
                                        <p:cTn id="20" dur="500"/>
                                        <p:tgtEl>
                                          <p:spTgt spid="14"/>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fade">
                                      <p:cBhvr>
                                        <p:cTn id="23" dur="500"/>
                                        <p:tgtEl>
                                          <p:spTgt spid="12"/>
                                        </p:tgtEl>
                                      </p:cBhvr>
                                    </p:animEffect>
                                  </p:childTnLst>
                                </p:cTn>
                              </p:par>
                              <p:par>
                                <p:cTn id="24" presetID="10" presetClass="entr" presetSubtype="0" fill="hold" nodeType="with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fade">
                                      <p:cBhvr>
                                        <p:cTn id="26" dur="500"/>
                                        <p:tgtEl>
                                          <p:spTgt spid="16"/>
                                        </p:tgtEl>
                                      </p:cBhvr>
                                    </p:animEffect>
                                  </p:childTnLst>
                                </p:cTn>
                              </p:par>
                              <p:par>
                                <p:cTn id="27" presetID="10" presetClass="entr" presetSubtype="0" fill="hold" nodeType="withEffect">
                                  <p:stCondLst>
                                    <p:cond delay="0"/>
                                  </p:stCondLst>
                                  <p:childTnLst>
                                    <p:set>
                                      <p:cBhvr>
                                        <p:cTn id="28" dur="1" fill="hold">
                                          <p:stCondLst>
                                            <p:cond delay="0"/>
                                          </p:stCondLst>
                                        </p:cTn>
                                        <p:tgtEl>
                                          <p:spTgt spid="18"/>
                                        </p:tgtEl>
                                        <p:attrNameLst>
                                          <p:attrName>style.visibility</p:attrName>
                                        </p:attrNameLst>
                                      </p:cBhvr>
                                      <p:to>
                                        <p:strVal val="visible"/>
                                      </p:to>
                                    </p:set>
                                    <p:animEffect transition="in" filter="fade">
                                      <p:cBhvr>
                                        <p:cTn id="29" dur="500"/>
                                        <p:tgtEl>
                                          <p:spTgt spid="18"/>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19"/>
                                        </p:tgtEl>
                                        <p:attrNameLst>
                                          <p:attrName>style.visibility</p:attrName>
                                        </p:attrNameLst>
                                      </p:cBhvr>
                                      <p:to>
                                        <p:strVal val="visible"/>
                                      </p:to>
                                    </p:set>
                                    <p:animEffect transition="in" filter="fade">
                                      <p:cBhvr>
                                        <p:cTn id="34" dur="500"/>
                                        <p:tgtEl>
                                          <p:spTgt spid="19"/>
                                        </p:tgtEl>
                                      </p:cBhvr>
                                    </p:animEffect>
                                  </p:childTnLst>
                                </p:cTn>
                              </p:par>
                              <p:par>
                                <p:cTn id="35" presetID="10" presetClass="entr" presetSubtype="0" fill="hold" nodeType="withEffect">
                                  <p:stCondLst>
                                    <p:cond delay="0"/>
                                  </p:stCondLst>
                                  <p:childTnLst>
                                    <p:set>
                                      <p:cBhvr>
                                        <p:cTn id="36" dur="1" fill="hold">
                                          <p:stCondLst>
                                            <p:cond delay="0"/>
                                          </p:stCondLst>
                                        </p:cTn>
                                        <p:tgtEl>
                                          <p:spTgt spid="21"/>
                                        </p:tgtEl>
                                        <p:attrNameLst>
                                          <p:attrName>style.visibility</p:attrName>
                                        </p:attrNameLst>
                                      </p:cBhvr>
                                      <p:to>
                                        <p:strVal val="visible"/>
                                      </p:to>
                                    </p:set>
                                    <p:animEffect transition="in" filter="fade">
                                      <p:cBhvr>
                                        <p:cTn id="37" dur="500"/>
                                        <p:tgtEl>
                                          <p:spTgt spid="2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2"/>
                                        </p:tgtEl>
                                        <p:attrNameLst>
                                          <p:attrName>style.visibility</p:attrName>
                                        </p:attrNameLst>
                                      </p:cBhvr>
                                      <p:to>
                                        <p:strVal val="visible"/>
                                      </p:to>
                                    </p:set>
                                    <p:animEffect transition="in" filter="fade">
                                      <p:cBhvr>
                                        <p:cTn id="42" dur="500"/>
                                        <p:tgtEl>
                                          <p:spTgt spid="22"/>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25"/>
                                        </p:tgtEl>
                                        <p:attrNameLst>
                                          <p:attrName>style.visibility</p:attrName>
                                        </p:attrNameLst>
                                      </p:cBhvr>
                                      <p:to>
                                        <p:strVal val="visible"/>
                                      </p:to>
                                    </p:set>
                                    <p:animEffect transition="in" filter="fade">
                                      <p:cBhvr>
                                        <p:cTn id="47" dur="500"/>
                                        <p:tgtEl>
                                          <p:spTgt spid="25"/>
                                        </p:tgtEl>
                                      </p:cBhvr>
                                    </p:animEffect>
                                  </p:childTnLst>
                                </p:cTn>
                              </p:par>
                              <p:par>
                                <p:cTn id="48" presetID="10" presetClass="entr" presetSubtype="0" fill="hold" nodeType="withEffect">
                                  <p:stCondLst>
                                    <p:cond delay="0"/>
                                  </p:stCondLst>
                                  <p:childTnLst>
                                    <p:set>
                                      <p:cBhvr>
                                        <p:cTn id="49" dur="1" fill="hold">
                                          <p:stCondLst>
                                            <p:cond delay="0"/>
                                          </p:stCondLst>
                                        </p:cTn>
                                        <p:tgtEl>
                                          <p:spTgt spid="27"/>
                                        </p:tgtEl>
                                        <p:attrNameLst>
                                          <p:attrName>style.visibility</p:attrName>
                                        </p:attrNameLst>
                                      </p:cBhvr>
                                      <p:to>
                                        <p:strVal val="visible"/>
                                      </p:to>
                                    </p:set>
                                    <p:animEffect transition="in" filter="fade">
                                      <p:cBhvr>
                                        <p:cTn id="50" dur="500"/>
                                        <p:tgtEl>
                                          <p:spTgt spid="27"/>
                                        </p:tgtEl>
                                      </p:cBhvr>
                                    </p:animEffect>
                                  </p:childTnLst>
                                </p:cTn>
                              </p:par>
                              <p:par>
                                <p:cTn id="51" presetID="10" presetClass="entr" presetSubtype="0" fill="hold" nodeType="withEffect">
                                  <p:stCondLst>
                                    <p:cond delay="0"/>
                                  </p:stCondLst>
                                  <p:childTnLst>
                                    <p:set>
                                      <p:cBhvr>
                                        <p:cTn id="52" dur="1" fill="hold">
                                          <p:stCondLst>
                                            <p:cond delay="0"/>
                                          </p:stCondLst>
                                        </p:cTn>
                                        <p:tgtEl>
                                          <p:spTgt spid="29"/>
                                        </p:tgtEl>
                                        <p:attrNameLst>
                                          <p:attrName>style.visibility</p:attrName>
                                        </p:attrNameLst>
                                      </p:cBhvr>
                                      <p:to>
                                        <p:strVal val="visible"/>
                                      </p:to>
                                    </p:set>
                                    <p:animEffect transition="in" filter="fade">
                                      <p:cBhvr>
                                        <p:cTn id="53" dur="500"/>
                                        <p:tgtEl>
                                          <p:spTgt spid="29"/>
                                        </p:tgtEl>
                                      </p:cBhvr>
                                    </p:animEffect>
                                  </p:childTnLst>
                                </p:cTn>
                              </p:par>
                              <p:par>
                                <p:cTn id="54" presetID="10" presetClass="entr" presetSubtype="0" fill="hold" nodeType="withEffect">
                                  <p:stCondLst>
                                    <p:cond delay="0"/>
                                  </p:stCondLst>
                                  <p:childTnLst>
                                    <p:set>
                                      <p:cBhvr>
                                        <p:cTn id="55" dur="1" fill="hold">
                                          <p:stCondLst>
                                            <p:cond delay="0"/>
                                          </p:stCondLst>
                                        </p:cTn>
                                        <p:tgtEl>
                                          <p:spTgt spid="31"/>
                                        </p:tgtEl>
                                        <p:attrNameLst>
                                          <p:attrName>style.visibility</p:attrName>
                                        </p:attrNameLst>
                                      </p:cBhvr>
                                      <p:to>
                                        <p:strVal val="visible"/>
                                      </p:to>
                                    </p:set>
                                    <p:animEffect transition="in" filter="fade">
                                      <p:cBhvr>
                                        <p:cTn id="56" dur="500"/>
                                        <p:tgtEl>
                                          <p:spTgt spid="31"/>
                                        </p:tgtEl>
                                      </p:cBhvr>
                                    </p:animEffect>
                                  </p:childTnLst>
                                </p:cTn>
                              </p:par>
                              <p:par>
                                <p:cTn id="57" presetID="10" presetClass="entr" presetSubtype="0" fill="hold" nodeType="withEffect">
                                  <p:stCondLst>
                                    <p:cond delay="0"/>
                                  </p:stCondLst>
                                  <p:childTnLst>
                                    <p:set>
                                      <p:cBhvr>
                                        <p:cTn id="58" dur="1" fill="hold">
                                          <p:stCondLst>
                                            <p:cond delay="0"/>
                                          </p:stCondLst>
                                        </p:cTn>
                                        <p:tgtEl>
                                          <p:spTgt spid="33"/>
                                        </p:tgtEl>
                                        <p:attrNameLst>
                                          <p:attrName>style.visibility</p:attrName>
                                        </p:attrNameLst>
                                      </p:cBhvr>
                                      <p:to>
                                        <p:strVal val="visible"/>
                                      </p:to>
                                    </p:set>
                                    <p:animEffect transition="in" filter="fade">
                                      <p:cBhvr>
                                        <p:cTn id="59" dur="500"/>
                                        <p:tgtEl>
                                          <p:spTgt spid="33"/>
                                        </p:tgtEl>
                                      </p:cBhvr>
                                    </p:animEffect>
                                  </p:childTnLst>
                                </p:cTn>
                              </p:par>
                              <p:par>
                                <p:cTn id="60" presetID="10" presetClass="entr" presetSubtype="0" fill="hold" nodeType="withEffect">
                                  <p:stCondLst>
                                    <p:cond delay="0"/>
                                  </p:stCondLst>
                                  <p:childTnLst>
                                    <p:set>
                                      <p:cBhvr>
                                        <p:cTn id="61" dur="1" fill="hold">
                                          <p:stCondLst>
                                            <p:cond delay="0"/>
                                          </p:stCondLst>
                                        </p:cTn>
                                        <p:tgtEl>
                                          <p:spTgt spid="35"/>
                                        </p:tgtEl>
                                        <p:attrNameLst>
                                          <p:attrName>style.visibility</p:attrName>
                                        </p:attrNameLst>
                                      </p:cBhvr>
                                      <p:to>
                                        <p:strVal val="visible"/>
                                      </p:to>
                                    </p:set>
                                    <p:animEffect transition="in" filter="fade">
                                      <p:cBhvr>
                                        <p:cTn id="62" dur="500"/>
                                        <p:tgtEl>
                                          <p:spTgt spid="35"/>
                                        </p:tgtEl>
                                      </p:cBhvr>
                                    </p:animEffect>
                                  </p:childTnLst>
                                </p:cTn>
                              </p:par>
                              <p:par>
                                <p:cTn id="63" presetID="10" presetClass="entr" presetSubtype="0" fill="hold" nodeType="withEffect">
                                  <p:stCondLst>
                                    <p:cond delay="0"/>
                                  </p:stCondLst>
                                  <p:childTnLst>
                                    <p:set>
                                      <p:cBhvr>
                                        <p:cTn id="64" dur="1" fill="hold">
                                          <p:stCondLst>
                                            <p:cond delay="0"/>
                                          </p:stCondLst>
                                        </p:cTn>
                                        <p:tgtEl>
                                          <p:spTgt spid="39"/>
                                        </p:tgtEl>
                                        <p:attrNameLst>
                                          <p:attrName>style.visibility</p:attrName>
                                        </p:attrNameLst>
                                      </p:cBhvr>
                                      <p:to>
                                        <p:strVal val="visible"/>
                                      </p:to>
                                    </p:set>
                                    <p:animEffect transition="in" filter="fade">
                                      <p:cBhvr>
                                        <p:cTn id="65" dur="500"/>
                                        <p:tgtEl>
                                          <p:spTgt spid="39"/>
                                        </p:tgtEl>
                                      </p:cBhvr>
                                    </p:animEffect>
                                  </p:childTnLst>
                                </p:cTn>
                              </p:par>
                              <p:par>
                                <p:cTn id="66" presetID="10" presetClass="entr" presetSubtype="0" fill="hold" nodeType="withEffect">
                                  <p:stCondLst>
                                    <p:cond delay="0"/>
                                  </p:stCondLst>
                                  <p:childTnLst>
                                    <p:set>
                                      <p:cBhvr>
                                        <p:cTn id="67" dur="1" fill="hold">
                                          <p:stCondLst>
                                            <p:cond delay="0"/>
                                          </p:stCondLst>
                                        </p:cTn>
                                        <p:tgtEl>
                                          <p:spTgt spid="41"/>
                                        </p:tgtEl>
                                        <p:attrNameLst>
                                          <p:attrName>style.visibility</p:attrName>
                                        </p:attrNameLst>
                                      </p:cBhvr>
                                      <p:to>
                                        <p:strVal val="visible"/>
                                      </p:to>
                                    </p:set>
                                    <p:animEffect transition="in" filter="fade">
                                      <p:cBhvr>
                                        <p:cTn id="68" dur="500"/>
                                        <p:tgtEl>
                                          <p:spTgt spid="41"/>
                                        </p:tgtEl>
                                      </p:cBhvr>
                                    </p:animEffect>
                                  </p:childTnLst>
                                </p:cTn>
                              </p:par>
                              <p:par>
                                <p:cTn id="69" presetID="10" presetClass="entr" presetSubtype="0" fill="hold" nodeType="withEffect">
                                  <p:stCondLst>
                                    <p:cond delay="0"/>
                                  </p:stCondLst>
                                  <p:childTnLst>
                                    <p:set>
                                      <p:cBhvr>
                                        <p:cTn id="70" dur="1" fill="hold">
                                          <p:stCondLst>
                                            <p:cond delay="0"/>
                                          </p:stCondLst>
                                        </p:cTn>
                                        <p:tgtEl>
                                          <p:spTgt spid="37"/>
                                        </p:tgtEl>
                                        <p:attrNameLst>
                                          <p:attrName>style.visibility</p:attrName>
                                        </p:attrNameLst>
                                      </p:cBhvr>
                                      <p:to>
                                        <p:strVal val="visible"/>
                                      </p:to>
                                    </p:set>
                                    <p:animEffect transition="in" filter="fade">
                                      <p:cBhvr>
                                        <p:cTn id="71" dur="500"/>
                                        <p:tgtEl>
                                          <p:spTgt spid="37"/>
                                        </p:tgtEl>
                                      </p:cBhvr>
                                    </p:animEffect>
                                  </p:childTnLst>
                                </p:cTn>
                              </p:par>
                              <p:par>
                                <p:cTn id="72" presetID="10" presetClass="entr" presetSubtype="0" fill="hold" grpId="0" nodeType="withEffect">
                                  <p:stCondLst>
                                    <p:cond delay="0"/>
                                  </p:stCondLst>
                                  <p:childTnLst>
                                    <p:set>
                                      <p:cBhvr>
                                        <p:cTn id="73" dur="1" fill="hold">
                                          <p:stCondLst>
                                            <p:cond delay="0"/>
                                          </p:stCondLst>
                                        </p:cTn>
                                        <p:tgtEl>
                                          <p:spTgt spid="23"/>
                                        </p:tgtEl>
                                        <p:attrNameLst>
                                          <p:attrName>style.visibility</p:attrName>
                                        </p:attrNameLst>
                                      </p:cBhvr>
                                      <p:to>
                                        <p:strVal val="visible"/>
                                      </p:to>
                                    </p:set>
                                    <p:animEffect transition="in" filter="fade">
                                      <p:cBhvr>
                                        <p:cTn id="74" dur="500"/>
                                        <p:tgtEl>
                                          <p:spTgt spid="23"/>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nodeType="clickEffect">
                                  <p:stCondLst>
                                    <p:cond delay="0"/>
                                  </p:stCondLst>
                                  <p:childTnLst>
                                    <p:set>
                                      <p:cBhvr>
                                        <p:cTn id="78" dur="1" fill="hold">
                                          <p:stCondLst>
                                            <p:cond delay="0"/>
                                          </p:stCondLst>
                                        </p:cTn>
                                        <p:tgtEl>
                                          <p:spTgt spid="44"/>
                                        </p:tgtEl>
                                        <p:attrNameLst>
                                          <p:attrName>style.visibility</p:attrName>
                                        </p:attrNameLst>
                                      </p:cBhvr>
                                      <p:to>
                                        <p:strVal val="visible"/>
                                      </p:to>
                                    </p:set>
                                    <p:animEffect transition="in" filter="fade">
                                      <p:cBhvr>
                                        <p:cTn id="79" dur="500"/>
                                        <p:tgtEl>
                                          <p:spTgt spid="44"/>
                                        </p:tgtEl>
                                      </p:cBhvr>
                                    </p:animEffect>
                                  </p:childTnLst>
                                </p:cTn>
                              </p:par>
                              <p:par>
                                <p:cTn id="80" presetID="10" presetClass="entr" presetSubtype="0" fill="hold" nodeType="withEffect">
                                  <p:stCondLst>
                                    <p:cond delay="0"/>
                                  </p:stCondLst>
                                  <p:childTnLst>
                                    <p:set>
                                      <p:cBhvr>
                                        <p:cTn id="81" dur="1" fill="hold">
                                          <p:stCondLst>
                                            <p:cond delay="0"/>
                                          </p:stCondLst>
                                        </p:cTn>
                                        <p:tgtEl>
                                          <p:spTgt spid="46"/>
                                        </p:tgtEl>
                                        <p:attrNameLst>
                                          <p:attrName>style.visibility</p:attrName>
                                        </p:attrNameLst>
                                      </p:cBhvr>
                                      <p:to>
                                        <p:strVal val="visible"/>
                                      </p:to>
                                    </p:set>
                                    <p:animEffect transition="in" filter="fade">
                                      <p:cBhvr>
                                        <p:cTn id="82" dur="500"/>
                                        <p:tgtEl>
                                          <p:spTgt spid="46"/>
                                        </p:tgtEl>
                                      </p:cBhvr>
                                    </p:animEffect>
                                  </p:childTnLst>
                                </p:cTn>
                              </p:par>
                              <p:par>
                                <p:cTn id="83" presetID="10" presetClass="entr" presetSubtype="0" fill="hold" nodeType="withEffect">
                                  <p:stCondLst>
                                    <p:cond delay="0"/>
                                  </p:stCondLst>
                                  <p:childTnLst>
                                    <p:set>
                                      <p:cBhvr>
                                        <p:cTn id="84" dur="1" fill="hold">
                                          <p:stCondLst>
                                            <p:cond delay="0"/>
                                          </p:stCondLst>
                                        </p:cTn>
                                        <p:tgtEl>
                                          <p:spTgt spid="48"/>
                                        </p:tgtEl>
                                        <p:attrNameLst>
                                          <p:attrName>style.visibility</p:attrName>
                                        </p:attrNameLst>
                                      </p:cBhvr>
                                      <p:to>
                                        <p:strVal val="visible"/>
                                      </p:to>
                                    </p:set>
                                    <p:animEffect transition="in" filter="fade">
                                      <p:cBhvr>
                                        <p:cTn id="85" dur="500"/>
                                        <p:tgtEl>
                                          <p:spTgt spid="48"/>
                                        </p:tgtEl>
                                      </p:cBhvr>
                                    </p:animEffect>
                                  </p:childTnLst>
                                </p:cTn>
                              </p:par>
                              <p:par>
                                <p:cTn id="86" presetID="10" presetClass="entr" presetSubtype="0" fill="hold" nodeType="withEffect">
                                  <p:stCondLst>
                                    <p:cond delay="0"/>
                                  </p:stCondLst>
                                  <p:childTnLst>
                                    <p:set>
                                      <p:cBhvr>
                                        <p:cTn id="87" dur="1" fill="hold">
                                          <p:stCondLst>
                                            <p:cond delay="0"/>
                                          </p:stCondLst>
                                        </p:cTn>
                                        <p:tgtEl>
                                          <p:spTgt spid="50"/>
                                        </p:tgtEl>
                                        <p:attrNameLst>
                                          <p:attrName>style.visibility</p:attrName>
                                        </p:attrNameLst>
                                      </p:cBhvr>
                                      <p:to>
                                        <p:strVal val="visible"/>
                                      </p:to>
                                    </p:set>
                                    <p:animEffect transition="in" filter="fade">
                                      <p:cBhvr>
                                        <p:cTn id="88" dur="500"/>
                                        <p:tgtEl>
                                          <p:spTgt spid="50"/>
                                        </p:tgtEl>
                                      </p:cBhvr>
                                    </p:animEffect>
                                  </p:childTnLst>
                                </p:cTn>
                              </p:par>
                              <p:par>
                                <p:cTn id="89" presetID="10" presetClass="entr" presetSubtype="0" fill="hold" grpId="0" nodeType="withEffect">
                                  <p:stCondLst>
                                    <p:cond delay="0"/>
                                  </p:stCondLst>
                                  <p:childTnLst>
                                    <p:set>
                                      <p:cBhvr>
                                        <p:cTn id="90" dur="1" fill="hold">
                                          <p:stCondLst>
                                            <p:cond delay="0"/>
                                          </p:stCondLst>
                                        </p:cTn>
                                        <p:tgtEl>
                                          <p:spTgt spid="42"/>
                                        </p:tgtEl>
                                        <p:attrNameLst>
                                          <p:attrName>style.visibility</p:attrName>
                                        </p:attrNameLst>
                                      </p:cBhvr>
                                      <p:to>
                                        <p:strVal val="visible"/>
                                      </p:to>
                                    </p:set>
                                    <p:animEffect transition="in" filter="fade">
                                      <p:cBhvr>
                                        <p:cTn id="91" dur="500"/>
                                        <p:tgtEl>
                                          <p:spTgt spid="42"/>
                                        </p:tgtEl>
                                      </p:cBhvr>
                                    </p:animEffect>
                                  </p:childTnLst>
                                </p:cTn>
                              </p:par>
                              <p:par>
                                <p:cTn id="92" presetID="10" presetClass="entr" presetSubtype="0" fill="hold" nodeType="withEffect">
                                  <p:stCondLst>
                                    <p:cond delay="0"/>
                                  </p:stCondLst>
                                  <p:childTnLst>
                                    <p:set>
                                      <p:cBhvr>
                                        <p:cTn id="93" dur="1" fill="hold">
                                          <p:stCondLst>
                                            <p:cond delay="0"/>
                                          </p:stCondLst>
                                        </p:cTn>
                                        <p:tgtEl>
                                          <p:spTgt spid="52"/>
                                        </p:tgtEl>
                                        <p:attrNameLst>
                                          <p:attrName>style.visibility</p:attrName>
                                        </p:attrNameLst>
                                      </p:cBhvr>
                                      <p:to>
                                        <p:strVal val="visible"/>
                                      </p:to>
                                    </p:set>
                                    <p:animEffect transition="in" filter="fade">
                                      <p:cBhvr>
                                        <p:cTn id="94" dur="500"/>
                                        <p:tgtEl>
                                          <p:spTgt spid="52"/>
                                        </p:tgtEl>
                                      </p:cBhvr>
                                    </p:animEffect>
                                  </p:childTnLst>
                                </p:cTn>
                              </p:par>
                              <p:par>
                                <p:cTn id="95" presetID="10" presetClass="entr" presetSubtype="0" fill="hold" nodeType="withEffect">
                                  <p:stCondLst>
                                    <p:cond delay="0"/>
                                  </p:stCondLst>
                                  <p:childTnLst>
                                    <p:set>
                                      <p:cBhvr>
                                        <p:cTn id="96" dur="1" fill="hold">
                                          <p:stCondLst>
                                            <p:cond delay="0"/>
                                          </p:stCondLst>
                                        </p:cTn>
                                        <p:tgtEl>
                                          <p:spTgt spid="54"/>
                                        </p:tgtEl>
                                        <p:attrNameLst>
                                          <p:attrName>style.visibility</p:attrName>
                                        </p:attrNameLst>
                                      </p:cBhvr>
                                      <p:to>
                                        <p:strVal val="visible"/>
                                      </p:to>
                                    </p:set>
                                    <p:animEffect transition="in" filter="fade">
                                      <p:cBhvr>
                                        <p:cTn id="97"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2" grpId="0"/>
      <p:bldP spid="19" grpId="0"/>
      <p:bldP spid="22" grpId="0"/>
      <p:bldP spid="23" grpId="0"/>
      <p:bldP spid="42" grpId="0"/>
    </p:bldLst>
  </p:timing>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57926" y="1244994"/>
            <a:ext cx="4356705"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(5)</a:t>
            </a:r>
            <a:r>
              <a:rPr kumimoji="0" lang="en-US" altLang="zh-CN" sz="1800" b="1" i="1"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 </a:t>
            </a:r>
            <a:r>
              <a:rPr kumimoji="0" lang="zh-CN" altLang="zh-CN" sz="18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线性定常连续系统中的</a:t>
            </a:r>
            <a:r>
              <a:rPr kumimoji="0" lang="en-US" altLang="zh-CN" sz="1800" b="1" i="1" u="none" strike="noStrike" kern="100" cap="none" spc="0" normalizeH="0" baseline="0" noProof="0" dirty="0" err="1">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Lyapunov</a:t>
            </a:r>
            <a:r>
              <a:rPr kumimoji="0" lang="zh-CN" altLang="zh-CN" sz="1800" b="1"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方法</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5" name="矩形 4"/>
          <p:cNvSpPr/>
          <p:nvPr/>
        </p:nvSpPr>
        <p:spPr>
          <a:xfrm>
            <a:off x="583656" y="1716096"/>
            <a:ext cx="7943125" cy="784830"/>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设线性定常系统的状态方程为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，其中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为非奇异矩阵，则原点是系统唯一的平衡状态。取正定二次型函数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a:t>
            </a:r>
            <a:r>
              <a:rPr kumimoji="0" lang="en-US" altLang="zh-CN" sz="1800" b="0" i="1" u="none" strike="noStrike" kern="100" cap="none" spc="0" normalizeH="0" baseline="0" noProof="0" dirty="0" err="1">
                <a:ln>
                  <a:noFill/>
                </a:ln>
                <a:solidFill>
                  <a:prstClr val="black"/>
                </a:solidFill>
                <a:effectLst/>
                <a:uLnTx/>
                <a:uFillTx/>
                <a:latin typeface="Times New Roman" panose="02020603050405020304" pitchFamily="18" charset="0"/>
                <a:ea typeface="宋体" panose="02010600030101010101" pitchFamily="2" charset="-122"/>
                <a:cs typeface="+mn-cs"/>
              </a:rPr>
              <a:t>Lyapunov</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函数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则有</a:t>
            </a:r>
          </a:p>
        </p:txBody>
      </p:sp>
      <p:graphicFrame>
        <p:nvGraphicFramePr>
          <p:cNvPr id="7" name="对象 6"/>
          <p:cNvGraphicFramePr>
            <a:graphicFrameLocks noChangeAspect="1"/>
          </p:cNvGraphicFramePr>
          <p:nvPr>
            <p:extLst/>
          </p:nvPr>
        </p:nvGraphicFramePr>
        <p:xfrm>
          <a:off x="3818839" y="1799287"/>
          <a:ext cx="776021" cy="263058"/>
        </p:xfrm>
        <a:graphic>
          <a:graphicData uri="http://schemas.openxmlformats.org/presentationml/2006/ole">
            <mc:AlternateContent xmlns:mc="http://schemas.openxmlformats.org/markup-compatibility/2006">
              <mc:Choice xmlns:v="urn:schemas-microsoft-com:vml" Requires="v">
                <p:oleObj spid="_x0000_s250882" name="Equation" r:id="rId3" imgW="558800" imgH="190500" progId="Equation.DSMT4">
                  <p:embed/>
                </p:oleObj>
              </mc:Choice>
              <mc:Fallback>
                <p:oleObj name="Equation" r:id="rId3" imgW="558800" imgH="190500"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18839" y="1799287"/>
                        <a:ext cx="776021" cy="263058"/>
                      </a:xfrm>
                      <a:prstGeom prst="rect">
                        <a:avLst/>
                      </a:prstGeom>
                      <a:noFill/>
                    </p:spPr>
                  </p:pic>
                </p:oleObj>
              </mc:Fallback>
            </mc:AlternateContent>
          </a:graphicData>
        </a:graphic>
      </p:graphicFrame>
      <p:graphicFrame>
        <p:nvGraphicFramePr>
          <p:cNvPr id="9" name="对象 8"/>
          <p:cNvGraphicFramePr>
            <a:graphicFrameLocks noChangeAspect="1"/>
          </p:cNvGraphicFramePr>
          <p:nvPr>
            <p:extLst/>
          </p:nvPr>
        </p:nvGraphicFramePr>
        <p:xfrm>
          <a:off x="4326255" y="2145536"/>
          <a:ext cx="1095164" cy="284321"/>
        </p:xfrm>
        <a:graphic>
          <a:graphicData uri="http://schemas.openxmlformats.org/presentationml/2006/ole">
            <mc:AlternateContent xmlns:mc="http://schemas.openxmlformats.org/markup-compatibility/2006">
              <mc:Choice xmlns:v="urn:schemas-microsoft-com:vml" Requires="v">
                <p:oleObj spid="_x0000_s250883" name="公式" r:id="rId5" imgW="990170" imgH="253890" progId="Equation.3">
                  <p:embed/>
                </p:oleObj>
              </mc:Choice>
              <mc:Fallback>
                <p:oleObj name="公式" r:id="rId5" imgW="990170" imgH="253890" progId="Equation.3">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326255" y="2145536"/>
                        <a:ext cx="1095164" cy="284321"/>
                      </a:xfrm>
                      <a:prstGeom prst="rect">
                        <a:avLst/>
                      </a:prstGeom>
                      <a:noFill/>
                    </p:spPr>
                  </p:pic>
                </p:oleObj>
              </mc:Fallback>
            </mc:AlternateContent>
          </a:graphicData>
        </a:graphic>
      </p:graphicFrame>
      <p:graphicFrame>
        <p:nvGraphicFramePr>
          <p:cNvPr id="11" name="对象 10"/>
          <p:cNvGraphicFramePr>
            <a:graphicFrameLocks noChangeAspect="1"/>
          </p:cNvGraphicFramePr>
          <p:nvPr>
            <p:extLst/>
          </p:nvPr>
        </p:nvGraphicFramePr>
        <p:xfrm>
          <a:off x="1965960" y="2480834"/>
          <a:ext cx="4934045" cy="415499"/>
        </p:xfrm>
        <a:graphic>
          <a:graphicData uri="http://schemas.openxmlformats.org/presentationml/2006/ole">
            <mc:AlternateContent xmlns:mc="http://schemas.openxmlformats.org/markup-compatibility/2006">
              <mc:Choice xmlns:v="urn:schemas-microsoft-com:vml" Requires="v">
                <p:oleObj spid="_x0000_s250884" name="Equation" r:id="rId7" imgW="2717800" imgH="228600" progId="Equation.DSMT4">
                  <p:embed/>
                </p:oleObj>
              </mc:Choice>
              <mc:Fallback>
                <p:oleObj name="Equation" r:id="rId7" imgW="2717800" imgH="228600"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65960" y="2480834"/>
                        <a:ext cx="4934045" cy="415499"/>
                      </a:xfrm>
                      <a:prstGeom prst="rect">
                        <a:avLst/>
                      </a:prstGeom>
                      <a:noFill/>
                    </p:spPr>
                  </p:pic>
                </p:oleObj>
              </mc:Fallback>
            </mc:AlternateContent>
          </a:graphicData>
        </a:graphic>
      </p:graphicFrame>
      <p:sp>
        <p:nvSpPr>
          <p:cNvPr id="12" name="矩形 11"/>
          <p:cNvSpPr/>
          <p:nvPr/>
        </p:nvSpPr>
        <p:spPr>
          <a:xfrm>
            <a:off x="457926" y="2996022"/>
            <a:ext cx="5874295" cy="438582"/>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令</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，此式称为</a:t>
            </a:r>
            <a:r>
              <a:rPr kumimoji="0" lang="en-US" altLang="zh-CN" sz="1800" b="0" i="1" u="none" strike="noStrike" kern="100" cap="none" spc="0" normalizeH="0" baseline="0" noProof="0" dirty="0" err="1">
                <a:ln>
                  <a:noFill/>
                </a:ln>
                <a:solidFill>
                  <a:prstClr val="black"/>
                </a:solidFill>
                <a:effectLst/>
                <a:uLnTx/>
                <a:uFillTx/>
                <a:latin typeface="Times New Roman" panose="02020603050405020304" pitchFamily="18" charset="0"/>
                <a:ea typeface="宋体" panose="02010600030101010101" pitchFamily="2" charset="-122"/>
                <a:cs typeface="+mn-cs"/>
              </a:rPr>
              <a:t>Lyapunov</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矩阵代数方程。</a:t>
            </a:r>
          </a:p>
        </p:txBody>
      </p:sp>
      <p:sp>
        <p:nvSpPr>
          <p:cNvPr id="13" name="Rectangle 8"/>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1018102" y="3036273"/>
          <a:ext cx="1416488" cy="323768"/>
        </p:xfrm>
        <a:graphic>
          <a:graphicData uri="http://schemas.openxmlformats.org/presentationml/2006/ole">
            <mc:AlternateContent xmlns:mc="http://schemas.openxmlformats.org/markup-compatibility/2006">
              <mc:Choice xmlns:v="urn:schemas-microsoft-com:vml" Requires="v">
                <p:oleObj spid="_x0000_s250885" name="Equation" r:id="rId9" imgW="1002865" imgH="228501" progId="Equation.DSMT4">
                  <p:embed/>
                </p:oleObj>
              </mc:Choice>
              <mc:Fallback>
                <p:oleObj name="Equation" r:id="rId9" imgW="1002865" imgH="228501"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018102" y="3036273"/>
                        <a:ext cx="1416488" cy="323768"/>
                      </a:xfrm>
                      <a:prstGeom prst="rect">
                        <a:avLst/>
                      </a:prstGeom>
                      <a:noFill/>
                    </p:spPr>
                  </p:pic>
                </p:oleObj>
              </mc:Fallback>
            </mc:AlternateContent>
          </a:graphicData>
        </a:graphic>
      </p:graphicFrame>
      <p:sp>
        <p:nvSpPr>
          <p:cNvPr id="15" name="矩形 14"/>
          <p:cNvSpPr/>
          <p:nvPr/>
        </p:nvSpPr>
        <p:spPr>
          <a:xfrm>
            <a:off x="434842" y="3439414"/>
            <a:ext cx="2233304" cy="438582"/>
          </a:xfrm>
          <a:prstGeom prst="rect">
            <a:avLst/>
          </a:prstGeom>
        </p:spPr>
        <p:txBody>
          <a:bodyPr wrap="non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从前面两式可得：</a:t>
            </a:r>
          </a:p>
        </p:txBody>
      </p:sp>
      <p:graphicFrame>
        <p:nvGraphicFramePr>
          <p:cNvPr id="17" name="对象 16"/>
          <p:cNvGraphicFramePr>
            <a:graphicFrameLocks noChangeAspect="1"/>
          </p:cNvGraphicFramePr>
          <p:nvPr>
            <p:extLst/>
          </p:nvPr>
        </p:nvGraphicFramePr>
        <p:xfrm>
          <a:off x="3442687" y="3853384"/>
          <a:ext cx="1326860" cy="286889"/>
        </p:xfrm>
        <a:graphic>
          <a:graphicData uri="http://schemas.openxmlformats.org/presentationml/2006/ole">
            <mc:AlternateContent xmlns:mc="http://schemas.openxmlformats.org/markup-compatibility/2006">
              <mc:Choice xmlns:v="urn:schemas-microsoft-com:vml" Requires="v">
                <p:oleObj spid="_x0000_s250886" name="Equation" r:id="rId11" imgW="1054100" imgH="228600" progId="Equation.DSMT4">
                  <p:embed/>
                </p:oleObj>
              </mc:Choice>
              <mc:Fallback>
                <p:oleObj name="Equation" r:id="rId11" imgW="1054100" imgH="228600" progId="Equation.DSMT4">
                  <p:embed/>
                  <p:pic>
                    <p:nvPicPr>
                      <p:cNvPr id="17" name="对象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442687" y="3853384"/>
                        <a:ext cx="1326860" cy="286889"/>
                      </a:xfrm>
                      <a:prstGeom prst="rect">
                        <a:avLst/>
                      </a:prstGeom>
                      <a:noFill/>
                    </p:spPr>
                  </p:pic>
                </p:oleObj>
              </mc:Fallback>
            </mc:AlternateContent>
          </a:graphicData>
        </a:graphic>
      </p:graphicFrame>
      <p:sp>
        <p:nvSpPr>
          <p:cNvPr id="18" name="矩形 17"/>
          <p:cNvSpPr/>
          <p:nvPr/>
        </p:nvSpPr>
        <p:spPr>
          <a:xfrm>
            <a:off x="583656" y="4323409"/>
            <a:ext cx="7943125" cy="784830"/>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在上式中，只要</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阵正定，则</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负定，根据</a:t>
            </a:r>
            <a:r>
              <a:rPr kumimoji="0" lang="en-US" altLang="zh-CN" sz="1800" b="0" i="1" u="none" strike="noStrike" kern="100" cap="none" spc="0" normalizeH="0" baseline="0" noProof="0" dirty="0" err="1">
                <a:ln>
                  <a:noFill/>
                </a:ln>
                <a:solidFill>
                  <a:prstClr val="black"/>
                </a:solidFill>
                <a:effectLst/>
                <a:uLnTx/>
                <a:uFillTx/>
                <a:latin typeface="Times New Roman" panose="02020603050405020304" pitchFamily="18" charset="0"/>
                <a:ea typeface="宋体" panose="02010600030101010101" pitchFamily="2" charset="-122"/>
                <a:cs typeface="+mn-cs"/>
              </a:rPr>
              <a:t>Lyapunov</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稳定性判据可知系统是大范围渐近稳定的。</a:t>
            </a:r>
          </a:p>
        </p:txBody>
      </p:sp>
      <p:graphicFrame>
        <p:nvGraphicFramePr>
          <p:cNvPr id="20" name="对象 19"/>
          <p:cNvGraphicFramePr>
            <a:graphicFrameLocks noChangeAspect="1"/>
          </p:cNvGraphicFramePr>
          <p:nvPr>
            <p:extLst/>
          </p:nvPr>
        </p:nvGraphicFramePr>
        <p:xfrm>
          <a:off x="2434590" y="4374241"/>
          <a:ext cx="251460" cy="330041"/>
        </p:xfrm>
        <a:graphic>
          <a:graphicData uri="http://schemas.openxmlformats.org/presentationml/2006/ole">
            <mc:AlternateContent xmlns:mc="http://schemas.openxmlformats.org/markup-compatibility/2006">
              <mc:Choice xmlns:v="urn:schemas-microsoft-com:vml" Requires="v">
                <p:oleObj spid="_x0000_s250887" name="公式" r:id="rId13" imgW="152268" imgH="203024" progId="Equation.3">
                  <p:embed/>
                </p:oleObj>
              </mc:Choice>
              <mc:Fallback>
                <p:oleObj name="公式" r:id="rId13" imgW="152268" imgH="203024" progId="Equation.3">
                  <p:embed/>
                  <p:pic>
                    <p:nvPicPr>
                      <p:cNvPr id="20" name="对象 1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434590" y="4374241"/>
                        <a:ext cx="251460" cy="330041"/>
                      </a:xfrm>
                      <a:prstGeom prst="rect">
                        <a:avLst/>
                      </a:prstGeom>
                      <a:noFill/>
                    </p:spPr>
                  </p:pic>
                </p:oleObj>
              </mc:Fallback>
            </mc:AlternateContent>
          </a:graphicData>
        </a:graphic>
      </p:graphicFrame>
      <p:graphicFrame>
        <p:nvGraphicFramePr>
          <p:cNvPr id="22" name="对象 21"/>
          <p:cNvGraphicFramePr>
            <a:graphicFrameLocks noChangeAspect="1"/>
          </p:cNvGraphicFramePr>
          <p:nvPr>
            <p:extLst/>
          </p:nvPr>
        </p:nvGraphicFramePr>
        <p:xfrm>
          <a:off x="3885979" y="4379196"/>
          <a:ext cx="440276" cy="257723"/>
        </p:xfrm>
        <a:graphic>
          <a:graphicData uri="http://schemas.openxmlformats.org/presentationml/2006/ole">
            <mc:AlternateContent xmlns:mc="http://schemas.openxmlformats.org/markup-compatibility/2006">
              <mc:Choice xmlns:v="urn:schemas-microsoft-com:vml" Requires="v">
                <p:oleObj spid="_x0000_s250888" name="Equation" r:id="rId15" imgW="393529" imgH="228501" progId="Equation.DSMT4">
                  <p:embed/>
                </p:oleObj>
              </mc:Choice>
              <mc:Fallback>
                <p:oleObj name="Equation" r:id="rId15" imgW="393529" imgH="228501" progId="Equation.DSMT4">
                  <p:embed/>
                  <p:pic>
                    <p:nvPicPr>
                      <p:cNvPr id="22" name="对象 2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885979" y="4379196"/>
                        <a:ext cx="440276" cy="257723"/>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323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9434845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fade">
                                      <p:cBhvr>
                                        <p:cTn id="18" dur="500"/>
                                        <p:tgtEl>
                                          <p:spTgt spid="11"/>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fade">
                                      <p:cBhvr>
                                        <p:cTn id="23" dur="500"/>
                                        <p:tgtEl>
                                          <p:spTgt spid="14"/>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2"/>
                                        </p:tgtEl>
                                        <p:attrNameLst>
                                          <p:attrName>style.visibility</p:attrName>
                                        </p:attrNameLst>
                                      </p:cBhvr>
                                      <p:to>
                                        <p:strVal val="visible"/>
                                      </p:to>
                                    </p:set>
                                    <p:animEffect transition="in" filter="fade">
                                      <p:cBhvr>
                                        <p:cTn id="26" dur="500"/>
                                        <p:tgtEl>
                                          <p:spTgt spid="12"/>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5"/>
                                        </p:tgtEl>
                                        <p:attrNameLst>
                                          <p:attrName>style.visibility</p:attrName>
                                        </p:attrNameLst>
                                      </p:cBhvr>
                                      <p:to>
                                        <p:strVal val="visible"/>
                                      </p:to>
                                    </p:set>
                                    <p:animEffect transition="in" filter="fade">
                                      <p:cBhvr>
                                        <p:cTn id="31" dur="500"/>
                                        <p:tgtEl>
                                          <p:spTgt spid="15"/>
                                        </p:tgtEl>
                                      </p:cBhvr>
                                    </p:animEffect>
                                  </p:childTnLst>
                                </p:cTn>
                              </p:par>
                              <p:par>
                                <p:cTn id="32" presetID="10" presetClass="entr" presetSubtype="0" fill="hold" nodeType="withEffect">
                                  <p:stCondLst>
                                    <p:cond delay="0"/>
                                  </p:stCondLst>
                                  <p:childTnLst>
                                    <p:set>
                                      <p:cBhvr>
                                        <p:cTn id="33" dur="1" fill="hold">
                                          <p:stCondLst>
                                            <p:cond delay="0"/>
                                          </p:stCondLst>
                                        </p:cTn>
                                        <p:tgtEl>
                                          <p:spTgt spid="17"/>
                                        </p:tgtEl>
                                        <p:attrNameLst>
                                          <p:attrName>style.visibility</p:attrName>
                                        </p:attrNameLst>
                                      </p:cBhvr>
                                      <p:to>
                                        <p:strVal val="visible"/>
                                      </p:to>
                                    </p:set>
                                    <p:animEffect transition="in" filter="fade">
                                      <p:cBhvr>
                                        <p:cTn id="34" dur="500"/>
                                        <p:tgtEl>
                                          <p:spTgt spid="17"/>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nodeType="clickEffect">
                                  <p:stCondLst>
                                    <p:cond delay="0"/>
                                  </p:stCondLst>
                                  <p:childTnLst>
                                    <p:set>
                                      <p:cBhvr>
                                        <p:cTn id="38" dur="1" fill="hold">
                                          <p:stCondLst>
                                            <p:cond delay="0"/>
                                          </p:stCondLst>
                                        </p:cTn>
                                        <p:tgtEl>
                                          <p:spTgt spid="20"/>
                                        </p:tgtEl>
                                        <p:attrNameLst>
                                          <p:attrName>style.visibility</p:attrName>
                                        </p:attrNameLst>
                                      </p:cBhvr>
                                      <p:to>
                                        <p:strVal val="visible"/>
                                      </p:to>
                                    </p:set>
                                    <p:animEffect transition="in" filter="fade">
                                      <p:cBhvr>
                                        <p:cTn id="39" dur="500"/>
                                        <p:tgtEl>
                                          <p:spTgt spid="20"/>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18"/>
                                        </p:tgtEl>
                                        <p:attrNameLst>
                                          <p:attrName>style.visibility</p:attrName>
                                        </p:attrNameLst>
                                      </p:cBhvr>
                                      <p:to>
                                        <p:strVal val="visible"/>
                                      </p:to>
                                    </p:set>
                                    <p:animEffect transition="in" filter="fade">
                                      <p:cBhvr>
                                        <p:cTn id="42" dur="500"/>
                                        <p:tgtEl>
                                          <p:spTgt spid="18"/>
                                        </p:tgtEl>
                                      </p:cBhvr>
                                    </p:animEffect>
                                  </p:childTnLst>
                                </p:cTn>
                              </p:par>
                              <p:par>
                                <p:cTn id="43" presetID="10" presetClass="entr" presetSubtype="0" fill="hold" nodeType="withEffect">
                                  <p:stCondLst>
                                    <p:cond delay="0"/>
                                  </p:stCondLst>
                                  <p:childTnLst>
                                    <p:set>
                                      <p:cBhvr>
                                        <p:cTn id="44" dur="1" fill="hold">
                                          <p:stCondLst>
                                            <p:cond delay="0"/>
                                          </p:stCondLst>
                                        </p:cTn>
                                        <p:tgtEl>
                                          <p:spTgt spid="22"/>
                                        </p:tgtEl>
                                        <p:attrNameLst>
                                          <p:attrName>style.visibility</p:attrName>
                                        </p:attrNameLst>
                                      </p:cBhvr>
                                      <p:to>
                                        <p:strVal val="visible"/>
                                      </p:to>
                                    </p:set>
                                    <p:animEffect transition="in" filter="fade">
                                      <p:cBhvr>
                                        <p:cTn id="45"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2" grpId="0"/>
      <p:bldP spid="15" grpId="0"/>
      <p:bldP spid="18" grpId="0"/>
    </p:bldLst>
  </p:timing>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624325" y="1647507"/>
            <a:ext cx="5003293" cy="438582"/>
          </a:xfrm>
          <a:prstGeom prst="rect">
            <a:avLst/>
          </a:prstGeom>
        </p:spPr>
        <p:txBody>
          <a:bodyPr wrap="non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所以，线性定常连续系统渐近稳定判据如下：</a:t>
            </a:r>
          </a:p>
        </p:txBody>
      </p:sp>
      <p:sp>
        <p:nvSpPr>
          <p:cNvPr id="5" name="矩形 4"/>
          <p:cNvSpPr/>
          <p:nvPr/>
        </p:nvSpPr>
        <p:spPr>
          <a:xfrm>
            <a:off x="647407" y="2109193"/>
            <a:ext cx="7890803" cy="1131079"/>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设线性定常系统的状态方程为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，其中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为非奇异矩阵。系统在平衡状态</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为大范围渐近稳定的充要条件是：给定一个正定的实对称矩阵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，存在一个正定的实对称矩阵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，满足</a:t>
            </a:r>
            <a:r>
              <a:rPr kumimoji="0" lang="en-US" altLang="zh-CN" sz="1800" b="0" i="1" u="none" strike="noStrike" kern="100" cap="none" spc="0" normalizeH="0" baseline="0" noProof="0" dirty="0" err="1">
                <a:ln>
                  <a:noFill/>
                </a:ln>
                <a:solidFill>
                  <a:prstClr val="black"/>
                </a:solidFill>
                <a:effectLst/>
                <a:uLnTx/>
                <a:uFillTx/>
                <a:latin typeface="Times New Roman" panose="02020603050405020304" pitchFamily="18" charset="0"/>
                <a:ea typeface="宋体" panose="02010600030101010101" pitchFamily="2" charset="-122"/>
                <a:cs typeface="+mn-cs"/>
              </a:rPr>
              <a:t>Lyapunov</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矩阵代数方程</a:t>
            </a:r>
          </a:p>
        </p:txBody>
      </p:sp>
      <p:graphicFrame>
        <p:nvGraphicFramePr>
          <p:cNvPr id="7" name="对象 6"/>
          <p:cNvGraphicFramePr>
            <a:graphicFrameLocks noChangeAspect="1"/>
          </p:cNvGraphicFramePr>
          <p:nvPr>
            <p:extLst/>
          </p:nvPr>
        </p:nvGraphicFramePr>
        <p:xfrm>
          <a:off x="3886200" y="2194560"/>
          <a:ext cx="792385" cy="268605"/>
        </p:xfrm>
        <a:graphic>
          <a:graphicData uri="http://schemas.openxmlformats.org/presentationml/2006/ole">
            <mc:AlternateContent xmlns:mc="http://schemas.openxmlformats.org/markup-compatibility/2006">
              <mc:Choice xmlns:v="urn:schemas-microsoft-com:vml" Requires="v">
                <p:oleObj spid="_x0000_s251906" name="Equation" r:id="rId3" imgW="558800" imgH="190500" progId="Equation.DSMT4">
                  <p:embed/>
                </p:oleObj>
              </mc:Choice>
              <mc:Fallback>
                <p:oleObj name="Equation" r:id="rId3" imgW="558800" imgH="190500"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86200" y="2194560"/>
                        <a:ext cx="792385" cy="268605"/>
                      </a:xfrm>
                      <a:prstGeom prst="rect">
                        <a:avLst/>
                      </a:prstGeom>
                      <a:noFill/>
                    </p:spPr>
                  </p:pic>
                </p:oleObj>
              </mc:Fallback>
            </mc:AlternateContent>
          </a:graphicData>
        </a:graphic>
      </p:graphicFrame>
      <p:sp>
        <p:nvSpPr>
          <p:cNvPr id="8" name="Rectangle 4"/>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946017" y="2508885"/>
          <a:ext cx="655796" cy="308610"/>
        </p:xfrm>
        <a:graphic>
          <a:graphicData uri="http://schemas.openxmlformats.org/presentationml/2006/ole">
            <mc:AlternateContent xmlns:mc="http://schemas.openxmlformats.org/markup-compatibility/2006">
              <mc:Choice xmlns:v="urn:schemas-microsoft-com:vml" Requires="v">
                <p:oleObj spid="_x0000_s251907" name="公式" r:id="rId5" imgW="482391" imgH="228501" progId="Equation.3">
                  <p:embed/>
                </p:oleObj>
              </mc:Choice>
              <mc:Fallback>
                <p:oleObj name="公式" r:id="rId5" imgW="482391" imgH="228501" progId="Equation.3">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46017" y="2508885"/>
                        <a:ext cx="655796" cy="308610"/>
                      </a:xfrm>
                      <a:prstGeom prst="rect">
                        <a:avLst/>
                      </a:prstGeom>
                      <a:noFill/>
                    </p:spPr>
                  </p:pic>
                </p:oleObj>
              </mc:Fallback>
            </mc:AlternateContent>
          </a:graphicData>
        </a:graphic>
      </p:graphicFrame>
      <p:graphicFrame>
        <p:nvGraphicFramePr>
          <p:cNvPr id="11" name="对象 10"/>
          <p:cNvGraphicFramePr>
            <a:graphicFrameLocks noChangeAspect="1"/>
          </p:cNvGraphicFramePr>
          <p:nvPr>
            <p:extLst/>
          </p:nvPr>
        </p:nvGraphicFramePr>
        <p:xfrm>
          <a:off x="7922294" y="2521730"/>
          <a:ext cx="215558" cy="282920"/>
        </p:xfrm>
        <a:graphic>
          <a:graphicData uri="http://schemas.openxmlformats.org/presentationml/2006/ole">
            <mc:AlternateContent xmlns:mc="http://schemas.openxmlformats.org/markup-compatibility/2006">
              <mc:Choice xmlns:v="urn:schemas-microsoft-com:vml" Requires="v">
                <p:oleObj spid="_x0000_s251908" name="公式" r:id="rId7" imgW="152268" imgH="203024" progId="Equation.3">
                  <p:embed/>
                </p:oleObj>
              </mc:Choice>
              <mc:Fallback>
                <p:oleObj name="公式" r:id="rId7" imgW="152268" imgH="203024" progId="Equation.3">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922294" y="2521730"/>
                        <a:ext cx="215558" cy="282920"/>
                      </a:xfrm>
                      <a:prstGeom prst="rect">
                        <a:avLst/>
                      </a:prstGeom>
                      <a:noFill/>
                    </p:spPr>
                  </p:pic>
                </p:oleObj>
              </mc:Fallback>
            </mc:AlternateContent>
          </a:graphicData>
        </a:graphic>
      </p:graphicFrame>
      <p:sp>
        <p:nvSpPr>
          <p:cNvPr id="12" name="Rectangle 8"/>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3417914" y="2889712"/>
          <a:ext cx="246276" cy="261668"/>
        </p:xfrm>
        <a:graphic>
          <a:graphicData uri="http://schemas.openxmlformats.org/presentationml/2006/ole">
            <mc:AlternateContent xmlns:mc="http://schemas.openxmlformats.org/markup-compatibility/2006">
              <mc:Choice xmlns:v="urn:schemas-microsoft-com:vml" Requires="v">
                <p:oleObj spid="_x0000_s251909" name="公式" r:id="rId9" imgW="152268" imgH="164957" progId="Equation.3">
                  <p:embed/>
                </p:oleObj>
              </mc:Choice>
              <mc:Fallback>
                <p:oleObj name="公式" r:id="rId9" imgW="152268" imgH="164957" progId="Equation.3">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417914" y="2889712"/>
                        <a:ext cx="246276" cy="261668"/>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3769519" y="3279697"/>
          <a:ext cx="1604963" cy="371475"/>
        </p:xfrm>
        <a:graphic>
          <a:graphicData uri="http://schemas.openxmlformats.org/presentationml/2006/ole">
            <mc:AlternateContent xmlns:mc="http://schemas.openxmlformats.org/markup-compatibility/2006">
              <mc:Choice xmlns:v="urn:schemas-microsoft-com:vml" Requires="v">
                <p:oleObj spid="_x0000_s251910" name="Equation" r:id="rId11" imgW="990360" imgH="228600" progId="Equation.DSMT4">
                  <p:embed/>
                </p:oleObj>
              </mc:Choice>
              <mc:Fallback>
                <p:oleObj name="Equation" r:id="rId11" imgW="990360" imgH="228600" progId="Equation.DSMT4">
                  <p:embed/>
                  <p:pic>
                    <p:nvPicPr>
                      <p:cNvPr id="15" name="对象 14"/>
                      <p:cNvPicPr>
                        <a:picLocks noChangeAspect="1" noChangeArrowheads="1"/>
                      </p:cNvPicPr>
                      <p:nvPr/>
                    </p:nvPicPr>
                    <p:blipFill>
                      <a:blip r:embed="rId12"/>
                      <a:srcRect/>
                      <a:stretch>
                        <a:fillRect/>
                      </a:stretch>
                    </p:blipFill>
                    <p:spPr bwMode="auto">
                      <a:xfrm>
                        <a:off x="3769519" y="3279697"/>
                        <a:ext cx="1604963" cy="371475"/>
                      </a:xfrm>
                      <a:prstGeom prst="rect">
                        <a:avLst/>
                      </a:prstGeom>
                      <a:noFill/>
                    </p:spPr>
                  </p:pic>
                </p:oleObj>
              </mc:Fallback>
            </mc:AlternateContent>
          </a:graphicData>
        </a:graphic>
      </p:graphicFrame>
      <p:sp>
        <p:nvSpPr>
          <p:cNvPr id="16" name="矩形 15"/>
          <p:cNvSpPr/>
          <p:nvPr/>
        </p:nvSpPr>
        <p:spPr>
          <a:xfrm>
            <a:off x="647407" y="3787186"/>
            <a:ext cx="4553243"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且</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是系统的</a:t>
            </a:r>
            <a:r>
              <a:rPr kumimoji="0" lang="en-US" altLang="zh-CN" sz="1800" b="0" i="1" u="none" strike="noStrike" kern="100" cap="none" spc="0" normalizeH="0" baseline="0" noProof="0" dirty="0" err="1">
                <a:ln>
                  <a:noFill/>
                </a:ln>
                <a:solidFill>
                  <a:prstClr val="black"/>
                </a:solidFill>
                <a:effectLst/>
                <a:uLnTx/>
                <a:uFillTx/>
                <a:latin typeface="Times New Roman" panose="02020603050405020304" pitchFamily="18" charset="0"/>
                <a:ea typeface="宋体" panose="02010600030101010101" pitchFamily="2" charset="-122"/>
                <a:cs typeface="+mn-cs"/>
              </a:rPr>
              <a:t>Lyapunov</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函数。</a:t>
            </a:r>
          </a:p>
        </p:txBody>
      </p:sp>
      <p:sp>
        <p:nvSpPr>
          <p:cNvPr id="17" name="Rectangle 12"/>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8" name="对象 17"/>
          <p:cNvGraphicFramePr>
            <a:graphicFrameLocks noChangeAspect="1"/>
          </p:cNvGraphicFramePr>
          <p:nvPr>
            <p:extLst/>
          </p:nvPr>
        </p:nvGraphicFramePr>
        <p:xfrm>
          <a:off x="946016" y="3841345"/>
          <a:ext cx="1183217" cy="307181"/>
        </p:xfrm>
        <a:graphic>
          <a:graphicData uri="http://schemas.openxmlformats.org/presentationml/2006/ole">
            <mc:AlternateContent xmlns:mc="http://schemas.openxmlformats.org/markup-compatibility/2006">
              <mc:Choice xmlns:v="urn:schemas-microsoft-com:vml" Requires="v">
                <p:oleObj spid="_x0000_s251911" name="公式" r:id="rId13" imgW="990170" imgH="253890" progId="Equation.3">
                  <p:embed/>
                </p:oleObj>
              </mc:Choice>
              <mc:Fallback>
                <p:oleObj name="公式" r:id="rId13" imgW="990170" imgH="253890" progId="Equation.3">
                  <p:embed/>
                  <p:pic>
                    <p:nvPicPr>
                      <p:cNvPr id="18" name="对象 1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946016" y="3841345"/>
                        <a:ext cx="1183217" cy="307181"/>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324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0308202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nodeType="with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fade">
                                      <p:cBhvr>
                                        <p:cTn id="13" dur="500"/>
                                        <p:tgtEl>
                                          <p:spTgt spid="11"/>
                                        </p:tgtEl>
                                      </p:cBhvr>
                                    </p:animEffect>
                                  </p:childTnLst>
                                </p:cTn>
                              </p:par>
                              <p:par>
                                <p:cTn id="14" presetID="10" presetClass="entr" presetSubtype="0" fill="hold" nodeType="withEffect">
                                  <p:stCondLst>
                                    <p:cond delay="0"/>
                                  </p:stCondLst>
                                  <p:childTnLst>
                                    <p:set>
                                      <p:cBhvr>
                                        <p:cTn id="15" dur="1" fill="hold">
                                          <p:stCondLst>
                                            <p:cond delay="0"/>
                                          </p:stCondLst>
                                        </p:cTn>
                                        <p:tgtEl>
                                          <p:spTgt spid="9"/>
                                        </p:tgtEl>
                                        <p:attrNameLst>
                                          <p:attrName>style.visibility</p:attrName>
                                        </p:attrNameLst>
                                      </p:cBhvr>
                                      <p:to>
                                        <p:strVal val="visible"/>
                                      </p:to>
                                    </p:set>
                                    <p:animEffect transition="in" filter="fade">
                                      <p:cBhvr>
                                        <p:cTn id="16" dur="500"/>
                                        <p:tgtEl>
                                          <p:spTgt spid="9"/>
                                        </p:tgtEl>
                                      </p:cBhvr>
                                    </p:animEffect>
                                  </p:childTnLst>
                                </p:cTn>
                              </p:par>
                              <p:par>
                                <p:cTn id="17" presetID="10" presetClass="entr" presetSubtype="0" fill="hold" nodeType="with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fade">
                                      <p:cBhvr>
                                        <p:cTn id="19" dur="500"/>
                                        <p:tgtEl>
                                          <p:spTgt spid="13"/>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nodeType="clickEffect">
                                  <p:stCondLst>
                                    <p:cond delay="0"/>
                                  </p:stCondLst>
                                  <p:childTnLst>
                                    <p:set>
                                      <p:cBhvr>
                                        <p:cTn id="23" dur="1" fill="hold">
                                          <p:stCondLst>
                                            <p:cond delay="0"/>
                                          </p:stCondLst>
                                        </p:cTn>
                                        <p:tgtEl>
                                          <p:spTgt spid="15"/>
                                        </p:tgtEl>
                                        <p:attrNameLst>
                                          <p:attrName>style.visibility</p:attrName>
                                        </p:attrNameLst>
                                      </p:cBhvr>
                                      <p:to>
                                        <p:strVal val="visible"/>
                                      </p:to>
                                    </p:set>
                                    <p:animEffect transition="in" filter="fade">
                                      <p:cBhvr>
                                        <p:cTn id="24" dur="500"/>
                                        <p:tgtEl>
                                          <p:spTgt spid="15"/>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nodeType="clickEffect">
                                  <p:stCondLst>
                                    <p:cond delay="0"/>
                                  </p:stCondLst>
                                  <p:childTnLst>
                                    <p:set>
                                      <p:cBhvr>
                                        <p:cTn id="28" dur="1" fill="hold">
                                          <p:stCondLst>
                                            <p:cond delay="0"/>
                                          </p:stCondLst>
                                        </p:cTn>
                                        <p:tgtEl>
                                          <p:spTgt spid="18"/>
                                        </p:tgtEl>
                                        <p:attrNameLst>
                                          <p:attrName>style.visibility</p:attrName>
                                        </p:attrNameLst>
                                      </p:cBhvr>
                                      <p:to>
                                        <p:strVal val="visible"/>
                                      </p:to>
                                    </p:set>
                                    <p:animEffect transition="in" filter="fade">
                                      <p:cBhvr>
                                        <p:cTn id="29" dur="500"/>
                                        <p:tgtEl>
                                          <p:spTgt spid="18"/>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fade">
                                      <p:cBhvr>
                                        <p:cTn id="3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6" grpId="0"/>
    </p:bldLst>
  </p:timing>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148590" y="1072915"/>
            <a:ext cx="8481060"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例</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3-36</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试用特征值判据及李雅普诺夫矩阵代数方程判断下列系统的渐进稳定性。</a:t>
            </a:r>
          </a:p>
        </p:txBody>
      </p:sp>
      <p:sp>
        <p:nvSpPr>
          <p:cNvPr id="5" name="Rectangle 2"/>
          <p:cNvSpPr>
            <a:spLocks noChangeArrowheads="1"/>
          </p:cNvSpPr>
          <p:nvPr/>
        </p:nvSpPr>
        <p:spPr bwMode="auto">
          <a:xfrm>
            <a:off x="3131821" y="173602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2977515" y="1525731"/>
          <a:ext cx="2356009" cy="325415"/>
        </p:xfrm>
        <a:graphic>
          <a:graphicData uri="http://schemas.openxmlformats.org/presentationml/2006/ole">
            <mc:AlternateContent xmlns:mc="http://schemas.openxmlformats.org/markup-compatibility/2006">
              <mc:Choice xmlns:v="urn:schemas-microsoft-com:vml" Requires="v">
                <p:oleObj spid="_x0000_s252930" name="Equation" r:id="rId3" imgW="1727200" imgH="241300" progId="Equation.DSMT4">
                  <p:embed/>
                </p:oleObj>
              </mc:Choice>
              <mc:Fallback>
                <p:oleObj name="Equation" r:id="rId3" imgW="1727200" imgH="2413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77515" y="1525731"/>
                        <a:ext cx="2356009" cy="325415"/>
                      </a:xfrm>
                      <a:prstGeom prst="rect">
                        <a:avLst/>
                      </a:prstGeom>
                      <a:noFill/>
                    </p:spPr>
                  </p:pic>
                </p:oleObj>
              </mc:Fallback>
            </mc:AlternateContent>
          </a:graphicData>
        </a:graphic>
      </p:graphicFrame>
      <p:sp>
        <p:nvSpPr>
          <p:cNvPr id="7" name="矩形 6"/>
          <p:cNvSpPr/>
          <p:nvPr/>
        </p:nvSpPr>
        <p:spPr>
          <a:xfrm>
            <a:off x="755857" y="1874520"/>
            <a:ext cx="2090637"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解</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计算特征值：</a:t>
            </a:r>
          </a:p>
        </p:txBody>
      </p:sp>
      <p:sp>
        <p:nvSpPr>
          <p:cNvPr id="8" name="Rectangle 4"/>
          <p:cNvSpPr>
            <a:spLocks noChangeArrowheads="1"/>
          </p:cNvSpPr>
          <p:nvPr/>
        </p:nvSpPr>
        <p:spPr bwMode="auto">
          <a:xfrm>
            <a:off x="1611631" y="291708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1741365" y="2433213"/>
          <a:ext cx="1081845" cy="519286"/>
        </p:xfrm>
        <a:graphic>
          <a:graphicData uri="http://schemas.openxmlformats.org/presentationml/2006/ole">
            <mc:AlternateContent xmlns:mc="http://schemas.openxmlformats.org/markup-compatibility/2006">
              <mc:Choice xmlns:v="urn:schemas-microsoft-com:vml" Requires="v">
                <p:oleObj spid="_x0000_s252931" name="Equation" r:id="rId5" imgW="952500" imgH="457200" progId="Equation.DSMT4">
                  <p:embed/>
                </p:oleObj>
              </mc:Choice>
              <mc:Fallback>
                <p:oleObj name="Equation" r:id="rId5" imgW="952500" imgH="45720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741365" y="2433213"/>
                        <a:ext cx="1081845" cy="519286"/>
                      </a:xfrm>
                      <a:prstGeom prst="rect">
                        <a:avLst/>
                      </a:prstGeom>
                      <a:noFill/>
                    </p:spPr>
                  </p:pic>
                </p:oleObj>
              </mc:Fallback>
            </mc:AlternateContent>
          </a:graphicData>
        </a:graphic>
      </p:graphicFrame>
      <p:sp>
        <p:nvSpPr>
          <p:cNvPr id="10" name="Rectangle 6"/>
          <p:cNvSpPr>
            <a:spLocks noChangeArrowheads="1"/>
          </p:cNvSpPr>
          <p:nvPr/>
        </p:nvSpPr>
        <p:spPr bwMode="auto">
          <a:xfrm>
            <a:off x="3451861" y="300299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3131821" y="2356032"/>
          <a:ext cx="4873496" cy="620498"/>
        </p:xfrm>
        <a:graphic>
          <a:graphicData uri="http://schemas.openxmlformats.org/presentationml/2006/ole">
            <mc:AlternateContent xmlns:mc="http://schemas.openxmlformats.org/markup-compatibility/2006">
              <mc:Choice xmlns:v="urn:schemas-microsoft-com:vml" Requires="v">
                <p:oleObj spid="_x0000_s252932" name="Equation" r:id="rId7" imgW="3594100" imgH="457200" progId="Equation.DSMT4">
                  <p:embed/>
                </p:oleObj>
              </mc:Choice>
              <mc:Fallback>
                <p:oleObj name="Equation" r:id="rId7" imgW="3594100" imgH="457200"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31821" y="2356032"/>
                        <a:ext cx="4873496" cy="620498"/>
                      </a:xfrm>
                      <a:prstGeom prst="rect">
                        <a:avLst/>
                      </a:prstGeom>
                      <a:noFill/>
                    </p:spPr>
                  </p:pic>
                </p:oleObj>
              </mc:Fallback>
            </mc:AlternateContent>
          </a:graphicData>
        </a:graphic>
      </p:graphicFrame>
      <p:sp>
        <p:nvSpPr>
          <p:cNvPr id="12" name="Rectangle 8"/>
          <p:cNvSpPr>
            <a:spLocks noChangeArrowheads="1"/>
          </p:cNvSpPr>
          <p:nvPr/>
        </p:nvSpPr>
        <p:spPr bwMode="auto">
          <a:xfrm>
            <a:off x="873361" y="378470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1345461" y="3042041"/>
          <a:ext cx="1561204" cy="348483"/>
        </p:xfrm>
        <a:graphic>
          <a:graphicData uri="http://schemas.openxmlformats.org/presentationml/2006/ole">
            <mc:AlternateContent xmlns:mc="http://schemas.openxmlformats.org/markup-compatibility/2006">
              <mc:Choice xmlns:v="urn:schemas-microsoft-com:vml" Requires="v">
                <p:oleObj spid="_x0000_s252933" name="Equation" r:id="rId9" imgW="1066800" imgH="241300" progId="Equation.DSMT4">
                  <p:embed/>
                </p:oleObj>
              </mc:Choice>
              <mc:Fallback>
                <p:oleObj name="Equation" r:id="rId9" imgW="1066800" imgH="241300"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5461" y="3042041"/>
                        <a:ext cx="1561204" cy="348483"/>
                      </a:xfrm>
                      <a:prstGeom prst="rect">
                        <a:avLst/>
                      </a:prstGeom>
                      <a:noFill/>
                    </p:spPr>
                  </p:pic>
                </p:oleObj>
              </mc:Fallback>
            </mc:AlternateContent>
          </a:graphicData>
        </a:graphic>
      </p:graphicFrame>
      <p:sp>
        <p:nvSpPr>
          <p:cNvPr id="14" name="矩形 13"/>
          <p:cNvSpPr/>
          <p:nvPr/>
        </p:nvSpPr>
        <p:spPr>
          <a:xfrm>
            <a:off x="2883581" y="2978778"/>
            <a:ext cx="2031325"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，故系统不稳定。</a:t>
            </a:r>
          </a:p>
        </p:txBody>
      </p:sp>
      <p:sp>
        <p:nvSpPr>
          <p:cNvPr id="15" name="矩形 14"/>
          <p:cNvSpPr/>
          <p:nvPr/>
        </p:nvSpPr>
        <p:spPr>
          <a:xfrm>
            <a:off x="1086074" y="3531876"/>
            <a:ext cx="2925801" cy="438582"/>
          </a:xfrm>
          <a:prstGeom prst="rect">
            <a:avLst/>
          </a:prstGeom>
        </p:spPr>
        <p:txBody>
          <a:bodyPr wrap="non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李雅普诺夫矩阵代数方程</a:t>
            </a:r>
          </a:p>
        </p:txBody>
      </p:sp>
      <p:sp>
        <p:nvSpPr>
          <p:cNvPr id="16" name="Rectangle 10"/>
          <p:cNvSpPr>
            <a:spLocks noChangeArrowheads="1"/>
          </p:cNvSpPr>
          <p:nvPr/>
        </p:nvSpPr>
        <p:spPr bwMode="auto">
          <a:xfrm>
            <a:off x="3577591" y="475354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7" name="对象 16"/>
          <p:cNvGraphicFramePr>
            <a:graphicFrameLocks noChangeAspect="1"/>
          </p:cNvGraphicFramePr>
          <p:nvPr>
            <p:extLst/>
          </p:nvPr>
        </p:nvGraphicFramePr>
        <p:xfrm>
          <a:off x="3278792" y="4037598"/>
          <a:ext cx="2220657" cy="339464"/>
        </p:xfrm>
        <a:graphic>
          <a:graphicData uri="http://schemas.openxmlformats.org/presentationml/2006/ole">
            <mc:AlternateContent xmlns:mc="http://schemas.openxmlformats.org/markup-compatibility/2006">
              <mc:Choice xmlns:v="urn:schemas-microsoft-com:vml" Requires="v">
                <p:oleObj spid="_x0000_s252934" name="Equation" r:id="rId11" imgW="1498600" imgH="228600" progId="Equation.DSMT4">
                  <p:embed/>
                </p:oleObj>
              </mc:Choice>
              <mc:Fallback>
                <p:oleObj name="Equation" r:id="rId11" imgW="1498600" imgH="228600" progId="Equation.DSMT4">
                  <p:embed/>
                  <p:pic>
                    <p:nvPicPr>
                      <p:cNvPr id="17" name="对象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278792" y="4037598"/>
                        <a:ext cx="2220657" cy="339464"/>
                      </a:xfrm>
                      <a:prstGeom prst="rect">
                        <a:avLst/>
                      </a:prstGeom>
                      <a:noFill/>
                    </p:spPr>
                  </p:pic>
                </p:oleObj>
              </mc:Fallback>
            </mc:AlternateContent>
          </a:graphicData>
        </a:graphic>
      </p:graphicFrame>
      <p:sp>
        <p:nvSpPr>
          <p:cNvPr id="18" name="Rectangle 12"/>
          <p:cNvSpPr>
            <a:spLocks noChangeArrowheads="1"/>
          </p:cNvSpPr>
          <p:nvPr/>
        </p:nvSpPr>
        <p:spPr bwMode="auto">
          <a:xfrm>
            <a:off x="2823211" y="509644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9" name="对象 18"/>
          <p:cNvGraphicFramePr>
            <a:graphicFrameLocks noChangeAspect="1"/>
          </p:cNvGraphicFramePr>
          <p:nvPr>
            <p:extLst/>
          </p:nvPr>
        </p:nvGraphicFramePr>
        <p:xfrm>
          <a:off x="1995488" y="4537472"/>
          <a:ext cx="4788694" cy="681038"/>
        </p:xfrm>
        <a:graphic>
          <a:graphicData uri="http://schemas.openxmlformats.org/presentationml/2006/ole">
            <mc:AlternateContent xmlns:mc="http://schemas.openxmlformats.org/markup-compatibility/2006">
              <mc:Choice xmlns:v="urn:schemas-microsoft-com:vml" Requires="v">
                <p:oleObj spid="_x0000_s252935" name="Equation" r:id="rId13" imgW="3581280" imgH="507960" progId="Equation.DSMT4">
                  <p:embed/>
                </p:oleObj>
              </mc:Choice>
              <mc:Fallback>
                <p:oleObj name="Equation" r:id="rId13" imgW="3581280" imgH="507960" progId="Equation.DSMT4">
                  <p:embed/>
                  <p:pic>
                    <p:nvPicPr>
                      <p:cNvPr id="19" name="对象 18"/>
                      <p:cNvPicPr>
                        <a:picLocks noChangeAspect="1" noChangeArrowheads="1"/>
                      </p:cNvPicPr>
                      <p:nvPr/>
                    </p:nvPicPr>
                    <p:blipFill>
                      <a:blip r:embed="rId14"/>
                      <a:srcRect/>
                      <a:stretch>
                        <a:fillRect/>
                      </a:stretch>
                    </p:blipFill>
                    <p:spPr bwMode="auto">
                      <a:xfrm>
                        <a:off x="1995488" y="4537472"/>
                        <a:ext cx="4788694" cy="681038"/>
                      </a:xfrm>
                      <a:prstGeom prst="rect">
                        <a:avLst/>
                      </a:prstGeom>
                      <a:noFill/>
                    </p:spPr>
                  </p:pic>
                </p:oleObj>
              </mc:Fallback>
            </mc:AlternateContent>
          </a:graphicData>
        </a:graphic>
      </p:graphicFrame>
      <p:sp>
        <p:nvSpPr>
          <p:cNvPr id="21" name="Rectangle 14"/>
          <p:cNvSpPr>
            <a:spLocks noChangeArrowheads="1"/>
          </p:cNvSpPr>
          <p:nvPr/>
        </p:nvSpPr>
        <p:spPr bwMode="auto">
          <a:xfrm>
            <a:off x="1738074" y="483545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sp>
        <p:nvSpPr>
          <p:cNvPr id="24" name="Rectangle 16"/>
          <p:cNvSpPr>
            <a:spLocks noChangeArrowheads="1"/>
          </p:cNvSpPr>
          <p:nvPr/>
        </p:nvSpPr>
        <p:spPr bwMode="auto">
          <a:xfrm>
            <a:off x="3620559" y="513184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325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3556104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par>
                                <p:cTn id="13" presetID="10" presetClass="entr" presetSubtype="0" fill="hold" nodeType="with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500"/>
                                        <p:tgtEl>
                                          <p:spTgt spid="11"/>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13"/>
                                        </p:tgtEl>
                                        <p:attrNameLst>
                                          <p:attrName>style.visibility</p:attrName>
                                        </p:attrNameLst>
                                      </p:cBhvr>
                                      <p:to>
                                        <p:strVal val="visible"/>
                                      </p:to>
                                    </p:set>
                                    <p:animEffect transition="in" filter="fade">
                                      <p:cBhvr>
                                        <p:cTn id="20" dur="500"/>
                                        <p:tgtEl>
                                          <p:spTgt spid="13"/>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fade">
                                      <p:cBhvr>
                                        <p:cTn id="23" dur="500"/>
                                        <p:tgtEl>
                                          <p:spTgt spid="14"/>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5"/>
                                        </p:tgtEl>
                                        <p:attrNameLst>
                                          <p:attrName>style.visibility</p:attrName>
                                        </p:attrNameLst>
                                      </p:cBhvr>
                                      <p:to>
                                        <p:strVal val="visible"/>
                                      </p:to>
                                    </p:set>
                                    <p:animEffect transition="in" filter="fade">
                                      <p:cBhvr>
                                        <p:cTn id="28" dur="500"/>
                                        <p:tgtEl>
                                          <p:spTgt spid="15"/>
                                        </p:tgtEl>
                                      </p:cBhvr>
                                    </p:animEffect>
                                  </p:childTnLst>
                                </p:cTn>
                              </p:par>
                              <p:par>
                                <p:cTn id="29" presetID="10" presetClass="entr" presetSubtype="0" fill="hold" nodeType="withEffect">
                                  <p:stCondLst>
                                    <p:cond delay="0"/>
                                  </p:stCondLst>
                                  <p:childTnLst>
                                    <p:set>
                                      <p:cBhvr>
                                        <p:cTn id="30" dur="1" fill="hold">
                                          <p:stCondLst>
                                            <p:cond delay="0"/>
                                          </p:stCondLst>
                                        </p:cTn>
                                        <p:tgtEl>
                                          <p:spTgt spid="17"/>
                                        </p:tgtEl>
                                        <p:attrNameLst>
                                          <p:attrName>style.visibility</p:attrName>
                                        </p:attrNameLst>
                                      </p:cBhvr>
                                      <p:to>
                                        <p:strVal val="visible"/>
                                      </p:to>
                                    </p:set>
                                    <p:animEffect transition="in" filter="fade">
                                      <p:cBhvr>
                                        <p:cTn id="31" dur="500"/>
                                        <p:tgtEl>
                                          <p:spTgt spid="17"/>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nodeType="clickEffect">
                                  <p:stCondLst>
                                    <p:cond delay="0"/>
                                  </p:stCondLst>
                                  <p:childTnLst>
                                    <p:set>
                                      <p:cBhvr>
                                        <p:cTn id="35" dur="1" fill="hold">
                                          <p:stCondLst>
                                            <p:cond delay="0"/>
                                          </p:stCondLst>
                                        </p:cTn>
                                        <p:tgtEl>
                                          <p:spTgt spid="19"/>
                                        </p:tgtEl>
                                        <p:attrNameLst>
                                          <p:attrName>style.visibility</p:attrName>
                                        </p:attrNameLst>
                                      </p:cBhvr>
                                      <p:to>
                                        <p:strVal val="visible"/>
                                      </p:to>
                                    </p:set>
                                    <p:animEffect transition="in" filter="fade">
                                      <p:cBhvr>
                                        <p:cTn id="36"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4" grpId="0"/>
      <p:bldP spid="15" grpId="0"/>
    </p:bldLst>
  </p:timing>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a:spLocks noChangeArrowheads="1"/>
          </p:cNvSpPr>
          <p:nvPr/>
        </p:nvSpPr>
        <p:spPr bwMode="auto">
          <a:xfrm>
            <a:off x="775365" y="1378743"/>
            <a:ext cx="830997" cy="346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685800" rtl="0" eaLnBrk="0" fontAlgn="base" latinLnBrk="0" hangingPunct="0">
              <a:lnSpc>
                <a:spcPct val="100000"/>
              </a:lnSpc>
              <a:spcBef>
                <a:spcPct val="0"/>
              </a:spcBef>
              <a:spcAft>
                <a:spcPct val="0"/>
              </a:spcAft>
              <a:buClrTx/>
              <a:buSzTx/>
              <a:buFontTx/>
              <a:buNone/>
              <a:tabLst/>
              <a:defRPr/>
            </a:pPr>
            <a:r>
              <a:rPr kumimoji="0" lang="zh-CN" altLang="en-US" sz="18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解得：</a:t>
            </a:r>
            <a:endParaRPr kumimoji="0" lang="zh-CN" altLang="en-US" sz="1800" b="0" i="0" u="none" strike="noStrike" kern="1200" cap="none" spc="0" normalizeH="0" baseline="0" noProof="0" dirty="0">
              <a:ln>
                <a:noFill/>
              </a:ln>
              <a:solidFill>
                <a:prstClr val="black"/>
              </a:solidFill>
              <a:effectLst/>
              <a:uLnTx/>
              <a:uFillTx/>
              <a:latin typeface="Arial" panose="020B0604020202020204" pitchFamily="34" charset="0"/>
              <a:ea typeface="宋体" panose="02010600030101010101" pitchFamily="2" charset="-122"/>
              <a:cs typeface="+mn-cs"/>
            </a:endParaRPr>
          </a:p>
        </p:txBody>
      </p:sp>
      <p:graphicFrame>
        <p:nvGraphicFramePr>
          <p:cNvPr id="5" name="对象 4"/>
          <p:cNvGraphicFramePr>
            <a:graphicFrameLocks noChangeAspect="1"/>
          </p:cNvGraphicFramePr>
          <p:nvPr>
            <p:extLst/>
          </p:nvPr>
        </p:nvGraphicFramePr>
        <p:xfrm>
          <a:off x="1382605" y="1400478"/>
          <a:ext cx="4504271" cy="324515"/>
        </p:xfrm>
        <a:graphic>
          <a:graphicData uri="http://schemas.openxmlformats.org/presentationml/2006/ole">
            <mc:AlternateContent xmlns:mc="http://schemas.openxmlformats.org/markup-compatibility/2006">
              <mc:Choice xmlns:v="urn:schemas-microsoft-com:vml" Requires="v">
                <p:oleObj spid="_x0000_s253954" name="Equation" r:id="rId3" imgW="3302000" imgH="241300" progId="Equation.DSMT4">
                  <p:embed/>
                </p:oleObj>
              </mc:Choice>
              <mc:Fallback>
                <p:oleObj name="Equation" r:id="rId3" imgW="3302000" imgH="241300" progId="Equation.DSMT4">
                  <p:embed/>
                  <p:pic>
                    <p:nvPicPr>
                      <p:cNvPr id="5" name="对象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82605" y="1400478"/>
                        <a:ext cx="4504271" cy="324515"/>
                      </a:xfrm>
                      <a:prstGeom prst="rect">
                        <a:avLst/>
                      </a:prstGeom>
                      <a:noFill/>
                    </p:spPr>
                  </p:pic>
                </p:oleObj>
              </mc:Fallback>
            </mc:AlternateContent>
          </a:graphicData>
        </a:graphic>
      </p:graphicFrame>
      <p:sp>
        <p:nvSpPr>
          <p:cNvPr id="7" name="矩形 6"/>
          <p:cNvSpPr/>
          <p:nvPr/>
        </p:nvSpPr>
        <p:spPr>
          <a:xfrm>
            <a:off x="752282" y="1830987"/>
            <a:ext cx="646331"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即：</a:t>
            </a:r>
          </a:p>
        </p:txBody>
      </p:sp>
      <p:graphicFrame>
        <p:nvGraphicFramePr>
          <p:cNvPr id="9" name="对象 8"/>
          <p:cNvGraphicFramePr>
            <a:graphicFrameLocks noChangeAspect="1"/>
          </p:cNvGraphicFramePr>
          <p:nvPr>
            <p:extLst/>
          </p:nvPr>
        </p:nvGraphicFramePr>
        <p:xfrm>
          <a:off x="2743200" y="2246486"/>
          <a:ext cx="2377440" cy="965835"/>
        </p:xfrm>
        <a:graphic>
          <a:graphicData uri="http://schemas.openxmlformats.org/presentationml/2006/ole">
            <mc:AlternateContent xmlns:mc="http://schemas.openxmlformats.org/markup-compatibility/2006">
              <mc:Choice xmlns:v="urn:schemas-microsoft-com:vml" Requires="v">
                <p:oleObj spid="_x0000_s253955" name="Equation" r:id="rId5" imgW="2133600" imgH="863600" progId="Equation.DSMT4">
                  <p:embed/>
                </p:oleObj>
              </mc:Choice>
              <mc:Fallback>
                <p:oleObj name="Equation" r:id="rId5" imgW="2133600" imgH="86360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43200" y="2246486"/>
                        <a:ext cx="2377440" cy="965835"/>
                      </a:xfrm>
                      <a:prstGeom prst="rect">
                        <a:avLst/>
                      </a:prstGeom>
                      <a:noFill/>
                    </p:spPr>
                  </p:pic>
                </p:oleObj>
              </mc:Fallback>
            </mc:AlternateContent>
          </a:graphicData>
        </a:graphic>
      </p:graphicFrame>
      <p:sp>
        <p:nvSpPr>
          <p:cNvPr id="10" name="矩形 9"/>
          <p:cNvSpPr/>
          <p:nvPr/>
        </p:nvSpPr>
        <p:spPr>
          <a:xfrm>
            <a:off x="693837" y="3445465"/>
            <a:ext cx="7455753" cy="923330"/>
          </a:xfrm>
          <a:prstGeom prst="rect">
            <a:avLst/>
          </a:prstGeom>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由于</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，故</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P</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不定，故可判断该系统非渐近稳定，由特征值判据可知属不稳定。</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1" name="Rectangle 7"/>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1190863" y="3571878"/>
          <a:ext cx="468002" cy="300001"/>
        </p:xfrm>
        <a:graphic>
          <a:graphicData uri="http://schemas.openxmlformats.org/presentationml/2006/ole">
            <mc:AlternateContent xmlns:mc="http://schemas.openxmlformats.org/markup-compatibility/2006">
              <mc:Choice xmlns:v="urn:schemas-microsoft-com:vml" Requires="v">
                <p:oleObj spid="_x0000_s253956" name="Equation" r:id="rId7" imgW="368300" imgH="241300" progId="Equation.DSMT4">
                  <p:embed/>
                </p:oleObj>
              </mc:Choice>
              <mc:Fallback>
                <p:oleObj name="Equation" r:id="rId7" imgW="368300" imgH="241300"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190863" y="3571878"/>
                        <a:ext cx="468002" cy="300001"/>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1851660" y="3496154"/>
          <a:ext cx="1175865" cy="451448"/>
        </p:xfrm>
        <a:graphic>
          <a:graphicData uri="http://schemas.openxmlformats.org/presentationml/2006/ole">
            <mc:AlternateContent xmlns:mc="http://schemas.openxmlformats.org/markup-compatibility/2006">
              <mc:Choice xmlns:v="urn:schemas-microsoft-com:vml" Requires="v">
                <p:oleObj spid="_x0000_s253957" name="Equation" r:id="rId9" imgW="1066337" imgH="406224" progId="Equation.DSMT4">
                  <p:embed/>
                </p:oleObj>
              </mc:Choice>
              <mc:Fallback>
                <p:oleObj name="Equation" r:id="rId9" imgW="1066337" imgH="406224"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851660" y="3496154"/>
                        <a:ext cx="1175865" cy="451448"/>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326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6212167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fade">
                                      <p:cBhvr>
                                        <p:cTn id="15" dur="500"/>
                                        <p:tgtEl>
                                          <p:spTgt spid="12"/>
                                        </p:tgtEl>
                                      </p:cBhvr>
                                    </p:animEffect>
                                  </p:childTnLst>
                                </p:cTn>
                              </p:par>
                              <p:par>
                                <p:cTn id="16" presetID="10" presetClass="entr" presetSubtype="0" fill="hold" nodeType="with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fade">
                                      <p:cBhvr>
                                        <p:cTn id="18" dur="500"/>
                                        <p:tgtEl>
                                          <p:spTgt spid="14"/>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fade">
                                      <p:cBhvr>
                                        <p:cTn id="21"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p:bldLst>
  </p:timing>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51460" y="1133736"/>
            <a:ext cx="8343900" cy="36933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例</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3-37</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试用李雅普诺夫矩阵代数方程确定下列系统的</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K</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值范围，使系统渐近稳定。</a:t>
            </a:r>
          </a:p>
        </p:txBody>
      </p:sp>
      <p:graphicFrame>
        <p:nvGraphicFramePr>
          <p:cNvPr id="6" name="对象 5"/>
          <p:cNvGraphicFramePr>
            <a:graphicFrameLocks noChangeAspect="1"/>
          </p:cNvGraphicFramePr>
          <p:nvPr>
            <p:extLst/>
          </p:nvPr>
        </p:nvGraphicFramePr>
        <p:xfrm>
          <a:off x="3040380" y="1763479"/>
          <a:ext cx="1748790" cy="885900"/>
        </p:xfrm>
        <a:graphic>
          <a:graphicData uri="http://schemas.openxmlformats.org/presentationml/2006/ole">
            <mc:AlternateContent xmlns:mc="http://schemas.openxmlformats.org/markup-compatibility/2006">
              <mc:Choice xmlns:v="urn:schemas-microsoft-com:vml" Requires="v">
                <p:oleObj spid="_x0000_s254978" name="Equation" r:id="rId3" imgW="1447800" imgH="736600" progId="Equation.DSMT4">
                  <p:embed/>
                </p:oleObj>
              </mc:Choice>
              <mc:Fallback>
                <p:oleObj name="Equation" r:id="rId3" imgW="1447800" imgH="7366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40380" y="1763479"/>
                        <a:ext cx="1748790" cy="885900"/>
                      </a:xfrm>
                      <a:prstGeom prst="rect">
                        <a:avLst/>
                      </a:prstGeom>
                      <a:noFill/>
                    </p:spPr>
                  </p:pic>
                </p:oleObj>
              </mc:Fallback>
            </mc:AlternateContent>
          </a:graphicData>
        </a:graphic>
      </p:graphicFrame>
      <p:sp>
        <p:nvSpPr>
          <p:cNvPr id="10" name="矩形 9"/>
          <p:cNvSpPr/>
          <p:nvPr/>
        </p:nvSpPr>
        <p:spPr>
          <a:xfrm>
            <a:off x="387191" y="2674286"/>
            <a:ext cx="8368189" cy="36933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解</a:t>
            </a:r>
            <a:r>
              <a:rPr kumimoji="0" lang="zh-CN"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计算</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，故</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A</a:t>
            </a:r>
            <a:r>
              <a:rPr kumimoji="0" lang="zh-CN"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非奇异，原点是唯一的平衡状态。假定取正半定</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a:t>
            </a:r>
          </a:p>
        </p:txBody>
      </p:sp>
      <p:sp>
        <p:nvSpPr>
          <p:cNvPr id="11" name="Rectangle 7"/>
          <p:cNvSpPr>
            <a:spLocks noChangeArrowheads="1"/>
          </p:cNvSpPr>
          <p:nvPr/>
        </p:nvSpPr>
        <p:spPr bwMode="auto">
          <a:xfrm>
            <a:off x="1497331" y="379199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1497330" y="2747043"/>
          <a:ext cx="1405540" cy="222544"/>
        </p:xfrm>
        <a:graphic>
          <a:graphicData uri="http://schemas.openxmlformats.org/presentationml/2006/ole">
            <mc:AlternateContent xmlns:mc="http://schemas.openxmlformats.org/markup-compatibility/2006">
              <mc:Choice xmlns:v="urn:schemas-microsoft-com:vml" Requires="v">
                <p:oleObj spid="_x0000_s254979" name="Equation" r:id="rId5" imgW="1142504" imgH="177723" progId="Equation.DSMT4">
                  <p:embed/>
                </p:oleObj>
              </mc:Choice>
              <mc:Fallback>
                <p:oleObj name="Equation" r:id="rId5" imgW="1142504" imgH="177723" progId="Equation.DSMT4">
                  <p:embed/>
                  <p:pic>
                    <p:nvPicPr>
                      <p:cNvPr id="12" name="对象 1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97330" y="2747043"/>
                        <a:ext cx="1405540" cy="222544"/>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8378190" y="2717573"/>
          <a:ext cx="217170" cy="289560"/>
        </p:xfrm>
        <a:graphic>
          <a:graphicData uri="http://schemas.openxmlformats.org/presentationml/2006/ole">
            <mc:AlternateContent xmlns:mc="http://schemas.openxmlformats.org/markup-compatibility/2006">
              <mc:Choice xmlns:v="urn:schemas-microsoft-com:vml" Requires="v">
                <p:oleObj spid="_x0000_s254980" name="Equation" r:id="rId7" imgW="139639" imgH="190417" progId="Equation.DSMT4">
                  <p:embed/>
                </p:oleObj>
              </mc:Choice>
              <mc:Fallback>
                <p:oleObj name="Equation" r:id="rId7" imgW="139639" imgH="190417" progId="Equation.DSMT4">
                  <p:embed/>
                  <p:pic>
                    <p:nvPicPr>
                      <p:cNvPr id="14" name="对象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378190" y="2717573"/>
                        <a:ext cx="217170" cy="289560"/>
                      </a:xfrm>
                      <a:prstGeom prst="rect">
                        <a:avLst/>
                      </a:prstGeom>
                      <a:noFill/>
                    </p:spPr>
                  </p:pic>
                </p:oleObj>
              </mc:Fallback>
            </mc:AlternateContent>
          </a:graphicData>
        </a:graphic>
      </p:graphicFrame>
      <p:sp>
        <p:nvSpPr>
          <p:cNvPr id="15" name="Rectangle 11"/>
          <p:cNvSpPr>
            <a:spLocks noChangeArrowheads="1"/>
          </p:cNvSpPr>
          <p:nvPr/>
        </p:nvSpPr>
        <p:spPr bwMode="auto">
          <a:xfrm>
            <a:off x="3543301" y="390068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3383280" y="3114965"/>
          <a:ext cx="1062990" cy="764956"/>
        </p:xfrm>
        <a:graphic>
          <a:graphicData uri="http://schemas.openxmlformats.org/presentationml/2006/ole">
            <mc:AlternateContent xmlns:mc="http://schemas.openxmlformats.org/markup-compatibility/2006">
              <mc:Choice xmlns:v="urn:schemas-microsoft-com:vml" Requires="v">
                <p:oleObj spid="_x0000_s254981" name="Equation" r:id="rId9" imgW="1016000" imgH="736600" progId="Equation.DSMT4">
                  <p:embed/>
                </p:oleObj>
              </mc:Choice>
              <mc:Fallback>
                <p:oleObj name="Equation" r:id="rId9" imgW="1016000" imgH="736600" progId="Equation.DSMT4">
                  <p:embed/>
                  <p:pic>
                    <p:nvPicPr>
                      <p:cNvPr id="16" name="对象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383280" y="3114965"/>
                        <a:ext cx="1062990" cy="764956"/>
                      </a:xfrm>
                      <a:prstGeom prst="rect">
                        <a:avLst/>
                      </a:prstGeom>
                      <a:noFill/>
                    </p:spPr>
                  </p:pic>
                </p:oleObj>
              </mc:Fallback>
            </mc:AlternateContent>
          </a:graphicData>
        </a:graphic>
      </p:graphicFrame>
      <p:sp>
        <p:nvSpPr>
          <p:cNvPr id="17" name="矩形 16"/>
          <p:cNvSpPr/>
          <p:nvPr/>
        </p:nvSpPr>
        <p:spPr>
          <a:xfrm>
            <a:off x="982980" y="4039188"/>
            <a:ext cx="7635240" cy="1338828"/>
          </a:xfrm>
          <a:prstGeom prst="rect">
            <a:avLst/>
          </a:prstGeom>
        </p:spPr>
        <p:txBody>
          <a:bodyPr wrap="square">
            <a:spAutoFit/>
          </a:body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则</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，故</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负半定。令</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，有</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；考虑状态方程中</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，解得</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；考虑</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，解得</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，表明</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a:t>
            </a:r>
            <a:endPar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，故可用正半定</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来简化稳定性分析。</a:t>
            </a:r>
          </a:p>
        </p:txBody>
      </p:sp>
      <p:graphicFrame>
        <p:nvGraphicFramePr>
          <p:cNvPr id="19" name="对象 18"/>
          <p:cNvGraphicFramePr>
            <a:graphicFrameLocks noChangeAspect="1"/>
          </p:cNvGraphicFramePr>
          <p:nvPr>
            <p:extLst/>
          </p:nvPr>
        </p:nvGraphicFramePr>
        <p:xfrm>
          <a:off x="1269080" y="4146016"/>
          <a:ext cx="1988120" cy="367232"/>
        </p:xfrm>
        <a:graphic>
          <a:graphicData uri="http://schemas.openxmlformats.org/presentationml/2006/ole">
            <mc:AlternateContent xmlns:mc="http://schemas.openxmlformats.org/markup-compatibility/2006">
              <mc:Choice xmlns:v="urn:schemas-microsoft-com:vml" Requires="v">
                <p:oleObj spid="_x0000_s254982" name="Equation" r:id="rId11" imgW="1498600" imgH="279400" progId="Equation.DSMT4">
                  <p:embed/>
                </p:oleObj>
              </mc:Choice>
              <mc:Fallback>
                <p:oleObj name="Equation" r:id="rId11" imgW="1498600" imgH="279400" progId="Equation.DSMT4">
                  <p:embed/>
                  <p:pic>
                    <p:nvPicPr>
                      <p:cNvPr id="19" name="对象 1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269080" y="4146016"/>
                        <a:ext cx="1988120" cy="367232"/>
                      </a:xfrm>
                      <a:prstGeom prst="rect">
                        <a:avLst/>
                      </a:prstGeom>
                      <a:noFill/>
                    </p:spPr>
                  </p:pic>
                </p:oleObj>
              </mc:Fallback>
            </mc:AlternateContent>
          </a:graphicData>
        </a:graphic>
      </p:graphicFrame>
      <p:sp>
        <p:nvSpPr>
          <p:cNvPr id="20" name="Rectangle 15"/>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1" name="对象 20"/>
          <p:cNvGraphicFramePr>
            <a:graphicFrameLocks noChangeAspect="1"/>
          </p:cNvGraphicFramePr>
          <p:nvPr>
            <p:extLst/>
          </p:nvPr>
        </p:nvGraphicFramePr>
        <p:xfrm>
          <a:off x="3793512" y="4161829"/>
          <a:ext cx="400050" cy="290036"/>
        </p:xfrm>
        <a:graphic>
          <a:graphicData uri="http://schemas.openxmlformats.org/presentationml/2006/ole">
            <mc:AlternateContent xmlns:mc="http://schemas.openxmlformats.org/markup-compatibility/2006">
              <mc:Choice xmlns:v="urn:schemas-microsoft-com:vml" Requires="v">
                <p:oleObj spid="_x0000_s254983" name="Equation" r:id="rId13" imgW="380835" imgH="279279" progId="Equation.DSMT4">
                  <p:embed/>
                </p:oleObj>
              </mc:Choice>
              <mc:Fallback>
                <p:oleObj name="Equation" r:id="rId13" imgW="380835" imgH="279279" progId="Equation.DSMT4">
                  <p:embed/>
                  <p:pic>
                    <p:nvPicPr>
                      <p:cNvPr id="21" name="对象 2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793512" y="4161829"/>
                        <a:ext cx="400050" cy="290036"/>
                      </a:xfrm>
                      <a:prstGeom prst="rect">
                        <a:avLst/>
                      </a:prstGeom>
                      <a:noFill/>
                    </p:spPr>
                  </p:pic>
                </p:oleObj>
              </mc:Fallback>
            </mc:AlternateContent>
          </a:graphicData>
        </a:graphic>
      </p:graphicFrame>
      <p:graphicFrame>
        <p:nvGraphicFramePr>
          <p:cNvPr id="23" name="对象 22"/>
          <p:cNvGraphicFramePr>
            <a:graphicFrameLocks noChangeAspect="1"/>
          </p:cNvGraphicFramePr>
          <p:nvPr>
            <p:extLst/>
          </p:nvPr>
        </p:nvGraphicFramePr>
        <p:xfrm>
          <a:off x="5410857" y="4158494"/>
          <a:ext cx="738483" cy="293370"/>
        </p:xfrm>
        <a:graphic>
          <a:graphicData uri="http://schemas.openxmlformats.org/presentationml/2006/ole">
            <mc:AlternateContent xmlns:mc="http://schemas.openxmlformats.org/markup-compatibility/2006">
              <mc:Choice xmlns:v="urn:schemas-microsoft-com:vml" Requires="v">
                <p:oleObj spid="_x0000_s254984" name="Equation" r:id="rId15" imgW="698500" imgH="279400" progId="Equation.DSMT4">
                  <p:embed/>
                </p:oleObj>
              </mc:Choice>
              <mc:Fallback>
                <p:oleObj name="Equation" r:id="rId15" imgW="698500" imgH="279400" progId="Equation.DSMT4">
                  <p:embed/>
                  <p:pic>
                    <p:nvPicPr>
                      <p:cNvPr id="23" name="对象 2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410857" y="4158494"/>
                        <a:ext cx="738483" cy="293370"/>
                      </a:xfrm>
                      <a:prstGeom prst="rect">
                        <a:avLst/>
                      </a:prstGeom>
                      <a:noFill/>
                    </p:spPr>
                  </p:pic>
                </p:oleObj>
              </mc:Fallback>
            </mc:AlternateContent>
          </a:graphicData>
        </a:graphic>
      </p:graphicFrame>
      <p:sp>
        <p:nvSpPr>
          <p:cNvPr id="24" name="Rectangle 19"/>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5" name="对象 24"/>
          <p:cNvGraphicFramePr>
            <a:graphicFrameLocks noChangeAspect="1"/>
          </p:cNvGraphicFramePr>
          <p:nvPr>
            <p:extLst/>
          </p:nvPr>
        </p:nvGraphicFramePr>
        <p:xfrm>
          <a:off x="6560470" y="4139164"/>
          <a:ext cx="640430" cy="302090"/>
        </p:xfrm>
        <a:graphic>
          <a:graphicData uri="http://schemas.openxmlformats.org/presentationml/2006/ole">
            <mc:AlternateContent xmlns:mc="http://schemas.openxmlformats.org/markup-compatibility/2006">
              <mc:Choice xmlns:v="urn:schemas-microsoft-com:vml" Requires="v">
                <p:oleObj spid="_x0000_s254985" name="Equation" r:id="rId17" imgW="508000" imgH="241300" progId="Equation.DSMT4">
                  <p:embed/>
                </p:oleObj>
              </mc:Choice>
              <mc:Fallback>
                <p:oleObj name="Equation" r:id="rId17" imgW="508000" imgH="241300" progId="Equation.DSMT4">
                  <p:embed/>
                  <p:pic>
                    <p:nvPicPr>
                      <p:cNvPr id="25" name="对象 24"/>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6560470" y="4139164"/>
                        <a:ext cx="640430" cy="302090"/>
                      </a:xfrm>
                      <a:prstGeom prst="rect">
                        <a:avLst/>
                      </a:prstGeom>
                      <a:noFill/>
                    </p:spPr>
                  </p:pic>
                </p:oleObj>
              </mc:Fallback>
            </mc:AlternateContent>
          </a:graphicData>
        </a:graphic>
      </p:graphicFrame>
      <p:sp>
        <p:nvSpPr>
          <p:cNvPr id="26" name="Rectangle 21"/>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7" name="对象 26"/>
          <p:cNvGraphicFramePr>
            <a:graphicFrameLocks noChangeAspect="1"/>
          </p:cNvGraphicFramePr>
          <p:nvPr>
            <p:extLst/>
          </p:nvPr>
        </p:nvGraphicFramePr>
        <p:xfrm>
          <a:off x="1507691" y="4536579"/>
          <a:ext cx="1384817" cy="311896"/>
        </p:xfrm>
        <a:graphic>
          <a:graphicData uri="http://schemas.openxmlformats.org/presentationml/2006/ole">
            <mc:AlternateContent xmlns:mc="http://schemas.openxmlformats.org/markup-compatibility/2006">
              <mc:Choice xmlns:v="urn:schemas-microsoft-com:vml" Requires="v">
                <p:oleObj spid="_x0000_s254986" name="Equation" r:id="rId19" imgW="1054100" imgH="241300" progId="Equation.DSMT4">
                  <p:embed/>
                </p:oleObj>
              </mc:Choice>
              <mc:Fallback>
                <p:oleObj name="Equation" r:id="rId19" imgW="1054100" imgH="241300" progId="Equation.DSMT4">
                  <p:embed/>
                  <p:pic>
                    <p:nvPicPr>
                      <p:cNvPr id="27" name="对象 26"/>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507691" y="4536579"/>
                        <a:ext cx="1384817" cy="311896"/>
                      </a:xfrm>
                      <a:prstGeom prst="rect">
                        <a:avLst/>
                      </a:prstGeom>
                      <a:noFill/>
                    </p:spPr>
                  </p:pic>
                </p:oleObj>
              </mc:Fallback>
            </mc:AlternateContent>
          </a:graphicData>
        </a:graphic>
      </p:graphicFrame>
      <p:graphicFrame>
        <p:nvGraphicFramePr>
          <p:cNvPr id="29" name="对象 28"/>
          <p:cNvGraphicFramePr>
            <a:graphicFrameLocks noChangeAspect="1"/>
          </p:cNvGraphicFramePr>
          <p:nvPr>
            <p:extLst/>
          </p:nvPr>
        </p:nvGraphicFramePr>
        <p:xfrm>
          <a:off x="3640455" y="4541708"/>
          <a:ext cx="638075" cy="306767"/>
        </p:xfrm>
        <a:graphic>
          <a:graphicData uri="http://schemas.openxmlformats.org/presentationml/2006/ole">
            <mc:AlternateContent xmlns:mc="http://schemas.openxmlformats.org/markup-compatibility/2006">
              <mc:Choice xmlns:v="urn:schemas-microsoft-com:vml" Requires="v">
                <p:oleObj spid="_x0000_s254987" name="Equation" r:id="rId21" imgW="495085" imgH="241195" progId="Equation.DSMT4">
                  <p:embed/>
                </p:oleObj>
              </mc:Choice>
              <mc:Fallback>
                <p:oleObj name="Equation" r:id="rId21" imgW="495085" imgH="241195" progId="Equation.DSMT4">
                  <p:embed/>
                  <p:pic>
                    <p:nvPicPr>
                      <p:cNvPr id="29" name="对象 28"/>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3640455" y="4541708"/>
                        <a:ext cx="638075" cy="306767"/>
                      </a:xfrm>
                      <a:prstGeom prst="rect">
                        <a:avLst/>
                      </a:prstGeom>
                      <a:noFill/>
                    </p:spPr>
                  </p:pic>
                </p:oleObj>
              </mc:Fallback>
            </mc:AlternateContent>
          </a:graphicData>
        </a:graphic>
      </p:graphicFrame>
      <p:sp>
        <p:nvSpPr>
          <p:cNvPr id="30" name="Rectangle 25"/>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31" name="对象 30"/>
          <p:cNvGraphicFramePr>
            <a:graphicFrameLocks noChangeAspect="1"/>
          </p:cNvGraphicFramePr>
          <p:nvPr>
            <p:extLst/>
          </p:nvPr>
        </p:nvGraphicFramePr>
        <p:xfrm>
          <a:off x="4982110" y="4536579"/>
          <a:ext cx="697475" cy="305910"/>
        </p:xfrm>
        <a:graphic>
          <a:graphicData uri="http://schemas.openxmlformats.org/presentationml/2006/ole">
            <mc:AlternateContent xmlns:mc="http://schemas.openxmlformats.org/markup-compatibility/2006">
              <mc:Choice xmlns:v="urn:schemas-microsoft-com:vml" Requires="v">
                <p:oleObj spid="_x0000_s254988" name="Equation" r:id="rId23" imgW="545863" imgH="241195" progId="Equation.DSMT4">
                  <p:embed/>
                </p:oleObj>
              </mc:Choice>
              <mc:Fallback>
                <p:oleObj name="Equation" r:id="rId23" imgW="545863" imgH="241195" progId="Equation.DSMT4">
                  <p:embed/>
                  <p:pic>
                    <p:nvPicPr>
                      <p:cNvPr id="31" name="对象 30"/>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4982110" y="4536579"/>
                        <a:ext cx="697475" cy="305910"/>
                      </a:xfrm>
                      <a:prstGeom prst="rect">
                        <a:avLst/>
                      </a:prstGeom>
                      <a:noFill/>
                    </p:spPr>
                  </p:pic>
                </p:oleObj>
              </mc:Fallback>
            </mc:AlternateContent>
          </a:graphicData>
        </a:graphic>
      </p:graphicFrame>
      <p:graphicFrame>
        <p:nvGraphicFramePr>
          <p:cNvPr id="33" name="对象 32"/>
          <p:cNvGraphicFramePr>
            <a:graphicFrameLocks noChangeAspect="1"/>
          </p:cNvGraphicFramePr>
          <p:nvPr>
            <p:extLst/>
          </p:nvPr>
        </p:nvGraphicFramePr>
        <p:xfrm>
          <a:off x="6263676" y="4557433"/>
          <a:ext cx="617009" cy="291042"/>
        </p:xfrm>
        <a:graphic>
          <a:graphicData uri="http://schemas.openxmlformats.org/presentationml/2006/ole">
            <mc:AlternateContent xmlns:mc="http://schemas.openxmlformats.org/markup-compatibility/2006">
              <mc:Choice xmlns:v="urn:schemas-microsoft-com:vml" Requires="v">
                <p:oleObj spid="_x0000_s254989" name="Equation" r:id="rId25" imgW="508000" imgH="241300" progId="Equation.DSMT4">
                  <p:embed/>
                </p:oleObj>
              </mc:Choice>
              <mc:Fallback>
                <p:oleObj name="Equation" r:id="rId25" imgW="508000" imgH="241300" progId="Equation.DSMT4">
                  <p:embed/>
                  <p:pic>
                    <p:nvPicPr>
                      <p:cNvPr id="33" name="对象 32"/>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6263676" y="4557433"/>
                        <a:ext cx="617009" cy="291042"/>
                      </a:xfrm>
                      <a:prstGeom prst="rect">
                        <a:avLst/>
                      </a:prstGeom>
                      <a:noFill/>
                    </p:spPr>
                  </p:pic>
                </p:oleObj>
              </mc:Fallback>
            </mc:AlternateContent>
          </a:graphicData>
        </a:graphic>
      </p:graphicFrame>
      <p:sp>
        <p:nvSpPr>
          <p:cNvPr id="34" name="Rectangle 29"/>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35" name="对象 34"/>
          <p:cNvGraphicFramePr>
            <a:graphicFrameLocks noChangeAspect="1"/>
          </p:cNvGraphicFramePr>
          <p:nvPr>
            <p:extLst/>
          </p:nvPr>
        </p:nvGraphicFramePr>
        <p:xfrm>
          <a:off x="7556013" y="4559342"/>
          <a:ext cx="707878" cy="289133"/>
        </p:xfrm>
        <a:graphic>
          <a:graphicData uri="http://schemas.openxmlformats.org/presentationml/2006/ole">
            <mc:AlternateContent xmlns:mc="http://schemas.openxmlformats.org/markup-compatibility/2006">
              <mc:Choice xmlns:v="urn:schemas-microsoft-com:vml" Requires="v">
                <p:oleObj spid="_x0000_s254990" name="Equation" r:id="rId27" imgW="672808" imgH="279279" progId="Equation.DSMT4">
                  <p:embed/>
                </p:oleObj>
              </mc:Choice>
              <mc:Fallback>
                <p:oleObj name="Equation" r:id="rId27" imgW="672808" imgH="279279" progId="Equation.DSMT4">
                  <p:embed/>
                  <p:pic>
                    <p:nvPicPr>
                      <p:cNvPr id="35" name="对象 34"/>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7556013" y="4559342"/>
                        <a:ext cx="707878" cy="289133"/>
                      </a:xfrm>
                      <a:prstGeom prst="rect">
                        <a:avLst/>
                      </a:prstGeom>
                      <a:noFill/>
                    </p:spPr>
                  </p:pic>
                </p:oleObj>
              </mc:Fallback>
            </mc:AlternateContent>
          </a:graphicData>
        </a:graphic>
      </p:graphicFrame>
      <p:graphicFrame>
        <p:nvGraphicFramePr>
          <p:cNvPr id="37" name="对象 36"/>
          <p:cNvGraphicFramePr>
            <a:graphicFrameLocks noChangeAspect="1"/>
          </p:cNvGraphicFramePr>
          <p:nvPr>
            <p:extLst/>
          </p:nvPr>
        </p:nvGraphicFramePr>
        <p:xfrm>
          <a:off x="982981" y="5010725"/>
          <a:ext cx="952070" cy="340865"/>
        </p:xfrm>
        <a:graphic>
          <a:graphicData uri="http://schemas.openxmlformats.org/presentationml/2006/ole">
            <mc:AlternateContent xmlns:mc="http://schemas.openxmlformats.org/markup-compatibility/2006">
              <mc:Choice xmlns:v="urn:schemas-microsoft-com:vml" Requires="v">
                <p:oleObj spid="_x0000_s254991" name="Equation" r:id="rId29" imgW="774364" imgH="279279" progId="Equation.DSMT4">
                  <p:embed/>
                </p:oleObj>
              </mc:Choice>
              <mc:Fallback>
                <p:oleObj name="Equation" r:id="rId29" imgW="774364" imgH="279279" progId="Equation.DSMT4">
                  <p:embed/>
                  <p:pic>
                    <p:nvPicPr>
                      <p:cNvPr id="37" name="对象 36"/>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982981" y="5010725"/>
                        <a:ext cx="952070" cy="340865"/>
                      </a:xfrm>
                      <a:prstGeom prst="rect">
                        <a:avLst/>
                      </a:prstGeom>
                      <a:noFill/>
                    </p:spPr>
                  </p:pic>
                </p:oleObj>
              </mc:Fallback>
            </mc:AlternateContent>
          </a:graphicData>
        </a:graphic>
      </p:graphicFrame>
      <p:graphicFrame>
        <p:nvGraphicFramePr>
          <p:cNvPr id="39" name="对象 38"/>
          <p:cNvGraphicFramePr>
            <a:graphicFrameLocks noChangeAspect="1"/>
          </p:cNvGraphicFramePr>
          <p:nvPr>
            <p:extLst/>
          </p:nvPr>
        </p:nvGraphicFramePr>
        <p:xfrm>
          <a:off x="3543300" y="5000451"/>
          <a:ext cx="217170" cy="289560"/>
        </p:xfrm>
        <a:graphic>
          <a:graphicData uri="http://schemas.openxmlformats.org/presentationml/2006/ole">
            <mc:AlternateContent xmlns:mc="http://schemas.openxmlformats.org/markup-compatibility/2006">
              <mc:Choice xmlns:v="urn:schemas-microsoft-com:vml" Requires="v">
                <p:oleObj spid="_x0000_s254992" name="Equation" r:id="rId31" imgW="139639" imgH="190417" progId="Equation.DSMT4">
                  <p:embed/>
                </p:oleObj>
              </mc:Choice>
              <mc:Fallback>
                <p:oleObj name="Equation" r:id="rId31" imgW="139639" imgH="190417" progId="Equation.DSMT4">
                  <p:embed/>
                  <p:pic>
                    <p:nvPicPr>
                      <p:cNvPr id="39" name="对象 38"/>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3543300" y="5000451"/>
                        <a:ext cx="217170" cy="289560"/>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327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4346665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par>
                                <p:cTn id="11" presetID="10" presetClass="entr" presetSubtype="0" fill="hold" nodeType="withEffect">
                                  <p:stCondLst>
                                    <p:cond delay="0"/>
                                  </p:stCondLst>
                                  <p:childTnLst>
                                    <p:set>
                                      <p:cBhvr>
                                        <p:cTn id="12" dur="1" fill="hold">
                                          <p:stCondLst>
                                            <p:cond delay="0"/>
                                          </p:stCondLst>
                                        </p:cTn>
                                        <p:tgtEl>
                                          <p:spTgt spid="14"/>
                                        </p:tgtEl>
                                        <p:attrNameLst>
                                          <p:attrName>style.visibility</p:attrName>
                                        </p:attrNameLst>
                                      </p:cBhvr>
                                      <p:to>
                                        <p:strVal val="visible"/>
                                      </p:to>
                                    </p:set>
                                    <p:animEffect transition="in" filter="fade">
                                      <p:cBhvr>
                                        <p:cTn id="13" dur="500"/>
                                        <p:tgtEl>
                                          <p:spTgt spid="14"/>
                                        </p:tgtEl>
                                      </p:cBhvr>
                                    </p:animEffect>
                                  </p:childTnLst>
                                </p:cTn>
                              </p:par>
                              <p:par>
                                <p:cTn id="14" presetID="10" presetClass="entr" presetSubtype="0" fill="hold" nodeType="withEffect">
                                  <p:stCondLst>
                                    <p:cond delay="0"/>
                                  </p:stCondLst>
                                  <p:childTnLst>
                                    <p:set>
                                      <p:cBhvr>
                                        <p:cTn id="15" dur="1" fill="hold">
                                          <p:stCondLst>
                                            <p:cond delay="0"/>
                                          </p:stCondLst>
                                        </p:cTn>
                                        <p:tgtEl>
                                          <p:spTgt spid="16"/>
                                        </p:tgtEl>
                                        <p:attrNameLst>
                                          <p:attrName>style.visibility</p:attrName>
                                        </p:attrNameLst>
                                      </p:cBhvr>
                                      <p:to>
                                        <p:strVal val="visible"/>
                                      </p:to>
                                    </p:set>
                                    <p:animEffect transition="in" filter="fade">
                                      <p:cBhvr>
                                        <p:cTn id="16" dur="500"/>
                                        <p:tgtEl>
                                          <p:spTgt spid="16"/>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nodeType="clickEffect">
                                  <p:stCondLst>
                                    <p:cond delay="0"/>
                                  </p:stCondLst>
                                  <p:childTnLst>
                                    <p:set>
                                      <p:cBhvr>
                                        <p:cTn id="20" dur="1" fill="hold">
                                          <p:stCondLst>
                                            <p:cond delay="0"/>
                                          </p:stCondLst>
                                        </p:cTn>
                                        <p:tgtEl>
                                          <p:spTgt spid="19"/>
                                        </p:tgtEl>
                                        <p:attrNameLst>
                                          <p:attrName>style.visibility</p:attrName>
                                        </p:attrNameLst>
                                      </p:cBhvr>
                                      <p:to>
                                        <p:strVal val="visible"/>
                                      </p:to>
                                    </p:set>
                                    <p:animEffect transition="in" filter="fade">
                                      <p:cBhvr>
                                        <p:cTn id="21" dur="500"/>
                                        <p:tgtEl>
                                          <p:spTgt spid="19"/>
                                        </p:tgtEl>
                                      </p:cBhvr>
                                    </p:animEffect>
                                  </p:childTnLst>
                                </p:cTn>
                              </p:par>
                              <p:par>
                                <p:cTn id="22" presetID="10" presetClass="entr" presetSubtype="0" fill="hold" nodeType="withEffect">
                                  <p:stCondLst>
                                    <p:cond delay="0"/>
                                  </p:stCondLst>
                                  <p:childTnLst>
                                    <p:set>
                                      <p:cBhvr>
                                        <p:cTn id="23" dur="1" fill="hold">
                                          <p:stCondLst>
                                            <p:cond delay="0"/>
                                          </p:stCondLst>
                                        </p:cTn>
                                        <p:tgtEl>
                                          <p:spTgt spid="21"/>
                                        </p:tgtEl>
                                        <p:attrNameLst>
                                          <p:attrName>style.visibility</p:attrName>
                                        </p:attrNameLst>
                                      </p:cBhvr>
                                      <p:to>
                                        <p:strVal val="visible"/>
                                      </p:to>
                                    </p:set>
                                    <p:animEffect transition="in" filter="fade">
                                      <p:cBhvr>
                                        <p:cTn id="24" dur="500"/>
                                        <p:tgtEl>
                                          <p:spTgt spid="21"/>
                                        </p:tgtEl>
                                      </p:cBhvr>
                                    </p:animEffect>
                                  </p:childTnLst>
                                </p:cTn>
                              </p:par>
                              <p:par>
                                <p:cTn id="25" presetID="10" presetClass="entr" presetSubtype="0" fill="hold" nodeType="withEffect">
                                  <p:stCondLst>
                                    <p:cond delay="0"/>
                                  </p:stCondLst>
                                  <p:childTnLst>
                                    <p:set>
                                      <p:cBhvr>
                                        <p:cTn id="26" dur="1" fill="hold">
                                          <p:stCondLst>
                                            <p:cond delay="0"/>
                                          </p:stCondLst>
                                        </p:cTn>
                                        <p:tgtEl>
                                          <p:spTgt spid="23"/>
                                        </p:tgtEl>
                                        <p:attrNameLst>
                                          <p:attrName>style.visibility</p:attrName>
                                        </p:attrNameLst>
                                      </p:cBhvr>
                                      <p:to>
                                        <p:strVal val="visible"/>
                                      </p:to>
                                    </p:set>
                                    <p:animEffect transition="in" filter="fade">
                                      <p:cBhvr>
                                        <p:cTn id="27" dur="500"/>
                                        <p:tgtEl>
                                          <p:spTgt spid="23"/>
                                        </p:tgtEl>
                                      </p:cBhvr>
                                    </p:animEffect>
                                  </p:childTnLst>
                                </p:cTn>
                              </p:par>
                              <p:par>
                                <p:cTn id="28" presetID="10" presetClass="entr" presetSubtype="0" fill="hold" nodeType="withEffect">
                                  <p:stCondLst>
                                    <p:cond delay="0"/>
                                  </p:stCondLst>
                                  <p:childTnLst>
                                    <p:set>
                                      <p:cBhvr>
                                        <p:cTn id="29" dur="1" fill="hold">
                                          <p:stCondLst>
                                            <p:cond delay="0"/>
                                          </p:stCondLst>
                                        </p:cTn>
                                        <p:tgtEl>
                                          <p:spTgt spid="25"/>
                                        </p:tgtEl>
                                        <p:attrNameLst>
                                          <p:attrName>style.visibility</p:attrName>
                                        </p:attrNameLst>
                                      </p:cBhvr>
                                      <p:to>
                                        <p:strVal val="visible"/>
                                      </p:to>
                                    </p:set>
                                    <p:animEffect transition="in" filter="fade">
                                      <p:cBhvr>
                                        <p:cTn id="30" dur="500"/>
                                        <p:tgtEl>
                                          <p:spTgt spid="25"/>
                                        </p:tgtEl>
                                      </p:cBhvr>
                                    </p:animEffect>
                                  </p:childTnLst>
                                </p:cTn>
                              </p:par>
                              <p:par>
                                <p:cTn id="31" presetID="10" presetClass="entr" presetSubtype="0" fill="hold" nodeType="withEffect">
                                  <p:stCondLst>
                                    <p:cond delay="0"/>
                                  </p:stCondLst>
                                  <p:childTnLst>
                                    <p:set>
                                      <p:cBhvr>
                                        <p:cTn id="32" dur="1" fill="hold">
                                          <p:stCondLst>
                                            <p:cond delay="0"/>
                                          </p:stCondLst>
                                        </p:cTn>
                                        <p:tgtEl>
                                          <p:spTgt spid="33"/>
                                        </p:tgtEl>
                                        <p:attrNameLst>
                                          <p:attrName>style.visibility</p:attrName>
                                        </p:attrNameLst>
                                      </p:cBhvr>
                                      <p:to>
                                        <p:strVal val="visible"/>
                                      </p:to>
                                    </p:set>
                                    <p:animEffect transition="in" filter="fade">
                                      <p:cBhvr>
                                        <p:cTn id="33" dur="500"/>
                                        <p:tgtEl>
                                          <p:spTgt spid="33"/>
                                        </p:tgtEl>
                                      </p:cBhvr>
                                    </p:animEffect>
                                  </p:childTnLst>
                                </p:cTn>
                              </p:par>
                              <p:par>
                                <p:cTn id="34" presetID="10" presetClass="entr" presetSubtype="0" fill="hold" nodeType="withEffect">
                                  <p:stCondLst>
                                    <p:cond delay="0"/>
                                  </p:stCondLst>
                                  <p:childTnLst>
                                    <p:set>
                                      <p:cBhvr>
                                        <p:cTn id="35" dur="1" fill="hold">
                                          <p:stCondLst>
                                            <p:cond delay="0"/>
                                          </p:stCondLst>
                                        </p:cTn>
                                        <p:tgtEl>
                                          <p:spTgt spid="35"/>
                                        </p:tgtEl>
                                        <p:attrNameLst>
                                          <p:attrName>style.visibility</p:attrName>
                                        </p:attrNameLst>
                                      </p:cBhvr>
                                      <p:to>
                                        <p:strVal val="visible"/>
                                      </p:to>
                                    </p:set>
                                    <p:animEffect transition="in" filter="fade">
                                      <p:cBhvr>
                                        <p:cTn id="36" dur="500"/>
                                        <p:tgtEl>
                                          <p:spTgt spid="35"/>
                                        </p:tgtEl>
                                      </p:cBhvr>
                                    </p:animEffect>
                                  </p:childTnLst>
                                </p:cTn>
                              </p:par>
                              <p:par>
                                <p:cTn id="37" presetID="10" presetClass="entr" presetSubtype="0" fill="hold" nodeType="withEffect">
                                  <p:stCondLst>
                                    <p:cond delay="0"/>
                                  </p:stCondLst>
                                  <p:childTnLst>
                                    <p:set>
                                      <p:cBhvr>
                                        <p:cTn id="38" dur="1" fill="hold">
                                          <p:stCondLst>
                                            <p:cond delay="0"/>
                                          </p:stCondLst>
                                        </p:cTn>
                                        <p:tgtEl>
                                          <p:spTgt spid="31"/>
                                        </p:tgtEl>
                                        <p:attrNameLst>
                                          <p:attrName>style.visibility</p:attrName>
                                        </p:attrNameLst>
                                      </p:cBhvr>
                                      <p:to>
                                        <p:strVal val="visible"/>
                                      </p:to>
                                    </p:set>
                                    <p:animEffect transition="in" filter="fade">
                                      <p:cBhvr>
                                        <p:cTn id="39" dur="500"/>
                                        <p:tgtEl>
                                          <p:spTgt spid="31"/>
                                        </p:tgtEl>
                                      </p:cBhvr>
                                    </p:animEffect>
                                  </p:childTnLst>
                                </p:cTn>
                              </p:par>
                              <p:par>
                                <p:cTn id="40" presetID="10" presetClass="entr" presetSubtype="0" fill="hold" nodeType="withEffect">
                                  <p:stCondLst>
                                    <p:cond delay="0"/>
                                  </p:stCondLst>
                                  <p:childTnLst>
                                    <p:set>
                                      <p:cBhvr>
                                        <p:cTn id="41" dur="1" fill="hold">
                                          <p:stCondLst>
                                            <p:cond delay="0"/>
                                          </p:stCondLst>
                                        </p:cTn>
                                        <p:tgtEl>
                                          <p:spTgt spid="29"/>
                                        </p:tgtEl>
                                        <p:attrNameLst>
                                          <p:attrName>style.visibility</p:attrName>
                                        </p:attrNameLst>
                                      </p:cBhvr>
                                      <p:to>
                                        <p:strVal val="visible"/>
                                      </p:to>
                                    </p:set>
                                    <p:animEffect transition="in" filter="fade">
                                      <p:cBhvr>
                                        <p:cTn id="42" dur="500"/>
                                        <p:tgtEl>
                                          <p:spTgt spid="29"/>
                                        </p:tgtEl>
                                      </p:cBhvr>
                                    </p:animEffect>
                                  </p:childTnLst>
                                </p:cTn>
                              </p:par>
                              <p:par>
                                <p:cTn id="43" presetID="10" presetClass="entr" presetSubtype="0" fill="hold" nodeType="withEffect">
                                  <p:stCondLst>
                                    <p:cond delay="0"/>
                                  </p:stCondLst>
                                  <p:childTnLst>
                                    <p:set>
                                      <p:cBhvr>
                                        <p:cTn id="44" dur="1" fill="hold">
                                          <p:stCondLst>
                                            <p:cond delay="0"/>
                                          </p:stCondLst>
                                        </p:cTn>
                                        <p:tgtEl>
                                          <p:spTgt spid="27"/>
                                        </p:tgtEl>
                                        <p:attrNameLst>
                                          <p:attrName>style.visibility</p:attrName>
                                        </p:attrNameLst>
                                      </p:cBhvr>
                                      <p:to>
                                        <p:strVal val="visible"/>
                                      </p:to>
                                    </p:set>
                                    <p:animEffect transition="in" filter="fade">
                                      <p:cBhvr>
                                        <p:cTn id="45" dur="500"/>
                                        <p:tgtEl>
                                          <p:spTgt spid="27"/>
                                        </p:tgtEl>
                                      </p:cBhvr>
                                    </p:animEffect>
                                  </p:childTnLst>
                                </p:cTn>
                              </p:par>
                              <p:par>
                                <p:cTn id="46" presetID="10" presetClass="entr" presetSubtype="0" fill="hold" nodeType="withEffect">
                                  <p:stCondLst>
                                    <p:cond delay="0"/>
                                  </p:stCondLst>
                                  <p:childTnLst>
                                    <p:set>
                                      <p:cBhvr>
                                        <p:cTn id="47" dur="1" fill="hold">
                                          <p:stCondLst>
                                            <p:cond delay="0"/>
                                          </p:stCondLst>
                                        </p:cTn>
                                        <p:tgtEl>
                                          <p:spTgt spid="37"/>
                                        </p:tgtEl>
                                        <p:attrNameLst>
                                          <p:attrName>style.visibility</p:attrName>
                                        </p:attrNameLst>
                                      </p:cBhvr>
                                      <p:to>
                                        <p:strVal val="visible"/>
                                      </p:to>
                                    </p:set>
                                    <p:animEffect transition="in" filter="fade">
                                      <p:cBhvr>
                                        <p:cTn id="48" dur="500"/>
                                        <p:tgtEl>
                                          <p:spTgt spid="37"/>
                                        </p:tgtEl>
                                      </p:cBhvr>
                                    </p:animEffect>
                                  </p:childTnLst>
                                </p:cTn>
                              </p:par>
                              <p:par>
                                <p:cTn id="49" presetID="10" presetClass="entr" presetSubtype="0" fill="hold" nodeType="withEffect">
                                  <p:stCondLst>
                                    <p:cond delay="0"/>
                                  </p:stCondLst>
                                  <p:childTnLst>
                                    <p:set>
                                      <p:cBhvr>
                                        <p:cTn id="50" dur="1" fill="hold">
                                          <p:stCondLst>
                                            <p:cond delay="0"/>
                                          </p:stCondLst>
                                        </p:cTn>
                                        <p:tgtEl>
                                          <p:spTgt spid="39"/>
                                        </p:tgtEl>
                                        <p:attrNameLst>
                                          <p:attrName>style.visibility</p:attrName>
                                        </p:attrNameLst>
                                      </p:cBhvr>
                                      <p:to>
                                        <p:strVal val="visible"/>
                                      </p:to>
                                    </p:set>
                                    <p:animEffect transition="in" filter="fade">
                                      <p:cBhvr>
                                        <p:cTn id="51" dur="500"/>
                                        <p:tgtEl>
                                          <p:spTgt spid="39"/>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17"/>
                                        </p:tgtEl>
                                        <p:attrNameLst>
                                          <p:attrName>style.visibility</p:attrName>
                                        </p:attrNameLst>
                                      </p:cBhvr>
                                      <p:to>
                                        <p:strVal val="visible"/>
                                      </p:to>
                                    </p:set>
                                    <p:animEffect transition="in" filter="fade">
                                      <p:cBhvr>
                                        <p:cTn id="54"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7" grpId="0"/>
    </p:bldLst>
  </p:timing>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39646" y="1132596"/>
            <a:ext cx="3729434" cy="369332"/>
          </a:xfrm>
          <a:prstGeom prst="rect">
            <a:avLst/>
          </a:prstGeom>
        </p:spPr>
        <p:txBody>
          <a:bodyPr wrap="square">
            <a:spAutoFit/>
          </a:bodyPr>
          <a:lstStyle/>
          <a:p>
            <a:pPr marL="0" marR="0" lvl="0" indent="200025"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将</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化为：</a:t>
            </a:r>
          </a:p>
        </p:txBody>
      </p:sp>
      <p:sp>
        <p:nvSpPr>
          <p:cNvPr id="5" name="Rectangle 2"/>
          <p:cNvSpPr>
            <a:spLocks noChangeArrowheads="1"/>
          </p:cNvSpPr>
          <p:nvPr/>
        </p:nvSpPr>
        <p:spPr bwMode="auto">
          <a:xfrm>
            <a:off x="2548891" y="134034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892172" y="1166372"/>
          <a:ext cx="1312191" cy="278696"/>
        </p:xfrm>
        <a:graphic>
          <a:graphicData uri="http://schemas.openxmlformats.org/presentationml/2006/ole">
            <mc:AlternateContent xmlns:mc="http://schemas.openxmlformats.org/markup-compatibility/2006">
              <mc:Choice xmlns:v="urn:schemas-microsoft-com:vml" Requires="v">
                <p:oleObj spid="_x0000_s256002" name="Equation" r:id="rId3" imgW="1079500" imgH="228600" progId="Equation.DSMT4">
                  <p:embed/>
                </p:oleObj>
              </mc:Choice>
              <mc:Fallback>
                <p:oleObj name="Equation" r:id="rId3" imgW="1079500" imgH="2286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92172" y="1166372"/>
                        <a:ext cx="1312191" cy="278696"/>
                      </a:xfrm>
                      <a:prstGeom prst="rect">
                        <a:avLst/>
                      </a:prstGeom>
                      <a:noFill/>
                    </p:spPr>
                  </p:pic>
                </p:oleObj>
              </mc:Fallback>
            </mc:AlternateContent>
          </a:graphicData>
        </a:graphic>
      </p:graphicFrame>
      <p:sp>
        <p:nvSpPr>
          <p:cNvPr id="7" name="Rectangle 4"/>
          <p:cNvSpPr>
            <a:spLocks noChangeArrowheads="1"/>
          </p:cNvSpPr>
          <p:nvPr/>
        </p:nvSpPr>
        <p:spPr bwMode="auto">
          <a:xfrm>
            <a:off x="1714501" y="236467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1714500" y="1518112"/>
          <a:ext cx="5163176" cy="810101"/>
        </p:xfrm>
        <a:graphic>
          <a:graphicData uri="http://schemas.openxmlformats.org/presentationml/2006/ole">
            <mc:AlternateContent xmlns:mc="http://schemas.openxmlformats.org/markup-compatibility/2006">
              <mc:Choice xmlns:v="urn:schemas-microsoft-com:vml" Requires="v">
                <p:oleObj spid="_x0000_s256003" name="Equation" r:id="rId5" imgW="5041900" imgH="787400" progId="Equation.DSMT4">
                  <p:embed/>
                </p:oleObj>
              </mc:Choice>
              <mc:Fallback>
                <p:oleObj name="Equation" r:id="rId5" imgW="5041900" imgH="78740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714500" y="1518112"/>
                        <a:ext cx="5163176" cy="810101"/>
                      </a:xfrm>
                      <a:prstGeom prst="rect">
                        <a:avLst/>
                      </a:prstGeom>
                      <a:noFill/>
                    </p:spPr>
                  </p:pic>
                </p:oleObj>
              </mc:Fallback>
            </mc:AlternateContent>
          </a:graphicData>
        </a:graphic>
      </p:graphicFrame>
      <p:sp>
        <p:nvSpPr>
          <p:cNvPr id="9" name="矩形 8"/>
          <p:cNvSpPr/>
          <p:nvPr/>
        </p:nvSpPr>
        <p:spPr>
          <a:xfrm>
            <a:off x="540437" y="2325449"/>
            <a:ext cx="1160895"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展开为：</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Times New Roman" panose="02020603050405020304" pitchFamily="18" charset="0"/>
                <a:cs typeface="+mn-cs"/>
              </a:rPr>
              <a:t> </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1497330" y="2329668"/>
          <a:ext cx="5943600" cy="368710"/>
        </p:xfrm>
        <a:graphic>
          <a:graphicData uri="http://schemas.openxmlformats.org/presentationml/2006/ole">
            <mc:AlternateContent xmlns:mc="http://schemas.openxmlformats.org/markup-compatibility/2006">
              <mc:Choice xmlns:v="urn:schemas-microsoft-com:vml" Requires="v">
                <p:oleObj spid="_x0000_s256004" name="Equation" r:id="rId7" imgW="3835400" imgH="241300" progId="Equation.DSMT4">
                  <p:embed/>
                </p:oleObj>
              </mc:Choice>
              <mc:Fallback>
                <p:oleObj name="Equation" r:id="rId7" imgW="3835400" imgH="241300"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97330" y="2329668"/>
                        <a:ext cx="5943600" cy="368710"/>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1789171" y="2861595"/>
          <a:ext cx="5359919" cy="346248"/>
        </p:xfrm>
        <a:graphic>
          <a:graphicData uri="http://schemas.openxmlformats.org/presentationml/2006/ole">
            <mc:AlternateContent xmlns:mc="http://schemas.openxmlformats.org/markup-compatibility/2006">
              <mc:Choice xmlns:v="urn:schemas-microsoft-com:vml" Requires="v">
                <p:oleObj spid="_x0000_s256005" name="Equation" r:id="rId9" imgW="3683000" imgH="241300" progId="Equation.DSMT4">
                  <p:embed/>
                </p:oleObj>
              </mc:Choice>
              <mc:Fallback>
                <p:oleObj name="Equation" r:id="rId9" imgW="3683000" imgH="241300"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789171" y="2861595"/>
                        <a:ext cx="5359919" cy="346248"/>
                      </a:xfrm>
                      <a:prstGeom prst="rect">
                        <a:avLst/>
                      </a:prstGeom>
                      <a:noFill/>
                    </p:spPr>
                  </p:pic>
                </p:oleObj>
              </mc:Fallback>
            </mc:AlternateContent>
          </a:graphicData>
        </a:graphic>
      </p:graphicFrame>
      <p:sp>
        <p:nvSpPr>
          <p:cNvPr id="14" name="矩形 13"/>
          <p:cNvSpPr/>
          <p:nvPr/>
        </p:nvSpPr>
        <p:spPr>
          <a:xfrm>
            <a:off x="540437" y="3921801"/>
            <a:ext cx="877163"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解得：</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5" name="Rectangle 10"/>
          <p:cNvSpPr>
            <a:spLocks noChangeArrowheads="1"/>
          </p:cNvSpPr>
          <p:nvPr/>
        </p:nvSpPr>
        <p:spPr bwMode="auto">
          <a:xfrm>
            <a:off x="2610228" y="373707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2856431" y="3396402"/>
          <a:ext cx="2813918" cy="1474953"/>
        </p:xfrm>
        <a:graphic>
          <a:graphicData uri="http://schemas.openxmlformats.org/presentationml/2006/ole">
            <mc:AlternateContent xmlns:mc="http://schemas.openxmlformats.org/markup-compatibility/2006">
              <mc:Choice xmlns:v="urn:schemas-microsoft-com:vml" Requires="v">
                <p:oleObj spid="_x0000_s256006" name="Equation" r:id="rId11" imgW="2565400" imgH="1346200" progId="Equation.DSMT4">
                  <p:embed/>
                </p:oleObj>
              </mc:Choice>
              <mc:Fallback>
                <p:oleObj name="Equation" r:id="rId11" imgW="2565400" imgH="1346200" progId="Equation.DSMT4">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56431" y="3396402"/>
                        <a:ext cx="2813918" cy="1474953"/>
                      </a:xfrm>
                      <a:prstGeom prst="rect">
                        <a:avLst/>
                      </a:prstGeom>
                      <a:noFill/>
                    </p:spPr>
                  </p:pic>
                </p:oleObj>
              </mc:Fallback>
            </mc:AlternateContent>
          </a:graphicData>
        </a:graphic>
      </p:graphicFrame>
      <p:sp>
        <p:nvSpPr>
          <p:cNvPr id="17" name="矩形 16"/>
          <p:cNvSpPr/>
          <p:nvPr/>
        </p:nvSpPr>
        <p:spPr>
          <a:xfrm>
            <a:off x="339647" y="4921982"/>
            <a:ext cx="7532370" cy="646331"/>
          </a:xfrm>
          <a:prstGeom prst="rect">
            <a:avLst/>
          </a:prstGeom>
        </p:spPr>
        <p:txBody>
          <a:bodyPr wrap="square">
            <a:spAutoFit/>
          </a:bodyPr>
          <a:lstStyle/>
          <a:p>
            <a:pPr marL="0" marR="0" lvl="0" indent="200025"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为使</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正定需</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及</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，故</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          </a:t>
            </a:r>
            <a:r>
              <a:rPr kumimoji="0" lang="zh-CN"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Courier New" panose="02070309020205020404" pitchFamily="49" charset="0"/>
              </a:rPr>
              <a:t>时系统渐近稳定，且为大范围一致渐近稳定。</a:t>
            </a:r>
          </a:p>
        </p:txBody>
      </p:sp>
      <p:graphicFrame>
        <p:nvGraphicFramePr>
          <p:cNvPr id="19" name="对象 18"/>
          <p:cNvGraphicFramePr>
            <a:graphicFrameLocks noChangeAspect="1"/>
          </p:cNvGraphicFramePr>
          <p:nvPr>
            <p:extLst/>
          </p:nvPr>
        </p:nvGraphicFramePr>
        <p:xfrm>
          <a:off x="1070953" y="4964354"/>
          <a:ext cx="246120" cy="261503"/>
        </p:xfrm>
        <a:graphic>
          <a:graphicData uri="http://schemas.openxmlformats.org/presentationml/2006/ole">
            <mc:AlternateContent xmlns:mc="http://schemas.openxmlformats.org/markup-compatibility/2006">
              <mc:Choice xmlns:v="urn:schemas-microsoft-com:vml" Requires="v">
                <p:oleObj spid="_x0000_s256007" name="Equation" r:id="rId13" imgW="152268" imgH="164957" progId="Equation.DSMT4">
                  <p:embed/>
                </p:oleObj>
              </mc:Choice>
              <mc:Fallback>
                <p:oleObj name="Equation" r:id="rId13" imgW="152268" imgH="164957" progId="Equation.DSMT4">
                  <p:embed/>
                  <p:pic>
                    <p:nvPicPr>
                      <p:cNvPr id="19" name="对象 1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070953" y="4964354"/>
                        <a:ext cx="246120" cy="261503"/>
                      </a:xfrm>
                      <a:prstGeom prst="rect">
                        <a:avLst/>
                      </a:prstGeom>
                      <a:noFill/>
                    </p:spPr>
                  </p:pic>
                </p:oleObj>
              </mc:Fallback>
            </mc:AlternateContent>
          </a:graphicData>
        </a:graphic>
      </p:graphicFrame>
      <p:graphicFrame>
        <p:nvGraphicFramePr>
          <p:cNvPr id="21" name="对象 20"/>
          <p:cNvGraphicFramePr>
            <a:graphicFrameLocks noChangeAspect="1"/>
          </p:cNvGraphicFramePr>
          <p:nvPr>
            <p:extLst/>
          </p:nvPr>
        </p:nvGraphicFramePr>
        <p:xfrm>
          <a:off x="2024450" y="4980600"/>
          <a:ext cx="1308760" cy="267381"/>
        </p:xfrm>
        <a:graphic>
          <a:graphicData uri="http://schemas.openxmlformats.org/presentationml/2006/ole">
            <mc:AlternateContent xmlns:mc="http://schemas.openxmlformats.org/markup-compatibility/2006">
              <mc:Choice xmlns:v="urn:schemas-microsoft-com:vml" Requires="v">
                <p:oleObj spid="_x0000_s256008" name="Equation" r:id="rId15" imgW="888614" imgH="177723" progId="Equation.DSMT4">
                  <p:embed/>
                </p:oleObj>
              </mc:Choice>
              <mc:Fallback>
                <p:oleObj name="Equation" r:id="rId15" imgW="888614" imgH="177723" progId="Equation.DSMT4">
                  <p:embed/>
                  <p:pic>
                    <p:nvPicPr>
                      <p:cNvPr id="21" name="对象 2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024450" y="4980600"/>
                        <a:ext cx="1308760" cy="267381"/>
                      </a:xfrm>
                      <a:prstGeom prst="rect">
                        <a:avLst/>
                      </a:prstGeom>
                      <a:noFill/>
                    </p:spPr>
                  </p:pic>
                </p:oleObj>
              </mc:Fallback>
            </mc:AlternateContent>
          </a:graphicData>
        </a:graphic>
      </p:graphicFrame>
      <p:graphicFrame>
        <p:nvGraphicFramePr>
          <p:cNvPr id="23" name="对象 22"/>
          <p:cNvGraphicFramePr>
            <a:graphicFrameLocks noChangeAspect="1"/>
          </p:cNvGraphicFramePr>
          <p:nvPr>
            <p:extLst/>
          </p:nvPr>
        </p:nvGraphicFramePr>
        <p:xfrm>
          <a:off x="3568566" y="4980600"/>
          <a:ext cx="689561" cy="267381"/>
        </p:xfrm>
        <a:graphic>
          <a:graphicData uri="http://schemas.openxmlformats.org/presentationml/2006/ole">
            <mc:AlternateContent xmlns:mc="http://schemas.openxmlformats.org/markup-compatibility/2006">
              <mc:Choice xmlns:v="urn:schemas-microsoft-com:vml" Requires="v">
                <p:oleObj spid="_x0000_s256009" name="Equation" r:id="rId17" imgW="469696" imgH="177723" progId="Equation.DSMT4">
                  <p:embed/>
                </p:oleObj>
              </mc:Choice>
              <mc:Fallback>
                <p:oleObj name="Equation" r:id="rId17" imgW="469696" imgH="177723" progId="Equation.DSMT4">
                  <p:embed/>
                  <p:pic>
                    <p:nvPicPr>
                      <p:cNvPr id="23" name="对象 2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568566" y="4980600"/>
                        <a:ext cx="689561" cy="267381"/>
                      </a:xfrm>
                      <a:prstGeom prst="rect">
                        <a:avLst/>
                      </a:prstGeom>
                      <a:noFill/>
                    </p:spPr>
                  </p:pic>
                </p:oleObj>
              </mc:Fallback>
            </mc:AlternateContent>
          </a:graphicData>
        </a:graphic>
      </p:graphicFrame>
      <p:sp>
        <p:nvSpPr>
          <p:cNvPr id="24" name="Rectangle 18"/>
          <p:cNvSpPr>
            <a:spLocks noChangeArrowheads="1"/>
          </p:cNvSpPr>
          <p:nvPr/>
        </p:nvSpPr>
        <p:spPr bwMode="auto">
          <a:xfrm>
            <a:off x="4469131" y="684281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5" name="对象 24"/>
          <p:cNvGraphicFramePr>
            <a:graphicFrameLocks noChangeAspect="1"/>
          </p:cNvGraphicFramePr>
          <p:nvPr>
            <p:extLst/>
          </p:nvPr>
        </p:nvGraphicFramePr>
        <p:xfrm>
          <a:off x="4777740" y="4980678"/>
          <a:ext cx="1104349" cy="259045"/>
        </p:xfrm>
        <a:graphic>
          <a:graphicData uri="http://schemas.openxmlformats.org/presentationml/2006/ole">
            <mc:AlternateContent xmlns:mc="http://schemas.openxmlformats.org/markup-compatibility/2006">
              <mc:Choice xmlns:v="urn:schemas-microsoft-com:vml" Requires="v">
                <p:oleObj spid="_x0000_s256010" name="Equation" r:id="rId19" imgW="774028" imgH="177646" progId="Equation.DSMT4">
                  <p:embed/>
                </p:oleObj>
              </mc:Choice>
              <mc:Fallback>
                <p:oleObj name="Equation" r:id="rId19" imgW="774028" imgH="177646" progId="Equation.DSMT4">
                  <p:embed/>
                  <p:pic>
                    <p:nvPicPr>
                      <p:cNvPr id="25" name="对象 24"/>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4777740" y="4980678"/>
                        <a:ext cx="1104349" cy="259045"/>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线性系统的结构特性</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87758-BC53-4CBD-ABF3-C8A14B56A83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328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6332234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par>
                                <p:cTn id="13" presetID="10" presetClass="entr" presetSubtype="0" fill="hold" nodeType="with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500"/>
                                        <p:tgtEl>
                                          <p:spTgt spid="11"/>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13"/>
                                        </p:tgtEl>
                                        <p:attrNameLst>
                                          <p:attrName>style.visibility</p:attrName>
                                        </p:attrNameLst>
                                      </p:cBhvr>
                                      <p:to>
                                        <p:strVal val="visible"/>
                                      </p:to>
                                    </p:set>
                                    <p:animEffect transition="in" filter="fade">
                                      <p:cBhvr>
                                        <p:cTn id="20" dur="500"/>
                                        <p:tgtEl>
                                          <p:spTgt spid="13"/>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14"/>
                                        </p:tgtEl>
                                        <p:attrNameLst>
                                          <p:attrName>style.visibility</p:attrName>
                                        </p:attrNameLst>
                                      </p:cBhvr>
                                      <p:to>
                                        <p:strVal val="visible"/>
                                      </p:to>
                                    </p:set>
                                    <p:animEffect transition="in" filter="fade">
                                      <p:cBhvr>
                                        <p:cTn id="25" dur="500"/>
                                        <p:tgtEl>
                                          <p:spTgt spid="14"/>
                                        </p:tgtEl>
                                      </p:cBhvr>
                                    </p:animEffect>
                                  </p:childTnLst>
                                </p:cTn>
                              </p:par>
                              <p:par>
                                <p:cTn id="26" presetID="10" presetClass="entr" presetSubtype="0" fill="hold" nodeType="with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fade">
                                      <p:cBhvr>
                                        <p:cTn id="28" dur="500"/>
                                        <p:tgtEl>
                                          <p:spTgt spid="16"/>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nodeType="clickEffect">
                                  <p:stCondLst>
                                    <p:cond delay="0"/>
                                  </p:stCondLst>
                                  <p:childTnLst>
                                    <p:set>
                                      <p:cBhvr>
                                        <p:cTn id="32" dur="1" fill="hold">
                                          <p:stCondLst>
                                            <p:cond delay="0"/>
                                          </p:stCondLst>
                                        </p:cTn>
                                        <p:tgtEl>
                                          <p:spTgt spid="25"/>
                                        </p:tgtEl>
                                        <p:attrNameLst>
                                          <p:attrName>style.visibility</p:attrName>
                                        </p:attrNameLst>
                                      </p:cBhvr>
                                      <p:to>
                                        <p:strVal val="visible"/>
                                      </p:to>
                                    </p:set>
                                    <p:animEffect transition="in" filter="fade">
                                      <p:cBhvr>
                                        <p:cTn id="33" dur="500"/>
                                        <p:tgtEl>
                                          <p:spTgt spid="25"/>
                                        </p:tgtEl>
                                      </p:cBhvr>
                                    </p:animEffect>
                                  </p:childTnLst>
                                </p:cTn>
                              </p:par>
                              <p:par>
                                <p:cTn id="34" presetID="10" presetClass="entr" presetSubtype="0" fill="hold" nodeType="withEffect">
                                  <p:stCondLst>
                                    <p:cond delay="0"/>
                                  </p:stCondLst>
                                  <p:childTnLst>
                                    <p:set>
                                      <p:cBhvr>
                                        <p:cTn id="35" dur="1" fill="hold">
                                          <p:stCondLst>
                                            <p:cond delay="0"/>
                                          </p:stCondLst>
                                        </p:cTn>
                                        <p:tgtEl>
                                          <p:spTgt spid="23"/>
                                        </p:tgtEl>
                                        <p:attrNameLst>
                                          <p:attrName>style.visibility</p:attrName>
                                        </p:attrNameLst>
                                      </p:cBhvr>
                                      <p:to>
                                        <p:strVal val="visible"/>
                                      </p:to>
                                    </p:set>
                                    <p:animEffect transition="in" filter="fade">
                                      <p:cBhvr>
                                        <p:cTn id="36" dur="500"/>
                                        <p:tgtEl>
                                          <p:spTgt spid="23"/>
                                        </p:tgtEl>
                                      </p:cBhvr>
                                    </p:animEffect>
                                  </p:childTnLst>
                                </p:cTn>
                              </p:par>
                              <p:par>
                                <p:cTn id="37" presetID="10" presetClass="entr" presetSubtype="0" fill="hold" nodeType="withEffect">
                                  <p:stCondLst>
                                    <p:cond delay="0"/>
                                  </p:stCondLst>
                                  <p:childTnLst>
                                    <p:set>
                                      <p:cBhvr>
                                        <p:cTn id="38" dur="1" fill="hold">
                                          <p:stCondLst>
                                            <p:cond delay="0"/>
                                          </p:stCondLst>
                                        </p:cTn>
                                        <p:tgtEl>
                                          <p:spTgt spid="21"/>
                                        </p:tgtEl>
                                        <p:attrNameLst>
                                          <p:attrName>style.visibility</p:attrName>
                                        </p:attrNameLst>
                                      </p:cBhvr>
                                      <p:to>
                                        <p:strVal val="visible"/>
                                      </p:to>
                                    </p:set>
                                    <p:animEffect transition="in" filter="fade">
                                      <p:cBhvr>
                                        <p:cTn id="39" dur="500"/>
                                        <p:tgtEl>
                                          <p:spTgt spid="21"/>
                                        </p:tgtEl>
                                      </p:cBhvr>
                                    </p:animEffect>
                                  </p:childTnLst>
                                </p:cTn>
                              </p:par>
                              <p:par>
                                <p:cTn id="40" presetID="10" presetClass="entr" presetSubtype="0" fill="hold" nodeType="withEffect">
                                  <p:stCondLst>
                                    <p:cond delay="0"/>
                                  </p:stCondLst>
                                  <p:childTnLst>
                                    <p:set>
                                      <p:cBhvr>
                                        <p:cTn id="41" dur="1" fill="hold">
                                          <p:stCondLst>
                                            <p:cond delay="0"/>
                                          </p:stCondLst>
                                        </p:cTn>
                                        <p:tgtEl>
                                          <p:spTgt spid="19"/>
                                        </p:tgtEl>
                                        <p:attrNameLst>
                                          <p:attrName>style.visibility</p:attrName>
                                        </p:attrNameLst>
                                      </p:cBhvr>
                                      <p:to>
                                        <p:strVal val="visible"/>
                                      </p:to>
                                    </p:set>
                                    <p:animEffect transition="in" filter="fade">
                                      <p:cBhvr>
                                        <p:cTn id="42" dur="500"/>
                                        <p:tgtEl>
                                          <p:spTgt spid="19"/>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17"/>
                                        </p:tgtEl>
                                        <p:attrNameLst>
                                          <p:attrName>style.visibility</p:attrName>
                                        </p:attrNameLst>
                                      </p:cBhvr>
                                      <p:to>
                                        <p:strVal val="visible"/>
                                      </p:to>
                                    </p:set>
                                    <p:animEffect transition="in" filter="fade">
                                      <p:cBhvr>
                                        <p:cTn id="45"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4" grpId="0"/>
      <p:bldP spid="17" grpId="0"/>
    </p:bldLst>
  </p:timing>
</p:sld>
</file>

<file path=ppt/slides/slide329.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sp>
        <p:nvSpPr>
          <p:cNvPr id="2" name="标题 1"/>
          <p:cNvSpPr>
            <a:spLocks noGrp="1"/>
          </p:cNvSpPr>
          <p:nvPr>
            <p:ph type="ctrTitle"/>
          </p:nvPr>
        </p:nvSpPr>
        <p:spPr>
          <a:xfrm>
            <a:off x="1005840" y="2730136"/>
            <a:ext cx="6858000" cy="759585"/>
          </a:xfrm>
        </p:spPr>
        <p:txBody>
          <a:bodyPr>
            <a:normAutofit/>
          </a:bodyPr>
          <a:lstStyle/>
          <a:p>
            <a:r>
              <a:rPr lang="zh-CN" altLang="zh-CN" sz="4050" b="1" dirty="0"/>
              <a:t>第四章  线性定常系统的综合</a:t>
            </a:r>
            <a:endParaRPr lang="zh-CN" altLang="en-US" sz="4050" dirty="0"/>
          </a:p>
        </p:txBody>
      </p:sp>
      <p:pic>
        <p:nvPicPr>
          <p:cNvPr id="5" name="图片 4"/>
          <p:cNvPicPr>
            <a:picLocks noChangeAspect="1"/>
          </p:cNvPicPr>
          <p:nvPr/>
        </p:nvPicPr>
        <p:blipFill>
          <a:blip r:embed="rId4"/>
          <a:stretch>
            <a:fillRect/>
          </a:stretch>
        </p:blipFill>
        <p:spPr>
          <a:xfrm>
            <a:off x="3271772" y="2152791"/>
            <a:ext cx="2624072" cy="446837"/>
          </a:xfrm>
          <a:prstGeom prst="rect">
            <a:avLst/>
          </a:prstGeom>
        </p:spPr>
      </p:pic>
      <p:sp>
        <p:nvSpPr>
          <p:cNvPr id="6" name="文本框 5"/>
          <p:cNvSpPr txBox="1"/>
          <p:nvPr/>
        </p:nvSpPr>
        <p:spPr>
          <a:xfrm>
            <a:off x="3429559" y="4953436"/>
            <a:ext cx="2337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rPr>
              <a:t>主讲人：屈胜利</a:t>
            </a:r>
          </a:p>
        </p:txBody>
      </p:sp>
    </p:spTree>
    <p:extLst>
      <p:ext uri="{BB962C8B-B14F-4D97-AF65-F5344CB8AC3E}">
        <p14:creationId xmlns:p14="http://schemas.microsoft.com/office/powerpoint/2010/main" val="943275406"/>
      </p:ext>
    </p:extLst>
  </p:cSld>
  <p:clrMapOvr>
    <a:masterClrMapping/>
  </p:clrMapOvr>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25780" y="1255509"/>
            <a:ext cx="4801314" cy="438582"/>
          </a:xfrm>
          <a:prstGeom prst="rect">
            <a:avLst/>
          </a:prstGeom>
        </p:spPr>
        <p:txBody>
          <a:bodyPr wrap="none">
            <a:spAutoFit/>
          </a:bodyPr>
          <a:lstStyle/>
          <a:p>
            <a:pPr marL="0" marR="0" lvl="0" indent="228600" algn="l"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0" cap="none" spc="0" normalizeH="0" baseline="0" noProof="0" dirty="0">
                <a:ln>
                  <a:noFill/>
                </a:ln>
                <a:solidFill>
                  <a:srgbClr val="FF6600"/>
                </a:solidFill>
                <a:effectLst/>
                <a:uLnTx/>
                <a:uFillTx/>
                <a:latin typeface="Times New Roman" panose="02020603050405020304" pitchFamily="18" charset="0"/>
                <a:ea typeface="等线" panose="02010600030101010101" pitchFamily="2" charset="-122"/>
                <a:cs typeface="+mn-cs"/>
              </a:rPr>
              <a:t>前面介绍的</a:t>
            </a: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内容都属于系统的描述与分析。</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674370" y="1623032"/>
            <a:ext cx="7840980" cy="784830"/>
          </a:xfrm>
          <a:prstGeom prst="rect">
            <a:avLst/>
          </a:prstGeom>
        </p:spPr>
        <p:txBody>
          <a:bodyPr wrap="square">
            <a:spAutoFit/>
          </a:bodyPr>
          <a:lstStyle/>
          <a:p>
            <a:pPr marL="0" marR="0" lvl="0" indent="229553" algn="l"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系统的描述</a:t>
            </a: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：主要解决系统的建模、各种数学模型</a:t>
            </a:r>
            <a:r>
              <a:rPr kumimoji="0" lang="en-US"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时域、频域、内部、外部描述</a:t>
            </a:r>
            <a:r>
              <a:rPr kumimoji="0" lang="en-US"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之间的相互转换等。</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6" name="矩形 5"/>
          <p:cNvSpPr/>
          <p:nvPr/>
        </p:nvSpPr>
        <p:spPr>
          <a:xfrm>
            <a:off x="674370" y="2314684"/>
            <a:ext cx="7840980" cy="784830"/>
          </a:xfrm>
          <a:prstGeom prst="rect">
            <a:avLst/>
          </a:prstGeom>
        </p:spPr>
        <p:txBody>
          <a:bodyPr wrap="square">
            <a:spAutoFit/>
          </a:bodyPr>
          <a:lstStyle/>
          <a:p>
            <a:pPr marL="0" marR="0" lvl="0" indent="229553" algn="l"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系统的分析</a:t>
            </a: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：主要研究系统的</a:t>
            </a:r>
            <a:r>
              <a:rPr kumimoji="0" lang="zh-CN" altLang="zh-CN" sz="1800" b="0" i="0" u="none" strike="noStrike" kern="0" cap="none" spc="0" normalizeH="0" baseline="0" noProof="0" dirty="0">
                <a:ln>
                  <a:noFill/>
                </a:ln>
                <a:solidFill>
                  <a:prstClr val="black"/>
                </a:solidFill>
                <a:effectLst/>
                <a:highlight>
                  <a:srgbClr val="FFFF00"/>
                </a:highlight>
                <a:uLnTx/>
                <a:uFillTx/>
                <a:latin typeface="Times New Roman" panose="02020603050405020304" pitchFamily="18" charset="0"/>
                <a:ea typeface="等线" panose="02010600030101010101" pitchFamily="2" charset="-122"/>
                <a:cs typeface="+mn-cs"/>
              </a:rPr>
              <a:t>定量</a:t>
            </a: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变化规律</a:t>
            </a:r>
            <a:r>
              <a:rPr kumimoji="0" lang="en-US"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如状态方程的解，即系统的运动分析等</a:t>
            </a:r>
            <a:r>
              <a:rPr kumimoji="0" lang="en-US"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和</a:t>
            </a:r>
            <a:r>
              <a:rPr kumimoji="0" lang="zh-CN" altLang="zh-CN" sz="1800" b="0" i="0" u="none" strike="noStrike" kern="0" cap="none" spc="0" normalizeH="0" baseline="0" noProof="0" dirty="0">
                <a:ln>
                  <a:noFill/>
                </a:ln>
                <a:solidFill>
                  <a:prstClr val="black"/>
                </a:solidFill>
                <a:effectLst/>
                <a:highlight>
                  <a:srgbClr val="FFFF00"/>
                </a:highlight>
                <a:uLnTx/>
                <a:uFillTx/>
                <a:latin typeface="Times New Roman" panose="02020603050405020304" pitchFamily="18" charset="0"/>
                <a:ea typeface="等线" panose="02010600030101010101" pitchFamily="2" charset="-122"/>
                <a:cs typeface="+mn-cs"/>
              </a:rPr>
              <a:t>定性</a:t>
            </a: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行为</a:t>
            </a:r>
            <a:r>
              <a:rPr kumimoji="0" lang="en-US"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如能控性、能观测性、稳定性等</a:t>
            </a:r>
            <a:r>
              <a:rPr kumimoji="0" lang="en-US"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7" name="矩形 6"/>
          <p:cNvSpPr/>
          <p:nvPr/>
        </p:nvSpPr>
        <p:spPr>
          <a:xfrm>
            <a:off x="525780" y="3076431"/>
            <a:ext cx="7726680" cy="98680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srgbClr val="FF6600"/>
                </a:solidFill>
                <a:effectLst/>
                <a:uLnTx/>
                <a:uFillTx/>
                <a:latin typeface="Times New Roman" panose="02020603050405020304" pitchFamily="18" charset="0"/>
                <a:ea typeface="等线" panose="02010600030101010101" pitchFamily="2" charset="-122"/>
                <a:cs typeface="+mn-cs"/>
              </a:rPr>
              <a:t>在本章中</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，将主要讨论在不同形式的性能指标下线性定常系统的反馈控制规律的综合方法，包括建立</a:t>
            </a:r>
            <a:r>
              <a:rPr kumimoji="0" lang="zh-CN" altLang="zh-CN" sz="1800" b="0" i="0" u="none" strike="noStrike" kern="100" cap="none" spc="0" normalizeH="0" baseline="0" noProof="0" dirty="0">
                <a:ln>
                  <a:noFill/>
                </a:ln>
                <a:solidFill>
                  <a:prstClr val="black"/>
                </a:solidFill>
                <a:effectLst/>
                <a:highlight>
                  <a:srgbClr val="FFFF00"/>
                </a:highlight>
                <a:uLnTx/>
                <a:uFillTx/>
                <a:latin typeface="Times New Roman" panose="02020603050405020304" pitchFamily="18" charset="0"/>
                <a:ea typeface="等线" panose="02010600030101010101" pitchFamily="2" charset="-122"/>
                <a:cs typeface="+mn-cs"/>
              </a:rPr>
              <a:t>可综合的条件</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及建立</a:t>
            </a:r>
            <a:r>
              <a:rPr kumimoji="0" lang="zh-CN" altLang="zh-CN" sz="1800" b="0" i="0" u="none" strike="noStrike" kern="100" cap="none" spc="0" normalizeH="0" baseline="0" noProof="0" dirty="0">
                <a:ln>
                  <a:noFill/>
                </a:ln>
                <a:solidFill>
                  <a:prstClr val="black"/>
                </a:solidFill>
                <a:effectLst/>
                <a:highlight>
                  <a:srgbClr val="FFFF00"/>
                </a:highlight>
                <a:uLnTx/>
                <a:uFillTx/>
                <a:latin typeface="Times New Roman" panose="02020603050405020304" pitchFamily="18" charset="0"/>
                <a:ea typeface="等线" panose="02010600030101010101" pitchFamily="2" charset="-122"/>
                <a:cs typeface="+mn-cs"/>
              </a:rPr>
              <a:t>控制规律及其算法</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p>
          <a:p>
            <a:pPr marL="0" marR="0" lvl="0" indent="228600" algn="just" defTabSz="914400" rtl="0" eaLnBrk="1" fontAlgn="auto" latinLnBrk="0" hangingPunct="1">
              <a:lnSpc>
                <a:spcPct val="125000"/>
              </a:lnSpc>
              <a:spcBef>
                <a:spcPts val="0"/>
              </a:spcBef>
              <a:spcAft>
                <a:spcPts val="0"/>
              </a:spcAft>
              <a:buClrTx/>
              <a:buSzTx/>
              <a:buFontTx/>
              <a:buNone/>
              <a:tabLst/>
              <a:defRPr/>
            </a:pPr>
            <a:endParaRPr kumimoji="0" lang="zh-CN" altLang="zh-CN" sz="10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8" name="矩形 7"/>
          <p:cNvSpPr/>
          <p:nvPr/>
        </p:nvSpPr>
        <p:spPr>
          <a:xfrm>
            <a:off x="600075" y="3838178"/>
            <a:ext cx="7578090" cy="1131079"/>
          </a:xfrm>
          <a:prstGeom prst="rect">
            <a:avLst/>
          </a:prstGeom>
        </p:spPr>
        <p:txBody>
          <a:bodyPr wrap="squar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综合与设计问题</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：在已知系统结构、参数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被控系统数学模型</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及期望的系统运动形式或特征的基础上，确定施加于受控系统的控制规律与参数，称为综合。</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330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40270881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Lst>
  </p:timing>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94360" y="1629703"/>
            <a:ext cx="7829550" cy="1477328"/>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当系统采用状态空间描述，系统的状态含有系统的全部运动信息（简化后的）。若将控制信号设计为状态与参考信号的函数形成闭环控制，便可得到相当好的控制效果。无论在抗扰动或抗参数变动方面，反馈系统的性能都远优于非反馈系统。</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594360" y="3255396"/>
            <a:ext cx="7738110" cy="1823576"/>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综合问题中的性能指标可区分为</a:t>
            </a:r>
            <a:r>
              <a:rPr kumimoji="0" lang="zh-CN" altLang="zh-CN" sz="1800" b="0" i="0" u="none" strike="noStrike" kern="100" cap="none" spc="0" normalizeH="0" baseline="0" noProof="0" dirty="0">
                <a:ln>
                  <a:noFill/>
                </a:ln>
                <a:solidFill>
                  <a:prstClr val="black"/>
                </a:solidFill>
                <a:effectLst/>
                <a:highlight>
                  <a:srgbClr val="FFFF00"/>
                </a:highlight>
                <a:uLnTx/>
                <a:uFillTx/>
                <a:latin typeface="Times New Roman" panose="02020603050405020304" pitchFamily="18" charset="0"/>
                <a:ea typeface="等线" panose="02010600030101010101" pitchFamily="2" charset="-122"/>
                <a:cs typeface="+mn-cs"/>
              </a:rPr>
              <a:t>非优化型性能指标</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和</a:t>
            </a:r>
            <a:r>
              <a:rPr kumimoji="0" lang="zh-CN" altLang="zh-CN" sz="1800" b="0" i="0" u="none" strike="noStrike" kern="100" cap="none" spc="0" normalizeH="0" baseline="0" noProof="0" dirty="0">
                <a:ln>
                  <a:noFill/>
                </a:ln>
                <a:solidFill>
                  <a:prstClr val="black"/>
                </a:solidFill>
                <a:effectLst/>
                <a:highlight>
                  <a:srgbClr val="FFFF00"/>
                </a:highlight>
                <a:uLnTx/>
                <a:uFillTx/>
                <a:latin typeface="Times New Roman" panose="02020603050405020304" pitchFamily="18" charset="0"/>
                <a:ea typeface="等线" panose="02010600030101010101" pitchFamily="2" charset="-122"/>
                <a:cs typeface="+mn-cs"/>
              </a:rPr>
              <a:t>优化型性能指标</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两种类型，它们都规定着综合所得系统运动过程的期望性能。</a:t>
            </a:r>
            <a:r>
              <a:rPr kumimoji="0" lang="zh-CN" altLang="zh-CN" sz="1800" b="0" i="0" u="none" strike="noStrike" kern="100" cap="none" spc="0" normalizeH="0" baseline="0" noProof="0" dirty="0">
                <a:ln>
                  <a:noFill/>
                </a:ln>
                <a:solidFill>
                  <a:prstClr val="black"/>
                </a:solidFill>
                <a:effectLst/>
                <a:highlight>
                  <a:srgbClr val="FFFF00"/>
                </a:highlight>
                <a:uLnTx/>
                <a:uFillTx/>
                <a:latin typeface="Times New Roman" panose="02020603050405020304" pitchFamily="18" charset="0"/>
                <a:ea typeface="等线" panose="02010600030101010101" pitchFamily="2" charset="-122"/>
                <a:cs typeface="+mn-cs"/>
              </a:rPr>
              <a:t>两者的差别是</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：非优化指标是—类不等式型的指标，即只要性能值达到或好于期望指标就算实现了综合目标；优化型指标则是一类极值型指标，综合目的是要使性能指标在所有可能值中取极值。</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331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42284826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640080" y="1657585"/>
            <a:ext cx="7360920" cy="1477328"/>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本章讨论的综合问题主要涉及的是非优化型指标，比如以一组期望的闭环极点作为性能指标来讨论极点配置问题。系统运动的品质也即其动态性能，主要是由系统的极点位置所决定。把闭环极点组配置到所希望的位置上，实际上等价于使综合得到的系统的动态性能达到期望的要求。</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640080" y="3111829"/>
            <a:ext cx="726948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以渐近稳定作为性能指标，主要讨论各种反馈结构对系统稳定性的影响。</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6" name="矩形 5"/>
          <p:cNvSpPr/>
          <p:nvPr/>
        </p:nvSpPr>
        <p:spPr>
          <a:xfrm>
            <a:off x="640080" y="3873576"/>
            <a:ext cx="7395210" cy="1823576"/>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使“多输入—多输出”系统实现“一个输入只控制相应的某个输出”作为性能指标，其相应的综合问题即为解耦控制问题。</a:t>
            </a:r>
          </a:p>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还有在各种扰动作用下无静差地跟踪参考指令的性能指标，其相应的综合问题为鲁棒控制问题</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留在第六章专门讨论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highlight>
                  <a:srgbClr val="FFFF00"/>
                </a:highlight>
                <a:uLnTx/>
                <a:uFillTx/>
                <a:latin typeface="Times New Roman" panose="02020603050405020304" pitchFamily="18" charset="0"/>
                <a:ea typeface="等线" panose="02010600030101010101" pitchFamily="2" charset="-122"/>
                <a:cs typeface="+mn-cs"/>
              </a:rPr>
              <a:t>其实质是包含串联补偿器的输出反馈控制系统</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332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30683478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914400" y="1810098"/>
            <a:ext cx="7006590" cy="2377574"/>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本章最后讨论状态观测器。在状态反馈中，假定所有状态变量如输出量一样是可以得到的。实际上，这一假定通常是不成立的。因此，若我们要实现状态反馈，则必须根据可利用的信息来产生状态向量估值。这种建立近似状态向量的装置，在确定性系统中即为状态观测器，在不确定性系统中为</a:t>
            </a:r>
            <a:r>
              <a:rPr kumimoji="0" lang="en-US" altLang="zh-CN" sz="1800" b="0" i="0" u="none" strike="noStrike" kern="100" cap="none" spc="0" normalizeH="0" baseline="0" noProof="0" dirty="0" err="1">
                <a:ln>
                  <a:noFill/>
                </a:ln>
                <a:solidFill>
                  <a:prstClr val="black"/>
                </a:solidFill>
                <a:effectLst/>
                <a:uLnTx/>
                <a:uFillTx/>
                <a:latin typeface="Times New Roman" panose="02020603050405020304" pitchFamily="18" charset="0"/>
                <a:ea typeface="等线" panose="02010600030101010101" pitchFamily="2" charset="-122"/>
                <a:cs typeface="+mn-cs"/>
              </a:rPr>
              <a:t>Kalman</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滤波器。状态观测器理论的建立，拓宽了状态反馈综合方法的应用范围。</a:t>
            </a:r>
          </a:p>
          <a:p>
            <a:pPr marL="0" marR="0" lvl="0" indent="229553" algn="just" defTabSz="914400" rtl="0" eaLnBrk="1" fontAlgn="auto" latinLnBrk="0" hangingPunct="1">
              <a:lnSpc>
                <a:spcPct val="100000"/>
              </a:lnSpc>
              <a:spcBef>
                <a:spcPts val="0"/>
              </a:spcBef>
              <a:spcAft>
                <a:spcPts val="0"/>
              </a:spcAft>
              <a:buClrTx/>
              <a:buSzTx/>
              <a:buFontTx/>
              <a:buNone/>
              <a:tabLst/>
              <a:defRPr/>
            </a:pPr>
            <a:r>
              <a:rPr kumimoji="0" lang="en-US" altLang="zh-CN" sz="1350" b="1"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 </a:t>
            </a:r>
            <a:endParaRPr kumimoji="0" lang="zh-CN" altLang="zh-CN" sz="10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333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3816841201"/>
      </p:ext>
    </p:extLst>
  </p:cSld>
  <p:clrMapOvr>
    <a:masterClrMapping/>
  </p:clrMapOvr>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91620" y="1724590"/>
            <a:ext cx="6960560" cy="415498"/>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4.1 </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线性反馈控制系统的基本结构及其对系统特性的影响</a:t>
            </a:r>
            <a:endPar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777240" y="2558166"/>
            <a:ext cx="6583680" cy="1823576"/>
          </a:xfrm>
          <a:prstGeom prst="rect">
            <a:avLst/>
          </a:prstGeom>
        </p:spPr>
        <p:txBody>
          <a:bodyPr wrap="square">
            <a:spAutoFit/>
          </a:bodyPr>
          <a:lstStyle/>
          <a:p>
            <a:pPr marL="0" marR="0" lvl="0" indent="228600" algn="l"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无论是在经典控制理论还是在现代控制理论中，反馈都是系统设计的主要方式。但由于经典控制理论是用传递函数来描述的，因此它只能以输出量作为反馈量。而现代控制理论由于是采用系统内部的状态变量来描述系统的物理特性，因而除了输出反馈外，还可采用状态反馈这种新的控制方式。</a:t>
            </a:r>
            <a:endPar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334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27742822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61564" y="1306567"/>
            <a:ext cx="2848857"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4.1.1</a:t>
            </a:r>
            <a:r>
              <a:rPr kumimoji="0" lang="zh-CN" altLang="zh-CN" sz="2100" b="1"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反馈的基本形式</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3689649" y="1698983"/>
          <a:ext cx="1234440" cy="817616"/>
        </p:xfrm>
        <a:graphic>
          <a:graphicData uri="http://schemas.openxmlformats.org/presentationml/2006/ole">
            <mc:AlternateContent xmlns:mc="http://schemas.openxmlformats.org/markup-compatibility/2006">
              <mc:Choice xmlns:v="urn:schemas-microsoft-com:vml" Requires="v">
                <p:oleObj spid="_x0000_s257026" name="Equation" r:id="rId3" imgW="736600" imgH="482600" progId="Equation.DSMT4">
                  <p:embed/>
                </p:oleObj>
              </mc:Choice>
              <mc:Fallback>
                <p:oleObj name="Equation" r:id="rId3" imgW="736600" imgH="4826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689649" y="1698983"/>
                        <a:ext cx="1234440" cy="817616"/>
                      </a:xfrm>
                      <a:prstGeom prst="rect">
                        <a:avLst/>
                      </a:prstGeom>
                      <a:noFill/>
                    </p:spPr>
                  </p:pic>
                </p:oleObj>
              </mc:Fallback>
            </mc:AlternateContent>
          </a:graphicData>
        </a:graphic>
      </p:graphicFrame>
      <p:sp>
        <p:nvSpPr>
          <p:cNvPr id="7" name="矩形 6"/>
          <p:cNvSpPr/>
          <p:nvPr/>
        </p:nvSpPr>
        <p:spPr>
          <a:xfrm>
            <a:off x="713155" y="2516599"/>
            <a:ext cx="1510350"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1</a:t>
            </a:r>
            <a:r>
              <a:rPr kumimoji="0" lang="zh-CN" altLang="zh-CN" sz="1800" b="1"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、状态反馈</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8" name="矩形 7"/>
          <p:cNvSpPr/>
          <p:nvPr/>
        </p:nvSpPr>
        <p:spPr>
          <a:xfrm>
            <a:off x="798720" y="2897160"/>
            <a:ext cx="4031873"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状态反馈方框图如图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4-2</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所示。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pic>
        <p:nvPicPr>
          <p:cNvPr id="1027" name="Picture 3" descr="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14656" y="3355590"/>
            <a:ext cx="3128248" cy="1837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矩形 8"/>
          <p:cNvSpPr/>
          <p:nvPr/>
        </p:nvSpPr>
        <p:spPr>
          <a:xfrm>
            <a:off x="3666565" y="5271514"/>
            <a:ext cx="805029" cy="300082"/>
          </a:xfrm>
          <a:prstGeom prst="rect">
            <a:avLst/>
          </a:prstGeom>
        </p:spPr>
        <p:txBody>
          <a:bodyPr wrap="none">
            <a:spAutoFit/>
          </a:bodyPr>
          <a:lstStyle/>
          <a:p>
            <a:pPr marL="0" marR="0" lvl="0" indent="228600" algn="ctr" defTabSz="914400" rtl="0" eaLnBrk="1" fontAlgn="auto" latinLnBrk="0" hangingPunct="1">
              <a:lnSpc>
                <a:spcPct val="100000"/>
              </a:lnSpc>
              <a:spcBef>
                <a:spcPts val="0"/>
              </a:spcBef>
              <a:spcAft>
                <a:spcPts val="0"/>
              </a:spcAft>
              <a:buClrTx/>
              <a:buSzTx/>
              <a:buFontTx/>
              <a:buNone/>
              <a:tabLst/>
              <a:defRPr/>
            </a:pP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图</a:t>
            </a:r>
            <a:r>
              <a:rPr kumimoji="0" lang="en-US"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4.1</a:t>
            </a:r>
            <a:endParaRPr kumimoji="0" lang="zh-CN" altLang="zh-CN" sz="10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335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801923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027"/>
                                        </p:tgtEl>
                                        <p:attrNameLst>
                                          <p:attrName>style.visibility</p:attrName>
                                        </p:attrNameLst>
                                      </p:cBhvr>
                                      <p:to>
                                        <p:strVal val="visible"/>
                                      </p:to>
                                    </p:set>
                                    <p:animEffect transition="in" filter="fade">
                                      <p:cBhvr>
                                        <p:cTn id="17" dur="500"/>
                                        <p:tgtEl>
                                          <p:spTgt spid="1027"/>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9"/>
                                        </p:tgtEl>
                                        <p:attrNameLst>
                                          <p:attrName>style.visibility</p:attrName>
                                        </p:attrNameLst>
                                      </p:cBhvr>
                                      <p:to>
                                        <p:strVal val="visible"/>
                                      </p:to>
                                    </p:set>
                                    <p:animEffect transition="in" filter="fade">
                                      <p:cBhvr>
                                        <p:cTn id="20" dur="500"/>
                                        <p:tgtEl>
                                          <p:spTgt spid="9"/>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Lst>
  </p:timing>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descr="图"/>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46746" y="1099567"/>
            <a:ext cx="3179684" cy="2555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矩形 3"/>
          <p:cNvSpPr/>
          <p:nvPr/>
        </p:nvSpPr>
        <p:spPr>
          <a:xfrm>
            <a:off x="1885950" y="3697355"/>
            <a:ext cx="5006340" cy="300082"/>
          </a:xfrm>
          <a:prstGeom prst="rect">
            <a:avLst/>
          </a:prstGeom>
        </p:spPr>
        <p:txBody>
          <a:bodyPr wrap="square">
            <a:spAutoFit/>
          </a:bodyPr>
          <a:lstStyle/>
          <a:p>
            <a:pPr marL="0" marR="0" lvl="0" indent="228600" algn="ctr" defTabSz="914400" rtl="0" eaLnBrk="1" fontAlgn="auto" latinLnBrk="0" hangingPunct="1">
              <a:lnSpc>
                <a:spcPct val="100000"/>
              </a:lnSpc>
              <a:spcBef>
                <a:spcPts val="0"/>
              </a:spcBef>
              <a:spcAft>
                <a:spcPts val="0"/>
              </a:spcAft>
              <a:buClrTx/>
              <a:buSzTx/>
              <a:buFontTx/>
              <a:buNone/>
              <a:tabLst/>
              <a:defRPr/>
            </a:pP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图</a:t>
            </a:r>
            <a:r>
              <a:rPr kumimoji="0" lang="en-US"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4-2 </a:t>
            </a: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a:t>
            </a: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）被控对象结构图</a:t>
            </a:r>
            <a:r>
              <a:rPr kumimoji="0" lang="en-US"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b</a:t>
            </a: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）加入状态反馈后的结构图</a:t>
            </a:r>
            <a:endParaRPr kumimoji="0" lang="zh-CN" altLang="zh-CN" sz="10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354062" y="4045782"/>
            <a:ext cx="3828292"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通常</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D=0</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，则原受控系统动态方程为</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7" name="对象 6"/>
          <p:cNvGraphicFramePr>
            <a:graphicFrameLocks noChangeAspect="1"/>
          </p:cNvGraphicFramePr>
          <p:nvPr>
            <p:extLst/>
          </p:nvPr>
        </p:nvGraphicFramePr>
        <p:xfrm>
          <a:off x="3417570" y="4463458"/>
          <a:ext cx="1600200" cy="762713"/>
        </p:xfrm>
        <a:graphic>
          <a:graphicData uri="http://schemas.openxmlformats.org/presentationml/2006/ole">
            <mc:AlternateContent xmlns:mc="http://schemas.openxmlformats.org/markup-compatibility/2006">
              <mc:Choice xmlns:v="urn:schemas-microsoft-com:vml" Requires="v">
                <p:oleObj spid="_x0000_s258050" name="Equation" r:id="rId4" imgW="1016000" imgH="482600" progId="Equation.DSMT4">
                  <p:embed/>
                </p:oleObj>
              </mc:Choice>
              <mc:Fallback>
                <p:oleObj name="Equation" r:id="rId4" imgW="1016000" imgH="482600" progId="Equation.DSMT4">
                  <p:embed/>
                  <p:pic>
                    <p:nvPicPr>
                      <p:cNvPr id="7" name="对象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417570" y="4463458"/>
                        <a:ext cx="1600200" cy="762713"/>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336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211508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649367" y="1335959"/>
            <a:ext cx="7783830" cy="900246"/>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因为将系统的控制量</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U</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取为状态变量</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X</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的线性函数</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，故称其为线性的直接状态反馈，简称状态反馈。</a:t>
            </a:r>
          </a:p>
        </p:txBody>
      </p:sp>
      <p:graphicFrame>
        <p:nvGraphicFramePr>
          <p:cNvPr id="6" name="对象 5"/>
          <p:cNvGraphicFramePr>
            <a:graphicFrameLocks noChangeAspect="1"/>
          </p:cNvGraphicFramePr>
          <p:nvPr>
            <p:extLst/>
          </p:nvPr>
        </p:nvGraphicFramePr>
        <p:xfrm>
          <a:off x="6636543" y="1451611"/>
          <a:ext cx="1333687" cy="312840"/>
        </p:xfrm>
        <a:graphic>
          <a:graphicData uri="http://schemas.openxmlformats.org/presentationml/2006/ole">
            <mc:AlternateContent xmlns:mc="http://schemas.openxmlformats.org/markup-compatibility/2006">
              <mc:Choice xmlns:v="urn:schemas-microsoft-com:vml" Requires="v">
                <p:oleObj spid="_x0000_s259074" name="Equation" r:id="rId3" imgW="774028" imgH="177646" progId="Equation.DSMT4">
                  <p:embed/>
                </p:oleObj>
              </mc:Choice>
              <mc:Fallback>
                <p:oleObj name="Equation" r:id="rId3" imgW="774028" imgH="177646"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636543" y="1451611"/>
                        <a:ext cx="1333687" cy="312840"/>
                      </a:xfrm>
                      <a:prstGeom prst="rect">
                        <a:avLst/>
                      </a:prstGeom>
                      <a:noFill/>
                    </p:spPr>
                  </p:pic>
                </p:oleObj>
              </mc:Fallback>
            </mc:AlternateContent>
          </a:graphicData>
        </a:graphic>
      </p:graphicFrame>
      <p:sp>
        <p:nvSpPr>
          <p:cNvPr id="7" name="矩形 6"/>
          <p:cNvSpPr/>
          <p:nvPr/>
        </p:nvSpPr>
        <p:spPr>
          <a:xfrm>
            <a:off x="626284" y="2205466"/>
            <a:ext cx="3877985" cy="369332"/>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反馈后，闭环系统的动态方程为：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9" name="对象 8"/>
          <p:cNvGraphicFramePr>
            <a:graphicFrameLocks noChangeAspect="1"/>
          </p:cNvGraphicFramePr>
          <p:nvPr>
            <p:extLst/>
          </p:nvPr>
        </p:nvGraphicFramePr>
        <p:xfrm>
          <a:off x="3349429" y="2682785"/>
          <a:ext cx="2263511" cy="744768"/>
        </p:xfrm>
        <a:graphic>
          <a:graphicData uri="http://schemas.openxmlformats.org/presentationml/2006/ole">
            <mc:AlternateContent xmlns:mc="http://schemas.openxmlformats.org/markup-compatibility/2006">
              <mc:Choice xmlns:v="urn:schemas-microsoft-com:vml" Requires="v">
                <p:oleObj spid="_x0000_s259075" name="Equation" r:id="rId5" imgW="1473200" imgH="482600" progId="Equation.DSMT4">
                  <p:embed/>
                </p:oleObj>
              </mc:Choice>
              <mc:Fallback>
                <p:oleObj name="Equation" r:id="rId5" imgW="1473200" imgH="48260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9429" y="2682785"/>
                        <a:ext cx="2263511" cy="744768"/>
                      </a:xfrm>
                      <a:prstGeom prst="rect">
                        <a:avLst/>
                      </a:prstGeom>
                      <a:noFill/>
                    </p:spPr>
                  </p:pic>
                </p:oleObj>
              </mc:Fallback>
            </mc:AlternateContent>
          </a:graphicData>
        </a:graphic>
      </p:graphicFrame>
      <p:sp>
        <p:nvSpPr>
          <p:cNvPr id="10" name="矩形 9"/>
          <p:cNvSpPr/>
          <p:nvPr/>
        </p:nvSpPr>
        <p:spPr>
          <a:xfrm>
            <a:off x="649367" y="3427553"/>
            <a:ext cx="7783830" cy="646331"/>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记为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，其中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m</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U</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的维数，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n</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为状态向量的维数。其传递矩阵为：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2" name="对象 11"/>
          <p:cNvGraphicFramePr>
            <a:graphicFrameLocks noChangeAspect="1"/>
          </p:cNvGraphicFramePr>
          <p:nvPr>
            <p:extLst/>
          </p:nvPr>
        </p:nvGraphicFramePr>
        <p:xfrm>
          <a:off x="1188720" y="3427554"/>
          <a:ext cx="1266180" cy="345322"/>
        </p:xfrm>
        <a:graphic>
          <a:graphicData uri="http://schemas.openxmlformats.org/presentationml/2006/ole">
            <mc:AlternateContent xmlns:mc="http://schemas.openxmlformats.org/markup-compatibility/2006">
              <mc:Choice xmlns:v="urn:schemas-microsoft-com:vml" Requires="v">
                <p:oleObj spid="_x0000_s259076" name="Equation" r:id="rId7" imgW="939392" imgH="253890" progId="Equation.DSMT4">
                  <p:embed/>
                </p:oleObj>
              </mc:Choice>
              <mc:Fallback>
                <p:oleObj name="Equation" r:id="rId7" imgW="939392" imgH="253890"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188720" y="3427554"/>
                        <a:ext cx="1266180" cy="345322"/>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3097530" y="3486926"/>
          <a:ext cx="237480" cy="242860"/>
        </p:xfrm>
        <a:graphic>
          <a:graphicData uri="http://schemas.openxmlformats.org/presentationml/2006/ole">
            <mc:AlternateContent xmlns:mc="http://schemas.openxmlformats.org/markup-compatibility/2006">
              <mc:Choice xmlns:v="urn:schemas-microsoft-com:vml" Requires="v">
                <p:oleObj spid="_x0000_s259077" name="Equation" r:id="rId9" imgW="164957" imgH="152268" progId="Equation.DSMT4">
                  <p:embed/>
                </p:oleObj>
              </mc:Choice>
              <mc:Fallback>
                <p:oleObj name="Equation" r:id="rId9" imgW="164957" imgH="152268"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097530" y="3486926"/>
                        <a:ext cx="237480" cy="242860"/>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3649475" y="3486926"/>
          <a:ext cx="656330" cy="246124"/>
        </p:xfrm>
        <a:graphic>
          <a:graphicData uri="http://schemas.openxmlformats.org/presentationml/2006/ole">
            <mc:AlternateContent xmlns:mc="http://schemas.openxmlformats.org/markup-compatibility/2006">
              <mc:Choice xmlns:v="urn:schemas-microsoft-com:vml" Requires="v">
                <p:oleObj spid="_x0000_s259078" name="Equation" r:id="rId11" imgW="368300" imgH="139700" progId="Equation.DSMT4">
                  <p:embed/>
                </p:oleObj>
              </mc:Choice>
              <mc:Fallback>
                <p:oleObj name="Equation" r:id="rId11" imgW="368300" imgH="139700" progId="Equation.DSMT4">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649475" y="3486926"/>
                        <a:ext cx="656330" cy="246124"/>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2808449" y="4052048"/>
          <a:ext cx="3345472" cy="502688"/>
        </p:xfrm>
        <a:graphic>
          <a:graphicData uri="http://schemas.openxmlformats.org/presentationml/2006/ole">
            <mc:AlternateContent xmlns:mc="http://schemas.openxmlformats.org/markup-compatibility/2006">
              <mc:Choice xmlns:v="urn:schemas-microsoft-com:vml" Requires="v">
                <p:oleObj spid="_x0000_s259079" name="Equation" r:id="rId13" imgW="1841500" imgH="279400" progId="Equation.DSMT4">
                  <p:embed/>
                </p:oleObj>
              </mc:Choice>
              <mc:Fallback>
                <p:oleObj name="Equation" r:id="rId13" imgW="1841500" imgH="279400" progId="Equation.DSMT4">
                  <p:embed/>
                  <p:pic>
                    <p:nvPicPr>
                      <p:cNvPr id="18" name="对象 1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808449" y="4052048"/>
                        <a:ext cx="3345472" cy="502688"/>
                      </a:xfrm>
                      <a:prstGeom prst="rect">
                        <a:avLst/>
                      </a:prstGeom>
                      <a:noFill/>
                    </p:spPr>
                  </p:pic>
                </p:oleObj>
              </mc:Fallback>
            </mc:AlternateContent>
          </a:graphicData>
        </a:graphic>
      </p:graphicFrame>
      <p:sp>
        <p:nvSpPr>
          <p:cNvPr id="19" name="矩形 18"/>
          <p:cNvSpPr/>
          <p:nvPr/>
        </p:nvSpPr>
        <p:spPr>
          <a:xfrm>
            <a:off x="649368" y="4671574"/>
            <a:ext cx="7783829" cy="78483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特点</a:t>
            </a:r>
            <a:r>
              <a:rPr kumimoji="0" lang="zh-CN"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：状态反馈并没有增加系统的维数；通过改变</a:t>
            </a:r>
            <a:r>
              <a:rPr kumimoji="0" lang="en-US"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，可以选择闭环系统的特征值，使系统获得所要求的性能。</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20" name="对象 19"/>
          <p:cNvGraphicFramePr>
            <a:graphicFrameLocks noChangeAspect="1"/>
          </p:cNvGraphicFramePr>
          <p:nvPr>
            <p:extLst/>
          </p:nvPr>
        </p:nvGraphicFramePr>
        <p:xfrm>
          <a:off x="5798581" y="4795569"/>
          <a:ext cx="236459" cy="214962"/>
        </p:xfrm>
        <a:graphic>
          <a:graphicData uri="http://schemas.openxmlformats.org/presentationml/2006/ole">
            <mc:AlternateContent xmlns:mc="http://schemas.openxmlformats.org/markup-compatibility/2006">
              <mc:Choice xmlns:v="urn:schemas-microsoft-com:vml" Requires="v">
                <p:oleObj spid="_x0000_s259080" name="Equation" r:id="rId15" imgW="164957" imgH="152268" progId="Equation.DSMT4">
                  <p:embed/>
                </p:oleObj>
              </mc:Choice>
              <mc:Fallback>
                <p:oleObj name="Equation" r:id="rId15" imgW="164957" imgH="152268" progId="Equation.DSMT4">
                  <p:embed/>
                  <p:pic>
                    <p:nvPicPr>
                      <p:cNvPr id="20" name="对象 19"/>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798581" y="4795569"/>
                        <a:ext cx="236459" cy="214962"/>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337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39350230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10" presetClass="entr" presetSubtype="0" fill="hold" nodeType="withEffect">
                                  <p:stCondLst>
                                    <p:cond delay="0"/>
                                  </p:stCondLst>
                                  <p:childTnLst>
                                    <p:set>
                                      <p:cBhvr>
                                        <p:cTn id="17" dur="1" fill="hold">
                                          <p:stCondLst>
                                            <p:cond delay="0"/>
                                          </p:stCondLst>
                                        </p:cTn>
                                        <p:tgtEl>
                                          <p:spTgt spid="12"/>
                                        </p:tgtEl>
                                        <p:attrNameLst>
                                          <p:attrName>style.visibility</p:attrName>
                                        </p:attrNameLst>
                                      </p:cBhvr>
                                      <p:to>
                                        <p:strVal val="visible"/>
                                      </p:to>
                                    </p:set>
                                    <p:animEffect transition="in" filter="fade">
                                      <p:cBhvr>
                                        <p:cTn id="18" dur="500"/>
                                        <p:tgtEl>
                                          <p:spTgt spid="12"/>
                                        </p:tgtEl>
                                      </p:cBhvr>
                                    </p:animEffect>
                                  </p:childTnLst>
                                </p:cTn>
                              </p:par>
                              <p:par>
                                <p:cTn id="19" presetID="10" presetClass="entr" presetSubtype="0" fill="hold" nodeType="with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fade">
                                      <p:cBhvr>
                                        <p:cTn id="21" dur="500"/>
                                        <p:tgtEl>
                                          <p:spTgt spid="14"/>
                                        </p:tgtEl>
                                      </p:cBhvr>
                                    </p:animEffect>
                                  </p:childTnLst>
                                </p:cTn>
                              </p:par>
                              <p:par>
                                <p:cTn id="22" presetID="10" presetClass="entr" presetSubtype="0" fill="hold" nodeType="withEffect">
                                  <p:stCondLst>
                                    <p:cond delay="0"/>
                                  </p:stCondLst>
                                  <p:childTnLst>
                                    <p:set>
                                      <p:cBhvr>
                                        <p:cTn id="23" dur="1" fill="hold">
                                          <p:stCondLst>
                                            <p:cond delay="0"/>
                                          </p:stCondLst>
                                        </p:cTn>
                                        <p:tgtEl>
                                          <p:spTgt spid="16"/>
                                        </p:tgtEl>
                                        <p:attrNameLst>
                                          <p:attrName>style.visibility</p:attrName>
                                        </p:attrNameLst>
                                      </p:cBhvr>
                                      <p:to>
                                        <p:strVal val="visible"/>
                                      </p:to>
                                    </p:set>
                                    <p:animEffect transition="in" filter="fade">
                                      <p:cBhvr>
                                        <p:cTn id="24" dur="500"/>
                                        <p:tgtEl>
                                          <p:spTgt spid="16"/>
                                        </p:tgtEl>
                                      </p:cBhvr>
                                    </p:animEffect>
                                  </p:childTnLst>
                                </p:cTn>
                              </p:par>
                              <p:par>
                                <p:cTn id="25" presetID="10" presetClass="entr" presetSubtype="0" fill="hold" nodeType="with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fade">
                                      <p:cBhvr>
                                        <p:cTn id="32" dur="500"/>
                                        <p:tgtEl>
                                          <p:spTgt spid="19"/>
                                        </p:tgtEl>
                                      </p:cBhvr>
                                    </p:animEffect>
                                  </p:childTnLst>
                                </p:cTn>
                              </p:par>
                              <p:par>
                                <p:cTn id="33" presetID="10" presetClass="entr" presetSubtype="0" fill="hold" nodeType="withEffect">
                                  <p:stCondLst>
                                    <p:cond delay="0"/>
                                  </p:stCondLst>
                                  <p:childTnLst>
                                    <p:set>
                                      <p:cBhvr>
                                        <p:cTn id="34" dur="1" fill="hold">
                                          <p:stCondLst>
                                            <p:cond delay="0"/>
                                          </p:stCondLst>
                                        </p:cTn>
                                        <p:tgtEl>
                                          <p:spTgt spid="20"/>
                                        </p:tgtEl>
                                        <p:attrNameLst>
                                          <p:attrName>style.visibility</p:attrName>
                                        </p:attrNameLst>
                                      </p:cBhvr>
                                      <p:to>
                                        <p:strVal val="visible"/>
                                      </p:to>
                                    </p:set>
                                    <p:animEffect transition="in" filter="fade">
                                      <p:cBhvr>
                                        <p:cTn id="35"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p:bldP spid="19" grpId="0"/>
    </p:bldLst>
  </p:timing>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27405" y="1235830"/>
            <a:ext cx="1510350"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2</a:t>
            </a:r>
            <a:r>
              <a:rPr kumimoji="0" lang="zh-CN" altLang="zh-CN" sz="1800" b="1"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、输出反馈</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576619" y="1720573"/>
            <a:ext cx="7824431"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系统的状态常常不能全部测量到，状态反馈方法就有一定的工程限制。在此情况下，人们常常采用输出反馈方法。输出反馈的目的首先是使闭环系统成为稳定系统，然后在此基础上进一步改善闭环系统的性能。</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6" name="矩形 5"/>
          <p:cNvSpPr/>
          <p:nvPr/>
        </p:nvSpPr>
        <p:spPr>
          <a:xfrm>
            <a:off x="553536" y="2933062"/>
            <a:ext cx="3493264" cy="369332"/>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输出反馈方框图如图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4-3</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所示。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pic>
        <p:nvPicPr>
          <p:cNvPr id="4098" name="Picture 2" descr="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07312" y="3486150"/>
            <a:ext cx="3232808" cy="1451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矩形 6"/>
          <p:cNvSpPr/>
          <p:nvPr/>
        </p:nvSpPr>
        <p:spPr>
          <a:xfrm>
            <a:off x="3533623" y="5005954"/>
            <a:ext cx="819455" cy="300082"/>
          </a:xfrm>
          <a:prstGeom prst="rect">
            <a:avLst/>
          </a:prstGeom>
        </p:spPr>
        <p:txBody>
          <a:bodyPr wrap="none">
            <a:spAutoFit/>
          </a:bodyPr>
          <a:lstStyle/>
          <a:p>
            <a:pPr marL="0" marR="0" lvl="0" indent="228600" algn="ctr" defTabSz="914400" rtl="0" eaLnBrk="1" fontAlgn="auto" latinLnBrk="0" hangingPunct="1">
              <a:lnSpc>
                <a:spcPct val="100000"/>
              </a:lnSpc>
              <a:spcBef>
                <a:spcPts val="0"/>
              </a:spcBef>
              <a:spcAft>
                <a:spcPts val="0"/>
              </a:spcAft>
              <a:buClrTx/>
              <a:buSzTx/>
              <a:buFontTx/>
              <a:buNone/>
              <a:tabLst/>
              <a:defRPr/>
            </a:pP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图</a:t>
            </a:r>
            <a:r>
              <a:rPr kumimoji="0" lang="en-US"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4-3</a:t>
            </a:r>
            <a:endParaRPr kumimoji="0" lang="zh-CN" altLang="zh-CN" sz="10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338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1681010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par>
                                <p:cTn id="13" presetID="10" presetClass="entr" presetSubtype="0" fill="hold" nodeType="withEffect">
                                  <p:stCondLst>
                                    <p:cond delay="0"/>
                                  </p:stCondLst>
                                  <p:childTnLst>
                                    <p:set>
                                      <p:cBhvr>
                                        <p:cTn id="14" dur="1" fill="hold">
                                          <p:stCondLst>
                                            <p:cond delay="0"/>
                                          </p:stCondLst>
                                        </p:cTn>
                                        <p:tgtEl>
                                          <p:spTgt spid="4098"/>
                                        </p:tgtEl>
                                        <p:attrNameLst>
                                          <p:attrName>style.visibility</p:attrName>
                                        </p:attrNameLst>
                                      </p:cBhvr>
                                      <p:to>
                                        <p:strVal val="visible"/>
                                      </p:to>
                                    </p:set>
                                    <p:animEffect transition="in" filter="fade">
                                      <p:cBhvr>
                                        <p:cTn id="15" dur="500"/>
                                        <p:tgtEl>
                                          <p:spTgt spid="4098"/>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Lst>
  </p:timing>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06869" y="1143536"/>
            <a:ext cx="2723823" cy="507831"/>
          </a:xfrm>
          <a:prstGeom prst="rect">
            <a:avLst/>
          </a:prstGeom>
        </p:spPr>
        <p:txBody>
          <a:bodyPr wrap="non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tab pos="85725"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原受控系统动态方程为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3016717" y="1077859"/>
          <a:ext cx="1394460" cy="664649"/>
        </p:xfrm>
        <a:graphic>
          <a:graphicData uri="http://schemas.openxmlformats.org/presentationml/2006/ole">
            <mc:AlternateContent xmlns:mc="http://schemas.openxmlformats.org/markup-compatibility/2006">
              <mc:Choice xmlns:v="urn:schemas-microsoft-com:vml" Requires="v">
                <p:oleObj spid="_x0000_s260098" name="Equation" r:id="rId3" imgW="1016000" imgH="482600" progId="Equation.DSMT4">
                  <p:embed/>
                </p:oleObj>
              </mc:Choice>
              <mc:Fallback>
                <p:oleObj name="Equation" r:id="rId3" imgW="1016000" imgH="4826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16717" y="1077859"/>
                        <a:ext cx="1394460" cy="664649"/>
                      </a:xfrm>
                      <a:prstGeom prst="rect">
                        <a:avLst/>
                      </a:prstGeom>
                      <a:noFill/>
                    </p:spPr>
                  </p:pic>
                </p:oleObj>
              </mc:Fallback>
            </mc:AlternateContent>
          </a:graphicData>
        </a:graphic>
      </p:graphicFrame>
      <p:sp>
        <p:nvSpPr>
          <p:cNvPr id="7" name="矩形 6"/>
          <p:cNvSpPr/>
          <p:nvPr/>
        </p:nvSpPr>
        <p:spPr>
          <a:xfrm>
            <a:off x="344240" y="1799137"/>
            <a:ext cx="770382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将系统的控制量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U</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取为输出变量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Y</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的线性函数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，称其为线性非动态输出反馈，简称输出反馈。</a:t>
            </a:r>
          </a:p>
        </p:txBody>
      </p:sp>
      <p:graphicFrame>
        <p:nvGraphicFramePr>
          <p:cNvPr id="9" name="对象 8"/>
          <p:cNvGraphicFramePr>
            <a:graphicFrameLocks noChangeAspect="1"/>
          </p:cNvGraphicFramePr>
          <p:nvPr>
            <p:extLst/>
          </p:nvPr>
        </p:nvGraphicFramePr>
        <p:xfrm>
          <a:off x="5077326" y="1907721"/>
          <a:ext cx="1058870" cy="254665"/>
        </p:xfrm>
        <a:graphic>
          <a:graphicData uri="http://schemas.openxmlformats.org/presentationml/2006/ole">
            <mc:AlternateContent xmlns:mc="http://schemas.openxmlformats.org/markup-compatibility/2006">
              <mc:Choice xmlns:v="urn:schemas-microsoft-com:vml" Requires="v">
                <p:oleObj spid="_x0000_s260099" name="Equation" r:id="rId5" imgW="748975" imgH="177723" progId="Equation.DSMT4">
                  <p:embed/>
                </p:oleObj>
              </mc:Choice>
              <mc:Fallback>
                <p:oleObj name="Equation" r:id="rId5" imgW="748975" imgH="177723"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77326" y="1907721"/>
                        <a:ext cx="1058870" cy="254665"/>
                      </a:xfrm>
                      <a:prstGeom prst="rect">
                        <a:avLst/>
                      </a:prstGeom>
                      <a:noFill/>
                    </p:spPr>
                  </p:pic>
                </p:oleObj>
              </mc:Fallback>
            </mc:AlternateContent>
          </a:graphicData>
        </a:graphic>
      </p:graphicFrame>
      <p:sp>
        <p:nvSpPr>
          <p:cNvPr id="10" name="矩形 9"/>
          <p:cNvSpPr/>
          <p:nvPr/>
        </p:nvSpPr>
        <p:spPr>
          <a:xfrm>
            <a:off x="306869" y="2527197"/>
            <a:ext cx="3416320" cy="369332"/>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反馈后，系统的动态方程为：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2" name="对象 11"/>
          <p:cNvGraphicFramePr>
            <a:graphicFrameLocks noChangeAspect="1"/>
          </p:cNvGraphicFramePr>
          <p:nvPr>
            <p:extLst/>
          </p:nvPr>
        </p:nvGraphicFramePr>
        <p:xfrm>
          <a:off x="3573131" y="2398584"/>
          <a:ext cx="2300952" cy="715540"/>
        </p:xfrm>
        <a:graphic>
          <a:graphicData uri="http://schemas.openxmlformats.org/presentationml/2006/ole">
            <mc:AlternateContent xmlns:mc="http://schemas.openxmlformats.org/markup-compatibility/2006">
              <mc:Choice xmlns:v="urn:schemas-microsoft-com:vml" Requires="v">
                <p:oleObj spid="_x0000_s260100" name="Equation" r:id="rId7" imgW="1562100" imgH="482600" progId="Equation.DSMT4">
                  <p:embed/>
                </p:oleObj>
              </mc:Choice>
              <mc:Fallback>
                <p:oleObj name="Equation" r:id="rId7" imgW="1562100" imgH="482600"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573131" y="2398584"/>
                        <a:ext cx="2300952" cy="715540"/>
                      </a:xfrm>
                      <a:prstGeom prst="rect">
                        <a:avLst/>
                      </a:prstGeom>
                      <a:noFill/>
                    </p:spPr>
                  </p:pic>
                </p:oleObj>
              </mc:Fallback>
            </mc:AlternateContent>
          </a:graphicData>
        </a:graphic>
      </p:graphicFrame>
      <p:sp>
        <p:nvSpPr>
          <p:cNvPr id="16" name="矩形 15"/>
          <p:cNvSpPr/>
          <p:nvPr/>
        </p:nvSpPr>
        <p:spPr>
          <a:xfrm>
            <a:off x="559267" y="3184507"/>
            <a:ext cx="7703819" cy="646331"/>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记为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，其中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F</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m</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U</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的维数，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Y</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的维数，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n</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为状态向量的维数。其传递矩阵为：</a:t>
            </a:r>
          </a:p>
        </p:txBody>
      </p:sp>
      <p:graphicFrame>
        <p:nvGraphicFramePr>
          <p:cNvPr id="18" name="对象 17"/>
          <p:cNvGraphicFramePr>
            <a:graphicFrameLocks noChangeAspect="1"/>
          </p:cNvGraphicFramePr>
          <p:nvPr>
            <p:extLst/>
          </p:nvPr>
        </p:nvGraphicFramePr>
        <p:xfrm>
          <a:off x="1182068" y="3225041"/>
          <a:ext cx="1314450" cy="328613"/>
        </p:xfrm>
        <a:graphic>
          <a:graphicData uri="http://schemas.openxmlformats.org/presentationml/2006/ole">
            <mc:AlternateContent xmlns:mc="http://schemas.openxmlformats.org/markup-compatibility/2006">
              <mc:Choice xmlns:v="urn:schemas-microsoft-com:vml" Requires="v">
                <p:oleObj spid="_x0000_s260101" name="Equation" r:id="rId9" imgW="1028254" imgH="253890" progId="Equation.DSMT4">
                  <p:embed/>
                </p:oleObj>
              </mc:Choice>
              <mc:Fallback>
                <p:oleObj name="Equation" r:id="rId9" imgW="1028254" imgH="253890" progId="Equation.DSMT4">
                  <p:embed/>
                  <p:pic>
                    <p:nvPicPr>
                      <p:cNvPr id="18" name="对象 1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182068" y="3225041"/>
                        <a:ext cx="1314450" cy="328613"/>
                      </a:xfrm>
                      <a:prstGeom prst="rect">
                        <a:avLst/>
                      </a:prstGeom>
                      <a:noFill/>
                    </p:spPr>
                  </p:pic>
                </p:oleObj>
              </mc:Fallback>
            </mc:AlternateContent>
          </a:graphicData>
        </a:graphic>
      </p:graphicFrame>
      <p:graphicFrame>
        <p:nvGraphicFramePr>
          <p:cNvPr id="20" name="对象 19"/>
          <p:cNvGraphicFramePr>
            <a:graphicFrameLocks noChangeAspect="1"/>
          </p:cNvGraphicFramePr>
          <p:nvPr>
            <p:extLst/>
          </p:nvPr>
        </p:nvGraphicFramePr>
        <p:xfrm>
          <a:off x="3463558" y="3225041"/>
          <a:ext cx="519262" cy="265400"/>
        </p:xfrm>
        <a:graphic>
          <a:graphicData uri="http://schemas.openxmlformats.org/presentationml/2006/ole">
            <mc:AlternateContent xmlns:mc="http://schemas.openxmlformats.org/markup-compatibility/2006">
              <mc:Choice xmlns:v="urn:schemas-microsoft-com:vml" Requires="v">
                <p:oleObj spid="_x0000_s260102" name="Equation" r:id="rId11" imgW="342603" imgH="177646" progId="Equation.DSMT4">
                  <p:embed/>
                </p:oleObj>
              </mc:Choice>
              <mc:Fallback>
                <p:oleObj name="Equation" r:id="rId11" imgW="342603" imgH="177646" progId="Equation.DSMT4">
                  <p:embed/>
                  <p:pic>
                    <p:nvPicPr>
                      <p:cNvPr id="20" name="对象 19"/>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463558" y="3225041"/>
                        <a:ext cx="519262" cy="265400"/>
                      </a:xfrm>
                      <a:prstGeom prst="rect">
                        <a:avLst/>
                      </a:prstGeom>
                      <a:noFill/>
                    </p:spPr>
                  </p:pic>
                </p:oleObj>
              </mc:Fallback>
            </mc:AlternateContent>
          </a:graphicData>
        </a:graphic>
      </p:graphicFrame>
      <p:sp>
        <p:nvSpPr>
          <p:cNvPr id="21" name="Rectangle 15"/>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2" name="对象 21"/>
          <p:cNvGraphicFramePr>
            <a:graphicFrameLocks noChangeAspect="1"/>
          </p:cNvGraphicFramePr>
          <p:nvPr>
            <p:extLst/>
          </p:nvPr>
        </p:nvGraphicFramePr>
        <p:xfrm>
          <a:off x="5964541" y="3190528"/>
          <a:ext cx="158412" cy="334425"/>
        </p:xfrm>
        <a:graphic>
          <a:graphicData uri="http://schemas.openxmlformats.org/presentationml/2006/ole">
            <mc:AlternateContent xmlns:mc="http://schemas.openxmlformats.org/markup-compatibility/2006">
              <mc:Choice xmlns:v="urn:schemas-microsoft-com:vml" Requires="v">
                <p:oleObj spid="_x0000_s260103" name="Equation" r:id="rId13" imgW="88669" imgH="177338" progId="Equation.DSMT4">
                  <p:embed/>
                </p:oleObj>
              </mc:Choice>
              <mc:Fallback>
                <p:oleObj name="Equation" r:id="rId13" imgW="88669" imgH="177338" progId="Equation.DSMT4">
                  <p:embed/>
                  <p:pic>
                    <p:nvPicPr>
                      <p:cNvPr id="22" name="对象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964541" y="3190528"/>
                        <a:ext cx="158412" cy="334425"/>
                      </a:xfrm>
                      <a:prstGeom prst="rect">
                        <a:avLst/>
                      </a:prstGeom>
                      <a:noFill/>
                    </p:spPr>
                  </p:pic>
                </p:oleObj>
              </mc:Fallback>
            </mc:AlternateContent>
          </a:graphicData>
        </a:graphic>
      </p:graphicFrame>
      <p:graphicFrame>
        <p:nvGraphicFramePr>
          <p:cNvPr id="24" name="对象 23"/>
          <p:cNvGraphicFramePr>
            <a:graphicFrameLocks noChangeAspect="1"/>
          </p:cNvGraphicFramePr>
          <p:nvPr>
            <p:extLst/>
          </p:nvPr>
        </p:nvGraphicFramePr>
        <p:xfrm>
          <a:off x="2794435" y="3835101"/>
          <a:ext cx="2758352" cy="397971"/>
        </p:xfrm>
        <a:graphic>
          <a:graphicData uri="http://schemas.openxmlformats.org/presentationml/2006/ole">
            <mc:AlternateContent xmlns:mc="http://schemas.openxmlformats.org/markup-compatibility/2006">
              <mc:Choice xmlns:v="urn:schemas-microsoft-com:vml" Requires="v">
                <p:oleObj spid="_x0000_s260104" name="Equation" r:id="rId15" imgW="1917700" imgH="279400" progId="Equation.DSMT4">
                  <p:embed/>
                </p:oleObj>
              </mc:Choice>
              <mc:Fallback>
                <p:oleObj name="Equation" r:id="rId15" imgW="1917700" imgH="279400" progId="Equation.DSMT4">
                  <p:embed/>
                  <p:pic>
                    <p:nvPicPr>
                      <p:cNvPr id="24" name="对象 2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794435" y="3835101"/>
                        <a:ext cx="2758352" cy="397971"/>
                      </a:xfrm>
                      <a:prstGeom prst="rect">
                        <a:avLst/>
                      </a:prstGeom>
                      <a:noFill/>
                    </p:spPr>
                  </p:pic>
                </p:oleObj>
              </mc:Fallback>
            </mc:AlternateContent>
          </a:graphicData>
        </a:graphic>
      </p:graphicFrame>
      <p:sp>
        <p:nvSpPr>
          <p:cNvPr id="29" name="矩形 28"/>
          <p:cNvSpPr/>
          <p:nvPr/>
        </p:nvSpPr>
        <p:spPr>
          <a:xfrm>
            <a:off x="344240" y="4260419"/>
            <a:ext cx="7703820" cy="1131079"/>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特点</a:t>
            </a:r>
            <a:r>
              <a:rPr kumimoji="0" lang="zh-CN"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F</a:t>
            </a:r>
            <a:r>
              <a:rPr kumimoji="0" lang="zh-CN"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为</a:t>
            </a:r>
            <a:r>
              <a:rPr kumimoji="0" lang="en-US"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m</a:t>
            </a:r>
            <a:r>
              <a:rPr kumimoji="0" lang="zh-CN"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维，</a:t>
            </a:r>
            <a:r>
              <a:rPr kumimoji="0" lang="en-US"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K</a:t>
            </a:r>
            <a:r>
              <a:rPr kumimoji="0" lang="zh-CN"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为</a:t>
            </a:r>
            <a:r>
              <a:rPr kumimoji="0" lang="en-US"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m</a:t>
            </a:r>
            <a:r>
              <a:rPr kumimoji="0" lang="zh-CN"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n</a:t>
            </a:r>
            <a:r>
              <a:rPr kumimoji="0" lang="zh-CN"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维。从</a:t>
            </a:r>
            <a:r>
              <a:rPr kumimoji="0" lang="en-US"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及</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可以看出，输出反馈</a:t>
            </a:r>
            <a:r>
              <a:rPr kumimoji="0" lang="zh-CN"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可供选择的自由度比状态反馈的小，所以输出反馈效果不如状态反馈，但是比较容易实现。</a:t>
            </a:r>
            <a:endPar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30" name="对象 29"/>
          <p:cNvGraphicFramePr>
            <a:graphicFrameLocks noChangeAspect="1"/>
          </p:cNvGraphicFramePr>
          <p:nvPr>
            <p:extLst/>
          </p:nvPr>
        </p:nvGraphicFramePr>
        <p:xfrm>
          <a:off x="1935823" y="4299413"/>
          <a:ext cx="158412" cy="334425"/>
        </p:xfrm>
        <a:graphic>
          <a:graphicData uri="http://schemas.openxmlformats.org/presentationml/2006/ole">
            <mc:AlternateContent xmlns:mc="http://schemas.openxmlformats.org/markup-compatibility/2006">
              <mc:Choice xmlns:v="urn:schemas-microsoft-com:vml" Requires="v">
                <p:oleObj spid="_x0000_s260105" name="Equation" r:id="rId17" imgW="88669" imgH="177338" progId="Equation.DSMT4">
                  <p:embed/>
                </p:oleObj>
              </mc:Choice>
              <mc:Fallback>
                <p:oleObj name="Equation" r:id="rId17" imgW="88669" imgH="177338" progId="Equation.DSMT4">
                  <p:embed/>
                  <p:pic>
                    <p:nvPicPr>
                      <p:cNvPr id="30" name="对象 2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935823" y="4299413"/>
                        <a:ext cx="158412" cy="334425"/>
                      </a:xfrm>
                      <a:prstGeom prst="rect">
                        <a:avLst/>
                      </a:prstGeom>
                      <a:noFill/>
                    </p:spPr>
                  </p:pic>
                </p:oleObj>
              </mc:Fallback>
            </mc:AlternateContent>
          </a:graphicData>
        </a:graphic>
      </p:graphicFrame>
      <p:graphicFrame>
        <p:nvGraphicFramePr>
          <p:cNvPr id="32" name="对象 31"/>
          <p:cNvGraphicFramePr>
            <a:graphicFrameLocks noChangeAspect="1"/>
          </p:cNvGraphicFramePr>
          <p:nvPr>
            <p:extLst/>
          </p:nvPr>
        </p:nvGraphicFramePr>
        <p:xfrm>
          <a:off x="4183152" y="4356308"/>
          <a:ext cx="540455" cy="277531"/>
        </p:xfrm>
        <a:graphic>
          <a:graphicData uri="http://schemas.openxmlformats.org/presentationml/2006/ole">
            <mc:AlternateContent xmlns:mc="http://schemas.openxmlformats.org/markup-compatibility/2006">
              <mc:Choice xmlns:v="urn:schemas-microsoft-com:vml" Requires="v">
                <p:oleObj spid="_x0000_s260106" name="Equation" r:id="rId18" imgW="355138" imgH="177569" progId="Equation.DSMT4">
                  <p:embed/>
                </p:oleObj>
              </mc:Choice>
              <mc:Fallback>
                <p:oleObj name="Equation" r:id="rId18" imgW="355138" imgH="177569" progId="Equation.DSMT4">
                  <p:embed/>
                  <p:pic>
                    <p:nvPicPr>
                      <p:cNvPr id="32" name="对象 31"/>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4183152" y="4356308"/>
                        <a:ext cx="540455" cy="277531"/>
                      </a:xfrm>
                      <a:prstGeom prst="rect">
                        <a:avLst/>
                      </a:prstGeom>
                      <a:noFill/>
                    </p:spPr>
                  </p:pic>
                </p:oleObj>
              </mc:Fallback>
            </mc:AlternateContent>
          </a:graphicData>
        </a:graphic>
      </p:graphicFrame>
      <p:graphicFrame>
        <p:nvGraphicFramePr>
          <p:cNvPr id="34" name="对象 33"/>
          <p:cNvGraphicFramePr>
            <a:graphicFrameLocks noChangeAspect="1"/>
          </p:cNvGraphicFramePr>
          <p:nvPr>
            <p:extLst/>
          </p:nvPr>
        </p:nvGraphicFramePr>
        <p:xfrm>
          <a:off x="4857327" y="4356308"/>
          <a:ext cx="439997" cy="251427"/>
        </p:xfrm>
        <a:graphic>
          <a:graphicData uri="http://schemas.openxmlformats.org/presentationml/2006/ole">
            <mc:AlternateContent xmlns:mc="http://schemas.openxmlformats.org/markup-compatibility/2006">
              <mc:Choice xmlns:v="urn:schemas-microsoft-com:vml" Requires="v">
                <p:oleObj spid="_x0000_s260107" name="Equation" r:id="rId20" imgW="266469" imgH="152268" progId="Equation.DSMT4">
                  <p:embed/>
                </p:oleObj>
              </mc:Choice>
              <mc:Fallback>
                <p:oleObj name="Equation" r:id="rId20" imgW="266469" imgH="152268" progId="Equation.DSMT4">
                  <p:embed/>
                  <p:pic>
                    <p:nvPicPr>
                      <p:cNvPr id="34" name="对象 33"/>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4857327" y="4356308"/>
                        <a:ext cx="439997" cy="251427"/>
                      </a:xfrm>
                      <a:prstGeom prst="rect">
                        <a:avLst/>
                      </a:prstGeom>
                      <a:noFill/>
                    </p:spPr>
                  </p:pic>
                </p:oleObj>
              </mc:Fallback>
            </mc:AlternateContent>
          </a:graphicData>
        </a:graphic>
      </p:graphicFrame>
      <p:graphicFrame>
        <p:nvGraphicFramePr>
          <p:cNvPr id="36" name="对象 35"/>
          <p:cNvGraphicFramePr>
            <a:graphicFrameLocks noChangeAspect="1"/>
          </p:cNvGraphicFramePr>
          <p:nvPr>
            <p:extLst/>
          </p:nvPr>
        </p:nvGraphicFramePr>
        <p:xfrm>
          <a:off x="5507407" y="4356308"/>
          <a:ext cx="687722" cy="277734"/>
        </p:xfrm>
        <a:graphic>
          <a:graphicData uri="http://schemas.openxmlformats.org/presentationml/2006/ole">
            <mc:AlternateContent xmlns:mc="http://schemas.openxmlformats.org/markup-compatibility/2006">
              <mc:Choice xmlns:v="urn:schemas-microsoft-com:vml" Requires="v">
                <p:oleObj spid="_x0000_s260108" name="Equation" r:id="rId22" imgW="393359" imgH="164957" progId="Equation.DSMT4">
                  <p:embed/>
                </p:oleObj>
              </mc:Choice>
              <mc:Fallback>
                <p:oleObj name="Equation" r:id="rId22" imgW="393359" imgH="164957" progId="Equation.DSMT4">
                  <p:embed/>
                  <p:pic>
                    <p:nvPicPr>
                      <p:cNvPr id="36" name="对象 35"/>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5507407" y="4356308"/>
                        <a:ext cx="687722" cy="277734"/>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339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35464073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10" presetClass="entr" presetSubtype="0" fill="hold" nodeType="withEffect">
                                  <p:stCondLst>
                                    <p:cond delay="0"/>
                                  </p:stCondLst>
                                  <p:childTnLst>
                                    <p:set>
                                      <p:cBhvr>
                                        <p:cTn id="17" dur="1" fill="hold">
                                          <p:stCondLst>
                                            <p:cond delay="0"/>
                                          </p:stCondLst>
                                        </p:cTn>
                                        <p:tgtEl>
                                          <p:spTgt spid="12"/>
                                        </p:tgtEl>
                                        <p:attrNameLst>
                                          <p:attrName>style.visibility</p:attrName>
                                        </p:attrNameLst>
                                      </p:cBhvr>
                                      <p:to>
                                        <p:strVal val="visible"/>
                                      </p:to>
                                    </p:set>
                                    <p:animEffect transition="in" filter="fade">
                                      <p:cBhvr>
                                        <p:cTn id="18" dur="500"/>
                                        <p:tgtEl>
                                          <p:spTgt spid="12"/>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24"/>
                                        </p:tgtEl>
                                        <p:attrNameLst>
                                          <p:attrName>style.visibility</p:attrName>
                                        </p:attrNameLst>
                                      </p:cBhvr>
                                      <p:to>
                                        <p:strVal val="visible"/>
                                      </p:to>
                                    </p:set>
                                    <p:animEffect transition="in" filter="fade">
                                      <p:cBhvr>
                                        <p:cTn id="23" dur="500"/>
                                        <p:tgtEl>
                                          <p:spTgt spid="24"/>
                                        </p:tgtEl>
                                      </p:cBhvr>
                                    </p:animEffect>
                                  </p:childTnLst>
                                </p:cTn>
                              </p:par>
                              <p:par>
                                <p:cTn id="24" presetID="10" presetClass="entr" presetSubtype="0" fill="hold" nodeType="withEffect">
                                  <p:stCondLst>
                                    <p:cond delay="0"/>
                                  </p:stCondLst>
                                  <p:childTnLst>
                                    <p:set>
                                      <p:cBhvr>
                                        <p:cTn id="25" dur="1" fill="hold">
                                          <p:stCondLst>
                                            <p:cond delay="0"/>
                                          </p:stCondLst>
                                        </p:cTn>
                                        <p:tgtEl>
                                          <p:spTgt spid="18"/>
                                        </p:tgtEl>
                                        <p:attrNameLst>
                                          <p:attrName>style.visibility</p:attrName>
                                        </p:attrNameLst>
                                      </p:cBhvr>
                                      <p:to>
                                        <p:strVal val="visible"/>
                                      </p:to>
                                    </p:set>
                                    <p:animEffect transition="in" filter="fade">
                                      <p:cBhvr>
                                        <p:cTn id="26" dur="500"/>
                                        <p:tgtEl>
                                          <p:spTgt spid="18"/>
                                        </p:tgtEl>
                                      </p:cBhvr>
                                    </p:animEffect>
                                  </p:childTnLst>
                                </p:cTn>
                              </p:par>
                              <p:par>
                                <p:cTn id="27" presetID="10" presetClass="entr" presetSubtype="0" fill="hold" nodeType="withEffect">
                                  <p:stCondLst>
                                    <p:cond delay="0"/>
                                  </p:stCondLst>
                                  <p:childTnLst>
                                    <p:set>
                                      <p:cBhvr>
                                        <p:cTn id="28" dur="1" fill="hold">
                                          <p:stCondLst>
                                            <p:cond delay="0"/>
                                          </p:stCondLst>
                                        </p:cTn>
                                        <p:tgtEl>
                                          <p:spTgt spid="20"/>
                                        </p:tgtEl>
                                        <p:attrNameLst>
                                          <p:attrName>style.visibility</p:attrName>
                                        </p:attrNameLst>
                                      </p:cBhvr>
                                      <p:to>
                                        <p:strVal val="visible"/>
                                      </p:to>
                                    </p:set>
                                    <p:animEffect transition="in" filter="fade">
                                      <p:cBhvr>
                                        <p:cTn id="29" dur="500"/>
                                        <p:tgtEl>
                                          <p:spTgt spid="20"/>
                                        </p:tgtEl>
                                      </p:cBhvr>
                                    </p:animEffect>
                                  </p:childTnLst>
                                </p:cTn>
                              </p:par>
                              <p:par>
                                <p:cTn id="30" presetID="10" presetClass="entr" presetSubtype="0" fill="hold" nodeType="withEffect">
                                  <p:stCondLst>
                                    <p:cond delay="0"/>
                                  </p:stCondLst>
                                  <p:childTnLst>
                                    <p:set>
                                      <p:cBhvr>
                                        <p:cTn id="31" dur="1" fill="hold">
                                          <p:stCondLst>
                                            <p:cond delay="0"/>
                                          </p:stCondLst>
                                        </p:cTn>
                                        <p:tgtEl>
                                          <p:spTgt spid="22"/>
                                        </p:tgtEl>
                                        <p:attrNameLst>
                                          <p:attrName>style.visibility</p:attrName>
                                        </p:attrNameLst>
                                      </p:cBhvr>
                                      <p:to>
                                        <p:strVal val="visible"/>
                                      </p:to>
                                    </p:set>
                                    <p:animEffect transition="in" filter="fade">
                                      <p:cBhvr>
                                        <p:cTn id="32" dur="500"/>
                                        <p:tgtEl>
                                          <p:spTgt spid="22"/>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6"/>
                                        </p:tgtEl>
                                        <p:attrNameLst>
                                          <p:attrName>style.visibility</p:attrName>
                                        </p:attrNameLst>
                                      </p:cBhvr>
                                      <p:to>
                                        <p:strVal val="visible"/>
                                      </p:to>
                                    </p:set>
                                    <p:animEffect transition="in" filter="fade">
                                      <p:cBhvr>
                                        <p:cTn id="35" dur="500"/>
                                        <p:tgtEl>
                                          <p:spTgt spid="16"/>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29"/>
                                        </p:tgtEl>
                                        <p:attrNameLst>
                                          <p:attrName>style.visibility</p:attrName>
                                        </p:attrNameLst>
                                      </p:cBhvr>
                                      <p:to>
                                        <p:strVal val="visible"/>
                                      </p:to>
                                    </p:set>
                                    <p:animEffect transition="in" filter="fade">
                                      <p:cBhvr>
                                        <p:cTn id="40" dur="500"/>
                                        <p:tgtEl>
                                          <p:spTgt spid="29"/>
                                        </p:tgtEl>
                                      </p:cBhvr>
                                    </p:animEffect>
                                  </p:childTnLst>
                                </p:cTn>
                              </p:par>
                              <p:par>
                                <p:cTn id="41" presetID="10" presetClass="entr" presetSubtype="0" fill="hold" nodeType="withEffect">
                                  <p:stCondLst>
                                    <p:cond delay="0"/>
                                  </p:stCondLst>
                                  <p:childTnLst>
                                    <p:set>
                                      <p:cBhvr>
                                        <p:cTn id="42" dur="1" fill="hold">
                                          <p:stCondLst>
                                            <p:cond delay="0"/>
                                          </p:stCondLst>
                                        </p:cTn>
                                        <p:tgtEl>
                                          <p:spTgt spid="30"/>
                                        </p:tgtEl>
                                        <p:attrNameLst>
                                          <p:attrName>style.visibility</p:attrName>
                                        </p:attrNameLst>
                                      </p:cBhvr>
                                      <p:to>
                                        <p:strVal val="visible"/>
                                      </p:to>
                                    </p:set>
                                    <p:animEffect transition="in" filter="fade">
                                      <p:cBhvr>
                                        <p:cTn id="43" dur="500"/>
                                        <p:tgtEl>
                                          <p:spTgt spid="30"/>
                                        </p:tgtEl>
                                      </p:cBhvr>
                                    </p:animEffect>
                                  </p:childTnLst>
                                </p:cTn>
                              </p:par>
                              <p:par>
                                <p:cTn id="44" presetID="10" presetClass="entr" presetSubtype="0" fill="hold" nodeType="withEffect">
                                  <p:stCondLst>
                                    <p:cond delay="0"/>
                                  </p:stCondLst>
                                  <p:childTnLst>
                                    <p:set>
                                      <p:cBhvr>
                                        <p:cTn id="45" dur="1" fill="hold">
                                          <p:stCondLst>
                                            <p:cond delay="0"/>
                                          </p:stCondLst>
                                        </p:cTn>
                                        <p:tgtEl>
                                          <p:spTgt spid="32"/>
                                        </p:tgtEl>
                                        <p:attrNameLst>
                                          <p:attrName>style.visibility</p:attrName>
                                        </p:attrNameLst>
                                      </p:cBhvr>
                                      <p:to>
                                        <p:strVal val="visible"/>
                                      </p:to>
                                    </p:set>
                                    <p:animEffect transition="in" filter="fade">
                                      <p:cBhvr>
                                        <p:cTn id="46" dur="500"/>
                                        <p:tgtEl>
                                          <p:spTgt spid="32"/>
                                        </p:tgtEl>
                                      </p:cBhvr>
                                    </p:animEffect>
                                  </p:childTnLst>
                                </p:cTn>
                              </p:par>
                              <p:par>
                                <p:cTn id="47" presetID="10" presetClass="entr" presetSubtype="0" fill="hold" nodeType="withEffect">
                                  <p:stCondLst>
                                    <p:cond delay="0"/>
                                  </p:stCondLst>
                                  <p:childTnLst>
                                    <p:set>
                                      <p:cBhvr>
                                        <p:cTn id="48" dur="1" fill="hold">
                                          <p:stCondLst>
                                            <p:cond delay="0"/>
                                          </p:stCondLst>
                                        </p:cTn>
                                        <p:tgtEl>
                                          <p:spTgt spid="34"/>
                                        </p:tgtEl>
                                        <p:attrNameLst>
                                          <p:attrName>style.visibility</p:attrName>
                                        </p:attrNameLst>
                                      </p:cBhvr>
                                      <p:to>
                                        <p:strVal val="visible"/>
                                      </p:to>
                                    </p:set>
                                    <p:animEffect transition="in" filter="fade">
                                      <p:cBhvr>
                                        <p:cTn id="49" dur="500"/>
                                        <p:tgtEl>
                                          <p:spTgt spid="34"/>
                                        </p:tgtEl>
                                      </p:cBhvr>
                                    </p:animEffect>
                                  </p:childTnLst>
                                </p:cTn>
                              </p:par>
                              <p:par>
                                <p:cTn id="50" presetID="10" presetClass="entr" presetSubtype="0" fill="hold" nodeType="withEffect">
                                  <p:stCondLst>
                                    <p:cond delay="0"/>
                                  </p:stCondLst>
                                  <p:childTnLst>
                                    <p:set>
                                      <p:cBhvr>
                                        <p:cTn id="51" dur="1" fill="hold">
                                          <p:stCondLst>
                                            <p:cond delay="0"/>
                                          </p:stCondLst>
                                        </p:cTn>
                                        <p:tgtEl>
                                          <p:spTgt spid="36"/>
                                        </p:tgtEl>
                                        <p:attrNameLst>
                                          <p:attrName>style.visibility</p:attrName>
                                        </p:attrNameLst>
                                      </p:cBhvr>
                                      <p:to>
                                        <p:strVal val="visible"/>
                                      </p:to>
                                    </p:set>
                                    <p:animEffect transition="in" filter="fade">
                                      <p:cBhvr>
                                        <p:cTn id="52"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p:bldP spid="16" grpId="0"/>
      <p:bldP spid="29" grpId="0"/>
    </p:bldLst>
  </p:timing>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697230" y="1932720"/>
            <a:ext cx="7646670" cy="29200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不难看出，不管是状态反馈还是输出反馈，部可以改变系统状态方程的系数矩阵</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但这并不是说两者具有等同的性能。由于状态能完整地表征系统的动态行为，因而利用状态反馈时，其信息量大而完整，可在不增加系统的维数的情况下，自由地支配响应持性；而输出反馈仅利用了状态变量的线性组合来进行反馈，其信息量较小，所引入的串、并联补偿装置将使系统维数增加，且难于得到任意期望的响应特性。</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340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691925954"/>
      </p:ext>
    </p:extLst>
  </p:cSld>
  <p:clrMapOvr>
    <a:masterClrMapping/>
  </p:clrMapOvr>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57200" y="1523534"/>
            <a:ext cx="7886700" cy="355481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一个输出反馈系统的性能，一定会有对应的状态反馈系统与之等同，因为只需令</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FC</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K</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，这时确定状态反馈增益矩阵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K</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是方便的。但是，一个状态反馈系统的性能，却不一定有对应的输出反馈系统与之等同，这是由于令</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K</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FC</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来确定</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F</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的解时，未必能够实现（</a:t>
            </a:r>
            <a:r>
              <a:rPr kumimoji="0" lang="zh-CN" altLang="zh-CN" sz="1800" b="0" i="0" u="none" strike="noStrike" kern="100" cap="none" spc="0" normalizeH="0" baseline="0" noProof="0" dirty="0">
                <a:ln>
                  <a:noFill/>
                </a:ln>
                <a:solidFill>
                  <a:prstClr val="black"/>
                </a:solidFill>
                <a:effectLst/>
                <a:highlight>
                  <a:srgbClr val="FFFF00"/>
                </a:highlight>
                <a:uLnTx/>
                <a:uFillTx/>
                <a:latin typeface="Times New Roman" panose="02020603050405020304" pitchFamily="18" charset="0"/>
                <a:ea typeface="等线" panose="02010600030101010101" pitchFamily="2" charset="-122"/>
                <a:cs typeface="+mn-cs"/>
              </a:rPr>
              <a:t>或者形式上过于复杂而不易实现；或者</a:t>
            </a:r>
            <a:r>
              <a:rPr kumimoji="0" lang="en-US" altLang="zh-CN" sz="1800" b="0" i="0" u="none" strike="noStrike" kern="100" cap="none" spc="0" normalizeH="0" baseline="0" noProof="0" dirty="0">
                <a:ln>
                  <a:noFill/>
                </a:ln>
                <a:solidFill>
                  <a:prstClr val="black"/>
                </a:solidFill>
                <a:effectLst/>
                <a:highlight>
                  <a:srgbClr val="FFFF00"/>
                </a:highlight>
                <a:uLnTx/>
                <a:uFillTx/>
                <a:latin typeface="Times New Roman" panose="02020603050405020304" pitchFamily="18" charset="0"/>
                <a:ea typeface="等线" panose="02010600030101010101" pitchFamily="2" charset="-122"/>
                <a:cs typeface="+mn-cs"/>
              </a:rPr>
              <a:t>F</a:t>
            </a:r>
            <a:r>
              <a:rPr kumimoji="0" lang="zh-CN" altLang="zh-CN" sz="1800" b="0" i="0" u="none" strike="noStrike" kern="100" cap="none" spc="0" normalizeH="0" baseline="0" noProof="0" dirty="0">
                <a:ln>
                  <a:noFill/>
                </a:ln>
                <a:solidFill>
                  <a:prstClr val="black"/>
                </a:solidFill>
                <a:effectLst/>
                <a:highlight>
                  <a:srgbClr val="FFFF00"/>
                </a:highlight>
                <a:uLnTx/>
                <a:uFillTx/>
                <a:latin typeface="Times New Roman" panose="02020603050405020304" pitchFamily="18" charset="0"/>
                <a:ea typeface="等线" panose="02010600030101010101" pitchFamily="2" charset="-122"/>
                <a:cs typeface="+mn-cs"/>
              </a:rPr>
              <a:t>阵含有高阶导数项而不能实现；或对于非最小相位的受控对象，如有右极点，而采用校正零点来加以对消，便会潜藏有不稳定的隐患</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，见周凤岐</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PP.86</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87</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93</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不过，输出反馈所用的输出变量总是容易测得的，因而实现是方便的；而有些状态变量不便测量或不能测量，需要重构，给实现带来麻烦是需要克服的障碍。因此，若要实现状态反馈，则必须根据可利用的信息</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V</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Y</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来产生状态向量估值。</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341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504790062"/>
      </p:ext>
    </p:extLst>
  </p:cSld>
  <p:clrMapOvr>
    <a:masterClrMapping/>
  </p:clrMapOvr>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37011" y="1249855"/>
            <a:ext cx="3136125"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3</a:t>
            </a:r>
            <a:r>
              <a:rPr kumimoji="0" lang="zh-CN" altLang="zh-CN" sz="1800" b="1"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、从输出到</a:t>
            </a:r>
            <a:r>
              <a:rPr kumimoji="0" lang="en-US" altLang="zh-CN" sz="1800" b="1"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   </a:t>
            </a:r>
            <a:r>
              <a:rPr kumimoji="0" lang="zh-CN" altLang="zh-CN" sz="1800" b="1"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处的反馈</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1799354" y="1298328"/>
          <a:ext cx="261174" cy="274920"/>
        </p:xfrm>
        <a:graphic>
          <a:graphicData uri="http://schemas.openxmlformats.org/presentationml/2006/ole">
            <mc:AlternateContent xmlns:mc="http://schemas.openxmlformats.org/markup-compatibility/2006">
              <mc:Choice xmlns:v="urn:schemas-microsoft-com:vml" Requires="v">
                <p:oleObj spid="_x0000_s261122" name="Equation" r:id="rId3" imgW="177646" imgH="190335" progId="Equation.DSMT4">
                  <p:embed/>
                </p:oleObj>
              </mc:Choice>
              <mc:Fallback>
                <p:oleObj name="Equation" r:id="rId3" imgW="177646" imgH="190335"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99354" y="1298328"/>
                        <a:ext cx="261174" cy="274920"/>
                      </a:xfrm>
                      <a:prstGeom prst="rect">
                        <a:avLst/>
                      </a:prstGeom>
                      <a:noFill/>
                    </p:spPr>
                  </p:pic>
                </p:oleObj>
              </mc:Fallback>
            </mc:AlternateContent>
          </a:graphicData>
        </a:graphic>
      </p:graphicFrame>
      <p:sp>
        <p:nvSpPr>
          <p:cNvPr id="7" name="矩形 6"/>
          <p:cNvSpPr/>
          <p:nvPr/>
        </p:nvSpPr>
        <p:spPr>
          <a:xfrm>
            <a:off x="283147" y="1725442"/>
            <a:ext cx="5339923" cy="369332"/>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方框图如图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4-4</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所示，状态观测器采用这种结构。</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pic>
        <p:nvPicPr>
          <p:cNvPr id="6147" name="Picture 3" descr="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951216" y="2263723"/>
            <a:ext cx="3280914" cy="17128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矩形 7"/>
          <p:cNvSpPr/>
          <p:nvPr/>
        </p:nvSpPr>
        <p:spPr>
          <a:xfrm>
            <a:off x="4104829" y="3968700"/>
            <a:ext cx="864340" cy="323165"/>
          </a:xfrm>
          <a:prstGeom prst="rect">
            <a:avLst/>
          </a:prstGeom>
        </p:spPr>
        <p:txBody>
          <a:bodyPr wrap="none">
            <a:spAutoFit/>
          </a:bodyPr>
          <a:lstStyle/>
          <a:p>
            <a:pPr marL="0" marR="0" lvl="0" indent="228600" algn="ctr" defTabSz="914400" rtl="0" eaLnBrk="1" fontAlgn="auto" latinLnBrk="0" hangingPunct="1">
              <a:lnSpc>
                <a:spcPct val="100000"/>
              </a:lnSpc>
              <a:spcBef>
                <a:spcPts val="0"/>
              </a:spcBef>
              <a:spcAft>
                <a:spcPts val="0"/>
              </a:spcAft>
              <a:buClrTx/>
              <a:buSzTx/>
              <a:buFontTx/>
              <a:buNone/>
              <a:tabLst/>
              <a:defRPr/>
            </a:pPr>
            <a:r>
              <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图</a:t>
            </a:r>
            <a:r>
              <a:rPr kumimoji="0" lang="en-US"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4-4</a:t>
            </a:r>
            <a:endParaRPr kumimoji="0" lang="zh-CN" altLang="zh-CN" sz="12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9" name="矩形 8"/>
          <p:cNvSpPr/>
          <p:nvPr/>
        </p:nvSpPr>
        <p:spPr>
          <a:xfrm>
            <a:off x="413927" y="4146993"/>
            <a:ext cx="2723823" cy="507831"/>
          </a:xfrm>
          <a:prstGeom prst="rect">
            <a:avLst/>
          </a:prstGeom>
        </p:spPr>
        <p:txBody>
          <a:bodyPr wrap="non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tab pos="85725"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原受控系统动态方程为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1" name="对象 10"/>
          <p:cNvGraphicFramePr>
            <a:graphicFrameLocks noChangeAspect="1"/>
          </p:cNvGraphicFramePr>
          <p:nvPr>
            <p:extLst/>
          </p:nvPr>
        </p:nvGraphicFramePr>
        <p:xfrm>
          <a:off x="3114667" y="4749555"/>
          <a:ext cx="1582154" cy="754111"/>
        </p:xfrm>
        <a:graphic>
          <a:graphicData uri="http://schemas.openxmlformats.org/presentationml/2006/ole">
            <mc:AlternateContent xmlns:mc="http://schemas.openxmlformats.org/markup-compatibility/2006">
              <mc:Choice xmlns:v="urn:schemas-microsoft-com:vml" Requires="v">
                <p:oleObj spid="_x0000_s261123" name="Equation" r:id="rId6" imgW="1016000" imgH="482600" progId="Equation.DSMT4">
                  <p:embed/>
                </p:oleObj>
              </mc:Choice>
              <mc:Fallback>
                <p:oleObj name="Equation" r:id="rId6" imgW="1016000" imgH="482600" progId="Equation.DSMT4">
                  <p:embed/>
                  <p:pic>
                    <p:nvPicPr>
                      <p:cNvPr id="11" name="对象 1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114667" y="4749555"/>
                        <a:ext cx="1582154" cy="754111"/>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342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42356699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nodeType="withEffect">
                                  <p:stCondLst>
                                    <p:cond delay="0"/>
                                  </p:stCondLst>
                                  <p:childTnLst>
                                    <p:set>
                                      <p:cBhvr>
                                        <p:cTn id="9" dur="1" fill="hold">
                                          <p:stCondLst>
                                            <p:cond delay="0"/>
                                          </p:stCondLst>
                                        </p:cTn>
                                        <p:tgtEl>
                                          <p:spTgt spid="6147"/>
                                        </p:tgtEl>
                                        <p:attrNameLst>
                                          <p:attrName>style.visibility</p:attrName>
                                        </p:attrNameLst>
                                      </p:cBhvr>
                                      <p:to>
                                        <p:strVal val="visible"/>
                                      </p:to>
                                    </p:set>
                                    <p:animEffect transition="in" filter="fade">
                                      <p:cBhvr>
                                        <p:cTn id="10" dur="500"/>
                                        <p:tgtEl>
                                          <p:spTgt spid="6147"/>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fade">
                                      <p:cBhvr>
                                        <p:cTn id="13" dur="500"/>
                                        <p:tgtEl>
                                          <p:spTgt spid="8"/>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fade">
                                      <p:cBhvr>
                                        <p:cTn id="18" dur="500"/>
                                        <p:tgtEl>
                                          <p:spTgt spid="9"/>
                                        </p:tgtEl>
                                      </p:cBhvr>
                                    </p:animEffect>
                                  </p:childTnLst>
                                </p:cTn>
                              </p:par>
                              <p:par>
                                <p:cTn id="19" presetID="10" presetClass="entr" presetSubtype="0" fill="hold" nodeType="with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fade">
                                      <p:cBhvr>
                                        <p:cTn id="21"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Lst>
  </p:timing>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31520" y="1536071"/>
            <a:ext cx="3185487" cy="369332"/>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反馈后，系统的动态方程为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2137410" y="2107407"/>
          <a:ext cx="4886576" cy="916233"/>
        </p:xfrm>
        <a:graphic>
          <a:graphicData uri="http://schemas.openxmlformats.org/presentationml/2006/ole">
            <mc:AlternateContent xmlns:mc="http://schemas.openxmlformats.org/markup-compatibility/2006">
              <mc:Choice xmlns:v="urn:schemas-microsoft-com:vml" Requires="v">
                <p:oleObj spid="_x0000_s262146" name="Equation" r:id="rId3" imgW="2590800" imgH="482600" progId="Equation.DSMT4">
                  <p:embed/>
                </p:oleObj>
              </mc:Choice>
              <mc:Fallback>
                <p:oleObj name="Equation" r:id="rId3" imgW="2590800" imgH="4826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37410" y="2107407"/>
                        <a:ext cx="4886576" cy="916233"/>
                      </a:xfrm>
                      <a:prstGeom prst="rect">
                        <a:avLst/>
                      </a:prstGeom>
                      <a:noFill/>
                    </p:spPr>
                  </p:pic>
                </p:oleObj>
              </mc:Fallback>
            </mc:AlternateContent>
          </a:graphicData>
        </a:graphic>
      </p:graphicFrame>
      <p:sp>
        <p:nvSpPr>
          <p:cNvPr id="7" name="矩形 6"/>
          <p:cNvSpPr/>
          <p:nvPr/>
        </p:nvSpPr>
        <p:spPr>
          <a:xfrm>
            <a:off x="499169" y="3423526"/>
            <a:ext cx="7612380" cy="646331"/>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记为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，其中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Y</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的维数，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n</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为状态向量的维数。其传递矩阵为：</a:t>
            </a:r>
          </a:p>
        </p:txBody>
      </p:sp>
      <p:graphicFrame>
        <p:nvGraphicFramePr>
          <p:cNvPr id="9" name="对象 8"/>
          <p:cNvGraphicFramePr>
            <a:graphicFrameLocks noChangeAspect="1"/>
          </p:cNvGraphicFramePr>
          <p:nvPr>
            <p:extLst/>
          </p:nvPr>
        </p:nvGraphicFramePr>
        <p:xfrm>
          <a:off x="1254889" y="3423526"/>
          <a:ext cx="1338752" cy="365114"/>
        </p:xfrm>
        <a:graphic>
          <a:graphicData uri="http://schemas.openxmlformats.org/presentationml/2006/ole">
            <mc:AlternateContent xmlns:mc="http://schemas.openxmlformats.org/markup-compatibility/2006">
              <mc:Choice xmlns:v="urn:schemas-microsoft-com:vml" Requires="v">
                <p:oleObj spid="_x0000_s262147" name="Equation" r:id="rId5" imgW="939392" imgH="253890" progId="Equation.DSMT4">
                  <p:embed/>
                </p:oleObj>
              </mc:Choice>
              <mc:Fallback>
                <p:oleObj name="Equation" r:id="rId5" imgW="939392" imgH="25389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54889" y="3423526"/>
                        <a:ext cx="1338752" cy="365114"/>
                      </a:xfrm>
                      <a:prstGeom prst="rect">
                        <a:avLst/>
                      </a:prstGeom>
                      <a:noFill/>
                    </p:spPr>
                  </p:pic>
                </p:oleObj>
              </mc:Fallback>
            </mc:AlternateContent>
          </a:graphicData>
        </a:graphic>
      </p:graphicFrame>
      <p:graphicFrame>
        <p:nvGraphicFramePr>
          <p:cNvPr id="11" name="对象 10"/>
          <p:cNvGraphicFramePr>
            <a:graphicFrameLocks noChangeAspect="1"/>
          </p:cNvGraphicFramePr>
          <p:nvPr>
            <p:extLst/>
          </p:nvPr>
        </p:nvGraphicFramePr>
        <p:xfrm>
          <a:off x="3349360" y="3459173"/>
          <a:ext cx="262890" cy="293819"/>
        </p:xfrm>
        <a:graphic>
          <a:graphicData uri="http://schemas.openxmlformats.org/presentationml/2006/ole">
            <mc:AlternateContent xmlns:mc="http://schemas.openxmlformats.org/markup-compatibility/2006">
              <mc:Choice xmlns:v="urn:schemas-microsoft-com:vml" Requires="v">
                <p:oleObj spid="_x0000_s262148" name="Equation" r:id="rId7" imgW="164814" imgH="177492" progId="Equation.DSMT4">
                  <p:embed/>
                </p:oleObj>
              </mc:Choice>
              <mc:Fallback>
                <p:oleObj name="Equation" r:id="rId7" imgW="164814" imgH="177492"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49360" y="3459173"/>
                        <a:ext cx="262890" cy="293819"/>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3836729" y="3483530"/>
          <a:ext cx="468630" cy="269462"/>
        </p:xfrm>
        <a:graphic>
          <a:graphicData uri="http://schemas.openxmlformats.org/presentationml/2006/ole">
            <mc:AlternateContent xmlns:mc="http://schemas.openxmlformats.org/markup-compatibility/2006">
              <mc:Choice xmlns:v="urn:schemas-microsoft-com:vml" Requires="v">
                <p:oleObj spid="_x0000_s262149" name="Equation" r:id="rId9" imgW="304404" imgH="177569" progId="Equation.DSMT4">
                  <p:embed/>
                </p:oleObj>
              </mc:Choice>
              <mc:Fallback>
                <p:oleObj name="Equation" r:id="rId9" imgW="304404" imgH="177569"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836729" y="3483530"/>
                        <a:ext cx="468630" cy="269462"/>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4768994" y="3483530"/>
          <a:ext cx="148590" cy="313690"/>
        </p:xfrm>
        <a:graphic>
          <a:graphicData uri="http://schemas.openxmlformats.org/presentationml/2006/ole">
            <mc:AlternateContent xmlns:mc="http://schemas.openxmlformats.org/markup-compatibility/2006">
              <mc:Choice xmlns:v="urn:schemas-microsoft-com:vml" Requires="v">
                <p:oleObj spid="_x0000_s262150" name="Equation" r:id="rId11" imgW="88669" imgH="177338" progId="Equation.DSMT4">
                  <p:embed/>
                </p:oleObj>
              </mc:Choice>
              <mc:Fallback>
                <p:oleObj name="Equation" r:id="rId11" imgW="88669" imgH="177338" progId="Equation.DSMT4">
                  <p:embed/>
                  <p:pic>
                    <p:nvPicPr>
                      <p:cNvPr id="15" name="对象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768994" y="3483530"/>
                        <a:ext cx="148590" cy="313690"/>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2167160" y="4135652"/>
          <a:ext cx="3339137" cy="504349"/>
        </p:xfrm>
        <a:graphic>
          <a:graphicData uri="http://schemas.openxmlformats.org/presentationml/2006/ole">
            <mc:AlternateContent xmlns:mc="http://schemas.openxmlformats.org/markup-compatibility/2006">
              <mc:Choice xmlns:v="urn:schemas-microsoft-com:vml" Requires="v">
                <p:oleObj spid="_x0000_s262151" name="Equation" r:id="rId13" imgW="1828800" imgH="279400" progId="Equation.DSMT4">
                  <p:embed/>
                </p:oleObj>
              </mc:Choice>
              <mc:Fallback>
                <p:oleObj name="Equation" r:id="rId13" imgW="1828800" imgH="279400" progId="Equation.DSMT4">
                  <p:embed/>
                  <p:pic>
                    <p:nvPicPr>
                      <p:cNvPr id="17" name="对象 1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167160" y="4135652"/>
                        <a:ext cx="3339137" cy="504349"/>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343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40255081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nodeType="with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fade">
                                      <p:cBhvr>
                                        <p:cTn id="13" dur="500"/>
                                        <p:tgtEl>
                                          <p:spTgt spid="11"/>
                                        </p:tgtEl>
                                      </p:cBhvr>
                                    </p:animEffect>
                                  </p:childTnLst>
                                </p:cTn>
                              </p:par>
                              <p:par>
                                <p:cTn id="14" presetID="10" presetClass="entr" presetSubtype="0" fill="hold" nodeType="withEffect">
                                  <p:stCondLst>
                                    <p:cond delay="0"/>
                                  </p:stCondLst>
                                  <p:childTnLst>
                                    <p:set>
                                      <p:cBhvr>
                                        <p:cTn id="15" dur="1" fill="hold">
                                          <p:stCondLst>
                                            <p:cond delay="0"/>
                                          </p:stCondLst>
                                        </p:cTn>
                                        <p:tgtEl>
                                          <p:spTgt spid="13"/>
                                        </p:tgtEl>
                                        <p:attrNameLst>
                                          <p:attrName>style.visibility</p:attrName>
                                        </p:attrNameLst>
                                      </p:cBhvr>
                                      <p:to>
                                        <p:strVal val="visible"/>
                                      </p:to>
                                    </p:set>
                                    <p:animEffect transition="in" filter="fade">
                                      <p:cBhvr>
                                        <p:cTn id="16" dur="500"/>
                                        <p:tgtEl>
                                          <p:spTgt spid="13"/>
                                        </p:tgtEl>
                                      </p:cBhvr>
                                    </p:animEffect>
                                  </p:childTnLst>
                                </p:cTn>
                              </p:par>
                              <p:par>
                                <p:cTn id="17" presetID="10" presetClass="entr" presetSubtype="0" fill="hold" nodeType="with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fade">
                                      <p:cBhvr>
                                        <p:cTn id="19" dur="500"/>
                                        <p:tgtEl>
                                          <p:spTgt spid="15"/>
                                        </p:tgtEl>
                                      </p:cBhvr>
                                    </p:animEffect>
                                  </p:childTnLst>
                                </p:cTn>
                              </p:par>
                              <p:par>
                                <p:cTn id="20" presetID="10" presetClass="entr" presetSubtype="0" fill="hold" nodeType="withEffect">
                                  <p:stCondLst>
                                    <p:cond delay="0"/>
                                  </p:stCondLst>
                                  <p:childTnLst>
                                    <p:set>
                                      <p:cBhvr>
                                        <p:cTn id="21" dur="1" fill="hold">
                                          <p:stCondLst>
                                            <p:cond delay="0"/>
                                          </p:stCondLst>
                                        </p:cTn>
                                        <p:tgtEl>
                                          <p:spTgt spid="17"/>
                                        </p:tgtEl>
                                        <p:attrNameLst>
                                          <p:attrName>style.visibility</p:attrName>
                                        </p:attrNameLst>
                                      </p:cBhvr>
                                      <p:to>
                                        <p:strVal val="visible"/>
                                      </p:to>
                                    </p:set>
                                    <p:animEffect transition="in" filter="fade">
                                      <p:cBhvr>
                                        <p:cTn id="22"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54488" y="1194988"/>
            <a:ext cx="1742785"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4</a:t>
            </a:r>
            <a:r>
              <a:rPr kumimoji="0" lang="zh-CN" altLang="zh-CN" sz="1800" b="1"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、动态补偿器</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674370" y="1675282"/>
            <a:ext cx="789813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上述三种反馈基本结构的共同点是，不增加新的状态变量，系统开环与闭环同维。其次，反馈增益阵都是常矩阵，反馈为线性反馈。</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6" name="矩形 5"/>
          <p:cNvSpPr/>
          <p:nvPr/>
        </p:nvSpPr>
        <p:spPr>
          <a:xfrm>
            <a:off x="674370" y="2437029"/>
            <a:ext cx="7898130"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在更复杂的情况下，常常要通过引入一个动态子系统来改善系统性能。这种动态子系统，称为动态补偿器，它与受控系统的连接方式如图</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4-5</a:t>
            </a:r>
            <a:r>
              <a:rPr kumimoji="0" lang="zh-CN"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所示，其中</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a)</a:t>
            </a:r>
            <a:r>
              <a:rPr kumimoji="0" lang="zh-CN"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为串联连接，</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b)</a:t>
            </a:r>
            <a:r>
              <a:rPr kumimoji="0" lang="zh-CN"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为反馈连接。</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pic>
        <p:nvPicPr>
          <p:cNvPr id="819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25048" y="3540888"/>
            <a:ext cx="3736181" cy="2150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矩形 6"/>
          <p:cNvSpPr/>
          <p:nvPr/>
        </p:nvSpPr>
        <p:spPr>
          <a:xfrm>
            <a:off x="3868984" y="5690172"/>
            <a:ext cx="848309" cy="300082"/>
          </a:xfrm>
          <a:prstGeom prst="rect">
            <a:avLst/>
          </a:prstGeom>
        </p:spPr>
        <p:txBody>
          <a:bodyPr wrap="none">
            <a:spAutoFit/>
          </a:bodyPr>
          <a:lstStyle/>
          <a:p>
            <a:pPr marL="0" marR="0" lvl="0" indent="228600" algn="ctr" defTabSz="914400" rtl="0" eaLnBrk="1" fontAlgn="auto" latinLnBrk="0" hangingPunct="1">
              <a:lnSpc>
                <a:spcPct val="100000"/>
              </a:lnSpc>
              <a:spcBef>
                <a:spcPts val="0"/>
              </a:spcBef>
              <a:spcAft>
                <a:spcPts val="0"/>
              </a:spcAft>
              <a:buClrTx/>
              <a:buSzTx/>
              <a:buFontTx/>
              <a:buNone/>
              <a:tabLst/>
              <a:defRPr/>
            </a:pPr>
            <a:r>
              <a:rPr kumimoji="0" lang="zh-CN" altLang="zh-CN" sz="135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图</a:t>
            </a:r>
            <a:r>
              <a:rPr kumimoji="0" lang="en-US" altLang="zh-CN" sz="1350" b="0"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4.4</a:t>
            </a:r>
            <a:endParaRPr kumimoji="0" lang="zh-CN" altLang="zh-CN" sz="10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344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8246442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par>
                                <p:cTn id="13" presetID="10" presetClass="entr" presetSubtype="0" fill="hold" nodeType="withEffect">
                                  <p:stCondLst>
                                    <p:cond delay="0"/>
                                  </p:stCondLst>
                                  <p:childTnLst>
                                    <p:set>
                                      <p:cBhvr>
                                        <p:cTn id="14" dur="1" fill="hold">
                                          <p:stCondLst>
                                            <p:cond delay="0"/>
                                          </p:stCondLst>
                                        </p:cTn>
                                        <p:tgtEl>
                                          <p:spTgt spid="8194"/>
                                        </p:tgtEl>
                                        <p:attrNameLst>
                                          <p:attrName>style.visibility</p:attrName>
                                        </p:attrNameLst>
                                      </p:cBhvr>
                                      <p:to>
                                        <p:strVal val="visible"/>
                                      </p:to>
                                    </p:set>
                                    <p:animEffect transition="in" filter="fade">
                                      <p:cBhvr>
                                        <p:cTn id="15" dur="500"/>
                                        <p:tgtEl>
                                          <p:spTgt spid="8194"/>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6"/>
                                        </p:tgtEl>
                                        <p:attrNameLst>
                                          <p:attrName>style.visibility</p:attrName>
                                        </p:attrNameLst>
                                      </p:cBhvr>
                                      <p:to>
                                        <p:strVal val="visible"/>
                                      </p:to>
                                    </p:set>
                                    <p:animEffect transition="in" filter="fade">
                                      <p:cBhvr>
                                        <p:cTn id="18"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Lst>
  </p:timing>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662940" y="1553236"/>
            <a:ext cx="7498080"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这类系统的典型例子是使用状态观测器的状态反馈系统，其维数等于受控系统与动态补偿器二者维数之和。采用反馈连接比采用串联连接容易获得更好的性能。</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662940" y="3386149"/>
            <a:ext cx="7498080" cy="900246"/>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小结</a:t>
            </a:r>
            <a:r>
              <a:rPr kumimoji="0" lang="zh-CN" altLang="zh-CN" sz="21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：反馈有两种大结构，状态反馈和输出反馈；介绍了</a:t>
            </a:r>
            <a:r>
              <a:rPr kumimoji="0" lang="en-US" altLang="zh-CN" sz="21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4</a:t>
            </a:r>
            <a:r>
              <a:rPr kumimoji="0" lang="zh-CN" altLang="zh-CN" sz="21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种具体反馈结构。</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345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7658629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84406" y="1261012"/>
            <a:ext cx="4116833" cy="496290"/>
          </a:xfrm>
          <a:prstGeom prst="rect">
            <a:avLst/>
          </a:prstGeom>
        </p:spPr>
        <p:txBody>
          <a:bodyPr wrap="none">
            <a:spAutoFit/>
          </a:bodyPr>
          <a:lstStyle/>
          <a:p>
            <a:pPr marL="0" marR="0" lvl="0" indent="0" algn="l" defTabSz="914400" rtl="0" eaLnBrk="1" fontAlgn="auto" latinLnBrk="0" hangingPunct="1">
              <a:lnSpc>
                <a:spcPct val="125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4.4.2</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反馈结构对系统特性的影响</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6" name="矩形 5"/>
          <p:cNvSpPr/>
          <p:nvPr/>
        </p:nvSpPr>
        <p:spPr>
          <a:xfrm>
            <a:off x="646848" y="1755220"/>
            <a:ext cx="7845642"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反馈引入后，系统状态方程的系数矩阵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有了变化，对系统的能控性、能观性、稳定性及系统的响应等都有影响。本节我们将研究反馈对能控性、能观性，稳定性的影响及对闭环极点位置的影响。</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7" name="矩形 6"/>
          <p:cNvSpPr/>
          <p:nvPr/>
        </p:nvSpPr>
        <p:spPr>
          <a:xfrm>
            <a:off x="358718" y="2863216"/>
            <a:ext cx="3090911"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1</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．对能控性与能观性的影响</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8" name="矩形 7"/>
          <p:cNvSpPr/>
          <p:nvPr/>
        </p:nvSpPr>
        <p:spPr>
          <a:xfrm>
            <a:off x="765810" y="3271735"/>
            <a:ext cx="2492990"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对此，有如下两个结论</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9" name="矩形 8"/>
          <p:cNvSpPr/>
          <p:nvPr/>
        </p:nvSpPr>
        <p:spPr>
          <a:xfrm>
            <a:off x="765810" y="3646254"/>
            <a:ext cx="7726680"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结论</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1</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状态反馈的引入，不改变系统的能控性，但可能改变系统的能观性。</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0" name="矩形 9"/>
          <p:cNvSpPr/>
          <p:nvPr/>
        </p:nvSpPr>
        <p:spPr>
          <a:xfrm>
            <a:off x="646848" y="4061753"/>
            <a:ext cx="7845642" cy="1477328"/>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也就是说，状态反馈保持了系统的能控性，即闭环系统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状态完全能控的充分必要条件是受控系统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状态完全能控；状态反馈不一定保持系统的能观性，即闭环系统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状态能观性与受控系统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状态能观性不一定一致。 </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2" name="对象 11"/>
          <p:cNvGraphicFramePr>
            <a:graphicFrameLocks noChangeAspect="1"/>
          </p:cNvGraphicFramePr>
          <p:nvPr>
            <p:extLst/>
          </p:nvPr>
        </p:nvGraphicFramePr>
        <p:xfrm>
          <a:off x="6414509" y="4090023"/>
          <a:ext cx="1370978" cy="373904"/>
        </p:xfrm>
        <a:graphic>
          <a:graphicData uri="http://schemas.openxmlformats.org/presentationml/2006/ole">
            <mc:AlternateContent xmlns:mc="http://schemas.openxmlformats.org/markup-compatibility/2006">
              <mc:Choice xmlns:v="urn:schemas-microsoft-com:vml" Requires="v">
                <p:oleObj spid="_x0000_s263170" name="Equation" r:id="rId3" imgW="939392" imgH="253890" progId="Equation.DSMT4">
                  <p:embed/>
                </p:oleObj>
              </mc:Choice>
              <mc:Fallback>
                <p:oleObj name="Equation" r:id="rId3" imgW="939392" imgH="253890" progId="Equation.DSMT4">
                  <p:embed/>
                  <p:pic>
                    <p:nvPicPr>
                      <p:cNvPr id="12" name="对象 1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14509" y="4090023"/>
                        <a:ext cx="1370978" cy="373904"/>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4226688" y="4463927"/>
          <a:ext cx="754380" cy="333906"/>
        </p:xfrm>
        <a:graphic>
          <a:graphicData uri="http://schemas.openxmlformats.org/presentationml/2006/ole">
            <mc:AlternateContent xmlns:mc="http://schemas.openxmlformats.org/markup-compatibility/2006">
              <mc:Choice xmlns:v="urn:schemas-microsoft-com:vml" Requires="v">
                <p:oleObj spid="_x0000_s263171" name="Equation" r:id="rId5" imgW="583947" imgH="253890" progId="Equation.DSMT4">
                  <p:embed/>
                </p:oleObj>
              </mc:Choice>
              <mc:Fallback>
                <p:oleObj name="Equation" r:id="rId5" imgW="583947" imgH="253890" progId="Equation.DSMT4">
                  <p:embed/>
                  <p:pic>
                    <p:nvPicPr>
                      <p:cNvPr id="14" name="对象 1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226688" y="4463927"/>
                        <a:ext cx="754380" cy="333906"/>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3652033" y="4788875"/>
          <a:ext cx="1336784" cy="364577"/>
        </p:xfrm>
        <a:graphic>
          <a:graphicData uri="http://schemas.openxmlformats.org/presentationml/2006/ole">
            <mc:AlternateContent xmlns:mc="http://schemas.openxmlformats.org/markup-compatibility/2006">
              <mc:Choice xmlns:v="urn:schemas-microsoft-com:vml" Requires="v">
                <p:oleObj spid="_x0000_s263172" name="Equation" r:id="rId7" imgW="939392" imgH="253890" progId="Equation.DSMT4">
                  <p:embed/>
                </p:oleObj>
              </mc:Choice>
              <mc:Fallback>
                <p:oleObj name="Equation" r:id="rId7" imgW="939392" imgH="253890" progId="Equation.DSMT4">
                  <p:embed/>
                  <p:pic>
                    <p:nvPicPr>
                      <p:cNvPr id="16" name="对象 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652033" y="4788875"/>
                        <a:ext cx="1336784" cy="364577"/>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7339165" y="4797833"/>
          <a:ext cx="753275" cy="333417"/>
        </p:xfrm>
        <a:graphic>
          <a:graphicData uri="http://schemas.openxmlformats.org/presentationml/2006/ole">
            <mc:AlternateContent xmlns:mc="http://schemas.openxmlformats.org/markup-compatibility/2006">
              <mc:Choice xmlns:v="urn:schemas-microsoft-com:vml" Requires="v">
                <p:oleObj spid="_x0000_s263173" name="Equation" r:id="rId8" imgW="583947" imgH="253890" progId="Equation.DSMT4">
                  <p:embed/>
                </p:oleObj>
              </mc:Choice>
              <mc:Fallback>
                <p:oleObj name="Equation" r:id="rId8" imgW="583947" imgH="253890" progId="Equation.DSMT4">
                  <p:embed/>
                  <p:pic>
                    <p:nvPicPr>
                      <p:cNvPr id="18" name="对象 1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339165" y="4797833"/>
                        <a:ext cx="753275" cy="333417"/>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346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37323861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xEl>
                                              <p:pRg st="0" end="0"/>
                                            </p:txEl>
                                          </p:spTgt>
                                        </p:tgtEl>
                                        <p:attrNameLst>
                                          <p:attrName>style.visibility</p:attrName>
                                        </p:attrNameLst>
                                      </p:cBhvr>
                                      <p:to>
                                        <p:strVal val="visible"/>
                                      </p:to>
                                    </p:set>
                                    <p:animEffect transition="in" filter="fade">
                                      <p:cBhvr>
                                        <p:cTn id="12" dur="500"/>
                                        <p:tgtEl>
                                          <p:spTgt spid="7">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9">
                                            <p:txEl>
                                              <p:pRg st="0" end="0"/>
                                            </p:txEl>
                                          </p:spTgt>
                                        </p:tgtEl>
                                        <p:attrNameLst>
                                          <p:attrName>style.visibility</p:attrName>
                                        </p:attrNameLst>
                                      </p:cBhvr>
                                      <p:to>
                                        <p:strVal val="visible"/>
                                      </p:to>
                                    </p:set>
                                    <p:animEffect transition="in" filter="fade">
                                      <p:cBhvr>
                                        <p:cTn id="22" dur="500"/>
                                        <p:tgtEl>
                                          <p:spTgt spid="9">
                                            <p:txEl>
                                              <p:pRg st="0" end="0"/>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par>
                                <p:cTn id="28" presetID="10" presetClass="entr" presetSubtype="0" fill="hold" nodeType="withEffect">
                                  <p:stCondLst>
                                    <p:cond delay="0"/>
                                  </p:stCondLst>
                                  <p:childTnLst>
                                    <p:set>
                                      <p:cBhvr>
                                        <p:cTn id="29" dur="1" fill="hold">
                                          <p:stCondLst>
                                            <p:cond delay="0"/>
                                          </p:stCondLst>
                                        </p:cTn>
                                        <p:tgtEl>
                                          <p:spTgt spid="12"/>
                                        </p:tgtEl>
                                        <p:attrNameLst>
                                          <p:attrName>style.visibility</p:attrName>
                                        </p:attrNameLst>
                                      </p:cBhvr>
                                      <p:to>
                                        <p:strVal val="visible"/>
                                      </p:to>
                                    </p:set>
                                    <p:animEffect transition="in" filter="fade">
                                      <p:cBhvr>
                                        <p:cTn id="30" dur="500"/>
                                        <p:tgtEl>
                                          <p:spTgt spid="12"/>
                                        </p:tgtEl>
                                      </p:cBhvr>
                                    </p:animEffect>
                                  </p:childTnLst>
                                </p:cTn>
                              </p:par>
                              <p:par>
                                <p:cTn id="31" presetID="10" presetClass="entr" presetSubtype="0" fill="hold" nodeType="withEffect">
                                  <p:stCondLst>
                                    <p:cond delay="0"/>
                                  </p:stCondLst>
                                  <p:childTnLst>
                                    <p:set>
                                      <p:cBhvr>
                                        <p:cTn id="32" dur="1" fill="hold">
                                          <p:stCondLst>
                                            <p:cond delay="0"/>
                                          </p:stCondLst>
                                        </p:cTn>
                                        <p:tgtEl>
                                          <p:spTgt spid="14"/>
                                        </p:tgtEl>
                                        <p:attrNameLst>
                                          <p:attrName>style.visibility</p:attrName>
                                        </p:attrNameLst>
                                      </p:cBhvr>
                                      <p:to>
                                        <p:strVal val="visible"/>
                                      </p:to>
                                    </p:set>
                                    <p:animEffect transition="in" filter="fade">
                                      <p:cBhvr>
                                        <p:cTn id="33" dur="500"/>
                                        <p:tgtEl>
                                          <p:spTgt spid="14"/>
                                        </p:tgtEl>
                                      </p:cBhvr>
                                    </p:animEffect>
                                  </p:childTnLst>
                                </p:cTn>
                              </p:par>
                              <p:par>
                                <p:cTn id="34" presetID="10" presetClass="entr" presetSubtype="0" fill="hold" nodeType="withEffect">
                                  <p:stCondLst>
                                    <p:cond delay="0"/>
                                  </p:stCondLst>
                                  <p:childTnLst>
                                    <p:set>
                                      <p:cBhvr>
                                        <p:cTn id="35" dur="1" fill="hold">
                                          <p:stCondLst>
                                            <p:cond delay="0"/>
                                          </p:stCondLst>
                                        </p:cTn>
                                        <p:tgtEl>
                                          <p:spTgt spid="16"/>
                                        </p:tgtEl>
                                        <p:attrNameLst>
                                          <p:attrName>style.visibility</p:attrName>
                                        </p:attrNameLst>
                                      </p:cBhvr>
                                      <p:to>
                                        <p:strVal val="visible"/>
                                      </p:to>
                                    </p:set>
                                    <p:animEffect transition="in" filter="fade">
                                      <p:cBhvr>
                                        <p:cTn id="36" dur="500"/>
                                        <p:tgtEl>
                                          <p:spTgt spid="16"/>
                                        </p:tgtEl>
                                      </p:cBhvr>
                                    </p:animEffect>
                                  </p:childTnLst>
                                </p:cTn>
                              </p:par>
                              <p:par>
                                <p:cTn id="37" presetID="10" presetClass="entr" presetSubtype="0" fill="hold" nodeType="withEffect">
                                  <p:stCondLst>
                                    <p:cond delay="0"/>
                                  </p:stCondLst>
                                  <p:childTnLst>
                                    <p:set>
                                      <p:cBhvr>
                                        <p:cTn id="38" dur="1" fill="hold">
                                          <p:stCondLst>
                                            <p:cond delay="0"/>
                                          </p:stCondLst>
                                        </p:cTn>
                                        <p:tgtEl>
                                          <p:spTgt spid="18"/>
                                        </p:tgtEl>
                                        <p:attrNameLst>
                                          <p:attrName>style.visibility</p:attrName>
                                        </p:attrNameLst>
                                      </p:cBhvr>
                                      <p:to>
                                        <p:strVal val="visible"/>
                                      </p:to>
                                    </p:set>
                                    <p:animEffect transition="in" filter="fade">
                                      <p:cBhvr>
                                        <p:cTn id="39"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8" grpId="0"/>
      <p:bldP spid="10" grpId="0"/>
    </p:bldLst>
  </p:timing>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59148" y="1358831"/>
            <a:ext cx="3996607" cy="369332"/>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证：</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设原受控系统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的动态方程为：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2366010" y="1379324"/>
          <a:ext cx="430462" cy="325755"/>
        </p:xfrm>
        <a:graphic>
          <a:graphicData uri="http://schemas.openxmlformats.org/presentationml/2006/ole">
            <mc:AlternateContent xmlns:mc="http://schemas.openxmlformats.org/markup-compatibility/2006">
              <mc:Choice xmlns:v="urn:schemas-microsoft-com:vml" Requires="v">
                <p:oleObj spid="_x0000_s264194" name="Equation" r:id="rId3" imgW="355292" imgH="266469" progId="Equation.DSMT4">
                  <p:embed/>
                </p:oleObj>
              </mc:Choice>
              <mc:Fallback>
                <p:oleObj name="Equation" r:id="rId3" imgW="355292" imgH="266469"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66010" y="1379324"/>
                        <a:ext cx="430462" cy="325755"/>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2952093" y="1840230"/>
          <a:ext cx="1534758" cy="731520"/>
        </p:xfrm>
        <a:graphic>
          <a:graphicData uri="http://schemas.openxmlformats.org/presentationml/2006/ole">
            <mc:AlternateContent xmlns:mc="http://schemas.openxmlformats.org/markup-compatibility/2006">
              <mc:Choice xmlns:v="urn:schemas-microsoft-com:vml" Requires="v">
                <p:oleObj spid="_x0000_s264195" name="Equation" r:id="rId5" imgW="1016000" imgH="482600" progId="Equation.DSMT4">
                  <p:embed/>
                </p:oleObj>
              </mc:Choice>
              <mc:Fallback>
                <p:oleObj name="Equation" r:id="rId5" imgW="1016000" imgH="48260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52093" y="1840230"/>
                        <a:ext cx="1534758" cy="731520"/>
                      </a:xfrm>
                      <a:prstGeom prst="rect">
                        <a:avLst/>
                      </a:prstGeom>
                      <a:noFill/>
                    </p:spPr>
                  </p:pic>
                </p:oleObj>
              </mc:Fallback>
            </mc:AlternateContent>
          </a:graphicData>
        </a:graphic>
      </p:graphicFrame>
      <p:sp>
        <p:nvSpPr>
          <p:cNvPr id="9" name="矩形 8"/>
          <p:cNvSpPr/>
          <p:nvPr/>
        </p:nvSpPr>
        <p:spPr>
          <a:xfrm>
            <a:off x="482632" y="2571750"/>
            <a:ext cx="7815548"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将</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系统的控制量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U</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取为状态变量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X</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的线性函数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，则状态反馈后的闭环系统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的动态方程为</a:t>
            </a:r>
          </a:p>
        </p:txBody>
      </p:sp>
      <p:graphicFrame>
        <p:nvGraphicFramePr>
          <p:cNvPr id="11" name="对象 10"/>
          <p:cNvGraphicFramePr>
            <a:graphicFrameLocks noChangeAspect="1"/>
          </p:cNvGraphicFramePr>
          <p:nvPr>
            <p:extLst/>
          </p:nvPr>
        </p:nvGraphicFramePr>
        <p:xfrm>
          <a:off x="5559266" y="2650555"/>
          <a:ext cx="1017195" cy="238601"/>
        </p:xfrm>
        <a:graphic>
          <a:graphicData uri="http://schemas.openxmlformats.org/presentationml/2006/ole">
            <mc:AlternateContent xmlns:mc="http://schemas.openxmlformats.org/markup-compatibility/2006">
              <mc:Choice xmlns:v="urn:schemas-microsoft-com:vml" Requires="v">
                <p:oleObj spid="_x0000_s264196" name="Equation" r:id="rId7" imgW="774028" imgH="177646" progId="Equation.DSMT4">
                  <p:embed/>
                </p:oleObj>
              </mc:Choice>
              <mc:Fallback>
                <p:oleObj name="Equation" r:id="rId7" imgW="774028" imgH="177646"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559266" y="2650555"/>
                        <a:ext cx="1017195" cy="238601"/>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971551" y="2626868"/>
          <a:ext cx="430462" cy="325755"/>
        </p:xfrm>
        <a:graphic>
          <a:graphicData uri="http://schemas.openxmlformats.org/presentationml/2006/ole">
            <mc:AlternateContent xmlns:mc="http://schemas.openxmlformats.org/markup-compatibility/2006">
              <mc:Choice xmlns:v="urn:schemas-microsoft-com:vml" Requires="v">
                <p:oleObj spid="_x0000_s264197" name="Equation" r:id="rId9" imgW="355292" imgH="266469" progId="Equation.DSMT4">
                  <p:embed/>
                </p:oleObj>
              </mc:Choice>
              <mc:Fallback>
                <p:oleObj name="Equation" r:id="rId9" imgW="355292" imgH="266469" progId="Equation.DSMT4">
                  <p:embed/>
                  <p:pic>
                    <p:nvPicPr>
                      <p:cNvPr id="12" name="对象 1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71551" y="2626868"/>
                        <a:ext cx="430462" cy="325755"/>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1666399" y="2952623"/>
          <a:ext cx="449065" cy="303119"/>
        </p:xfrm>
        <a:graphic>
          <a:graphicData uri="http://schemas.openxmlformats.org/presentationml/2006/ole">
            <mc:AlternateContent xmlns:mc="http://schemas.openxmlformats.org/markup-compatibility/2006">
              <mc:Choice xmlns:v="urn:schemas-microsoft-com:vml" Requires="v">
                <p:oleObj spid="_x0000_s264198" name="Equation" r:id="rId10" imgW="380835" imgH="253890" progId="Equation.DSMT4">
                  <p:embed/>
                </p:oleObj>
              </mc:Choice>
              <mc:Fallback>
                <p:oleObj name="Equation" r:id="rId10" imgW="380835" imgH="253890" progId="Equation.DSMT4">
                  <p:embed/>
                  <p:pic>
                    <p:nvPicPr>
                      <p:cNvPr id="14" name="对象 13"/>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666399" y="2952623"/>
                        <a:ext cx="449065" cy="303119"/>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2952093" y="3419959"/>
          <a:ext cx="2023842" cy="665909"/>
        </p:xfrm>
        <a:graphic>
          <a:graphicData uri="http://schemas.openxmlformats.org/presentationml/2006/ole">
            <mc:AlternateContent xmlns:mc="http://schemas.openxmlformats.org/markup-compatibility/2006">
              <mc:Choice xmlns:v="urn:schemas-microsoft-com:vml" Requires="v">
                <p:oleObj spid="_x0000_s264199" name="Equation" r:id="rId12" imgW="1473200" imgH="482600" progId="Equation.DSMT4">
                  <p:embed/>
                </p:oleObj>
              </mc:Choice>
              <mc:Fallback>
                <p:oleObj name="Equation" r:id="rId12" imgW="1473200" imgH="482600" progId="Equation.DSMT4">
                  <p:embed/>
                  <p:pic>
                    <p:nvPicPr>
                      <p:cNvPr id="16" name="对象 1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952093" y="3419959"/>
                        <a:ext cx="2023842" cy="665909"/>
                      </a:xfrm>
                      <a:prstGeom prst="rect">
                        <a:avLst/>
                      </a:prstGeom>
                      <a:noFill/>
                    </p:spPr>
                  </p:pic>
                </p:oleObj>
              </mc:Fallback>
            </mc:AlternateContent>
          </a:graphicData>
        </a:graphic>
      </p:graphicFrame>
      <p:sp>
        <p:nvSpPr>
          <p:cNvPr id="17" name="矩形 16"/>
          <p:cNvSpPr/>
          <p:nvPr/>
        </p:nvSpPr>
        <p:spPr>
          <a:xfrm>
            <a:off x="482632" y="4207580"/>
            <a:ext cx="7632087" cy="36933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首先证明</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：状态反馈系统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为能控的充分必要条件是受控系统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为能控。</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8" name="对象 17"/>
          <p:cNvGraphicFramePr>
            <a:graphicFrameLocks noChangeAspect="1"/>
          </p:cNvGraphicFramePr>
          <p:nvPr>
            <p:extLst/>
          </p:nvPr>
        </p:nvGraphicFramePr>
        <p:xfrm>
          <a:off x="3076357" y="4250710"/>
          <a:ext cx="449065" cy="303119"/>
        </p:xfrm>
        <a:graphic>
          <a:graphicData uri="http://schemas.openxmlformats.org/presentationml/2006/ole">
            <mc:AlternateContent xmlns:mc="http://schemas.openxmlformats.org/markup-compatibility/2006">
              <mc:Choice xmlns:v="urn:schemas-microsoft-com:vml" Requires="v">
                <p:oleObj spid="_x0000_s264200" name="Equation" r:id="rId14" imgW="380835" imgH="253890" progId="Equation.DSMT4">
                  <p:embed/>
                </p:oleObj>
              </mc:Choice>
              <mc:Fallback>
                <p:oleObj name="Equation" r:id="rId14" imgW="380835" imgH="253890" progId="Equation.DSMT4">
                  <p:embed/>
                  <p:pic>
                    <p:nvPicPr>
                      <p:cNvPr id="18" name="对象 1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076357" y="4250710"/>
                        <a:ext cx="449065" cy="303119"/>
                      </a:xfrm>
                      <a:prstGeom prst="rect">
                        <a:avLst/>
                      </a:prstGeom>
                      <a:noFill/>
                    </p:spPr>
                  </p:pic>
                </p:oleObj>
              </mc:Fallback>
            </mc:AlternateContent>
          </a:graphicData>
        </a:graphic>
      </p:graphicFrame>
      <p:graphicFrame>
        <p:nvGraphicFramePr>
          <p:cNvPr id="19" name="对象 18"/>
          <p:cNvGraphicFramePr>
            <a:graphicFrameLocks noChangeAspect="1"/>
          </p:cNvGraphicFramePr>
          <p:nvPr>
            <p:extLst/>
          </p:nvPr>
        </p:nvGraphicFramePr>
        <p:xfrm>
          <a:off x="6866574" y="4239391"/>
          <a:ext cx="430462" cy="325755"/>
        </p:xfrm>
        <a:graphic>
          <a:graphicData uri="http://schemas.openxmlformats.org/presentationml/2006/ole">
            <mc:AlternateContent xmlns:mc="http://schemas.openxmlformats.org/markup-compatibility/2006">
              <mc:Choice xmlns:v="urn:schemas-microsoft-com:vml" Requires="v">
                <p:oleObj spid="_x0000_s264201" name="Equation" r:id="rId15" imgW="355292" imgH="266469" progId="Equation.DSMT4">
                  <p:embed/>
                </p:oleObj>
              </mc:Choice>
              <mc:Fallback>
                <p:oleObj name="Equation" r:id="rId15" imgW="355292" imgH="266469" progId="Equation.DSMT4">
                  <p:embed/>
                  <p:pic>
                    <p:nvPicPr>
                      <p:cNvPr id="19" name="对象 1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66574" y="4239391"/>
                        <a:ext cx="430462" cy="325755"/>
                      </a:xfrm>
                      <a:prstGeom prst="rect">
                        <a:avLst/>
                      </a:prstGeom>
                      <a:noFill/>
                    </p:spPr>
                  </p:pic>
                </p:oleObj>
              </mc:Fallback>
            </mc:AlternateContent>
          </a:graphicData>
        </a:graphic>
      </p:graphicFrame>
      <p:sp>
        <p:nvSpPr>
          <p:cNvPr id="20" name="矩形 19"/>
          <p:cNvSpPr/>
          <p:nvPr/>
        </p:nvSpPr>
        <p:spPr>
          <a:xfrm>
            <a:off x="580152" y="4675540"/>
            <a:ext cx="3906700" cy="369332"/>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和</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的能控性判别阵分别为：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21" name="对象 20"/>
          <p:cNvGraphicFramePr>
            <a:graphicFrameLocks noChangeAspect="1"/>
          </p:cNvGraphicFramePr>
          <p:nvPr>
            <p:extLst/>
          </p:nvPr>
        </p:nvGraphicFramePr>
        <p:xfrm>
          <a:off x="859191" y="4696034"/>
          <a:ext cx="430462" cy="325755"/>
        </p:xfrm>
        <a:graphic>
          <a:graphicData uri="http://schemas.openxmlformats.org/presentationml/2006/ole">
            <mc:AlternateContent xmlns:mc="http://schemas.openxmlformats.org/markup-compatibility/2006">
              <mc:Choice xmlns:v="urn:schemas-microsoft-com:vml" Requires="v">
                <p:oleObj spid="_x0000_s264202" name="Equation" r:id="rId16" imgW="355292" imgH="266469" progId="Equation.DSMT4">
                  <p:embed/>
                </p:oleObj>
              </mc:Choice>
              <mc:Fallback>
                <p:oleObj name="Equation" r:id="rId16" imgW="355292" imgH="266469" progId="Equation.DSMT4">
                  <p:embed/>
                  <p:pic>
                    <p:nvPicPr>
                      <p:cNvPr id="21" name="对象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59191" y="4696034"/>
                        <a:ext cx="430462" cy="325755"/>
                      </a:xfrm>
                      <a:prstGeom prst="rect">
                        <a:avLst/>
                      </a:prstGeom>
                      <a:noFill/>
                    </p:spPr>
                  </p:pic>
                </p:oleObj>
              </mc:Fallback>
            </mc:AlternateContent>
          </a:graphicData>
        </a:graphic>
      </p:graphicFrame>
      <p:graphicFrame>
        <p:nvGraphicFramePr>
          <p:cNvPr id="22" name="对象 21"/>
          <p:cNvGraphicFramePr>
            <a:graphicFrameLocks noChangeAspect="1"/>
          </p:cNvGraphicFramePr>
          <p:nvPr>
            <p:extLst/>
          </p:nvPr>
        </p:nvGraphicFramePr>
        <p:xfrm>
          <a:off x="1402013" y="4697104"/>
          <a:ext cx="449065" cy="303119"/>
        </p:xfrm>
        <a:graphic>
          <a:graphicData uri="http://schemas.openxmlformats.org/presentationml/2006/ole">
            <mc:AlternateContent xmlns:mc="http://schemas.openxmlformats.org/markup-compatibility/2006">
              <mc:Choice xmlns:v="urn:schemas-microsoft-com:vml" Requires="v">
                <p:oleObj spid="_x0000_s264203" name="Equation" r:id="rId17" imgW="380835" imgH="253890" progId="Equation.DSMT4">
                  <p:embed/>
                </p:oleObj>
              </mc:Choice>
              <mc:Fallback>
                <p:oleObj name="Equation" r:id="rId17" imgW="380835" imgH="253890" progId="Equation.DSMT4">
                  <p:embed/>
                  <p:pic>
                    <p:nvPicPr>
                      <p:cNvPr id="22" name="对象 2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402013" y="4697104"/>
                        <a:ext cx="449065" cy="303119"/>
                      </a:xfrm>
                      <a:prstGeom prst="rect">
                        <a:avLst/>
                      </a:prstGeom>
                      <a:noFill/>
                    </p:spPr>
                  </p:pic>
                </p:oleObj>
              </mc:Fallback>
            </mc:AlternateContent>
          </a:graphicData>
        </a:graphic>
      </p:graphicFrame>
      <p:graphicFrame>
        <p:nvGraphicFramePr>
          <p:cNvPr id="24" name="对象 23"/>
          <p:cNvGraphicFramePr>
            <a:graphicFrameLocks noChangeAspect="1"/>
          </p:cNvGraphicFramePr>
          <p:nvPr>
            <p:extLst/>
          </p:nvPr>
        </p:nvGraphicFramePr>
        <p:xfrm>
          <a:off x="1275020" y="5251538"/>
          <a:ext cx="2612441" cy="423245"/>
        </p:xfrm>
        <a:graphic>
          <a:graphicData uri="http://schemas.openxmlformats.org/presentationml/2006/ole">
            <mc:AlternateContent xmlns:mc="http://schemas.openxmlformats.org/markup-compatibility/2006">
              <mc:Choice xmlns:v="urn:schemas-microsoft-com:vml" Requires="v">
                <p:oleObj spid="_x0000_s264204" name="Equation" r:id="rId18" imgW="1701800" imgH="279400" progId="Equation.DSMT4">
                  <p:embed/>
                </p:oleObj>
              </mc:Choice>
              <mc:Fallback>
                <p:oleObj name="Equation" r:id="rId18" imgW="1701800" imgH="279400" progId="Equation.DSMT4">
                  <p:embed/>
                  <p:pic>
                    <p:nvPicPr>
                      <p:cNvPr id="24" name="对象 2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275020" y="5251538"/>
                        <a:ext cx="2612441" cy="423245"/>
                      </a:xfrm>
                      <a:prstGeom prst="rect">
                        <a:avLst/>
                      </a:prstGeom>
                      <a:noFill/>
                    </p:spPr>
                  </p:pic>
                </p:oleObj>
              </mc:Fallback>
            </mc:AlternateContent>
          </a:graphicData>
        </a:graphic>
      </p:graphicFrame>
      <p:graphicFrame>
        <p:nvGraphicFramePr>
          <p:cNvPr id="26" name="对象 25"/>
          <p:cNvGraphicFramePr>
            <a:graphicFrameLocks noChangeAspect="1"/>
          </p:cNvGraphicFramePr>
          <p:nvPr>
            <p:extLst/>
          </p:nvPr>
        </p:nvGraphicFramePr>
        <p:xfrm>
          <a:off x="4298675" y="5219587"/>
          <a:ext cx="4008528" cy="487148"/>
        </p:xfrm>
        <a:graphic>
          <a:graphicData uri="http://schemas.openxmlformats.org/presentationml/2006/ole">
            <mc:AlternateContent xmlns:mc="http://schemas.openxmlformats.org/markup-compatibility/2006">
              <mc:Choice xmlns:v="urn:schemas-microsoft-com:vml" Requires="v">
                <p:oleObj spid="_x0000_s264205" name="Equation" r:id="rId20" imgW="2743200" imgH="330200" progId="Equation.DSMT4">
                  <p:embed/>
                </p:oleObj>
              </mc:Choice>
              <mc:Fallback>
                <p:oleObj name="Equation" r:id="rId20" imgW="2743200" imgH="330200" progId="Equation.DSMT4">
                  <p:embed/>
                  <p:pic>
                    <p:nvPicPr>
                      <p:cNvPr id="26" name="对象 25"/>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4298675" y="5219587"/>
                        <a:ext cx="4008528" cy="487148"/>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347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3783844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nodeType="withEffect">
                                  <p:stCondLst>
                                    <p:cond delay="0"/>
                                  </p:stCondLst>
                                  <p:childTnLst>
                                    <p:set>
                                      <p:cBhvr>
                                        <p:cTn id="9" dur="1" fill="hold">
                                          <p:stCondLst>
                                            <p:cond delay="0"/>
                                          </p:stCondLst>
                                        </p:cTn>
                                        <p:tgtEl>
                                          <p:spTgt spid="12"/>
                                        </p:tgtEl>
                                        <p:attrNameLst>
                                          <p:attrName>style.visibility</p:attrName>
                                        </p:attrNameLst>
                                      </p:cBhvr>
                                      <p:to>
                                        <p:strVal val="visible"/>
                                      </p:to>
                                    </p:set>
                                    <p:animEffect transition="in" filter="fade">
                                      <p:cBhvr>
                                        <p:cTn id="10" dur="500"/>
                                        <p:tgtEl>
                                          <p:spTgt spid="12"/>
                                        </p:tgtEl>
                                      </p:cBhvr>
                                    </p:animEffect>
                                  </p:childTnLst>
                                </p:cTn>
                              </p:par>
                              <p:par>
                                <p:cTn id="11" presetID="10" presetClass="entr" presetSubtype="0" fill="hold" nodeType="with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fade">
                                      <p:cBhvr>
                                        <p:cTn id="13" dur="500"/>
                                        <p:tgtEl>
                                          <p:spTgt spid="11"/>
                                        </p:tgtEl>
                                      </p:cBhvr>
                                    </p:animEffect>
                                  </p:childTnLst>
                                </p:cTn>
                              </p:par>
                              <p:par>
                                <p:cTn id="14" presetID="10" presetClass="entr" presetSubtype="0" fill="hold" nodeType="withEffect">
                                  <p:stCondLst>
                                    <p:cond delay="0"/>
                                  </p:stCondLst>
                                  <p:childTnLst>
                                    <p:set>
                                      <p:cBhvr>
                                        <p:cTn id="15" dur="1" fill="hold">
                                          <p:stCondLst>
                                            <p:cond delay="0"/>
                                          </p:stCondLst>
                                        </p:cTn>
                                        <p:tgtEl>
                                          <p:spTgt spid="14"/>
                                        </p:tgtEl>
                                        <p:attrNameLst>
                                          <p:attrName>style.visibility</p:attrName>
                                        </p:attrNameLst>
                                      </p:cBhvr>
                                      <p:to>
                                        <p:strVal val="visible"/>
                                      </p:to>
                                    </p:set>
                                    <p:animEffect transition="in" filter="fade">
                                      <p:cBhvr>
                                        <p:cTn id="16" dur="500"/>
                                        <p:tgtEl>
                                          <p:spTgt spid="14"/>
                                        </p:tgtEl>
                                      </p:cBhvr>
                                    </p:animEffect>
                                  </p:childTnLst>
                                </p:cTn>
                              </p:par>
                              <p:par>
                                <p:cTn id="17" presetID="10" presetClass="entr" presetSubtype="0" fill="hold" nodeType="withEffect">
                                  <p:stCondLst>
                                    <p:cond delay="0"/>
                                  </p:stCondLst>
                                  <p:childTnLst>
                                    <p:set>
                                      <p:cBhvr>
                                        <p:cTn id="18" dur="1" fill="hold">
                                          <p:stCondLst>
                                            <p:cond delay="0"/>
                                          </p:stCondLst>
                                        </p:cTn>
                                        <p:tgtEl>
                                          <p:spTgt spid="16"/>
                                        </p:tgtEl>
                                        <p:attrNameLst>
                                          <p:attrName>style.visibility</p:attrName>
                                        </p:attrNameLst>
                                      </p:cBhvr>
                                      <p:to>
                                        <p:strVal val="visible"/>
                                      </p:to>
                                    </p:set>
                                    <p:animEffect transition="in" filter="fade">
                                      <p:cBhvr>
                                        <p:cTn id="19" dur="500"/>
                                        <p:tgtEl>
                                          <p:spTgt spid="16"/>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nodeType="clickEffect">
                                  <p:stCondLst>
                                    <p:cond delay="0"/>
                                  </p:stCondLst>
                                  <p:childTnLst>
                                    <p:set>
                                      <p:cBhvr>
                                        <p:cTn id="23" dur="1" fill="hold">
                                          <p:stCondLst>
                                            <p:cond delay="0"/>
                                          </p:stCondLst>
                                        </p:cTn>
                                        <p:tgtEl>
                                          <p:spTgt spid="18"/>
                                        </p:tgtEl>
                                        <p:attrNameLst>
                                          <p:attrName>style.visibility</p:attrName>
                                        </p:attrNameLst>
                                      </p:cBhvr>
                                      <p:to>
                                        <p:strVal val="visible"/>
                                      </p:to>
                                    </p:set>
                                    <p:animEffect transition="in" filter="fade">
                                      <p:cBhvr>
                                        <p:cTn id="24" dur="500"/>
                                        <p:tgtEl>
                                          <p:spTgt spid="18"/>
                                        </p:tgtEl>
                                      </p:cBhvr>
                                    </p:animEffect>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17"/>
                                        </p:tgtEl>
                                        <p:attrNameLst>
                                          <p:attrName>style.visibility</p:attrName>
                                        </p:attrNameLst>
                                      </p:cBhvr>
                                      <p:to>
                                        <p:strVal val="visible"/>
                                      </p:to>
                                    </p:set>
                                    <p:animEffect transition="in" filter="fade">
                                      <p:cBhvr>
                                        <p:cTn id="30" dur="500"/>
                                        <p:tgtEl>
                                          <p:spTgt spid="17"/>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nodeType="clickEffect">
                                  <p:stCondLst>
                                    <p:cond delay="0"/>
                                  </p:stCondLst>
                                  <p:childTnLst>
                                    <p:set>
                                      <p:cBhvr>
                                        <p:cTn id="34" dur="1" fill="hold">
                                          <p:stCondLst>
                                            <p:cond delay="0"/>
                                          </p:stCondLst>
                                        </p:cTn>
                                        <p:tgtEl>
                                          <p:spTgt spid="21"/>
                                        </p:tgtEl>
                                        <p:attrNameLst>
                                          <p:attrName>style.visibility</p:attrName>
                                        </p:attrNameLst>
                                      </p:cBhvr>
                                      <p:to>
                                        <p:strVal val="visible"/>
                                      </p:to>
                                    </p:set>
                                    <p:animEffect transition="in" filter="fade">
                                      <p:cBhvr>
                                        <p:cTn id="35" dur="500"/>
                                        <p:tgtEl>
                                          <p:spTgt spid="21"/>
                                        </p:tgtEl>
                                      </p:cBhvr>
                                    </p:animEffect>
                                  </p:childTnLst>
                                </p:cTn>
                              </p:par>
                              <p:par>
                                <p:cTn id="36" presetID="10" presetClass="entr" presetSubtype="0" fill="hold" nodeType="withEffect">
                                  <p:stCondLst>
                                    <p:cond delay="0"/>
                                  </p:stCondLst>
                                  <p:childTnLst>
                                    <p:set>
                                      <p:cBhvr>
                                        <p:cTn id="37" dur="1" fill="hold">
                                          <p:stCondLst>
                                            <p:cond delay="0"/>
                                          </p:stCondLst>
                                        </p:cTn>
                                        <p:tgtEl>
                                          <p:spTgt spid="22"/>
                                        </p:tgtEl>
                                        <p:attrNameLst>
                                          <p:attrName>style.visibility</p:attrName>
                                        </p:attrNameLst>
                                      </p:cBhvr>
                                      <p:to>
                                        <p:strVal val="visible"/>
                                      </p:to>
                                    </p:set>
                                    <p:animEffect transition="in" filter="fade">
                                      <p:cBhvr>
                                        <p:cTn id="38" dur="500"/>
                                        <p:tgtEl>
                                          <p:spTgt spid="22"/>
                                        </p:tgtEl>
                                      </p:cBhvr>
                                    </p:animEffect>
                                  </p:childTnLst>
                                </p:cTn>
                              </p:par>
                              <p:par>
                                <p:cTn id="39" presetID="10" presetClass="entr" presetSubtype="0" fill="hold" nodeType="withEffect">
                                  <p:stCondLst>
                                    <p:cond delay="0"/>
                                  </p:stCondLst>
                                  <p:childTnLst>
                                    <p:set>
                                      <p:cBhvr>
                                        <p:cTn id="40" dur="1" fill="hold">
                                          <p:stCondLst>
                                            <p:cond delay="0"/>
                                          </p:stCondLst>
                                        </p:cTn>
                                        <p:tgtEl>
                                          <p:spTgt spid="26"/>
                                        </p:tgtEl>
                                        <p:attrNameLst>
                                          <p:attrName>style.visibility</p:attrName>
                                        </p:attrNameLst>
                                      </p:cBhvr>
                                      <p:to>
                                        <p:strVal val="visible"/>
                                      </p:to>
                                    </p:set>
                                    <p:animEffect transition="in" filter="fade">
                                      <p:cBhvr>
                                        <p:cTn id="41" dur="500"/>
                                        <p:tgtEl>
                                          <p:spTgt spid="26"/>
                                        </p:tgtEl>
                                      </p:cBhvr>
                                    </p:animEffect>
                                  </p:childTnLst>
                                </p:cTn>
                              </p:par>
                              <p:par>
                                <p:cTn id="42" presetID="10" presetClass="entr" presetSubtype="0" fill="hold" nodeType="withEffect">
                                  <p:stCondLst>
                                    <p:cond delay="0"/>
                                  </p:stCondLst>
                                  <p:childTnLst>
                                    <p:set>
                                      <p:cBhvr>
                                        <p:cTn id="43" dur="1" fill="hold">
                                          <p:stCondLst>
                                            <p:cond delay="0"/>
                                          </p:stCondLst>
                                        </p:cTn>
                                        <p:tgtEl>
                                          <p:spTgt spid="24"/>
                                        </p:tgtEl>
                                        <p:attrNameLst>
                                          <p:attrName>style.visibility</p:attrName>
                                        </p:attrNameLst>
                                      </p:cBhvr>
                                      <p:to>
                                        <p:strVal val="visible"/>
                                      </p:to>
                                    </p:set>
                                    <p:animEffect transition="in" filter="fade">
                                      <p:cBhvr>
                                        <p:cTn id="44" dur="500"/>
                                        <p:tgtEl>
                                          <p:spTgt spid="24"/>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20"/>
                                        </p:tgtEl>
                                        <p:attrNameLst>
                                          <p:attrName>style.visibility</p:attrName>
                                        </p:attrNameLst>
                                      </p:cBhvr>
                                      <p:to>
                                        <p:strVal val="visible"/>
                                      </p:to>
                                    </p:set>
                                    <p:animEffect transition="in" filter="fade">
                                      <p:cBhvr>
                                        <p:cTn id="4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7" grpId="0"/>
      <p:bldP spid="20" grpId="0"/>
    </p:bldLst>
  </p:timing>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98104" y="1219168"/>
            <a:ext cx="1107996" cy="369332"/>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由于：</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Rectangle 2"/>
          <p:cNvSpPr>
            <a:spLocks noChangeArrowheads="1"/>
          </p:cNvSpPr>
          <p:nvPr/>
        </p:nvSpPr>
        <p:spPr bwMode="auto">
          <a:xfrm>
            <a:off x="2720341" y="156591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2783087" y="1565417"/>
          <a:ext cx="2229973" cy="382281"/>
        </p:xfrm>
        <a:graphic>
          <a:graphicData uri="http://schemas.openxmlformats.org/presentationml/2006/ole">
            <mc:AlternateContent xmlns:mc="http://schemas.openxmlformats.org/markup-compatibility/2006">
              <mc:Choice xmlns:v="urn:schemas-microsoft-com:vml" Requires="v">
                <p:oleObj spid="_x0000_s265218" name="Equation" r:id="rId3" imgW="1333500" imgH="228600" progId="Equation.DSMT4">
                  <p:embed/>
                </p:oleObj>
              </mc:Choice>
              <mc:Fallback>
                <p:oleObj name="Equation" r:id="rId3" imgW="1333500" imgH="2286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83087" y="1565417"/>
                        <a:ext cx="2229973" cy="382281"/>
                      </a:xfrm>
                      <a:prstGeom prst="rect">
                        <a:avLst/>
                      </a:prstGeom>
                      <a:noFill/>
                    </p:spPr>
                  </p:pic>
                </p:oleObj>
              </mc:Fallback>
            </mc:AlternateContent>
          </a:graphicData>
        </a:graphic>
      </p:graphicFrame>
      <p:sp>
        <p:nvSpPr>
          <p:cNvPr id="7" name="Rectangle 4"/>
          <p:cNvSpPr>
            <a:spLocks noChangeArrowheads="1"/>
          </p:cNvSpPr>
          <p:nvPr/>
        </p:nvSpPr>
        <p:spPr bwMode="auto">
          <a:xfrm>
            <a:off x="2846071" y="221608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8" name="对象 7"/>
          <p:cNvGraphicFramePr>
            <a:graphicFrameLocks noChangeAspect="1"/>
          </p:cNvGraphicFramePr>
          <p:nvPr>
            <p:extLst/>
          </p:nvPr>
        </p:nvGraphicFramePr>
        <p:xfrm>
          <a:off x="2720340" y="2091287"/>
          <a:ext cx="2355467" cy="305574"/>
        </p:xfrm>
        <a:graphic>
          <a:graphicData uri="http://schemas.openxmlformats.org/presentationml/2006/ole">
            <mc:AlternateContent xmlns:mc="http://schemas.openxmlformats.org/markup-compatibility/2006">
              <mc:Choice xmlns:v="urn:schemas-microsoft-com:vml" Requires="v">
                <p:oleObj spid="_x0000_s265219" name="Equation" r:id="rId5" imgW="1765300" imgH="228600" progId="Equation.DSMT4">
                  <p:embed/>
                </p:oleObj>
              </mc:Choice>
              <mc:Fallback>
                <p:oleObj name="Equation" r:id="rId5" imgW="1765300" imgH="22860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20340" y="2091287"/>
                        <a:ext cx="2355467" cy="305574"/>
                      </a:xfrm>
                      <a:prstGeom prst="rect">
                        <a:avLst/>
                      </a:prstGeom>
                      <a:noFill/>
                    </p:spPr>
                  </p:pic>
                </p:oleObj>
              </mc:Fallback>
            </mc:AlternateContent>
          </a:graphicData>
        </a:graphic>
      </p:graphicFrame>
      <p:sp>
        <p:nvSpPr>
          <p:cNvPr id="9" name="Rectangle 6"/>
          <p:cNvSpPr>
            <a:spLocks noChangeArrowheads="1"/>
          </p:cNvSpPr>
          <p:nvPr/>
        </p:nvSpPr>
        <p:spPr bwMode="auto">
          <a:xfrm>
            <a:off x="3085386" y="265908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0" name="对象 9"/>
          <p:cNvGraphicFramePr>
            <a:graphicFrameLocks noChangeAspect="1"/>
          </p:cNvGraphicFramePr>
          <p:nvPr>
            <p:extLst/>
          </p:nvPr>
        </p:nvGraphicFramePr>
        <p:xfrm>
          <a:off x="1801583" y="2476491"/>
          <a:ext cx="4314192" cy="412910"/>
        </p:xfrm>
        <a:graphic>
          <a:graphicData uri="http://schemas.openxmlformats.org/presentationml/2006/ole">
            <mc:AlternateContent xmlns:mc="http://schemas.openxmlformats.org/markup-compatibility/2006">
              <mc:Choice xmlns:v="urn:schemas-microsoft-com:vml" Requires="v">
                <p:oleObj spid="_x0000_s265220" name="Equation" r:id="rId7" imgW="2882900" imgH="279400" progId="Equation.DSMT4">
                  <p:embed/>
                </p:oleObj>
              </mc:Choice>
              <mc:Fallback>
                <p:oleObj name="Equation" r:id="rId7" imgW="2882900" imgH="279400"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01583" y="2476491"/>
                        <a:ext cx="4314192" cy="412910"/>
                      </a:xfrm>
                      <a:prstGeom prst="rect">
                        <a:avLst/>
                      </a:prstGeom>
                      <a:noFill/>
                    </p:spPr>
                  </p:pic>
                </p:oleObj>
              </mc:Fallback>
            </mc:AlternateContent>
          </a:graphicData>
        </a:graphic>
      </p:graphicFrame>
      <p:sp>
        <p:nvSpPr>
          <p:cNvPr id="11" name="矩形 10"/>
          <p:cNvSpPr/>
          <p:nvPr/>
        </p:nvSpPr>
        <p:spPr>
          <a:xfrm>
            <a:off x="338357" y="3025936"/>
            <a:ext cx="7198802" cy="36933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式中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为列向量。将</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表示为行向量组</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，即：</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2" name="Rectangle 8"/>
          <p:cNvSpPr>
            <a:spLocks noChangeArrowheads="1"/>
          </p:cNvSpPr>
          <p:nvPr/>
        </p:nvSpPr>
        <p:spPr bwMode="auto">
          <a:xfrm>
            <a:off x="1507343" y="401907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3" name="对象 12"/>
          <p:cNvGraphicFramePr>
            <a:graphicFrameLocks noChangeAspect="1"/>
          </p:cNvGraphicFramePr>
          <p:nvPr>
            <p:extLst/>
          </p:nvPr>
        </p:nvGraphicFramePr>
        <p:xfrm>
          <a:off x="869272" y="3040733"/>
          <a:ext cx="207158" cy="331452"/>
        </p:xfrm>
        <a:graphic>
          <a:graphicData uri="http://schemas.openxmlformats.org/presentationml/2006/ole">
            <mc:AlternateContent xmlns:mc="http://schemas.openxmlformats.org/markup-compatibility/2006">
              <mc:Choice xmlns:v="urn:schemas-microsoft-com:vml" Requires="v">
                <p:oleObj spid="_x0000_s265221" name="Equation" r:id="rId9" imgW="139700" imgH="228600" progId="Equation.DSMT4">
                  <p:embed/>
                </p:oleObj>
              </mc:Choice>
              <mc:Fallback>
                <p:oleObj name="Equation" r:id="rId9" imgW="139700" imgH="228600"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69272" y="3040733"/>
                        <a:ext cx="207158" cy="331452"/>
                      </a:xfrm>
                      <a:prstGeom prst="rect">
                        <a:avLst/>
                      </a:prstGeom>
                      <a:noFill/>
                    </p:spPr>
                  </p:pic>
                </p:oleObj>
              </mc:Fallback>
            </mc:AlternateContent>
          </a:graphicData>
        </a:graphic>
      </p:graphicFrame>
      <p:sp>
        <p:nvSpPr>
          <p:cNvPr id="14" name="Rectangle 10"/>
          <p:cNvSpPr>
            <a:spLocks noChangeArrowheads="1"/>
          </p:cNvSpPr>
          <p:nvPr/>
        </p:nvSpPr>
        <p:spPr bwMode="auto">
          <a:xfrm>
            <a:off x="2011681" y="419052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5" name="对象 14"/>
          <p:cNvGraphicFramePr>
            <a:graphicFrameLocks noChangeAspect="1"/>
          </p:cNvGraphicFramePr>
          <p:nvPr>
            <p:extLst/>
          </p:nvPr>
        </p:nvGraphicFramePr>
        <p:xfrm>
          <a:off x="2485907" y="3042700"/>
          <a:ext cx="297180" cy="297180"/>
        </p:xfrm>
        <a:graphic>
          <a:graphicData uri="http://schemas.openxmlformats.org/presentationml/2006/ole">
            <mc:AlternateContent xmlns:mc="http://schemas.openxmlformats.org/markup-compatibility/2006">
              <mc:Choice xmlns:v="urn:schemas-microsoft-com:vml" Requires="v">
                <p:oleObj spid="_x0000_s265222" name="Equation" r:id="rId11" imgW="164885" imgH="164885" progId="Equation.DSMT4">
                  <p:embed/>
                </p:oleObj>
              </mc:Choice>
              <mc:Fallback>
                <p:oleObj name="Equation" r:id="rId11" imgW="164885" imgH="164885" progId="Equation.DSMT4">
                  <p:embed/>
                  <p:pic>
                    <p:nvPicPr>
                      <p:cNvPr id="15" name="对象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485907" y="3042700"/>
                        <a:ext cx="297180" cy="297180"/>
                      </a:xfrm>
                      <a:prstGeom prst="rect">
                        <a:avLst/>
                      </a:prstGeom>
                      <a:noFill/>
                    </p:spPr>
                  </p:pic>
                </p:oleObj>
              </mc:Fallback>
            </mc:AlternateContent>
          </a:graphicData>
        </a:graphic>
      </p:graphicFrame>
      <p:sp>
        <p:nvSpPr>
          <p:cNvPr id="16" name="Rectangle 12"/>
          <p:cNvSpPr>
            <a:spLocks noChangeArrowheads="1"/>
          </p:cNvSpPr>
          <p:nvPr/>
        </p:nvSpPr>
        <p:spPr bwMode="auto">
          <a:xfrm>
            <a:off x="3291841" y="375118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7" name="对象 16"/>
          <p:cNvGraphicFramePr>
            <a:graphicFrameLocks noChangeAspect="1"/>
          </p:cNvGraphicFramePr>
          <p:nvPr>
            <p:extLst/>
          </p:nvPr>
        </p:nvGraphicFramePr>
        <p:xfrm>
          <a:off x="4320540" y="3032337"/>
          <a:ext cx="428625" cy="399065"/>
        </p:xfrm>
        <a:graphic>
          <a:graphicData uri="http://schemas.openxmlformats.org/presentationml/2006/ole">
            <mc:AlternateContent xmlns:mc="http://schemas.openxmlformats.org/markup-compatibility/2006">
              <mc:Choice xmlns:v="urn:schemas-microsoft-com:vml" Requires="v">
                <p:oleObj spid="_x0000_s265223" name="Equation" r:id="rId13" imgW="279279" imgH="253890" progId="Equation.DSMT4">
                  <p:embed/>
                </p:oleObj>
              </mc:Choice>
              <mc:Fallback>
                <p:oleObj name="Equation" r:id="rId13" imgW="279279" imgH="253890" progId="Equation.DSMT4">
                  <p:embed/>
                  <p:pic>
                    <p:nvPicPr>
                      <p:cNvPr id="17" name="对象 1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320540" y="3032337"/>
                        <a:ext cx="428625" cy="399065"/>
                      </a:xfrm>
                      <a:prstGeom prst="rect">
                        <a:avLst/>
                      </a:prstGeom>
                      <a:noFill/>
                    </p:spPr>
                  </p:pic>
                </p:oleObj>
              </mc:Fallback>
            </mc:AlternateContent>
          </a:graphicData>
        </a:graphic>
      </p:graphicFrame>
      <p:sp>
        <p:nvSpPr>
          <p:cNvPr id="18" name="Rectangle 14"/>
          <p:cNvSpPr>
            <a:spLocks noChangeArrowheads="1"/>
          </p:cNvSpPr>
          <p:nvPr/>
        </p:nvSpPr>
        <p:spPr bwMode="auto">
          <a:xfrm>
            <a:off x="338357" y="4559292"/>
            <a:ext cx="7326630" cy="346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rPr>
              <a:t>令式中</a:t>
            </a:r>
            <a:r>
              <a:rPr kumimoji="0" lang="en-US"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rPr>
              <a:t>                                        </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rPr>
              <a:t>，</a:t>
            </a:r>
            <a:r>
              <a:rPr kumimoji="0" lang="en-US"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rPr>
              <a:t>                            </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rPr>
              <a:t>均为标量，故：</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9" name="对象 18"/>
          <p:cNvGraphicFramePr>
            <a:graphicFrameLocks noChangeAspect="1"/>
          </p:cNvGraphicFramePr>
          <p:nvPr>
            <p:extLst/>
          </p:nvPr>
        </p:nvGraphicFramePr>
        <p:xfrm>
          <a:off x="2370957" y="3508720"/>
          <a:ext cx="771407" cy="964259"/>
        </p:xfrm>
        <a:graphic>
          <a:graphicData uri="http://schemas.openxmlformats.org/presentationml/2006/ole">
            <mc:AlternateContent xmlns:mc="http://schemas.openxmlformats.org/markup-compatibility/2006">
              <mc:Choice xmlns:v="urn:schemas-microsoft-com:vml" Requires="v">
                <p:oleObj spid="_x0000_s265224" name="Equation" r:id="rId15" imgW="571252" imgH="710891" progId="Equation.DSMT4">
                  <p:embed/>
                </p:oleObj>
              </mc:Choice>
              <mc:Fallback>
                <p:oleObj name="Equation" r:id="rId15" imgW="571252" imgH="710891" progId="Equation.DSMT4">
                  <p:embed/>
                  <p:pic>
                    <p:nvPicPr>
                      <p:cNvPr id="19" name="对象 1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370957" y="3508720"/>
                        <a:ext cx="771407" cy="964259"/>
                      </a:xfrm>
                      <a:prstGeom prst="rect">
                        <a:avLst/>
                      </a:prstGeom>
                      <a:noFill/>
                    </p:spPr>
                  </p:pic>
                </p:oleObj>
              </mc:Fallback>
            </mc:AlternateContent>
          </a:graphicData>
        </a:graphic>
      </p:graphicFrame>
      <p:sp>
        <p:nvSpPr>
          <p:cNvPr id="20" name="Rectangle 16"/>
          <p:cNvSpPr>
            <a:spLocks noChangeArrowheads="1"/>
          </p:cNvSpPr>
          <p:nvPr/>
        </p:nvSpPr>
        <p:spPr bwMode="auto">
          <a:xfrm>
            <a:off x="3720466" y="516082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1" name="对象 20"/>
          <p:cNvGraphicFramePr>
            <a:graphicFrameLocks noChangeAspect="1"/>
          </p:cNvGraphicFramePr>
          <p:nvPr>
            <p:extLst/>
          </p:nvPr>
        </p:nvGraphicFramePr>
        <p:xfrm>
          <a:off x="4040505" y="3593415"/>
          <a:ext cx="2653464" cy="780431"/>
        </p:xfrm>
        <a:graphic>
          <a:graphicData uri="http://schemas.openxmlformats.org/presentationml/2006/ole">
            <mc:AlternateContent xmlns:mc="http://schemas.openxmlformats.org/markup-compatibility/2006">
              <mc:Choice xmlns:v="urn:schemas-microsoft-com:vml" Requires="v">
                <p:oleObj spid="_x0000_s265225" name="Equation" r:id="rId17" imgW="2425700" imgH="711200" progId="Equation.DSMT4">
                  <p:embed/>
                </p:oleObj>
              </mc:Choice>
              <mc:Fallback>
                <p:oleObj name="Equation" r:id="rId17" imgW="2425700" imgH="711200" progId="Equation.DSMT4">
                  <p:embed/>
                  <p:pic>
                    <p:nvPicPr>
                      <p:cNvPr id="21" name="对象 20"/>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040505" y="3593415"/>
                        <a:ext cx="2653464" cy="780431"/>
                      </a:xfrm>
                      <a:prstGeom prst="rect">
                        <a:avLst/>
                      </a:prstGeom>
                      <a:noFill/>
                    </p:spPr>
                  </p:pic>
                </p:oleObj>
              </mc:Fallback>
            </mc:AlternateContent>
          </a:graphicData>
        </a:graphic>
      </p:graphicFrame>
      <p:graphicFrame>
        <p:nvGraphicFramePr>
          <p:cNvPr id="23" name="对象 22"/>
          <p:cNvGraphicFramePr>
            <a:graphicFrameLocks noChangeAspect="1"/>
          </p:cNvGraphicFramePr>
          <p:nvPr>
            <p:extLst/>
          </p:nvPr>
        </p:nvGraphicFramePr>
        <p:xfrm>
          <a:off x="1076429" y="4568149"/>
          <a:ext cx="2070191" cy="340664"/>
        </p:xfrm>
        <a:graphic>
          <a:graphicData uri="http://schemas.openxmlformats.org/presentationml/2006/ole">
            <mc:AlternateContent xmlns:mc="http://schemas.openxmlformats.org/markup-compatibility/2006">
              <mc:Choice xmlns:v="urn:schemas-microsoft-com:vml" Requires="v">
                <p:oleObj spid="_x0000_s265226" name="Equation" r:id="rId19" imgW="1371600" imgH="228600" progId="Equation.DSMT4">
                  <p:embed/>
                </p:oleObj>
              </mc:Choice>
              <mc:Fallback>
                <p:oleObj name="Equation" r:id="rId19" imgW="1371600" imgH="228600" progId="Equation.DSMT4">
                  <p:embed/>
                  <p:pic>
                    <p:nvPicPr>
                      <p:cNvPr id="23" name="对象 22"/>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076429" y="4568149"/>
                        <a:ext cx="2070191" cy="340664"/>
                      </a:xfrm>
                      <a:prstGeom prst="rect">
                        <a:avLst/>
                      </a:prstGeom>
                      <a:noFill/>
                    </p:spPr>
                  </p:pic>
                </p:oleObj>
              </mc:Fallback>
            </mc:AlternateContent>
          </a:graphicData>
        </a:graphic>
      </p:graphicFrame>
      <p:graphicFrame>
        <p:nvGraphicFramePr>
          <p:cNvPr id="25" name="对象 24"/>
          <p:cNvGraphicFramePr>
            <a:graphicFrameLocks noChangeAspect="1"/>
          </p:cNvGraphicFramePr>
          <p:nvPr>
            <p:extLst/>
          </p:nvPr>
        </p:nvGraphicFramePr>
        <p:xfrm>
          <a:off x="3337560" y="4581262"/>
          <a:ext cx="1411606" cy="328563"/>
        </p:xfrm>
        <a:graphic>
          <a:graphicData uri="http://schemas.openxmlformats.org/presentationml/2006/ole">
            <mc:AlternateContent xmlns:mc="http://schemas.openxmlformats.org/markup-compatibility/2006">
              <mc:Choice xmlns:v="urn:schemas-microsoft-com:vml" Requires="v">
                <p:oleObj spid="_x0000_s265227" name="Equation" r:id="rId21" imgW="1104900" imgH="254000" progId="Equation.DSMT4">
                  <p:embed/>
                </p:oleObj>
              </mc:Choice>
              <mc:Fallback>
                <p:oleObj name="Equation" r:id="rId21" imgW="1104900" imgH="254000" progId="Equation.DSMT4">
                  <p:embed/>
                  <p:pic>
                    <p:nvPicPr>
                      <p:cNvPr id="25" name="对象 24"/>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3337560" y="4581262"/>
                        <a:ext cx="1411606" cy="328563"/>
                      </a:xfrm>
                      <a:prstGeom prst="rect">
                        <a:avLst/>
                      </a:prstGeom>
                      <a:noFill/>
                    </p:spPr>
                  </p:pic>
                </p:oleObj>
              </mc:Fallback>
            </mc:AlternateContent>
          </a:graphicData>
        </a:graphic>
      </p:graphicFrame>
      <p:graphicFrame>
        <p:nvGraphicFramePr>
          <p:cNvPr id="27" name="对象 26"/>
          <p:cNvGraphicFramePr>
            <a:graphicFrameLocks noChangeAspect="1"/>
          </p:cNvGraphicFramePr>
          <p:nvPr>
            <p:extLst/>
          </p:nvPr>
        </p:nvGraphicFramePr>
        <p:xfrm>
          <a:off x="2326444" y="5098591"/>
          <a:ext cx="3428122" cy="377793"/>
        </p:xfrm>
        <a:graphic>
          <a:graphicData uri="http://schemas.openxmlformats.org/presentationml/2006/ole">
            <mc:AlternateContent xmlns:mc="http://schemas.openxmlformats.org/markup-compatibility/2006">
              <mc:Choice xmlns:v="urn:schemas-microsoft-com:vml" Requires="v">
                <p:oleObj spid="_x0000_s265228" name="Equation" r:id="rId23" imgW="2336800" imgH="254000" progId="Equation.DSMT4">
                  <p:embed/>
                </p:oleObj>
              </mc:Choice>
              <mc:Fallback>
                <p:oleObj name="Equation" r:id="rId23" imgW="2336800" imgH="254000" progId="Equation.DSMT4">
                  <p:embed/>
                  <p:pic>
                    <p:nvPicPr>
                      <p:cNvPr id="27" name="对象 26"/>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2326444" y="5098591"/>
                        <a:ext cx="3428122" cy="377793"/>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348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39879043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par>
                                <p:cTn id="8" presetID="10" presetClass="entr" presetSubtype="0" fill="hold" nodeType="with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fade">
                                      <p:cBhvr>
                                        <p:cTn id="10" dur="500"/>
                                        <p:tgtEl>
                                          <p:spTgt spid="13"/>
                                        </p:tgtEl>
                                      </p:cBhvr>
                                    </p:animEffect>
                                  </p:childTnLst>
                                </p:cTn>
                              </p:par>
                              <p:par>
                                <p:cTn id="11" presetID="10" presetClass="entr" presetSubtype="0" fill="hold" nodeType="with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fade">
                                      <p:cBhvr>
                                        <p:cTn id="13" dur="500"/>
                                        <p:tgtEl>
                                          <p:spTgt spid="15"/>
                                        </p:tgtEl>
                                      </p:cBhvr>
                                    </p:animEffect>
                                  </p:childTnLst>
                                </p:cTn>
                              </p:par>
                              <p:par>
                                <p:cTn id="14" presetID="10" presetClass="entr" presetSubtype="0" fill="hold" nodeType="withEffect">
                                  <p:stCondLst>
                                    <p:cond delay="0"/>
                                  </p:stCondLst>
                                  <p:childTnLst>
                                    <p:set>
                                      <p:cBhvr>
                                        <p:cTn id="15" dur="1" fill="hold">
                                          <p:stCondLst>
                                            <p:cond delay="0"/>
                                          </p:stCondLst>
                                        </p:cTn>
                                        <p:tgtEl>
                                          <p:spTgt spid="17"/>
                                        </p:tgtEl>
                                        <p:attrNameLst>
                                          <p:attrName>style.visibility</p:attrName>
                                        </p:attrNameLst>
                                      </p:cBhvr>
                                      <p:to>
                                        <p:strVal val="visible"/>
                                      </p:to>
                                    </p:set>
                                    <p:animEffect transition="in" filter="fade">
                                      <p:cBhvr>
                                        <p:cTn id="16" dur="500"/>
                                        <p:tgtEl>
                                          <p:spTgt spid="17"/>
                                        </p:tgtEl>
                                      </p:cBhvr>
                                    </p:animEffect>
                                  </p:childTnLst>
                                </p:cTn>
                              </p:par>
                              <p:par>
                                <p:cTn id="17" presetID="10" presetClass="entr" presetSubtype="0" fill="hold" nodeType="withEffect">
                                  <p:stCondLst>
                                    <p:cond delay="0"/>
                                  </p:stCondLst>
                                  <p:childTnLst>
                                    <p:set>
                                      <p:cBhvr>
                                        <p:cTn id="18" dur="1" fill="hold">
                                          <p:stCondLst>
                                            <p:cond delay="0"/>
                                          </p:stCondLst>
                                        </p:cTn>
                                        <p:tgtEl>
                                          <p:spTgt spid="19"/>
                                        </p:tgtEl>
                                        <p:attrNameLst>
                                          <p:attrName>style.visibility</p:attrName>
                                        </p:attrNameLst>
                                      </p:cBhvr>
                                      <p:to>
                                        <p:strVal val="visible"/>
                                      </p:to>
                                    </p:set>
                                    <p:animEffect transition="in" filter="fade">
                                      <p:cBhvr>
                                        <p:cTn id="19" dur="500"/>
                                        <p:tgtEl>
                                          <p:spTgt spid="19"/>
                                        </p:tgtEl>
                                      </p:cBhvr>
                                    </p:animEffect>
                                  </p:childTnLst>
                                </p:cTn>
                              </p:par>
                              <p:par>
                                <p:cTn id="20" presetID="10" presetClass="entr" presetSubtype="0" fill="hold" nodeType="withEffect">
                                  <p:stCondLst>
                                    <p:cond delay="0"/>
                                  </p:stCondLst>
                                  <p:childTnLst>
                                    <p:set>
                                      <p:cBhvr>
                                        <p:cTn id="21" dur="1" fill="hold">
                                          <p:stCondLst>
                                            <p:cond delay="0"/>
                                          </p:stCondLst>
                                        </p:cTn>
                                        <p:tgtEl>
                                          <p:spTgt spid="21"/>
                                        </p:tgtEl>
                                        <p:attrNameLst>
                                          <p:attrName>style.visibility</p:attrName>
                                        </p:attrNameLst>
                                      </p:cBhvr>
                                      <p:to>
                                        <p:strVal val="visible"/>
                                      </p:to>
                                    </p:set>
                                    <p:animEffect transition="in" filter="fade">
                                      <p:cBhvr>
                                        <p:cTn id="22" dur="500"/>
                                        <p:tgtEl>
                                          <p:spTgt spid="2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par>
                                <p:cTn id="28" presetID="10" presetClass="entr" presetSubtype="0" fill="hold" nodeType="withEffect">
                                  <p:stCondLst>
                                    <p:cond delay="0"/>
                                  </p:stCondLst>
                                  <p:childTnLst>
                                    <p:set>
                                      <p:cBhvr>
                                        <p:cTn id="29" dur="1" fill="hold">
                                          <p:stCondLst>
                                            <p:cond delay="0"/>
                                          </p:stCondLst>
                                        </p:cTn>
                                        <p:tgtEl>
                                          <p:spTgt spid="23"/>
                                        </p:tgtEl>
                                        <p:attrNameLst>
                                          <p:attrName>style.visibility</p:attrName>
                                        </p:attrNameLst>
                                      </p:cBhvr>
                                      <p:to>
                                        <p:strVal val="visible"/>
                                      </p:to>
                                    </p:set>
                                    <p:animEffect transition="in" filter="fade">
                                      <p:cBhvr>
                                        <p:cTn id="30" dur="500"/>
                                        <p:tgtEl>
                                          <p:spTgt spid="23"/>
                                        </p:tgtEl>
                                      </p:cBhvr>
                                    </p:animEffect>
                                  </p:childTnLst>
                                </p:cTn>
                              </p:par>
                              <p:par>
                                <p:cTn id="31" presetID="10" presetClass="entr" presetSubtype="0" fill="hold" nodeType="withEffect">
                                  <p:stCondLst>
                                    <p:cond delay="0"/>
                                  </p:stCondLst>
                                  <p:childTnLst>
                                    <p:set>
                                      <p:cBhvr>
                                        <p:cTn id="32" dur="1" fill="hold">
                                          <p:stCondLst>
                                            <p:cond delay="0"/>
                                          </p:stCondLst>
                                        </p:cTn>
                                        <p:tgtEl>
                                          <p:spTgt spid="25"/>
                                        </p:tgtEl>
                                        <p:attrNameLst>
                                          <p:attrName>style.visibility</p:attrName>
                                        </p:attrNameLst>
                                      </p:cBhvr>
                                      <p:to>
                                        <p:strVal val="visible"/>
                                      </p:to>
                                    </p:set>
                                    <p:animEffect transition="in" filter="fade">
                                      <p:cBhvr>
                                        <p:cTn id="33" dur="500"/>
                                        <p:tgtEl>
                                          <p:spTgt spid="25"/>
                                        </p:tgtEl>
                                      </p:cBhvr>
                                    </p:animEffect>
                                  </p:childTnLst>
                                </p:cTn>
                              </p:par>
                              <p:par>
                                <p:cTn id="34" presetID="10" presetClass="entr" presetSubtype="0" fill="hold" nodeType="withEffect">
                                  <p:stCondLst>
                                    <p:cond delay="0"/>
                                  </p:stCondLst>
                                  <p:childTnLst>
                                    <p:set>
                                      <p:cBhvr>
                                        <p:cTn id="35" dur="1" fill="hold">
                                          <p:stCondLst>
                                            <p:cond delay="0"/>
                                          </p:stCondLst>
                                        </p:cTn>
                                        <p:tgtEl>
                                          <p:spTgt spid="27"/>
                                        </p:tgtEl>
                                        <p:attrNameLst>
                                          <p:attrName>style.visibility</p:attrName>
                                        </p:attrNameLst>
                                      </p:cBhvr>
                                      <p:to>
                                        <p:strVal val="visible"/>
                                      </p:to>
                                    </p:set>
                                    <p:animEffect transition="in" filter="fade">
                                      <p:cBhvr>
                                        <p:cTn id="36"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8" grpId="0"/>
    </p:bldLst>
  </p:timing>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91490" y="1105362"/>
            <a:ext cx="7783830" cy="923330"/>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该式表明</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的列是</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的列的线性组合。同理有</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的列是</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的列的线性组合，如此等等。故</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的每一列均可表示为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的列的线性组合。由此可得：</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Rectangle 2"/>
          <p:cNvSpPr>
            <a:spLocks noChangeArrowheads="1"/>
          </p:cNvSpPr>
          <p:nvPr/>
        </p:nvSpPr>
        <p:spPr bwMode="auto">
          <a:xfrm>
            <a:off x="720091" y="178174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1687611" y="1141596"/>
          <a:ext cx="915313" cy="320954"/>
        </p:xfrm>
        <a:graphic>
          <a:graphicData uri="http://schemas.openxmlformats.org/presentationml/2006/ole">
            <mc:AlternateContent xmlns:mc="http://schemas.openxmlformats.org/markup-compatibility/2006">
              <mc:Choice xmlns:v="urn:schemas-microsoft-com:vml" Requires="v">
                <p:oleObj spid="_x0000_s266242" name="Equation" r:id="rId3" imgW="736280" imgH="253890" progId="Equation.DSMT4">
                  <p:embed/>
                </p:oleObj>
              </mc:Choice>
              <mc:Fallback>
                <p:oleObj name="Equation" r:id="rId3" imgW="736280" imgH="25389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87611" y="1141596"/>
                        <a:ext cx="915313" cy="320954"/>
                      </a:xfrm>
                      <a:prstGeom prst="rect">
                        <a:avLst/>
                      </a:prstGeom>
                      <a:noFill/>
                    </p:spPr>
                  </p:pic>
                </p:oleObj>
              </mc:Fallback>
            </mc:AlternateContent>
          </a:graphicData>
        </a:graphic>
      </p:graphicFrame>
      <p:sp>
        <p:nvSpPr>
          <p:cNvPr id="7" name="Rectangle 4"/>
          <p:cNvSpPr>
            <a:spLocks noChangeArrowheads="1"/>
          </p:cNvSpPr>
          <p:nvPr/>
        </p:nvSpPr>
        <p:spPr bwMode="auto">
          <a:xfrm>
            <a:off x="1920241" y="158886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8" name="对象 7"/>
          <p:cNvGraphicFramePr>
            <a:graphicFrameLocks noChangeAspect="1"/>
          </p:cNvGraphicFramePr>
          <p:nvPr>
            <p:extLst/>
          </p:nvPr>
        </p:nvGraphicFramePr>
        <p:xfrm>
          <a:off x="3305632" y="1141597"/>
          <a:ext cx="736419" cy="315608"/>
        </p:xfrm>
        <a:graphic>
          <a:graphicData uri="http://schemas.openxmlformats.org/presentationml/2006/ole">
            <mc:AlternateContent xmlns:mc="http://schemas.openxmlformats.org/markup-compatibility/2006">
              <mc:Choice xmlns:v="urn:schemas-microsoft-com:vml" Requires="v">
                <p:oleObj spid="_x0000_s266243" name="Equation" r:id="rId5" imgW="596641" imgH="253890" progId="Equation.DSMT4">
                  <p:embed/>
                </p:oleObj>
              </mc:Choice>
              <mc:Fallback>
                <p:oleObj name="Equation" r:id="rId5" imgW="596641" imgH="25389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05632" y="1141597"/>
                        <a:ext cx="736419" cy="315608"/>
                      </a:xfrm>
                      <a:prstGeom prst="rect">
                        <a:avLst/>
                      </a:prstGeom>
                      <a:noFill/>
                    </p:spPr>
                  </p:pic>
                </p:oleObj>
              </mc:Fallback>
            </mc:AlternateContent>
          </a:graphicData>
        </a:graphic>
      </p:graphicFrame>
      <p:sp>
        <p:nvSpPr>
          <p:cNvPr id="9" name="Rectangle 6"/>
          <p:cNvSpPr>
            <a:spLocks noChangeArrowheads="1"/>
          </p:cNvSpPr>
          <p:nvPr/>
        </p:nvSpPr>
        <p:spPr bwMode="auto">
          <a:xfrm>
            <a:off x="3622596" y="178174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0" name="对象 9"/>
          <p:cNvGraphicFramePr>
            <a:graphicFrameLocks noChangeAspect="1"/>
          </p:cNvGraphicFramePr>
          <p:nvPr>
            <p:extLst/>
          </p:nvPr>
        </p:nvGraphicFramePr>
        <p:xfrm>
          <a:off x="6571534" y="1141596"/>
          <a:ext cx="995126" cy="343555"/>
        </p:xfrm>
        <a:graphic>
          <a:graphicData uri="http://schemas.openxmlformats.org/presentationml/2006/ole">
            <mc:AlternateContent xmlns:mc="http://schemas.openxmlformats.org/markup-compatibility/2006">
              <mc:Choice xmlns:v="urn:schemas-microsoft-com:vml" Requires="v">
                <p:oleObj spid="_x0000_s266244" name="Equation" r:id="rId7" imgW="800100" imgH="279400" progId="Equation.DSMT4">
                  <p:embed/>
                </p:oleObj>
              </mc:Choice>
              <mc:Fallback>
                <p:oleObj name="Equation" r:id="rId7" imgW="800100" imgH="279400"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571534" y="1141596"/>
                        <a:ext cx="995126" cy="343555"/>
                      </a:xfrm>
                      <a:prstGeom prst="rect">
                        <a:avLst/>
                      </a:prstGeom>
                      <a:noFill/>
                    </p:spPr>
                  </p:pic>
                </p:oleObj>
              </mc:Fallback>
            </mc:AlternateContent>
          </a:graphicData>
        </a:graphic>
      </p:graphicFrame>
      <p:sp>
        <p:nvSpPr>
          <p:cNvPr id="11" name="Rectangle 8"/>
          <p:cNvSpPr>
            <a:spLocks noChangeArrowheads="1"/>
          </p:cNvSpPr>
          <p:nvPr/>
        </p:nvSpPr>
        <p:spPr bwMode="auto">
          <a:xfrm>
            <a:off x="4880611" y="188532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2" name="对象 11"/>
          <p:cNvGraphicFramePr>
            <a:graphicFrameLocks noChangeAspect="1"/>
          </p:cNvGraphicFramePr>
          <p:nvPr>
            <p:extLst/>
          </p:nvPr>
        </p:nvGraphicFramePr>
        <p:xfrm>
          <a:off x="939859" y="1435422"/>
          <a:ext cx="1097280" cy="291937"/>
        </p:xfrm>
        <a:graphic>
          <a:graphicData uri="http://schemas.openxmlformats.org/presentationml/2006/ole">
            <mc:AlternateContent xmlns:mc="http://schemas.openxmlformats.org/markup-compatibility/2006">
              <mc:Choice xmlns:v="urn:schemas-microsoft-com:vml" Requires="v">
                <p:oleObj spid="_x0000_s266245" name="Equation" r:id="rId9" imgW="1040948" imgH="279279" progId="Equation.DSMT4">
                  <p:embed/>
                </p:oleObj>
              </mc:Choice>
              <mc:Fallback>
                <p:oleObj name="Equation" r:id="rId9" imgW="1040948" imgH="279279" progId="Equation.DSMT4">
                  <p:embed/>
                  <p:pic>
                    <p:nvPicPr>
                      <p:cNvPr id="12" name="对象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39859" y="1435422"/>
                        <a:ext cx="1097280" cy="291937"/>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5302981" y="1391720"/>
          <a:ext cx="335639" cy="335639"/>
        </p:xfrm>
        <a:graphic>
          <a:graphicData uri="http://schemas.openxmlformats.org/presentationml/2006/ole">
            <mc:AlternateContent xmlns:mc="http://schemas.openxmlformats.org/markup-compatibility/2006">
              <mc:Choice xmlns:v="urn:schemas-microsoft-com:vml" Requires="v">
                <p:oleObj spid="_x0000_s266246" name="Equation" r:id="rId11" imgW="228600" imgH="228600" progId="Equation.DSMT4">
                  <p:embed/>
                </p:oleObj>
              </mc:Choice>
              <mc:Fallback>
                <p:oleObj name="Equation" r:id="rId11" imgW="228600" imgH="228600" progId="Equation.DSMT4">
                  <p:embed/>
                  <p:pic>
                    <p:nvPicPr>
                      <p:cNvPr id="14" name="对象 1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302981" y="1391720"/>
                        <a:ext cx="335639" cy="335639"/>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7750540" y="1415009"/>
          <a:ext cx="260291" cy="312350"/>
        </p:xfrm>
        <a:graphic>
          <a:graphicData uri="http://schemas.openxmlformats.org/presentationml/2006/ole">
            <mc:AlternateContent xmlns:mc="http://schemas.openxmlformats.org/markup-compatibility/2006">
              <mc:Choice xmlns:v="urn:schemas-microsoft-com:vml" Requires="v">
                <p:oleObj spid="_x0000_s266247" name="Equation" r:id="rId13" imgW="190500" imgH="228600" progId="Equation.DSMT4">
                  <p:embed/>
                </p:oleObj>
              </mc:Choice>
              <mc:Fallback>
                <p:oleObj name="Equation" r:id="rId13" imgW="190500" imgH="228600" progId="Equation.DSMT4">
                  <p:embed/>
                  <p:pic>
                    <p:nvPicPr>
                      <p:cNvPr id="16" name="对象 1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750540" y="1415009"/>
                        <a:ext cx="260291" cy="312350"/>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3162896" y="2124470"/>
          <a:ext cx="1786997" cy="360403"/>
        </p:xfrm>
        <a:graphic>
          <a:graphicData uri="http://schemas.openxmlformats.org/presentationml/2006/ole">
            <mc:AlternateContent xmlns:mc="http://schemas.openxmlformats.org/markup-compatibility/2006">
              <mc:Choice xmlns:v="urn:schemas-microsoft-com:vml" Requires="v">
                <p:oleObj spid="_x0000_s266248" name="Equation" r:id="rId15" imgW="1130300" imgH="228600" progId="Equation.DSMT4">
                  <p:embed/>
                </p:oleObj>
              </mc:Choice>
              <mc:Fallback>
                <p:oleObj name="Equation" r:id="rId15" imgW="1130300" imgH="228600" progId="Equation.DSMT4">
                  <p:embed/>
                  <p:pic>
                    <p:nvPicPr>
                      <p:cNvPr id="18" name="对象 1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162896" y="2124470"/>
                        <a:ext cx="1786997" cy="360403"/>
                      </a:xfrm>
                      <a:prstGeom prst="rect">
                        <a:avLst/>
                      </a:prstGeom>
                      <a:noFill/>
                    </p:spPr>
                  </p:pic>
                </p:oleObj>
              </mc:Fallback>
            </mc:AlternateContent>
          </a:graphicData>
        </a:graphic>
      </p:graphicFrame>
      <p:sp>
        <p:nvSpPr>
          <p:cNvPr id="19" name="矩形 18"/>
          <p:cNvSpPr/>
          <p:nvPr/>
        </p:nvSpPr>
        <p:spPr>
          <a:xfrm>
            <a:off x="6525368" y="2057399"/>
            <a:ext cx="1184940" cy="369332"/>
          </a:xfrm>
          <a:prstGeom prst="rect">
            <a:avLst/>
          </a:prstGeom>
        </p:spPr>
        <p:txBody>
          <a:bodyPr wrap="none">
            <a:spAutoFit/>
          </a:bodyPr>
          <a:lstStyle/>
          <a:p>
            <a:pPr marL="0" marR="0" lvl="0" indent="228600" algn="r" defTabSz="914400" rtl="0" eaLnBrk="1" fontAlgn="auto" latinLnBrk="1"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0" name="矩形 19"/>
          <p:cNvSpPr/>
          <p:nvPr/>
        </p:nvSpPr>
        <p:spPr>
          <a:xfrm>
            <a:off x="369403" y="2627606"/>
            <a:ext cx="6054257" cy="369332"/>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另一方面，</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又可看成为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的状态反馈系统，即：</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22" name="对象 21"/>
          <p:cNvGraphicFramePr>
            <a:graphicFrameLocks noChangeAspect="1"/>
          </p:cNvGraphicFramePr>
          <p:nvPr>
            <p:extLst/>
          </p:nvPr>
        </p:nvGraphicFramePr>
        <p:xfrm>
          <a:off x="1742558" y="2680648"/>
          <a:ext cx="331470" cy="279678"/>
        </p:xfrm>
        <a:graphic>
          <a:graphicData uri="http://schemas.openxmlformats.org/presentationml/2006/ole">
            <mc:AlternateContent xmlns:mc="http://schemas.openxmlformats.org/markup-compatibility/2006">
              <mc:Choice xmlns:v="urn:schemas-microsoft-com:vml" Requires="v">
                <p:oleObj spid="_x0000_s266249" name="Equation" r:id="rId17" imgW="304536" imgH="253780" progId="Equation.DSMT4">
                  <p:embed/>
                </p:oleObj>
              </mc:Choice>
              <mc:Fallback>
                <p:oleObj name="Equation" r:id="rId17" imgW="304536" imgH="253780" progId="Equation.DSMT4">
                  <p:embed/>
                  <p:pic>
                    <p:nvPicPr>
                      <p:cNvPr id="22" name="对象 2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742558" y="2680648"/>
                        <a:ext cx="331470" cy="279678"/>
                      </a:xfrm>
                      <a:prstGeom prst="rect">
                        <a:avLst/>
                      </a:prstGeom>
                      <a:noFill/>
                    </p:spPr>
                  </p:pic>
                </p:oleObj>
              </mc:Fallback>
            </mc:AlternateContent>
          </a:graphicData>
        </a:graphic>
      </p:graphicFrame>
      <p:graphicFrame>
        <p:nvGraphicFramePr>
          <p:cNvPr id="24" name="对象 23"/>
          <p:cNvGraphicFramePr>
            <a:graphicFrameLocks noChangeAspect="1"/>
          </p:cNvGraphicFramePr>
          <p:nvPr>
            <p:extLst/>
          </p:nvPr>
        </p:nvGraphicFramePr>
        <p:xfrm>
          <a:off x="3228045" y="2689534"/>
          <a:ext cx="336974" cy="284321"/>
        </p:xfrm>
        <a:graphic>
          <a:graphicData uri="http://schemas.openxmlformats.org/presentationml/2006/ole">
            <mc:AlternateContent xmlns:mc="http://schemas.openxmlformats.org/markup-compatibility/2006">
              <mc:Choice xmlns:v="urn:schemas-microsoft-com:vml" Requires="v">
                <p:oleObj spid="_x0000_s266250" name="Equation" r:id="rId19" imgW="304536" imgH="253780" progId="Equation.DSMT4">
                  <p:embed/>
                </p:oleObj>
              </mc:Choice>
              <mc:Fallback>
                <p:oleObj name="Equation" r:id="rId19" imgW="304536" imgH="253780" progId="Equation.DSMT4">
                  <p:embed/>
                  <p:pic>
                    <p:nvPicPr>
                      <p:cNvPr id="24" name="对象 2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228045" y="2689534"/>
                        <a:ext cx="336974" cy="284321"/>
                      </a:xfrm>
                      <a:prstGeom prst="rect">
                        <a:avLst/>
                      </a:prstGeom>
                      <a:noFill/>
                    </p:spPr>
                  </p:pic>
                </p:oleObj>
              </mc:Fallback>
            </mc:AlternateContent>
          </a:graphicData>
        </a:graphic>
      </p:graphicFrame>
      <p:graphicFrame>
        <p:nvGraphicFramePr>
          <p:cNvPr id="26" name="对象 25"/>
          <p:cNvGraphicFramePr>
            <a:graphicFrameLocks noChangeAspect="1"/>
          </p:cNvGraphicFramePr>
          <p:nvPr>
            <p:extLst/>
          </p:nvPr>
        </p:nvGraphicFramePr>
        <p:xfrm>
          <a:off x="2290027" y="3120156"/>
          <a:ext cx="4133633" cy="475696"/>
        </p:xfrm>
        <a:graphic>
          <a:graphicData uri="http://schemas.openxmlformats.org/presentationml/2006/ole">
            <mc:AlternateContent xmlns:mc="http://schemas.openxmlformats.org/markup-compatibility/2006">
              <mc:Choice xmlns:v="urn:schemas-microsoft-com:vml" Requires="v">
                <p:oleObj spid="_x0000_s266251" name="Equation" r:id="rId21" imgW="2400300" imgH="279400" progId="Equation.DSMT4">
                  <p:embed/>
                </p:oleObj>
              </mc:Choice>
              <mc:Fallback>
                <p:oleObj name="Equation" r:id="rId21" imgW="2400300" imgH="279400" progId="Equation.DSMT4">
                  <p:embed/>
                  <p:pic>
                    <p:nvPicPr>
                      <p:cNvPr id="26" name="对象 25"/>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290027" y="3120156"/>
                        <a:ext cx="4133633" cy="475696"/>
                      </a:xfrm>
                      <a:prstGeom prst="rect">
                        <a:avLst/>
                      </a:prstGeom>
                      <a:noFill/>
                    </p:spPr>
                  </p:pic>
                </p:oleObj>
              </mc:Fallback>
            </mc:AlternateContent>
          </a:graphicData>
        </a:graphic>
      </p:graphicFrame>
      <p:sp>
        <p:nvSpPr>
          <p:cNvPr id="27" name="矩形 26"/>
          <p:cNvSpPr/>
          <p:nvPr/>
        </p:nvSpPr>
        <p:spPr>
          <a:xfrm>
            <a:off x="465733" y="3742154"/>
            <a:ext cx="2723823" cy="369332"/>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所以，同理可得下式：</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8" name="Rectangle 22"/>
          <p:cNvSpPr>
            <a:spLocks noChangeArrowheads="1"/>
          </p:cNvSpPr>
          <p:nvPr/>
        </p:nvSpPr>
        <p:spPr bwMode="auto">
          <a:xfrm>
            <a:off x="3565019" y="453637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9" name="对象 28"/>
          <p:cNvGraphicFramePr>
            <a:graphicFrameLocks noChangeAspect="1"/>
          </p:cNvGraphicFramePr>
          <p:nvPr>
            <p:extLst/>
          </p:nvPr>
        </p:nvGraphicFramePr>
        <p:xfrm>
          <a:off x="3228045" y="4210111"/>
          <a:ext cx="1858445" cy="374813"/>
        </p:xfrm>
        <a:graphic>
          <a:graphicData uri="http://schemas.openxmlformats.org/presentationml/2006/ole">
            <mc:AlternateContent xmlns:mc="http://schemas.openxmlformats.org/markup-compatibility/2006">
              <mc:Choice xmlns:v="urn:schemas-microsoft-com:vml" Requires="v">
                <p:oleObj spid="_x0000_s266252" name="Equation" r:id="rId23" imgW="1130300" imgH="228600" progId="Equation.DSMT4">
                  <p:embed/>
                </p:oleObj>
              </mc:Choice>
              <mc:Fallback>
                <p:oleObj name="Equation" r:id="rId23" imgW="1130300" imgH="228600" progId="Equation.DSMT4">
                  <p:embed/>
                  <p:pic>
                    <p:nvPicPr>
                      <p:cNvPr id="29" name="对象 28"/>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3228045" y="4210111"/>
                        <a:ext cx="1858445" cy="374813"/>
                      </a:xfrm>
                      <a:prstGeom prst="rect">
                        <a:avLst/>
                      </a:prstGeom>
                      <a:noFill/>
                    </p:spPr>
                  </p:pic>
                </p:oleObj>
              </mc:Fallback>
            </mc:AlternateContent>
          </a:graphicData>
        </a:graphic>
      </p:graphicFrame>
      <p:sp>
        <p:nvSpPr>
          <p:cNvPr id="30" name="矩形 29"/>
          <p:cNvSpPr/>
          <p:nvPr/>
        </p:nvSpPr>
        <p:spPr>
          <a:xfrm>
            <a:off x="6805974" y="4225037"/>
            <a:ext cx="95090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4-2</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31" name="矩形 30"/>
          <p:cNvSpPr/>
          <p:nvPr/>
        </p:nvSpPr>
        <p:spPr>
          <a:xfrm>
            <a:off x="346321" y="4674870"/>
            <a:ext cx="3801041" cy="369332"/>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由式（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）和式（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4-2</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）可导出：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33" name="对象 32"/>
          <p:cNvGraphicFramePr>
            <a:graphicFrameLocks noChangeAspect="1"/>
          </p:cNvGraphicFramePr>
          <p:nvPr>
            <p:extLst/>
          </p:nvPr>
        </p:nvGraphicFramePr>
        <p:xfrm>
          <a:off x="3137260" y="5181998"/>
          <a:ext cx="1809581" cy="364958"/>
        </p:xfrm>
        <a:graphic>
          <a:graphicData uri="http://schemas.openxmlformats.org/presentationml/2006/ole">
            <mc:AlternateContent xmlns:mc="http://schemas.openxmlformats.org/markup-compatibility/2006">
              <mc:Choice xmlns:v="urn:schemas-microsoft-com:vml" Requires="v">
                <p:oleObj spid="_x0000_s266253" name="Equation" r:id="rId25" imgW="1130300" imgH="228600" progId="Equation.DSMT4">
                  <p:embed/>
                </p:oleObj>
              </mc:Choice>
              <mc:Fallback>
                <p:oleObj name="Equation" r:id="rId25" imgW="1130300" imgH="228600" progId="Equation.DSMT4">
                  <p:embed/>
                  <p:pic>
                    <p:nvPicPr>
                      <p:cNvPr id="33" name="对象 32"/>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3137260" y="5181998"/>
                        <a:ext cx="1809581" cy="364958"/>
                      </a:xfrm>
                      <a:prstGeom prst="rect">
                        <a:avLst/>
                      </a:prstGeom>
                      <a:noFill/>
                    </p:spPr>
                  </p:pic>
                </p:oleObj>
              </mc:Fallback>
            </mc:AlternateContent>
          </a:graphicData>
        </a:graphic>
      </p:graphicFrame>
      <p:sp>
        <p:nvSpPr>
          <p:cNvPr id="34" name="矩形 33"/>
          <p:cNvSpPr/>
          <p:nvPr/>
        </p:nvSpPr>
        <p:spPr>
          <a:xfrm>
            <a:off x="368394" y="5573645"/>
            <a:ext cx="4706527" cy="369332"/>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从而</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能控性与</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能控性一致。</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35" name="对象 34"/>
          <p:cNvGraphicFramePr>
            <a:graphicFrameLocks noChangeAspect="1"/>
          </p:cNvGraphicFramePr>
          <p:nvPr>
            <p:extLst/>
          </p:nvPr>
        </p:nvGraphicFramePr>
        <p:xfrm>
          <a:off x="1157029" y="5623193"/>
          <a:ext cx="331470" cy="279678"/>
        </p:xfrm>
        <a:graphic>
          <a:graphicData uri="http://schemas.openxmlformats.org/presentationml/2006/ole">
            <mc:AlternateContent xmlns:mc="http://schemas.openxmlformats.org/markup-compatibility/2006">
              <mc:Choice xmlns:v="urn:schemas-microsoft-com:vml" Requires="v">
                <p:oleObj spid="_x0000_s266254" name="Equation" r:id="rId27" imgW="304536" imgH="253780" progId="Equation.DSMT4">
                  <p:embed/>
                </p:oleObj>
              </mc:Choice>
              <mc:Fallback>
                <p:oleObj name="Equation" r:id="rId27" imgW="304536" imgH="253780" progId="Equation.DSMT4">
                  <p:embed/>
                  <p:pic>
                    <p:nvPicPr>
                      <p:cNvPr id="35" name="对象 34"/>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157029" y="5623193"/>
                        <a:ext cx="331470" cy="279678"/>
                      </a:xfrm>
                      <a:prstGeom prst="rect">
                        <a:avLst/>
                      </a:prstGeom>
                      <a:noFill/>
                    </p:spPr>
                  </p:pic>
                </p:oleObj>
              </mc:Fallback>
            </mc:AlternateContent>
          </a:graphicData>
        </a:graphic>
      </p:graphicFrame>
      <p:graphicFrame>
        <p:nvGraphicFramePr>
          <p:cNvPr id="38" name="对象 37"/>
          <p:cNvGraphicFramePr>
            <a:graphicFrameLocks noChangeAspect="1"/>
          </p:cNvGraphicFramePr>
          <p:nvPr>
            <p:extLst/>
          </p:nvPr>
        </p:nvGraphicFramePr>
        <p:xfrm>
          <a:off x="2363692" y="5599960"/>
          <a:ext cx="434858" cy="326144"/>
        </p:xfrm>
        <a:graphic>
          <a:graphicData uri="http://schemas.openxmlformats.org/presentationml/2006/ole">
            <mc:AlternateContent xmlns:mc="http://schemas.openxmlformats.org/markup-compatibility/2006">
              <mc:Choice xmlns:v="urn:schemas-microsoft-com:vml" Requires="v">
                <p:oleObj spid="_x0000_s266255" name="Equation" r:id="rId28" imgW="342751" imgH="253890" progId="Equation.DSMT4">
                  <p:embed/>
                </p:oleObj>
              </mc:Choice>
              <mc:Fallback>
                <p:oleObj name="Equation" r:id="rId28" imgW="342751" imgH="253890" progId="Equation.DSMT4">
                  <p:embed/>
                  <p:pic>
                    <p:nvPicPr>
                      <p:cNvPr id="38" name="对象 37"/>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2363692" y="5599960"/>
                        <a:ext cx="434858" cy="326144"/>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349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22047946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500"/>
                                        <p:tgtEl>
                                          <p:spTgt spid="19"/>
                                        </p:tgtEl>
                                      </p:cBhvr>
                                    </p:animEffect>
                                  </p:childTnLst>
                                </p:cTn>
                              </p:par>
                              <p:par>
                                <p:cTn id="8" presetID="10" presetClass="entr" presetSubtype="0" fill="hold" nodeType="withEffect">
                                  <p:stCondLst>
                                    <p:cond delay="0"/>
                                  </p:stCondLst>
                                  <p:childTnLst>
                                    <p:set>
                                      <p:cBhvr>
                                        <p:cTn id="9" dur="1" fill="hold">
                                          <p:stCondLst>
                                            <p:cond delay="0"/>
                                          </p:stCondLst>
                                        </p:cTn>
                                        <p:tgtEl>
                                          <p:spTgt spid="18"/>
                                        </p:tgtEl>
                                        <p:attrNameLst>
                                          <p:attrName>style.visibility</p:attrName>
                                        </p:attrNameLst>
                                      </p:cBhvr>
                                      <p:to>
                                        <p:strVal val="visible"/>
                                      </p:to>
                                    </p:set>
                                    <p:animEffect transition="in" filter="fade">
                                      <p:cBhvr>
                                        <p:cTn id="10" dur="500"/>
                                        <p:tgtEl>
                                          <p:spTgt spid="18"/>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22"/>
                                        </p:tgtEl>
                                        <p:attrNameLst>
                                          <p:attrName>style.visibility</p:attrName>
                                        </p:attrNameLst>
                                      </p:cBhvr>
                                      <p:to>
                                        <p:strVal val="visible"/>
                                      </p:to>
                                    </p:set>
                                    <p:animEffect transition="in" filter="fade">
                                      <p:cBhvr>
                                        <p:cTn id="15" dur="500"/>
                                        <p:tgtEl>
                                          <p:spTgt spid="22"/>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20"/>
                                        </p:tgtEl>
                                        <p:attrNameLst>
                                          <p:attrName>style.visibility</p:attrName>
                                        </p:attrNameLst>
                                      </p:cBhvr>
                                      <p:to>
                                        <p:strVal val="visible"/>
                                      </p:to>
                                    </p:set>
                                    <p:animEffect transition="in" filter="fade">
                                      <p:cBhvr>
                                        <p:cTn id="18" dur="500"/>
                                        <p:tgtEl>
                                          <p:spTgt spid="20"/>
                                        </p:tgtEl>
                                      </p:cBhvr>
                                    </p:animEffect>
                                  </p:childTnLst>
                                </p:cTn>
                              </p:par>
                              <p:par>
                                <p:cTn id="19" presetID="10" presetClass="entr" presetSubtype="0" fill="hold" nodeType="withEffect">
                                  <p:stCondLst>
                                    <p:cond delay="0"/>
                                  </p:stCondLst>
                                  <p:childTnLst>
                                    <p:set>
                                      <p:cBhvr>
                                        <p:cTn id="20" dur="1" fill="hold">
                                          <p:stCondLst>
                                            <p:cond delay="0"/>
                                          </p:stCondLst>
                                        </p:cTn>
                                        <p:tgtEl>
                                          <p:spTgt spid="24"/>
                                        </p:tgtEl>
                                        <p:attrNameLst>
                                          <p:attrName>style.visibility</p:attrName>
                                        </p:attrNameLst>
                                      </p:cBhvr>
                                      <p:to>
                                        <p:strVal val="visible"/>
                                      </p:to>
                                    </p:set>
                                    <p:animEffect transition="in" filter="fade">
                                      <p:cBhvr>
                                        <p:cTn id="21" dur="500"/>
                                        <p:tgtEl>
                                          <p:spTgt spid="24"/>
                                        </p:tgtEl>
                                      </p:cBhvr>
                                    </p:animEffect>
                                  </p:childTnLst>
                                </p:cTn>
                              </p:par>
                              <p:par>
                                <p:cTn id="22" presetID="10" presetClass="entr" presetSubtype="0" fill="hold" nodeType="withEffect">
                                  <p:stCondLst>
                                    <p:cond delay="0"/>
                                  </p:stCondLst>
                                  <p:childTnLst>
                                    <p:set>
                                      <p:cBhvr>
                                        <p:cTn id="23" dur="1" fill="hold">
                                          <p:stCondLst>
                                            <p:cond delay="0"/>
                                          </p:stCondLst>
                                        </p:cTn>
                                        <p:tgtEl>
                                          <p:spTgt spid="26"/>
                                        </p:tgtEl>
                                        <p:attrNameLst>
                                          <p:attrName>style.visibility</p:attrName>
                                        </p:attrNameLst>
                                      </p:cBhvr>
                                      <p:to>
                                        <p:strVal val="visible"/>
                                      </p:to>
                                    </p:set>
                                    <p:animEffect transition="in" filter="fade">
                                      <p:cBhvr>
                                        <p:cTn id="24" dur="500"/>
                                        <p:tgtEl>
                                          <p:spTgt spid="26"/>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27"/>
                                        </p:tgtEl>
                                        <p:attrNameLst>
                                          <p:attrName>style.visibility</p:attrName>
                                        </p:attrNameLst>
                                      </p:cBhvr>
                                      <p:to>
                                        <p:strVal val="visible"/>
                                      </p:to>
                                    </p:set>
                                    <p:animEffect transition="in" filter="fade">
                                      <p:cBhvr>
                                        <p:cTn id="29" dur="500"/>
                                        <p:tgtEl>
                                          <p:spTgt spid="27"/>
                                        </p:tgtEl>
                                      </p:cBhvr>
                                    </p:animEffect>
                                  </p:childTnLst>
                                </p:cTn>
                              </p:par>
                              <p:par>
                                <p:cTn id="30" presetID="10" presetClass="entr" presetSubtype="0" fill="hold" nodeType="withEffect">
                                  <p:stCondLst>
                                    <p:cond delay="0"/>
                                  </p:stCondLst>
                                  <p:childTnLst>
                                    <p:set>
                                      <p:cBhvr>
                                        <p:cTn id="31" dur="1" fill="hold">
                                          <p:stCondLst>
                                            <p:cond delay="0"/>
                                          </p:stCondLst>
                                        </p:cTn>
                                        <p:tgtEl>
                                          <p:spTgt spid="29"/>
                                        </p:tgtEl>
                                        <p:attrNameLst>
                                          <p:attrName>style.visibility</p:attrName>
                                        </p:attrNameLst>
                                      </p:cBhvr>
                                      <p:to>
                                        <p:strVal val="visible"/>
                                      </p:to>
                                    </p:set>
                                    <p:animEffect transition="in" filter="fade">
                                      <p:cBhvr>
                                        <p:cTn id="32" dur="500"/>
                                        <p:tgtEl>
                                          <p:spTgt spid="29"/>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30"/>
                                        </p:tgtEl>
                                        <p:attrNameLst>
                                          <p:attrName>style.visibility</p:attrName>
                                        </p:attrNameLst>
                                      </p:cBhvr>
                                      <p:to>
                                        <p:strVal val="visible"/>
                                      </p:to>
                                    </p:set>
                                    <p:animEffect transition="in" filter="fade">
                                      <p:cBhvr>
                                        <p:cTn id="35" dur="500"/>
                                        <p:tgtEl>
                                          <p:spTgt spid="30"/>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31"/>
                                        </p:tgtEl>
                                        <p:attrNameLst>
                                          <p:attrName>style.visibility</p:attrName>
                                        </p:attrNameLst>
                                      </p:cBhvr>
                                      <p:to>
                                        <p:strVal val="visible"/>
                                      </p:to>
                                    </p:set>
                                    <p:animEffect transition="in" filter="fade">
                                      <p:cBhvr>
                                        <p:cTn id="40" dur="500"/>
                                        <p:tgtEl>
                                          <p:spTgt spid="31"/>
                                        </p:tgtEl>
                                      </p:cBhvr>
                                    </p:animEffect>
                                  </p:childTnLst>
                                </p:cTn>
                              </p:par>
                              <p:par>
                                <p:cTn id="41" presetID="10" presetClass="entr" presetSubtype="0" fill="hold" nodeType="withEffect">
                                  <p:stCondLst>
                                    <p:cond delay="0"/>
                                  </p:stCondLst>
                                  <p:childTnLst>
                                    <p:set>
                                      <p:cBhvr>
                                        <p:cTn id="42" dur="1" fill="hold">
                                          <p:stCondLst>
                                            <p:cond delay="0"/>
                                          </p:stCondLst>
                                        </p:cTn>
                                        <p:tgtEl>
                                          <p:spTgt spid="33"/>
                                        </p:tgtEl>
                                        <p:attrNameLst>
                                          <p:attrName>style.visibility</p:attrName>
                                        </p:attrNameLst>
                                      </p:cBhvr>
                                      <p:to>
                                        <p:strVal val="visible"/>
                                      </p:to>
                                    </p:set>
                                    <p:animEffect transition="in" filter="fade">
                                      <p:cBhvr>
                                        <p:cTn id="43" dur="500"/>
                                        <p:tgtEl>
                                          <p:spTgt spid="33"/>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34"/>
                                        </p:tgtEl>
                                        <p:attrNameLst>
                                          <p:attrName>style.visibility</p:attrName>
                                        </p:attrNameLst>
                                      </p:cBhvr>
                                      <p:to>
                                        <p:strVal val="visible"/>
                                      </p:to>
                                    </p:set>
                                    <p:animEffect transition="in" filter="fade">
                                      <p:cBhvr>
                                        <p:cTn id="46" dur="500"/>
                                        <p:tgtEl>
                                          <p:spTgt spid="34"/>
                                        </p:tgtEl>
                                      </p:cBhvr>
                                    </p:animEffect>
                                  </p:childTnLst>
                                </p:cTn>
                              </p:par>
                              <p:par>
                                <p:cTn id="47" presetID="10" presetClass="entr" presetSubtype="0" fill="hold" nodeType="withEffect">
                                  <p:stCondLst>
                                    <p:cond delay="0"/>
                                  </p:stCondLst>
                                  <p:childTnLst>
                                    <p:set>
                                      <p:cBhvr>
                                        <p:cTn id="48" dur="1" fill="hold">
                                          <p:stCondLst>
                                            <p:cond delay="0"/>
                                          </p:stCondLst>
                                        </p:cTn>
                                        <p:tgtEl>
                                          <p:spTgt spid="35"/>
                                        </p:tgtEl>
                                        <p:attrNameLst>
                                          <p:attrName>style.visibility</p:attrName>
                                        </p:attrNameLst>
                                      </p:cBhvr>
                                      <p:to>
                                        <p:strVal val="visible"/>
                                      </p:to>
                                    </p:set>
                                    <p:animEffect transition="in" filter="fade">
                                      <p:cBhvr>
                                        <p:cTn id="49" dur="500"/>
                                        <p:tgtEl>
                                          <p:spTgt spid="35"/>
                                        </p:tgtEl>
                                      </p:cBhvr>
                                    </p:animEffect>
                                  </p:childTnLst>
                                </p:cTn>
                              </p:par>
                              <p:par>
                                <p:cTn id="50" presetID="10" presetClass="entr" presetSubtype="0" fill="hold" nodeType="withEffect">
                                  <p:stCondLst>
                                    <p:cond delay="0"/>
                                  </p:stCondLst>
                                  <p:childTnLst>
                                    <p:set>
                                      <p:cBhvr>
                                        <p:cTn id="51" dur="1" fill="hold">
                                          <p:stCondLst>
                                            <p:cond delay="0"/>
                                          </p:stCondLst>
                                        </p:cTn>
                                        <p:tgtEl>
                                          <p:spTgt spid="38"/>
                                        </p:tgtEl>
                                        <p:attrNameLst>
                                          <p:attrName>style.visibility</p:attrName>
                                        </p:attrNameLst>
                                      </p:cBhvr>
                                      <p:to>
                                        <p:strVal val="visible"/>
                                      </p:to>
                                    </p:set>
                                    <p:animEffect transition="in" filter="fade">
                                      <p:cBhvr>
                                        <p:cTn id="52"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bldP spid="27" grpId="0"/>
      <p:bldP spid="30" grpId="0"/>
      <p:bldP spid="31" grpId="0"/>
      <p:bldP spid="34" grpId="0"/>
    </p:bldLst>
  </p:timing>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93025" y="1298572"/>
            <a:ext cx="4831772"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再来证明状态反馈系统不—定能保持能观性：</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171450" y="1763089"/>
            <a:ext cx="8641080"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对此只需举反例说明即可。设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为能观的，但</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不一定为能观的。如考察系统：</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7" name="对象 6"/>
          <p:cNvGraphicFramePr>
            <a:graphicFrameLocks noChangeAspect="1"/>
          </p:cNvGraphicFramePr>
          <p:nvPr>
            <p:extLst/>
          </p:nvPr>
        </p:nvGraphicFramePr>
        <p:xfrm>
          <a:off x="3406140" y="1810818"/>
          <a:ext cx="422910" cy="320040"/>
        </p:xfrm>
        <a:graphic>
          <a:graphicData uri="http://schemas.openxmlformats.org/presentationml/2006/ole">
            <mc:AlternateContent xmlns:mc="http://schemas.openxmlformats.org/markup-compatibility/2006">
              <mc:Choice xmlns:v="urn:schemas-microsoft-com:vml" Requires="v">
                <p:oleObj spid="_x0000_s267266" name="Equation" r:id="rId3" imgW="355292" imgH="266469" progId="Equation.DSMT4">
                  <p:embed/>
                </p:oleObj>
              </mc:Choice>
              <mc:Fallback>
                <p:oleObj name="Equation" r:id="rId3" imgW="355292" imgH="266469"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06140" y="1810818"/>
                        <a:ext cx="422910" cy="320040"/>
                      </a:xfrm>
                      <a:prstGeom prst="rect">
                        <a:avLst/>
                      </a:prstGeom>
                      <a:noFill/>
                    </p:spPr>
                  </p:pic>
                </p:oleObj>
              </mc:Fallback>
            </mc:AlternateContent>
          </a:graphicData>
        </a:graphic>
      </p:graphicFrame>
      <p:graphicFrame>
        <p:nvGraphicFramePr>
          <p:cNvPr id="9" name="对象 8"/>
          <p:cNvGraphicFramePr>
            <a:graphicFrameLocks noChangeAspect="1"/>
          </p:cNvGraphicFramePr>
          <p:nvPr>
            <p:extLst/>
          </p:nvPr>
        </p:nvGraphicFramePr>
        <p:xfrm>
          <a:off x="5097906" y="1802257"/>
          <a:ext cx="434340" cy="293180"/>
        </p:xfrm>
        <a:graphic>
          <a:graphicData uri="http://schemas.openxmlformats.org/presentationml/2006/ole">
            <mc:AlternateContent xmlns:mc="http://schemas.openxmlformats.org/markup-compatibility/2006">
              <mc:Choice xmlns:v="urn:schemas-microsoft-com:vml" Requires="v">
                <p:oleObj spid="_x0000_s267267" name="Equation" r:id="rId5" imgW="380835" imgH="253890" progId="Equation.DSMT4">
                  <p:embed/>
                </p:oleObj>
              </mc:Choice>
              <mc:Fallback>
                <p:oleObj name="Equation" r:id="rId5" imgW="380835" imgH="25389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97906" y="1802257"/>
                        <a:ext cx="434340" cy="293180"/>
                      </a:xfrm>
                      <a:prstGeom prst="rect">
                        <a:avLst/>
                      </a:prstGeom>
                      <a:noFill/>
                    </p:spPr>
                  </p:pic>
                </p:oleObj>
              </mc:Fallback>
            </mc:AlternateContent>
          </a:graphicData>
        </a:graphic>
      </p:graphicFrame>
      <p:graphicFrame>
        <p:nvGraphicFramePr>
          <p:cNvPr id="11" name="对象 10"/>
          <p:cNvGraphicFramePr>
            <a:graphicFrameLocks noChangeAspect="1"/>
          </p:cNvGraphicFramePr>
          <p:nvPr>
            <p:extLst/>
          </p:nvPr>
        </p:nvGraphicFramePr>
        <p:xfrm>
          <a:off x="2517100" y="2388288"/>
          <a:ext cx="1778080" cy="651510"/>
        </p:xfrm>
        <a:graphic>
          <a:graphicData uri="http://schemas.openxmlformats.org/presentationml/2006/ole">
            <mc:AlternateContent xmlns:mc="http://schemas.openxmlformats.org/markup-compatibility/2006">
              <mc:Choice xmlns:v="urn:schemas-microsoft-com:vml" Requires="v">
                <p:oleObj spid="_x0000_s267268" name="Equation" r:id="rId7" imgW="1244600" imgH="457200" progId="Equation.DSMT4">
                  <p:embed/>
                </p:oleObj>
              </mc:Choice>
              <mc:Fallback>
                <p:oleObj name="Equation" r:id="rId7" imgW="1244600" imgH="457200"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517100" y="2388288"/>
                        <a:ext cx="1778080" cy="651510"/>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4528907" y="2560321"/>
          <a:ext cx="900852" cy="320040"/>
        </p:xfrm>
        <a:graphic>
          <a:graphicData uri="http://schemas.openxmlformats.org/presentationml/2006/ole">
            <mc:AlternateContent xmlns:mc="http://schemas.openxmlformats.org/markup-compatibility/2006">
              <mc:Choice xmlns:v="urn:schemas-microsoft-com:vml" Requires="v">
                <p:oleObj spid="_x0000_s267269" name="Equation" r:id="rId9" imgW="723586" imgH="253890" progId="Equation.DSMT4">
                  <p:embed/>
                </p:oleObj>
              </mc:Choice>
              <mc:Fallback>
                <p:oleObj name="Equation" r:id="rId9" imgW="723586" imgH="253890"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528907" y="2560321"/>
                        <a:ext cx="900852" cy="320040"/>
                      </a:xfrm>
                      <a:prstGeom prst="rect">
                        <a:avLst/>
                      </a:prstGeom>
                      <a:noFill/>
                    </p:spPr>
                  </p:pic>
                </p:oleObj>
              </mc:Fallback>
            </mc:AlternateContent>
          </a:graphicData>
        </a:graphic>
      </p:graphicFrame>
      <p:sp>
        <p:nvSpPr>
          <p:cNvPr id="14" name="矩形 13"/>
          <p:cNvSpPr/>
          <p:nvPr/>
        </p:nvSpPr>
        <p:spPr>
          <a:xfrm>
            <a:off x="296832" y="3129118"/>
            <a:ext cx="2031325"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其能观性判别阵：</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6" name="对象 15"/>
          <p:cNvGraphicFramePr>
            <a:graphicFrameLocks noChangeAspect="1"/>
          </p:cNvGraphicFramePr>
          <p:nvPr>
            <p:extLst/>
          </p:nvPr>
        </p:nvGraphicFramePr>
        <p:xfrm>
          <a:off x="2656404" y="3509367"/>
          <a:ext cx="1692601" cy="639723"/>
        </p:xfrm>
        <a:graphic>
          <a:graphicData uri="http://schemas.openxmlformats.org/presentationml/2006/ole">
            <mc:AlternateContent xmlns:mc="http://schemas.openxmlformats.org/markup-compatibility/2006">
              <mc:Choice xmlns:v="urn:schemas-microsoft-com:vml" Requires="v">
                <p:oleObj spid="_x0000_s267270" name="Equation" r:id="rId11" imgW="1206500" imgH="457200" progId="Equation.DSMT4">
                  <p:embed/>
                </p:oleObj>
              </mc:Choice>
              <mc:Fallback>
                <p:oleObj name="Equation" r:id="rId11" imgW="1206500" imgH="457200" progId="Equation.DSMT4">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656404" y="3509367"/>
                        <a:ext cx="1692601" cy="639723"/>
                      </a:xfrm>
                      <a:prstGeom prst="rect">
                        <a:avLst/>
                      </a:prstGeom>
                      <a:noFill/>
                    </p:spPr>
                  </p:pic>
                </p:oleObj>
              </mc:Fallback>
            </mc:AlternateContent>
          </a:graphicData>
        </a:graphic>
      </p:graphicFrame>
      <p:sp>
        <p:nvSpPr>
          <p:cNvPr id="17" name="矩形 16"/>
          <p:cNvSpPr/>
          <p:nvPr/>
        </p:nvSpPr>
        <p:spPr>
          <a:xfrm>
            <a:off x="319915" y="4252149"/>
            <a:ext cx="8275445" cy="78483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满足</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，故</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为能观。现引入状态反馈，取</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，则状态反馈系统为：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9" name="对象 18"/>
          <p:cNvGraphicFramePr>
            <a:graphicFrameLocks noChangeAspect="1"/>
          </p:cNvGraphicFramePr>
          <p:nvPr>
            <p:extLst/>
          </p:nvPr>
        </p:nvGraphicFramePr>
        <p:xfrm>
          <a:off x="855395" y="4313339"/>
          <a:ext cx="1449678" cy="347923"/>
        </p:xfrm>
        <a:graphic>
          <a:graphicData uri="http://schemas.openxmlformats.org/presentationml/2006/ole">
            <mc:AlternateContent xmlns:mc="http://schemas.openxmlformats.org/markup-compatibility/2006">
              <mc:Choice xmlns:v="urn:schemas-microsoft-com:vml" Requires="v">
                <p:oleObj spid="_x0000_s267271" name="Equation" r:id="rId13" imgW="952087" imgH="228501" progId="Equation.DSMT4">
                  <p:embed/>
                </p:oleObj>
              </mc:Choice>
              <mc:Fallback>
                <p:oleObj name="Equation" r:id="rId13" imgW="952087" imgH="228501" progId="Equation.DSMT4">
                  <p:embed/>
                  <p:pic>
                    <p:nvPicPr>
                      <p:cNvPr id="19" name="对象 1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55395" y="4313339"/>
                        <a:ext cx="1449678" cy="347923"/>
                      </a:xfrm>
                      <a:prstGeom prst="rect">
                        <a:avLst/>
                      </a:prstGeom>
                      <a:noFill/>
                    </p:spPr>
                  </p:pic>
                </p:oleObj>
              </mc:Fallback>
            </mc:AlternateContent>
          </a:graphicData>
        </a:graphic>
      </p:graphicFrame>
      <p:graphicFrame>
        <p:nvGraphicFramePr>
          <p:cNvPr id="21" name="对象 20"/>
          <p:cNvGraphicFramePr>
            <a:graphicFrameLocks noChangeAspect="1"/>
          </p:cNvGraphicFramePr>
          <p:nvPr>
            <p:extLst/>
          </p:nvPr>
        </p:nvGraphicFramePr>
        <p:xfrm>
          <a:off x="2840554" y="4334548"/>
          <a:ext cx="375134" cy="283886"/>
        </p:xfrm>
        <a:graphic>
          <a:graphicData uri="http://schemas.openxmlformats.org/presentationml/2006/ole">
            <mc:AlternateContent xmlns:mc="http://schemas.openxmlformats.org/markup-compatibility/2006">
              <mc:Choice xmlns:v="urn:schemas-microsoft-com:vml" Requires="v">
                <p:oleObj spid="_x0000_s267272" name="Equation" r:id="rId15" imgW="355292" imgH="266469" progId="Equation.DSMT4">
                  <p:embed/>
                </p:oleObj>
              </mc:Choice>
              <mc:Fallback>
                <p:oleObj name="Equation" r:id="rId15" imgW="355292" imgH="266469" progId="Equation.DSMT4">
                  <p:embed/>
                  <p:pic>
                    <p:nvPicPr>
                      <p:cNvPr id="21" name="对象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40554" y="4334548"/>
                        <a:ext cx="375134" cy="283886"/>
                      </a:xfrm>
                      <a:prstGeom prst="rect">
                        <a:avLst/>
                      </a:prstGeom>
                      <a:noFill/>
                    </p:spPr>
                  </p:pic>
                </p:oleObj>
              </mc:Fallback>
            </mc:AlternateContent>
          </a:graphicData>
        </a:graphic>
      </p:graphicFrame>
      <p:graphicFrame>
        <p:nvGraphicFramePr>
          <p:cNvPr id="23" name="对象 22"/>
          <p:cNvGraphicFramePr>
            <a:graphicFrameLocks noChangeAspect="1"/>
          </p:cNvGraphicFramePr>
          <p:nvPr>
            <p:extLst/>
          </p:nvPr>
        </p:nvGraphicFramePr>
        <p:xfrm>
          <a:off x="6179344" y="4337058"/>
          <a:ext cx="790158" cy="300483"/>
        </p:xfrm>
        <a:graphic>
          <a:graphicData uri="http://schemas.openxmlformats.org/presentationml/2006/ole">
            <mc:AlternateContent xmlns:mc="http://schemas.openxmlformats.org/markup-compatibility/2006">
              <mc:Choice xmlns:v="urn:schemas-microsoft-com:vml" Requires="v">
                <p:oleObj spid="_x0000_s267273" name="Equation" r:id="rId16" imgW="672808" imgH="253890" progId="Equation.DSMT4">
                  <p:embed/>
                </p:oleObj>
              </mc:Choice>
              <mc:Fallback>
                <p:oleObj name="Equation" r:id="rId16" imgW="672808" imgH="253890" progId="Equation.DSMT4">
                  <p:embed/>
                  <p:pic>
                    <p:nvPicPr>
                      <p:cNvPr id="23" name="对象 2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179344" y="4337058"/>
                        <a:ext cx="790158" cy="300483"/>
                      </a:xfrm>
                      <a:prstGeom prst="rect">
                        <a:avLst/>
                      </a:prstGeom>
                      <a:noFill/>
                    </p:spPr>
                  </p:pic>
                </p:oleObj>
              </mc:Fallback>
            </mc:AlternateContent>
          </a:graphicData>
        </a:graphic>
      </p:graphicFrame>
      <p:graphicFrame>
        <p:nvGraphicFramePr>
          <p:cNvPr id="25" name="对象 24"/>
          <p:cNvGraphicFramePr>
            <a:graphicFrameLocks noChangeAspect="1"/>
          </p:cNvGraphicFramePr>
          <p:nvPr>
            <p:extLst/>
          </p:nvPr>
        </p:nvGraphicFramePr>
        <p:xfrm>
          <a:off x="1887239" y="4888116"/>
          <a:ext cx="3460712" cy="656578"/>
        </p:xfrm>
        <a:graphic>
          <a:graphicData uri="http://schemas.openxmlformats.org/presentationml/2006/ole">
            <mc:AlternateContent xmlns:mc="http://schemas.openxmlformats.org/markup-compatibility/2006">
              <mc:Choice xmlns:v="urn:schemas-microsoft-com:vml" Requires="v">
                <p:oleObj spid="_x0000_s267274" name="Equation" r:id="rId18" imgW="2413000" imgH="457200" progId="Equation.DSMT4">
                  <p:embed/>
                </p:oleObj>
              </mc:Choice>
              <mc:Fallback>
                <p:oleObj name="Equation" r:id="rId18" imgW="2413000" imgH="457200" progId="Equation.DSMT4">
                  <p:embed/>
                  <p:pic>
                    <p:nvPicPr>
                      <p:cNvPr id="25" name="对象 24"/>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887239" y="4888116"/>
                        <a:ext cx="3460712" cy="656578"/>
                      </a:xfrm>
                      <a:prstGeom prst="rect">
                        <a:avLst/>
                      </a:prstGeom>
                      <a:noFill/>
                    </p:spPr>
                  </p:pic>
                </p:oleObj>
              </mc:Fallback>
            </mc:AlternateContent>
          </a:graphicData>
        </a:graphic>
      </p:graphicFrame>
      <p:graphicFrame>
        <p:nvGraphicFramePr>
          <p:cNvPr id="27" name="对象 26"/>
          <p:cNvGraphicFramePr>
            <a:graphicFrameLocks noChangeAspect="1"/>
          </p:cNvGraphicFramePr>
          <p:nvPr>
            <p:extLst/>
          </p:nvPr>
        </p:nvGraphicFramePr>
        <p:xfrm>
          <a:off x="5684982" y="4986327"/>
          <a:ext cx="1214577" cy="431495"/>
        </p:xfrm>
        <a:graphic>
          <a:graphicData uri="http://schemas.openxmlformats.org/presentationml/2006/ole">
            <mc:AlternateContent xmlns:mc="http://schemas.openxmlformats.org/markup-compatibility/2006">
              <mc:Choice xmlns:v="urn:schemas-microsoft-com:vml" Requires="v">
                <p:oleObj spid="_x0000_s267275" name="Equation" r:id="rId20" imgW="723586" imgH="253890" progId="Equation.DSMT4">
                  <p:embed/>
                </p:oleObj>
              </mc:Choice>
              <mc:Fallback>
                <p:oleObj name="Equation" r:id="rId20" imgW="723586" imgH="253890" progId="Equation.DSMT4">
                  <p:embed/>
                  <p:pic>
                    <p:nvPicPr>
                      <p:cNvPr id="27" name="对象 26"/>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684982" y="4986327"/>
                        <a:ext cx="1214577" cy="431495"/>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350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5096993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par>
                                <p:cTn id="14" presetID="10" presetClass="entr" presetSubtype="0" fill="hold" nodeType="with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fade">
                                      <p:cBhvr>
                                        <p:cTn id="16" dur="500"/>
                                        <p:tgtEl>
                                          <p:spTgt spid="11"/>
                                        </p:tgtEl>
                                      </p:cBhvr>
                                    </p:animEffect>
                                  </p:childTnLst>
                                </p:cTn>
                              </p:par>
                              <p:par>
                                <p:cTn id="17" presetID="10" presetClass="entr" presetSubtype="0" fill="hold" nodeType="with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fade">
                                      <p:cBhvr>
                                        <p:cTn id="19" dur="500"/>
                                        <p:tgtEl>
                                          <p:spTgt spid="13"/>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fade">
                                      <p:cBhvr>
                                        <p:cTn id="24" dur="500"/>
                                        <p:tgtEl>
                                          <p:spTgt spid="14"/>
                                        </p:tgtEl>
                                      </p:cBhvr>
                                    </p:animEffect>
                                  </p:childTnLst>
                                </p:cTn>
                              </p:par>
                              <p:par>
                                <p:cTn id="25" presetID="10" presetClass="entr" presetSubtype="0" fill="hold" nodeType="with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fade">
                                      <p:cBhvr>
                                        <p:cTn id="27" dur="500"/>
                                        <p:tgtEl>
                                          <p:spTgt spid="16"/>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fade">
                                      <p:cBhvr>
                                        <p:cTn id="32" dur="500"/>
                                        <p:tgtEl>
                                          <p:spTgt spid="19"/>
                                        </p:tgtEl>
                                      </p:cBhvr>
                                    </p:animEffect>
                                  </p:childTnLst>
                                </p:cTn>
                              </p:par>
                              <p:par>
                                <p:cTn id="33" presetID="10" presetClass="entr" presetSubtype="0" fill="hold" nodeType="withEffect">
                                  <p:stCondLst>
                                    <p:cond delay="0"/>
                                  </p:stCondLst>
                                  <p:childTnLst>
                                    <p:set>
                                      <p:cBhvr>
                                        <p:cTn id="34" dur="1" fill="hold">
                                          <p:stCondLst>
                                            <p:cond delay="0"/>
                                          </p:stCondLst>
                                        </p:cTn>
                                        <p:tgtEl>
                                          <p:spTgt spid="21"/>
                                        </p:tgtEl>
                                        <p:attrNameLst>
                                          <p:attrName>style.visibility</p:attrName>
                                        </p:attrNameLst>
                                      </p:cBhvr>
                                      <p:to>
                                        <p:strVal val="visible"/>
                                      </p:to>
                                    </p:set>
                                    <p:animEffect transition="in" filter="fade">
                                      <p:cBhvr>
                                        <p:cTn id="35" dur="500"/>
                                        <p:tgtEl>
                                          <p:spTgt spid="21"/>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17"/>
                                        </p:tgtEl>
                                        <p:attrNameLst>
                                          <p:attrName>style.visibility</p:attrName>
                                        </p:attrNameLst>
                                      </p:cBhvr>
                                      <p:to>
                                        <p:strVal val="visible"/>
                                      </p:to>
                                    </p:set>
                                    <p:animEffect transition="in" filter="fade">
                                      <p:cBhvr>
                                        <p:cTn id="38" dur="500"/>
                                        <p:tgtEl>
                                          <p:spTgt spid="17"/>
                                        </p:tgtEl>
                                      </p:cBhvr>
                                    </p:animEffect>
                                  </p:childTnLst>
                                </p:cTn>
                              </p:par>
                              <p:par>
                                <p:cTn id="39" presetID="10" presetClass="entr" presetSubtype="0" fill="hold" nodeType="withEffect">
                                  <p:stCondLst>
                                    <p:cond delay="0"/>
                                  </p:stCondLst>
                                  <p:childTnLst>
                                    <p:set>
                                      <p:cBhvr>
                                        <p:cTn id="40" dur="1" fill="hold">
                                          <p:stCondLst>
                                            <p:cond delay="0"/>
                                          </p:stCondLst>
                                        </p:cTn>
                                        <p:tgtEl>
                                          <p:spTgt spid="23"/>
                                        </p:tgtEl>
                                        <p:attrNameLst>
                                          <p:attrName>style.visibility</p:attrName>
                                        </p:attrNameLst>
                                      </p:cBhvr>
                                      <p:to>
                                        <p:strVal val="visible"/>
                                      </p:to>
                                    </p:set>
                                    <p:animEffect transition="in" filter="fade">
                                      <p:cBhvr>
                                        <p:cTn id="41" dur="500"/>
                                        <p:tgtEl>
                                          <p:spTgt spid="23"/>
                                        </p:tgtEl>
                                      </p:cBhvr>
                                    </p:animEffect>
                                  </p:childTnLst>
                                </p:cTn>
                              </p:par>
                              <p:par>
                                <p:cTn id="42" presetID="10" presetClass="entr" presetSubtype="0" fill="hold" nodeType="withEffect">
                                  <p:stCondLst>
                                    <p:cond delay="0"/>
                                  </p:stCondLst>
                                  <p:childTnLst>
                                    <p:set>
                                      <p:cBhvr>
                                        <p:cTn id="43" dur="1" fill="hold">
                                          <p:stCondLst>
                                            <p:cond delay="0"/>
                                          </p:stCondLst>
                                        </p:cTn>
                                        <p:tgtEl>
                                          <p:spTgt spid="25"/>
                                        </p:tgtEl>
                                        <p:attrNameLst>
                                          <p:attrName>style.visibility</p:attrName>
                                        </p:attrNameLst>
                                      </p:cBhvr>
                                      <p:to>
                                        <p:strVal val="visible"/>
                                      </p:to>
                                    </p:set>
                                    <p:animEffect transition="in" filter="fade">
                                      <p:cBhvr>
                                        <p:cTn id="44" dur="500"/>
                                        <p:tgtEl>
                                          <p:spTgt spid="25"/>
                                        </p:tgtEl>
                                      </p:cBhvr>
                                    </p:animEffect>
                                  </p:childTnLst>
                                </p:cTn>
                              </p:par>
                              <p:par>
                                <p:cTn id="45" presetID="10" presetClass="entr" presetSubtype="0" fill="hold" nodeType="withEffect">
                                  <p:stCondLst>
                                    <p:cond delay="0"/>
                                  </p:stCondLst>
                                  <p:childTnLst>
                                    <p:set>
                                      <p:cBhvr>
                                        <p:cTn id="46" dur="1" fill="hold">
                                          <p:stCondLst>
                                            <p:cond delay="0"/>
                                          </p:stCondLst>
                                        </p:cTn>
                                        <p:tgtEl>
                                          <p:spTgt spid="27"/>
                                        </p:tgtEl>
                                        <p:attrNameLst>
                                          <p:attrName>style.visibility</p:attrName>
                                        </p:attrNameLst>
                                      </p:cBhvr>
                                      <p:to>
                                        <p:strVal val="visible"/>
                                      </p:to>
                                    </p:set>
                                    <p:animEffect transition="in" filter="fade">
                                      <p:cBhvr>
                                        <p:cTn id="47"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4" grpId="0"/>
      <p:bldP spid="17" grpId="0"/>
    </p:bldLst>
  </p:timing>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70238" y="1598861"/>
            <a:ext cx="2031325" cy="369332"/>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其能观性判别阵：</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2518485" y="2132744"/>
          <a:ext cx="2630930" cy="762372"/>
        </p:xfrm>
        <a:graphic>
          <a:graphicData uri="http://schemas.openxmlformats.org/presentationml/2006/ole">
            <mc:AlternateContent xmlns:mc="http://schemas.openxmlformats.org/markup-compatibility/2006">
              <mc:Choice xmlns:v="urn:schemas-microsoft-com:vml" Requires="v">
                <p:oleObj spid="_x0000_s268290" name="Equation" r:id="rId3" imgW="1676400" imgH="482600" progId="Equation.DSMT4">
                  <p:embed/>
                </p:oleObj>
              </mc:Choice>
              <mc:Fallback>
                <p:oleObj name="Equation" r:id="rId3" imgW="1676400" imgH="4826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8485" y="2132744"/>
                        <a:ext cx="2630930" cy="762372"/>
                      </a:xfrm>
                      <a:prstGeom prst="rect">
                        <a:avLst/>
                      </a:prstGeom>
                      <a:noFill/>
                    </p:spPr>
                  </p:pic>
                </p:oleObj>
              </mc:Fallback>
            </mc:AlternateContent>
          </a:graphicData>
        </a:graphic>
      </p:graphicFrame>
      <p:sp>
        <p:nvSpPr>
          <p:cNvPr id="7" name="矩形 6"/>
          <p:cNvSpPr/>
          <p:nvPr/>
        </p:nvSpPr>
        <p:spPr>
          <a:xfrm>
            <a:off x="493321" y="3313438"/>
            <a:ext cx="7402577" cy="923330"/>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显然有</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，故</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为不完全能观。而若取</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，则通过计算可知，此时</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为能观的。从而表明状态反馈可能改变系统的能观测性，这是由于人为地使配置极点和零点相对消造成的。</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9" name="对象 8"/>
          <p:cNvGraphicFramePr>
            <a:graphicFrameLocks noChangeAspect="1"/>
          </p:cNvGraphicFramePr>
          <p:nvPr>
            <p:extLst/>
          </p:nvPr>
        </p:nvGraphicFramePr>
        <p:xfrm>
          <a:off x="1485901" y="3313439"/>
          <a:ext cx="1714499" cy="324000"/>
        </p:xfrm>
        <a:graphic>
          <a:graphicData uri="http://schemas.openxmlformats.org/presentationml/2006/ole">
            <mc:AlternateContent xmlns:mc="http://schemas.openxmlformats.org/markup-compatibility/2006">
              <mc:Choice xmlns:v="urn:schemas-microsoft-com:vml" Requires="v">
                <p:oleObj spid="_x0000_s268291" name="Equation" r:id="rId5" imgW="1206500" imgH="228600" progId="Equation.DSMT4">
                  <p:embed/>
                </p:oleObj>
              </mc:Choice>
              <mc:Fallback>
                <p:oleObj name="Equation" r:id="rId5" imgW="1206500" imgH="22860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85901" y="3313439"/>
                        <a:ext cx="1714499" cy="324000"/>
                      </a:xfrm>
                      <a:prstGeom prst="rect">
                        <a:avLst/>
                      </a:prstGeom>
                      <a:noFill/>
                    </p:spPr>
                  </p:pic>
                </p:oleObj>
              </mc:Fallback>
            </mc:AlternateContent>
          </a:graphicData>
        </a:graphic>
      </p:graphicFrame>
      <p:graphicFrame>
        <p:nvGraphicFramePr>
          <p:cNvPr id="11" name="对象 10"/>
          <p:cNvGraphicFramePr>
            <a:graphicFrameLocks noChangeAspect="1"/>
          </p:cNvGraphicFramePr>
          <p:nvPr>
            <p:extLst/>
          </p:nvPr>
        </p:nvGraphicFramePr>
        <p:xfrm>
          <a:off x="3859193" y="3355807"/>
          <a:ext cx="333786" cy="281632"/>
        </p:xfrm>
        <a:graphic>
          <a:graphicData uri="http://schemas.openxmlformats.org/presentationml/2006/ole">
            <mc:AlternateContent xmlns:mc="http://schemas.openxmlformats.org/markup-compatibility/2006">
              <mc:Choice xmlns:v="urn:schemas-microsoft-com:vml" Requires="v">
                <p:oleObj spid="_x0000_s268292" name="Equation" r:id="rId7" imgW="304536" imgH="253780" progId="Equation.DSMT4">
                  <p:embed/>
                </p:oleObj>
              </mc:Choice>
              <mc:Fallback>
                <p:oleObj name="Equation" r:id="rId7" imgW="304536" imgH="253780"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859193" y="3355807"/>
                        <a:ext cx="333786" cy="281632"/>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6543675" y="3297312"/>
          <a:ext cx="1018699" cy="398621"/>
        </p:xfrm>
        <a:graphic>
          <a:graphicData uri="http://schemas.openxmlformats.org/presentationml/2006/ole">
            <mc:AlternateContent xmlns:mc="http://schemas.openxmlformats.org/markup-compatibility/2006">
              <mc:Choice xmlns:v="urn:schemas-microsoft-com:vml" Requires="v">
                <p:oleObj spid="_x0000_s268293" name="Equation" r:id="rId9" imgW="660113" imgH="253890" progId="Equation.DSMT4">
                  <p:embed/>
                </p:oleObj>
              </mc:Choice>
              <mc:Fallback>
                <p:oleObj name="Equation" r:id="rId9" imgW="660113" imgH="253890"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543675" y="3297312"/>
                        <a:ext cx="1018699" cy="398621"/>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2866483" y="3637439"/>
          <a:ext cx="333786" cy="281632"/>
        </p:xfrm>
        <a:graphic>
          <a:graphicData uri="http://schemas.openxmlformats.org/presentationml/2006/ole">
            <mc:AlternateContent xmlns:mc="http://schemas.openxmlformats.org/markup-compatibility/2006">
              <mc:Choice xmlns:v="urn:schemas-microsoft-com:vml" Requires="v">
                <p:oleObj spid="_x0000_s268294" name="Equation" r:id="rId11" imgW="304536" imgH="253780" progId="Equation.DSMT4">
                  <p:embed/>
                </p:oleObj>
              </mc:Choice>
              <mc:Fallback>
                <p:oleObj name="Equation" r:id="rId11" imgW="304536" imgH="253780" progId="Equation.DSMT4">
                  <p:embed/>
                  <p:pic>
                    <p:nvPicPr>
                      <p:cNvPr id="14" name="对象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66483" y="3637439"/>
                        <a:ext cx="333786" cy="281632"/>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351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25178561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fade">
                                      <p:cBhvr>
                                        <p:cTn id="10" dur="500"/>
                                        <p:tgtEl>
                                          <p:spTgt spid="11"/>
                                        </p:tgtEl>
                                      </p:cBhvr>
                                    </p:animEffect>
                                  </p:childTnLst>
                                </p:cTn>
                              </p:par>
                              <p:par>
                                <p:cTn id="11" presetID="10" presetClass="entr" presetSubtype="0" fill="hold" nodeType="withEffect">
                                  <p:stCondLst>
                                    <p:cond delay="0"/>
                                  </p:stCondLst>
                                  <p:childTnLst>
                                    <p:set>
                                      <p:cBhvr>
                                        <p:cTn id="12" dur="1" fill="hold">
                                          <p:stCondLst>
                                            <p:cond delay="0"/>
                                          </p:stCondLst>
                                        </p:cTn>
                                        <p:tgtEl>
                                          <p:spTgt spid="14"/>
                                        </p:tgtEl>
                                        <p:attrNameLst>
                                          <p:attrName>style.visibility</p:attrName>
                                        </p:attrNameLst>
                                      </p:cBhvr>
                                      <p:to>
                                        <p:strVal val="visible"/>
                                      </p:to>
                                    </p:set>
                                    <p:animEffect transition="in" filter="fade">
                                      <p:cBhvr>
                                        <p:cTn id="13" dur="500"/>
                                        <p:tgtEl>
                                          <p:spTgt spid="14"/>
                                        </p:tgtEl>
                                      </p:cBhvr>
                                    </p:animEffect>
                                  </p:childTnLst>
                                </p:cTn>
                              </p:par>
                              <p:par>
                                <p:cTn id="14" presetID="10" presetClass="entr" presetSubtype="0" fill="hold" nodeType="withEffect">
                                  <p:stCondLst>
                                    <p:cond delay="0"/>
                                  </p:stCondLst>
                                  <p:childTnLst>
                                    <p:set>
                                      <p:cBhvr>
                                        <p:cTn id="15" dur="1" fill="hold">
                                          <p:stCondLst>
                                            <p:cond delay="0"/>
                                          </p:stCondLst>
                                        </p:cTn>
                                        <p:tgtEl>
                                          <p:spTgt spid="13"/>
                                        </p:tgtEl>
                                        <p:attrNameLst>
                                          <p:attrName>style.visibility</p:attrName>
                                        </p:attrNameLst>
                                      </p:cBhvr>
                                      <p:to>
                                        <p:strVal val="visible"/>
                                      </p:to>
                                    </p:set>
                                    <p:animEffect transition="in" filter="fade">
                                      <p:cBhvr>
                                        <p:cTn id="16" dur="500"/>
                                        <p:tgtEl>
                                          <p:spTgt spid="13"/>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fade">
                                      <p:cBhvr>
                                        <p:cTn id="19"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20040" y="1141756"/>
            <a:ext cx="7932420" cy="78483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结论</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2</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输出反馈的引入能同时不改变系统的能控性和能观性，即输出反馈系统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为能控</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能观测</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的充分必要条件是受控系统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为能控</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能观</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674370" y="1522629"/>
          <a:ext cx="491490" cy="331756"/>
        </p:xfrm>
        <a:graphic>
          <a:graphicData uri="http://schemas.openxmlformats.org/presentationml/2006/ole">
            <mc:AlternateContent xmlns:mc="http://schemas.openxmlformats.org/markup-compatibility/2006">
              <mc:Choice xmlns:v="urn:schemas-microsoft-com:vml" Requires="v">
                <p:oleObj spid="_x0000_s269314" name="Equation" r:id="rId3" imgW="380835" imgH="253890" progId="Equation.DSMT4">
                  <p:embed/>
                </p:oleObj>
              </mc:Choice>
              <mc:Fallback>
                <p:oleObj name="Equation" r:id="rId3" imgW="380835" imgH="25389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4370" y="1522629"/>
                        <a:ext cx="491490" cy="331756"/>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5349240" y="1494340"/>
          <a:ext cx="475774" cy="360045"/>
        </p:xfrm>
        <a:graphic>
          <a:graphicData uri="http://schemas.openxmlformats.org/presentationml/2006/ole">
            <mc:AlternateContent xmlns:mc="http://schemas.openxmlformats.org/markup-compatibility/2006">
              <mc:Choice xmlns:v="urn:schemas-microsoft-com:vml" Requires="v">
                <p:oleObj spid="_x0000_s269315" name="Equation" r:id="rId5" imgW="355292" imgH="266469" progId="Equation.DSMT4">
                  <p:embed/>
                </p:oleObj>
              </mc:Choice>
              <mc:Fallback>
                <p:oleObj name="Equation" r:id="rId5" imgW="355292" imgH="266469"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349240" y="1494340"/>
                        <a:ext cx="475774" cy="360045"/>
                      </a:xfrm>
                      <a:prstGeom prst="rect">
                        <a:avLst/>
                      </a:prstGeom>
                      <a:noFill/>
                    </p:spPr>
                  </p:pic>
                </p:oleObj>
              </mc:Fallback>
            </mc:AlternateContent>
          </a:graphicData>
        </a:graphic>
      </p:graphicFrame>
      <p:sp>
        <p:nvSpPr>
          <p:cNvPr id="9" name="矩形 8"/>
          <p:cNvSpPr/>
          <p:nvPr/>
        </p:nvSpPr>
        <p:spPr>
          <a:xfrm>
            <a:off x="349602" y="1990138"/>
            <a:ext cx="649537"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证：</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0" name="矩形 9"/>
          <p:cNvSpPr/>
          <p:nvPr/>
        </p:nvSpPr>
        <p:spPr>
          <a:xfrm>
            <a:off x="527390" y="1990138"/>
            <a:ext cx="7932420" cy="1131079"/>
          </a:xfrm>
          <a:prstGeom prst="rect">
            <a:avLst/>
          </a:prstGeom>
        </p:spPr>
        <p:txBody>
          <a:bodyPr wrap="squar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首先</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，由于对任一输出反馈系统都可找到一个等价的状态反馈系统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K=FC</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，而巴知状态反馈可保持能控性，从而证明输出反馈的引入不改变系统的能控性。</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1" name="矩形 10"/>
          <p:cNvSpPr/>
          <p:nvPr/>
        </p:nvSpPr>
        <p:spPr>
          <a:xfrm>
            <a:off x="553324" y="3121217"/>
            <a:ext cx="4821850" cy="369332"/>
          </a:xfrm>
          <a:prstGeom prst="rect">
            <a:avLst/>
          </a:prstGeom>
        </p:spPr>
        <p:txBody>
          <a:bodyPr wrap="square">
            <a:spAutoFit/>
          </a:bodyPr>
          <a:lstStyle/>
          <a:p>
            <a:pPr marL="0" marR="0" lvl="0" indent="229553" algn="just"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其次</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和</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的能观判别阵分别为：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3" name="对象 12"/>
          <p:cNvGraphicFramePr>
            <a:graphicFrameLocks noChangeAspect="1"/>
          </p:cNvGraphicFramePr>
          <p:nvPr>
            <p:extLst/>
          </p:nvPr>
        </p:nvGraphicFramePr>
        <p:xfrm>
          <a:off x="1457359" y="3161282"/>
          <a:ext cx="351655" cy="266117"/>
        </p:xfrm>
        <a:graphic>
          <a:graphicData uri="http://schemas.openxmlformats.org/presentationml/2006/ole">
            <mc:AlternateContent xmlns:mc="http://schemas.openxmlformats.org/markup-compatibility/2006">
              <mc:Choice xmlns:v="urn:schemas-microsoft-com:vml" Requires="v">
                <p:oleObj spid="_x0000_s269316" name="Equation" r:id="rId7" imgW="355292" imgH="266469" progId="Equation.DSMT4">
                  <p:embed/>
                </p:oleObj>
              </mc:Choice>
              <mc:Fallback>
                <p:oleObj name="Equation" r:id="rId7" imgW="355292" imgH="266469" progId="Equation.DSMT4">
                  <p:embed/>
                  <p:pic>
                    <p:nvPicPr>
                      <p:cNvPr id="13" name="对象 1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57359" y="3161282"/>
                        <a:ext cx="351655" cy="266117"/>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1946174" y="3121216"/>
          <a:ext cx="453605" cy="306184"/>
        </p:xfrm>
        <a:graphic>
          <a:graphicData uri="http://schemas.openxmlformats.org/presentationml/2006/ole">
            <mc:AlternateContent xmlns:mc="http://schemas.openxmlformats.org/markup-compatibility/2006">
              <mc:Choice xmlns:v="urn:schemas-microsoft-com:vml" Requires="v">
                <p:oleObj spid="_x0000_s269317" name="Equation" r:id="rId8" imgW="380835" imgH="253890" progId="Equation.DSMT4">
                  <p:embed/>
                </p:oleObj>
              </mc:Choice>
              <mc:Fallback>
                <p:oleObj name="Equation" r:id="rId8" imgW="380835" imgH="253890" progId="Equation.DSMT4">
                  <p:embed/>
                  <p:pic>
                    <p:nvPicPr>
                      <p:cNvPr id="14" name="对象 1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46174" y="3121216"/>
                        <a:ext cx="453605" cy="306184"/>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2464763" y="3471259"/>
          <a:ext cx="893684" cy="986134"/>
        </p:xfrm>
        <a:graphic>
          <a:graphicData uri="http://schemas.openxmlformats.org/presentationml/2006/ole">
            <mc:AlternateContent xmlns:mc="http://schemas.openxmlformats.org/markup-compatibility/2006">
              <mc:Choice xmlns:v="urn:schemas-microsoft-com:vml" Requires="v">
                <p:oleObj spid="_x0000_s269318" name="Equation" r:id="rId9" imgW="825500" imgH="914400" progId="Equation.DSMT4">
                  <p:embed/>
                </p:oleObj>
              </mc:Choice>
              <mc:Fallback>
                <p:oleObj name="Equation" r:id="rId9" imgW="825500" imgH="914400" progId="Equation.DSMT4">
                  <p:embed/>
                  <p:pic>
                    <p:nvPicPr>
                      <p:cNvPr id="16" name="对象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464763" y="3471259"/>
                        <a:ext cx="893684" cy="986134"/>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4312183" y="3519395"/>
          <a:ext cx="1514475" cy="937997"/>
        </p:xfrm>
        <a:graphic>
          <a:graphicData uri="http://schemas.openxmlformats.org/presentationml/2006/ole">
            <mc:AlternateContent xmlns:mc="http://schemas.openxmlformats.org/markup-compatibility/2006">
              <mc:Choice xmlns:v="urn:schemas-microsoft-com:vml" Requires="v">
                <p:oleObj spid="_x0000_s269319" name="Equation" r:id="rId11" imgW="1473200" imgH="914400" progId="Equation.DSMT4">
                  <p:embed/>
                </p:oleObj>
              </mc:Choice>
              <mc:Fallback>
                <p:oleObj name="Equation" r:id="rId11" imgW="1473200" imgH="914400" progId="Equation.DSMT4">
                  <p:embed/>
                  <p:pic>
                    <p:nvPicPr>
                      <p:cNvPr id="18" name="对象 1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312183" y="3519395"/>
                        <a:ext cx="1514475" cy="937997"/>
                      </a:xfrm>
                      <a:prstGeom prst="rect">
                        <a:avLst/>
                      </a:prstGeom>
                      <a:noFill/>
                    </p:spPr>
                  </p:pic>
                </p:oleObj>
              </mc:Fallback>
            </mc:AlternateContent>
          </a:graphicData>
        </a:graphic>
      </p:graphicFrame>
      <p:sp>
        <p:nvSpPr>
          <p:cNvPr id="19" name="矩形 18"/>
          <p:cNvSpPr/>
          <p:nvPr/>
        </p:nvSpPr>
        <p:spPr>
          <a:xfrm>
            <a:off x="764269" y="4510947"/>
            <a:ext cx="877163"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由于：</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1" name="对象 20"/>
          <p:cNvGraphicFramePr>
            <a:graphicFrameLocks noChangeAspect="1"/>
          </p:cNvGraphicFramePr>
          <p:nvPr>
            <p:extLst/>
          </p:nvPr>
        </p:nvGraphicFramePr>
        <p:xfrm>
          <a:off x="1703569" y="5058813"/>
          <a:ext cx="708660" cy="900839"/>
        </p:xfrm>
        <a:graphic>
          <a:graphicData uri="http://schemas.openxmlformats.org/presentationml/2006/ole">
            <mc:AlternateContent xmlns:mc="http://schemas.openxmlformats.org/markup-compatibility/2006">
              <mc:Choice xmlns:v="urn:schemas-microsoft-com:vml" Requires="v">
                <p:oleObj spid="_x0000_s269320" name="Equation" r:id="rId13" imgW="558558" imgH="710891" progId="Equation.DSMT4">
                  <p:embed/>
                </p:oleObj>
              </mc:Choice>
              <mc:Fallback>
                <p:oleObj name="Equation" r:id="rId13" imgW="558558" imgH="710891" progId="Equation.DSMT4">
                  <p:embed/>
                  <p:pic>
                    <p:nvPicPr>
                      <p:cNvPr id="21" name="对象 2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703569" y="5058813"/>
                        <a:ext cx="708660" cy="900839"/>
                      </a:xfrm>
                      <a:prstGeom prst="rect">
                        <a:avLst/>
                      </a:prstGeom>
                      <a:noFill/>
                    </p:spPr>
                  </p:pic>
                </p:oleObj>
              </mc:Fallback>
            </mc:AlternateContent>
          </a:graphicData>
        </a:graphic>
      </p:graphicFrame>
      <p:graphicFrame>
        <p:nvGraphicFramePr>
          <p:cNvPr id="23" name="对象 22"/>
          <p:cNvGraphicFramePr>
            <a:graphicFrameLocks noChangeAspect="1"/>
          </p:cNvGraphicFramePr>
          <p:nvPr>
            <p:extLst/>
          </p:nvPr>
        </p:nvGraphicFramePr>
        <p:xfrm>
          <a:off x="2907028" y="5008404"/>
          <a:ext cx="902837" cy="890958"/>
        </p:xfrm>
        <a:graphic>
          <a:graphicData uri="http://schemas.openxmlformats.org/presentationml/2006/ole">
            <mc:AlternateContent xmlns:mc="http://schemas.openxmlformats.org/markup-compatibility/2006">
              <mc:Choice xmlns:v="urn:schemas-microsoft-com:vml" Requires="v">
                <p:oleObj spid="_x0000_s269321" name="Equation" r:id="rId15" imgW="723586" imgH="710891" progId="Equation.DSMT4">
                  <p:embed/>
                </p:oleObj>
              </mc:Choice>
              <mc:Fallback>
                <p:oleObj name="Equation" r:id="rId15" imgW="723586" imgH="710891" progId="Equation.DSMT4">
                  <p:embed/>
                  <p:pic>
                    <p:nvPicPr>
                      <p:cNvPr id="23" name="对象 2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907028" y="5008404"/>
                        <a:ext cx="902837" cy="890958"/>
                      </a:xfrm>
                      <a:prstGeom prst="rect">
                        <a:avLst/>
                      </a:prstGeom>
                      <a:noFill/>
                    </p:spPr>
                  </p:pic>
                </p:oleObj>
              </mc:Fallback>
            </mc:AlternateContent>
          </a:graphicData>
        </a:graphic>
      </p:graphicFrame>
      <p:graphicFrame>
        <p:nvGraphicFramePr>
          <p:cNvPr id="25" name="对象 24"/>
          <p:cNvGraphicFramePr>
            <a:graphicFrameLocks noChangeAspect="1"/>
          </p:cNvGraphicFramePr>
          <p:nvPr>
            <p:extLst/>
          </p:nvPr>
        </p:nvGraphicFramePr>
        <p:xfrm>
          <a:off x="4380978" y="5052067"/>
          <a:ext cx="2211769" cy="847295"/>
        </p:xfrm>
        <a:graphic>
          <a:graphicData uri="http://schemas.openxmlformats.org/presentationml/2006/ole">
            <mc:AlternateContent xmlns:mc="http://schemas.openxmlformats.org/markup-compatibility/2006">
              <mc:Choice xmlns:v="urn:schemas-microsoft-com:vml" Requires="v">
                <p:oleObj spid="_x0000_s269322" name="Equation" r:id="rId17" imgW="1917700" imgH="736600" progId="Equation.DSMT4">
                  <p:embed/>
                </p:oleObj>
              </mc:Choice>
              <mc:Fallback>
                <p:oleObj name="Equation" r:id="rId17" imgW="1917700" imgH="736600" progId="Equation.DSMT4">
                  <p:embed/>
                  <p:pic>
                    <p:nvPicPr>
                      <p:cNvPr id="25" name="对象 24"/>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380978" y="5052067"/>
                        <a:ext cx="2211769" cy="847295"/>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352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20278208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fade">
                                      <p:cBhvr>
                                        <p:cTn id="15" dur="500"/>
                                        <p:tgtEl>
                                          <p:spTgt spid="13"/>
                                        </p:tgtEl>
                                      </p:cBhvr>
                                    </p:animEffect>
                                  </p:childTnLst>
                                </p:cTn>
                              </p:par>
                              <p:par>
                                <p:cTn id="16" presetID="10" presetClass="entr" presetSubtype="0" fill="hold" nodeType="with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fade">
                                      <p:cBhvr>
                                        <p:cTn id="18" dur="500"/>
                                        <p:tgtEl>
                                          <p:spTgt spid="14"/>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fade">
                                      <p:cBhvr>
                                        <p:cTn id="21" dur="500"/>
                                        <p:tgtEl>
                                          <p:spTgt spid="11"/>
                                        </p:tgtEl>
                                      </p:cBhvr>
                                    </p:animEffect>
                                  </p:childTnLst>
                                </p:cTn>
                              </p:par>
                              <p:par>
                                <p:cTn id="22" presetID="10" presetClass="entr" presetSubtype="0" fill="hold" nodeType="withEffect">
                                  <p:stCondLst>
                                    <p:cond delay="0"/>
                                  </p:stCondLst>
                                  <p:childTnLst>
                                    <p:set>
                                      <p:cBhvr>
                                        <p:cTn id="23" dur="1" fill="hold">
                                          <p:stCondLst>
                                            <p:cond delay="0"/>
                                          </p:stCondLst>
                                        </p:cTn>
                                        <p:tgtEl>
                                          <p:spTgt spid="16"/>
                                        </p:tgtEl>
                                        <p:attrNameLst>
                                          <p:attrName>style.visibility</p:attrName>
                                        </p:attrNameLst>
                                      </p:cBhvr>
                                      <p:to>
                                        <p:strVal val="visible"/>
                                      </p:to>
                                    </p:set>
                                    <p:animEffect transition="in" filter="fade">
                                      <p:cBhvr>
                                        <p:cTn id="24" dur="500"/>
                                        <p:tgtEl>
                                          <p:spTgt spid="16"/>
                                        </p:tgtEl>
                                      </p:cBhvr>
                                    </p:animEffect>
                                  </p:childTnLst>
                                </p:cTn>
                              </p:par>
                              <p:par>
                                <p:cTn id="25" presetID="10" presetClass="entr" presetSubtype="0" fill="hold" nodeType="with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fade">
                                      <p:cBhvr>
                                        <p:cTn id="32" dur="500"/>
                                        <p:tgtEl>
                                          <p:spTgt spid="19"/>
                                        </p:tgtEl>
                                      </p:cBhvr>
                                    </p:animEffect>
                                  </p:childTnLst>
                                </p:cTn>
                              </p:par>
                              <p:par>
                                <p:cTn id="33" presetID="10" presetClass="entr" presetSubtype="0" fill="hold" nodeType="withEffect">
                                  <p:stCondLst>
                                    <p:cond delay="0"/>
                                  </p:stCondLst>
                                  <p:childTnLst>
                                    <p:set>
                                      <p:cBhvr>
                                        <p:cTn id="34" dur="1" fill="hold">
                                          <p:stCondLst>
                                            <p:cond delay="0"/>
                                          </p:stCondLst>
                                        </p:cTn>
                                        <p:tgtEl>
                                          <p:spTgt spid="21"/>
                                        </p:tgtEl>
                                        <p:attrNameLst>
                                          <p:attrName>style.visibility</p:attrName>
                                        </p:attrNameLst>
                                      </p:cBhvr>
                                      <p:to>
                                        <p:strVal val="visible"/>
                                      </p:to>
                                    </p:set>
                                    <p:animEffect transition="in" filter="fade">
                                      <p:cBhvr>
                                        <p:cTn id="35" dur="500"/>
                                        <p:tgtEl>
                                          <p:spTgt spid="21"/>
                                        </p:tgtEl>
                                      </p:cBhvr>
                                    </p:animEffect>
                                  </p:childTnLst>
                                </p:cTn>
                              </p:par>
                              <p:par>
                                <p:cTn id="36" presetID="10" presetClass="entr" presetSubtype="0" fill="hold" nodeType="withEffect">
                                  <p:stCondLst>
                                    <p:cond delay="0"/>
                                  </p:stCondLst>
                                  <p:childTnLst>
                                    <p:set>
                                      <p:cBhvr>
                                        <p:cTn id="37" dur="1" fill="hold">
                                          <p:stCondLst>
                                            <p:cond delay="0"/>
                                          </p:stCondLst>
                                        </p:cTn>
                                        <p:tgtEl>
                                          <p:spTgt spid="23"/>
                                        </p:tgtEl>
                                        <p:attrNameLst>
                                          <p:attrName>style.visibility</p:attrName>
                                        </p:attrNameLst>
                                      </p:cBhvr>
                                      <p:to>
                                        <p:strVal val="visible"/>
                                      </p:to>
                                    </p:set>
                                    <p:animEffect transition="in" filter="fade">
                                      <p:cBhvr>
                                        <p:cTn id="38" dur="500"/>
                                        <p:tgtEl>
                                          <p:spTgt spid="23"/>
                                        </p:tgtEl>
                                      </p:cBhvr>
                                    </p:animEffect>
                                  </p:childTnLst>
                                </p:cTn>
                              </p:par>
                              <p:par>
                                <p:cTn id="39" presetID="10" presetClass="entr" presetSubtype="0" fill="hold" nodeType="withEffect">
                                  <p:stCondLst>
                                    <p:cond delay="0"/>
                                  </p:stCondLst>
                                  <p:childTnLst>
                                    <p:set>
                                      <p:cBhvr>
                                        <p:cTn id="40" dur="1" fill="hold">
                                          <p:stCondLst>
                                            <p:cond delay="0"/>
                                          </p:stCondLst>
                                        </p:cTn>
                                        <p:tgtEl>
                                          <p:spTgt spid="25"/>
                                        </p:tgtEl>
                                        <p:attrNameLst>
                                          <p:attrName>style.visibility</p:attrName>
                                        </p:attrNameLst>
                                      </p:cBhvr>
                                      <p:to>
                                        <p:strVal val="visible"/>
                                      </p:to>
                                    </p:set>
                                    <p:animEffect transition="in" filter="fade">
                                      <p:cBhvr>
                                        <p:cTn id="41"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1" grpId="0"/>
      <p:bldP spid="19" grpId="0"/>
    </p:bldLst>
  </p:timing>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55312" y="1210241"/>
            <a:ext cx="7279928" cy="36933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式中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为行向量。将</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表为列向量组</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，即</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，则：</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868680" y="1190729"/>
          <a:ext cx="228600" cy="365760"/>
        </p:xfrm>
        <a:graphic>
          <a:graphicData uri="http://schemas.openxmlformats.org/presentationml/2006/ole">
            <mc:AlternateContent xmlns:mc="http://schemas.openxmlformats.org/markup-compatibility/2006">
              <mc:Choice xmlns:v="urn:schemas-microsoft-com:vml" Requires="v">
                <p:oleObj spid="_x0000_s270338" name="Equation" r:id="rId3" imgW="139700" imgH="228600" progId="Equation.DSMT4">
                  <p:embed/>
                </p:oleObj>
              </mc:Choice>
              <mc:Fallback>
                <p:oleObj name="Equation" r:id="rId3" imgW="139700" imgH="2286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8680" y="1190729"/>
                        <a:ext cx="228600" cy="365760"/>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2457450" y="1257635"/>
          <a:ext cx="251460" cy="251460"/>
        </p:xfrm>
        <a:graphic>
          <a:graphicData uri="http://schemas.openxmlformats.org/presentationml/2006/ole">
            <mc:AlternateContent xmlns:mc="http://schemas.openxmlformats.org/markup-compatibility/2006">
              <mc:Choice xmlns:v="urn:schemas-microsoft-com:vml" Requires="v">
                <p:oleObj spid="_x0000_s270339" name="Equation" r:id="rId5" imgW="164885" imgH="164885" progId="Equation.DSMT4">
                  <p:embed/>
                </p:oleObj>
              </mc:Choice>
              <mc:Fallback>
                <p:oleObj name="Equation" r:id="rId5" imgW="164885" imgH="164885"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457450" y="1257635"/>
                        <a:ext cx="251460" cy="251460"/>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4069080" y="1210241"/>
          <a:ext cx="445770" cy="388251"/>
        </p:xfrm>
        <a:graphic>
          <a:graphicData uri="http://schemas.openxmlformats.org/presentationml/2006/ole">
            <mc:AlternateContent xmlns:mc="http://schemas.openxmlformats.org/markup-compatibility/2006">
              <mc:Choice xmlns:v="urn:schemas-microsoft-com:vml" Requires="v">
                <p:oleObj spid="_x0000_s270340" name="Equation" r:id="rId7" imgW="291973" imgH="253890" progId="Equation.DSMT4">
                  <p:embed/>
                </p:oleObj>
              </mc:Choice>
              <mc:Fallback>
                <p:oleObj name="Equation" r:id="rId7" imgW="291973" imgH="253890"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069080" y="1210241"/>
                        <a:ext cx="445770" cy="388251"/>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4949190" y="1222311"/>
          <a:ext cx="1672305" cy="355180"/>
        </p:xfrm>
        <a:graphic>
          <a:graphicData uri="http://schemas.openxmlformats.org/presentationml/2006/ole">
            <mc:AlternateContent xmlns:mc="http://schemas.openxmlformats.org/markup-compatibility/2006">
              <mc:Choice xmlns:v="urn:schemas-microsoft-com:vml" Requires="v">
                <p:oleObj spid="_x0000_s270341" name="Equation" r:id="rId9" imgW="1079500" imgH="228600" progId="Equation.DSMT4">
                  <p:embed/>
                </p:oleObj>
              </mc:Choice>
              <mc:Fallback>
                <p:oleObj name="Equation" r:id="rId9" imgW="1079500" imgH="228600" progId="Equation.DSMT4">
                  <p:embed/>
                  <p:pic>
                    <p:nvPicPr>
                      <p:cNvPr id="12" name="对象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949190" y="1222311"/>
                        <a:ext cx="1672305" cy="355180"/>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1969940" y="1645886"/>
          <a:ext cx="4198280" cy="765810"/>
        </p:xfrm>
        <a:graphic>
          <a:graphicData uri="http://schemas.openxmlformats.org/presentationml/2006/ole">
            <mc:AlternateContent xmlns:mc="http://schemas.openxmlformats.org/markup-compatibility/2006">
              <mc:Choice xmlns:v="urn:schemas-microsoft-com:vml" Requires="v">
                <p:oleObj spid="_x0000_s270342" name="Equation" r:id="rId11" imgW="2921000" imgH="533400" progId="Equation.DSMT4">
                  <p:embed/>
                </p:oleObj>
              </mc:Choice>
              <mc:Fallback>
                <p:oleObj name="Equation" r:id="rId11" imgW="2921000" imgH="533400" progId="Equation.DSMT4">
                  <p:embed/>
                  <p:pic>
                    <p:nvPicPr>
                      <p:cNvPr id="14" name="对象 1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969940" y="1645886"/>
                        <a:ext cx="4198280" cy="765810"/>
                      </a:xfrm>
                      <a:prstGeom prst="rect">
                        <a:avLst/>
                      </a:prstGeom>
                      <a:noFill/>
                    </p:spPr>
                  </p:pic>
                </p:oleObj>
              </mc:Fallback>
            </mc:AlternateContent>
          </a:graphicData>
        </a:graphic>
      </p:graphicFrame>
      <p:sp>
        <p:nvSpPr>
          <p:cNvPr id="15" name="矩形 14"/>
          <p:cNvSpPr/>
          <p:nvPr/>
        </p:nvSpPr>
        <p:spPr>
          <a:xfrm>
            <a:off x="355312" y="2501092"/>
            <a:ext cx="8240048" cy="923330"/>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令式中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为标量。该式表明</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的行是</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的行的线性组合。同理有</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的行是</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的行的线性组合，如此等等。故</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的每一行均可表为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的行的线性组合。由此可得：</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7" name="对象 16"/>
          <p:cNvGraphicFramePr>
            <a:graphicFrameLocks noChangeAspect="1"/>
          </p:cNvGraphicFramePr>
          <p:nvPr>
            <p:extLst/>
          </p:nvPr>
        </p:nvGraphicFramePr>
        <p:xfrm>
          <a:off x="1323022" y="2501092"/>
          <a:ext cx="865517" cy="318205"/>
        </p:xfrm>
        <a:graphic>
          <a:graphicData uri="http://schemas.openxmlformats.org/presentationml/2006/ole">
            <mc:AlternateContent xmlns:mc="http://schemas.openxmlformats.org/markup-compatibility/2006">
              <mc:Choice xmlns:v="urn:schemas-microsoft-com:vml" Requires="v">
                <p:oleObj spid="_x0000_s270343" name="Equation" r:id="rId13" imgW="647700" imgH="241300" progId="Equation.DSMT4">
                  <p:embed/>
                </p:oleObj>
              </mc:Choice>
              <mc:Fallback>
                <p:oleObj name="Equation" r:id="rId13" imgW="647700" imgH="241300" progId="Equation.DSMT4">
                  <p:embed/>
                  <p:pic>
                    <p:nvPicPr>
                      <p:cNvPr id="17" name="对象 1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323022" y="2501092"/>
                        <a:ext cx="865517" cy="318205"/>
                      </a:xfrm>
                      <a:prstGeom prst="rect">
                        <a:avLst/>
                      </a:prstGeom>
                      <a:noFill/>
                    </p:spPr>
                  </p:pic>
                </p:oleObj>
              </mc:Fallback>
            </mc:AlternateContent>
          </a:graphicData>
        </a:graphic>
      </p:graphicFrame>
      <p:graphicFrame>
        <p:nvGraphicFramePr>
          <p:cNvPr id="19" name="对象 18"/>
          <p:cNvGraphicFramePr>
            <a:graphicFrameLocks noChangeAspect="1"/>
          </p:cNvGraphicFramePr>
          <p:nvPr>
            <p:extLst/>
          </p:nvPr>
        </p:nvGraphicFramePr>
        <p:xfrm>
          <a:off x="2314269" y="2509120"/>
          <a:ext cx="989612" cy="310177"/>
        </p:xfrm>
        <a:graphic>
          <a:graphicData uri="http://schemas.openxmlformats.org/presentationml/2006/ole">
            <mc:AlternateContent xmlns:mc="http://schemas.openxmlformats.org/markup-compatibility/2006">
              <mc:Choice xmlns:v="urn:schemas-microsoft-com:vml" Requires="v">
                <p:oleObj spid="_x0000_s270344" name="Equation" r:id="rId15" imgW="634725" imgH="203112" progId="Equation.DSMT4">
                  <p:embed/>
                </p:oleObj>
              </mc:Choice>
              <mc:Fallback>
                <p:oleObj name="Equation" r:id="rId15" imgW="634725" imgH="203112" progId="Equation.DSMT4">
                  <p:embed/>
                  <p:pic>
                    <p:nvPicPr>
                      <p:cNvPr id="19" name="对象 1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314269" y="2509120"/>
                        <a:ext cx="989612" cy="310177"/>
                      </a:xfrm>
                      <a:prstGeom prst="rect">
                        <a:avLst/>
                      </a:prstGeom>
                      <a:noFill/>
                    </p:spPr>
                  </p:pic>
                </p:oleObj>
              </mc:Fallback>
            </mc:AlternateContent>
          </a:graphicData>
        </a:graphic>
      </p:graphicFrame>
      <p:graphicFrame>
        <p:nvGraphicFramePr>
          <p:cNvPr id="21" name="对象 20"/>
          <p:cNvGraphicFramePr>
            <a:graphicFrameLocks noChangeAspect="1"/>
          </p:cNvGraphicFramePr>
          <p:nvPr>
            <p:extLst/>
          </p:nvPr>
        </p:nvGraphicFramePr>
        <p:xfrm>
          <a:off x="3455940" y="2495887"/>
          <a:ext cx="262890" cy="328613"/>
        </p:xfrm>
        <a:graphic>
          <a:graphicData uri="http://schemas.openxmlformats.org/presentationml/2006/ole">
            <mc:AlternateContent xmlns:mc="http://schemas.openxmlformats.org/markup-compatibility/2006">
              <mc:Choice xmlns:v="urn:schemas-microsoft-com:vml" Requires="v">
                <p:oleObj spid="_x0000_s270345" name="Equation" r:id="rId17" imgW="190417" imgH="241195" progId="Equation.DSMT4">
                  <p:embed/>
                </p:oleObj>
              </mc:Choice>
              <mc:Fallback>
                <p:oleObj name="Equation" r:id="rId17" imgW="190417" imgH="241195" progId="Equation.DSMT4">
                  <p:embed/>
                  <p:pic>
                    <p:nvPicPr>
                      <p:cNvPr id="21" name="对象 20"/>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455940" y="2495887"/>
                        <a:ext cx="262890" cy="328613"/>
                      </a:xfrm>
                      <a:prstGeom prst="rect">
                        <a:avLst/>
                      </a:prstGeom>
                      <a:noFill/>
                    </p:spPr>
                  </p:pic>
                </p:oleObj>
              </mc:Fallback>
            </mc:AlternateContent>
          </a:graphicData>
        </a:graphic>
      </p:graphicFrame>
      <p:graphicFrame>
        <p:nvGraphicFramePr>
          <p:cNvPr id="23" name="对象 22"/>
          <p:cNvGraphicFramePr>
            <a:graphicFrameLocks noChangeAspect="1"/>
          </p:cNvGraphicFramePr>
          <p:nvPr>
            <p:extLst/>
          </p:nvPr>
        </p:nvGraphicFramePr>
        <p:xfrm>
          <a:off x="5524726" y="2522093"/>
          <a:ext cx="989807" cy="307181"/>
        </p:xfrm>
        <a:graphic>
          <a:graphicData uri="http://schemas.openxmlformats.org/presentationml/2006/ole">
            <mc:AlternateContent xmlns:mc="http://schemas.openxmlformats.org/markup-compatibility/2006">
              <mc:Choice xmlns:v="urn:schemas-microsoft-com:vml" Requires="v">
                <p:oleObj spid="_x0000_s270346" name="Equation" r:id="rId19" imgW="825500" imgH="254000" progId="Equation.DSMT4">
                  <p:embed/>
                </p:oleObj>
              </mc:Choice>
              <mc:Fallback>
                <p:oleObj name="Equation" r:id="rId19" imgW="825500" imgH="254000" progId="Equation.DSMT4">
                  <p:embed/>
                  <p:pic>
                    <p:nvPicPr>
                      <p:cNvPr id="23" name="对象 22"/>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524726" y="2522093"/>
                        <a:ext cx="989807" cy="307181"/>
                      </a:xfrm>
                      <a:prstGeom prst="rect">
                        <a:avLst/>
                      </a:prstGeom>
                      <a:noFill/>
                    </p:spPr>
                  </p:pic>
                </p:oleObj>
              </mc:Fallback>
            </mc:AlternateContent>
          </a:graphicData>
        </a:graphic>
      </p:graphicFrame>
      <p:graphicFrame>
        <p:nvGraphicFramePr>
          <p:cNvPr id="25" name="对象 24"/>
          <p:cNvGraphicFramePr>
            <a:graphicFrameLocks noChangeAspect="1"/>
          </p:cNvGraphicFramePr>
          <p:nvPr>
            <p:extLst/>
          </p:nvPr>
        </p:nvGraphicFramePr>
        <p:xfrm>
          <a:off x="7292174" y="2511603"/>
          <a:ext cx="900827" cy="297180"/>
        </p:xfrm>
        <a:graphic>
          <a:graphicData uri="http://schemas.openxmlformats.org/presentationml/2006/ole">
            <mc:AlternateContent xmlns:mc="http://schemas.openxmlformats.org/markup-compatibility/2006">
              <mc:Choice xmlns:v="urn:schemas-microsoft-com:vml" Requires="v">
                <p:oleObj spid="_x0000_s270347" name="Equation" r:id="rId21" imgW="926698" imgH="304668" progId="Equation.DSMT4">
                  <p:embed/>
                </p:oleObj>
              </mc:Choice>
              <mc:Fallback>
                <p:oleObj name="Equation" r:id="rId21" imgW="926698" imgH="304668" progId="Equation.DSMT4">
                  <p:embed/>
                  <p:pic>
                    <p:nvPicPr>
                      <p:cNvPr id="25" name="对象 24"/>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292174" y="2511603"/>
                        <a:ext cx="900827" cy="297180"/>
                      </a:xfrm>
                      <a:prstGeom prst="rect">
                        <a:avLst/>
                      </a:prstGeom>
                      <a:noFill/>
                    </p:spPr>
                  </p:pic>
                </p:oleObj>
              </mc:Fallback>
            </mc:AlternateContent>
          </a:graphicData>
        </a:graphic>
      </p:graphicFrame>
      <p:graphicFrame>
        <p:nvGraphicFramePr>
          <p:cNvPr id="27" name="对象 26"/>
          <p:cNvGraphicFramePr>
            <a:graphicFrameLocks noChangeAspect="1"/>
          </p:cNvGraphicFramePr>
          <p:nvPr>
            <p:extLst/>
          </p:nvPr>
        </p:nvGraphicFramePr>
        <p:xfrm>
          <a:off x="2686215" y="2740759"/>
          <a:ext cx="1335300" cy="420910"/>
        </p:xfrm>
        <a:graphic>
          <a:graphicData uri="http://schemas.openxmlformats.org/presentationml/2006/ole">
            <mc:AlternateContent xmlns:mc="http://schemas.openxmlformats.org/markup-compatibility/2006">
              <mc:Choice xmlns:v="urn:schemas-microsoft-com:vml" Requires="v">
                <p:oleObj spid="_x0000_s270348" name="Equation" r:id="rId23" imgW="876300" imgH="279400" progId="Equation.DSMT4">
                  <p:embed/>
                </p:oleObj>
              </mc:Choice>
              <mc:Fallback>
                <p:oleObj name="Equation" r:id="rId23" imgW="876300" imgH="279400" progId="Equation.DSMT4">
                  <p:embed/>
                  <p:pic>
                    <p:nvPicPr>
                      <p:cNvPr id="27" name="对象 26"/>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2686215" y="2740759"/>
                        <a:ext cx="1335300" cy="420910"/>
                      </a:xfrm>
                      <a:prstGeom prst="rect">
                        <a:avLst/>
                      </a:prstGeom>
                      <a:noFill/>
                    </p:spPr>
                  </p:pic>
                </p:oleObj>
              </mc:Fallback>
            </mc:AlternateContent>
          </a:graphicData>
        </a:graphic>
      </p:graphicFrame>
      <p:graphicFrame>
        <p:nvGraphicFramePr>
          <p:cNvPr id="29" name="对象 28"/>
          <p:cNvGraphicFramePr>
            <a:graphicFrameLocks noChangeAspect="1"/>
          </p:cNvGraphicFramePr>
          <p:nvPr>
            <p:extLst/>
          </p:nvPr>
        </p:nvGraphicFramePr>
        <p:xfrm>
          <a:off x="4747085" y="2764762"/>
          <a:ext cx="1555282" cy="372904"/>
        </p:xfrm>
        <a:graphic>
          <a:graphicData uri="http://schemas.openxmlformats.org/presentationml/2006/ole">
            <mc:AlternateContent xmlns:mc="http://schemas.openxmlformats.org/markup-compatibility/2006">
              <mc:Choice xmlns:v="urn:schemas-microsoft-com:vml" Requires="v">
                <p:oleObj spid="_x0000_s270349" name="Equation" r:id="rId25" imgW="1625600" imgH="393700" progId="Equation.DSMT4">
                  <p:embed/>
                </p:oleObj>
              </mc:Choice>
              <mc:Fallback>
                <p:oleObj name="Equation" r:id="rId25" imgW="1625600" imgH="393700" progId="Equation.DSMT4">
                  <p:embed/>
                  <p:pic>
                    <p:nvPicPr>
                      <p:cNvPr id="29" name="对象 28"/>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4747085" y="2764762"/>
                        <a:ext cx="1555282" cy="372904"/>
                      </a:xfrm>
                      <a:prstGeom prst="rect">
                        <a:avLst/>
                      </a:prstGeom>
                      <a:noFill/>
                    </p:spPr>
                  </p:pic>
                </p:oleObj>
              </mc:Fallback>
            </mc:AlternateContent>
          </a:graphicData>
        </a:graphic>
      </p:graphicFrame>
      <p:graphicFrame>
        <p:nvGraphicFramePr>
          <p:cNvPr id="31" name="对象 30"/>
          <p:cNvGraphicFramePr>
            <a:graphicFrameLocks noChangeAspect="1"/>
          </p:cNvGraphicFramePr>
          <p:nvPr>
            <p:extLst/>
          </p:nvPr>
        </p:nvGraphicFramePr>
        <p:xfrm>
          <a:off x="1664156" y="3115078"/>
          <a:ext cx="327899" cy="291465"/>
        </p:xfrm>
        <a:graphic>
          <a:graphicData uri="http://schemas.openxmlformats.org/presentationml/2006/ole">
            <mc:AlternateContent xmlns:mc="http://schemas.openxmlformats.org/markup-compatibility/2006">
              <mc:Choice xmlns:v="urn:schemas-microsoft-com:vml" Requires="v">
                <p:oleObj spid="_x0000_s270350" name="Equation" r:id="rId27" imgW="253890" imgH="228501" progId="Equation.DSMT4">
                  <p:embed/>
                </p:oleObj>
              </mc:Choice>
              <mc:Fallback>
                <p:oleObj name="Equation" r:id="rId27" imgW="253890" imgH="228501" progId="Equation.DSMT4">
                  <p:embed/>
                  <p:pic>
                    <p:nvPicPr>
                      <p:cNvPr id="31" name="对象 30"/>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1664156" y="3115078"/>
                        <a:ext cx="327899" cy="291465"/>
                      </a:xfrm>
                      <a:prstGeom prst="rect">
                        <a:avLst/>
                      </a:prstGeom>
                      <a:noFill/>
                    </p:spPr>
                  </p:pic>
                </p:oleObj>
              </mc:Fallback>
            </mc:AlternateContent>
          </a:graphicData>
        </a:graphic>
      </p:graphicFrame>
      <p:graphicFrame>
        <p:nvGraphicFramePr>
          <p:cNvPr id="33" name="对象 32"/>
          <p:cNvGraphicFramePr>
            <a:graphicFrameLocks noChangeAspect="1"/>
          </p:cNvGraphicFramePr>
          <p:nvPr>
            <p:extLst/>
          </p:nvPr>
        </p:nvGraphicFramePr>
        <p:xfrm>
          <a:off x="3765412" y="3115078"/>
          <a:ext cx="256103" cy="307324"/>
        </p:xfrm>
        <a:graphic>
          <a:graphicData uri="http://schemas.openxmlformats.org/presentationml/2006/ole">
            <mc:AlternateContent xmlns:mc="http://schemas.openxmlformats.org/markup-compatibility/2006">
              <mc:Choice xmlns:v="urn:schemas-microsoft-com:vml" Requires="v">
                <p:oleObj spid="_x0000_s270351" name="Equation" r:id="rId29" imgW="190500" imgH="228600" progId="Equation.DSMT4">
                  <p:embed/>
                </p:oleObj>
              </mc:Choice>
              <mc:Fallback>
                <p:oleObj name="Equation" r:id="rId29" imgW="190500" imgH="228600" progId="Equation.DSMT4">
                  <p:embed/>
                  <p:pic>
                    <p:nvPicPr>
                      <p:cNvPr id="33" name="对象 32"/>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3765412" y="3115078"/>
                        <a:ext cx="256103" cy="307324"/>
                      </a:xfrm>
                      <a:prstGeom prst="rect">
                        <a:avLst/>
                      </a:prstGeom>
                      <a:noFill/>
                    </p:spPr>
                  </p:pic>
                </p:oleObj>
              </mc:Fallback>
            </mc:AlternateContent>
          </a:graphicData>
        </a:graphic>
      </p:graphicFrame>
      <p:graphicFrame>
        <p:nvGraphicFramePr>
          <p:cNvPr id="35" name="对象 34"/>
          <p:cNvGraphicFramePr>
            <a:graphicFrameLocks noChangeAspect="1"/>
          </p:cNvGraphicFramePr>
          <p:nvPr>
            <p:extLst/>
          </p:nvPr>
        </p:nvGraphicFramePr>
        <p:xfrm>
          <a:off x="3817925" y="3509971"/>
          <a:ext cx="1622450" cy="324490"/>
        </p:xfrm>
        <a:graphic>
          <a:graphicData uri="http://schemas.openxmlformats.org/presentationml/2006/ole">
            <mc:AlternateContent xmlns:mc="http://schemas.openxmlformats.org/markup-compatibility/2006">
              <mc:Choice xmlns:v="urn:schemas-microsoft-com:vml" Requires="v">
                <p:oleObj spid="_x0000_s270352" name="Equation" r:id="rId31" imgW="1143000" imgH="228600" progId="Equation.DSMT4">
                  <p:embed/>
                </p:oleObj>
              </mc:Choice>
              <mc:Fallback>
                <p:oleObj name="Equation" r:id="rId31" imgW="1143000" imgH="228600" progId="Equation.DSMT4">
                  <p:embed/>
                  <p:pic>
                    <p:nvPicPr>
                      <p:cNvPr id="35" name="对象 34"/>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3817925" y="3509971"/>
                        <a:ext cx="1622450" cy="324490"/>
                      </a:xfrm>
                      <a:prstGeom prst="rect">
                        <a:avLst/>
                      </a:prstGeom>
                      <a:noFill/>
                    </p:spPr>
                  </p:pic>
                </p:oleObj>
              </mc:Fallback>
            </mc:AlternateContent>
          </a:graphicData>
        </a:graphic>
      </p:graphicFrame>
      <p:sp>
        <p:nvSpPr>
          <p:cNvPr id="36" name="矩形 35"/>
          <p:cNvSpPr/>
          <p:nvPr/>
        </p:nvSpPr>
        <p:spPr>
          <a:xfrm>
            <a:off x="230307" y="3899219"/>
            <a:ext cx="8317323" cy="369332"/>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进而，可把</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看成</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的输出反馈系统，又有</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38" name="对象 37"/>
          <p:cNvGraphicFramePr>
            <a:graphicFrameLocks noChangeAspect="1"/>
          </p:cNvGraphicFramePr>
          <p:nvPr>
            <p:extLst/>
          </p:nvPr>
        </p:nvGraphicFramePr>
        <p:xfrm>
          <a:off x="1664156" y="3927159"/>
          <a:ext cx="377256" cy="318310"/>
        </p:xfrm>
        <a:graphic>
          <a:graphicData uri="http://schemas.openxmlformats.org/presentationml/2006/ole">
            <mc:AlternateContent xmlns:mc="http://schemas.openxmlformats.org/markup-compatibility/2006">
              <mc:Choice xmlns:v="urn:schemas-microsoft-com:vml" Requires="v">
                <p:oleObj spid="_x0000_s270353" name="Equation" r:id="rId33" imgW="304536" imgH="253780" progId="Equation.DSMT4">
                  <p:embed/>
                </p:oleObj>
              </mc:Choice>
              <mc:Fallback>
                <p:oleObj name="Equation" r:id="rId33" imgW="304536" imgH="253780" progId="Equation.DSMT4">
                  <p:embed/>
                  <p:pic>
                    <p:nvPicPr>
                      <p:cNvPr id="38" name="对象 37"/>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1664156" y="3927159"/>
                        <a:ext cx="377256" cy="318310"/>
                      </a:xfrm>
                      <a:prstGeom prst="rect">
                        <a:avLst/>
                      </a:prstGeom>
                      <a:noFill/>
                    </p:spPr>
                  </p:pic>
                </p:oleObj>
              </mc:Fallback>
            </mc:AlternateContent>
          </a:graphicData>
        </a:graphic>
      </p:graphicFrame>
      <p:graphicFrame>
        <p:nvGraphicFramePr>
          <p:cNvPr id="40" name="对象 39"/>
          <p:cNvGraphicFramePr>
            <a:graphicFrameLocks noChangeAspect="1"/>
          </p:cNvGraphicFramePr>
          <p:nvPr>
            <p:extLst/>
          </p:nvPr>
        </p:nvGraphicFramePr>
        <p:xfrm>
          <a:off x="2468501" y="3927158"/>
          <a:ext cx="423366" cy="326597"/>
        </p:xfrm>
        <a:graphic>
          <a:graphicData uri="http://schemas.openxmlformats.org/presentationml/2006/ole">
            <mc:AlternateContent xmlns:mc="http://schemas.openxmlformats.org/markup-compatibility/2006">
              <mc:Choice xmlns:v="urn:schemas-microsoft-com:vml" Requires="v">
                <p:oleObj spid="_x0000_s270354" name="Equation" r:id="rId35" imgW="330057" imgH="253890" progId="Equation.DSMT4">
                  <p:embed/>
                </p:oleObj>
              </mc:Choice>
              <mc:Fallback>
                <p:oleObj name="Equation" r:id="rId35" imgW="330057" imgH="253890" progId="Equation.DSMT4">
                  <p:embed/>
                  <p:pic>
                    <p:nvPicPr>
                      <p:cNvPr id="40" name="对象 39"/>
                      <p:cNvPicPr>
                        <a:picLocks noChangeAspect="1" noChangeArrowheads="1"/>
                      </p:cNvPicPr>
                      <p:nvPr/>
                    </p:nvPicPr>
                    <p:blipFill>
                      <a:blip r:embed="rId36">
                        <a:extLst>
                          <a:ext uri="{28A0092B-C50C-407E-A947-70E740481C1C}">
                            <a14:useLocalDpi xmlns:a14="http://schemas.microsoft.com/office/drawing/2010/main" val="0"/>
                          </a:ext>
                        </a:extLst>
                      </a:blip>
                      <a:srcRect/>
                      <a:stretch>
                        <a:fillRect/>
                      </a:stretch>
                    </p:blipFill>
                    <p:spPr bwMode="auto">
                      <a:xfrm>
                        <a:off x="2468501" y="3927158"/>
                        <a:ext cx="423366" cy="326597"/>
                      </a:xfrm>
                      <a:prstGeom prst="rect">
                        <a:avLst/>
                      </a:prstGeom>
                      <a:noFill/>
                    </p:spPr>
                  </p:pic>
                </p:oleObj>
              </mc:Fallback>
            </mc:AlternateContent>
          </a:graphicData>
        </a:graphic>
      </p:graphicFrame>
      <p:graphicFrame>
        <p:nvGraphicFramePr>
          <p:cNvPr id="42" name="对象 41"/>
          <p:cNvGraphicFramePr>
            <a:graphicFrameLocks noChangeAspect="1"/>
          </p:cNvGraphicFramePr>
          <p:nvPr>
            <p:extLst/>
          </p:nvPr>
        </p:nvGraphicFramePr>
        <p:xfrm>
          <a:off x="3765412" y="4235784"/>
          <a:ext cx="1815623" cy="363125"/>
        </p:xfrm>
        <a:graphic>
          <a:graphicData uri="http://schemas.openxmlformats.org/presentationml/2006/ole">
            <mc:AlternateContent xmlns:mc="http://schemas.openxmlformats.org/markup-compatibility/2006">
              <mc:Choice xmlns:v="urn:schemas-microsoft-com:vml" Requires="v">
                <p:oleObj spid="_x0000_s270355" name="Equation" r:id="rId37" imgW="1143000" imgH="228600" progId="Equation.DSMT4">
                  <p:embed/>
                </p:oleObj>
              </mc:Choice>
              <mc:Fallback>
                <p:oleObj name="Equation" r:id="rId37" imgW="1143000" imgH="228600" progId="Equation.DSMT4">
                  <p:embed/>
                  <p:pic>
                    <p:nvPicPr>
                      <p:cNvPr id="42" name="对象 41"/>
                      <p:cNvPicPr>
                        <a:picLocks noChangeAspect="1" noChangeArrowheads="1"/>
                      </p:cNvPicPr>
                      <p:nvPr/>
                    </p:nvPicPr>
                    <p:blipFill>
                      <a:blip r:embed="rId38">
                        <a:extLst>
                          <a:ext uri="{28A0092B-C50C-407E-A947-70E740481C1C}">
                            <a14:useLocalDpi xmlns:a14="http://schemas.microsoft.com/office/drawing/2010/main" val="0"/>
                          </a:ext>
                        </a:extLst>
                      </a:blip>
                      <a:srcRect/>
                      <a:stretch>
                        <a:fillRect/>
                      </a:stretch>
                    </p:blipFill>
                    <p:spPr bwMode="auto">
                      <a:xfrm>
                        <a:off x="3765412" y="4235784"/>
                        <a:ext cx="1815623" cy="363125"/>
                      </a:xfrm>
                      <a:prstGeom prst="rect">
                        <a:avLst/>
                      </a:prstGeom>
                      <a:noFill/>
                    </p:spPr>
                  </p:pic>
                </p:oleObj>
              </mc:Fallback>
            </mc:AlternateContent>
          </a:graphicData>
        </a:graphic>
      </p:graphicFrame>
      <p:sp>
        <p:nvSpPr>
          <p:cNvPr id="43" name="矩形 42"/>
          <p:cNvSpPr/>
          <p:nvPr/>
        </p:nvSpPr>
        <p:spPr>
          <a:xfrm>
            <a:off x="464192" y="4562416"/>
            <a:ext cx="226215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从而，由上面两式得</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45" name="对象 44"/>
          <p:cNvGraphicFramePr>
            <a:graphicFrameLocks noChangeAspect="1"/>
          </p:cNvGraphicFramePr>
          <p:nvPr>
            <p:extLst/>
          </p:nvPr>
        </p:nvGraphicFramePr>
        <p:xfrm>
          <a:off x="3718830" y="4861930"/>
          <a:ext cx="1721545" cy="344309"/>
        </p:xfrm>
        <a:graphic>
          <a:graphicData uri="http://schemas.openxmlformats.org/presentationml/2006/ole">
            <mc:AlternateContent xmlns:mc="http://schemas.openxmlformats.org/markup-compatibility/2006">
              <mc:Choice xmlns:v="urn:schemas-microsoft-com:vml" Requires="v">
                <p:oleObj spid="_x0000_s270356" name="Equation" r:id="rId39" imgW="1143000" imgH="228600" progId="Equation.DSMT4">
                  <p:embed/>
                </p:oleObj>
              </mc:Choice>
              <mc:Fallback>
                <p:oleObj name="Equation" r:id="rId39" imgW="1143000" imgH="228600" progId="Equation.DSMT4">
                  <p:embed/>
                  <p:pic>
                    <p:nvPicPr>
                      <p:cNvPr id="45" name="对象 44"/>
                      <p:cNvPicPr>
                        <a:picLocks noChangeAspect="1" noChangeArrowheads="1"/>
                      </p:cNvPicPr>
                      <p:nvPr/>
                    </p:nvPicPr>
                    <p:blipFill>
                      <a:blip r:embed="rId40">
                        <a:extLst>
                          <a:ext uri="{28A0092B-C50C-407E-A947-70E740481C1C}">
                            <a14:useLocalDpi xmlns:a14="http://schemas.microsoft.com/office/drawing/2010/main" val="0"/>
                          </a:ext>
                        </a:extLst>
                      </a:blip>
                      <a:srcRect/>
                      <a:stretch>
                        <a:fillRect/>
                      </a:stretch>
                    </p:blipFill>
                    <p:spPr bwMode="auto">
                      <a:xfrm>
                        <a:off x="3718830" y="4861930"/>
                        <a:ext cx="1721545" cy="344309"/>
                      </a:xfrm>
                      <a:prstGeom prst="rect">
                        <a:avLst/>
                      </a:prstGeom>
                      <a:noFill/>
                    </p:spPr>
                  </p:pic>
                </p:oleObj>
              </mc:Fallback>
            </mc:AlternateContent>
          </a:graphicData>
        </a:graphic>
      </p:graphicFrame>
      <p:sp>
        <p:nvSpPr>
          <p:cNvPr id="46" name="矩形 45"/>
          <p:cNvSpPr/>
          <p:nvPr/>
        </p:nvSpPr>
        <p:spPr>
          <a:xfrm>
            <a:off x="207224" y="5194769"/>
            <a:ext cx="3647152" cy="369332"/>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这表明输出反馈保持了能观性。</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47" name="矩形 46"/>
          <p:cNvSpPr/>
          <p:nvPr/>
        </p:nvSpPr>
        <p:spPr>
          <a:xfrm>
            <a:off x="206462" y="5576148"/>
            <a:ext cx="1114088" cy="369332"/>
          </a:xfrm>
          <a:prstGeom prst="rect">
            <a:avLst/>
          </a:prstGeom>
        </p:spPr>
        <p:txBody>
          <a:bodyPr wrap="none">
            <a:spAutoFit/>
          </a:bodyPr>
          <a:lstStyle/>
          <a:p>
            <a:pPr marL="0" marR="0" lvl="0" indent="229553" algn="just"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证毕。</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353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662095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par>
                                <p:cTn id="8" presetID="10" presetClass="entr" presetSubtype="0" fill="hold" nodeType="withEffect">
                                  <p:stCondLst>
                                    <p:cond delay="0"/>
                                  </p:stCondLst>
                                  <p:childTnLst>
                                    <p:set>
                                      <p:cBhvr>
                                        <p:cTn id="9" dur="1" fill="hold">
                                          <p:stCondLst>
                                            <p:cond delay="0"/>
                                          </p:stCondLst>
                                        </p:cTn>
                                        <p:tgtEl>
                                          <p:spTgt spid="19"/>
                                        </p:tgtEl>
                                        <p:attrNameLst>
                                          <p:attrName>style.visibility</p:attrName>
                                        </p:attrNameLst>
                                      </p:cBhvr>
                                      <p:to>
                                        <p:strVal val="visible"/>
                                      </p:to>
                                    </p:set>
                                    <p:animEffect transition="in" filter="fade">
                                      <p:cBhvr>
                                        <p:cTn id="10" dur="500"/>
                                        <p:tgtEl>
                                          <p:spTgt spid="19"/>
                                        </p:tgtEl>
                                      </p:cBhvr>
                                    </p:animEffect>
                                  </p:childTnLst>
                                </p:cTn>
                              </p:par>
                              <p:par>
                                <p:cTn id="11" presetID="10" presetClass="entr" presetSubtype="0" fill="hold" nodeType="withEffect">
                                  <p:stCondLst>
                                    <p:cond delay="0"/>
                                  </p:stCondLst>
                                  <p:childTnLst>
                                    <p:set>
                                      <p:cBhvr>
                                        <p:cTn id="12" dur="1" fill="hold">
                                          <p:stCondLst>
                                            <p:cond delay="0"/>
                                          </p:stCondLst>
                                        </p:cTn>
                                        <p:tgtEl>
                                          <p:spTgt spid="21"/>
                                        </p:tgtEl>
                                        <p:attrNameLst>
                                          <p:attrName>style.visibility</p:attrName>
                                        </p:attrNameLst>
                                      </p:cBhvr>
                                      <p:to>
                                        <p:strVal val="visible"/>
                                      </p:to>
                                    </p:set>
                                    <p:animEffect transition="in" filter="fade">
                                      <p:cBhvr>
                                        <p:cTn id="13" dur="500"/>
                                        <p:tgtEl>
                                          <p:spTgt spid="21"/>
                                        </p:tgtEl>
                                      </p:cBhvr>
                                    </p:animEffect>
                                  </p:childTnLst>
                                </p:cTn>
                              </p:par>
                              <p:par>
                                <p:cTn id="14" presetID="10" presetClass="entr" presetSubtype="0" fill="hold" nodeType="withEffect">
                                  <p:stCondLst>
                                    <p:cond delay="0"/>
                                  </p:stCondLst>
                                  <p:childTnLst>
                                    <p:set>
                                      <p:cBhvr>
                                        <p:cTn id="15" dur="1" fill="hold">
                                          <p:stCondLst>
                                            <p:cond delay="0"/>
                                          </p:stCondLst>
                                        </p:cTn>
                                        <p:tgtEl>
                                          <p:spTgt spid="23"/>
                                        </p:tgtEl>
                                        <p:attrNameLst>
                                          <p:attrName>style.visibility</p:attrName>
                                        </p:attrNameLst>
                                      </p:cBhvr>
                                      <p:to>
                                        <p:strVal val="visible"/>
                                      </p:to>
                                    </p:set>
                                    <p:animEffect transition="in" filter="fade">
                                      <p:cBhvr>
                                        <p:cTn id="16" dur="500"/>
                                        <p:tgtEl>
                                          <p:spTgt spid="23"/>
                                        </p:tgtEl>
                                      </p:cBhvr>
                                    </p:animEffect>
                                  </p:childTnLst>
                                </p:cTn>
                              </p:par>
                              <p:par>
                                <p:cTn id="17" presetID="10" presetClass="entr" presetSubtype="0" fill="hold" nodeType="withEffect">
                                  <p:stCondLst>
                                    <p:cond delay="0"/>
                                  </p:stCondLst>
                                  <p:childTnLst>
                                    <p:set>
                                      <p:cBhvr>
                                        <p:cTn id="18" dur="1" fill="hold">
                                          <p:stCondLst>
                                            <p:cond delay="0"/>
                                          </p:stCondLst>
                                        </p:cTn>
                                        <p:tgtEl>
                                          <p:spTgt spid="25"/>
                                        </p:tgtEl>
                                        <p:attrNameLst>
                                          <p:attrName>style.visibility</p:attrName>
                                        </p:attrNameLst>
                                      </p:cBhvr>
                                      <p:to>
                                        <p:strVal val="visible"/>
                                      </p:to>
                                    </p:set>
                                    <p:animEffect transition="in" filter="fade">
                                      <p:cBhvr>
                                        <p:cTn id="19" dur="500"/>
                                        <p:tgtEl>
                                          <p:spTgt spid="25"/>
                                        </p:tgtEl>
                                      </p:cBhvr>
                                    </p:animEffect>
                                  </p:childTnLst>
                                </p:cTn>
                              </p:par>
                              <p:par>
                                <p:cTn id="20" presetID="10" presetClass="entr" presetSubtype="0" fill="hold" nodeType="withEffect">
                                  <p:stCondLst>
                                    <p:cond delay="0"/>
                                  </p:stCondLst>
                                  <p:childTnLst>
                                    <p:set>
                                      <p:cBhvr>
                                        <p:cTn id="21" dur="1" fill="hold">
                                          <p:stCondLst>
                                            <p:cond delay="0"/>
                                          </p:stCondLst>
                                        </p:cTn>
                                        <p:tgtEl>
                                          <p:spTgt spid="29"/>
                                        </p:tgtEl>
                                        <p:attrNameLst>
                                          <p:attrName>style.visibility</p:attrName>
                                        </p:attrNameLst>
                                      </p:cBhvr>
                                      <p:to>
                                        <p:strVal val="visible"/>
                                      </p:to>
                                    </p:set>
                                    <p:animEffect transition="in" filter="fade">
                                      <p:cBhvr>
                                        <p:cTn id="22" dur="500"/>
                                        <p:tgtEl>
                                          <p:spTgt spid="29"/>
                                        </p:tgtEl>
                                      </p:cBhvr>
                                    </p:animEffect>
                                  </p:childTnLst>
                                </p:cTn>
                              </p:par>
                              <p:par>
                                <p:cTn id="23" presetID="10" presetClass="entr" presetSubtype="0" fill="hold" nodeType="withEffect">
                                  <p:stCondLst>
                                    <p:cond delay="0"/>
                                  </p:stCondLst>
                                  <p:childTnLst>
                                    <p:set>
                                      <p:cBhvr>
                                        <p:cTn id="24" dur="1" fill="hold">
                                          <p:stCondLst>
                                            <p:cond delay="0"/>
                                          </p:stCondLst>
                                        </p:cTn>
                                        <p:tgtEl>
                                          <p:spTgt spid="27"/>
                                        </p:tgtEl>
                                        <p:attrNameLst>
                                          <p:attrName>style.visibility</p:attrName>
                                        </p:attrNameLst>
                                      </p:cBhvr>
                                      <p:to>
                                        <p:strVal val="visible"/>
                                      </p:to>
                                    </p:set>
                                    <p:animEffect transition="in" filter="fade">
                                      <p:cBhvr>
                                        <p:cTn id="25" dur="500"/>
                                        <p:tgtEl>
                                          <p:spTgt spid="27"/>
                                        </p:tgtEl>
                                      </p:cBhvr>
                                    </p:animEffect>
                                  </p:childTnLst>
                                </p:cTn>
                              </p:par>
                              <p:par>
                                <p:cTn id="26" presetID="10" presetClass="entr" presetSubtype="0" fill="hold" nodeType="withEffect">
                                  <p:stCondLst>
                                    <p:cond delay="0"/>
                                  </p:stCondLst>
                                  <p:childTnLst>
                                    <p:set>
                                      <p:cBhvr>
                                        <p:cTn id="27" dur="1" fill="hold">
                                          <p:stCondLst>
                                            <p:cond delay="0"/>
                                          </p:stCondLst>
                                        </p:cTn>
                                        <p:tgtEl>
                                          <p:spTgt spid="31"/>
                                        </p:tgtEl>
                                        <p:attrNameLst>
                                          <p:attrName>style.visibility</p:attrName>
                                        </p:attrNameLst>
                                      </p:cBhvr>
                                      <p:to>
                                        <p:strVal val="visible"/>
                                      </p:to>
                                    </p:set>
                                    <p:animEffect transition="in" filter="fade">
                                      <p:cBhvr>
                                        <p:cTn id="28" dur="500"/>
                                        <p:tgtEl>
                                          <p:spTgt spid="31"/>
                                        </p:tgtEl>
                                      </p:cBhvr>
                                    </p:animEffect>
                                  </p:childTnLst>
                                </p:cTn>
                              </p:par>
                              <p:par>
                                <p:cTn id="29" presetID="10" presetClass="entr" presetSubtype="0" fill="hold" nodeType="withEffect">
                                  <p:stCondLst>
                                    <p:cond delay="0"/>
                                  </p:stCondLst>
                                  <p:childTnLst>
                                    <p:set>
                                      <p:cBhvr>
                                        <p:cTn id="30" dur="1" fill="hold">
                                          <p:stCondLst>
                                            <p:cond delay="0"/>
                                          </p:stCondLst>
                                        </p:cTn>
                                        <p:tgtEl>
                                          <p:spTgt spid="33"/>
                                        </p:tgtEl>
                                        <p:attrNameLst>
                                          <p:attrName>style.visibility</p:attrName>
                                        </p:attrNameLst>
                                      </p:cBhvr>
                                      <p:to>
                                        <p:strVal val="visible"/>
                                      </p:to>
                                    </p:set>
                                    <p:animEffect transition="in" filter="fade">
                                      <p:cBhvr>
                                        <p:cTn id="31" dur="500"/>
                                        <p:tgtEl>
                                          <p:spTgt spid="33"/>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15"/>
                                        </p:tgtEl>
                                        <p:attrNameLst>
                                          <p:attrName>style.visibility</p:attrName>
                                        </p:attrNameLst>
                                      </p:cBhvr>
                                      <p:to>
                                        <p:strVal val="visible"/>
                                      </p:to>
                                    </p:set>
                                    <p:animEffect transition="in" filter="fade">
                                      <p:cBhvr>
                                        <p:cTn id="34" dur="500"/>
                                        <p:tgtEl>
                                          <p:spTgt spid="15"/>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nodeType="clickEffect">
                                  <p:stCondLst>
                                    <p:cond delay="0"/>
                                  </p:stCondLst>
                                  <p:childTnLst>
                                    <p:set>
                                      <p:cBhvr>
                                        <p:cTn id="38" dur="1" fill="hold">
                                          <p:stCondLst>
                                            <p:cond delay="0"/>
                                          </p:stCondLst>
                                        </p:cTn>
                                        <p:tgtEl>
                                          <p:spTgt spid="35"/>
                                        </p:tgtEl>
                                        <p:attrNameLst>
                                          <p:attrName>style.visibility</p:attrName>
                                        </p:attrNameLst>
                                      </p:cBhvr>
                                      <p:to>
                                        <p:strVal val="visible"/>
                                      </p:to>
                                    </p:set>
                                    <p:animEffect transition="in" filter="fade">
                                      <p:cBhvr>
                                        <p:cTn id="39" dur="500"/>
                                        <p:tgtEl>
                                          <p:spTgt spid="35"/>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36"/>
                                        </p:tgtEl>
                                        <p:attrNameLst>
                                          <p:attrName>style.visibility</p:attrName>
                                        </p:attrNameLst>
                                      </p:cBhvr>
                                      <p:to>
                                        <p:strVal val="visible"/>
                                      </p:to>
                                    </p:set>
                                    <p:animEffect transition="in" filter="fade">
                                      <p:cBhvr>
                                        <p:cTn id="44" dur="500"/>
                                        <p:tgtEl>
                                          <p:spTgt spid="36"/>
                                        </p:tgtEl>
                                      </p:cBhvr>
                                    </p:animEffect>
                                  </p:childTnLst>
                                </p:cTn>
                              </p:par>
                              <p:par>
                                <p:cTn id="45" presetID="10" presetClass="entr" presetSubtype="0" fill="hold" nodeType="withEffect">
                                  <p:stCondLst>
                                    <p:cond delay="0"/>
                                  </p:stCondLst>
                                  <p:childTnLst>
                                    <p:set>
                                      <p:cBhvr>
                                        <p:cTn id="46" dur="1" fill="hold">
                                          <p:stCondLst>
                                            <p:cond delay="0"/>
                                          </p:stCondLst>
                                        </p:cTn>
                                        <p:tgtEl>
                                          <p:spTgt spid="38"/>
                                        </p:tgtEl>
                                        <p:attrNameLst>
                                          <p:attrName>style.visibility</p:attrName>
                                        </p:attrNameLst>
                                      </p:cBhvr>
                                      <p:to>
                                        <p:strVal val="visible"/>
                                      </p:to>
                                    </p:set>
                                    <p:animEffect transition="in" filter="fade">
                                      <p:cBhvr>
                                        <p:cTn id="47" dur="500"/>
                                        <p:tgtEl>
                                          <p:spTgt spid="38"/>
                                        </p:tgtEl>
                                      </p:cBhvr>
                                    </p:animEffect>
                                  </p:childTnLst>
                                </p:cTn>
                              </p:par>
                              <p:par>
                                <p:cTn id="48" presetID="10" presetClass="entr" presetSubtype="0" fill="hold" nodeType="withEffect">
                                  <p:stCondLst>
                                    <p:cond delay="0"/>
                                  </p:stCondLst>
                                  <p:childTnLst>
                                    <p:set>
                                      <p:cBhvr>
                                        <p:cTn id="49" dur="1" fill="hold">
                                          <p:stCondLst>
                                            <p:cond delay="0"/>
                                          </p:stCondLst>
                                        </p:cTn>
                                        <p:tgtEl>
                                          <p:spTgt spid="40"/>
                                        </p:tgtEl>
                                        <p:attrNameLst>
                                          <p:attrName>style.visibility</p:attrName>
                                        </p:attrNameLst>
                                      </p:cBhvr>
                                      <p:to>
                                        <p:strVal val="visible"/>
                                      </p:to>
                                    </p:set>
                                    <p:animEffect transition="in" filter="fade">
                                      <p:cBhvr>
                                        <p:cTn id="50" dur="500"/>
                                        <p:tgtEl>
                                          <p:spTgt spid="40"/>
                                        </p:tgtEl>
                                      </p:cBhvr>
                                    </p:animEffect>
                                  </p:childTnLst>
                                </p:cTn>
                              </p:par>
                              <p:par>
                                <p:cTn id="51" presetID="10" presetClass="entr" presetSubtype="0" fill="hold" nodeType="withEffect">
                                  <p:stCondLst>
                                    <p:cond delay="0"/>
                                  </p:stCondLst>
                                  <p:childTnLst>
                                    <p:set>
                                      <p:cBhvr>
                                        <p:cTn id="52" dur="1" fill="hold">
                                          <p:stCondLst>
                                            <p:cond delay="0"/>
                                          </p:stCondLst>
                                        </p:cTn>
                                        <p:tgtEl>
                                          <p:spTgt spid="42"/>
                                        </p:tgtEl>
                                        <p:attrNameLst>
                                          <p:attrName>style.visibility</p:attrName>
                                        </p:attrNameLst>
                                      </p:cBhvr>
                                      <p:to>
                                        <p:strVal val="visible"/>
                                      </p:to>
                                    </p:set>
                                    <p:animEffect transition="in" filter="fade">
                                      <p:cBhvr>
                                        <p:cTn id="53" dur="500"/>
                                        <p:tgtEl>
                                          <p:spTgt spid="42"/>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43"/>
                                        </p:tgtEl>
                                        <p:attrNameLst>
                                          <p:attrName>style.visibility</p:attrName>
                                        </p:attrNameLst>
                                      </p:cBhvr>
                                      <p:to>
                                        <p:strVal val="visible"/>
                                      </p:to>
                                    </p:set>
                                    <p:animEffect transition="in" filter="fade">
                                      <p:cBhvr>
                                        <p:cTn id="58" dur="500"/>
                                        <p:tgtEl>
                                          <p:spTgt spid="43"/>
                                        </p:tgtEl>
                                      </p:cBhvr>
                                    </p:animEffect>
                                  </p:childTnLst>
                                </p:cTn>
                              </p:par>
                              <p:par>
                                <p:cTn id="59" presetID="10" presetClass="entr" presetSubtype="0" fill="hold" nodeType="withEffect">
                                  <p:stCondLst>
                                    <p:cond delay="0"/>
                                  </p:stCondLst>
                                  <p:childTnLst>
                                    <p:set>
                                      <p:cBhvr>
                                        <p:cTn id="60" dur="1" fill="hold">
                                          <p:stCondLst>
                                            <p:cond delay="0"/>
                                          </p:stCondLst>
                                        </p:cTn>
                                        <p:tgtEl>
                                          <p:spTgt spid="45"/>
                                        </p:tgtEl>
                                        <p:attrNameLst>
                                          <p:attrName>style.visibility</p:attrName>
                                        </p:attrNameLst>
                                      </p:cBhvr>
                                      <p:to>
                                        <p:strVal val="visible"/>
                                      </p:to>
                                    </p:set>
                                    <p:animEffect transition="in" filter="fade">
                                      <p:cBhvr>
                                        <p:cTn id="61" dur="500"/>
                                        <p:tgtEl>
                                          <p:spTgt spid="45"/>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46"/>
                                        </p:tgtEl>
                                        <p:attrNameLst>
                                          <p:attrName>style.visibility</p:attrName>
                                        </p:attrNameLst>
                                      </p:cBhvr>
                                      <p:to>
                                        <p:strVal val="visible"/>
                                      </p:to>
                                    </p:set>
                                    <p:animEffect transition="in" filter="fade">
                                      <p:cBhvr>
                                        <p:cTn id="64" dur="500"/>
                                        <p:tgtEl>
                                          <p:spTgt spid="46"/>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47"/>
                                        </p:tgtEl>
                                        <p:attrNameLst>
                                          <p:attrName>style.visibility</p:attrName>
                                        </p:attrNameLst>
                                      </p:cBhvr>
                                      <p:to>
                                        <p:strVal val="visible"/>
                                      </p:to>
                                    </p:set>
                                    <p:animEffect transition="in" filter="fade">
                                      <p:cBhvr>
                                        <p:cTn id="69"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36" grpId="0"/>
      <p:bldP spid="43" grpId="0"/>
      <p:bldP spid="46" grpId="0"/>
      <p:bldP spid="47" grpId="0"/>
    </p:bldLst>
  </p:timing>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72944" y="1127122"/>
            <a:ext cx="1928733"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2</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．稳定性与镇定</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397630" y="1587526"/>
            <a:ext cx="8323460"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状态反馈和输出反馈都能影响系统的稳定性。加入反馈，使得通过反馈构成的闭环系统成为稳定系统．就称为</a:t>
            </a:r>
            <a:r>
              <a:rPr kumimoji="0" lang="zh-CN" altLang="zh-CN" sz="1800" b="0" i="0" u="none" strike="noStrike" kern="100" cap="none" spc="0" normalizeH="0" baseline="0" noProof="0" dirty="0">
                <a:ln>
                  <a:noFill/>
                </a:ln>
                <a:solidFill>
                  <a:srgbClr val="FF6600"/>
                </a:solidFill>
                <a:effectLst/>
                <a:uLnTx/>
                <a:uFillTx/>
                <a:latin typeface="Times New Roman" panose="02020603050405020304" pitchFamily="18" charset="0"/>
                <a:ea typeface="等线" panose="02010600030101010101" pitchFamily="2" charset="-122"/>
                <a:cs typeface="+mn-cs"/>
              </a:rPr>
              <a:t>镇定</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。鉴于状态反馈的优越性，这里只讨论状态反馈的镇定向题。</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6" name="矩形 5"/>
          <p:cNvSpPr/>
          <p:nvPr/>
        </p:nvSpPr>
        <p:spPr>
          <a:xfrm>
            <a:off x="397630" y="2647097"/>
            <a:ext cx="832346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对于线性定常受控系统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，如果可以找到状态反馈控制律：</a:t>
            </a:r>
          </a:p>
          <a:p>
            <a:pPr marL="0" marR="0" lvl="0" indent="228600" algn="ctr"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为参考输入</a:t>
            </a:r>
          </a:p>
        </p:txBody>
      </p:sp>
      <p:graphicFrame>
        <p:nvGraphicFramePr>
          <p:cNvPr id="8" name="对象 7"/>
          <p:cNvGraphicFramePr>
            <a:graphicFrameLocks noChangeAspect="1"/>
          </p:cNvGraphicFramePr>
          <p:nvPr>
            <p:extLst/>
          </p:nvPr>
        </p:nvGraphicFramePr>
        <p:xfrm>
          <a:off x="2996526" y="2695522"/>
          <a:ext cx="1413730" cy="331616"/>
        </p:xfrm>
        <a:graphic>
          <a:graphicData uri="http://schemas.openxmlformats.org/presentationml/2006/ole">
            <mc:AlternateContent xmlns:mc="http://schemas.openxmlformats.org/markup-compatibility/2006">
              <mc:Choice xmlns:v="urn:schemas-microsoft-com:vml" Requires="v">
                <p:oleObj spid="_x0000_s271362" name="Equation" r:id="rId3" imgW="774028" imgH="177646" progId="Equation.DSMT4">
                  <p:embed/>
                </p:oleObj>
              </mc:Choice>
              <mc:Fallback>
                <p:oleObj name="Equation" r:id="rId3" imgW="774028" imgH="177646" progId="Equation.DSMT4">
                  <p:embed/>
                  <p:pic>
                    <p:nvPicPr>
                      <p:cNvPr id="8" name="对象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96526" y="2695522"/>
                        <a:ext cx="1413730" cy="331616"/>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4639370" y="3097129"/>
          <a:ext cx="251460" cy="290147"/>
        </p:xfrm>
        <a:graphic>
          <a:graphicData uri="http://schemas.openxmlformats.org/presentationml/2006/ole">
            <mc:AlternateContent xmlns:mc="http://schemas.openxmlformats.org/markup-compatibility/2006">
              <mc:Choice xmlns:v="urn:schemas-microsoft-com:vml" Requires="v">
                <p:oleObj spid="_x0000_s271363" name="Equation" r:id="rId5" imgW="126835" imgH="139518" progId="Equation.DSMT4">
                  <p:embed/>
                </p:oleObj>
              </mc:Choice>
              <mc:Fallback>
                <p:oleObj name="Equation" r:id="rId5" imgW="126835" imgH="139518" progId="Equation.DSMT4">
                  <p:embed/>
                  <p:pic>
                    <p:nvPicPr>
                      <p:cNvPr id="12" name="对象 1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639370" y="3097129"/>
                        <a:ext cx="251460" cy="290147"/>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2996525" y="3075562"/>
          <a:ext cx="1403297" cy="333283"/>
        </p:xfrm>
        <a:graphic>
          <a:graphicData uri="http://schemas.openxmlformats.org/presentationml/2006/ole">
            <mc:AlternateContent xmlns:mc="http://schemas.openxmlformats.org/markup-compatibility/2006">
              <mc:Choice xmlns:v="urn:schemas-microsoft-com:vml" Requires="v">
                <p:oleObj spid="_x0000_s271364" name="Equation" r:id="rId7" imgW="761669" imgH="177723" progId="Equation.DSMT4">
                  <p:embed/>
                </p:oleObj>
              </mc:Choice>
              <mc:Fallback>
                <p:oleObj name="Equation" r:id="rId7" imgW="761669" imgH="177723" progId="Equation.DSMT4">
                  <p:embed/>
                  <p:pic>
                    <p:nvPicPr>
                      <p:cNvPr id="14" name="对象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96525" y="3075562"/>
                        <a:ext cx="1403297" cy="333283"/>
                      </a:xfrm>
                      <a:prstGeom prst="rect">
                        <a:avLst/>
                      </a:prstGeom>
                      <a:noFill/>
                    </p:spPr>
                  </p:pic>
                </p:oleObj>
              </mc:Fallback>
            </mc:AlternateContent>
          </a:graphicData>
        </a:graphic>
      </p:graphicFrame>
      <p:sp>
        <p:nvSpPr>
          <p:cNvPr id="15" name="矩形 14"/>
          <p:cNvSpPr/>
          <p:nvPr/>
        </p:nvSpPr>
        <p:spPr>
          <a:xfrm>
            <a:off x="535770" y="3408844"/>
            <a:ext cx="3185487"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使得通过反馈构成的闭环系统</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7" name="对象 16"/>
          <p:cNvGraphicFramePr>
            <a:graphicFrameLocks noChangeAspect="1"/>
          </p:cNvGraphicFramePr>
          <p:nvPr>
            <p:extLst/>
          </p:nvPr>
        </p:nvGraphicFramePr>
        <p:xfrm>
          <a:off x="2996526" y="3971490"/>
          <a:ext cx="1963579" cy="398621"/>
        </p:xfrm>
        <a:graphic>
          <a:graphicData uri="http://schemas.openxmlformats.org/presentationml/2006/ole">
            <mc:AlternateContent xmlns:mc="http://schemas.openxmlformats.org/markup-compatibility/2006">
              <mc:Choice xmlns:v="urn:schemas-microsoft-com:vml" Requires="v">
                <p:oleObj spid="_x0000_s271365" name="Equation" r:id="rId9" imgW="1269449" imgH="253890" progId="Equation.DSMT4">
                  <p:embed/>
                </p:oleObj>
              </mc:Choice>
              <mc:Fallback>
                <p:oleObj name="Equation" r:id="rId9" imgW="1269449" imgH="253890" progId="Equation.DSMT4">
                  <p:embed/>
                  <p:pic>
                    <p:nvPicPr>
                      <p:cNvPr id="17" name="对象 1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996526" y="3971490"/>
                        <a:ext cx="1963579" cy="398621"/>
                      </a:xfrm>
                      <a:prstGeom prst="rect">
                        <a:avLst/>
                      </a:prstGeom>
                      <a:noFill/>
                    </p:spPr>
                  </p:pic>
                </p:oleObj>
              </mc:Fallback>
            </mc:AlternateContent>
          </a:graphicData>
        </a:graphic>
      </p:graphicFrame>
      <p:sp>
        <p:nvSpPr>
          <p:cNvPr id="18" name="矩形 17"/>
          <p:cNvSpPr/>
          <p:nvPr/>
        </p:nvSpPr>
        <p:spPr>
          <a:xfrm>
            <a:off x="558853" y="4502416"/>
            <a:ext cx="7555230"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是渐近稳定的，即其特征值均具有负实部，则称系统实现了</a:t>
            </a:r>
            <a:r>
              <a:rPr kumimoji="0" lang="zh-CN" altLang="zh-CN" sz="1800" b="0" i="0" u="none" strike="noStrike" kern="100" cap="none" spc="0" normalizeH="0" baseline="0" noProof="0" dirty="0">
                <a:ln>
                  <a:noFill/>
                </a:ln>
                <a:solidFill>
                  <a:prstClr val="black"/>
                </a:solidFill>
                <a:effectLst/>
                <a:highlight>
                  <a:srgbClr val="FFFF00"/>
                </a:highlight>
                <a:uLnTx/>
                <a:uFillTx/>
                <a:latin typeface="Times New Roman" panose="02020603050405020304" pitchFamily="18" charset="0"/>
                <a:ea typeface="等线" panose="02010600030101010101" pitchFamily="2" charset="-122"/>
                <a:cs typeface="+mn-cs"/>
              </a:rPr>
              <a:t>状态反馈镇定</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354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8395614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par>
                                <p:cTn id="11" presetID="10" presetClass="entr" presetSubtype="0" fill="hold" nodeType="withEffect">
                                  <p:stCondLst>
                                    <p:cond delay="0"/>
                                  </p:stCondLst>
                                  <p:childTnLst>
                                    <p:set>
                                      <p:cBhvr>
                                        <p:cTn id="12" dur="1" fill="hold">
                                          <p:stCondLst>
                                            <p:cond delay="0"/>
                                          </p:stCondLst>
                                        </p:cTn>
                                        <p:tgtEl>
                                          <p:spTgt spid="14"/>
                                        </p:tgtEl>
                                        <p:attrNameLst>
                                          <p:attrName>style.visibility</p:attrName>
                                        </p:attrNameLst>
                                      </p:cBhvr>
                                      <p:to>
                                        <p:strVal val="visible"/>
                                      </p:to>
                                    </p:set>
                                    <p:animEffect transition="in" filter="fade">
                                      <p:cBhvr>
                                        <p:cTn id="13" dur="500"/>
                                        <p:tgtEl>
                                          <p:spTgt spid="14"/>
                                        </p:tgtEl>
                                      </p:cBhvr>
                                    </p:animEffect>
                                  </p:childTnLst>
                                </p:cTn>
                              </p:par>
                              <p:par>
                                <p:cTn id="14" presetID="10" presetClass="entr" presetSubtype="0" fill="hold" nodeType="with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fade">
                                      <p:cBhvr>
                                        <p:cTn id="16" dur="500"/>
                                        <p:tgtEl>
                                          <p:spTgt spid="12"/>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fade">
                                      <p:cBhvr>
                                        <p:cTn id="21" dur="500"/>
                                        <p:tgtEl>
                                          <p:spTgt spid="15"/>
                                        </p:tgtEl>
                                      </p:cBhvr>
                                    </p:animEffect>
                                  </p:childTnLst>
                                </p:cTn>
                              </p:par>
                              <p:par>
                                <p:cTn id="22" presetID="10" presetClass="entr" presetSubtype="0" fill="hold" nodeType="withEffect">
                                  <p:stCondLst>
                                    <p:cond delay="0"/>
                                  </p:stCondLst>
                                  <p:childTnLst>
                                    <p:set>
                                      <p:cBhvr>
                                        <p:cTn id="23" dur="1" fill="hold">
                                          <p:stCondLst>
                                            <p:cond delay="0"/>
                                          </p:stCondLst>
                                        </p:cTn>
                                        <p:tgtEl>
                                          <p:spTgt spid="17"/>
                                        </p:tgtEl>
                                        <p:attrNameLst>
                                          <p:attrName>style.visibility</p:attrName>
                                        </p:attrNameLst>
                                      </p:cBhvr>
                                      <p:to>
                                        <p:strVal val="visible"/>
                                      </p:to>
                                    </p:set>
                                    <p:animEffect transition="in" filter="fade">
                                      <p:cBhvr>
                                        <p:cTn id="24" dur="500"/>
                                        <p:tgtEl>
                                          <p:spTgt spid="17"/>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5" grpId="0"/>
      <p:bldP spid="18" grpId="0"/>
    </p:bldLst>
  </p:timing>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71500" y="1270690"/>
            <a:ext cx="7578090" cy="1477328"/>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在镇定向题中，综合的目标不是要使闭环系统的极点严格地配置到任意指定的一组位置上，而是使其配置于复数平面的左半开平面上。因此这类问题属于极点区域配置问题，是极点配置的一类特殊情况。利用这一点，可以很容易导出镇定向题的相应结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571500" y="2724934"/>
            <a:ext cx="7578090"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依据极点配置的基本定理可知，如果系统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为能控，则必存在状态反馈增益矩阵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K</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，使得</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BK)</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的全部特征值配置到任意指定的一组位置上。当然，这也包含了使</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BK)</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7" name="对象 6"/>
          <p:cNvGraphicFramePr>
            <a:graphicFrameLocks noChangeAspect="1"/>
          </p:cNvGraphicFramePr>
          <p:nvPr>
            <p:extLst/>
          </p:nvPr>
        </p:nvGraphicFramePr>
        <p:xfrm>
          <a:off x="4991574" y="2805729"/>
          <a:ext cx="525780" cy="315468"/>
        </p:xfrm>
        <a:graphic>
          <a:graphicData uri="http://schemas.openxmlformats.org/presentationml/2006/ole">
            <mc:AlternateContent xmlns:mc="http://schemas.openxmlformats.org/markup-compatibility/2006">
              <mc:Choice xmlns:v="urn:schemas-microsoft-com:vml" Requires="v">
                <p:oleObj spid="_x0000_s272386" name="Equation" r:id="rId3" imgW="431613" imgH="253890" progId="Equation.DSMT4">
                  <p:embed/>
                </p:oleObj>
              </mc:Choice>
              <mc:Fallback>
                <p:oleObj name="Equation" r:id="rId3" imgW="431613" imgH="253890"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991574" y="2805729"/>
                        <a:ext cx="525780" cy="315468"/>
                      </a:xfrm>
                      <a:prstGeom prst="rect">
                        <a:avLst/>
                      </a:prstGeom>
                      <a:noFill/>
                    </p:spPr>
                  </p:pic>
                </p:oleObj>
              </mc:Fallback>
            </mc:AlternateContent>
          </a:graphicData>
        </a:graphic>
      </p:graphicFrame>
      <p:graphicFrame>
        <p:nvGraphicFramePr>
          <p:cNvPr id="9" name="对象 8"/>
          <p:cNvGraphicFramePr>
            <a:graphicFrameLocks noChangeAspect="1"/>
          </p:cNvGraphicFramePr>
          <p:nvPr>
            <p:extLst/>
          </p:nvPr>
        </p:nvGraphicFramePr>
        <p:xfrm>
          <a:off x="4289586" y="3473093"/>
          <a:ext cx="2168364" cy="319268"/>
        </p:xfrm>
        <a:graphic>
          <a:graphicData uri="http://schemas.openxmlformats.org/presentationml/2006/ole">
            <mc:AlternateContent xmlns:mc="http://schemas.openxmlformats.org/markup-compatibility/2006">
              <mc:Choice xmlns:v="urn:schemas-microsoft-com:vml" Requires="v">
                <p:oleObj spid="_x0000_s272387" name="Equation" r:id="rId5" imgW="1549400" imgH="228600" progId="Equation.DSMT4">
                  <p:embed/>
                </p:oleObj>
              </mc:Choice>
              <mc:Fallback>
                <p:oleObj name="Equation" r:id="rId5" imgW="1549400" imgH="22860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289586" y="3473093"/>
                        <a:ext cx="2168364" cy="319268"/>
                      </a:xfrm>
                      <a:prstGeom prst="rect">
                        <a:avLst/>
                      </a:prstGeom>
                      <a:noFill/>
                    </p:spPr>
                  </p:pic>
                </p:oleObj>
              </mc:Fallback>
            </mc:AlternateContent>
          </a:graphicData>
        </a:graphic>
      </p:graphicFrame>
      <p:sp>
        <p:nvSpPr>
          <p:cNvPr id="10" name="矩形 9"/>
          <p:cNvSpPr/>
          <p:nvPr/>
        </p:nvSpPr>
        <p:spPr>
          <a:xfrm>
            <a:off x="571500" y="3909925"/>
            <a:ext cx="757809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因此，</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为能控是系统可由状态反馈实现镇定的充分条件。状态反蚀镇定的充分必要条件则由下述结论给出。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2" name="对象 11"/>
          <p:cNvGraphicFramePr>
            <a:graphicFrameLocks noChangeAspect="1"/>
          </p:cNvGraphicFramePr>
          <p:nvPr>
            <p:extLst/>
          </p:nvPr>
        </p:nvGraphicFramePr>
        <p:xfrm>
          <a:off x="1394460" y="3968472"/>
          <a:ext cx="537210" cy="322326"/>
        </p:xfrm>
        <a:graphic>
          <a:graphicData uri="http://schemas.openxmlformats.org/presentationml/2006/ole">
            <mc:AlternateContent xmlns:mc="http://schemas.openxmlformats.org/markup-compatibility/2006">
              <mc:Choice xmlns:v="urn:schemas-microsoft-com:vml" Requires="v">
                <p:oleObj spid="_x0000_s272388" name="Equation" r:id="rId7" imgW="431613" imgH="253890" progId="Equation.DSMT4">
                  <p:embed/>
                </p:oleObj>
              </mc:Choice>
              <mc:Fallback>
                <p:oleObj name="Equation" r:id="rId7" imgW="431613" imgH="253890" progId="Equation.DSMT4">
                  <p:embed/>
                  <p:pic>
                    <p:nvPicPr>
                      <p:cNvPr id="12" name="对象 1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94460" y="3968472"/>
                        <a:ext cx="537210" cy="322326"/>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355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28187707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500"/>
                                        <p:tgtEl>
                                          <p:spTgt spid="10"/>
                                        </p:tgtEl>
                                      </p:cBhvr>
                                    </p:animEffect>
                                  </p:childTnLst>
                                </p:cTn>
                              </p:par>
                              <p:par>
                                <p:cTn id="19" presetID="10" presetClass="entr" presetSubtype="0" fill="hold" nodeType="with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0" grpId="0"/>
    </p:bldLst>
  </p:timing>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37210" y="1197806"/>
            <a:ext cx="7863840" cy="646331"/>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结论：</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线性定常系统是由状态反馈可镇定的，当且仅当其不能控部分是渐近稳定的。</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513526" y="1821054"/>
            <a:ext cx="881973" cy="369332"/>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证明：</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6" name="矩形 5"/>
          <p:cNvSpPr/>
          <p:nvPr/>
        </p:nvSpPr>
        <p:spPr>
          <a:xfrm>
            <a:off x="537210" y="2167303"/>
            <a:ext cx="7863840" cy="369332"/>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由</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为不完全能控，则必可对其引入线性非奇异变换而进行结构分解：</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8" name="对象 7"/>
          <p:cNvGraphicFramePr>
            <a:graphicFrameLocks noChangeAspect="1"/>
          </p:cNvGraphicFramePr>
          <p:nvPr>
            <p:extLst/>
          </p:nvPr>
        </p:nvGraphicFramePr>
        <p:xfrm>
          <a:off x="1114532" y="2204814"/>
          <a:ext cx="514564" cy="308738"/>
        </p:xfrm>
        <a:graphic>
          <a:graphicData uri="http://schemas.openxmlformats.org/presentationml/2006/ole">
            <mc:AlternateContent xmlns:mc="http://schemas.openxmlformats.org/markup-compatibility/2006">
              <mc:Choice xmlns:v="urn:schemas-microsoft-com:vml" Requires="v">
                <p:oleObj spid="_x0000_s273410" name="Equation" r:id="rId3" imgW="431613" imgH="253890" progId="Equation.DSMT4">
                  <p:embed/>
                </p:oleObj>
              </mc:Choice>
              <mc:Fallback>
                <p:oleObj name="Equation" r:id="rId3" imgW="431613" imgH="253890" progId="Equation.DSMT4">
                  <p:embed/>
                  <p:pic>
                    <p:nvPicPr>
                      <p:cNvPr id="8" name="对象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14532" y="2204814"/>
                        <a:ext cx="514564" cy="308738"/>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2301772" y="2720339"/>
          <a:ext cx="1767308" cy="581501"/>
        </p:xfrm>
        <a:graphic>
          <a:graphicData uri="http://schemas.openxmlformats.org/presentationml/2006/ole">
            <mc:AlternateContent xmlns:mc="http://schemas.openxmlformats.org/markup-compatibility/2006">
              <mc:Choice xmlns:v="urn:schemas-microsoft-com:vml" Requires="v">
                <p:oleObj spid="_x0000_s273411" name="Equation" r:id="rId5" imgW="1473200" imgH="482600" progId="Equation.DSMT4">
                  <p:embed/>
                </p:oleObj>
              </mc:Choice>
              <mc:Fallback>
                <p:oleObj name="Equation" r:id="rId5" imgW="1473200" imgH="482600" progId="Equation.DSMT4">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301772" y="2720339"/>
                        <a:ext cx="1767308" cy="581501"/>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4469130" y="2646021"/>
          <a:ext cx="1417320" cy="730135"/>
        </p:xfrm>
        <a:graphic>
          <a:graphicData uri="http://schemas.openxmlformats.org/presentationml/2006/ole">
            <mc:AlternateContent xmlns:mc="http://schemas.openxmlformats.org/markup-compatibility/2006">
              <mc:Choice xmlns:v="urn:schemas-microsoft-com:vml" Requires="v">
                <p:oleObj spid="_x0000_s273412" name="Equation" r:id="rId7" imgW="939392" imgH="482391" progId="Equation.DSMT4">
                  <p:embed/>
                </p:oleObj>
              </mc:Choice>
              <mc:Fallback>
                <p:oleObj name="Equation" r:id="rId7" imgW="939392" imgH="482391"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469130" y="2646021"/>
                        <a:ext cx="1417320" cy="730135"/>
                      </a:xfrm>
                      <a:prstGeom prst="rect">
                        <a:avLst/>
                      </a:prstGeom>
                      <a:noFill/>
                    </p:spPr>
                  </p:pic>
                </p:oleObj>
              </mc:Fallback>
            </mc:AlternateContent>
          </a:graphicData>
        </a:graphic>
      </p:graphicFrame>
      <p:sp>
        <p:nvSpPr>
          <p:cNvPr id="13" name="矩形 12"/>
          <p:cNvSpPr/>
          <p:nvPr/>
        </p:nvSpPr>
        <p:spPr>
          <a:xfrm>
            <a:off x="721125" y="3376156"/>
            <a:ext cx="3547980" cy="36933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并且对任意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可导出：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5" name="对象 14"/>
          <p:cNvGraphicFramePr>
            <a:graphicFrameLocks noChangeAspect="1"/>
          </p:cNvGraphicFramePr>
          <p:nvPr>
            <p:extLst/>
          </p:nvPr>
        </p:nvGraphicFramePr>
        <p:xfrm>
          <a:off x="1897778" y="3376156"/>
          <a:ext cx="1287649" cy="377190"/>
        </p:xfrm>
        <a:graphic>
          <a:graphicData uri="http://schemas.openxmlformats.org/presentationml/2006/ole">
            <mc:AlternateContent xmlns:mc="http://schemas.openxmlformats.org/markup-compatibility/2006">
              <mc:Choice xmlns:v="urn:schemas-microsoft-com:vml" Requires="v">
                <p:oleObj spid="_x0000_s273413" name="Equation" r:id="rId9" imgW="939800" imgH="279400" progId="Equation.DSMT4">
                  <p:embed/>
                </p:oleObj>
              </mc:Choice>
              <mc:Fallback>
                <p:oleObj name="Equation" r:id="rId9" imgW="939800" imgH="279400" progId="Equation.DSMT4">
                  <p:embed/>
                  <p:pic>
                    <p:nvPicPr>
                      <p:cNvPr id="15" name="对象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897778" y="3376156"/>
                        <a:ext cx="1287649" cy="377190"/>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1897777" y="3916907"/>
          <a:ext cx="4331573" cy="1398087"/>
        </p:xfrm>
        <a:graphic>
          <a:graphicData uri="http://schemas.openxmlformats.org/presentationml/2006/ole">
            <mc:AlternateContent xmlns:mc="http://schemas.openxmlformats.org/markup-compatibility/2006">
              <mc:Choice xmlns:v="urn:schemas-microsoft-com:vml" Requires="v">
                <p:oleObj spid="_x0000_s273414" name="Equation" r:id="rId11" imgW="3302000" imgH="1066800" progId="Equation.DSMT4">
                  <p:embed/>
                </p:oleObj>
              </mc:Choice>
              <mc:Fallback>
                <p:oleObj name="Equation" r:id="rId11" imgW="3302000" imgH="1066800" progId="Equation.DSMT4">
                  <p:embed/>
                  <p:pic>
                    <p:nvPicPr>
                      <p:cNvPr id="17" name="对象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897777" y="3916907"/>
                        <a:ext cx="4331573" cy="1398087"/>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356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29789560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par>
                                <p:cTn id="11" presetID="10" presetClass="entr" presetSubtype="0" fill="hold" nodeType="with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fade">
                                      <p:cBhvr>
                                        <p:cTn id="13" dur="500"/>
                                        <p:tgtEl>
                                          <p:spTgt spid="10"/>
                                        </p:tgtEl>
                                      </p:cBhvr>
                                    </p:animEffect>
                                  </p:childTnLst>
                                </p:cTn>
                              </p:par>
                              <p:par>
                                <p:cTn id="14" presetID="10" presetClass="entr" presetSubtype="0" fill="hold" nodeType="with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fade">
                                      <p:cBhvr>
                                        <p:cTn id="16" dur="500"/>
                                        <p:tgtEl>
                                          <p:spTgt spid="12"/>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nodeType="click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fade">
                                      <p:cBhvr>
                                        <p:cTn id="21" dur="500"/>
                                        <p:tgtEl>
                                          <p:spTgt spid="15"/>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3"/>
                                        </p:tgtEl>
                                        <p:attrNameLst>
                                          <p:attrName>style.visibility</p:attrName>
                                        </p:attrNameLst>
                                      </p:cBhvr>
                                      <p:to>
                                        <p:strVal val="visible"/>
                                      </p:to>
                                    </p:set>
                                    <p:animEffect transition="in" filter="fade">
                                      <p:cBhvr>
                                        <p:cTn id="24" dur="500"/>
                                        <p:tgtEl>
                                          <p:spTgt spid="13"/>
                                        </p:tgtEl>
                                      </p:cBhvr>
                                    </p:animEffect>
                                  </p:childTnLst>
                                </p:cTn>
                              </p:par>
                              <p:par>
                                <p:cTn id="25" presetID="10" presetClass="entr" presetSubtype="0" fill="hold" nodeType="with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fade">
                                      <p:cBhvr>
                                        <p:cTn id="2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3" grpId="0"/>
    </p:bldLst>
  </p:timing>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640080" y="1498044"/>
            <a:ext cx="7829550" cy="1754326"/>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已知</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为能控，故必存在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，使</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的特征值均具有负实部；从上式可知，状态反馈对不能控子系统的极点毫无影响。所以</a:t>
            </a:r>
            <a:r>
              <a:rPr kumimoji="0" lang="zh-CN" altLang="en-US"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欲使</a:t>
            </a:r>
            <a:endPar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的特征值均具有负实部，也就是系统由状态反馈可镇定的充分必要条件是：不能控部分</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的特征值均具有负实部。</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1439392" y="1597654"/>
          <a:ext cx="709448" cy="321469"/>
        </p:xfrm>
        <a:graphic>
          <a:graphicData uri="http://schemas.openxmlformats.org/presentationml/2006/ole">
            <mc:AlternateContent xmlns:mc="http://schemas.openxmlformats.org/markup-compatibility/2006">
              <mc:Choice xmlns:v="urn:schemas-microsoft-com:vml" Requires="v">
                <p:oleObj spid="_x0000_s274434" name="Equation" r:id="rId3" imgW="609600" imgH="279400" progId="Equation.DSMT4">
                  <p:embed/>
                </p:oleObj>
              </mc:Choice>
              <mc:Fallback>
                <p:oleObj name="Equation" r:id="rId3" imgW="609600" imgH="2794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39392" y="1597654"/>
                        <a:ext cx="709448" cy="321469"/>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3977640" y="1620670"/>
          <a:ext cx="251460" cy="314325"/>
        </p:xfrm>
        <a:graphic>
          <a:graphicData uri="http://schemas.openxmlformats.org/presentationml/2006/ole">
            <mc:AlternateContent xmlns:mc="http://schemas.openxmlformats.org/markup-compatibility/2006">
              <mc:Choice xmlns:v="urn:schemas-microsoft-com:vml" Requires="v">
                <p:oleObj spid="_x0000_s274435" name="Equation" r:id="rId5" imgW="190417" imgH="241195" progId="Equation.DSMT4">
                  <p:embed/>
                </p:oleObj>
              </mc:Choice>
              <mc:Fallback>
                <p:oleObj name="Equation" r:id="rId5" imgW="190417" imgH="241195"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77640" y="1620670"/>
                        <a:ext cx="251460" cy="314325"/>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4824665" y="1580508"/>
          <a:ext cx="969139" cy="355760"/>
        </p:xfrm>
        <a:graphic>
          <a:graphicData uri="http://schemas.openxmlformats.org/presentationml/2006/ole">
            <mc:AlternateContent xmlns:mc="http://schemas.openxmlformats.org/markup-compatibility/2006">
              <mc:Choice xmlns:v="urn:schemas-microsoft-com:vml" Requires="v">
                <p:oleObj spid="_x0000_s274436" name="Equation" r:id="rId7" imgW="749300" imgH="279400" progId="Equation.DSMT4">
                  <p:embed/>
                </p:oleObj>
              </mc:Choice>
              <mc:Fallback>
                <p:oleObj name="Equation" r:id="rId7" imgW="749300" imgH="279400"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824665" y="1580508"/>
                        <a:ext cx="969139" cy="355760"/>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7670588" y="2055167"/>
          <a:ext cx="770467" cy="320040"/>
        </p:xfrm>
        <a:graphic>
          <a:graphicData uri="http://schemas.openxmlformats.org/presentationml/2006/ole">
            <mc:AlternateContent xmlns:mc="http://schemas.openxmlformats.org/markup-compatibility/2006">
              <mc:Choice xmlns:v="urn:schemas-microsoft-com:vml" Requires="v">
                <p:oleObj spid="_x0000_s274437" name="Equation" r:id="rId9" imgW="622030" imgH="253890" progId="Equation.DSMT4">
                  <p:embed/>
                </p:oleObj>
              </mc:Choice>
              <mc:Fallback>
                <p:oleObj name="Equation" r:id="rId9" imgW="622030" imgH="253890" progId="Equation.DSMT4">
                  <p:embed/>
                  <p:pic>
                    <p:nvPicPr>
                      <p:cNvPr id="12" name="对象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670588" y="2055167"/>
                        <a:ext cx="770467" cy="320040"/>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1862696" y="2819146"/>
          <a:ext cx="251460" cy="314325"/>
        </p:xfrm>
        <a:graphic>
          <a:graphicData uri="http://schemas.openxmlformats.org/presentationml/2006/ole">
            <mc:AlternateContent xmlns:mc="http://schemas.openxmlformats.org/markup-compatibility/2006">
              <mc:Choice xmlns:v="urn:schemas-microsoft-com:vml" Requires="v">
                <p:oleObj spid="_x0000_s274438" name="Equation" r:id="rId11" imgW="190417" imgH="241195" progId="Equation.DSMT4">
                  <p:embed/>
                </p:oleObj>
              </mc:Choice>
              <mc:Fallback>
                <p:oleObj name="Equation" r:id="rId11" imgW="190417" imgH="241195" progId="Equation.DSMT4">
                  <p:embed/>
                  <p:pic>
                    <p:nvPicPr>
                      <p:cNvPr id="14" name="对象 1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862696" y="2819146"/>
                        <a:ext cx="251460" cy="314325"/>
                      </a:xfrm>
                      <a:prstGeom prst="rect">
                        <a:avLst/>
                      </a:prstGeom>
                      <a:noFill/>
                    </p:spPr>
                  </p:pic>
                </p:oleObj>
              </mc:Fallback>
            </mc:AlternateContent>
          </a:graphicData>
        </a:graphic>
      </p:graphicFrame>
      <p:sp>
        <p:nvSpPr>
          <p:cNvPr id="15" name="矩形 14"/>
          <p:cNvSpPr/>
          <p:nvPr/>
        </p:nvSpPr>
        <p:spPr>
          <a:xfrm>
            <a:off x="617037" y="3328897"/>
            <a:ext cx="1054776" cy="369332"/>
          </a:xfrm>
          <a:prstGeom prst="rect">
            <a:avLst/>
          </a:prstGeom>
        </p:spPr>
        <p:txBody>
          <a:bodyPr wrap="none">
            <a:spAutoFit/>
          </a:bodyPr>
          <a:lstStyle/>
          <a:p>
            <a:pPr marL="0" marR="0" lvl="0" indent="229553" algn="just"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证毕</a:t>
            </a:r>
            <a:r>
              <a:rPr kumimoji="0" lang="zh-CN" altLang="zh-CN" sz="135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0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357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861592206"/>
      </p:ext>
    </p:extLst>
  </p:cSld>
  <p:clrMapOvr>
    <a:masterClrMapping/>
  </p:clrMapOvr>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84374" y="1474280"/>
            <a:ext cx="1928733"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3</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．极点配置问题</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685800" y="2125499"/>
            <a:ext cx="755523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当反馈形式确定之后，极点配置问题就是依据希望的指定极点位置来计算反馈增益矩阵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K</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的问题。</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6" name="矩形 5"/>
          <p:cNvSpPr/>
          <p:nvPr/>
        </p:nvSpPr>
        <p:spPr>
          <a:xfrm>
            <a:off x="685800" y="2887247"/>
            <a:ext cx="7555230" cy="1477328"/>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对于状态反馈而言，单输入系统的反馈增益阵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K</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是唯一的，而多输入系统的反演增益阵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K</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不唯一。</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m</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U</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的维数，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n</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为状态向量的维数。但无论是单输入或多输入系统，只要系统状态完全能控，则系统的极点可以实现任意配置。关于状态反馈的极点配置问题将在后面详细介绍。</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8" name="对象 7"/>
          <p:cNvGraphicFramePr>
            <a:graphicFrameLocks noChangeAspect="1"/>
          </p:cNvGraphicFramePr>
          <p:nvPr>
            <p:extLst/>
          </p:nvPr>
        </p:nvGraphicFramePr>
        <p:xfrm>
          <a:off x="3337560" y="3287417"/>
          <a:ext cx="468630" cy="326951"/>
        </p:xfrm>
        <a:graphic>
          <a:graphicData uri="http://schemas.openxmlformats.org/presentationml/2006/ole">
            <mc:AlternateContent xmlns:mc="http://schemas.openxmlformats.org/markup-compatibility/2006">
              <mc:Choice xmlns:v="urn:schemas-microsoft-com:vml" Requires="v">
                <p:oleObj spid="_x0000_s275458" name="Equation" r:id="rId3" imgW="330200" imgH="228600" progId="Equation.DSMT4">
                  <p:embed/>
                </p:oleObj>
              </mc:Choice>
              <mc:Fallback>
                <p:oleObj name="Equation" r:id="rId3" imgW="330200" imgH="228600" progId="Equation.DSMT4">
                  <p:embed/>
                  <p:pic>
                    <p:nvPicPr>
                      <p:cNvPr id="8" name="对象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37560" y="3287417"/>
                        <a:ext cx="468630" cy="326951"/>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358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2144104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par>
                                <p:cTn id="13" presetID="10" presetClass="entr" presetSubtype="0" fill="hold"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06162" y="1278820"/>
            <a:ext cx="3171061" cy="415498"/>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4.2 SISO</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系统的极点配置</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532250" y="1985605"/>
            <a:ext cx="758952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由于一个系统的性能和它的极点位置密切相关，因此极点配置问题在系统设计中是很重要的。</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6" name="矩形 5"/>
          <p:cNvSpPr/>
          <p:nvPr/>
        </p:nvSpPr>
        <p:spPr>
          <a:xfrm>
            <a:off x="532250" y="2947488"/>
            <a:ext cx="7589520"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srgbClr val="0070C0"/>
                </a:solidFill>
                <a:effectLst/>
                <a:uLnTx/>
                <a:uFillTx/>
                <a:latin typeface="Times New Roman" panose="02020603050405020304" pitchFamily="18" charset="0"/>
                <a:ea typeface="等线" panose="02010600030101010101" pitchFamily="2" charset="-122"/>
                <a:cs typeface="+mn-cs"/>
              </a:rPr>
              <a:t>思考题</a:t>
            </a:r>
            <a:r>
              <a:rPr kumimoji="0" lang="en-US" altLang="zh-CN" sz="1800" b="1" i="0" u="none" strike="noStrike" kern="100" cap="none" spc="0" normalizeH="0" baseline="0" noProof="0" dirty="0">
                <a:ln>
                  <a:noFill/>
                </a:ln>
                <a:solidFill>
                  <a:srgbClr val="0070C0"/>
                </a:solidFill>
                <a:effectLst/>
                <a:uLnTx/>
                <a:uFillTx/>
                <a:latin typeface="Times New Roman" panose="02020603050405020304" pitchFamily="18" charset="0"/>
                <a:ea typeface="等线" panose="02010600030101010101" pitchFamily="2" charset="-122"/>
                <a:cs typeface="+mn-cs"/>
              </a:rPr>
              <a:t>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：系统的性能主要包含哪些，定性解释极点位置如何影响它们？</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7" name="矩形 6"/>
          <p:cNvSpPr/>
          <p:nvPr/>
        </p:nvSpPr>
        <p:spPr>
          <a:xfrm>
            <a:off x="532250" y="3563123"/>
            <a:ext cx="7589520"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这里，需要解决两个问题：一个是建立</a:t>
            </a:r>
            <a:r>
              <a:rPr kumimoji="0" lang="zh-CN" altLang="zh-CN" sz="1800" b="0" i="0" u="none" strike="noStrike" kern="100" cap="none" spc="0" normalizeH="0" baseline="0" noProof="0" dirty="0">
                <a:ln>
                  <a:noFill/>
                </a:ln>
                <a:solidFill>
                  <a:prstClr val="black"/>
                </a:solidFill>
                <a:effectLst/>
                <a:highlight>
                  <a:srgbClr val="FFFF00"/>
                </a:highlight>
                <a:uLnTx/>
                <a:uFillTx/>
                <a:latin typeface="Times New Roman" panose="02020603050405020304" pitchFamily="18" charset="0"/>
                <a:ea typeface="等线" panose="02010600030101010101" pitchFamily="2" charset="-122"/>
                <a:cs typeface="+mn-cs"/>
              </a:rPr>
              <a:t>极点可配置的条件</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，也就是给出受控系统可以利用状态反馈而任意配置其闭环极点所应遵循的条件；另一个是确定满足极点配置要求的状态反馈增益矩阵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K</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的算法。</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359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2048716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Lst>
  </p:timing>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76065" y="1332862"/>
            <a:ext cx="2396810"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4.2.1</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极点可配置条件</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564237" y="1713110"/>
            <a:ext cx="7893964"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我们来给出利用状态反馈的极点可配置条件。应该说明的是，谈条件既适于</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SISO</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系统，又适于</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MIMO</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系统。</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6" name="矩形 5"/>
          <p:cNvSpPr/>
          <p:nvPr/>
        </p:nvSpPr>
        <p:spPr>
          <a:xfrm>
            <a:off x="598260" y="2503696"/>
            <a:ext cx="3767378" cy="507831"/>
          </a:xfrm>
          <a:prstGeom prst="rect">
            <a:avLst/>
          </a:prstGeom>
        </p:spPr>
        <p:txBody>
          <a:bodyPr wrap="none">
            <a:spAutoFit/>
          </a:bodyPr>
          <a:lstStyle/>
          <a:p>
            <a:pPr marL="0" marR="0" lvl="0" indent="0" algn="just" defTabSz="914400" rtl="0" eaLnBrk="1" fontAlgn="auto" latinLnBrk="0" hangingPunct="1">
              <a:lnSpc>
                <a:spcPct val="150000"/>
              </a:lnSpc>
              <a:spcBef>
                <a:spcPts val="0"/>
              </a:spcBef>
              <a:spcAft>
                <a:spcPts val="0"/>
              </a:spcAft>
              <a:buClrTx/>
              <a:buSzTx/>
              <a:buFontTx/>
              <a:buNone/>
              <a:tabLst>
                <a:tab pos="85725" algn="l"/>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定理：</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设受控系统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状态方程为：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8" name="对象 7"/>
          <p:cNvGraphicFramePr>
            <a:graphicFrameLocks noChangeAspect="1"/>
          </p:cNvGraphicFramePr>
          <p:nvPr>
            <p:extLst/>
          </p:nvPr>
        </p:nvGraphicFramePr>
        <p:xfrm>
          <a:off x="2561959" y="2616323"/>
          <a:ext cx="342900" cy="259492"/>
        </p:xfrm>
        <a:graphic>
          <a:graphicData uri="http://schemas.openxmlformats.org/presentationml/2006/ole">
            <mc:AlternateContent xmlns:mc="http://schemas.openxmlformats.org/markup-compatibility/2006">
              <mc:Choice xmlns:v="urn:schemas-microsoft-com:vml" Requires="v">
                <p:oleObj spid="_x0000_s276482" name="Equation" r:id="rId3" imgW="355292" imgH="266469" progId="Equation.DSMT4">
                  <p:embed/>
                </p:oleObj>
              </mc:Choice>
              <mc:Fallback>
                <p:oleObj name="Equation" r:id="rId3" imgW="355292" imgH="266469" progId="Equation.DSMT4">
                  <p:embed/>
                  <p:pic>
                    <p:nvPicPr>
                      <p:cNvPr id="8" name="对象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61959" y="2616323"/>
                        <a:ext cx="342900" cy="259492"/>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3188970" y="3017281"/>
          <a:ext cx="1474470" cy="702785"/>
        </p:xfrm>
        <a:graphic>
          <a:graphicData uri="http://schemas.openxmlformats.org/presentationml/2006/ole">
            <mc:AlternateContent xmlns:mc="http://schemas.openxmlformats.org/markup-compatibility/2006">
              <mc:Choice xmlns:v="urn:schemas-microsoft-com:vml" Requires="v">
                <p:oleObj spid="_x0000_s276483" name="Equation" r:id="rId5" imgW="1016000" imgH="482600" progId="Equation.DSMT4">
                  <p:embed/>
                </p:oleObj>
              </mc:Choice>
              <mc:Fallback>
                <p:oleObj name="Equation" r:id="rId5" imgW="1016000" imgH="482600" progId="Equation.DSMT4">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88970" y="3017281"/>
                        <a:ext cx="1474470" cy="702785"/>
                      </a:xfrm>
                      <a:prstGeom prst="rect">
                        <a:avLst/>
                      </a:prstGeom>
                      <a:noFill/>
                    </p:spPr>
                  </p:pic>
                </p:oleObj>
              </mc:Fallback>
            </mc:AlternateContent>
          </a:graphicData>
        </a:graphic>
      </p:graphicFrame>
      <p:sp>
        <p:nvSpPr>
          <p:cNvPr id="11" name="矩形 10"/>
          <p:cNvSpPr/>
          <p:nvPr/>
        </p:nvSpPr>
        <p:spPr>
          <a:xfrm>
            <a:off x="6706337" y="3178549"/>
            <a:ext cx="1184940" cy="438582"/>
          </a:xfrm>
          <a:prstGeom prst="rect">
            <a:avLst/>
          </a:prstGeom>
        </p:spPr>
        <p:txBody>
          <a:bodyPr wrap="none">
            <a:spAutoFit/>
          </a:bodyPr>
          <a:lstStyle/>
          <a:p>
            <a:pPr marL="0" marR="0" lvl="0" indent="228600" algn="r" defTabSz="914400" rtl="0" eaLnBrk="1" fontAlgn="auto" latinLnBrk="1"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4-3</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2" name="矩形 11"/>
          <p:cNvSpPr/>
          <p:nvPr/>
        </p:nvSpPr>
        <p:spPr>
          <a:xfrm>
            <a:off x="1283374" y="3720066"/>
            <a:ext cx="5688926"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要通过状态反馈的方法，使闭环系统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4" name="对象 13"/>
          <p:cNvGraphicFramePr>
            <a:graphicFrameLocks noChangeAspect="1"/>
          </p:cNvGraphicFramePr>
          <p:nvPr>
            <p:extLst/>
          </p:nvPr>
        </p:nvGraphicFramePr>
        <p:xfrm>
          <a:off x="5039183" y="3800514"/>
          <a:ext cx="377190" cy="254603"/>
        </p:xfrm>
        <a:graphic>
          <a:graphicData uri="http://schemas.openxmlformats.org/presentationml/2006/ole">
            <mc:AlternateContent xmlns:mc="http://schemas.openxmlformats.org/markup-compatibility/2006">
              <mc:Choice xmlns:v="urn:schemas-microsoft-com:vml" Requires="v">
                <p:oleObj spid="_x0000_s276484" name="Equation" r:id="rId7" imgW="380835" imgH="253890" progId="Equation.DSMT4">
                  <p:embed/>
                </p:oleObj>
              </mc:Choice>
              <mc:Fallback>
                <p:oleObj name="Equation" r:id="rId7" imgW="380835" imgH="253890" progId="Equation.DSMT4">
                  <p:embed/>
                  <p:pic>
                    <p:nvPicPr>
                      <p:cNvPr id="14" name="对象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039183" y="3800514"/>
                        <a:ext cx="377190" cy="254603"/>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3188971" y="4269524"/>
          <a:ext cx="2114537" cy="695751"/>
        </p:xfrm>
        <a:graphic>
          <a:graphicData uri="http://schemas.openxmlformats.org/presentationml/2006/ole">
            <mc:AlternateContent xmlns:mc="http://schemas.openxmlformats.org/markup-compatibility/2006">
              <mc:Choice xmlns:v="urn:schemas-microsoft-com:vml" Requires="v">
                <p:oleObj spid="_x0000_s276485" name="Equation" r:id="rId9" imgW="1473200" imgH="482600" progId="Equation.DSMT4">
                  <p:embed/>
                </p:oleObj>
              </mc:Choice>
              <mc:Fallback>
                <p:oleObj name="Equation" r:id="rId9" imgW="1473200" imgH="482600" progId="Equation.DSMT4">
                  <p:embed/>
                  <p:pic>
                    <p:nvPicPr>
                      <p:cNvPr id="16" name="对象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88971" y="4269524"/>
                        <a:ext cx="2114537" cy="695751"/>
                      </a:xfrm>
                      <a:prstGeom prst="rect">
                        <a:avLst/>
                      </a:prstGeom>
                      <a:noFill/>
                    </p:spPr>
                  </p:pic>
                </p:oleObj>
              </mc:Fallback>
            </mc:AlternateContent>
          </a:graphicData>
        </a:graphic>
      </p:graphicFrame>
      <p:sp>
        <p:nvSpPr>
          <p:cNvPr id="17" name="矩形 16"/>
          <p:cNvSpPr/>
          <p:nvPr/>
        </p:nvSpPr>
        <p:spPr>
          <a:xfrm>
            <a:off x="1283374" y="5137774"/>
            <a:ext cx="7460576"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的极点位于任意预先规定的位置上，其充分比要条件是系统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完全能控。</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9" name="对象 18"/>
          <p:cNvGraphicFramePr>
            <a:graphicFrameLocks noChangeAspect="1"/>
          </p:cNvGraphicFramePr>
          <p:nvPr>
            <p:extLst/>
          </p:nvPr>
        </p:nvGraphicFramePr>
        <p:xfrm>
          <a:off x="7321889" y="5208034"/>
          <a:ext cx="363365" cy="274979"/>
        </p:xfrm>
        <a:graphic>
          <a:graphicData uri="http://schemas.openxmlformats.org/presentationml/2006/ole">
            <mc:AlternateContent xmlns:mc="http://schemas.openxmlformats.org/markup-compatibility/2006">
              <mc:Choice xmlns:v="urn:schemas-microsoft-com:vml" Requires="v">
                <p:oleObj spid="_x0000_s276486" name="Equation" r:id="rId11" imgW="355292" imgH="266469" progId="Equation.DSMT4">
                  <p:embed/>
                </p:oleObj>
              </mc:Choice>
              <mc:Fallback>
                <p:oleObj name="Equation" r:id="rId11" imgW="355292" imgH="266469" progId="Equation.DSMT4">
                  <p:embed/>
                  <p:pic>
                    <p:nvPicPr>
                      <p:cNvPr id="19" name="对象 1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321889" y="5208034"/>
                        <a:ext cx="363365" cy="274979"/>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360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37717327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fade">
                                      <p:cBhvr>
                                        <p:cTn id="18" dur="500"/>
                                        <p:tgtEl>
                                          <p:spTgt spid="11"/>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par>
                                <p:cTn id="22" presetID="10" presetClass="entr" presetSubtype="0" fill="hold" nodeType="with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fade">
                                      <p:cBhvr>
                                        <p:cTn id="24" dur="500"/>
                                        <p:tgtEl>
                                          <p:spTgt spid="14"/>
                                        </p:tgtEl>
                                      </p:cBhvr>
                                    </p:animEffect>
                                  </p:childTnLst>
                                </p:cTn>
                              </p:par>
                              <p:par>
                                <p:cTn id="25" presetID="10" presetClass="entr" presetSubtype="0" fill="hold" nodeType="with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fade">
                                      <p:cBhvr>
                                        <p:cTn id="27" dur="500"/>
                                        <p:tgtEl>
                                          <p:spTgt spid="16"/>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17"/>
                                        </p:tgtEl>
                                        <p:attrNameLst>
                                          <p:attrName>style.visibility</p:attrName>
                                        </p:attrNameLst>
                                      </p:cBhvr>
                                      <p:to>
                                        <p:strVal val="visible"/>
                                      </p:to>
                                    </p:set>
                                    <p:animEffect transition="in" filter="fade">
                                      <p:cBhvr>
                                        <p:cTn id="30" dur="500"/>
                                        <p:tgtEl>
                                          <p:spTgt spid="17"/>
                                        </p:tgtEl>
                                      </p:cBhvr>
                                    </p:animEffect>
                                  </p:childTnLst>
                                </p:cTn>
                              </p:par>
                              <p:par>
                                <p:cTn id="31" presetID="10" presetClass="entr" presetSubtype="0" fill="hold" nodeType="withEffect">
                                  <p:stCondLst>
                                    <p:cond delay="0"/>
                                  </p:stCondLst>
                                  <p:childTnLst>
                                    <p:set>
                                      <p:cBhvr>
                                        <p:cTn id="32" dur="1" fill="hold">
                                          <p:stCondLst>
                                            <p:cond delay="0"/>
                                          </p:stCondLst>
                                        </p:cTn>
                                        <p:tgtEl>
                                          <p:spTgt spid="19"/>
                                        </p:tgtEl>
                                        <p:attrNameLst>
                                          <p:attrName>style.visibility</p:attrName>
                                        </p:attrNameLst>
                                      </p:cBhvr>
                                      <p:to>
                                        <p:strVal val="visible"/>
                                      </p:to>
                                    </p:set>
                                    <p:animEffect transition="in" filter="fade">
                                      <p:cBhvr>
                                        <p:cTn id="33" dur="500"/>
                                        <p:tgtEl>
                                          <p:spTgt spid="19"/>
                                        </p:tgtEl>
                                      </p:cBhvr>
                                    </p:animEffect>
                                  </p:childTnLst>
                                </p:cTn>
                              </p:par>
                              <p:par>
                                <p:cTn id="34" presetID="10" presetClass="entr" presetSubtype="0" fill="hold" nodeType="withEffect">
                                  <p:stCondLst>
                                    <p:cond delay="0"/>
                                  </p:stCondLst>
                                  <p:childTnLst>
                                    <p:set>
                                      <p:cBhvr>
                                        <p:cTn id="35" dur="1" fill="hold">
                                          <p:stCondLst>
                                            <p:cond delay="0"/>
                                          </p:stCondLst>
                                        </p:cTn>
                                        <p:tgtEl>
                                          <p:spTgt spid="8"/>
                                        </p:tgtEl>
                                        <p:attrNameLst>
                                          <p:attrName>style.visibility</p:attrName>
                                        </p:attrNameLst>
                                      </p:cBhvr>
                                      <p:to>
                                        <p:strVal val="visible"/>
                                      </p:to>
                                    </p:set>
                                    <p:animEffect transition="in" filter="fade">
                                      <p:cBhvr>
                                        <p:cTn id="36"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11" grpId="0"/>
      <p:bldP spid="12" grpId="0"/>
      <p:bldP spid="17" grpId="0"/>
    </p:bldLst>
  </p:timing>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89952" y="1180136"/>
            <a:ext cx="880369"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证明</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5" name="矩形 4"/>
          <p:cNvSpPr/>
          <p:nvPr/>
        </p:nvSpPr>
        <p:spPr>
          <a:xfrm>
            <a:off x="937925" y="1180136"/>
            <a:ext cx="6903720"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下面就单输入</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多输出系统的情况证明本定理。这时式（</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4-3</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）中的</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B</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为一列，记为</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b</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6" name="矩形 5"/>
          <p:cNvSpPr/>
          <p:nvPr/>
        </p:nvSpPr>
        <p:spPr>
          <a:xfrm>
            <a:off x="365666" y="1764243"/>
            <a:ext cx="1579278"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先证充分性：</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7" name="矩形 6"/>
          <p:cNvSpPr/>
          <p:nvPr/>
        </p:nvSpPr>
        <p:spPr>
          <a:xfrm>
            <a:off x="549972" y="2066123"/>
            <a:ext cx="7771069"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考虑一个单输入能控系统，通过</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的坐标变换变换成能控规范型：</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9" name="对象 8"/>
          <p:cNvGraphicFramePr>
            <a:graphicFrameLocks noChangeAspect="1"/>
          </p:cNvGraphicFramePr>
          <p:nvPr>
            <p:extLst/>
          </p:nvPr>
        </p:nvGraphicFramePr>
        <p:xfrm>
          <a:off x="3999022" y="2121104"/>
          <a:ext cx="872966" cy="305538"/>
        </p:xfrm>
        <a:graphic>
          <a:graphicData uri="http://schemas.openxmlformats.org/presentationml/2006/ole">
            <mc:AlternateContent xmlns:mc="http://schemas.openxmlformats.org/markup-compatibility/2006">
              <mc:Choice xmlns:v="urn:schemas-microsoft-com:vml" Requires="v">
                <p:oleObj spid="_x0000_s277506" name="Equation" r:id="rId3" imgW="571252" imgH="203112" progId="Equation.DSMT4">
                  <p:embed/>
                </p:oleObj>
              </mc:Choice>
              <mc:Fallback>
                <p:oleObj name="Equation" r:id="rId3" imgW="571252" imgH="203112" progId="Equation.DSMT4">
                  <p:embed/>
                  <p:pic>
                    <p:nvPicPr>
                      <p:cNvPr id="9" name="对象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99022" y="2121104"/>
                        <a:ext cx="872966" cy="305538"/>
                      </a:xfrm>
                      <a:prstGeom prst="rect">
                        <a:avLst/>
                      </a:prstGeom>
                      <a:noFill/>
                    </p:spPr>
                  </p:pic>
                </p:oleObj>
              </mc:Fallback>
            </mc:AlternateContent>
          </a:graphicData>
        </a:graphic>
      </p:graphicFrame>
      <p:graphicFrame>
        <p:nvGraphicFramePr>
          <p:cNvPr id="11" name="对象 10"/>
          <p:cNvGraphicFramePr>
            <a:graphicFrameLocks noChangeAspect="1"/>
          </p:cNvGraphicFramePr>
          <p:nvPr>
            <p:extLst/>
          </p:nvPr>
        </p:nvGraphicFramePr>
        <p:xfrm>
          <a:off x="3093868" y="2453542"/>
          <a:ext cx="1880415" cy="344504"/>
        </p:xfrm>
        <a:graphic>
          <a:graphicData uri="http://schemas.openxmlformats.org/presentationml/2006/ole">
            <mc:AlternateContent xmlns:mc="http://schemas.openxmlformats.org/markup-compatibility/2006">
              <mc:Choice xmlns:v="urn:schemas-microsoft-com:vml" Requires="v">
                <p:oleObj spid="_x0000_s277507" name="Equation" r:id="rId5" imgW="1244600" imgH="228600" progId="Equation.DSMT4">
                  <p:embed/>
                </p:oleObj>
              </mc:Choice>
              <mc:Fallback>
                <p:oleObj name="Equation" r:id="rId5" imgW="1244600" imgH="228600" progId="Equation.DSMT4">
                  <p:embed/>
                  <p:pic>
                    <p:nvPicPr>
                      <p:cNvPr id="11" name="对象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093868" y="2453542"/>
                        <a:ext cx="1880415" cy="344504"/>
                      </a:xfrm>
                      <a:prstGeom prst="rect">
                        <a:avLst/>
                      </a:prstGeom>
                      <a:noFill/>
                    </p:spPr>
                  </p:pic>
                </p:oleObj>
              </mc:Fallback>
            </mc:AlternateContent>
          </a:graphicData>
        </a:graphic>
      </p:graphicFrame>
      <p:sp>
        <p:nvSpPr>
          <p:cNvPr id="12" name="矩形 11"/>
          <p:cNvSpPr/>
          <p:nvPr/>
        </p:nvSpPr>
        <p:spPr>
          <a:xfrm>
            <a:off x="813089" y="2798046"/>
            <a:ext cx="3185933"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式中，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4" name="对象 13"/>
          <p:cNvGraphicFramePr>
            <a:graphicFrameLocks noChangeAspect="1"/>
          </p:cNvGraphicFramePr>
          <p:nvPr>
            <p:extLst/>
          </p:nvPr>
        </p:nvGraphicFramePr>
        <p:xfrm>
          <a:off x="1439045" y="2878843"/>
          <a:ext cx="914057" cy="253905"/>
        </p:xfrm>
        <a:graphic>
          <a:graphicData uri="http://schemas.openxmlformats.org/presentationml/2006/ole">
            <mc:AlternateContent xmlns:mc="http://schemas.openxmlformats.org/markup-compatibility/2006">
              <mc:Choice xmlns:v="urn:schemas-microsoft-com:vml" Requires="v">
                <p:oleObj spid="_x0000_s277508" name="Equation" r:id="rId7" imgW="685800" imgH="190500" progId="Equation.DSMT4">
                  <p:embed/>
                </p:oleObj>
              </mc:Choice>
              <mc:Fallback>
                <p:oleObj name="Equation" r:id="rId7" imgW="685800" imgH="190500" progId="Equation.DSMT4">
                  <p:embed/>
                  <p:pic>
                    <p:nvPicPr>
                      <p:cNvPr id="14" name="对象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39045" y="2878843"/>
                        <a:ext cx="914057" cy="253905"/>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2571656" y="2878843"/>
          <a:ext cx="814802" cy="300191"/>
        </p:xfrm>
        <a:graphic>
          <a:graphicData uri="http://schemas.openxmlformats.org/presentationml/2006/ole">
            <mc:AlternateContent xmlns:mc="http://schemas.openxmlformats.org/markup-compatibility/2006">
              <mc:Choice xmlns:v="urn:schemas-microsoft-com:vml" Requires="v">
                <p:oleObj spid="_x0000_s277509" name="Equation" r:id="rId9" imgW="545626" imgH="203024" progId="Equation.DSMT4">
                  <p:embed/>
                </p:oleObj>
              </mc:Choice>
              <mc:Fallback>
                <p:oleObj name="Equation" r:id="rId9" imgW="545626" imgH="203024" progId="Equation.DSMT4">
                  <p:embed/>
                  <p:pic>
                    <p:nvPicPr>
                      <p:cNvPr id="16" name="对象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71656" y="2878843"/>
                        <a:ext cx="814802" cy="300191"/>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1540268" y="3294342"/>
          <a:ext cx="2062775" cy="1148060"/>
        </p:xfrm>
        <a:graphic>
          <a:graphicData uri="http://schemas.openxmlformats.org/presentationml/2006/ole">
            <mc:AlternateContent xmlns:mc="http://schemas.openxmlformats.org/markup-compatibility/2006">
              <mc:Choice xmlns:v="urn:schemas-microsoft-com:vml" Requires="v">
                <p:oleObj spid="_x0000_s277510" name="Equation" r:id="rId11" imgW="2108200" imgH="1168400" progId="Equation.DSMT4">
                  <p:embed/>
                </p:oleObj>
              </mc:Choice>
              <mc:Fallback>
                <p:oleObj name="Equation" r:id="rId11" imgW="2108200" imgH="1168400" progId="Equation.DSMT4">
                  <p:embed/>
                  <p:pic>
                    <p:nvPicPr>
                      <p:cNvPr id="18" name="对象 1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540268" y="3294342"/>
                        <a:ext cx="2062775" cy="1148060"/>
                      </a:xfrm>
                      <a:prstGeom prst="rect">
                        <a:avLst/>
                      </a:prstGeom>
                      <a:noFill/>
                    </p:spPr>
                  </p:pic>
                </p:oleObj>
              </mc:Fallback>
            </mc:AlternateContent>
          </a:graphicData>
        </a:graphic>
      </p:graphicFrame>
      <p:graphicFrame>
        <p:nvGraphicFramePr>
          <p:cNvPr id="20" name="对象 19"/>
          <p:cNvGraphicFramePr>
            <a:graphicFrameLocks noChangeAspect="1"/>
          </p:cNvGraphicFramePr>
          <p:nvPr>
            <p:extLst/>
          </p:nvPr>
        </p:nvGraphicFramePr>
        <p:xfrm>
          <a:off x="3853920" y="3223751"/>
          <a:ext cx="547926" cy="1289238"/>
        </p:xfrm>
        <a:graphic>
          <a:graphicData uri="http://schemas.openxmlformats.org/presentationml/2006/ole">
            <mc:AlternateContent xmlns:mc="http://schemas.openxmlformats.org/markup-compatibility/2006">
              <mc:Choice xmlns:v="urn:schemas-microsoft-com:vml" Requires="v">
                <p:oleObj spid="_x0000_s277511" name="Equation" r:id="rId13" imgW="482600" imgH="1143000" progId="Equation.DSMT4">
                  <p:embed/>
                </p:oleObj>
              </mc:Choice>
              <mc:Fallback>
                <p:oleObj name="Equation" r:id="rId13" imgW="482600" imgH="1143000" progId="Equation.DSMT4">
                  <p:embed/>
                  <p:pic>
                    <p:nvPicPr>
                      <p:cNvPr id="20" name="对象 1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853920" y="3223751"/>
                        <a:ext cx="547926" cy="1289238"/>
                      </a:xfrm>
                      <a:prstGeom prst="rect">
                        <a:avLst/>
                      </a:prstGeom>
                      <a:noFill/>
                    </p:spPr>
                  </p:pic>
                </p:oleObj>
              </mc:Fallback>
            </mc:AlternateContent>
          </a:graphicData>
        </a:graphic>
      </p:graphicFrame>
      <p:graphicFrame>
        <p:nvGraphicFramePr>
          <p:cNvPr id="22" name="对象 21"/>
          <p:cNvGraphicFramePr>
            <a:graphicFrameLocks noChangeAspect="1"/>
          </p:cNvGraphicFramePr>
          <p:nvPr>
            <p:extLst/>
          </p:nvPr>
        </p:nvGraphicFramePr>
        <p:xfrm>
          <a:off x="4777740" y="3357768"/>
          <a:ext cx="1714500" cy="1021205"/>
        </p:xfrm>
        <a:graphic>
          <a:graphicData uri="http://schemas.openxmlformats.org/presentationml/2006/ole">
            <mc:AlternateContent xmlns:mc="http://schemas.openxmlformats.org/markup-compatibility/2006">
              <mc:Choice xmlns:v="urn:schemas-microsoft-com:vml" Requires="v">
                <p:oleObj spid="_x0000_s277512" name="Equation" r:id="rId15" imgW="1739900" imgH="1041400" progId="Equation.DSMT4">
                  <p:embed/>
                </p:oleObj>
              </mc:Choice>
              <mc:Fallback>
                <p:oleObj name="Equation" r:id="rId15" imgW="1739900" imgH="1041400" progId="Equation.DSMT4">
                  <p:embed/>
                  <p:pic>
                    <p:nvPicPr>
                      <p:cNvPr id="22" name="对象 2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777740" y="3357768"/>
                        <a:ext cx="1714500" cy="1021205"/>
                      </a:xfrm>
                      <a:prstGeom prst="rect">
                        <a:avLst/>
                      </a:prstGeom>
                      <a:noFill/>
                    </p:spPr>
                  </p:pic>
                </p:oleObj>
              </mc:Fallback>
            </mc:AlternateContent>
          </a:graphicData>
        </a:graphic>
      </p:graphicFrame>
      <p:sp>
        <p:nvSpPr>
          <p:cNvPr id="23" name="矩形 22"/>
          <p:cNvSpPr/>
          <p:nvPr/>
        </p:nvSpPr>
        <p:spPr>
          <a:xfrm>
            <a:off x="526888" y="4593786"/>
            <a:ext cx="4339650"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在单输入情况下，引入下述状态反馈：</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25" name="对象 24"/>
          <p:cNvGraphicFramePr>
            <a:graphicFrameLocks noChangeAspect="1"/>
          </p:cNvGraphicFramePr>
          <p:nvPr>
            <p:extLst/>
          </p:nvPr>
        </p:nvGraphicFramePr>
        <p:xfrm>
          <a:off x="2353102" y="5125419"/>
          <a:ext cx="3816631" cy="417444"/>
        </p:xfrm>
        <a:graphic>
          <a:graphicData uri="http://schemas.openxmlformats.org/presentationml/2006/ole">
            <mc:AlternateContent xmlns:mc="http://schemas.openxmlformats.org/markup-compatibility/2006">
              <mc:Choice xmlns:v="urn:schemas-microsoft-com:vml" Requires="v">
                <p:oleObj spid="_x0000_s277513" name="Equation" r:id="rId17" imgW="1828800" imgH="203200" progId="Equation.DSMT4">
                  <p:embed/>
                </p:oleObj>
              </mc:Choice>
              <mc:Fallback>
                <p:oleObj name="Equation" r:id="rId17" imgW="1828800" imgH="203200" progId="Equation.DSMT4">
                  <p:embed/>
                  <p:pic>
                    <p:nvPicPr>
                      <p:cNvPr id="25" name="对象 24"/>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353102" y="5125419"/>
                        <a:ext cx="3816631" cy="417444"/>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361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2174354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par>
                                <p:cTn id="13" presetID="10" presetClass="entr" presetSubtype="0" fill="hold" nodeType="with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500"/>
                                        <p:tgtEl>
                                          <p:spTgt spid="9"/>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500"/>
                                        <p:tgtEl>
                                          <p:spTgt spid="7"/>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fade">
                                      <p:cBhvr>
                                        <p:cTn id="23" dur="500"/>
                                        <p:tgtEl>
                                          <p:spTgt spid="12"/>
                                        </p:tgtEl>
                                      </p:cBhvr>
                                    </p:animEffect>
                                  </p:childTnLst>
                                </p:cTn>
                              </p:par>
                              <p:par>
                                <p:cTn id="24" presetID="10" presetClass="entr" presetSubtype="0" fill="hold" nodeType="withEffect">
                                  <p:stCondLst>
                                    <p:cond delay="0"/>
                                  </p:stCondLst>
                                  <p:childTnLst>
                                    <p:set>
                                      <p:cBhvr>
                                        <p:cTn id="25" dur="1" fill="hold">
                                          <p:stCondLst>
                                            <p:cond delay="0"/>
                                          </p:stCondLst>
                                        </p:cTn>
                                        <p:tgtEl>
                                          <p:spTgt spid="14"/>
                                        </p:tgtEl>
                                        <p:attrNameLst>
                                          <p:attrName>style.visibility</p:attrName>
                                        </p:attrNameLst>
                                      </p:cBhvr>
                                      <p:to>
                                        <p:strVal val="visible"/>
                                      </p:to>
                                    </p:set>
                                    <p:animEffect transition="in" filter="fade">
                                      <p:cBhvr>
                                        <p:cTn id="26" dur="500"/>
                                        <p:tgtEl>
                                          <p:spTgt spid="14"/>
                                        </p:tgtEl>
                                      </p:cBhvr>
                                    </p:animEffect>
                                  </p:childTnLst>
                                </p:cTn>
                              </p:par>
                              <p:par>
                                <p:cTn id="27" presetID="10" presetClass="entr" presetSubtype="0" fill="hold" nodeType="withEffect">
                                  <p:stCondLst>
                                    <p:cond delay="0"/>
                                  </p:stCondLst>
                                  <p:childTnLst>
                                    <p:set>
                                      <p:cBhvr>
                                        <p:cTn id="28" dur="1" fill="hold">
                                          <p:stCondLst>
                                            <p:cond delay="0"/>
                                          </p:stCondLst>
                                        </p:cTn>
                                        <p:tgtEl>
                                          <p:spTgt spid="16"/>
                                        </p:tgtEl>
                                        <p:attrNameLst>
                                          <p:attrName>style.visibility</p:attrName>
                                        </p:attrNameLst>
                                      </p:cBhvr>
                                      <p:to>
                                        <p:strVal val="visible"/>
                                      </p:to>
                                    </p:set>
                                    <p:animEffect transition="in" filter="fade">
                                      <p:cBhvr>
                                        <p:cTn id="29" dur="500"/>
                                        <p:tgtEl>
                                          <p:spTgt spid="16"/>
                                        </p:tgtEl>
                                      </p:cBhvr>
                                    </p:animEffect>
                                  </p:childTnLst>
                                </p:cTn>
                              </p:par>
                              <p:par>
                                <p:cTn id="30" presetID="10" presetClass="entr" presetSubtype="0" fill="hold" nodeType="withEffect">
                                  <p:stCondLst>
                                    <p:cond delay="0"/>
                                  </p:stCondLst>
                                  <p:childTnLst>
                                    <p:set>
                                      <p:cBhvr>
                                        <p:cTn id="31" dur="1" fill="hold">
                                          <p:stCondLst>
                                            <p:cond delay="0"/>
                                          </p:stCondLst>
                                        </p:cTn>
                                        <p:tgtEl>
                                          <p:spTgt spid="18"/>
                                        </p:tgtEl>
                                        <p:attrNameLst>
                                          <p:attrName>style.visibility</p:attrName>
                                        </p:attrNameLst>
                                      </p:cBhvr>
                                      <p:to>
                                        <p:strVal val="visible"/>
                                      </p:to>
                                    </p:set>
                                    <p:animEffect transition="in" filter="fade">
                                      <p:cBhvr>
                                        <p:cTn id="32" dur="500"/>
                                        <p:tgtEl>
                                          <p:spTgt spid="18"/>
                                        </p:tgtEl>
                                      </p:cBhvr>
                                    </p:animEffect>
                                  </p:childTnLst>
                                </p:cTn>
                              </p:par>
                              <p:par>
                                <p:cTn id="33" presetID="10" presetClass="entr" presetSubtype="0" fill="hold" nodeType="withEffect">
                                  <p:stCondLst>
                                    <p:cond delay="0"/>
                                  </p:stCondLst>
                                  <p:childTnLst>
                                    <p:set>
                                      <p:cBhvr>
                                        <p:cTn id="34" dur="1" fill="hold">
                                          <p:stCondLst>
                                            <p:cond delay="0"/>
                                          </p:stCondLst>
                                        </p:cTn>
                                        <p:tgtEl>
                                          <p:spTgt spid="22"/>
                                        </p:tgtEl>
                                        <p:attrNameLst>
                                          <p:attrName>style.visibility</p:attrName>
                                        </p:attrNameLst>
                                      </p:cBhvr>
                                      <p:to>
                                        <p:strVal val="visible"/>
                                      </p:to>
                                    </p:set>
                                    <p:animEffect transition="in" filter="fade">
                                      <p:cBhvr>
                                        <p:cTn id="35" dur="500"/>
                                        <p:tgtEl>
                                          <p:spTgt spid="22"/>
                                        </p:tgtEl>
                                      </p:cBhvr>
                                    </p:animEffect>
                                  </p:childTnLst>
                                </p:cTn>
                              </p:par>
                              <p:par>
                                <p:cTn id="36" presetID="10" presetClass="entr" presetSubtype="0" fill="hold" nodeType="withEffect">
                                  <p:stCondLst>
                                    <p:cond delay="0"/>
                                  </p:stCondLst>
                                  <p:childTnLst>
                                    <p:set>
                                      <p:cBhvr>
                                        <p:cTn id="37" dur="1" fill="hold">
                                          <p:stCondLst>
                                            <p:cond delay="0"/>
                                          </p:stCondLst>
                                        </p:cTn>
                                        <p:tgtEl>
                                          <p:spTgt spid="20"/>
                                        </p:tgtEl>
                                        <p:attrNameLst>
                                          <p:attrName>style.visibility</p:attrName>
                                        </p:attrNameLst>
                                      </p:cBhvr>
                                      <p:to>
                                        <p:strVal val="visible"/>
                                      </p:to>
                                    </p:set>
                                    <p:animEffect transition="in" filter="fade">
                                      <p:cBhvr>
                                        <p:cTn id="38" dur="500"/>
                                        <p:tgtEl>
                                          <p:spTgt spid="20"/>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23"/>
                                        </p:tgtEl>
                                        <p:attrNameLst>
                                          <p:attrName>style.visibility</p:attrName>
                                        </p:attrNameLst>
                                      </p:cBhvr>
                                      <p:to>
                                        <p:strVal val="visible"/>
                                      </p:to>
                                    </p:set>
                                    <p:animEffect transition="in" filter="fade">
                                      <p:cBhvr>
                                        <p:cTn id="43" dur="500"/>
                                        <p:tgtEl>
                                          <p:spTgt spid="23"/>
                                        </p:tgtEl>
                                      </p:cBhvr>
                                    </p:animEffect>
                                  </p:childTnLst>
                                </p:cTn>
                              </p:par>
                              <p:par>
                                <p:cTn id="44" presetID="10" presetClass="entr" presetSubtype="0" fill="hold" nodeType="withEffect">
                                  <p:stCondLst>
                                    <p:cond delay="0"/>
                                  </p:stCondLst>
                                  <p:childTnLst>
                                    <p:set>
                                      <p:cBhvr>
                                        <p:cTn id="45" dur="1" fill="hold">
                                          <p:stCondLst>
                                            <p:cond delay="0"/>
                                          </p:stCondLst>
                                        </p:cTn>
                                        <p:tgtEl>
                                          <p:spTgt spid="25"/>
                                        </p:tgtEl>
                                        <p:attrNameLst>
                                          <p:attrName>style.visibility</p:attrName>
                                        </p:attrNameLst>
                                      </p:cBhvr>
                                      <p:to>
                                        <p:strVal val="visible"/>
                                      </p:to>
                                    </p:set>
                                    <p:animEffect transition="in" filter="fade">
                                      <p:cBhvr>
                                        <p:cTn id="46"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12" grpId="0"/>
      <p:bldP spid="23" grpId="0"/>
    </p:bldLst>
  </p:timing>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22910" y="1273864"/>
            <a:ext cx="8172450" cy="78483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其中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。则引入状态反馈向量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后状态反馈构成的闭环系统状态阵为：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925830" y="1347360"/>
          <a:ext cx="754380" cy="268508"/>
        </p:xfrm>
        <a:graphic>
          <a:graphicData uri="http://schemas.openxmlformats.org/presentationml/2006/ole">
            <mc:AlternateContent xmlns:mc="http://schemas.openxmlformats.org/markup-compatibility/2006">
              <mc:Choice xmlns:v="urn:schemas-microsoft-com:vml" Requires="v">
                <p:oleObj spid="_x0000_s278530" name="Equation" r:id="rId3" imgW="558558" imgH="203112" progId="Equation.DSMT4">
                  <p:embed/>
                </p:oleObj>
              </mc:Choice>
              <mc:Fallback>
                <p:oleObj name="Equation" r:id="rId3" imgW="558558" imgH="203112"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5830" y="1347360"/>
                        <a:ext cx="754380" cy="268508"/>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4000501" y="1331592"/>
          <a:ext cx="1703069" cy="322804"/>
        </p:xfrm>
        <a:graphic>
          <a:graphicData uri="http://schemas.openxmlformats.org/presentationml/2006/ole">
            <mc:AlternateContent xmlns:mc="http://schemas.openxmlformats.org/markup-compatibility/2006">
              <mc:Choice xmlns:v="urn:schemas-microsoft-com:vml" Requires="v">
                <p:oleObj spid="_x0000_s278531" name="Equation" r:id="rId5" imgW="1459866" imgH="279279" progId="Equation.DSMT4">
                  <p:embed/>
                </p:oleObj>
              </mc:Choice>
              <mc:Fallback>
                <p:oleObj name="Equation" r:id="rId5" imgW="1459866" imgH="279279"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000501" y="1331592"/>
                        <a:ext cx="1703069" cy="322804"/>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2231708" y="1927452"/>
          <a:ext cx="4111942" cy="1229740"/>
        </p:xfrm>
        <a:graphic>
          <a:graphicData uri="http://schemas.openxmlformats.org/presentationml/2006/ole">
            <mc:AlternateContent xmlns:mc="http://schemas.openxmlformats.org/markup-compatibility/2006">
              <mc:Choice xmlns:v="urn:schemas-microsoft-com:vml" Requires="v">
                <p:oleObj spid="_x0000_s278532" name="Equation" r:id="rId7" imgW="4076700" imgH="1219200" progId="Equation.DSMT4">
                  <p:embed/>
                </p:oleObj>
              </mc:Choice>
              <mc:Fallback>
                <p:oleObj name="Equation" r:id="rId7" imgW="4076700" imgH="1219200"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231708" y="1927452"/>
                        <a:ext cx="4111942" cy="1229740"/>
                      </a:xfrm>
                      <a:prstGeom prst="rect">
                        <a:avLst/>
                      </a:prstGeom>
                      <a:noFill/>
                    </p:spPr>
                  </p:pic>
                </p:oleObj>
              </mc:Fallback>
            </mc:AlternateContent>
          </a:graphicData>
        </a:graphic>
      </p:graphicFrame>
      <p:sp>
        <p:nvSpPr>
          <p:cNvPr id="11" name="矩形 10"/>
          <p:cNvSpPr/>
          <p:nvPr/>
        </p:nvSpPr>
        <p:spPr>
          <a:xfrm>
            <a:off x="201453" y="3265351"/>
            <a:ext cx="8172450"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对于式（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4-4</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）这种特殊形式的矩阵，很容易写出其闭环特征方程：</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3" name="对象 12"/>
          <p:cNvGraphicFramePr>
            <a:graphicFrameLocks noChangeAspect="1"/>
          </p:cNvGraphicFramePr>
          <p:nvPr>
            <p:extLst/>
          </p:nvPr>
        </p:nvGraphicFramePr>
        <p:xfrm>
          <a:off x="2231708" y="3789010"/>
          <a:ext cx="5324549" cy="706082"/>
        </p:xfrm>
        <a:graphic>
          <a:graphicData uri="http://schemas.openxmlformats.org/presentationml/2006/ole">
            <mc:AlternateContent xmlns:mc="http://schemas.openxmlformats.org/markup-compatibility/2006">
              <mc:Choice xmlns:v="urn:schemas-microsoft-com:vml" Requires="v">
                <p:oleObj spid="_x0000_s278533" name="Equation" r:id="rId9" imgW="4381500" imgH="584200" progId="Equation.DSMT4">
                  <p:embed/>
                </p:oleObj>
              </mc:Choice>
              <mc:Fallback>
                <p:oleObj name="Equation" r:id="rId9" imgW="4381500" imgH="584200"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231708" y="3789010"/>
                        <a:ext cx="5324549" cy="706082"/>
                      </a:xfrm>
                      <a:prstGeom prst="rect">
                        <a:avLst/>
                      </a:prstGeom>
                      <a:noFill/>
                    </p:spPr>
                  </p:pic>
                </p:oleObj>
              </mc:Fallback>
            </mc:AlternateContent>
          </a:graphicData>
        </a:graphic>
      </p:graphicFrame>
      <p:sp>
        <p:nvSpPr>
          <p:cNvPr id="14" name="矩形 13"/>
          <p:cNvSpPr/>
          <p:nvPr/>
        </p:nvSpPr>
        <p:spPr>
          <a:xfrm>
            <a:off x="422910" y="4709439"/>
            <a:ext cx="817245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由上式可见，</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n</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阶特征方程中的</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n</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个系数，可通过</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来独立地设置，也就是说</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的特征值可以任意选择，即系统的极点可以任意配置。</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6" name="对象 15"/>
          <p:cNvGraphicFramePr>
            <a:graphicFrameLocks noChangeAspect="1"/>
          </p:cNvGraphicFramePr>
          <p:nvPr>
            <p:extLst/>
          </p:nvPr>
        </p:nvGraphicFramePr>
        <p:xfrm>
          <a:off x="5543550" y="4784249"/>
          <a:ext cx="1028375" cy="306064"/>
        </p:xfrm>
        <a:graphic>
          <a:graphicData uri="http://schemas.openxmlformats.org/presentationml/2006/ole">
            <mc:AlternateContent xmlns:mc="http://schemas.openxmlformats.org/markup-compatibility/2006">
              <mc:Choice xmlns:v="urn:schemas-microsoft-com:vml" Requires="v">
                <p:oleObj spid="_x0000_s278534" name="Equation" r:id="rId11" imgW="799753" imgH="241195" progId="Equation.DSMT4">
                  <p:embed/>
                </p:oleObj>
              </mc:Choice>
              <mc:Fallback>
                <p:oleObj name="Equation" r:id="rId11" imgW="799753" imgH="241195" progId="Equation.DSMT4">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543550" y="4784249"/>
                        <a:ext cx="1028375" cy="306064"/>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1143000" y="5090312"/>
          <a:ext cx="870569" cy="380874"/>
        </p:xfrm>
        <a:graphic>
          <a:graphicData uri="http://schemas.openxmlformats.org/presentationml/2006/ole">
            <mc:AlternateContent xmlns:mc="http://schemas.openxmlformats.org/markup-compatibility/2006">
              <mc:Choice xmlns:v="urn:schemas-microsoft-com:vml" Requires="v">
                <p:oleObj spid="_x0000_s278535" name="Equation" r:id="rId13" imgW="457002" imgH="203112" progId="Equation.DSMT4">
                  <p:embed/>
                </p:oleObj>
              </mc:Choice>
              <mc:Fallback>
                <p:oleObj name="Equation" r:id="rId13" imgW="457002" imgH="203112" progId="Equation.DSMT4">
                  <p:embed/>
                  <p:pic>
                    <p:nvPicPr>
                      <p:cNvPr id="18" name="对象 1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143000" y="5090312"/>
                        <a:ext cx="870569" cy="380874"/>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362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29240565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par>
                                <p:cTn id="13" presetID="10" presetClass="entr" presetSubtype="0" fill="hold" nodeType="with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fade">
                                      <p:cBhvr>
                                        <p:cTn id="15" dur="500"/>
                                        <p:tgtEl>
                                          <p:spTgt spid="13"/>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4"/>
                                        </p:tgtEl>
                                        <p:attrNameLst>
                                          <p:attrName>style.visibility</p:attrName>
                                        </p:attrNameLst>
                                      </p:cBhvr>
                                      <p:to>
                                        <p:strVal val="visible"/>
                                      </p:to>
                                    </p:set>
                                    <p:animEffect transition="in" filter="fade">
                                      <p:cBhvr>
                                        <p:cTn id="20" dur="500"/>
                                        <p:tgtEl>
                                          <p:spTgt spid="14"/>
                                        </p:tgtEl>
                                      </p:cBhvr>
                                    </p:animEffect>
                                  </p:childTnLst>
                                </p:cTn>
                              </p:par>
                              <p:par>
                                <p:cTn id="21" presetID="10" presetClass="entr" presetSubtype="0" fill="hold" nodeType="withEffect">
                                  <p:stCondLst>
                                    <p:cond delay="0"/>
                                  </p:stCondLst>
                                  <p:childTnLst>
                                    <p:set>
                                      <p:cBhvr>
                                        <p:cTn id="22" dur="1" fill="hold">
                                          <p:stCondLst>
                                            <p:cond delay="0"/>
                                          </p:stCondLst>
                                        </p:cTn>
                                        <p:tgtEl>
                                          <p:spTgt spid="18"/>
                                        </p:tgtEl>
                                        <p:attrNameLst>
                                          <p:attrName>style.visibility</p:attrName>
                                        </p:attrNameLst>
                                      </p:cBhvr>
                                      <p:to>
                                        <p:strVal val="visible"/>
                                      </p:to>
                                    </p:set>
                                    <p:animEffect transition="in" filter="fade">
                                      <p:cBhvr>
                                        <p:cTn id="23" dur="500"/>
                                        <p:tgtEl>
                                          <p:spTgt spid="18"/>
                                        </p:tgtEl>
                                      </p:cBhvr>
                                    </p:animEffect>
                                  </p:childTnLst>
                                </p:cTn>
                              </p:par>
                              <p:par>
                                <p:cTn id="24" presetID="10" presetClass="entr" presetSubtype="0" fill="hold" nodeType="with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fade">
                                      <p:cBhvr>
                                        <p:cTn id="26"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4" grpId="0"/>
    </p:bldLst>
  </p:timing>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33828" y="1658162"/>
            <a:ext cx="1579278"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再证必要性：</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800100" y="2207972"/>
            <a:ext cx="714375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如果系统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不能控，就说明系统的有些状态将不受</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u</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的控制。显然引入反馈时，企图通过控制量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u</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来影响不能控的极点将是不可能的。</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6" name="Rectangle 2"/>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7" name="对象 6"/>
          <p:cNvGraphicFramePr>
            <a:graphicFrameLocks noChangeAspect="1"/>
          </p:cNvGraphicFramePr>
          <p:nvPr>
            <p:extLst/>
          </p:nvPr>
        </p:nvGraphicFramePr>
        <p:xfrm>
          <a:off x="1988820" y="2249098"/>
          <a:ext cx="651054" cy="428743"/>
        </p:xfrm>
        <a:graphic>
          <a:graphicData uri="http://schemas.openxmlformats.org/presentationml/2006/ole">
            <mc:AlternateContent xmlns:mc="http://schemas.openxmlformats.org/markup-compatibility/2006">
              <mc:Choice xmlns:v="urn:schemas-microsoft-com:vml" Requires="v">
                <p:oleObj spid="_x0000_s279554" name="Equation" r:id="rId3" imgW="393529" imgH="253890" progId="Equation.DSMT4">
                  <p:embed/>
                </p:oleObj>
              </mc:Choice>
              <mc:Fallback>
                <p:oleObj name="Equation" r:id="rId3" imgW="393529" imgH="253890"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88820" y="2249098"/>
                        <a:ext cx="651054" cy="428743"/>
                      </a:xfrm>
                      <a:prstGeom prst="rect">
                        <a:avLst/>
                      </a:prstGeom>
                      <a:noFill/>
                    </p:spPr>
                  </p:pic>
                </p:oleObj>
              </mc:Fallback>
            </mc:AlternateContent>
          </a:graphicData>
        </a:graphic>
      </p:graphicFrame>
      <p:sp>
        <p:nvSpPr>
          <p:cNvPr id="8" name="矩形 7"/>
          <p:cNvSpPr/>
          <p:nvPr/>
        </p:nvSpPr>
        <p:spPr>
          <a:xfrm>
            <a:off x="187747" y="3181074"/>
            <a:ext cx="2276264" cy="438582"/>
          </a:xfrm>
          <a:prstGeom prst="rect">
            <a:avLst/>
          </a:prstGeom>
        </p:spPr>
        <p:txBody>
          <a:bodyPr wrap="non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至此，证明完毕。</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9" name="矩形 8"/>
          <p:cNvSpPr/>
          <p:nvPr/>
        </p:nvSpPr>
        <p:spPr>
          <a:xfrm>
            <a:off x="560983" y="3731509"/>
            <a:ext cx="7246620"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考虑到实际问题中几乎所有的系统都是能控的，因此通常总可利用状态反馈来控制系统的特征值即振型，而这正是状态反馈的重要特性之一。</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363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0058906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9"/>
                                        </p:tgtEl>
                                        <p:attrNameLst>
                                          <p:attrName>style.visibility</p:attrName>
                                        </p:attrNameLst>
                                      </p:cBhvr>
                                      <p:to>
                                        <p:strVal val="visible"/>
                                      </p:to>
                                    </p:set>
                                    <p:animEffect transition="in" filter="fade">
                                      <p:cBhvr>
                                        <p:cTn id="20"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9" grpId="0"/>
    </p:bldLst>
  </p:timing>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140565" y="1141519"/>
            <a:ext cx="5205271" cy="496290"/>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4.2.2  SISO</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系统的状态反馈极点配置算法</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845820" y="1661655"/>
            <a:ext cx="7120890" cy="1477328"/>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在用古典控制理论设计的控制系统中，在输出反馈的基础上，加上速度反馈，则系统稳定性提高、暂态性能改善，此时相当于多用了一个状态进行反馈。可以想象，若全部状态都反馈，则系统性能就会有很大的改善。</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6" name="矩形 5"/>
          <p:cNvSpPr/>
          <p:nvPr/>
        </p:nvSpPr>
        <p:spPr>
          <a:xfrm>
            <a:off x="845820" y="3103513"/>
            <a:ext cx="7120890"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控制信号</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u</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一般是对误差信号</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进行处理得到的。若全部状态都反馈，则</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，其中包含的信息必然更多，从而</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u</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中的信息更多，使系统的性能得到改善。</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8" name="对象 7"/>
          <p:cNvGraphicFramePr>
            <a:graphicFrameLocks noChangeAspect="1"/>
          </p:cNvGraphicFramePr>
          <p:nvPr>
            <p:extLst/>
          </p:nvPr>
        </p:nvGraphicFramePr>
        <p:xfrm>
          <a:off x="4206240" y="3203992"/>
          <a:ext cx="1578361" cy="298609"/>
        </p:xfrm>
        <a:graphic>
          <a:graphicData uri="http://schemas.openxmlformats.org/presentationml/2006/ole">
            <mc:AlternateContent xmlns:mc="http://schemas.openxmlformats.org/markup-compatibility/2006">
              <mc:Choice xmlns:v="urn:schemas-microsoft-com:vml" Requires="v">
                <p:oleObj spid="_x0000_s280578" name="Equation" r:id="rId3" imgW="1054100" imgH="203200" progId="Equation.DSMT4">
                  <p:embed/>
                </p:oleObj>
              </mc:Choice>
              <mc:Fallback>
                <p:oleObj name="Equation" r:id="rId3" imgW="1054100" imgH="203200" progId="Equation.DSMT4">
                  <p:embed/>
                  <p:pic>
                    <p:nvPicPr>
                      <p:cNvPr id="8" name="对象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06240" y="3203992"/>
                        <a:ext cx="1578361" cy="298609"/>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2996117" y="3502601"/>
          <a:ext cx="1897380" cy="321330"/>
        </p:xfrm>
        <a:graphic>
          <a:graphicData uri="http://schemas.openxmlformats.org/presentationml/2006/ole">
            <mc:AlternateContent xmlns:mc="http://schemas.openxmlformats.org/markup-compatibility/2006">
              <mc:Choice xmlns:v="urn:schemas-microsoft-com:vml" Requires="v">
                <p:oleObj spid="_x0000_s280579" name="Equation" r:id="rId5" imgW="1180588" imgH="203112" progId="Equation.DSMT4">
                  <p:embed/>
                </p:oleObj>
              </mc:Choice>
              <mc:Fallback>
                <p:oleObj name="Equation" r:id="rId5" imgW="1180588" imgH="203112" progId="Equation.DSMT4">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96117" y="3502601"/>
                        <a:ext cx="1897380" cy="321330"/>
                      </a:xfrm>
                      <a:prstGeom prst="rect">
                        <a:avLst/>
                      </a:prstGeom>
                      <a:noFill/>
                    </p:spPr>
                  </p:pic>
                </p:oleObj>
              </mc:Fallback>
            </mc:AlternateContent>
          </a:graphicData>
        </a:graphic>
      </p:graphicFrame>
      <p:sp>
        <p:nvSpPr>
          <p:cNvPr id="11" name="矩形 10"/>
          <p:cNvSpPr/>
          <p:nvPr/>
        </p:nvSpPr>
        <p:spPr>
          <a:xfrm>
            <a:off x="845821" y="4299601"/>
            <a:ext cx="7120889"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在多变量控制系统中，采用状态反馈是设计控制系统的一个重要手段。一个</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n</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阶系统，通常可用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n</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个状态反馈来任意改变其所有极点位置以获得人们所期望的动态响应。</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364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31643676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par>
                                <p:cTn id="13" presetID="10" presetClass="entr" presetSubtype="0" fill="hold"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nodeType="with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500"/>
                                        <p:tgtEl>
                                          <p:spTgt spid="10"/>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11" grpId="0"/>
    </p:bldLst>
  </p:timing>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43034" y="1241422"/>
            <a:ext cx="2045753"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1.</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状态反馈示意图</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721355" y="1668730"/>
            <a:ext cx="4416594"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en-US" altLang="zh-CN" sz="1800" b="0" i="1"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SISO</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系统状态反馈示意图如图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4-5</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所示。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pic>
        <p:nvPicPr>
          <p:cNvPr id="27650" name="Picture 2" descr="9-15,6   1"/>
          <p:cNvPicPr>
            <a:picLocks noChangeAspect="1" noChangeArrowheads="1"/>
          </p:cNvPicPr>
          <p:nvPr/>
        </p:nvPicPr>
        <p:blipFill>
          <a:blip r:embed="rId3">
            <a:lum bright="-6000" contrast="36000"/>
            <a:extLst>
              <a:ext uri="{28A0092B-C50C-407E-A947-70E740481C1C}">
                <a14:useLocalDpi xmlns:a14="http://schemas.microsoft.com/office/drawing/2010/main" val="0"/>
              </a:ext>
            </a:extLst>
          </a:blip>
          <a:srcRect/>
          <a:stretch>
            <a:fillRect/>
          </a:stretch>
        </p:blipFill>
        <p:spPr bwMode="auto">
          <a:xfrm>
            <a:off x="2359058" y="2124602"/>
            <a:ext cx="4380162" cy="1664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矩形 5"/>
          <p:cNvSpPr/>
          <p:nvPr/>
        </p:nvSpPr>
        <p:spPr>
          <a:xfrm>
            <a:off x="3645948" y="3850760"/>
            <a:ext cx="954107" cy="438582"/>
          </a:xfrm>
          <a:prstGeom prst="rect">
            <a:avLst/>
          </a:prstGeom>
        </p:spPr>
        <p:txBody>
          <a:bodyPr wrap="none">
            <a:spAutoFit/>
          </a:bodyPr>
          <a:lstStyle/>
          <a:p>
            <a:pPr marL="0" marR="0" lvl="0" indent="228600" algn="ctr"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4-5</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7" name="矩形 6"/>
          <p:cNvSpPr/>
          <p:nvPr/>
        </p:nvSpPr>
        <p:spPr>
          <a:xfrm>
            <a:off x="744439" y="4457987"/>
            <a:ext cx="7167958"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由图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4-5</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可见，各个状态变量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和各自的反馈系数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相乘后，再和原输入信号</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比较。这种反馈，称为线性状态变量反馈。</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9" name="对象 8"/>
          <p:cNvGraphicFramePr>
            <a:graphicFrameLocks noChangeAspect="1"/>
          </p:cNvGraphicFramePr>
          <p:nvPr>
            <p:extLst/>
          </p:nvPr>
        </p:nvGraphicFramePr>
        <p:xfrm>
          <a:off x="3794761" y="4409432"/>
          <a:ext cx="347186" cy="490145"/>
        </p:xfrm>
        <a:graphic>
          <a:graphicData uri="http://schemas.openxmlformats.org/presentationml/2006/ole">
            <mc:AlternateContent xmlns:mc="http://schemas.openxmlformats.org/markup-compatibility/2006">
              <mc:Choice xmlns:v="urn:schemas-microsoft-com:vml" Requires="v">
                <p:oleObj spid="_x0000_s281602" name="公式" r:id="rId4" imgW="165028" imgH="228501" progId="Equation.3">
                  <p:embed/>
                </p:oleObj>
              </mc:Choice>
              <mc:Fallback>
                <p:oleObj name="公式" r:id="rId4" imgW="165028" imgH="228501" progId="Equation.3">
                  <p:embed/>
                  <p:pic>
                    <p:nvPicPr>
                      <p:cNvPr id="9" name="对象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94761" y="4409432"/>
                        <a:ext cx="347186" cy="490145"/>
                      </a:xfrm>
                      <a:prstGeom prst="rect">
                        <a:avLst/>
                      </a:prstGeom>
                      <a:noFill/>
                    </p:spPr>
                  </p:pic>
                </p:oleObj>
              </mc:Fallback>
            </mc:AlternateContent>
          </a:graphicData>
        </a:graphic>
      </p:graphicFrame>
      <p:graphicFrame>
        <p:nvGraphicFramePr>
          <p:cNvPr id="11" name="对象 10"/>
          <p:cNvGraphicFramePr>
            <a:graphicFrameLocks noChangeAspect="1"/>
          </p:cNvGraphicFramePr>
          <p:nvPr>
            <p:extLst/>
          </p:nvPr>
        </p:nvGraphicFramePr>
        <p:xfrm>
          <a:off x="5987166" y="4478816"/>
          <a:ext cx="240030" cy="360045"/>
        </p:xfrm>
        <a:graphic>
          <a:graphicData uri="http://schemas.openxmlformats.org/presentationml/2006/ole">
            <mc:AlternateContent xmlns:mc="http://schemas.openxmlformats.org/markup-compatibility/2006">
              <mc:Choice xmlns:v="urn:schemas-microsoft-com:vml" Requires="v">
                <p:oleObj spid="_x0000_s281603" name="公式" r:id="rId6" imgW="152334" imgH="228501" progId="Equation.3">
                  <p:embed/>
                </p:oleObj>
              </mc:Choice>
              <mc:Fallback>
                <p:oleObj name="公式" r:id="rId6" imgW="152334" imgH="228501" progId="Equation.3">
                  <p:embed/>
                  <p:pic>
                    <p:nvPicPr>
                      <p:cNvPr id="11" name="对象 1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87166" y="4478816"/>
                        <a:ext cx="240030" cy="360045"/>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1698321" y="4838860"/>
          <a:ext cx="411239" cy="308429"/>
        </p:xfrm>
        <a:graphic>
          <a:graphicData uri="http://schemas.openxmlformats.org/presentationml/2006/ole">
            <mc:AlternateContent xmlns:mc="http://schemas.openxmlformats.org/markup-compatibility/2006">
              <mc:Choice xmlns:v="urn:schemas-microsoft-com:vml" Requires="v">
                <p:oleObj spid="_x0000_s281604" name="公式" r:id="rId8" imgW="266469" imgH="203024" progId="Equation.3">
                  <p:embed/>
                </p:oleObj>
              </mc:Choice>
              <mc:Fallback>
                <p:oleObj name="公式" r:id="rId8" imgW="266469" imgH="203024" progId="Equation.3">
                  <p:embed/>
                  <p:pic>
                    <p:nvPicPr>
                      <p:cNvPr id="13" name="对象 1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698321" y="4838860"/>
                        <a:ext cx="411239" cy="308429"/>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365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42608092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27650"/>
                                        </p:tgtEl>
                                        <p:attrNameLst>
                                          <p:attrName>style.visibility</p:attrName>
                                        </p:attrNameLst>
                                      </p:cBhvr>
                                      <p:to>
                                        <p:strVal val="visible"/>
                                      </p:to>
                                    </p:set>
                                    <p:animEffect transition="in" filter="fade">
                                      <p:cBhvr>
                                        <p:cTn id="10" dur="500"/>
                                        <p:tgtEl>
                                          <p:spTgt spid="27650"/>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fade">
                                      <p:cBhvr>
                                        <p:cTn id="13" dur="500"/>
                                        <p:tgtEl>
                                          <p:spTgt spid="6"/>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500"/>
                                        <p:tgtEl>
                                          <p:spTgt spid="7"/>
                                        </p:tgtEl>
                                      </p:cBhvr>
                                    </p:animEffect>
                                  </p:childTnLst>
                                </p:cTn>
                              </p:par>
                              <p:par>
                                <p:cTn id="19" presetID="10" presetClass="entr" presetSubtype="0" fill="hold" nodeType="with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500"/>
                                        <p:tgtEl>
                                          <p:spTgt spid="9"/>
                                        </p:tgtEl>
                                      </p:cBhvr>
                                    </p:animEffect>
                                  </p:childTnLst>
                                </p:cTn>
                              </p:par>
                              <p:par>
                                <p:cTn id="22" presetID="10" presetClass="entr" presetSubtype="0" fill="hold" nodeType="withEffect">
                                  <p:stCondLst>
                                    <p:cond delay="0"/>
                                  </p:stCondLst>
                                  <p:childTnLst>
                                    <p:set>
                                      <p:cBhvr>
                                        <p:cTn id="23" dur="1" fill="hold">
                                          <p:stCondLst>
                                            <p:cond delay="0"/>
                                          </p:stCondLst>
                                        </p:cTn>
                                        <p:tgtEl>
                                          <p:spTgt spid="11"/>
                                        </p:tgtEl>
                                        <p:attrNameLst>
                                          <p:attrName>style.visibility</p:attrName>
                                        </p:attrNameLst>
                                      </p:cBhvr>
                                      <p:to>
                                        <p:strVal val="visible"/>
                                      </p:to>
                                    </p:set>
                                    <p:animEffect transition="in" filter="fade">
                                      <p:cBhvr>
                                        <p:cTn id="24" dur="500"/>
                                        <p:tgtEl>
                                          <p:spTgt spid="11"/>
                                        </p:tgtEl>
                                      </p:cBhvr>
                                    </p:animEffect>
                                  </p:childTnLst>
                                </p:cTn>
                              </p:par>
                              <p:par>
                                <p:cTn id="25" presetID="10" presetClass="entr" presetSubtype="0" fill="hold" nodeType="with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Lst>
  </p:timing>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56717" y="1230604"/>
            <a:ext cx="1540806" cy="496290"/>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2.</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极点配置</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532562" y="1686271"/>
            <a:ext cx="4634602"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以下讨论仅限于</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SISO</a:t>
            </a:r>
            <a:r>
              <a:rPr kumimoji="0" lang="zh-CN"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SIMO</a:t>
            </a:r>
            <a:r>
              <a:rPr kumimoji="0" lang="zh-CN"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即</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SI</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系统。</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6" name="矩形 5"/>
          <p:cNvSpPr/>
          <p:nvPr/>
        </p:nvSpPr>
        <p:spPr>
          <a:xfrm>
            <a:off x="363125" y="2090145"/>
            <a:ext cx="2512226"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(1).</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状态反馈原理框图</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7" name="矩形 6"/>
          <p:cNvSpPr/>
          <p:nvPr/>
        </p:nvSpPr>
        <p:spPr>
          <a:xfrm>
            <a:off x="693061" y="2564343"/>
            <a:ext cx="7634258"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见图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4-6</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。参数</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K</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可用来调节系统的误差，通常取</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K</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；当给出稳态位置误差时，可从该误差中算出</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K</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的值来。</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pic>
        <p:nvPicPr>
          <p:cNvPr id="28674" name="Picture 2" descr="9-15,6   2"/>
          <p:cNvPicPr>
            <a:picLocks noChangeAspect="1" noChangeArrowheads="1"/>
          </p:cNvPicPr>
          <p:nvPr/>
        </p:nvPicPr>
        <p:blipFill>
          <a:blip r:embed="rId2">
            <a:lum bright="-18000" contrast="48000"/>
            <a:extLst>
              <a:ext uri="{28A0092B-C50C-407E-A947-70E740481C1C}">
                <a14:useLocalDpi xmlns:a14="http://schemas.microsoft.com/office/drawing/2010/main" val="0"/>
              </a:ext>
            </a:extLst>
          </a:blip>
          <a:srcRect/>
          <a:stretch>
            <a:fillRect/>
          </a:stretch>
        </p:blipFill>
        <p:spPr bwMode="auto">
          <a:xfrm>
            <a:off x="1619238" y="3438733"/>
            <a:ext cx="6021074" cy="15165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矩形 7"/>
          <p:cNvSpPr/>
          <p:nvPr/>
        </p:nvSpPr>
        <p:spPr>
          <a:xfrm>
            <a:off x="3713819" y="5195349"/>
            <a:ext cx="819455" cy="352019"/>
          </a:xfrm>
          <a:prstGeom prst="rect">
            <a:avLst/>
          </a:prstGeom>
        </p:spPr>
        <p:txBody>
          <a:bodyPr wrap="none">
            <a:spAutoFit/>
          </a:bodyPr>
          <a:lstStyle/>
          <a:p>
            <a:pPr marL="0" marR="0" lvl="0" indent="228600" algn="ctr" defTabSz="914400" rtl="0" eaLnBrk="1" fontAlgn="auto" latinLnBrk="0" hangingPunct="1">
              <a:lnSpc>
                <a:spcPct val="125000"/>
              </a:lnSpc>
              <a:spcBef>
                <a:spcPts val="0"/>
              </a:spcBef>
              <a:spcAft>
                <a:spcPts val="0"/>
              </a:spcAft>
              <a:buClrTx/>
              <a:buSzTx/>
              <a:buFontTx/>
              <a:buNone/>
              <a:tabLst/>
              <a:defRPr/>
            </a:pP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图</a:t>
            </a:r>
            <a:r>
              <a:rPr kumimoji="0" lang="en-US"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4-6</a:t>
            </a:r>
            <a:endParaRPr kumimoji="0" lang="zh-CN" altLang="zh-CN" sz="10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366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2361469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
                                            <p:txEl>
                                              <p:pRg st="0" end="0"/>
                                            </p:txEl>
                                          </p:spTgt>
                                        </p:tgtEl>
                                        <p:attrNameLst>
                                          <p:attrName>style.visibility</p:attrName>
                                        </p:attrNameLst>
                                      </p:cBhvr>
                                      <p:to>
                                        <p:strVal val="visible"/>
                                      </p:to>
                                    </p:set>
                                    <p:animEffect transition="in" filter="fade">
                                      <p:cBhvr>
                                        <p:cTn id="12" dur="500"/>
                                        <p:tgtEl>
                                          <p:spTgt spid="6">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28674"/>
                                        </p:tgtEl>
                                        <p:attrNameLst>
                                          <p:attrName>style.visibility</p:attrName>
                                        </p:attrNameLst>
                                      </p:cBhvr>
                                      <p:to>
                                        <p:strVal val="visible"/>
                                      </p:to>
                                    </p:set>
                                    <p:animEffect transition="in" filter="fade">
                                      <p:cBhvr>
                                        <p:cTn id="17" dur="500"/>
                                        <p:tgtEl>
                                          <p:spTgt spid="28674"/>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fade">
                                      <p:cBhvr>
                                        <p:cTn id="20" dur="500"/>
                                        <p:tgtEl>
                                          <p:spTgt spid="8"/>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7"/>
                                        </p:tgtEl>
                                        <p:attrNameLst>
                                          <p:attrName>style.visibility</p:attrName>
                                        </p:attrNameLst>
                                      </p:cBhvr>
                                      <p:to>
                                        <p:strVal val="visible"/>
                                      </p:to>
                                    </p:set>
                                    <p:animEffect transition="in" filter="fade">
                                      <p:cBhvr>
                                        <p:cTn id="23"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7" grpId="0"/>
      <p:bldP spid="8" grpId="0"/>
    </p:bldLst>
  </p:timing>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156658" y="1127122"/>
            <a:ext cx="7295702" cy="438582"/>
          </a:xfrm>
          <a:prstGeom prst="rect">
            <a:avLst/>
          </a:prstGeom>
        </p:spPr>
        <p:txBody>
          <a:bodyPr wrap="square">
            <a:spAutoFit/>
          </a:bodyPr>
          <a:lstStyle/>
          <a:p>
            <a:pPr marL="0" marR="0" lvl="0" indent="57150"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(2) </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系统的闭环传递函数</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与受控系统的传递函数</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的关系</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2823210" y="1241573"/>
          <a:ext cx="413930" cy="241459"/>
        </p:xfrm>
        <a:graphic>
          <a:graphicData uri="http://schemas.openxmlformats.org/presentationml/2006/ole">
            <mc:AlternateContent xmlns:mc="http://schemas.openxmlformats.org/markup-compatibility/2006">
              <mc:Choice xmlns:v="urn:schemas-microsoft-com:vml" Requires="v">
                <p:oleObj spid="_x0000_s282626" name="公式" r:id="rId3" imgW="342751" imgH="203112" progId="Equation.3">
                  <p:embed/>
                </p:oleObj>
              </mc:Choice>
              <mc:Fallback>
                <p:oleObj name="公式" r:id="rId3" imgW="342751" imgH="203112" progId="Equation.3">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23210" y="1241573"/>
                        <a:ext cx="413930" cy="241459"/>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5554980" y="1241573"/>
          <a:ext cx="504063" cy="280035"/>
        </p:xfrm>
        <a:graphic>
          <a:graphicData uri="http://schemas.openxmlformats.org/presentationml/2006/ole">
            <mc:AlternateContent xmlns:mc="http://schemas.openxmlformats.org/markup-compatibility/2006">
              <mc:Choice xmlns:v="urn:schemas-microsoft-com:vml" Requires="v">
                <p:oleObj spid="_x0000_s282627" name="公式" r:id="rId5" imgW="431613" imgH="241195" progId="Equation.3">
                  <p:embed/>
                </p:oleObj>
              </mc:Choice>
              <mc:Fallback>
                <p:oleObj name="公式" r:id="rId5" imgW="431613" imgH="241195" progId="Equation.3">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54980" y="1241573"/>
                        <a:ext cx="504063" cy="280035"/>
                      </a:xfrm>
                      <a:prstGeom prst="rect">
                        <a:avLst/>
                      </a:prstGeom>
                      <a:noFill/>
                    </p:spPr>
                  </p:pic>
                </p:oleObj>
              </mc:Fallback>
            </mc:AlternateContent>
          </a:graphicData>
        </a:graphic>
      </p:graphicFrame>
      <p:sp>
        <p:nvSpPr>
          <p:cNvPr id="9" name="矩形 8"/>
          <p:cNvSpPr/>
          <p:nvPr/>
        </p:nvSpPr>
        <p:spPr>
          <a:xfrm>
            <a:off x="647347" y="1657071"/>
            <a:ext cx="2723823"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设原受控系统动态方程为</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10" name="Rectangle 6"/>
          <p:cNvSpPr>
            <a:spLocks noChangeArrowheads="1"/>
          </p:cNvSpPr>
          <p:nvPr/>
        </p:nvSpPr>
        <p:spPr bwMode="auto">
          <a:xfrm>
            <a:off x="3749041" y="235324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1" name="对象 10"/>
          <p:cNvGraphicFramePr>
            <a:graphicFrameLocks noChangeAspect="1"/>
          </p:cNvGraphicFramePr>
          <p:nvPr>
            <p:extLst/>
          </p:nvPr>
        </p:nvGraphicFramePr>
        <p:xfrm>
          <a:off x="3778309" y="1830195"/>
          <a:ext cx="1304701" cy="658809"/>
        </p:xfrm>
        <a:graphic>
          <a:graphicData uri="http://schemas.openxmlformats.org/presentationml/2006/ole">
            <mc:AlternateContent xmlns:mc="http://schemas.openxmlformats.org/markup-compatibility/2006">
              <mc:Choice xmlns:v="urn:schemas-microsoft-com:vml" Requires="v">
                <p:oleObj spid="_x0000_s282628" name="Equation" r:id="rId7" imgW="965200" imgH="482600" progId="Equation.DSMT4">
                  <p:embed/>
                </p:oleObj>
              </mc:Choice>
              <mc:Fallback>
                <p:oleObj name="Equation" r:id="rId7" imgW="965200" imgH="482600"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778309" y="1830195"/>
                        <a:ext cx="1304701" cy="658809"/>
                      </a:xfrm>
                      <a:prstGeom prst="rect">
                        <a:avLst/>
                      </a:prstGeom>
                      <a:noFill/>
                    </p:spPr>
                  </p:pic>
                </p:oleObj>
              </mc:Fallback>
            </mc:AlternateContent>
          </a:graphicData>
        </a:graphic>
      </p:graphicFrame>
      <p:sp>
        <p:nvSpPr>
          <p:cNvPr id="12" name="矩形 11"/>
          <p:cNvSpPr/>
          <p:nvPr/>
        </p:nvSpPr>
        <p:spPr>
          <a:xfrm>
            <a:off x="445416" y="2528848"/>
            <a:ext cx="4275529"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引入状态变量反馈后，控制信号</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u</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3" name="矩形 12"/>
          <p:cNvSpPr/>
          <p:nvPr/>
        </p:nvSpPr>
        <p:spPr>
          <a:xfrm>
            <a:off x="445816" y="2939374"/>
            <a:ext cx="2435282"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其中</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h</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为反馈矩阵， </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4" name="Rectangle 8"/>
          <p:cNvSpPr>
            <a:spLocks noChangeArrowheads="1"/>
          </p:cNvSpPr>
          <p:nvPr/>
        </p:nvSpPr>
        <p:spPr bwMode="auto">
          <a:xfrm>
            <a:off x="-141340" y="320900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5" name="对象 14"/>
          <p:cNvGraphicFramePr>
            <a:graphicFrameLocks noChangeAspect="1"/>
          </p:cNvGraphicFramePr>
          <p:nvPr>
            <p:extLst/>
          </p:nvPr>
        </p:nvGraphicFramePr>
        <p:xfrm>
          <a:off x="4639072" y="2585711"/>
          <a:ext cx="1717499" cy="311043"/>
        </p:xfrm>
        <a:graphic>
          <a:graphicData uri="http://schemas.openxmlformats.org/presentationml/2006/ole">
            <mc:AlternateContent xmlns:mc="http://schemas.openxmlformats.org/markup-compatibility/2006">
              <mc:Choice xmlns:v="urn:schemas-microsoft-com:vml" Requires="v">
                <p:oleObj spid="_x0000_s282629" name="公式" r:id="rId9" imgW="1205977" imgH="215806" progId="Equation.3">
                  <p:embed/>
                </p:oleObj>
              </mc:Choice>
              <mc:Fallback>
                <p:oleObj name="公式" r:id="rId9" imgW="1205977" imgH="215806" progId="Equation.3">
                  <p:embed/>
                  <p:pic>
                    <p:nvPicPr>
                      <p:cNvPr id="15" name="对象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639072" y="2585711"/>
                        <a:ext cx="1717499" cy="311043"/>
                      </a:xfrm>
                      <a:prstGeom prst="rect">
                        <a:avLst/>
                      </a:prstGeom>
                      <a:noFill/>
                    </p:spPr>
                  </p:pic>
                </p:oleObj>
              </mc:Fallback>
            </mc:AlternateContent>
          </a:graphicData>
        </a:graphic>
      </p:graphicFrame>
      <p:sp>
        <p:nvSpPr>
          <p:cNvPr id="16" name="Rectangle 10"/>
          <p:cNvSpPr>
            <a:spLocks noChangeArrowheads="1"/>
          </p:cNvSpPr>
          <p:nvPr/>
        </p:nvSpPr>
        <p:spPr bwMode="auto">
          <a:xfrm>
            <a:off x="3491866" y="323440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7" name="对象 16"/>
          <p:cNvGraphicFramePr>
            <a:graphicFrameLocks noChangeAspect="1"/>
          </p:cNvGraphicFramePr>
          <p:nvPr>
            <p:extLst/>
          </p:nvPr>
        </p:nvGraphicFramePr>
        <p:xfrm>
          <a:off x="2615641" y="3023804"/>
          <a:ext cx="1786096" cy="312893"/>
        </p:xfrm>
        <a:graphic>
          <a:graphicData uri="http://schemas.openxmlformats.org/presentationml/2006/ole">
            <mc:AlternateContent xmlns:mc="http://schemas.openxmlformats.org/markup-compatibility/2006">
              <mc:Choice xmlns:v="urn:schemas-microsoft-com:vml" Requires="v">
                <p:oleObj spid="_x0000_s282630" name="Equation" r:id="rId11" imgW="1308100" imgH="228600" progId="Equation.DSMT4">
                  <p:embed/>
                </p:oleObj>
              </mc:Choice>
              <mc:Fallback>
                <p:oleObj name="Equation" r:id="rId11" imgW="1308100" imgH="228600" progId="Equation.DSMT4">
                  <p:embed/>
                  <p:pic>
                    <p:nvPicPr>
                      <p:cNvPr id="17" name="对象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615641" y="3023804"/>
                        <a:ext cx="1786096" cy="312893"/>
                      </a:xfrm>
                      <a:prstGeom prst="rect">
                        <a:avLst/>
                      </a:prstGeom>
                      <a:noFill/>
                    </p:spPr>
                  </p:pic>
                </p:oleObj>
              </mc:Fallback>
            </mc:AlternateContent>
          </a:graphicData>
        </a:graphic>
      </p:graphicFrame>
      <p:sp>
        <p:nvSpPr>
          <p:cNvPr id="18" name="矩形 17"/>
          <p:cNvSpPr/>
          <p:nvPr/>
        </p:nvSpPr>
        <p:spPr>
          <a:xfrm>
            <a:off x="445816" y="3377307"/>
            <a:ext cx="4339650"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引入状态变量反馈后系统的动态方程为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9" name="Rectangle 12"/>
          <p:cNvSpPr>
            <a:spLocks noChangeArrowheads="1"/>
          </p:cNvSpPr>
          <p:nvPr/>
        </p:nvSpPr>
        <p:spPr bwMode="auto">
          <a:xfrm>
            <a:off x="2583181" y="445167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0" name="对象 19"/>
          <p:cNvGraphicFramePr>
            <a:graphicFrameLocks noChangeAspect="1"/>
          </p:cNvGraphicFramePr>
          <p:nvPr>
            <p:extLst/>
          </p:nvPr>
        </p:nvGraphicFramePr>
        <p:xfrm>
          <a:off x="2780382" y="3857140"/>
          <a:ext cx="3834158" cy="660615"/>
        </p:xfrm>
        <a:graphic>
          <a:graphicData uri="http://schemas.openxmlformats.org/presentationml/2006/ole">
            <mc:AlternateContent xmlns:mc="http://schemas.openxmlformats.org/markup-compatibility/2006">
              <mc:Choice xmlns:v="urn:schemas-microsoft-com:vml" Requires="v">
                <p:oleObj spid="_x0000_s282631" name="Equation" r:id="rId13" imgW="2819400" imgH="482600" progId="Equation.DSMT4">
                  <p:embed/>
                </p:oleObj>
              </mc:Choice>
              <mc:Fallback>
                <p:oleObj name="Equation" r:id="rId13" imgW="2819400" imgH="482600" progId="Equation.DSMT4">
                  <p:embed/>
                  <p:pic>
                    <p:nvPicPr>
                      <p:cNvPr id="20" name="对象 1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780382" y="3857140"/>
                        <a:ext cx="3834158" cy="660615"/>
                      </a:xfrm>
                      <a:prstGeom prst="rect">
                        <a:avLst/>
                      </a:prstGeom>
                      <a:noFill/>
                    </p:spPr>
                  </p:pic>
                </p:oleObj>
              </mc:Fallback>
            </mc:AlternateContent>
          </a:graphicData>
        </a:graphic>
      </p:graphicFrame>
      <p:sp>
        <p:nvSpPr>
          <p:cNvPr id="21" name="矩形 20"/>
          <p:cNvSpPr/>
          <p:nvPr/>
        </p:nvSpPr>
        <p:spPr>
          <a:xfrm>
            <a:off x="647346" y="4590172"/>
            <a:ext cx="7432247"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由上式可见系统的极点变化了，且可以通过选择</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h</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阵的</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n</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个参数来配置系统的极点。参数</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K</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不用来调节极点，而是用来调整系统的稳态误差。</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367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3458966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fade">
                                      <p:cBhvr>
                                        <p:cTn id="10" dur="500"/>
                                        <p:tgtEl>
                                          <p:spTgt spid="11"/>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fade">
                                      <p:cBhvr>
                                        <p:cTn id="15" dur="500"/>
                                        <p:tgtEl>
                                          <p:spTgt spid="12"/>
                                        </p:tgtEl>
                                      </p:cBhvr>
                                    </p:animEffect>
                                  </p:childTnLst>
                                </p:cTn>
                              </p:par>
                              <p:par>
                                <p:cTn id="16" presetID="10" presetClass="entr" presetSubtype="0" fill="hold" nodeType="withEffect">
                                  <p:stCondLst>
                                    <p:cond delay="0"/>
                                  </p:stCondLst>
                                  <p:childTnLst>
                                    <p:set>
                                      <p:cBhvr>
                                        <p:cTn id="17" dur="1" fill="hold">
                                          <p:stCondLst>
                                            <p:cond delay="0"/>
                                          </p:stCondLst>
                                        </p:cTn>
                                        <p:tgtEl>
                                          <p:spTgt spid="15"/>
                                        </p:tgtEl>
                                        <p:attrNameLst>
                                          <p:attrName>style.visibility</p:attrName>
                                        </p:attrNameLst>
                                      </p:cBhvr>
                                      <p:to>
                                        <p:strVal val="visible"/>
                                      </p:to>
                                    </p:set>
                                    <p:animEffect transition="in" filter="fade">
                                      <p:cBhvr>
                                        <p:cTn id="18" dur="500"/>
                                        <p:tgtEl>
                                          <p:spTgt spid="15"/>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fade">
                                      <p:cBhvr>
                                        <p:cTn id="21" dur="500"/>
                                        <p:tgtEl>
                                          <p:spTgt spid="13"/>
                                        </p:tgtEl>
                                      </p:cBhvr>
                                    </p:animEffect>
                                  </p:childTnLst>
                                </p:cTn>
                              </p:par>
                              <p:par>
                                <p:cTn id="22" presetID="10" presetClass="entr" presetSubtype="0" fill="hold" nodeType="withEffect">
                                  <p:stCondLst>
                                    <p:cond delay="0"/>
                                  </p:stCondLst>
                                  <p:childTnLst>
                                    <p:set>
                                      <p:cBhvr>
                                        <p:cTn id="23" dur="1" fill="hold">
                                          <p:stCondLst>
                                            <p:cond delay="0"/>
                                          </p:stCondLst>
                                        </p:cTn>
                                        <p:tgtEl>
                                          <p:spTgt spid="17"/>
                                        </p:tgtEl>
                                        <p:attrNameLst>
                                          <p:attrName>style.visibility</p:attrName>
                                        </p:attrNameLst>
                                      </p:cBhvr>
                                      <p:to>
                                        <p:strVal val="visible"/>
                                      </p:to>
                                    </p:set>
                                    <p:animEffect transition="in" filter="fade">
                                      <p:cBhvr>
                                        <p:cTn id="24" dur="500"/>
                                        <p:tgtEl>
                                          <p:spTgt spid="17"/>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18"/>
                                        </p:tgtEl>
                                        <p:attrNameLst>
                                          <p:attrName>style.visibility</p:attrName>
                                        </p:attrNameLst>
                                      </p:cBhvr>
                                      <p:to>
                                        <p:strVal val="visible"/>
                                      </p:to>
                                    </p:set>
                                    <p:animEffect transition="in" filter="fade">
                                      <p:cBhvr>
                                        <p:cTn id="29" dur="500"/>
                                        <p:tgtEl>
                                          <p:spTgt spid="18"/>
                                        </p:tgtEl>
                                      </p:cBhvr>
                                    </p:animEffect>
                                  </p:childTnLst>
                                </p:cTn>
                              </p:par>
                              <p:par>
                                <p:cTn id="30" presetID="10" presetClass="entr" presetSubtype="0" fill="hold" nodeType="withEffect">
                                  <p:stCondLst>
                                    <p:cond delay="0"/>
                                  </p:stCondLst>
                                  <p:childTnLst>
                                    <p:set>
                                      <p:cBhvr>
                                        <p:cTn id="31" dur="1" fill="hold">
                                          <p:stCondLst>
                                            <p:cond delay="0"/>
                                          </p:stCondLst>
                                        </p:cTn>
                                        <p:tgtEl>
                                          <p:spTgt spid="20"/>
                                        </p:tgtEl>
                                        <p:attrNameLst>
                                          <p:attrName>style.visibility</p:attrName>
                                        </p:attrNameLst>
                                      </p:cBhvr>
                                      <p:to>
                                        <p:strVal val="visible"/>
                                      </p:to>
                                    </p:set>
                                    <p:animEffect transition="in" filter="fade">
                                      <p:cBhvr>
                                        <p:cTn id="32" dur="500"/>
                                        <p:tgtEl>
                                          <p:spTgt spid="2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1"/>
                                        </p:tgtEl>
                                        <p:attrNameLst>
                                          <p:attrName>style.visibility</p:attrName>
                                        </p:attrNameLst>
                                      </p:cBhvr>
                                      <p:to>
                                        <p:strVal val="visible"/>
                                      </p:to>
                                    </p:set>
                                    <p:animEffect transition="in" filter="fade">
                                      <p:cBhvr>
                                        <p:cTn id="37"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2" grpId="0"/>
      <p:bldP spid="13" grpId="0"/>
      <p:bldP spid="18" grpId="0"/>
      <p:bldP spid="21" grpId="0"/>
    </p:bldLst>
  </p:timing>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12169" y="1174494"/>
            <a:ext cx="2954655"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设受控系统的传递函数为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Rectangle 2"/>
          <p:cNvSpPr>
            <a:spLocks noChangeArrowheads="1"/>
          </p:cNvSpPr>
          <p:nvPr/>
        </p:nvSpPr>
        <p:spPr bwMode="auto">
          <a:xfrm>
            <a:off x="2571751" y="143884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2227898" y="1670965"/>
          <a:ext cx="4317666" cy="645632"/>
        </p:xfrm>
        <a:graphic>
          <a:graphicData uri="http://schemas.openxmlformats.org/presentationml/2006/ole">
            <mc:AlternateContent xmlns:mc="http://schemas.openxmlformats.org/markup-compatibility/2006">
              <mc:Choice xmlns:v="urn:schemas-microsoft-com:vml" Requires="v">
                <p:oleObj spid="_x0000_s283650" name="Equation" r:id="rId3" imgW="3060700" imgH="457200" progId="Equation.DSMT4">
                  <p:embed/>
                </p:oleObj>
              </mc:Choice>
              <mc:Fallback>
                <p:oleObj name="Equation" r:id="rId3" imgW="3060700" imgH="4572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27898" y="1670965"/>
                        <a:ext cx="4317666" cy="645632"/>
                      </a:xfrm>
                      <a:prstGeom prst="rect">
                        <a:avLst/>
                      </a:prstGeom>
                      <a:noFill/>
                    </p:spPr>
                  </p:pic>
                </p:oleObj>
              </mc:Fallback>
            </mc:AlternateContent>
          </a:graphicData>
        </a:graphic>
      </p:graphicFrame>
      <p:sp>
        <p:nvSpPr>
          <p:cNvPr id="7" name="矩形 6"/>
          <p:cNvSpPr/>
          <p:nvPr/>
        </p:nvSpPr>
        <p:spPr>
          <a:xfrm>
            <a:off x="260881" y="2440022"/>
            <a:ext cx="877163"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因为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8" name="Rectangle 4"/>
          <p:cNvSpPr>
            <a:spLocks noChangeArrowheads="1"/>
          </p:cNvSpPr>
          <p:nvPr/>
        </p:nvSpPr>
        <p:spPr bwMode="auto">
          <a:xfrm>
            <a:off x="2737050" y="28904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9" name="对象 8"/>
          <p:cNvGraphicFramePr>
            <a:graphicFrameLocks noChangeAspect="1"/>
          </p:cNvGraphicFramePr>
          <p:nvPr>
            <p:extLst/>
          </p:nvPr>
        </p:nvGraphicFramePr>
        <p:xfrm>
          <a:off x="2725866" y="2723109"/>
          <a:ext cx="3640267" cy="645632"/>
        </p:xfrm>
        <a:graphic>
          <a:graphicData uri="http://schemas.openxmlformats.org/presentationml/2006/ole">
            <mc:AlternateContent xmlns:mc="http://schemas.openxmlformats.org/markup-compatibility/2006">
              <mc:Choice xmlns:v="urn:schemas-microsoft-com:vml" Requires="v">
                <p:oleObj spid="_x0000_s283651" name="Equation" r:id="rId5" imgW="2527300" imgH="444500" progId="Equation.DSMT4">
                  <p:embed/>
                </p:oleObj>
              </mc:Choice>
              <mc:Fallback>
                <p:oleObj name="Equation" r:id="rId5" imgW="2527300" imgH="44450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25866" y="2723109"/>
                        <a:ext cx="3640267" cy="645632"/>
                      </a:xfrm>
                      <a:prstGeom prst="rect">
                        <a:avLst/>
                      </a:prstGeom>
                      <a:noFill/>
                    </p:spPr>
                  </p:pic>
                </p:oleObj>
              </mc:Fallback>
            </mc:AlternateContent>
          </a:graphicData>
        </a:graphic>
      </p:graphicFrame>
      <p:sp>
        <p:nvSpPr>
          <p:cNvPr id="10" name="矩形 9"/>
          <p:cNvSpPr/>
          <p:nvPr/>
        </p:nvSpPr>
        <p:spPr>
          <a:xfrm>
            <a:off x="292939" y="3354760"/>
            <a:ext cx="1338828"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所以，有</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1" name="Rectangle 6"/>
          <p:cNvSpPr>
            <a:spLocks noChangeArrowheads="1"/>
          </p:cNvSpPr>
          <p:nvPr/>
        </p:nvSpPr>
        <p:spPr bwMode="auto">
          <a:xfrm>
            <a:off x="3566161" y="367213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2" name="对象 11"/>
          <p:cNvGraphicFramePr>
            <a:graphicFrameLocks noChangeAspect="1"/>
          </p:cNvGraphicFramePr>
          <p:nvPr>
            <p:extLst/>
          </p:nvPr>
        </p:nvGraphicFramePr>
        <p:xfrm>
          <a:off x="3566160" y="3503758"/>
          <a:ext cx="1391365" cy="408335"/>
        </p:xfrm>
        <a:graphic>
          <a:graphicData uri="http://schemas.openxmlformats.org/presentationml/2006/ole">
            <mc:AlternateContent xmlns:mc="http://schemas.openxmlformats.org/markup-compatibility/2006">
              <mc:Choice xmlns:v="urn:schemas-microsoft-com:vml" Requires="v">
                <p:oleObj spid="_x0000_s283652" name="Equation" r:id="rId7" imgW="875920" imgH="253890" progId="Equation.DSMT4">
                  <p:embed/>
                </p:oleObj>
              </mc:Choice>
              <mc:Fallback>
                <p:oleObj name="Equation" r:id="rId7" imgW="875920" imgH="253890"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566160" y="3503758"/>
                        <a:ext cx="1391365" cy="408335"/>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3143740" y="4182127"/>
          <a:ext cx="2430866" cy="335843"/>
        </p:xfrm>
        <a:graphic>
          <a:graphicData uri="http://schemas.openxmlformats.org/presentationml/2006/ole">
            <mc:AlternateContent xmlns:mc="http://schemas.openxmlformats.org/markup-compatibility/2006">
              <mc:Choice xmlns:v="urn:schemas-microsoft-com:vml" Requires="v">
                <p:oleObj spid="_x0000_s283653" name="Equation" r:id="rId9" imgW="1447172" imgH="203112" progId="Equation.DSMT4">
                  <p:embed/>
                </p:oleObj>
              </mc:Choice>
              <mc:Fallback>
                <p:oleObj name="Equation" r:id="rId9" imgW="1447172" imgH="203112"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43740" y="4182127"/>
                        <a:ext cx="2430866" cy="335843"/>
                      </a:xfrm>
                      <a:prstGeom prst="rect">
                        <a:avLst/>
                      </a:prstGeom>
                      <a:noFill/>
                    </p:spPr>
                  </p:pic>
                </p:oleObj>
              </mc:Fallback>
            </mc:AlternateContent>
          </a:graphicData>
        </a:graphic>
      </p:graphicFrame>
      <p:sp>
        <p:nvSpPr>
          <p:cNvPr id="15" name="矩形 14"/>
          <p:cNvSpPr/>
          <p:nvPr/>
        </p:nvSpPr>
        <p:spPr>
          <a:xfrm>
            <a:off x="132382" y="4879618"/>
            <a:ext cx="8508698"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引入状态反馈后，系统的闭环传递函数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与受控系统的传递函数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的关系为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6" name="Rectangle 10"/>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7" name="对象 16"/>
          <p:cNvGraphicFramePr>
            <a:graphicFrameLocks noChangeAspect="1"/>
          </p:cNvGraphicFramePr>
          <p:nvPr>
            <p:extLst/>
          </p:nvPr>
        </p:nvGraphicFramePr>
        <p:xfrm>
          <a:off x="4306163" y="4958574"/>
          <a:ext cx="479673" cy="279809"/>
        </p:xfrm>
        <a:graphic>
          <a:graphicData uri="http://schemas.openxmlformats.org/presentationml/2006/ole">
            <mc:AlternateContent xmlns:mc="http://schemas.openxmlformats.org/markup-compatibility/2006">
              <mc:Choice xmlns:v="urn:schemas-microsoft-com:vml" Requires="v">
                <p:oleObj spid="_x0000_s283654" name="公式" r:id="rId11" imgW="342751" imgH="203112" progId="Equation.3">
                  <p:embed/>
                </p:oleObj>
              </mc:Choice>
              <mc:Fallback>
                <p:oleObj name="公式" r:id="rId11" imgW="342751" imgH="203112" progId="Equation.3">
                  <p:embed/>
                  <p:pic>
                    <p:nvPicPr>
                      <p:cNvPr id="17" name="对象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306163" y="4958574"/>
                        <a:ext cx="479673" cy="279809"/>
                      </a:xfrm>
                      <a:prstGeom prst="rect">
                        <a:avLst/>
                      </a:prstGeom>
                      <a:noFill/>
                    </p:spPr>
                  </p:pic>
                </p:oleObj>
              </mc:Fallback>
            </mc:AlternateContent>
          </a:graphicData>
        </a:graphic>
      </p:graphicFrame>
      <p:sp>
        <p:nvSpPr>
          <p:cNvPr id="18" name="Rectangle 12"/>
          <p:cNvSpPr>
            <a:spLocks noChangeArrowheads="1"/>
          </p:cNvSpPr>
          <p:nvPr/>
        </p:nvSpPr>
        <p:spPr bwMode="auto">
          <a:xfrm>
            <a:off x="5699998" y="517123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9" name="对象 18"/>
          <p:cNvGraphicFramePr>
            <a:graphicFrameLocks noChangeAspect="1"/>
          </p:cNvGraphicFramePr>
          <p:nvPr>
            <p:extLst/>
          </p:nvPr>
        </p:nvGraphicFramePr>
        <p:xfrm>
          <a:off x="7203447" y="4957364"/>
          <a:ext cx="566405" cy="314669"/>
        </p:xfrm>
        <a:graphic>
          <a:graphicData uri="http://schemas.openxmlformats.org/presentationml/2006/ole">
            <mc:AlternateContent xmlns:mc="http://schemas.openxmlformats.org/markup-compatibility/2006">
              <mc:Choice xmlns:v="urn:schemas-microsoft-com:vml" Requires="v">
                <p:oleObj spid="_x0000_s283655" name="公式" r:id="rId13" imgW="431613" imgH="241195" progId="Equation.3">
                  <p:embed/>
                </p:oleObj>
              </mc:Choice>
              <mc:Fallback>
                <p:oleObj name="公式" r:id="rId13" imgW="431613" imgH="241195" progId="Equation.3">
                  <p:embed/>
                  <p:pic>
                    <p:nvPicPr>
                      <p:cNvPr id="19" name="对象 1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203447" y="4957364"/>
                        <a:ext cx="566405" cy="314669"/>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368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30216587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500"/>
                                        <p:tgtEl>
                                          <p:spTgt spid="10"/>
                                        </p:tgtEl>
                                      </p:cBhvr>
                                    </p:animEffect>
                                  </p:childTnLst>
                                </p:cTn>
                              </p:par>
                              <p:par>
                                <p:cTn id="19" presetID="10" presetClass="entr" presetSubtype="0" fill="hold" nodeType="with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par>
                                <p:cTn id="22" presetID="10" presetClass="entr" presetSubtype="0" fill="hold" nodeType="with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fade">
                                      <p:cBhvr>
                                        <p:cTn id="24" dur="500"/>
                                        <p:tgtEl>
                                          <p:spTgt spid="14"/>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15"/>
                                        </p:tgtEl>
                                        <p:attrNameLst>
                                          <p:attrName>style.visibility</p:attrName>
                                        </p:attrNameLst>
                                      </p:cBhvr>
                                      <p:to>
                                        <p:strVal val="visible"/>
                                      </p:to>
                                    </p:set>
                                    <p:animEffect transition="in" filter="fade">
                                      <p:cBhvr>
                                        <p:cTn id="29" dur="500"/>
                                        <p:tgtEl>
                                          <p:spTgt spid="15"/>
                                        </p:tgtEl>
                                      </p:cBhvr>
                                    </p:animEffect>
                                  </p:childTnLst>
                                </p:cTn>
                              </p:par>
                              <p:par>
                                <p:cTn id="30" presetID="10" presetClass="entr" presetSubtype="0" fill="hold" nodeType="withEffect">
                                  <p:stCondLst>
                                    <p:cond delay="0"/>
                                  </p:stCondLst>
                                  <p:childTnLst>
                                    <p:set>
                                      <p:cBhvr>
                                        <p:cTn id="31" dur="1" fill="hold">
                                          <p:stCondLst>
                                            <p:cond delay="0"/>
                                          </p:stCondLst>
                                        </p:cTn>
                                        <p:tgtEl>
                                          <p:spTgt spid="17"/>
                                        </p:tgtEl>
                                        <p:attrNameLst>
                                          <p:attrName>style.visibility</p:attrName>
                                        </p:attrNameLst>
                                      </p:cBhvr>
                                      <p:to>
                                        <p:strVal val="visible"/>
                                      </p:to>
                                    </p:set>
                                    <p:animEffect transition="in" filter="fade">
                                      <p:cBhvr>
                                        <p:cTn id="32" dur="500"/>
                                        <p:tgtEl>
                                          <p:spTgt spid="17"/>
                                        </p:tgtEl>
                                      </p:cBhvr>
                                    </p:animEffect>
                                  </p:childTnLst>
                                </p:cTn>
                              </p:par>
                              <p:par>
                                <p:cTn id="33" presetID="10" presetClass="entr" presetSubtype="0" fill="hold" nodeType="withEffect">
                                  <p:stCondLst>
                                    <p:cond delay="0"/>
                                  </p:stCondLst>
                                  <p:childTnLst>
                                    <p:set>
                                      <p:cBhvr>
                                        <p:cTn id="34" dur="1" fill="hold">
                                          <p:stCondLst>
                                            <p:cond delay="0"/>
                                          </p:stCondLst>
                                        </p:cTn>
                                        <p:tgtEl>
                                          <p:spTgt spid="19"/>
                                        </p:tgtEl>
                                        <p:attrNameLst>
                                          <p:attrName>style.visibility</p:attrName>
                                        </p:attrNameLst>
                                      </p:cBhvr>
                                      <p:to>
                                        <p:strVal val="visible"/>
                                      </p:to>
                                    </p:set>
                                    <p:animEffect transition="in" filter="fade">
                                      <p:cBhvr>
                                        <p:cTn id="35"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p:bldP spid="15" grpId="0"/>
    </p:bldLst>
  </p:timing>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对象 4"/>
          <p:cNvGraphicFramePr>
            <a:graphicFrameLocks noChangeAspect="1"/>
          </p:cNvGraphicFramePr>
          <p:nvPr>
            <p:extLst/>
          </p:nvPr>
        </p:nvGraphicFramePr>
        <p:xfrm>
          <a:off x="1840230" y="1291590"/>
          <a:ext cx="4514850" cy="2613247"/>
        </p:xfrm>
        <a:graphic>
          <a:graphicData uri="http://schemas.openxmlformats.org/presentationml/2006/ole">
            <mc:AlternateContent xmlns:mc="http://schemas.openxmlformats.org/markup-compatibility/2006">
              <mc:Choice xmlns:v="urn:schemas-microsoft-com:vml" Requires="v">
                <p:oleObj spid="_x0000_s284674" name="公式" r:id="rId3" imgW="3683000" imgH="2133600" progId="Equation.3">
                  <p:embed/>
                </p:oleObj>
              </mc:Choice>
              <mc:Fallback>
                <p:oleObj name="公式" r:id="rId3" imgW="3683000" imgH="2133600" progId="Equation.3">
                  <p:embed/>
                  <p:pic>
                    <p:nvPicPr>
                      <p:cNvPr id="5" name="对象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40230" y="1291590"/>
                        <a:ext cx="4514850" cy="2613247"/>
                      </a:xfrm>
                      <a:prstGeom prst="rect">
                        <a:avLst/>
                      </a:prstGeom>
                      <a:noFill/>
                    </p:spPr>
                  </p:pic>
                </p:oleObj>
              </mc:Fallback>
            </mc:AlternateContent>
          </a:graphicData>
        </a:graphic>
      </p:graphicFrame>
      <p:sp>
        <p:nvSpPr>
          <p:cNvPr id="6" name="矩形 5"/>
          <p:cNvSpPr/>
          <p:nvPr/>
        </p:nvSpPr>
        <p:spPr>
          <a:xfrm>
            <a:off x="354330" y="4094809"/>
            <a:ext cx="805815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从上面的公式可以看出，</a:t>
            </a:r>
            <a:r>
              <a:rPr kumimoji="0" lang="zh-CN" altLang="zh-CN" sz="1800" b="0" i="0" u="none" strike="noStrike" kern="100" cap="none" spc="0" normalizeH="0" baseline="0" noProof="0" dirty="0">
                <a:ln>
                  <a:noFill/>
                </a:ln>
                <a:solidFill>
                  <a:srgbClr val="FF6600"/>
                </a:solidFill>
                <a:effectLst/>
                <a:uLnTx/>
                <a:uFillTx/>
                <a:latin typeface="Times New Roman" panose="02020603050405020304" pitchFamily="18" charset="0"/>
                <a:ea typeface="等线" panose="02010600030101010101" pitchFamily="2" charset="-122"/>
                <a:cs typeface="+mn-cs"/>
              </a:rPr>
              <a:t>引入状态反馈后闭环系统的零点和阶次未变，极点变化了</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。闭环系统的特征多项式为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8" name="对象 7"/>
          <p:cNvGraphicFramePr>
            <a:graphicFrameLocks noChangeAspect="1"/>
          </p:cNvGraphicFramePr>
          <p:nvPr>
            <p:extLst/>
          </p:nvPr>
        </p:nvGraphicFramePr>
        <p:xfrm>
          <a:off x="2308860" y="5046529"/>
          <a:ext cx="3600450" cy="476531"/>
        </p:xfrm>
        <a:graphic>
          <a:graphicData uri="http://schemas.openxmlformats.org/presentationml/2006/ole">
            <mc:AlternateContent xmlns:mc="http://schemas.openxmlformats.org/markup-compatibility/2006">
              <mc:Choice xmlns:v="urn:schemas-microsoft-com:vml" Requires="v">
                <p:oleObj spid="_x0000_s284675" name="公式" r:id="rId5" imgW="1943100" imgH="254000" progId="Equation.3">
                  <p:embed/>
                </p:oleObj>
              </mc:Choice>
              <mc:Fallback>
                <p:oleObj name="公式" r:id="rId5" imgW="1943100" imgH="254000" progId="Equation.3">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308860" y="5046529"/>
                        <a:ext cx="3600450" cy="476531"/>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369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589460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640080" y="1850416"/>
            <a:ext cx="717804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所以，可以通过状态反馈使系统的极点位于复平面上合适的位置，使系统具有期望的特性。这种方法称为极点配置。</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640080" y="3054679"/>
            <a:ext cx="7223760" cy="900246"/>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上面的讨论，主要是要导出结论：</a:t>
            </a:r>
            <a:r>
              <a:rPr kumimoji="0" lang="zh-CN" altLang="zh-CN" sz="2100" b="0" i="0" u="none" strike="noStrike" kern="100" cap="none" spc="0" normalizeH="0" baseline="0" noProof="0" dirty="0">
                <a:ln>
                  <a:noFill/>
                </a:ln>
                <a:solidFill>
                  <a:srgbClr val="FF6600"/>
                </a:solidFill>
                <a:effectLst/>
                <a:uLnTx/>
                <a:uFillTx/>
                <a:latin typeface="Times New Roman" panose="02020603050405020304" pitchFamily="18" charset="0"/>
                <a:ea typeface="等线" panose="02010600030101010101" pitchFamily="2" charset="-122"/>
                <a:cs typeface="+mn-cs"/>
              </a:rPr>
              <a:t>引入状态反馈后闭环系统的零点和阶次未变，极点变化了。</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370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3301465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195635" y="1269784"/>
            <a:ext cx="2877711" cy="496290"/>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a:t>
            </a: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3) </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闭环极点配置定理</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617220" y="1701826"/>
            <a:ext cx="7646670"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对受控系统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A,B,C</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，可以利用线性状态反馈阵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来任意配置闭环系统极点的充要条件是受控系统完全能控。</a:t>
            </a:r>
            <a:r>
              <a:rPr kumimoji="0" lang="zh-CN" altLang="zh-CN" sz="1800" b="0" i="0" u="none" strike="noStrike" kern="100" cap="none" spc="0" normalizeH="0" baseline="0" noProof="0" dirty="0">
                <a:ln>
                  <a:noFill/>
                </a:ln>
                <a:solidFill>
                  <a:prstClr val="black"/>
                </a:solidFill>
                <a:effectLst/>
                <a:highlight>
                  <a:srgbClr val="FFFF00"/>
                </a:highlight>
                <a:uLnTx/>
                <a:uFillTx/>
                <a:latin typeface="Times New Roman" panose="02020603050405020304" pitchFamily="18" charset="0"/>
                <a:ea typeface="等线" panose="02010600030101010101" pitchFamily="2" charset="-122"/>
                <a:cs typeface="+mn-cs"/>
              </a:rPr>
              <a:t>见“</a:t>
            </a:r>
            <a:r>
              <a:rPr kumimoji="0" lang="en-US" altLang="zh-CN" sz="1800" b="1" i="0" u="none" strike="noStrike" kern="100" cap="none" spc="0" normalizeH="0" baseline="0" noProof="0" dirty="0">
                <a:ln>
                  <a:noFill/>
                </a:ln>
                <a:solidFill>
                  <a:prstClr val="black"/>
                </a:solidFill>
                <a:effectLst/>
                <a:highlight>
                  <a:srgbClr val="FFFF00"/>
                </a:highlight>
                <a:uLnTx/>
                <a:uFillTx/>
                <a:latin typeface="宋体" panose="02010600030101010101" pitchFamily="2" charset="-122"/>
                <a:ea typeface="等线" panose="02010600030101010101" pitchFamily="2" charset="-122"/>
                <a:cs typeface="+mn-cs"/>
              </a:rPr>
              <a:t>4.2.1</a:t>
            </a:r>
            <a:r>
              <a:rPr kumimoji="0" lang="zh-CN" altLang="zh-CN" sz="1800" b="1" i="0" u="none" strike="noStrike" kern="100" cap="none" spc="0" normalizeH="0" baseline="0" noProof="0" dirty="0">
                <a:ln>
                  <a:noFill/>
                </a:ln>
                <a:solidFill>
                  <a:prstClr val="black"/>
                </a:solidFill>
                <a:effectLst/>
                <a:highlight>
                  <a:srgbClr val="FFFF00"/>
                </a:highlight>
                <a:uLnTx/>
                <a:uFillTx/>
                <a:latin typeface="Times New Roman" panose="02020603050405020304" pitchFamily="18" charset="0"/>
                <a:ea typeface="等线" panose="02010600030101010101" pitchFamily="2" charset="-122"/>
                <a:cs typeface="+mn-cs"/>
              </a:rPr>
              <a:t>极点可配置条件</a:t>
            </a:r>
            <a:r>
              <a:rPr kumimoji="0" lang="zh-CN" altLang="zh-CN" sz="1800" b="0" i="0" u="none" strike="noStrike" kern="100" cap="none" spc="0" normalizeH="0" baseline="0" noProof="0" dirty="0">
                <a:ln>
                  <a:noFill/>
                </a:ln>
                <a:solidFill>
                  <a:prstClr val="black"/>
                </a:solidFill>
                <a:effectLst/>
                <a:highlight>
                  <a:srgbClr val="FFFF00"/>
                </a:highligh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7" name="对象 6"/>
          <p:cNvGraphicFramePr>
            <a:graphicFrameLocks noChangeAspect="1"/>
          </p:cNvGraphicFramePr>
          <p:nvPr>
            <p:extLst/>
          </p:nvPr>
        </p:nvGraphicFramePr>
        <p:xfrm>
          <a:off x="5600700" y="1783080"/>
          <a:ext cx="1349693" cy="297180"/>
        </p:xfrm>
        <a:graphic>
          <a:graphicData uri="http://schemas.openxmlformats.org/presentationml/2006/ole">
            <mc:AlternateContent xmlns:mc="http://schemas.openxmlformats.org/markup-compatibility/2006">
              <mc:Choice xmlns:v="urn:schemas-microsoft-com:vml" Requires="v">
                <p:oleObj spid="_x0000_s285698" name="Equation" r:id="rId3" imgW="1040948" imgH="228501" progId="Equation.DSMT4">
                  <p:embed/>
                </p:oleObj>
              </mc:Choice>
              <mc:Fallback>
                <p:oleObj name="Equation" r:id="rId3" imgW="1040948" imgH="228501"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00700" y="1783080"/>
                        <a:ext cx="1349693" cy="297180"/>
                      </a:xfrm>
                      <a:prstGeom prst="rect">
                        <a:avLst/>
                      </a:prstGeom>
                      <a:noFill/>
                    </p:spPr>
                  </p:pic>
                </p:oleObj>
              </mc:Fallback>
            </mc:AlternateContent>
          </a:graphicData>
        </a:graphic>
      </p:graphicFrame>
      <p:sp>
        <p:nvSpPr>
          <p:cNvPr id="8" name="矩形 7"/>
          <p:cNvSpPr/>
          <p:nvPr/>
        </p:nvSpPr>
        <p:spPr>
          <a:xfrm>
            <a:off x="617220" y="2966853"/>
            <a:ext cx="7509510"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由此定理可知，能控不稳定系统一定存在状态反馈阵</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h</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使其稳定。</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9" name="矩形 8"/>
          <p:cNvSpPr/>
          <p:nvPr/>
        </p:nvSpPr>
        <p:spPr>
          <a:xfrm>
            <a:off x="617220" y="3640812"/>
            <a:ext cx="7646670"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在前面曾经指出状态反馈不改变系统的能控性。因为系统的零点不受影响，但极点可任意配置，所以闭环可能发生零极点相消，从而使系统不能观，即状态反馈不一定能保持系统的能观性。</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371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21645816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9"/>
                                        </p:tgtEl>
                                        <p:attrNameLst>
                                          <p:attrName>style.visibility</p:attrName>
                                        </p:attrNameLst>
                                      </p:cBhvr>
                                      <p:to>
                                        <p:strVal val="visible"/>
                                      </p:to>
                                    </p:set>
                                    <p:animEffect transition="in" filter="fade">
                                      <p:cBhvr>
                                        <p:cTn id="20"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9" grpId="0"/>
    </p:bldLst>
  </p:timing>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64382" y="1138552"/>
            <a:ext cx="4386137" cy="496290"/>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(4)</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采用状态反馈综合系统时的步骤</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692856" y="1675215"/>
            <a:ext cx="764953"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方法</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1</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6" name="矩形 5"/>
          <p:cNvSpPr/>
          <p:nvPr/>
        </p:nvSpPr>
        <p:spPr>
          <a:xfrm>
            <a:off x="884994" y="2064734"/>
            <a:ext cx="6186309"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①列写受控系统的状态方程，检验该系统的状态能控性。</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7" name="矩形 6"/>
          <p:cNvSpPr/>
          <p:nvPr/>
        </p:nvSpPr>
        <p:spPr>
          <a:xfrm>
            <a:off x="908076" y="2444983"/>
            <a:ext cx="7779232"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②若能控，则可以利用线性状态反馈阵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来任意配置闭环系统的极点。此时可根据系统的性能指标来选择出合适的闭环极点，并计算出闭环系统的传递函数。然后，根据稳态误差的要求，选择合适的</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K</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值。</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8" name="Rectangle 2"/>
          <p:cNvSpPr>
            <a:spLocks noChangeArrowheads="1"/>
          </p:cNvSpPr>
          <p:nvPr/>
        </p:nvSpPr>
        <p:spPr bwMode="auto">
          <a:xfrm>
            <a:off x="7612381" y="297046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9" name="对象 8"/>
          <p:cNvGraphicFramePr>
            <a:graphicFrameLocks noChangeAspect="1"/>
          </p:cNvGraphicFramePr>
          <p:nvPr>
            <p:extLst/>
          </p:nvPr>
        </p:nvGraphicFramePr>
        <p:xfrm>
          <a:off x="5108440" y="2527232"/>
          <a:ext cx="1373141" cy="302343"/>
        </p:xfrm>
        <a:graphic>
          <a:graphicData uri="http://schemas.openxmlformats.org/presentationml/2006/ole">
            <mc:AlternateContent xmlns:mc="http://schemas.openxmlformats.org/markup-compatibility/2006">
              <mc:Choice xmlns:v="urn:schemas-microsoft-com:vml" Requires="v">
                <p:oleObj spid="_x0000_s286722" name="Equation" r:id="rId3" imgW="1040948" imgH="228501" progId="Equation.DSMT4">
                  <p:embed/>
                </p:oleObj>
              </mc:Choice>
              <mc:Fallback>
                <p:oleObj name="Equation" r:id="rId3" imgW="1040948" imgH="228501" progId="Equation.DSMT4">
                  <p:embed/>
                  <p:pic>
                    <p:nvPicPr>
                      <p:cNvPr id="9" name="对象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08440" y="2527232"/>
                        <a:ext cx="1373141" cy="302343"/>
                      </a:xfrm>
                      <a:prstGeom prst="rect">
                        <a:avLst/>
                      </a:prstGeom>
                      <a:noFill/>
                    </p:spPr>
                  </p:pic>
                </p:oleObj>
              </mc:Fallback>
            </mc:AlternateContent>
          </a:graphicData>
        </a:graphic>
      </p:graphicFrame>
      <p:sp>
        <p:nvSpPr>
          <p:cNvPr id="10" name="矩形 9"/>
          <p:cNvSpPr/>
          <p:nvPr/>
        </p:nvSpPr>
        <p:spPr>
          <a:xfrm>
            <a:off x="1223502" y="3520835"/>
            <a:ext cx="2262158"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闭环传递函数为：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1" name="Rectangle 4"/>
          <p:cNvSpPr>
            <a:spLocks noChangeArrowheads="1"/>
          </p:cNvSpPr>
          <p:nvPr/>
        </p:nvSpPr>
        <p:spPr bwMode="auto">
          <a:xfrm>
            <a:off x="3989071" y="451260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2" name="对象 11"/>
          <p:cNvGraphicFramePr>
            <a:graphicFrameLocks noChangeAspect="1"/>
          </p:cNvGraphicFramePr>
          <p:nvPr>
            <p:extLst/>
          </p:nvPr>
        </p:nvGraphicFramePr>
        <p:xfrm>
          <a:off x="3414745" y="3924459"/>
          <a:ext cx="1808765" cy="559289"/>
        </p:xfrm>
        <a:graphic>
          <a:graphicData uri="http://schemas.openxmlformats.org/presentationml/2006/ole">
            <mc:AlternateContent xmlns:mc="http://schemas.openxmlformats.org/markup-compatibility/2006">
              <mc:Choice xmlns:v="urn:schemas-microsoft-com:vml" Requires="v">
                <p:oleObj spid="_x0000_s286723" name="Equation" r:id="rId5" imgW="1447172" imgH="444307" progId="Equation.DSMT4">
                  <p:embed/>
                </p:oleObj>
              </mc:Choice>
              <mc:Fallback>
                <p:oleObj name="Equation" r:id="rId5" imgW="1447172" imgH="444307" progId="Equation.DSMT4">
                  <p:embed/>
                  <p:pic>
                    <p:nvPicPr>
                      <p:cNvPr id="12" name="对象 1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14745" y="3924459"/>
                        <a:ext cx="1808765" cy="559289"/>
                      </a:xfrm>
                      <a:prstGeom prst="rect">
                        <a:avLst/>
                      </a:prstGeom>
                      <a:noFill/>
                    </p:spPr>
                  </p:pic>
                </p:oleObj>
              </mc:Fallback>
            </mc:AlternateContent>
          </a:graphicData>
        </a:graphic>
      </p:graphicFrame>
      <p:sp>
        <p:nvSpPr>
          <p:cNvPr id="13" name="矩形 12"/>
          <p:cNvSpPr/>
          <p:nvPr/>
        </p:nvSpPr>
        <p:spPr>
          <a:xfrm>
            <a:off x="1246585" y="4594922"/>
            <a:ext cx="5234996"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若要求稳态位置误差</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，则有</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4" name="Rectangle 6"/>
          <p:cNvSpPr>
            <a:spLocks noChangeArrowheads="1"/>
          </p:cNvSpPr>
          <p:nvPr/>
        </p:nvSpPr>
        <p:spPr bwMode="auto">
          <a:xfrm>
            <a:off x="3326130" y="5387192"/>
            <a:ext cx="914400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5" name="对象 14"/>
          <p:cNvGraphicFramePr>
            <a:graphicFrameLocks noChangeAspect="1"/>
          </p:cNvGraphicFramePr>
          <p:nvPr>
            <p:extLst/>
          </p:nvPr>
        </p:nvGraphicFramePr>
        <p:xfrm>
          <a:off x="3657600" y="4644672"/>
          <a:ext cx="662940" cy="385430"/>
        </p:xfrm>
        <a:graphic>
          <a:graphicData uri="http://schemas.openxmlformats.org/presentationml/2006/ole">
            <mc:AlternateContent xmlns:mc="http://schemas.openxmlformats.org/markup-compatibility/2006">
              <mc:Choice xmlns:v="urn:schemas-microsoft-com:vml" Requires="v">
                <p:oleObj spid="_x0000_s286724" name="Equation" r:id="rId7" imgW="406224" imgH="241195" progId="Equation.DSMT4">
                  <p:embed/>
                </p:oleObj>
              </mc:Choice>
              <mc:Fallback>
                <p:oleObj name="Equation" r:id="rId7" imgW="406224" imgH="241195" progId="Equation.DSMT4">
                  <p:embed/>
                  <p:pic>
                    <p:nvPicPr>
                      <p:cNvPr id="15" name="对象 1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657600" y="4644672"/>
                        <a:ext cx="662940" cy="385430"/>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3864082" y="5120656"/>
          <a:ext cx="1042496" cy="377905"/>
        </p:xfrm>
        <a:graphic>
          <a:graphicData uri="http://schemas.openxmlformats.org/presentationml/2006/ole">
            <mc:AlternateContent xmlns:mc="http://schemas.openxmlformats.org/markup-compatibility/2006">
              <mc:Choice xmlns:v="urn:schemas-microsoft-com:vml" Requires="v">
                <p:oleObj spid="_x0000_s286725" name="Equation" r:id="rId9" imgW="761669" imgH="279279" progId="Equation.DSMT4">
                  <p:embed/>
                </p:oleObj>
              </mc:Choice>
              <mc:Fallback>
                <p:oleObj name="Equation" r:id="rId9" imgW="761669" imgH="279279" progId="Equation.DSMT4">
                  <p:embed/>
                  <p:pic>
                    <p:nvPicPr>
                      <p:cNvPr id="17" name="对象 1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864082" y="5120656"/>
                        <a:ext cx="1042496" cy="377905"/>
                      </a:xfrm>
                      <a:prstGeom prst="rect">
                        <a:avLst/>
                      </a:prstGeom>
                      <a:noFill/>
                    </p:spPr>
                  </p:pic>
                </p:oleObj>
              </mc:Fallback>
            </mc:AlternateContent>
          </a:graphicData>
        </a:graphic>
      </p:graphicFrame>
      <p:sp>
        <p:nvSpPr>
          <p:cNvPr id="21" name="矩形 20"/>
          <p:cNvSpPr/>
          <p:nvPr/>
        </p:nvSpPr>
        <p:spPr>
          <a:xfrm>
            <a:off x="1223502" y="5498560"/>
            <a:ext cx="2146742"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可以从中解出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k</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endParaRPr kumimoji="0" lang="zh-CN" altLang="en-US" sz="1200" b="0" i="0" u="none" strike="noStrike" kern="1200" cap="none" spc="0" normalizeH="0" baseline="0" noProof="0" dirty="0">
              <a:ln>
                <a:noFill/>
              </a:ln>
              <a:solidFill>
                <a:prstClr val="black">
                  <a:tint val="75000"/>
                </a:prstClr>
              </a:solidFill>
              <a:effectLst/>
              <a:uLnTx/>
              <a:uFillTx/>
              <a:latin typeface="Calibri" panose="020F0502020204030204"/>
              <a:ea typeface="等线" panose="02010600030101010101" pitchFamily="2" charset="-122"/>
              <a:cs typeface="+mn-cs"/>
            </a:endParaRP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372</a:t>
            </a:fld>
            <a:endParaRPr kumimoji="0" lang="zh-CN" altLang="en-US" sz="1200" b="0" i="0" u="none" strike="noStrike" kern="1200" cap="none" spc="0" normalizeH="0" baseline="0" noProof="0" dirty="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2500555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par>
                                <p:cTn id="18" presetID="10" presetClass="entr" presetSubtype="0" fill="hold" nodeType="withEffect">
                                  <p:stCondLst>
                                    <p:cond delay="0"/>
                                  </p:stCondLst>
                                  <p:childTnLst>
                                    <p:set>
                                      <p:cBhvr>
                                        <p:cTn id="19" dur="1" fill="hold">
                                          <p:stCondLst>
                                            <p:cond delay="0"/>
                                          </p:stCondLst>
                                        </p:cTn>
                                        <p:tgtEl>
                                          <p:spTgt spid="9"/>
                                        </p:tgtEl>
                                        <p:attrNameLst>
                                          <p:attrName>style.visibility</p:attrName>
                                        </p:attrNameLst>
                                      </p:cBhvr>
                                      <p:to>
                                        <p:strVal val="visible"/>
                                      </p:to>
                                    </p:set>
                                    <p:animEffect transition="in" filter="fade">
                                      <p:cBhvr>
                                        <p:cTn id="20" dur="500"/>
                                        <p:tgtEl>
                                          <p:spTgt spid="9"/>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7"/>
                                        </p:tgtEl>
                                        <p:attrNameLst>
                                          <p:attrName>style.visibility</p:attrName>
                                        </p:attrNameLst>
                                      </p:cBhvr>
                                      <p:to>
                                        <p:strVal val="visible"/>
                                      </p:to>
                                    </p:set>
                                    <p:animEffect transition="in" filter="fade">
                                      <p:cBhvr>
                                        <p:cTn id="23" dur="500"/>
                                        <p:tgtEl>
                                          <p:spTgt spid="7"/>
                                        </p:tgtEl>
                                      </p:cBhvr>
                                    </p:animEffect>
                                  </p:childTnLst>
                                </p:cTn>
                              </p:par>
                              <p:par>
                                <p:cTn id="24" presetID="10" presetClass="entr" presetSubtype="0" fill="hold" nodeType="withEffect">
                                  <p:stCondLst>
                                    <p:cond delay="0"/>
                                  </p:stCondLst>
                                  <p:childTnLst>
                                    <p:set>
                                      <p:cBhvr>
                                        <p:cTn id="25" dur="1" fill="hold">
                                          <p:stCondLst>
                                            <p:cond delay="0"/>
                                          </p:stCondLst>
                                        </p:cTn>
                                        <p:tgtEl>
                                          <p:spTgt spid="12"/>
                                        </p:tgtEl>
                                        <p:attrNameLst>
                                          <p:attrName>style.visibility</p:attrName>
                                        </p:attrNameLst>
                                      </p:cBhvr>
                                      <p:to>
                                        <p:strVal val="visible"/>
                                      </p:to>
                                    </p:set>
                                    <p:animEffect transition="in" filter="fade">
                                      <p:cBhvr>
                                        <p:cTn id="26" dur="500"/>
                                        <p:tgtEl>
                                          <p:spTgt spid="12"/>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13"/>
                                        </p:tgtEl>
                                        <p:attrNameLst>
                                          <p:attrName>style.visibility</p:attrName>
                                        </p:attrNameLst>
                                      </p:cBhvr>
                                      <p:to>
                                        <p:strVal val="visible"/>
                                      </p:to>
                                    </p:set>
                                    <p:animEffect transition="in" filter="fade">
                                      <p:cBhvr>
                                        <p:cTn id="29" dur="500"/>
                                        <p:tgtEl>
                                          <p:spTgt spid="13"/>
                                        </p:tgtEl>
                                      </p:cBhvr>
                                    </p:animEffect>
                                  </p:childTnLst>
                                </p:cTn>
                              </p:par>
                              <p:par>
                                <p:cTn id="30" presetID="10" presetClass="entr" presetSubtype="0" fill="hold" nodeType="with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fade">
                                      <p:cBhvr>
                                        <p:cTn id="32" dur="500"/>
                                        <p:tgtEl>
                                          <p:spTgt spid="15"/>
                                        </p:tgtEl>
                                      </p:cBhvr>
                                    </p:animEffect>
                                  </p:childTnLst>
                                </p:cTn>
                              </p:par>
                              <p:par>
                                <p:cTn id="33" presetID="10" presetClass="entr" presetSubtype="0" fill="hold" nodeType="withEffect">
                                  <p:stCondLst>
                                    <p:cond delay="0"/>
                                  </p:stCondLst>
                                  <p:childTnLst>
                                    <p:set>
                                      <p:cBhvr>
                                        <p:cTn id="34" dur="1" fill="hold">
                                          <p:stCondLst>
                                            <p:cond delay="0"/>
                                          </p:stCondLst>
                                        </p:cTn>
                                        <p:tgtEl>
                                          <p:spTgt spid="17"/>
                                        </p:tgtEl>
                                        <p:attrNameLst>
                                          <p:attrName>style.visibility</p:attrName>
                                        </p:attrNameLst>
                                      </p:cBhvr>
                                      <p:to>
                                        <p:strVal val="visible"/>
                                      </p:to>
                                    </p:set>
                                    <p:animEffect transition="in" filter="fade">
                                      <p:cBhvr>
                                        <p:cTn id="35" dur="500"/>
                                        <p:tgtEl>
                                          <p:spTgt spid="17"/>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21"/>
                                        </p:tgtEl>
                                        <p:attrNameLst>
                                          <p:attrName>style.visibility</p:attrName>
                                        </p:attrNameLst>
                                      </p:cBhvr>
                                      <p:to>
                                        <p:strVal val="visible"/>
                                      </p:to>
                                    </p:set>
                                    <p:animEffect transition="in" filter="fade">
                                      <p:cBhvr>
                                        <p:cTn id="38"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10" grpId="0"/>
      <p:bldP spid="13" grpId="0"/>
      <p:bldP spid="21" grpId="0"/>
    </p:bldLst>
  </p:timing>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852384" y="1184272"/>
            <a:ext cx="4268256"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③求出受控系统的传递函数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3954780" y="1249727"/>
          <a:ext cx="630079" cy="350044"/>
        </p:xfrm>
        <a:graphic>
          <a:graphicData uri="http://schemas.openxmlformats.org/presentationml/2006/ole">
            <mc:AlternateContent xmlns:mc="http://schemas.openxmlformats.org/markup-compatibility/2006">
              <mc:Choice xmlns:v="urn:schemas-microsoft-com:vml" Requires="v">
                <p:oleObj spid="_x0000_s287746" name="公式" r:id="rId3" imgW="431613" imgH="241195" progId="Equation.3">
                  <p:embed/>
                </p:oleObj>
              </mc:Choice>
              <mc:Fallback>
                <p:oleObj name="公式" r:id="rId3" imgW="431613" imgH="241195" progId="Equation.3">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54780" y="1249727"/>
                        <a:ext cx="630079" cy="350044"/>
                      </a:xfrm>
                      <a:prstGeom prst="rect">
                        <a:avLst/>
                      </a:prstGeom>
                      <a:noFill/>
                    </p:spPr>
                  </p:pic>
                </p:oleObj>
              </mc:Fallback>
            </mc:AlternateContent>
          </a:graphicData>
        </a:graphic>
      </p:graphicFrame>
      <p:sp>
        <p:nvSpPr>
          <p:cNvPr id="7" name="矩形 6"/>
          <p:cNvSpPr/>
          <p:nvPr/>
        </p:nvSpPr>
        <p:spPr>
          <a:xfrm>
            <a:off x="823530" y="1665225"/>
            <a:ext cx="586302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④由</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，计算出反馈矩阵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h</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；或由公式：</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9" name="对象 8"/>
          <p:cNvGraphicFramePr>
            <a:graphicFrameLocks noChangeAspect="1"/>
          </p:cNvGraphicFramePr>
          <p:nvPr>
            <p:extLst/>
          </p:nvPr>
        </p:nvGraphicFramePr>
        <p:xfrm>
          <a:off x="1611630" y="1716058"/>
          <a:ext cx="1858010" cy="330041"/>
        </p:xfrm>
        <a:graphic>
          <a:graphicData uri="http://schemas.openxmlformats.org/presentationml/2006/ole">
            <mc:AlternateContent xmlns:mc="http://schemas.openxmlformats.org/markup-compatibility/2006">
              <mc:Choice xmlns:v="urn:schemas-microsoft-com:vml" Requires="v">
                <p:oleObj spid="_x0000_s287747" name="公式" r:id="rId5" imgW="1447172" imgH="253890" progId="Equation.3">
                  <p:embed/>
                </p:oleObj>
              </mc:Choice>
              <mc:Fallback>
                <p:oleObj name="公式" r:id="rId5" imgW="1447172" imgH="253890" progId="Equation.3">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611630" y="1716058"/>
                        <a:ext cx="1858010" cy="330041"/>
                      </a:xfrm>
                      <a:prstGeom prst="rect">
                        <a:avLst/>
                      </a:prstGeom>
                      <a:noFill/>
                    </p:spPr>
                  </p:pic>
                </p:oleObj>
              </mc:Fallback>
            </mc:AlternateContent>
          </a:graphicData>
        </a:graphic>
      </p:graphicFrame>
      <p:graphicFrame>
        <p:nvGraphicFramePr>
          <p:cNvPr id="11" name="对象 10"/>
          <p:cNvGraphicFramePr>
            <a:graphicFrameLocks noChangeAspect="1"/>
          </p:cNvGraphicFramePr>
          <p:nvPr>
            <p:extLst/>
          </p:nvPr>
        </p:nvGraphicFramePr>
        <p:xfrm>
          <a:off x="2538094" y="2181428"/>
          <a:ext cx="2582546" cy="308364"/>
        </p:xfrm>
        <a:graphic>
          <a:graphicData uri="http://schemas.openxmlformats.org/presentationml/2006/ole">
            <mc:AlternateContent xmlns:mc="http://schemas.openxmlformats.org/markup-compatibility/2006">
              <mc:Choice xmlns:v="urn:schemas-microsoft-com:vml" Requires="v">
                <p:oleObj spid="_x0000_s287748" name="公式" r:id="rId7" imgW="1917700" imgH="228600" progId="Equation.3">
                  <p:embed/>
                </p:oleObj>
              </mc:Choice>
              <mc:Fallback>
                <p:oleObj name="公式" r:id="rId7" imgW="1917700" imgH="228600" progId="Equation.3">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538094" y="2181428"/>
                        <a:ext cx="2582546" cy="308364"/>
                      </a:xfrm>
                      <a:prstGeom prst="rect">
                        <a:avLst/>
                      </a:prstGeom>
                      <a:noFill/>
                    </p:spPr>
                  </p:pic>
                </p:oleObj>
              </mc:Fallback>
            </mc:AlternateContent>
          </a:graphicData>
        </a:graphic>
      </p:graphicFrame>
      <p:sp>
        <p:nvSpPr>
          <p:cNvPr id="12" name="矩形 11"/>
          <p:cNvSpPr/>
          <p:nvPr/>
        </p:nvSpPr>
        <p:spPr>
          <a:xfrm>
            <a:off x="1115149" y="2590497"/>
            <a:ext cx="2377574"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计算出反馈矩阵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h</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373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27886106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nodeType="with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fade">
                                      <p:cBhvr>
                                        <p:cTn id="13" dur="500"/>
                                        <p:tgtEl>
                                          <p:spTgt spid="11"/>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fade">
                                      <p:cBhvr>
                                        <p:cTn id="16"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2" grpId="0"/>
    </p:bldLst>
  </p:timing>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697230" y="1587380"/>
            <a:ext cx="8183880"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需要解决的是状态反馈增益矩阵的计算问题。这里给出一种规范算法。</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429054" y="1207132"/>
            <a:ext cx="764953"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方法</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2</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6" name="矩形 5"/>
          <p:cNvSpPr/>
          <p:nvPr/>
        </p:nvSpPr>
        <p:spPr>
          <a:xfrm>
            <a:off x="697230" y="2002879"/>
            <a:ext cx="764667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给定能控矩阵对</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和一组期望的闭环特征值</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，要确定</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维的反馈增益矩阵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k</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，使</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成立。</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8" name="对象 7"/>
          <p:cNvGraphicFramePr>
            <a:graphicFrameLocks noChangeAspect="1"/>
          </p:cNvGraphicFramePr>
          <p:nvPr>
            <p:extLst/>
          </p:nvPr>
        </p:nvGraphicFramePr>
        <p:xfrm>
          <a:off x="2644992" y="2089713"/>
          <a:ext cx="555408" cy="294040"/>
        </p:xfrm>
        <a:graphic>
          <a:graphicData uri="http://schemas.openxmlformats.org/presentationml/2006/ole">
            <mc:AlternateContent xmlns:mc="http://schemas.openxmlformats.org/markup-compatibility/2006">
              <mc:Choice xmlns:v="urn:schemas-microsoft-com:vml" Requires="v">
                <p:oleObj spid="_x0000_s288770" name="Equation" r:id="rId3" imgW="482391" imgH="253890" progId="Equation.DSMT4">
                  <p:embed/>
                </p:oleObj>
              </mc:Choice>
              <mc:Fallback>
                <p:oleObj name="Equation" r:id="rId3" imgW="482391" imgH="253890" progId="Equation.DSMT4">
                  <p:embed/>
                  <p:pic>
                    <p:nvPicPr>
                      <p:cNvPr id="8" name="对象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44992" y="2089713"/>
                        <a:ext cx="555408" cy="294040"/>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5852160" y="2053480"/>
          <a:ext cx="1554480" cy="366503"/>
        </p:xfrm>
        <a:graphic>
          <a:graphicData uri="http://schemas.openxmlformats.org/presentationml/2006/ole">
            <mc:AlternateContent xmlns:mc="http://schemas.openxmlformats.org/markup-compatibility/2006">
              <mc:Choice xmlns:v="urn:schemas-microsoft-com:vml" Requires="v">
                <p:oleObj spid="_x0000_s288771" name="Equation" r:id="rId5" imgW="1168400" imgH="279400" progId="Equation.DSMT4">
                  <p:embed/>
                </p:oleObj>
              </mc:Choice>
              <mc:Fallback>
                <p:oleObj name="Equation" r:id="rId5" imgW="1168400" imgH="279400" progId="Equation.DSMT4">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852160" y="2053480"/>
                        <a:ext cx="1554480" cy="366503"/>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1017646" y="2418378"/>
          <a:ext cx="479684" cy="294001"/>
        </p:xfrm>
        <a:graphic>
          <a:graphicData uri="http://schemas.openxmlformats.org/presentationml/2006/ole">
            <mc:AlternateContent xmlns:mc="http://schemas.openxmlformats.org/markup-compatibility/2006">
              <mc:Choice xmlns:v="urn:schemas-microsoft-com:vml" Requires="v">
                <p:oleObj spid="_x0000_s288772" name="Equation" r:id="rId7" imgW="291847" imgH="177646" progId="Equation.DSMT4">
                  <p:embed/>
                </p:oleObj>
              </mc:Choice>
              <mc:Fallback>
                <p:oleObj name="Equation" r:id="rId7" imgW="291847" imgH="177646"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017646" y="2418378"/>
                        <a:ext cx="479684" cy="294001"/>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3969443" y="2358027"/>
          <a:ext cx="2357438" cy="457200"/>
        </p:xfrm>
        <a:graphic>
          <a:graphicData uri="http://schemas.openxmlformats.org/presentationml/2006/ole">
            <mc:AlternateContent xmlns:mc="http://schemas.openxmlformats.org/markup-compatibility/2006">
              <mc:Choice xmlns:v="urn:schemas-microsoft-com:vml" Requires="v">
                <p:oleObj spid="_x0000_s288773" name="Equation" r:id="rId9" imgW="1574800" imgH="304800" progId="Equation.DSMT4">
                  <p:embed/>
                </p:oleObj>
              </mc:Choice>
              <mc:Fallback>
                <p:oleObj name="Equation" r:id="rId9" imgW="1574800" imgH="304800"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969443" y="2358027"/>
                        <a:ext cx="2357438" cy="457200"/>
                      </a:xfrm>
                      <a:prstGeom prst="rect">
                        <a:avLst/>
                      </a:prstGeom>
                      <a:noFill/>
                    </p:spPr>
                  </p:pic>
                </p:oleObj>
              </mc:Fallback>
            </mc:AlternateContent>
          </a:graphicData>
        </a:graphic>
      </p:graphicFrame>
      <p:sp>
        <p:nvSpPr>
          <p:cNvPr id="15" name="矩形 14"/>
          <p:cNvSpPr/>
          <p:nvPr/>
        </p:nvSpPr>
        <p:spPr>
          <a:xfrm>
            <a:off x="281633" y="2767627"/>
            <a:ext cx="3871573"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第</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步：计算</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的特征多项式，即</a:t>
            </a: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0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6" name="Rectangle 14"/>
          <p:cNvSpPr>
            <a:spLocks noChangeArrowheads="1"/>
          </p:cNvSpPr>
          <p:nvPr/>
        </p:nvSpPr>
        <p:spPr bwMode="auto">
          <a:xfrm>
            <a:off x="2937511" y="326938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7" name="对象 16"/>
          <p:cNvGraphicFramePr>
            <a:graphicFrameLocks noChangeAspect="1"/>
          </p:cNvGraphicFramePr>
          <p:nvPr>
            <p:extLst/>
          </p:nvPr>
        </p:nvGraphicFramePr>
        <p:xfrm>
          <a:off x="2937510" y="3233586"/>
          <a:ext cx="3169512" cy="330413"/>
        </p:xfrm>
        <a:graphic>
          <a:graphicData uri="http://schemas.openxmlformats.org/presentationml/2006/ole">
            <mc:AlternateContent xmlns:mc="http://schemas.openxmlformats.org/markup-compatibility/2006">
              <mc:Choice xmlns:v="urn:schemas-microsoft-com:vml" Requires="v">
                <p:oleObj spid="_x0000_s288774" name="Equation" r:id="rId11" imgW="2463800" imgH="254000" progId="Equation.DSMT4">
                  <p:embed/>
                </p:oleObj>
              </mc:Choice>
              <mc:Fallback>
                <p:oleObj name="Equation" r:id="rId11" imgW="2463800" imgH="254000" progId="Equation.DSMT4">
                  <p:embed/>
                  <p:pic>
                    <p:nvPicPr>
                      <p:cNvPr id="17" name="对象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937510" y="3233586"/>
                        <a:ext cx="3169512" cy="330413"/>
                      </a:xfrm>
                      <a:prstGeom prst="rect">
                        <a:avLst/>
                      </a:prstGeom>
                      <a:noFill/>
                    </p:spPr>
                  </p:pic>
                </p:oleObj>
              </mc:Fallback>
            </mc:AlternateContent>
          </a:graphicData>
        </a:graphic>
      </p:graphicFrame>
      <p:sp>
        <p:nvSpPr>
          <p:cNvPr id="18" name="矩形 17"/>
          <p:cNvSpPr/>
          <p:nvPr/>
        </p:nvSpPr>
        <p:spPr>
          <a:xfrm>
            <a:off x="304516" y="3600310"/>
            <a:ext cx="8039384"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第</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2</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步：计算由</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所决定的希望特征多项式，即</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9" name="Rectangle 16"/>
          <p:cNvSpPr>
            <a:spLocks noChangeArrowheads="1"/>
          </p:cNvSpPr>
          <p:nvPr/>
        </p:nvSpPr>
        <p:spPr bwMode="auto">
          <a:xfrm>
            <a:off x="4787742" y="387316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0" name="对象 19"/>
          <p:cNvGraphicFramePr>
            <a:graphicFrameLocks noChangeAspect="1"/>
          </p:cNvGraphicFramePr>
          <p:nvPr>
            <p:extLst/>
          </p:nvPr>
        </p:nvGraphicFramePr>
        <p:xfrm>
          <a:off x="2101692" y="3669189"/>
          <a:ext cx="1319281" cy="311050"/>
        </p:xfrm>
        <a:graphic>
          <a:graphicData uri="http://schemas.openxmlformats.org/presentationml/2006/ole">
            <mc:AlternateContent xmlns:mc="http://schemas.openxmlformats.org/markup-compatibility/2006">
              <mc:Choice xmlns:v="urn:schemas-microsoft-com:vml" Requires="v">
                <p:oleObj spid="_x0000_s288775" name="Equation" r:id="rId13" imgW="1168400" imgH="279400" progId="Equation.DSMT4">
                  <p:embed/>
                </p:oleObj>
              </mc:Choice>
              <mc:Fallback>
                <p:oleObj name="Equation" r:id="rId13" imgW="1168400" imgH="279400" progId="Equation.DSMT4">
                  <p:embed/>
                  <p:pic>
                    <p:nvPicPr>
                      <p:cNvPr id="20" name="对象 1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101692" y="3669189"/>
                        <a:ext cx="1319281" cy="311050"/>
                      </a:xfrm>
                      <a:prstGeom prst="rect">
                        <a:avLst/>
                      </a:prstGeom>
                      <a:noFill/>
                    </p:spPr>
                  </p:pic>
                </p:oleObj>
              </mc:Fallback>
            </mc:AlternateContent>
          </a:graphicData>
        </a:graphic>
      </p:graphicFrame>
      <p:sp>
        <p:nvSpPr>
          <p:cNvPr id="21" name="Rectangle 18"/>
          <p:cNvSpPr>
            <a:spLocks noChangeArrowheads="1"/>
          </p:cNvSpPr>
          <p:nvPr/>
        </p:nvSpPr>
        <p:spPr bwMode="auto">
          <a:xfrm>
            <a:off x="2644993" y="428451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2" name="对象 21"/>
          <p:cNvGraphicFramePr>
            <a:graphicFrameLocks noChangeAspect="1"/>
          </p:cNvGraphicFramePr>
          <p:nvPr>
            <p:extLst/>
          </p:nvPr>
        </p:nvGraphicFramePr>
        <p:xfrm>
          <a:off x="2695283" y="4015809"/>
          <a:ext cx="4184916" cy="781184"/>
        </p:xfrm>
        <a:graphic>
          <a:graphicData uri="http://schemas.openxmlformats.org/presentationml/2006/ole">
            <mc:AlternateContent xmlns:mc="http://schemas.openxmlformats.org/markup-compatibility/2006">
              <mc:Choice xmlns:v="urn:schemas-microsoft-com:vml" Requires="v">
                <p:oleObj spid="_x0000_s288776" name="Equation" r:id="rId14" imgW="2857500" imgH="533400" progId="Equation.DSMT4">
                  <p:embed/>
                </p:oleObj>
              </mc:Choice>
              <mc:Fallback>
                <p:oleObj name="Equation" r:id="rId14" imgW="2857500" imgH="533400" progId="Equation.DSMT4">
                  <p:embed/>
                  <p:pic>
                    <p:nvPicPr>
                      <p:cNvPr id="22" name="对象 2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695283" y="4015809"/>
                        <a:ext cx="4184916" cy="781184"/>
                      </a:xfrm>
                      <a:prstGeom prst="rect">
                        <a:avLst/>
                      </a:prstGeom>
                      <a:noFill/>
                    </p:spPr>
                  </p:pic>
                </p:oleObj>
              </mc:Fallback>
            </mc:AlternateContent>
          </a:graphicData>
        </a:graphic>
      </p:graphicFrame>
      <p:sp>
        <p:nvSpPr>
          <p:cNvPr id="23" name="矩形 22"/>
          <p:cNvSpPr/>
          <p:nvPr/>
        </p:nvSpPr>
        <p:spPr>
          <a:xfrm>
            <a:off x="281433" y="4990462"/>
            <a:ext cx="1685077"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第</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3</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步：计算</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25" name="对象 24"/>
          <p:cNvGraphicFramePr>
            <a:graphicFrameLocks noChangeAspect="1"/>
          </p:cNvGraphicFramePr>
          <p:nvPr>
            <p:extLst/>
          </p:nvPr>
        </p:nvGraphicFramePr>
        <p:xfrm>
          <a:off x="1943427" y="5053505"/>
          <a:ext cx="3588694" cy="400277"/>
        </p:xfrm>
        <a:graphic>
          <a:graphicData uri="http://schemas.openxmlformats.org/presentationml/2006/ole">
            <mc:AlternateContent xmlns:mc="http://schemas.openxmlformats.org/markup-compatibility/2006">
              <mc:Choice xmlns:v="urn:schemas-microsoft-com:vml" Requires="v">
                <p:oleObj spid="_x0000_s288777" name="Equation" r:id="rId16" imgW="2476500" imgH="279400" progId="Equation.DSMT4">
                  <p:embed/>
                </p:oleObj>
              </mc:Choice>
              <mc:Fallback>
                <p:oleObj name="Equation" r:id="rId16" imgW="2476500" imgH="279400" progId="Equation.DSMT4">
                  <p:embed/>
                  <p:pic>
                    <p:nvPicPr>
                      <p:cNvPr id="25" name="对象 24"/>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943427" y="5053505"/>
                        <a:ext cx="3588694" cy="400277"/>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374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6447816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par>
                                <p:cTn id="13" presetID="10" presetClass="entr" presetSubtype="0" fill="hold"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nodeType="with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500"/>
                                        <p:tgtEl>
                                          <p:spTgt spid="10"/>
                                        </p:tgtEl>
                                      </p:cBhvr>
                                    </p:animEffect>
                                  </p:childTnLst>
                                </p:cTn>
                              </p:par>
                              <p:par>
                                <p:cTn id="19" presetID="10" presetClass="entr" presetSubtype="0" fill="hold" nodeType="with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fade">
                                      <p:cBhvr>
                                        <p:cTn id="21" dur="500"/>
                                        <p:tgtEl>
                                          <p:spTgt spid="14"/>
                                        </p:tgtEl>
                                      </p:cBhvr>
                                    </p:animEffect>
                                  </p:childTnLst>
                                </p:cTn>
                              </p:par>
                              <p:par>
                                <p:cTn id="22" presetID="10" presetClass="entr" presetSubtype="0" fill="hold" nodeType="withEffect">
                                  <p:stCondLst>
                                    <p:cond delay="0"/>
                                  </p:stCondLst>
                                  <p:childTnLst>
                                    <p:set>
                                      <p:cBhvr>
                                        <p:cTn id="23" dur="1" fill="hold">
                                          <p:stCondLst>
                                            <p:cond delay="0"/>
                                          </p:stCondLst>
                                        </p:cTn>
                                        <p:tgtEl>
                                          <p:spTgt spid="12"/>
                                        </p:tgtEl>
                                        <p:attrNameLst>
                                          <p:attrName>style.visibility</p:attrName>
                                        </p:attrNameLst>
                                      </p:cBhvr>
                                      <p:to>
                                        <p:strVal val="visible"/>
                                      </p:to>
                                    </p:set>
                                    <p:animEffect transition="in" filter="fade">
                                      <p:cBhvr>
                                        <p:cTn id="24" dur="500"/>
                                        <p:tgtEl>
                                          <p:spTgt spid="12"/>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15"/>
                                        </p:tgtEl>
                                        <p:attrNameLst>
                                          <p:attrName>style.visibility</p:attrName>
                                        </p:attrNameLst>
                                      </p:cBhvr>
                                      <p:to>
                                        <p:strVal val="visible"/>
                                      </p:to>
                                    </p:set>
                                    <p:animEffect transition="in" filter="fade">
                                      <p:cBhvr>
                                        <p:cTn id="29" dur="500"/>
                                        <p:tgtEl>
                                          <p:spTgt spid="15"/>
                                        </p:tgtEl>
                                      </p:cBhvr>
                                    </p:animEffect>
                                  </p:childTnLst>
                                </p:cTn>
                              </p:par>
                              <p:par>
                                <p:cTn id="30" presetID="10" presetClass="entr" presetSubtype="0" fill="hold" nodeType="withEffect">
                                  <p:stCondLst>
                                    <p:cond delay="0"/>
                                  </p:stCondLst>
                                  <p:childTnLst>
                                    <p:set>
                                      <p:cBhvr>
                                        <p:cTn id="31" dur="1" fill="hold">
                                          <p:stCondLst>
                                            <p:cond delay="0"/>
                                          </p:stCondLst>
                                        </p:cTn>
                                        <p:tgtEl>
                                          <p:spTgt spid="17"/>
                                        </p:tgtEl>
                                        <p:attrNameLst>
                                          <p:attrName>style.visibility</p:attrName>
                                        </p:attrNameLst>
                                      </p:cBhvr>
                                      <p:to>
                                        <p:strVal val="visible"/>
                                      </p:to>
                                    </p:set>
                                    <p:animEffect transition="in" filter="fade">
                                      <p:cBhvr>
                                        <p:cTn id="32" dur="500"/>
                                        <p:tgtEl>
                                          <p:spTgt spid="17"/>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8"/>
                                        </p:tgtEl>
                                        <p:attrNameLst>
                                          <p:attrName>style.visibility</p:attrName>
                                        </p:attrNameLst>
                                      </p:cBhvr>
                                      <p:to>
                                        <p:strVal val="visible"/>
                                      </p:to>
                                    </p:set>
                                    <p:animEffect transition="in" filter="fade">
                                      <p:cBhvr>
                                        <p:cTn id="37" dur="500"/>
                                        <p:tgtEl>
                                          <p:spTgt spid="18"/>
                                        </p:tgtEl>
                                      </p:cBhvr>
                                    </p:animEffect>
                                  </p:childTnLst>
                                </p:cTn>
                              </p:par>
                              <p:par>
                                <p:cTn id="38" presetID="10" presetClass="entr" presetSubtype="0" fill="hold" nodeType="withEffect">
                                  <p:stCondLst>
                                    <p:cond delay="0"/>
                                  </p:stCondLst>
                                  <p:childTnLst>
                                    <p:set>
                                      <p:cBhvr>
                                        <p:cTn id="39" dur="1" fill="hold">
                                          <p:stCondLst>
                                            <p:cond delay="0"/>
                                          </p:stCondLst>
                                        </p:cTn>
                                        <p:tgtEl>
                                          <p:spTgt spid="20"/>
                                        </p:tgtEl>
                                        <p:attrNameLst>
                                          <p:attrName>style.visibility</p:attrName>
                                        </p:attrNameLst>
                                      </p:cBhvr>
                                      <p:to>
                                        <p:strVal val="visible"/>
                                      </p:to>
                                    </p:set>
                                    <p:animEffect transition="in" filter="fade">
                                      <p:cBhvr>
                                        <p:cTn id="40" dur="500"/>
                                        <p:tgtEl>
                                          <p:spTgt spid="20"/>
                                        </p:tgtEl>
                                      </p:cBhvr>
                                    </p:animEffect>
                                  </p:childTnLst>
                                </p:cTn>
                              </p:par>
                              <p:par>
                                <p:cTn id="41" presetID="10" presetClass="entr" presetSubtype="0" fill="hold" nodeType="withEffect">
                                  <p:stCondLst>
                                    <p:cond delay="0"/>
                                  </p:stCondLst>
                                  <p:childTnLst>
                                    <p:set>
                                      <p:cBhvr>
                                        <p:cTn id="42" dur="1" fill="hold">
                                          <p:stCondLst>
                                            <p:cond delay="0"/>
                                          </p:stCondLst>
                                        </p:cTn>
                                        <p:tgtEl>
                                          <p:spTgt spid="22"/>
                                        </p:tgtEl>
                                        <p:attrNameLst>
                                          <p:attrName>style.visibility</p:attrName>
                                        </p:attrNameLst>
                                      </p:cBhvr>
                                      <p:to>
                                        <p:strVal val="visible"/>
                                      </p:to>
                                    </p:set>
                                    <p:animEffect transition="in" filter="fade">
                                      <p:cBhvr>
                                        <p:cTn id="43" dur="500"/>
                                        <p:tgtEl>
                                          <p:spTgt spid="22"/>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23"/>
                                        </p:tgtEl>
                                        <p:attrNameLst>
                                          <p:attrName>style.visibility</p:attrName>
                                        </p:attrNameLst>
                                      </p:cBhvr>
                                      <p:to>
                                        <p:strVal val="visible"/>
                                      </p:to>
                                    </p:set>
                                    <p:animEffect transition="in" filter="fade">
                                      <p:cBhvr>
                                        <p:cTn id="48" dur="500"/>
                                        <p:tgtEl>
                                          <p:spTgt spid="23"/>
                                        </p:tgtEl>
                                      </p:cBhvr>
                                    </p:animEffect>
                                  </p:childTnLst>
                                </p:cTn>
                              </p:par>
                              <p:par>
                                <p:cTn id="49" presetID="10" presetClass="entr" presetSubtype="0" fill="hold" nodeType="withEffect">
                                  <p:stCondLst>
                                    <p:cond delay="0"/>
                                  </p:stCondLst>
                                  <p:childTnLst>
                                    <p:set>
                                      <p:cBhvr>
                                        <p:cTn id="50" dur="1" fill="hold">
                                          <p:stCondLst>
                                            <p:cond delay="0"/>
                                          </p:stCondLst>
                                        </p:cTn>
                                        <p:tgtEl>
                                          <p:spTgt spid="25"/>
                                        </p:tgtEl>
                                        <p:attrNameLst>
                                          <p:attrName>style.visibility</p:attrName>
                                        </p:attrNameLst>
                                      </p:cBhvr>
                                      <p:to>
                                        <p:strVal val="visible"/>
                                      </p:to>
                                    </p:set>
                                    <p:animEffect transition="in" filter="fade">
                                      <p:cBhvr>
                                        <p:cTn id="51"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 grpId="0"/>
      <p:bldP spid="15" grpId="0"/>
      <p:bldP spid="18" grpId="0"/>
      <p:bldP spid="23" grpId="0"/>
    </p:bldLst>
  </p:timing>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64784" y="1166555"/>
            <a:ext cx="2608406"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第</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步：计算变换矩阵</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Rectangle 2"/>
          <p:cNvSpPr>
            <a:spLocks noChangeArrowheads="1"/>
          </p:cNvSpPr>
          <p:nvPr/>
        </p:nvSpPr>
        <p:spPr bwMode="auto">
          <a:xfrm>
            <a:off x="2388871" y="194176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2674621" y="1521271"/>
          <a:ext cx="3396398" cy="1015841"/>
        </p:xfrm>
        <a:graphic>
          <a:graphicData uri="http://schemas.openxmlformats.org/presentationml/2006/ole">
            <mc:AlternateContent xmlns:mc="http://schemas.openxmlformats.org/markup-compatibility/2006">
              <mc:Choice xmlns:v="urn:schemas-microsoft-com:vml" Requires="v">
                <p:oleObj spid="_x0000_s289794" name="Equation" r:id="rId3" imgW="3149600" imgH="939800" progId="Equation.DSMT4">
                  <p:embed/>
                </p:oleObj>
              </mc:Choice>
              <mc:Fallback>
                <p:oleObj name="Equation" r:id="rId3" imgW="3149600" imgH="9398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74621" y="1521271"/>
                        <a:ext cx="3396398" cy="1015841"/>
                      </a:xfrm>
                      <a:prstGeom prst="rect">
                        <a:avLst/>
                      </a:prstGeom>
                      <a:noFill/>
                    </p:spPr>
                  </p:pic>
                </p:oleObj>
              </mc:Fallback>
            </mc:AlternateContent>
          </a:graphicData>
        </a:graphic>
      </p:graphicFrame>
      <p:sp>
        <p:nvSpPr>
          <p:cNvPr id="7" name="矩形 6"/>
          <p:cNvSpPr/>
          <p:nvPr/>
        </p:nvSpPr>
        <p:spPr>
          <a:xfrm>
            <a:off x="364984" y="2509435"/>
            <a:ext cx="1813317"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第</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5</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步：求</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P</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8" name="矩形 7"/>
          <p:cNvSpPr/>
          <p:nvPr/>
        </p:nvSpPr>
        <p:spPr>
          <a:xfrm>
            <a:off x="364784" y="3133393"/>
            <a:ext cx="2608406"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第</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6</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步：所求的增益阵</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9" name="Rectangle 4"/>
          <p:cNvSpPr>
            <a:spLocks noChangeArrowheads="1"/>
          </p:cNvSpPr>
          <p:nvPr/>
        </p:nvSpPr>
        <p:spPr bwMode="auto">
          <a:xfrm>
            <a:off x="3714751" y="427507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0" name="对象 9"/>
          <p:cNvGraphicFramePr>
            <a:graphicFrameLocks noChangeAspect="1"/>
          </p:cNvGraphicFramePr>
          <p:nvPr>
            <p:extLst/>
          </p:nvPr>
        </p:nvGraphicFramePr>
        <p:xfrm>
          <a:off x="2950107" y="3173418"/>
          <a:ext cx="671873" cy="300199"/>
        </p:xfrm>
        <a:graphic>
          <a:graphicData uri="http://schemas.openxmlformats.org/presentationml/2006/ole">
            <mc:AlternateContent xmlns:mc="http://schemas.openxmlformats.org/markup-compatibility/2006">
              <mc:Choice xmlns:v="urn:schemas-microsoft-com:vml" Requires="v">
                <p:oleObj spid="_x0000_s289795" name="Equation" r:id="rId5" imgW="444307" imgH="203112" progId="Equation.DSMT4">
                  <p:embed/>
                </p:oleObj>
              </mc:Choice>
              <mc:Fallback>
                <p:oleObj name="Equation" r:id="rId5" imgW="444307" imgH="203112" progId="Equation.DSMT4">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50107" y="3173418"/>
                        <a:ext cx="671873" cy="300199"/>
                      </a:xfrm>
                      <a:prstGeom prst="rect">
                        <a:avLst/>
                      </a:prstGeom>
                      <a:noFill/>
                    </p:spPr>
                  </p:pic>
                </p:oleObj>
              </mc:Fallback>
            </mc:AlternateContent>
          </a:graphicData>
        </a:graphic>
      </p:graphicFrame>
      <p:sp>
        <p:nvSpPr>
          <p:cNvPr id="11" name="矩形 10"/>
          <p:cNvSpPr/>
          <p:nvPr/>
        </p:nvSpPr>
        <p:spPr>
          <a:xfrm>
            <a:off x="468630" y="3992236"/>
            <a:ext cx="8149590"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应说明的是，以上规范算法也适于单输入</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多输出系统；求解具体问题也不一定化成能控规范型，可直接计算状态反馈系统的特征多项式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，式中系数均为的</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函数，与希望特征多项式的对应系数相比，便可确定</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3" name="对象 12"/>
          <p:cNvGraphicFramePr>
            <a:graphicFrameLocks noChangeAspect="1"/>
          </p:cNvGraphicFramePr>
          <p:nvPr>
            <p:extLst/>
          </p:nvPr>
        </p:nvGraphicFramePr>
        <p:xfrm>
          <a:off x="6518751" y="4368096"/>
          <a:ext cx="1425099" cy="356275"/>
        </p:xfrm>
        <a:graphic>
          <a:graphicData uri="http://schemas.openxmlformats.org/presentationml/2006/ole">
            <mc:AlternateContent xmlns:mc="http://schemas.openxmlformats.org/markup-compatibility/2006">
              <mc:Choice xmlns:v="urn:schemas-microsoft-com:vml" Requires="v">
                <p:oleObj spid="_x0000_s289796" name="Equation" r:id="rId7" imgW="1028254" imgH="253890" progId="Equation.DSMT4">
                  <p:embed/>
                </p:oleObj>
              </mc:Choice>
              <mc:Fallback>
                <p:oleObj name="Equation" r:id="rId7" imgW="1028254" imgH="253890" progId="Equation.DSMT4">
                  <p:embed/>
                  <p:pic>
                    <p:nvPicPr>
                      <p:cNvPr id="13" name="对象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518751" y="4368096"/>
                        <a:ext cx="1425099" cy="356275"/>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1926818" y="4730839"/>
          <a:ext cx="228600" cy="365760"/>
        </p:xfrm>
        <a:graphic>
          <a:graphicData uri="http://schemas.openxmlformats.org/presentationml/2006/ole">
            <mc:AlternateContent xmlns:mc="http://schemas.openxmlformats.org/markup-compatibility/2006">
              <mc:Choice xmlns:v="urn:schemas-microsoft-com:vml" Requires="v">
                <p:oleObj spid="_x0000_s289797" name="Equation" r:id="rId9" imgW="139700" imgH="228600" progId="Equation.DSMT4">
                  <p:embed/>
                </p:oleObj>
              </mc:Choice>
              <mc:Fallback>
                <p:oleObj name="Equation" r:id="rId9" imgW="139700" imgH="228600" progId="Equation.DSMT4">
                  <p:embed/>
                  <p:pic>
                    <p:nvPicPr>
                      <p:cNvPr id="15" name="对象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926818" y="4730839"/>
                        <a:ext cx="228600" cy="365760"/>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7378928" y="4709285"/>
          <a:ext cx="228600" cy="365760"/>
        </p:xfrm>
        <a:graphic>
          <a:graphicData uri="http://schemas.openxmlformats.org/presentationml/2006/ole">
            <mc:AlternateContent xmlns:mc="http://schemas.openxmlformats.org/markup-compatibility/2006">
              <mc:Choice xmlns:v="urn:schemas-microsoft-com:vml" Requires="v">
                <p:oleObj spid="_x0000_s289798" name="Equation" r:id="rId11" imgW="139700" imgH="228600" progId="Equation.DSMT4">
                  <p:embed/>
                </p:oleObj>
              </mc:Choice>
              <mc:Fallback>
                <p:oleObj name="Equation" r:id="rId11" imgW="139700" imgH="228600" progId="Equation.DSMT4">
                  <p:embed/>
                  <p:pic>
                    <p:nvPicPr>
                      <p:cNvPr id="18" name="对象 1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378928" y="4709285"/>
                        <a:ext cx="228600" cy="365760"/>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375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5661393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fade">
                                      <p:cBhvr>
                                        <p:cTn id="20" dur="500"/>
                                        <p:tgtEl>
                                          <p:spTgt spid="11"/>
                                        </p:tgtEl>
                                      </p:cBhvr>
                                    </p:animEffect>
                                  </p:childTnLst>
                                </p:cTn>
                              </p:par>
                              <p:par>
                                <p:cTn id="21" presetID="10" presetClass="entr" presetSubtype="0" fill="hold" nodeType="withEffect">
                                  <p:stCondLst>
                                    <p:cond delay="0"/>
                                  </p:stCondLst>
                                  <p:childTnLst>
                                    <p:set>
                                      <p:cBhvr>
                                        <p:cTn id="22" dur="1" fill="hold">
                                          <p:stCondLst>
                                            <p:cond delay="0"/>
                                          </p:stCondLst>
                                        </p:cTn>
                                        <p:tgtEl>
                                          <p:spTgt spid="13"/>
                                        </p:tgtEl>
                                        <p:attrNameLst>
                                          <p:attrName>style.visibility</p:attrName>
                                        </p:attrNameLst>
                                      </p:cBhvr>
                                      <p:to>
                                        <p:strVal val="visible"/>
                                      </p:to>
                                    </p:set>
                                    <p:animEffect transition="in" filter="fade">
                                      <p:cBhvr>
                                        <p:cTn id="23" dur="500"/>
                                        <p:tgtEl>
                                          <p:spTgt spid="13"/>
                                        </p:tgtEl>
                                      </p:cBhvr>
                                    </p:animEffect>
                                  </p:childTnLst>
                                </p:cTn>
                              </p:par>
                              <p:par>
                                <p:cTn id="24" presetID="10" presetClass="entr" presetSubtype="0" fill="hold" nodeType="withEffect">
                                  <p:stCondLst>
                                    <p:cond delay="0"/>
                                  </p:stCondLst>
                                  <p:childTnLst>
                                    <p:set>
                                      <p:cBhvr>
                                        <p:cTn id="25" dur="1" fill="hold">
                                          <p:stCondLst>
                                            <p:cond delay="0"/>
                                          </p:stCondLst>
                                        </p:cTn>
                                        <p:tgtEl>
                                          <p:spTgt spid="18"/>
                                        </p:tgtEl>
                                        <p:attrNameLst>
                                          <p:attrName>style.visibility</p:attrName>
                                        </p:attrNameLst>
                                      </p:cBhvr>
                                      <p:to>
                                        <p:strVal val="visible"/>
                                      </p:to>
                                    </p:set>
                                    <p:animEffect transition="in" filter="fade">
                                      <p:cBhvr>
                                        <p:cTn id="26" dur="500"/>
                                        <p:tgtEl>
                                          <p:spTgt spid="18"/>
                                        </p:tgtEl>
                                      </p:cBhvr>
                                    </p:animEffect>
                                  </p:childTnLst>
                                </p:cTn>
                              </p:par>
                              <p:par>
                                <p:cTn id="27" presetID="10" presetClass="entr" presetSubtype="0" fill="hold" nodeType="withEffect">
                                  <p:stCondLst>
                                    <p:cond delay="0"/>
                                  </p:stCondLst>
                                  <p:childTnLst>
                                    <p:set>
                                      <p:cBhvr>
                                        <p:cTn id="28" dur="1" fill="hold">
                                          <p:stCondLst>
                                            <p:cond delay="0"/>
                                          </p:stCondLst>
                                        </p:cTn>
                                        <p:tgtEl>
                                          <p:spTgt spid="15"/>
                                        </p:tgtEl>
                                        <p:attrNameLst>
                                          <p:attrName>style.visibility</p:attrName>
                                        </p:attrNameLst>
                                      </p:cBhvr>
                                      <p:to>
                                        <p:strVal val="visible"/>
                                      </p:to>
                                    </p:set>
                                    <p:animEffect transition="in" filter="fade">
                                      <p:cBhvr>
                                        <p:cTn id="29"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11" grpId="0"/>
    </p:bldLst>
  </p:timing>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88015" y="1172842"/>
            <a:ext cx="2652970"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例</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4-1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给定</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SI LTI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系统为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Rectangle 2"/>
          <p:cNvSpPr>
            <a:spLocks noChangeArrowheads="1"/>
          </p:cNvSpPr>
          <p:nvPr/>
        </p:nvSpPr>
        <p:spPr bwMode="auto">
          <a:xfrm>
            <a:off x="3177541" y="167887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3070190" y="1817370"/>
          <a:ext cx="2452122" cy="1021718"/>
        </p:xfrm>
        <a:graphic>
          <a:graphicData uri="http://schemas.openxmlformats.org/presentationml/2006/ole">
            <mc:AlternateContent xmlns:mc="http://schemas.openxmlformats.org/markup-compatibility/2006">
              <mc:Choice xmlns:v="urn:schemas-microsoft-com:vml" Requires="v">
                <p:oleObj spid="_x0000_s290818" name="Equation" r:id="rId3" imgW="1714500" imgH="711200" progId="Equation.DSMT4">
                  <p:embed/>
                </p:oleObj>
              </mc:Choice>
              <mc:Fallback>
                <p:oleObj name="Equation" r:id="rId3" imgW="1714500" imgH="7112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70190" y="1817370"/>
                        <a:ext cx="2452122" cy="1021718"/>
                      </a:xfrm>
                      <a:prstGeom prst="rect">
                        <a:avLst/>
                      </a:prstGeom>
                      <a:noFill/>
                    </p:spPr>
                  </p:pic>
                </p:oleObj>
              </mc:Fallback>
            </mc:AlternateContent>
          </a:graphicData>
        </a:graphic>
      </p:graphicFrame>
      <p:sp>
        <p:nvSpPr>
          <p:cNvPr id="7" name="矩形 6"/>
          <p:cNvSpPr/>
          <p:nvPr/>
        </p:nvSpPr>
        <p:spPr>
          <a:xfrm>
            <a:off x="388440" y="2864698"/>
            <a:ext cx="3647152"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给定期望的一组闭环特征值为：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8" name="Rectangle 4"/>
          <p:cNvSpPr>
            <a:spLocks noChangeArrowheads="1"/>
          </p:cNvSpPr>
          <p:nvPr/>
        </p:nvSpPr>
        <p:spPr bwMode="auto">
          <a:xfrm>
            <a:off x="2330746" y="276916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9" name="对象 8"/>
          <p:cNvGraphicFramePr>
            <a:graphicFrameLocks noChangeAspect="1"/>
          </p:cNvGraphicFramePr>
          <p:nvPr>
            <p:extLst/>
          </p:nvPr>
        </p:nvGraphicFramePr>
        <p:xfrm>
          <a:off x="2317247" y="3373518"/>
          <a:ext cx="858646" cy="405022"/>
        </p:xfrm>
        <a:graphic>
          <a:graphicData uri="http://schemas.openxmlformats.org/presentationml/2006/ole">
            <mc:AlternateContent xmlns:mc="http://schemas.openxmlformats.org/markup-compatibility/2006">
              <mc:Choice xmlns:v="urn:schemas-microsoft-com:vml" Requires="v">
                <p:oleObj spid="_x0000_s290819" name="Equation" r:id="rId5" imgW="508000" imgH="241300" progId="Equation.DSMT4">
                  <p:embed/>
                </p:oleObj>
              </mc:Choice>
              <mc:Fallback>
                <p:oleObj name="Equation" r:id="rId5" imgW="508000" imgH="24130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317247" y="3373518"/>
                        <a:ext cx="858646" cy="405022"/>
                      </a:xfrm>
                      <a:prstGeom prst="rect">
                        <a:avLst/>
                      </a:prstGeom>
                      <a:noFill/>
                    </p:spPr>
                  </p:pic>
                </p:oleObj>
              </mc:Fallback>
            </mc:AlternateContent>
          </a:graphicData>
        </a:graphic>
      </p:graphicFrame>
      <p:sp>
        <p:nvSpPr>
          <p:cNvPr id="10" name="Rectangle 6"/>
          <p:cNvSpPr>
            <a:spLocks noChangeArrowheads="1"/>
          </p:cNvSpPr>
          <p:nvPr/>
        </p:nvSpPr>
        <p:spPr bwMode="auto">
          <a:xfrm>
            <a:off x="3760471" y="276916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1" name="对象 10"/>
          <p:cNvGraphicFramePr>
            <a:graphicFrameLocks noChangeAspect="1"/>
          </p:cNvGraphicFramePr>
          <p:nvPr>
            <p:extLst/>
          </p:nvPr>
        </p:nvGraphicFramePr>
        <p:xfrm>
          <a:off x="3278586" y="3371373"/>
          <a:ext cx="1221500" cy="407167"/>
        </p:xfrm>
        <a:graphic>
          <a:graphicData uri="http://schemas.openxmlformats.org/presentationml/2006/ole">
            <mc:AlternateContent xmlns:mc="http://schemas.openxmlformats.org/markup-compatibility/2006">
              <mc:Choice xmlns:v="urn:schemas-microsoft-com:vml" Requires="v">
                <p:oleObj spid="_x0000_s290820" name="Equation" r:id="rId7" imgW="710891" imgH="241195" progId="Equation.DSMT4">
                  <p:embed/>
                </p:oleObj>
              </mc:Choice>
              <mc:Fallback>
                <p:oleObj name="Equation" r:id="rId7" imgW="710891" imgH="241195"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78586" y="3371373"/>
                        <a:ext cx="1221500" cy="407167"/>
                      </a:xfrm>
                      <a:prstGeom prst="rect">
                        <a:avLst/>
                      </a:prstGeom>
                      <a:noFill/>
                    </p:spPr>
                  </p:pic>
                </p:oleObj>
              </mc:Fallback>
            </mc:AlternateContent>
          </a:graphicData>
        </a:graphic>
      </p:graphicFrame>
      <p:sp>
        <p:nvSpPr>
          <p:cNvPr id="12" name="Rectangle 8"/>
          <p:cNvSpPr>
            <a:spLocks noChangeArrowheads="1"/>
          </p:cNvSpPr>
          <p:nvPr/>
        </p:nvSpPr>
        <p:spPr bwMode="auto">
          <a:xfrm>
            <a:off x="5236042" y="270058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3" name="对象 12"/>
          <p:cNvGraphicFramePr>
            <a:graphicFrameLocks noChangeAspect="1"/>
          </p:cNvGraphicFramePr>
          <p:nvPr>
            <p:extLst/>
          </p:nvPr>
        </p:nvGraphicFramePr>
        <p:xfrm>
          <a:off x="4602780" y="3387307"/>
          <a:ext cx="1173700" cy="391233"/>
        </p:xfrm>
        <a:graphic>
          <a:graphicData uri="http://schemas.openxmlformats.org/presentationml/2006/ole">
            <mc:AlternateContent xmlns:mc="http://schemas.openxmlformats.org/markup-compatibility/2006">
              <mc:Choice xmlns:v="urn:schemas-microsoft-com:vml" Requires="v">
                <p:oleObj spid="_x0000_s290821" name="Equation" r:id="rId9" imgW="710891" imgH="241195" progId="Equation.DSMT4">
                  <p:embed/>
                </p:oleObj>
              </mc:Choice>
              <mc:Fallback>
                <p:oleObj name="Equation" r:id="rId9" imgW="710891" imgH="241195"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602780" y="3387307"/>
                        <a:ext cx="1173700" cy="391233"/>
                      </a:xfrm>
                      <a:prstGeom prst="rect">
                        <a:avLst/>
                      </a:prstGeom>
                      <a:noFill/>
                    </p:spPr>
                  </p:pic>
                </p:oleObj>
              </mc:Fallback>
            </mc:AlternateContent>
          </a:graphicData>
        </a:graphic>
      </p:graphicFrame>
      <p:sp>
        <p:nvSpPr>
          <p:cNvPr id="14" name="矩形 13"/>
          <p:cNvSpPr/>
          <p:nvPr/>
        </p:nvSpPr>
        <p:spPr>
          <a:xfrm>
            <a:off x="610097" y="4195815"/>
            <a:ext cx="6090869"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试求解反馈增益阵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5" name="Rectangle 10"/>
          <p:cNvSpPr>
            <a:spLocks noChangeArrowheads="1"/>
          </p:cNvSpPr>
          <p:nvPr/>
        </p:nvSpPr>
        <p:spPr bwMode="auto">
          <a:xfrm>
            <a:off x="2330746" y="401059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6" name="对象 15"/>
          <p:cNvGraphicFramePr>
            <a:graphicFrameLocks noChangeAspect="1"/>
          </p:cNvGraphicFramePr>
          <p:nvPr>
            <p:extLst/>
          </p:nvPr>
        </p:nvGraphicFramePr>
        <p:xfrm>
          <a:off x="2537212" y="4280849"/>
          <a:ext cx="1345940" cy="321596"/>
        </p:xfrm>
        <a:graphic>
          <a:graphicData uri="http://schemas.openxmlformats.org/presentationml/2006/ole">
            <mc:AlternateContent xmlns:mc="http://schemas.openxmlformats.org/markup-compatibility/2006">
              <mc:Choice xmlns:v="urn:schemas-microsoft-com:vml" Requires="v">
                <p:oleObj spid="_x0000_s290822" name="Equation" r:id="rId11" imgW="1079032" imgH="253890" progId="Equation.DSMT4">
                  <p:embed/>
                </p:oleObj>
              </mc:Choice>
              <mc:Fallback>
                <p:oleObj name="Equation" r:id="rId11" imgW="1079032" imgH="253890" progId="Equation.DSMT4">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537212" y="4280849"/>
                        <a:ext cx="1345940" cy="321596"/>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376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807682190"/>
      </p:ext>
    </p:extLst>
  </p:cSld>
  <p:clrMapOvr>
    <a:masterClrMapping/>
  </p:clrMapOvr>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02920" y="1312106"/>
            <a:ext cx="6846570"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解：</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易知系统为完全能控，故满足可配置条件。现计算系统的特征多项式：</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1665667" y="1894824"/>
          <a:ext cx="5212385" cy="1120140"/>
        </p:xfrm>
        <a:graphic>
          <a:graphicData uri="http://schemas.openxmlformats.org/presentationml/2006/ole">
            <mc:AlternateContent xmlns:mc="http://schemas.openxmlformats.org/markup-compatibility/2006">
              <mc:Choice xmlns:v="urn:schemas-microsoft-com:vml" Requires="v">
                <p:oleObj spid="_x0000_s291842" name="Equation" r:id="rId3" imgW="3327400" imgH="711200" progId="Equation.DSMT4">
                  <p:embed/>
                </p:oleObj>
              </mc:Choice>
              <mc:Fallback>
                <p:oleObj name="Equation" r:id="rId3" imgW="3327400" imgH="7112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65667" y="1894824"/>
                        <a:ext cx="5212385" cy="1120140"/>
                      </a:xfrm>
                      <a:prstGeom prst="rect">
                        <a:avLst/>
                      </a:prstGeom>
                      <a:noFill/>
                    </p:spPr>
                  </p:pic>
                </p:oleObj>
              </mc:Fallback>
            </mc:AlternateContent>
          </a:graphicData>
        </a:graphic>
      </p:graphicFrame>
      <p:sp>
        <p:nvSpPr>
          <p:cNvPr id="7" name="矩形 6"/>
          <p:cNvSpPr/>
          <p:nvPr/>
        </p:nvSpPr>
        <p:spPr>
          <a:xfrm>
            <a:off x="587887" y="3079558"/>
            <a:ext cx="1338828"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进而计算：</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9" name="对象 8"/>
          <p:cNvGraphicFramePr>
            <a:graphicFrameLocks noChangeAspect="1"/>
          </p:cNvGraphicFramePr>
          <p:nvPr>
            <p:extLst/>
          </p:nvPr>
        </p:nvGraphicFramePr>
        <p:xfrm>
          <a:off x="1417320" y="3616707"/>
          <a:ext cx="6160770" cy="646235"/>
        </p:xfrm>
        <a:graphic>
          <a:graphicData uri="http://schemas.openxmlformats.org/presentationml/2006/ole">
            <mc:AlternateContent xmlns:mc="http://schemas.openxmlformats.org/markup-compatibility/2006">
              <mc:Choice xmlns:v="urn:schemas-microsoft-com:vml" Requires="v">
                <p:oleObj spid="_x0000_s291843" name="Equation" r:id="rId5" imgW="4089400" imgH="431800" progId="Equation.DSMT4">
                  <p:embed/>
                </p:oleObj>
              </mc:Choice>
              <mc:Fallback>
                <p:oleObj name="Equation" r:id="rId5" imgW="4089400" imgH="43180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17320" y="3616707"/>
                        <a:ext cx="6160770" cy="646235"/>
                      </a:xfrm>
                      <a:prstGeom prst="rect">
                        <a:avLst/>
                      </a:prstGeom>
                      <a:noFill/>
                    </p:spPr>
                  </p:pic>
                </p:oleObj>
              </mc:Fallback>
            </mc:AlternateContent>
          </a:graphicData>
        </a:graphic>
      </p:graphicFrame>
      <p:sp>
        <p:nvSpPr>
          <p:cNvPr id="10" name="矩形 9"/>
          <p:cNvSpPr/>
          <p:nvPr/>
        </p:nvSpPr>
        <p:spPr>
          <a:xfrm>
            <a:off x="587887" y="4493395"/>
            <a:ext cx="1800493"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于是，可求得：</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2" name="对象 11"/>
          <p:cNvGraphicFramePr>
            <a:graphicFrameLocks noChangeAspect="1"/>
          </p:cNvGraphicFramePr>
          <p:nvPr>
            <p:extLst/>
          </p:nvPr>
        </p:nvGraphicFramePr>
        <p:xfrm>
          <a:off x="1665667" y="5035158"/>
          <a:ext cx="5912423" cy="522745"/>
        </p:xfrm>
        <a:graphic>
          <a:graphicData uri="http://schemas.openxmlformats.org/presentationml/2006/ole">
            <mc:AlternateContent xmlns:mc="http://schemas.openxmlformats.org/markup-compatibility/2006">
              <mc:Choice xmlns:v="urn:schemas-microsoft-com:vml" Requires="v">
                <p:oleObj spid="_x0000_s291844" name="Equation" r:id="rId7" imgW="3124200" imgH="279400" progId="Equation.DSMT4">
                  <p:embed/>
                </p:oleObj>
              </mc:Choice>
              <mc:Fallback>
                <p:oleObj name="Equation" r:id="rId7" imgW="3124200" imgH="279400"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665667" y="5035158"/>
                        <a:ext cx="5912423" cy="522745"/>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377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40172395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par>
                                <p:cTn id="13" presetID="10" presetClass="entr" presetSubtype="0" fill="hold" nodeType="with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500"/>
                                        <p:tgtEl>
                                          <p:spTgt spid="9"/>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fade">
                                      <p:cBhvr>
                                        <p:cTn id="20" dur="500"/>
                                        <p:tgtEl>
                                          <p:spTgt spid="10"/>
                                        </p:tgtEl>
                                      </p:cBhvr>
                                    </p:animEffect>
                                  </p:childTnLst>
                                </p:cTn>
                              </p:par>
                              <p:par>
                                <p:cTn id="21" presetID="10" presetClass="entr" presetSubtype="0" fill="hold" nodeType="with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fade">
                                      <p:cBhvr>
                                        <p:cTn id="23"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p:bldLst>
  </p:timing>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687408" y="1310002"/>
            <a:ext cx="2031325"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再来计算变换阵：</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1325881" y="1863087"/>
          <a:ext cx="5872448" cy="889765"/>
        </p:xfrm>
        <a:graphic>
          <a:graphicData uri="http://schemas.openxmlformats.org/presentationml/2006/ole">
            <mc:AlternateContent xmlns:mc="http://schemas.openxmlformats.org/markup-compatibility/2006">
              <mc:Choice xmlns:v="urn:schemas-microsoft-com:vml" Requires="v">
                <p:oleObj spid="_x0000_s292866" name="Equation" r:id="rId3" imgW="4711700" imgH="711200" progId="Equation.DSMT4">
                  <p:embed/>
                </p:oleObj>
              </mc:Choice>
              <mc:Fallback>
                <p:oleObj name="Equation" r:id="rId3" imgW="4711700" imgH="7112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25881" y="1863087"/>
                        <a:ext cx="5872448" cy="889765"/>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1325881" y="3062200"/>
          <a:ext cx="1637552" cy="923432"/>
        </p:xfrm>
        <a:graphic>
          <a:graphicData uri="http://schemas.openxmlformats.org/presentationml/2006/ole">
            <mc:AlternateContent xmlns:mc="http://schemas.openxmlformats.org/markup-compatibility/2006">
              <mc:Choice xmlns:v="urn:schemas-microsoft-com:vml" Requires="v">
                <p:oleObj spid="_x0000_s292867" name="Equation" r:id="rId5" imgW="1269449" imgH="710891" progId="Equation.DSMT4">
                  <p:embed/>
                </p:oleObj>
              </mc:Choice>
              <mc:Fallback>
                <p:oleObj name="Equation" r:id="rId5" imgW="1269449" imgH="710891"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25881" y="3062200"/>
                        <a:ext cx="1637552" cy="923432"/>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1208518" y="4294982"/>
          <a:ext cx="5812874" cy="1068543"/>
        </p:xfrm>
        <a:graphic>
          <a:graphicData uri="http://schemas.openxmlformats.org/presentationml/2006/ole">
            <mc:AlternateContent xmlns:mc="http://schemas.openxmlformats.org/markup-compatibility/2006">
              <mc:Choice xmlns:v="urn:schemas-microsoft-com:vml" Requires="v">
                <p:oleObj spid="_x0000_s292868" name="Equation" r:id="rId7" imgW="3886200" imgH="711200" progId="Equation.DSMT4">
                  <p:embed/>
                </p:oleObj>
              </mc:Choice>
              <mc:Fallback>
                <p:oleObj name="Equation" r:id="rId7" imgW="3886200" imgH="711200"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208518" y="4294982"/>
                        <a:ext cx="5812874" cy="1068543"/>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378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3852146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77491" y="1081402"/>
            <a:ext cx="877163"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或令：</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1959262" y="1472694"/>
          <a:ext cx="4738718" cy="1520190"/>
        </p:xfrm>
        <a:graphic>
          <a:graphicData uri="http://schemas.openxmlformats.org/presentationml/2006/ole">
            <mc:AlternateContent xmlns:mc="http://schemas.openxmlformats.org/markup-compatibility/2006">
              <mc:Choice xmlns:v="urn:schemas-microsoft-com:vml" Requires="v">
                <p:oleObj spid="_x0000_s293890" name="Equation" r:id="rId3" imgW="3797300" imgH="1219200" progId="Equation.DSMT4">
                  <p:embed/>
                </p:oleObj>
              </mc:Choice>
              <mc:Fallback>
                <p:oleObj name="Equation" r:id="rId3" imgW="3797300" imgH="12192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59262" y="1472694"/>
                        <a:ext cx="4738718" cy="1520190"/>
                      </a:xfrm>
                      <a:prstGeom prst="rect">
                        <a:avLst/>
                      </a:prstGeom>
                      <a:noFill/>
                    </p:spPr>
                  </p:pic>
                </p:oleObj>
              </mc:Fallback>
            </mc:AlternateContent>
          </a:graphicData>
        </a:graphic>
      </p:graphicFrame>
      <p:sp>
        <p:nvSpPr>
          <p:cNvPr id="7" name="矩形 6"/>
          <p:cNvSpPr/>
          <p:nvPr/>
        </p:nvSpPr>
        <p:spPr>
          <a:xfrm>
            <a:off x="364276" y="3025006"/>
            <a:ext cx="646331" cy="438582"/>
          </a:xfrm>
          <a:prstGeom prst="rect">
            <a:avLst/>
          </a:prstGeom>
        </p:spPr>
        <p:txBody>
          <a:bodyPr wrap="none">
            <a:spAutoFit/>
          </a:bodyPr>
          <a:lstStyle/>
          <a:p>
            <a:pPr marL="0" marR="0" lvl="0" indent="0" algn="l"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由：</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9" name="对象 8"/>
          <p:cNvGraphicFramePr>
            <a:graphicFrameLocks noChangeAspect="1"/>
          </p:cNvGraphicFramePr>
          <p:nvPr>
            <p:extLst/>
          </p:nvPr>
        </p:nvGraphicFramePr>
        <p:xfrm>
          <a:off x="1945332" y="3390441"/>
          <a:ext cx="5482382" cy="575075"/>
        </p:xfrm>
        <a:graphic>
          <a:graphicData uri="http://schemas.openxmlformats.org/presentationml/2006/ole">
            <mc:AlternateContent xmlns:mc="http://schemas.openxmlformats.org/markup-compatibility/2006">
              <mc:Choice xmlns:v="urn:schemas-microsoft-com:vml" Requires="v">
                <p:oleObj spid="_x0000_s293891" name="Equation" r:id="rId5" imgW="4089400" imgH="431800" progId="Equation.DSMT4">
                  <p:embed/>
                </p:oleObj>
              </mc:Choice>
              <mc:Fallback>
                <p:oleObj name="Equation" r:id="rId5" imgW="4089400" imgH="43180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45332" y="3390441"/>
                        <a:ext cx="5482382" cy="575075"/>
                      </a:xfrm>
                      <a:prstGeom prst="rect">
                        <a:avLst/>
                      </a:prstGeom>
                      <a:noFill/>
                    </p:spPr>
                  </p:pic>
                </p:oleObj>
              </mc:Fallback>
            </mc:AlternateContent>
          </a:graphicData>
        </a:graphic>
      </p:graphicFrame>
      <p:sp>
        <p:nvSpPr>
          <p:cNvPr id="10" name="矩形 9"/>
          <p:cNvSpPr/>
          <p:nvPr/>
        </p:nvSpPr>
        <p:spPr>
          <a:xfrm>
            <a:off x="302124" y="4042149"/>
            <a:ext cx="2031325"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两式对比，于是有</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2" name="对象 11"/>
          <p:cNvGraphicFramePr>
            <a:graphicFrameLocks noChangeAspect="1"/>
          </p:cNvGraphicFramePr>
          <p:nvPr>
            <p:extLst/>
          </p:nvPr>
        </p:nvGraphicFramePr>
        <p:xfrm>
          <a:off x="1847228" y="4509459"/>
          <a:ext cx="880110" cy="306125"/>
        </p:xfrm>
        <a:graphic>
          <a:graphicData uri="http://schemas.openxmlformats.org/presentationml/2006/ole">
            <mc:AlternateContent xmlns:mc="http://schemas.openxmlformats.org/markup-compatibility/2006">
              <mc:Choice xmlns:v="urn:schemas-microsoft-com:vml" Requires="v">
                <p:oleObj spid="_x0000_s293892" name="Equation" r:id="rId7" imgW="660400" imgH="228600" progId="Equation.DSMT4">
                  <p:embed/>
                </p:oleObj>
              </mc:Choice>
              <mc:Fallback>
                <p:oleObj name="Equation" r:id="rId7" imgW="660400" imgH="228600"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47228" y="4509459"/>
                        <a:ext cx="880110" cy="306125"/>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3120390" y="4483869"/>
          <a:ext cx="1557370" cy="330769"/>
        </p:xfrm>
        <a:graphic>
          <a:graphicData uri="http://schemas.openxmlformats.org/presentationml/2006/ole">
            <mc:AlternateContent xmlns:mc="http://schemas.openxmlformats.org/markup-compatibility/2006">
              <mc:Choice xmlns:v="urn:schemas-microsoft-com:vml" Requires="v">
                <p:oleObj spid="_x0000_s293893" name="Equation" r:id="rId9" imgW="1079500" imgH="228600" progId="Equation.DSMT4">
                  <p:embed/>
                </p:oleObj>
              </mc:Choice>
              <mc:Fallback>
                <p:oleObj name="Equation" r:id="rId9" imgW="1079500" imgH="228600"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20390" y="4483869"/>
                        <a:ext cx="1557370" cy="330769"/>
                      </a:xfrm>
                      <a:prstGeom prst="rect">
                        <a:avLst/>
                      </a:prstGeom>
                      <a:noFill/>
                    </p:spPr>
                  </p:pic>
                </p:oleObj>
              </mc:Fallback>
            </mc:AlternateContent>
          </a:graphicData>
        </a:graphic>
      </p:graphicFrame>
      <p:sp>
        <p:nvSpPr>
          <p:cNvPr id="15" name="Rectangle 10"/>
          <p:cNvSpPr>
            <a:spLocks noChangeArrowheads="1"/>
          </p:cNvSpPr>
          <p:nvPr/>
        </p:nvSpPr>
        <p:spPr bwMode="auto">
          <a:xfrm>
            <a:off x="5378530" y="506713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6" name="对象 15"/>
          <p:cNvGraphicFramePr>
            <a:graphicFrameLocks noChangeAspect="1"/>
          </p:cNvGraphicFramePr>
          <p:nvPr>
            <p:extLst/>
          </p:nvPr>
        </p:nvGraphicFramePr>
        <p:xfrm>
          <a:off x="4943256" y="4449609"/>
          <a:ext cx="1594648" cy="301351"/>
        </p:xfrm>
        <a:graphic>
          <a:graphicData uri="http://schemas.openxmlformats.org/presentationml/2006/ole">
            <mc:AlternateContent xmlns:mc="http://schemas.openxmlformats.org/markup-compatibility/2006">
              <mc:Choice xmlns:v="urn:schemas-microsoft-com:vml" Requires="v">
                <p:oleObj spid="_x0000_s293894" name="Equation" r:id="rId11" imgW="1206500" imgH="228600" progId="Equation.DSMT4">
                  <p:embed/>
                </p:oleObj>
              </mc:Choice>
              <mc:Fallback>
                <p:oleObj name="Equation" r:id="rId11" imgW="1206500" imgH="228600" progId="Equation.DSMT4">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943256" y="4449609"/>
                        <a:ext cx="1594648" cy="301351"/>
                      </a:xfrm>
                      <a:prstGeom prst="rect">
                        <a:avLst/>
                      </a:prstGeom>
                      <a:noFill/>
                    </p:spPr>
                  </p:pic>
                </p:oleObj>
              </mc:Fallback>
            </mc:AlternateContent>
          </a:graphicData>
        </a:graphic>
      </p:graphicFrame>
      <p:sp>
        <p:nvSpPr>
          <p:cNvPr id="18" name="矩形 17"/>
          <p:cNvSpPr/>
          <p:nvPr/>
        </p:nvSpPr>
        <p:spPr>
          <a:xfrm>
            <a:off x="337754" y="4856525"/>
            <a:ext cx="877163"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可得：</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9" name="Rectangle 12"/>
          <p:cNvSpPr>
            <a:spLocks noChangeArrowheads="1"/>
          </p:cNvSpPr>
          <p:nvPr/>
        </p:nvSpPr>
        <p:spPr bwMode="auto">
          <a:xfrm>
            <a:off x="2125981" y="58622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0" name="对象 19"/>
          <p:cNvGraphicFramePr>
            <a:graphicFrameLocks noChangeAspect="1"/>
          </p:cNvGraphicFramePr>
          <p:nvPr>
            <p:extLst/>
          </p:nvPr>
        </p:nvGraphicFramePr>
        <p:xfrm>
          <a:off x="1870075" y="5353676"/>
          <a:ext cx="834416" cy="351333"/>
        </p:xfrm>
        <a:graphic>
          <a:graphicData uri="http://schemas.openxmlformats.org/presentationml/2006/ole">
            <mc:AlternateContent xmlns:mc="http://schemas.openxmlformats.org/markup-compatibility/2006">
              <mc:Choice xmlns:v="urn:schemas-microsoft-com:vml" Requires="v">
                <p:oleObj spid="_x0000_s293895" name="Equation" r:id="rId13" imgW="545863" imgH="228501" progId="Equation.DSMT4">
                  <p:embed/>
                </p:oleObj>
              </mc:Choice>
              <mc:Fallback>
                <p:oleObj name="Equation" r:id="rId13" imgW="545863" imgH="228501" progId="Equation.DSMT4">
                  <p:embed/>
                  <p:pic>
                    <p:nvPicPr>
                      <p:cNvPr id="20" name="对象 1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870075" y="5353676"/>
                        <a:ext cx="834416" cy="351333"/>
                      </a:xfrm>
                      <a:prstGeom prst="rect">
                        <a:avLst/>
                      </a:prstGeom>
                      <a:noFill/>
                    </p:spPr>
                  </p:pic>
                </p:oleObj>
              </mc:Fallback>
            </mc:AlternateContent>
          </a:graphicData>
        </a:graphic>
      </p:graphicFrame>
      <p:graphicFrame>
        <p:nvGraphicFramePr>
          <p:cNvPr id="22" name="对象 21"/>
          <p:cNvGraphicFramePr>
            <a:graphicFrameLocks noChangeAspect="1"/>
          </p:cNvGraphicFramePr>
          <p:nvPr>
            <p:extLst/>
          </p:nvPr>
        </p:nvGraphicFramePr>
        <p:xfrm>
          <a:off x="3120390" y="5303569"/>
          <a:ext cx="953700" cy="401558"/>
        </p:xfrm>
        <a:graphic>
          <a:graphicData uri="http://schemas.openxmlformats.org/presentationml/2006/ole">
            <mc:AlternateContent xmlns:mc="http://schemas.openxmlformats.org/markup-compatibility/2006">
              <mc:Choice xmlns:v="urn:schemas-microsoft-com:vml" Requires="v">
                <p:oleObj spid="_x0000_s293896" name="Equation" r:id="rId15" imgW="545863" imgH="228501" progId="Equation.DSMT4">
                  <p:embed/>
                </p:oleObj>
              </mc:Choice>
              <mc:Fallback>
                <p:oleObj name="Equation" r:id="rId15" imgW="545863" imgH="228501" progId="Equation.DSMT4">
                  <p:embed/>
                  <p:pic>
                    <p:nvPicPr>
                      <p:cNvPr id="22" name="对象 2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120390" y="5303569"/>
                        <a:ext cx="953700" cy="401558"/>
                      </a:xfrm>
                      <a:prstGeom prst="rect">
                        <a:avLst/>
                      </a:prstGeom>
                      <a:noFill/>
                    </p:spPr>
                  </p:pic>
                </p:oleObj>
              </mc:Fallback>
            </mc:AlternateContent>
          </a:graphicData>
        </a:graphic>
      </p:graphicFrame>
      <p:graphicFrame>
        <p:nvGraphicFramePr>
          <p:cNvPr id="24" name="对象 23"/>
          <p:cNvGraphicFramePr>
            <a:graphicFrameLocks noChangeAspect="1"/>
          </p:cNvGraphicFramePr>
          <p:nvPr>
            <p:extLst/>
          </p:nvPr>
        </p:nvGraphicFramePr>
        <p:xfrm>
          <a:off x="4489990" y="5301329"/>
          <a:ext cx="1084421" cy="367701"/>
        </p:xfrm>
        <a:graphic>
          <a:graphicData uri="http://schemas.openxmlformats.org/presentationml/2006/ole">
            <mc:AlternateContent xmlns:mc="http://schemas.openxmlformats.org/markup-compatibility/2006">
              <mc:Choice xmlns:v="urn:schemas-microsoft-com:vml" Requires="v">
                <p:oleObj spid="_x0000_s293897" name="Equation" r:id="rId17" imgW="711200" imgH="228600" progId="Equation.DSMT4">
                  <p:embed/>
                </p:oleObj>
              </mc:Choice>
              <mc:Fallback>
                <p:oleObj name="Equation" r:id="rId17" imgW="711200" imgH="228600" progId="Equation.DSMT4">
                  <p:embed/>
                  <p:pic>
                    <p:nvPicPr>
                      <p:cNvPr id="24" name="对象 2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489990" y="5301329"/>
                        <a:ext cx="1084421" cy="367701"/>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379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4676280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10" presetClass="entr" presetSubtype="0" fill="hold" nodeType="withEffect">
                                  <p:stCondLst>
                                    <p:cond delay="0"/>
                                  </p:stCondLst>
                                  <p:childTnLst>
                                    <p:set>
                                      <p:cBhvr>
                                        <p:cTn id="17" dur="1" fill="hold">
                                          <p:stCondLst>
                                            <p:cond delay="0"/>
                                          </p:stCondLst>
                                        </p:cTn>
                                        <p:tgtEl>
                                          <p:spTgt spid="12"/>
                                        </p:tgtEl>
                                        <p:attrNameLst>
                                          <p:attrName>style.visibility</p:attrName>
                                        </p:attrNameLst>
                                      </p:cBhvr>
                                      <p:to>
                                        <p:strVal val="visible"/>
                                      </p:to>
                                    </p:set>
                                    <p:animEffect transition="in" filter="fade">
                                      <p:cBhvr>
                                        <p:cTn id="18" dur="500"/>
                                        <p:tgtEl>
                                          <p:spTgt spid="12"/>
                                        </p:tgtEl>
                                      </p:cBhvr>
                                    </p:animEffect>
                                  </p:childTnLst>
                                </p:cTn>
                              </p:par>
                              <p:par>
                                <p:cTn id="19" presetID="10" presetClass="entr" presetSubtype="0" fill="hold" nodeType="with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fade">
                                      <p:cBhvr>
                                        <p:cTn id="21" dur="500"/>
                                        <p:tgtEl>
                                          <p:spTgt spid="14"/>
                                        </p:tgtEl>
                                      </p:cBhvr>
                                    </p:animEffect>
                                  </p:childTnLst>
                                </p:cTn>
                              </p:par>
                              <p:par>
                                <p:cTn id="22" presetID="10" presetClass="entr" presetSubtype="0" fill="hold" nodeType="withEffect">
                                  <p:stCondLst>
                                    <p:cond delay="0"/>
                                  </p:stCondLst>
                                  <p:childTnLst>
                                    <p:set>
                                      <p:cBhvr>
                                        <p:cTn id="23" dur="1" fill="hold">
                                          <p:stCondLst>
                                            <p:cond delay="0"/>
                                          </p:stCondLst>
                                        </p:cTn>
                                        <p:tgtEl>
                                          <p:spTgt spid="16"/>
                                        </p:tgtEl>
                                        <p:attrNameLst>
                                          <p:attrName>style.visibility</p:attrName>
                                        </p:attrNameLst>
                                      </p:cBhvr>
                                      <p:to>
                                        <p:strVal val="visible"/>
                                      </p:to>
                                    </p:set>
                                    <p:animEffect transition="in" filter="fade">
                                      <p:cBhvr>
                                        <p:cTn id="24" dur="500"/>
                                        <p:tgtEl>
                                          <p:spTgt spid="16"/>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18"/>
                                        </p:tgtEl>
                                        <p:attrNameLst>
                                          <p:attrName>style.visibility</p:attrName>
                                        </p:attrNameLst>
                                      </p:cBhvr>
                                      <p:to>
                                        <p:strVal val="visible"/>
                                      </p:to>
                                    </p:set>
                                    <p:animEffect transition="in" filter="fade">
                                      <p:cBhvr>
                                        <p:cTn id="29" dur="500"/>
                                        <p:tgtEl>
                                          <p:spTgt spid="18"/>
                                        </p:tgtEl>
                                      </p:cBhvr>
                                    </p:animEffect>
                                  </p:childTnLst>
                                </p:cTn>
                              </p:par>
                              <p:par>
                                <p:cTn id="30" presetID="10" presetClass="entr" presetSubtype="0" fill="hold" nodeType="withEffect">
                                  <p:stCondLst>
                                    <p:cond delay="0"/>
                                  </p:stCondLst>
                                  <p:childTnLst>
                                    <p:set>
                                      <p:cBhvr>
                                        <p:cTn id="31" dur="1" fill="hold">
                                          <p:stCondLst>
                                            <p:cond delay="0"/>
                                          </p:stCondLst>
                                        </p:cTn>
                                        <p:tgtEl>
                                          <p:spTgt spid="20"/>
                                        </p:tgtEl>
                                        <p:attrNameLst>
                                          <p:attrName>style.visibility</p:attrName>
                                        </p:attrNameLst>
                                      </p:cBhvr>
                                      <p:to>
                                        <p:strVal val="visible"/>
                                      </p:to>
                                    </p:set>
                                    <p:animEffect transition="in" filter="fade">
                                      <p:cBhvr>
                                        <p:cTn id="32" dur="500"/>
                                        <p:tgtEl>
                                          <p:spTgt spid="20"/>
                                        </p:tgtEl>
                                      </p:cBhvr>
                                    </p:animEffect>
                                  </p:childTnLst>
                                </p:cTn>
                              </p:par>
                              <p:par>
                                <p:cTn id="33" presetID="10" presetClass="entr" presetSubtype="0" fill="hold" nodeType="withEffect">
                                  <p:stCondLst>
                                    <p:cond delay="0"/>
                                  </p:stCondLst>
                                  <p:childTnLst>
                                    <p:set>
                                      <p:cBhvr>
                                        <p:cTn id="34" dur="1" fill="hold">
                                          <p:stCondLst>
                                            <p:cond delay="0"/>
                                          </p:stCondLst>
                                        </p:cTn>
                                        <p:tgtEl>
                                          <p:spTgt spid="22"/>
                                        </p:tgtEl>
                                        <p:attrNameLst>
                                          <p:attrName>style.visibility</p:attrName>
                                        </p:attrNameLst>
                                      </p:cBhvr>
                                      <p:to>
                                        <p:strVal val="visible"/>
                                      </p:to>
                                    </p:set>
                                    <p:animEffect transition="in" filter="fade">
                                      <p:cBhvr>
                                        <p:cTn id="35" dur="500"/>
                                        <p:tgtEl>
                                          <p:spTgt spid="22"/>
                                        </p:tgtEl>
                                      </p:cBhvr>
                                    </p:animEffect>
                                  </p:childTnLst>
                                </p:cTn>
                              </p:par>
                              <p:par>
                                <p:cTn id="36" presetID="10" presetClass="entr" presetSubtype="0" fill="hold" nodeType="withEffect">
                                  <p:stCondLst>
                                    <p:cond delay="0"/>
                                  </p:stCondLst>
                                  <p:childTnLst>
                                    <p:set>
                                      <p:cBhvr>
                                        <p:cTn id="37" dur="1" fill="hold">
                                          <p:stCondLst>
                                            <p:cond delay="0"/>
                                          </p:stCondLst>
                                        </p:cTn>
                                        <p:tgtEl>
                                          <p:spTgt spid="24"/>
                                        </p:tgtEl>
                                        <p:attrNameLst>
                                          <p:attrName>style.visibility</p:attrName>
                                        </p:attrNameLst>
                                      </p:cBhvr>
                                      <p:to>
                                        <p:strVal val="visible"/>
                                      </p:to>
                                    </p:set>
                                    <p:animEffect transition="in" filter="fade">
                                      <p:cBhvr>
                                        <p:cTn id="38"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p:bldP spid="18" grpId="0"/>
    </p:bldLst>
  </p:timing>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68630" y="1248482"/>
            <a:ext cx="3376245"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例</a:t>
            </a:r>
            <a:r>
              <a:rPr kumimoji="0" lang="en-US" altLang="zh-CN" sz="1800" b="1"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4-2</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设受控对象传递函数为：</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5" name="Rectangle 2"/>
          <p:cNvSpPr>
            <a:spLocks noChangeArrowheads="1"/>
          </p:cNvSpPr>
          <p:nvPr/>
        </p:nvSpPr>
        <p:spPr bwMode="auto">
          <a:xfrm>
            <a:off x="2274571" y="16331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2972905" y="1715756"/>
          <a:ext cx="1863090" cy="616834"/>
        </p:xfrm>
        <a:graphic>
          <a:graphicData uri="http://schemas.openxmlformats.org/presentationml/2006/ole">
            <mc:AlternateContent xmlns:mc="http://schemas.openxmlformats.org/markup-compatibility/2006">
              <mc:Choice xmlns:v="urn:schemas-microsoft-com:vml" Requires="v">
                <p:oleObj spid="_x0000_s294914" name="Equation" r:id="rId3" imgW="1409700" imgH="469900" progId="Equation.DSMT4">
                  <p:embed/>
                </p:oleObj>
              </mc:Choice>
              <mc:Fallback>
                <p:oleObj name="Equation" r:id="rId3" imgW="1409700" imgH="4699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72905" y="1715756"/>
                        <a:ext cx="1863090" cy="616834"/>
                      </a:xfrm>
                      <a:prstGeom prst="rect">
                        <a:avLst/>
                      </a:prstGeom>
                      <a:noFill/>
                    </p:spPr>
                  </p:pic>
                </p:oleObj>
              </mc:Fallback>
            </mc:AlternateContent>
          </a:graphicData>
        </a:graphic>
      </p:graphicFrame>
      <p:sp>
        <p:nvSpPr>
          <p:cNvPr id="7" name="矩形 6"/>
          <p:cNvSpPr/>
          <p:nvPr/>
        </p:nvSpPr>
        <p:spPr>
          <a:xfrm>
            <a:off x="1159520" y="2397627"/>
            <a:ext cx="6253460"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试研究用状态反馈使闭环极点配置在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的可行性。</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8" name="Rectangle 4"/>
          <p:cNvSpPr>
            <a:spLocks noChangeArrowheads="1"/>
          </p:cNvSpPr>
          <p:nvPr/>
        </p:nvSpPr>
        <p:spPr bwMode="auto">
          <a:xfrm>
            <a:off x="5612131" y="244023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9" name="对象 8"/>
          <p:cNvGraphicFramePr>
            <a:graphicFrameLocks noChangeAspect="1"/>
          </p:cNvGraphicFramePr>
          <p:nvPr>
            <p:extLst/>
          </p:nvPr>
        </p:nvGraphicFramePr>
        <p:xfrm>
          <a:off x="4927579" y="2488984"/>
          <a:ext cx="924332" cy="298630"/>
        </p:xfrm>
        <a:graphic>
          <a:graphicData uri="http://schemas.openxmlformats.org/presentationml/2006/ole">
            <mc:AlternateContent xmlns:mc="http://schemas.openxmlformats.org/markup-compatibility/2006">
              <mc:Choice xmlns:v="urn:schemas-microsoft-com:vml" Requires="v">
                <p:oleObj spid="_x0000_s294915" name="Equation" r:id="rId5" imgW="622030" imgH="203112" progId="Equation.DSMT4">
                  <p:embed/>
                </p:oleObj>
              </mc:Choice>
              <mc:Fallback>
                <p:oleObj name="Equation" r:id="rId5" imgW="622030" imgH="203112"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927579" y="2488984"/>
                        <a:ext cx="924332" cy="298630"/>
                      </a:xfrm>
                      <a:prstGeom prst="rect">
                        <a:avLst/>
                      </a:prstGeom>
                      <a:noFill/>
                    </p:spPr>
                  </p:pic>
                </p:oleObj>
              </mc:Fallback>
            </mc:AlternateContent>
          </a:graphicData>
        </a:graphic>
      </p:graphicFrame>
      <p:sp>
        <p:nvSpPr>
          <p:cNvPr id="10" name="矩形 9"/>
          <p:cNvSpPr/>
          <p:nvPr/>
        </p:nvSpPr>
        <p:spPr>
          <a:xfrm>
            <a:off x="468630" y="2832947"/>
            <a:ext cx="8263890" cy="78483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解</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：该单输入</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单输出受控对象传递函数存在零极点对消。若选择能控标准形实现便不可观测，仍可配置极点，计算方法如下：</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1" name="矩形 10"/>
          <p:cNvSpPr/>
          <p:nvPr/>
        </p:nvSpPr>
        <p:spPr>
          <a:xfrm>
            <a:off x="503258" y="3611401"/>
            <a:ext cx="2954655"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能控标准形动态方程为：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3" name="对象 12"/>
          <p:cNvGraphicFramePr>
            <a:graphicFrameLocks noChangeAspect="1"/>
          </p:cNvGraphicFramePr>
          <p:nvPr>
            <p:extLst/>
          </p:nvPr>
        </p:nvGraphicFramePr>
        <p:xfrm>
          <a:off x="2972905" y="4132016"/>
          <a:ext cx="2273465" cy="997134"/>
        </p:xfrm>
        <a:graphic>
          <a:graphicData uri="http://schemas.openxmlformats.org/presentationml/2006/ole">
            <mc:AlternateContent xmlns:mc="http://schemas.openxmlformats.org/markup-compatibility/2006">
              <mc:Choice xmlns:v="urn:schemas-microsoft-com:vml" Requires="v">
                <p:oleObj spid="_x0000_s294916" name="Equation" r:id="rId7" imgW="1625600" imgH="711200" progId="Equation.DSMT4">
                  <p:embed/>
                </p:oleObj>
              </mc:Choice>
              <mc:Fallback>
                <p:oleObj name="Equation" r:id="rId7" imgW="1625600" imgH="711200" progId="Equation.DSMT4">
                  <p:embed/>
                  <p:pic>
                    <p:nvPicPr>
                      <p:cNvPr id="13" name="对象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72905" y="4132016"/>
                        <a:ext cx="2273465" cy="997134"/>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2972905" y="5310540"/>
          <a:ext cx="1494971" cy="301507"/>
        </p:xfrm>
        <a:graphic>
          <a:graphicData uri="http://schemas.openxmlformats.org/presentationml/2006/ole">
            <mc:AlternateContent xmlns:mc="http://schemas.openxmlformats.org/markup-compatibility/2006">
              <mc:Choice xmlns:v="urn:schemas-microsoft-com:vml" Requires="v">
                <p:oleObj spid="_x0000_s294917" name="Equation" r:id="rId9" imgW="1130300" imgH="228600" progId="Equation.DSMT4">
                  <p:embed/>
                </p:oleObj>
              </mc:Choice>
              <mc:Fallback>
                <p:oleObj name="Equation" r:id="rId9" imgW="1130300" imgH="228600" progId="Equation.DSMT4">
                  <p:embed/>
                  <p:pic>
                    <p:nvPicPr>
                      <p:cNvPr id="15" name="对象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972905" y="5310540"/>
                        <a:ext cx="1494971" cy="301507"/>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380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29410963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par>
                                <p:cTn id="13" presetID="10" presetClass="entr" presetSubtype="0" fill="hold" nodeType="with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fade">
                                      <p:cBhvr>
                                        <p:cTn id="15" dur="500"/>
                                        <p:tgtEl>
                                          <p:spTgt spid="13"/>
                                        </p:tgtEl>
                                      </p:cBhvr>
                                    </p:animEffect>
                                  </p:childTnLst>
                                </p:cTn>
                              </p:par>
                              <p:par>
                                <p:cTn id="16" presetID="10" presetClass="entr" presetSubtype="0" fill="hold" nodeType="withEffect">
                                  <p:stCondLst>
                                    <p:cond delay="0"/>
                                  </p:stCondLst>
                                  <p:childTnLst>
                                    <p:set>
                                      <p:cBhvr>
                                        <p:cTn id="17" dur="1" fill="hold">
                                          <p:stCondLst>
                                            <p:cond delay="0"/>
                                          </p:stCondLst>
                                        </p:cTn>
                                        <p:tgtEl>
                                          <p:spTgt spid="15"/>
                                        </p:tgtEl>
                                        <p:attrNameLst>
                                          <p:attrName>style.visibility</p:attrName>
                                        </p:attrNameLst>
                                      </p:cBhvr>
                                      <p:to>
                                        <p:strVal val="visible"/>
                                      </p:to>
                                    </p:set>
                                    <p:animEffect transition="in" filter="fade">
                                      <p:cBhvr>
                                        <p:cTn id="18"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p:bldLst>
  </p:timing>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50912" y="1332862"/>
            <a:ext cx="6721388"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状态反馈矩阵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，状态反馈系统特征方程为：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1908811" y="1386306"/>
          <a:ext cx="1245870" cy="308610"/>
        </p:xfrm>
        <a:graphic>
          <a:graphicData uri="http://schemas.openxmlformats.org/presentationml/2006/ole">
            <mc:AlternateContent xmlns:mc="http://schemas.openxmlformats.org/markup-compatibility/2006">
              <mc:Choice xmlns:v="urn:schemas-microsoft-com:vml" Requires="v">
                <p:oleObj spid="_x0000_s295938" name="Equation" r:id="rId3" imgW="1040948" imgH="253890" progId="Equation.DSMT4">
                  <p:embed/>
                </p:oleObj>
              </mc:Choice>
              <mc:Fallback>
                <p:oleObj name="Equation" r:id="rId3" imgW="1040948" imgH="25389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08811" y="1386306"/>
                        <a:ext cx="1245870" cy="308610"/>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1908811" y="1897381"/>
          <a:ext cx="4439549" cy="375761"/>
        </p:xfrm>
        <a:graphic>
          <a:graphicData uri="http://schemas.openxmlformats.org/presentationml/2006/ole">
            <mc:AlternateContent xmlns:mc="http://schemas.openxmlformats.org/markup-compatibility/2006">
              <mc:Choice xmlns:v="urn:schemas-microsoft-com:vml" Requires="v">
                <p:oleObj spid="_x0000_s295939" name="Equation" r:id="rId5" imgW="3035300" imgH="254000" progId="Equation.DSMT4">
                  <p:embed/>
                </p:oleObj>
              </mc:Choice>
              <mc:Fallback>
                <p:oleObj name="Equation" r:id="rId5" imgW="3035300" imgH="25400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08811" y="1897381"/>
                        <a:ext cx="4439549" cy="375761"/>
                      </a:xfrm>
                      <a:prstGeom prst="rect">
                        <a:avLst/>
                      </a:prstGeom>
                      <a:noFill/>
                    </p:spPr>
                  </p:pic>
                </p:oleObj>
              </mc:Fallback>
            </mc:AlternateContent>
          </a:graphicData>
        </a:graphic>
      </p:graphicFrame>
      <p:sp>
        <p:nvSpPr>
          <p:cNvPr id="9" name="矩形 8"/>
          <p:cNvSpPr/>
          <p:nvPr/>
        </p:nvSpPr>
        <p:spPr>
          <a:xfrm>
            <a:off x="227829" y="2273141"/>
            <a:ext cx="2262158"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期望特征方程为：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1" name="对象 10"/>
          <p:cNvGraphicFramePr>
            <a:graphicFrameLocks noChangeAspect="1"/>
          </p:cNvGraphicFramePr>
          <p:nvPr>
            <p:extLst/>
          </p:nvPr>
        </p:nvGraphicFramePr>
        <p:xfrm>
          <a:off x="1908811" y="2788198"/>
          <a:ext cx="4320540" cy="481907"/>
        </p:xfrm>
        <a:graphic>
          <a:graphicData uri="http://schemas.openxmlformats.org/presentationml/2006/ole">
            <mc:AlternateContent xmlns:mc="http://schemas.openxmlformats.org/markup-compatibility/2006">
              <mc:Choice xmlns:v="urn:schemas-microsoft-com:vml" Requires="v">
                <p:oleObj spid="_x0000_s295940" name="Equation" r:id="rId7" imgW="2476500" imgH="279400" progId="Equation.DSMT4">
                  <p:embed/>
                </p:oleObj>
              </mc:Choice>
              <mc:Fallback>
                <p:oleObj name="Equation" r:id="rId7" imgW="2476500" imgH="279400"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08811" y="2788198"/>
                        <a:ext cx="4320540" cy="481907"/>
                      </a:xfrm>
                      <a:prstGeom prst="rect">
                        <a:avLst/>
                      </a:prstGeom>
                      <a:noFill/>
                    </p:spPr>
                  </p:pic>
                </p:oleObj>
              </mc:Fallback>
            </mc:AlternateContent>
          </a:graphicData>
        </a:graphic>
      </p:graphicFrame>
      <p:sp>
        <p:nvSpPr>
          <p:cNvPr id="12" name="矩形 11"/>
          <p:cNvSpPr/>
          <p:nvPr/>
        </p:nvSpPr>
        <p:spPr>
          <a:xfrm>
            <a:off x="227829" y="3271228"/>
            <a:ext cx="4570482"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由两特征方程同幂项系数相等条件可得：</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4" name="对象 13"/>
          <p:cNvGraphicFramePr>
            <a:graphicFrameLocks noChangeAspect="1"/>
          </p:cNvGraphicFramePr>
          <p:nvPr>
            <p:extLst/>
          </p:nvPr>
        </p:nvGraphicFramePr>
        <p:xfrm>
          <a:off x="2341984" y="3785161"/>
          <a:ext cx="647772" cy="361547"/>
        </p:xfrm>
        <a:graphic>
          <a:graphicData uri="http://schemas.openxmlformats.org/presentationml/2006/ole">
            <mc:AlternateContent xmlns:mc="http://schemas.openxmlformats.org/markup-compatibility/2006">
              <mc:Choice xmlns:v="urn:schemas-microsoft-com:vml" Requires="v">
                <p:oleObj spid="_x0000_s295941" name="Equation" r:id="rId9" imgW="406224" imgH="228501" progId="Equation.DSMT4">
                  <p:embed/>
                </p:oleObj>
              </mc:Choice>
              <mc:Fallback>
                <p:oleObj name="Equation" r:id="rId9" imgW="406224" imgH="228501"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341984" y="3785161"/>
                        <a:ext cx="647772" cy="361547"/>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3404438" y="3757650"/>
          <a:ext cx="664643" cy="389059"/>
        </p:xfrm>
        <a:graphic>
          <a:graphicData uri="http://schemas.openxmlformats.org/presentationml/2006/ole">
            <mc:AlternateContent xmlns:mc="http://schemas.openxmlformats.org/markup-compatibility/2006">
              <mc:Choice xmlns:v="urn:schemas-microsoft-com:vml" Requires="v">
                <p:oleObj spid="_x0000_s295942" name="Equation" r:id="rId11" imgW="393529" imgH="228501" progId="Equation.DSMT4">
                  <p:embed/>
                </p:oleObj>
              </mc:Choice>
              <mc:Fallback>
                <p:oleObj name="Equation" r:id="rId11" imgW="393529" imgH="228501" progId="Equation.DSMT4">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404438" y="3757650"/>
                        <a:ext cx="664643" cy="389059"/>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4492682" y="3764583"/>
          <a:ext cx="636877" cy="382126"/>
        </p:xfrm>
        <a:graphic>
          <a:graphicData uri="http://schemas.openxmlformats.org/presentationml/2006/ole">
            <mc:AlternateContent xmlns:mc="http://schemas.openxmlformats.org/markup-compatibility/2006">
              <mc:Choice xmlns:v="urn:schemas-microsoft-com:vml" Requires="v">
                <p:oleObj spid="_x0000_s295943" name="Equation" r:id="rId13" imgW="381000" imgH="228600" progId="Equation.DSMT4">
                  <p:embed/>
                </p:oleObj>
              </mc:Choice>
              <mc:Fallback>
                <p:oleObj name="Equation" r:id="rId13" imgW="381000" imgH="228600" progId="Equation.DSMT4">
                  <p:embed/>
                  <p:pic>
                    <p:nvPicPr>
                      <p:cNvPr id="18" name="对象 1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492682" y="3764583"/>
                        <a:ext cx="636877" cy="382126"/>
                      </a:xfrm>
                      <a:prstGeom prst="rect">
                        <a:avLst/>
                      </a:prstGeom>
                      <a:noFill/>
                    </p:spPr>
                  </p:pic>
                </p:oleObj>
              </mc:Fallback>
            </mc:AlternateContent>
          </a:graphicData>
        </a:graphic>
      </p:graphicFrame>
      <p:sp>
        <p:nvSpPr>
          <p:cNvPr id="19" name="矩形 18"/>
          <p:cNvSpPr/>
          <p:nvPr/>
        </p:nvSpPr>
        <p:spPr>
          <a:xfrm>
            <a:off x="227830" y="4280392"/>
            <a:ext cx="6263253"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状态反馈系统结构图见图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4-7</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，虚线所围部分为受控对象。</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381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36407560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fade">
                                      <p:cBhvr>
                                        <p:cTn id="10" dur="500"/>
                                        <p:tgtEl>
                                          <p:spTgt spid="11"/>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fade">
                                      <p:cBhvr>
                                        <p:cTn id="15" dur="500"/>
                                        <p:tgtEl>
                                          <p:spTgt spid="12"/>
                                        </p:tgtEl>
                                      </p:cBhvr>
                                    </p:animEffect>
                                  </p:childTnLst>
                                </p:cTn>
                              </p:par>
                              <p:par>
                                <p:cTn id="16" presetID="10" presetClass="entr" presetSubtype="0" fill="hold" nodeType="with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fade">
                                      <p:cBhvr>
                                        <p:cTn id="18" dur="500"/>
                                        <p:tgtEl>
                                          <p:spTgt spid="14"/>
                                        </p:tgtEl>
                                      </p:cBhvr>
                                    </p:animEffect>
                                  </p:childTnLst>
                                </p:cTn>
                              </p:par>
                              <p:par>
                                <p:cTn id="19" presetID="10" presetClass="entr" presetSubtype="0" fill="hold" nodeType="withEffect">
                                  <p:stCondLst>
                                    <p:cond delay="0"/>
                                  </p:stCondLst>
                                  <p:childTnLst>
                                    <p:set>
                                      <p:cBhvr>
                                        <p:cTn id="20" dur="1" fill="hold">
                                          <p:stCondLst>
                                            <p:cond delay="0"/>
                                          </p:stCondLst>
                                        </p:cTn>
                                        <p:tgtEl>
                                          <p:spTgt spid="16"/>
                                        </p:tgtEl>
                                        <p:attrNameLst>
                                          <p:attrName>style.visibility</p:attrName>
                                        </p:attrNameLst>
                                      </p:cBhvr>
                                      <p:to>
                                        <p:strVal val="visible"/>
                                      </p:to>
                                    </p:set>
                                    <p:animEffect transition="in" filter="fade">
                                      <p:cBhvr>
                                        <p:cTn id="21" dur="500"/>
                                        <p:tgtEl>
                                          <p:spTgt spid="16"/>
                                        </p:tgtEl>
                                      </p:cBhvr>
                                    </p:animEffect>
                                  </p:childTnLst>
                                </p:cTn>
                              </p:par>
                              <p:par>
                                <p:cTn id="22" presetID="10" presetClass="entr" presetSubtype="0" fill="hold" nodeType="withEffect">
                                  <p:stCondLst>
                                    <p:cond delay="0"/>
                                  </p:stCondLst>
                                  <p:childTnLst>
                                    <p:set>
                                      <p:cBhvr>
                                        <p:cTn id="23" dur="1" fill="hold">
                                          <p:stCondLst>
                                            <p:cond delay="0"/>
                                          </p:stCondLst>
                                        </p:cTn>
                                        <p:tgtEl>
                                          <p:spTgt spid="18"/>
                                        </p:tgtEl>
                                        <p:attrNameLst>
                                          <p:attrName>style.visibility</p:attrName>
                                        </p:attrNameLst>
                                      </p:cBhvr>
                                      <p:to>
                                        <p:strVal val="visible"/>
                                      </p:to>
                                    </p:set>
                                    <p:animEffect transition="in" filter="fade">
                                      <p:cBhvr>
                                        <p:cTn id="24" dur="500"/>
                                        <p:tgtEl>
                                          <p:spTgt spid="18"/>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19"/>
                                        </p:tgtEl>
                                        <p:attrNameLst>
                                          <p:attrName>style.visibility</p:attrName>
                                        </p:attrNameLst>
                                      </p:cBhvr>
                                      <p:to>
                                        <p:strVal val="visible"/>
                                      </p:to>
                                    </p:set>
                                    <p:animEffect transition="in" filter="fade">
                                      <p:cBhvr>
                                        <p:cTn id="29"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2" grpId="0"/>
      <p:bldP spid="19" grpId="0"/>
    </p:bldLst>
  </p:timing>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403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29500" y="934001"/>
            <a:ext cx="4808458" cy="25759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矩形 3"/>
          <p:cNvSpPr/>
          <p:nvPr/>
        </p:nvSpPr>
        <p:spPr>
          <a:xfrm>
            <a:off x="2937728" y="3519856"/>
            <a:ext cx="2392001" cy="300082"/>
          </a:xfrm>
          <a:prstGeom prst="rect">
            <a:avLst/>
          </a:prstGeom>
        </p:spPr>
        <p:txBody>
          <a:bodyPr wrap="none">
            <a:spAutoFit/>
          </a:bodyPr>
          <a:lstStyle/>
          <a:p>
            <a:pPr marL="0" marR="0" lvl="0" indent="200025" algn="ctr" defTabSz="914400" rtl="0" eaLnBrk="1" fontAlgn="auto" latinLnBrk="0" hangingPunct="1">
              <a:lnSpc>
                <a:spcPct val="100000"/>
              </a:lnSpc>
              <a:spcBef>
                <a:spcPts val="0"/>
              </a:spcBef>
              <a:spcAft>
                <a:spcPts val="0"/>
              </a:spcAft>
              <a:buClrTx/>
              <a:buSzTx/>
              <a:buFontTx/>
              <a:buNone/>
              <a:tabLst/>
              <a:defRPr/>
            </a:pP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图</a:t>
            </a:r>
            <a:r>
              <a:rPr kumimoji="0" lang="en-US"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4-7 </a:t>
            </a: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状态反馈系统结构图</a:t>
            </a:r>
          </a:p>
        </p:txBody>
      </p:sp>
      <p:sp>
        <p:nvSpPr>
          <p:cNvPr id="5" name="矩形 4"/>
          <p:cNvSpPr/>
          <p:nvPr/>
        </p:nvSpPr>
        <p:spPr>
          <a:xfrm>
            <a:off x="-23083" y="3930581"/>
            <a:ext cx="5724644" cy="369332"/>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若选择可观测标准形实现便不可控，其动态方程为：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7" name="对象 6"/>
          <p:cNvGraphicFramePr>
            <a:graphicFrameLocks noChangeAspect="1"/>
          </p:cNvGraphicFramePr>
          <p:nvPr>
            <p:extLst/>
          </p:nvPr>
        </p:nvGraphicFramePr>
        <p:xfrm>
          <a:off x="2308860" y="4514842"/>
          <a:ext cx="2160270" cy="958700"/>
        </p:xfrm>
        <a:graphic>
          <a:graphicData uri="http://schemas.openxmlformats.org/presentationml/2006/ole">
            <mc:AlternateContent xmlns:mc="http://schemas.openxmlformats.org/markup-compatibility/2006">
              <mc:Choice xmlns:v="urn:schemas-microsoft-com:vml" Requires="v">
                <p:oleObj spid="_x0000_s296962" name="Equation" r:id="rId4" imgW="1612900" imgH="711200" progId="Equation.DSMT4">
                  <p:embed/>
                </p:oleObj>
              </mc:Choice>
              <mc:Fallback>
                <p:oleObj name="Equation" r:id="rId4" imgW="1612900" imgH="711200" progId="Equation.DSMT4">
                  <p:embed/>
                  <p:pic>
                    <p:nvPicPr>
                      <p:cNvPr id="7" name="对象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308860" y="4514842"/>
                        <a:ext cx="2160270" cy="958700"/>
                      </a:xfrm>
                      <a:prstGeom prst="rect">
                        <a:avLst/>
                      </a:prstGeom>
                      <a:noFill/>
                    </p:spPr>
                  </p:pic>
                </p:oleObj>
              </mc:Fallback>
            </mc:AlternateContent>
          </a:graphicData>
        </a:graphic>
      </p:graphicFrame>
      <p:graphicFrame>
        <p:nvGraphicFramePr>
          <p:cNvPr id="9" name="对象 8"/>
          <p:cNvGraphicFramePr>
            <a:graphicFrameLocks noChangeAspect="1"/>
          </p:cNvGraphicFramePr>
          <p:nvPr>
            <p:extLst/>
          </p:nvPr>
        </p:nvGraphicFramePr>
        <p:xfrm>
          <a:off x="4742780" y="4805166"/>
          <a:ext cx="1414195" cy="378052"/>
        </p:xfrm>
        <a:graphic>
          <a:graphicData uri="http://schemas.openxmlformats.org/presentationml/2006/ole">
            <mc:AlternateContent xmlns:mc="http://schemas.openxmlformats.org/markup-compatibility/2006">
              <mc:Choice xmlns:v="urn:schemas-microsoft-com:vml" Requires="v">
                <p:oleObj spid="_x0000_s296963" name="Equation" r:id="rId6" imgW="965200" imgH="254000" progId="Equation.DSMT4">
                  <p:embed/>
                </p:oleObj>
              </mc:Choice>
              <mc:Fallback>
                <p:oleObj name="Equation" r:id="rId6" imgW="965200" imgH="254000" progId="Equation.DSMT4">
                  <p:embed/>
                  <p:pic>
                    <p:nvPicPr>
                      <p:cNvPr id="9" name="对象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742780" y="4805166"/>
                        <a:ext cx="1414195" cy="378052"/>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382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26595478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57544" y="1391781"/>
            <a:ext cx="5768936" cy="369332"/>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引入状态反馈矩阵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，闭环状态阵为：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2516207" y="1393121"/>
          <a:ext cx="1451610" cy="359573"/>
        </p:xfrm>
        <a:graphic>
          <a:graphicData uri="http://schemas.openxmlformats.org/presentationml/2006/ole">
            <mc:AlternateContent xmlns:mc="http://schemas.openxmlformats.org/markup-compatibility/2006">
              <mc:Choice xmlns:v="urn:schemas-microsoft-com:vml" Requires="v">
                <p:oleObj spid="_x0000_s297986" name="Equation" r:id="rId3" imgW="1040948" imgH="253890" progId="Equation.DSMT4">
                  <p:embed/>
                </p:oleObj>
              </mc:Choice>
              <mc:Fallback>
                <p:oleObj name="Equation" r:id="rId3" imgW="1040948" imgH="25389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6207" y="1393121"/>
                        <a:ext cx="1451610" cy="359573"/>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2699087" y="1900800"/>
          <a:ext cx="2784859" cy="838813"/>
        </p:xfrm>
        <a:graphic>
          <a:graphicData uri="http://schemas.openxmlformats.org/presentationml/2006/ole">
            <mc:AlternateContent xmlns:mc="http://schemas.openxmlformats.org/markup-compatibility/2006">
              <mc:Choice xmlns:v="urn:schemas-microsoft-com:vml" Requires="v">
                <p:oleObj spid="_x0000_s297987" name="Equation" r:id="rId5" imgW="2374900" imgH="711200" progId="Equation.DSMT4">
                  <p:embed/>
                </p:oleObj>
              </mc:Choice>
              <mc:Fallback>
                <p:oleObj name="Equation" r:id="rId5" imgW="2374900" imgH="71120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699087" y="1900800"/>
                        <a:ext cx="2784859" cy="838813"/>
                      </a:xfrm>
                      <a:prstGeom prst="rect">
                        <a:avLst/>
                      </a:prstGeom>
                      <a:noFill/>
                    </p:spPr>
                  </p:pic>
                </p:oleObj>
              </mc:Fallback>
            </mc:AlternateContent>
          </a:graphicData>
        </a:graphic>
      </p:graphicFrame>
      <p:sp>
        <p:nvSpPr>
          <p:cNvPr id="9" name="矩形 8"/>
          <p:cNvSpPr/>
          <p:nvPr/>
        </p:nvSpPr>
        <p:spPr>
          <a:xfrm>
            <a:off x="334462" y="2842297"/>
            <a:ext cx="2492990" cy="369332"/>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闭环特征多项式为：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1" name="对象 10"/>
          <p:cNvGraphicFramePr>
            <a:graphicFrameLocks noChangeAspect="1"/>
          </p:cNvGraphicFramePr>
          <p:nvPr>
            <p:extLst/>
          </p:nvPr>
        </p:nvGraphicFramePr>
        <p:xfrm>
          <a:off x="1417320" y="3351315"/>
          <a:ext cx="6167117" cy="778232"/>
        </p:xfrm>
        <a:graphic>
          <a:graphicData uri="http://schemas.openxmlformats.org/presentationml/2006/ole">
            <mc:AlternateContent xmlns:mc="http://schemas.openxmlformats.org/markup-compatibility/2006">
              <mc:Choice xmlns:v="urn:schemas-microsoft-com:vml" Requires="v">
                <p:oleObj spid="_x0000_s297988" name="Equation" r:id="rId7" imgW="4000500" imgH="508000" progId="Equation.DSMT4">
                  <p:embed/>
                </p:oleObj>
              </mc:Choice>
              <mc:Fallback>
                <p:oleObj name="Equation" r:id="rId7" imgW="4000500" imgH="508000"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17320" y="3351315"/>
                        <a:ext cx="6167117" cy="778232"/>
                      </a:xfrm>
                      <a:prstGeom prst="rect">
                        <a:avLst/>
                      </a:prstGeom>
                      <a:noFill/>
                    </p:spPr>
                  </p:pic>
                </p:oleObj>
              </mc:Fallback>
            </mc:AlternateContent>
          </a:graphicData>
        </a:graphic>
      </p:graphicFrame>
      <p:sp>
        <p:nvSpPr>
          <p:cNvPr id="12" name="矩形 11"/>
          <p:cNvSpPr/>
          <p:nvPr/>
        </p:nvSpPr>
        <p:spPr>
          <a:xfrm>
            <a:off x="502699" y="4179773"/>
            <a:ext cx="4108817"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令其与期望多项式同幂项系数相等，有</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4" name="对象 13"/>
          <p:cNvGraphicFramePr>
            <a:graphicFrameLocks noChangeAspect="1"/>
          </p:cNvGraphicFramePr>
          <p:nvPr>
            <p:extLst/>
          </p:nvPr>
        </p:nvGraphicFramePr>
        <p:xfrm>
          <a:off x="3367351" y="4607299"/>
          <a:ext cx="1448329" cy="365894"/>
        </p:xfrm>
        <a:graphic>
          <a:graphicData uri="http://schemas.openxmlformats.org/presentationml/2006/ole">
            <mc:AlternateContent xmlns:mc="http://schemas.openxmlformats.org/markup-compatibility/2006">
              <mc:Choice xmlns:v="urn:schemas-microsoft-com:vml" Requires="v">
                <p:oleObj spid="_x0000_s297989" name="Equation" r:id="rId9" imgW="901309" imgH="228501" progId="Equation.DSMT4">
                  <p:embed/>
                </p:oleObj>
              </mc:Choice>
              <mc:Fallback>
                <p:oleObj name="Equation" r:id="rId9" imgW="901309" imgH="228501"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367351" y="4607299"/>
                        <a:ext cx="1448329" cy="365894"/>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3066833" y="4986025"/>
          <a:ext cx="2049363" cy="341561"/>
        </p:xfrm>
        <a:graphic>
          <a:graphicData uri="http://schemas.openxmlformats.org/presentationml/2006/ole">
            <mc:AlternateContent xmlns:mc="http://schemas.openxmlformats.org/markup-compatibility/2006">
              <mc:Choice xmlns:v="urn:schemas-microsoft-com:vml" Requires="v">
                <p:oleObj spid="_x0000_s297990" name="Equation" r:id="rId11" imgW="1371600" imgH="228600" progId="Equation.DSMT4">
                  <p:embed/>
                </p:oleObj>
              </mc:Choice>
              <mc:Fallback>
                <p:oleObj name="Equation" r:id="rId11" imgW="1371600" imgH="228600" progId="Equation.DSMT4">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066833" y="4986025"/>
                        <a:ext cx="2049363" cy="341561"/>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2968607" y="5382500"/>
          <a:ext cx="2245816" cy="371721"/>
        </p:xfrm>
        <a:graphic>
          <a:graphicData uri="http://schemas.openxmlformats.org/presentationml/2006/ole">
            <mc:AlternateContent xmlns:mc="http://schemas.openxmlformats.org/markup-compatibility/2006">
              <mc:Choice xmlns:v="urn:schemas-microsoft-com:vml" Requires="v">
                <p:oleObj spid="_x0000_s297991" name="Equation" r:id="rId13" imgW="1384300" imgH="228600" progId="Equation.DSMT4">
                  <p:embed/>
                </p:oleObj>
              </mc:Choice>
              <mc:Fallback>
                <p:oleObj name="Equation" r:id="rId13" imgW="1384300" imgH="228600" progId="Equation.DSMT4">
                  <p:embed/>
                  <p:pic>
                    <p:nvPicPr>
                      <p:cNvPr id="18" name="对象 1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968607" y="5382500"/>
                        <a:ext cx="2245816" cy="371721"/>
                      </a:xfrm>
                      <a:prstGeom prst="rect">
                        <a:avLst/>
                      </a:prstGeom>
                      <a:noFill/>
                    </p:spPr>
                  </p:pic>
                </p:oleObj>
              </mc:Fallback>
            </mc:AlternateContent>
          </a:graphicData>
        </a:graphic>
      </p:graphicFrame>
      <p:sp>
        <p:nvSpPr>
          <p:cNvPr id="19" name="矩形 18"/>
          <p:cNvSpPr/>
          <p:nvPr/>
        </p:nvSpPr>
        <p:spPr>
          <a:xfrm>
            <a:off x="7019771" y="4973193"/>
            <a:ext cx="41549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②</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20" name="矩形 19"/>
          <p:cNvSpPr/>
          <p:nvPr/>
        </p:nvSpPr>
        <p:spPr>
          <a:xfrm>
            <a:off x="7019770" y="5407972"/>
            <a:ext cx="41549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③</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21" name="矩形 20"/>
          <p:cNvSpPr/>
          <p:nvPr/>
        </p:nvSpPr>
        <p:spPr>
          <a:xfrm>
            <a:off x="7019770" y="4582679"/>
            <a:ext cx="41549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①</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383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5020571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fade">
                                      <p:cBhvr>
                                        <p:cTn id="10" dur="500"/>
                                        <p:tgtEl>
                                          <p:spTgt spid="11"/>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fade">
                                      <p:cBhvr>
                                        <p:cTn id="15" dur="500"/>
                                        <p:tgtEl>
                                          <p:spTgt spid="12"/>
                                        </p:tgtEl>
                                      </p:cBhvr>
                                    </p:animEffect>
                                  </p:childTnLst>
                                </p:cTn>
                              </p:par>
                              <p:par>
                                <p:cTn id="16" presetID="10" presetClass="entr" presetSubtype="0" fill="hold" nodeType="with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fade">
                                      <p:cBhvr>
                                        <p:cTn id="18" dur="500"/>
                                        <p:tgtEl>
                                          <p:spTgt spid="14"/>
                                        </p:tgtEl>
                                      </p:cBhvr>
                                    </p:animEffect>
                                  </p:childTnLst>
                                </p:cTn>
                              </p:par>
                              <p:par>
                                <p:cTn id="19" presetID="10" presetClass="entr" presetSubtype="0" fill="hold" nodeType="withEffect">
                                  <p:stCondLst>
                                    <p:cond delay="0"/>
                                  </p:stCondLst>
                                  <p:childTnLst>
                                    <p:set>
                                      <p:cBhvr>
                                        <p:cTn id="20" dur="1" fill="hold">
                                          <p:stCondLst>
                                            <p:cond delay="0"/>
                                          </p:stCondLst>
                                        </p:cTn>
                                        <p:tgtEl>
                                          <p:spTgt spid="16"/>
                                        </p:tgtEl>
                                        <p:attrNameLst>
                                          <p:attrName>style.visibility</p:attrName>
                                        </p:attrNameLst>
                                      </p:cBhvr>
                                      <p:to>
                                        <p:strVal val="visible"/>
                                      </p:to>
                                    </p:set>
                                    <p:animEffect transition="in" filter="fade">
                                      <p:cBhvr>
                                        <p:cTn id="21" dur="500"/>
                                        <p:tgtEl>
                                          <p:spTgt spid="16"/>
                                        </p:tgtEl>
                                      </p:cBhvr>
                                    </p:animEffect>
                                  </p:childTnLst>
                                </p:cTn>
                              </p:par>
                              <p:par>
                                <p:cTn id="22" presetID="10" presetClass="entr" presetSubtype="0" fill="hold" nodeType="withEffect">
                                  <p:stCondLst>
                                    <p:cond delay="0"/>
                                  </p:stCondLst>
                                  <p:childTnLst>
                                    <p:set>
                                      <p:cBhvr>
                                        <p:cTn id="23" dur="1" fill="hold">
                                          <p:stCondLst>
                                            <p:cond delay="0"/>
                                          </p:stCondLst>
                                        </p:cTn>
                                        <p:tgtEl>
                                          <p:spTgt spid="18"/>
                                        </p:tgtEl>
                                        <p:attrNameLst>
                                          <p:attrName>style.visibility</p:attrName>
                                        </p:attrNameLst>
                                      </p:cBhvr>
                                      <p:to>
                                        <p:strVal val="visible"/>
                                      </p:to>
                                    </p:set>
                                    <p:animEffect transition="in" filter="fade">
                                      <p:cBhvr>
                                        <p:cTn id="24" dur="500"/>
                                        <p:tgtEl>
                                          <p:spTgt spid="18"/>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21"/>
                                        </p:tgtEl>
                                        <p:attrNameLst>
                                          <p:attrName>style.visibility</p:attrName>
                                        </p:attrNameLst>
                                      </p:cBhvr>
                                      <p:to>
                                        <p:strVal val="visible"/>
                                      </p:to>
                                    </p:set>
                                    <p:animEffect transition="in" filter="fade">
                                      <p:cBhvr>
                                        <p:cTn id="27" dur="500"/>
                                        <p:tgtEl>
                                          <p:spTgt spid="21"/>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19"/>
                                        </p:tgtEl>
                                        <p:attrNameLst>
                                          <p:attrName>style.visibility</p:attrName>
                                        </p:attrNameLst>
                                      </p:cBhvr>
                                      <p:to>
                                        <p:strVal val="visible"/>
                                      </p:to>
                                    </p:set>
                                    <p:animEffect transition="in" filter="fade">
                                      <p:cBhvr>
                                        <p:cTn id="30" dur="500"/>
                                        <p:tgtEl>
                                          <p:spTgt spid="19"/>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20"/>
                                        </p:tgtEl>
                                        <p:attrNameLst>
                                          <p:attrName>style.visibility</p:attrName>
                                        </p:attrNameLst>
                                      </p:cBhvr>
                                      <p:to>
                                        <p:strVal val="visible"/>
                                      </p:to>
                                    </p:set>
                                    <p:animEffect transition="in" filter="fade">
                                      <p:cBhvr>
                                        <p:cTn id="33"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2" grpId="0"/>
      <p:bldP spid="19" grpId="0"/>
      <p:bldP spid="20" grpId="0"/>
      <p:bldP spid="21" grpId="0"/>
    </p:bldLst>
  </p:timing>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68484" y="2147501"/>
            <a:ext cx="1800493" cy="369332"/>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上式②减③有</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3093095" y="2771608"/>
          <a:ext cx="1432084" cy="354330"/>
        </p:xfrm>
        <a:graphic>
          <a:graphicData uri="http://schemas.openxmlformats.org/presentationml/2006/ole">
            <mc:AlternateContent xmlns:mc="http://schemas.openxmlformats.org/markup-compatibility/2006">
              <mc:Choice xmlns:v="urn:schemas-microsoft-com:vml" Requires="v">
                <p:oleObj spid="_x0000_s299010" name="Equation" r:id="rId3" imgW="927100" imgH="228600" progId="Equation.DSMT4">
                  <p:embed/>
                </p:oleObj>
              </mc:Choice>
              <mc:Fallback>
                <p:oleObj name="Equation" r:id="rId3" imgW="927100" imgH="2286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93095" y="2771608"/>
                        <a:ext cx="1432084" cy="354330"/>
                      </a:xfrm>
                      <a:prstGeom prst="rect">
                        <a:avLst/>
                      </a:prstGeom>
                      <a:noFill/>
                    </p:spPr>
                  </p:pic>
                </p:oleObj>
              </mc:Fallback>
            </mc:AlternateContent>
          </a:graphicData>
        </a:graphic>
      </p:graphicFrame>
      <p:sp>
        <p:nvSpPr>
          <p:cNvPr id="7" name="矩形 6"/>
          <p:cNvSpPr/>
          <p:nvPr/>
        </p:nvSpPr>
        <p:spPr>
          <a:xfrm>
            <a:off x="391567" y="3403796"/>
            <a:ext cx="7292340" cy="646331"/>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上面式④与式①矛盾，故无解，表示受控对象不能控时，不能用状态反馈配置极点。</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8" name="矩形 7"/>
          <p:cNvSpPr/>
          <p:nvPr/>
        </p:nvSpPr>
        <p:spPr>
          <a:xfrm>
            <a:off x="6462158" y="2745494"/>
            <a:ext cx="41549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④</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384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0169618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Lst>
  </p:timing>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92289" y="1252852"/>
            <a:ext cx="3610284"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例</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4-3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设系统的开环传递函数为：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3090256" y="1714914"/>
          <a:ext cx="2300549" cy="702945"/>
        </p:xfrm>
        <a:graphic>
          <a:graphicData uri="http://schemas.openxmlformats.org/presentationml/2006/ole">
            <mc:AlternateContent xmlns:mc="http://schemas.openxmlformats.org/markup-compatibility/2006">
              <mc:Choice xmlns:v="urn:schemas-microsoft-com:vml" Requires="v">
                <p:oleObj spid="_x0000_s300034" name="Equation" r:id="rId3" imgW="1371600" imgH="419100" progId="Equation.DSMT4">
                  <p:embed/>
                </p:oleObj>
              </mc:Choice>
              <mc:Fallback>
                <p:oleObj name="Equation" r:id="rId3" imgW="1371600" imgH="4191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90256" y="1714914"/>
                        <a:ext cx="2300549" cy="702945"/>
                      </a:xfrm>
                      <a:prstGeom prst="rect">
                        <a:avLst/>
                      </a:prstGeom>
                      <a:noFill/>
                    </p:spPr>
                  </p:pic>
                </p:oleObj>
              </mc:Fallback>
            </mc:AlternateContent>
          </a:graphicData>
        </a:graphic>
      </p:graphicFrame>
      <p:sp>
        <p:nvSpPr>
          <p:cNvPr id="7" name="矩形 6"/>
          <p:cNvSpPr/>
          <p:nvPr/>
        </p:nvSpPr>
        <p:spPr>
          <a:xfrm>
            <a:off x="1147378" y="2590286"/>
            <a:ext cx="6186309"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要求利用状态反馈使系统在单位阶跃输入的作用下，满足：</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8" name="矩形 7"/>
          <p:cNvSpPr/>
          <p:nvPr/>
        </p:nvSpPr>
        <p:spPr>
          <a:xfrm>
            <a:off x="1170460" y="2970535"/>
            <a:ext cx="4572000" cy="1477328"/>
          </a:xfrm>
          <a:prstGeom prst="rect">
            <a:avLst/>
          </a:prstGeom>
        </p:spPr>
        <p:txBody>
          <a:bodyPr>
            <a:spAutoFit/>
          </a:bodyPr>
          <a:lstStyle/>
          <a:p>
            <a:pPr marL="257175" marR="0" lvl="0" indent="-257175" algn="just" defTabSz="914400" rtl="0" eaLnBrk="1" fontAlgn="auto" latinLnBrk="0" hangingPunct="1">
              <a:lnSpc>
                <a:spcPct val="125000"/>
              </a:lnSpc>
              <a:spcBef>
                <a:spcPts val="0"/>
              </a:spcBef>
              <a:spcAft>
                <a:spcPts val="0"/>
              </a:spcAft>
              <a:buClrTx/>
              <a:buSzTx/>
              <a:buFont typeface="+mj-lt"/>
              <a:buAutoNum type="arabicPeriod"/>
              <a:tabLst>
                <a:tab pos="342900"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超调量</a:t>
            </a:r>
          </a:p>
          <a:p>
            <a:pPr marL="257175" marR="0" lvl="0" indent="-257175" algn="just" defTabSz="914400" rtl="0" eaLnBrk="1" fontAlgn="auto" latinLnBrk="0" hangingPunct="1">
              <a:lnSpc>
                <a:spcPct val="125000"/>
              </a:lnSpc>
              <a:spcBef>
                <a:spcPts val="0"/>
              </a:spcBef>
              <a:spcAft>
                <a:spcPts val="0"/>
              </a:spcAft>
              <a:buClrTx/>
              <a:buSzTx/>
              <a:buFont typeface="+mj-lt"/>
              <a:buAutoNum type="arabicPeriod"/>
              <a:tabLst>
                <a:tab pos="342900"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上升时间</a:t>
            </a:r>
          </a:p>
          <a:p>
            <a:pPr marL="257175" marR="0" lvl="0" indent="-257175" algn="just" defTabSz="914400" rtl="0" eaLnBrk="1" fontAlgn="auto" latinLnBrk="0" hangingPunct="1">
              <a:lnSpc>
                <a:spcPct val="125000"/>
              </a:lnSpc>
              <a:spcBef>
                <a:spcPts val="0"/>
              </a:spcBef>
              <a:spcAft>
                <a:spcPts val="0"/>
              </a:spcAft>
              <a:buClrTx/>
              <a:buSzTx/>
              <a:buFont typeface="+mj-lt"/>
              <a:buAutoNum type="arabicPeriod"/>
              <a:tabLst>
                <a:tab pos="342900"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调整时间</a:t>
            </a:r>
          </a:p>
          <a:p>
            <a:pPr marL="257175" marR="0" lvl="0" indent="-257175" algn="just" defTabSz="914400" rtl="0" eaLnBrk="1" fontAlgn="auto" latinLnBrk="0" hangingPunct="1">
              <a:lnSpc>
                <a:spcPct val="125000"/>
              </a:lnSpc>
              <a:spcBef>
                <a:spcPts val="0"/>
              </a:spcBef>
              <a:spcAft>
                <a:spcPts val="0"/>
              </a:spcAft>
              <a:buClrTx/>
              <a:buSzTx/>
              <a:buFont typeface="+mj-lt"/>
              <a:buAutoNum type="arabicPeriod"/>
              <a:tabLst>
                <a:tab pos="342900"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位态位置误差</a:t>
            </a:r>
          </a:p>
        </p:txBody>
      </p:sp>
      <p:graphicFrame>
        <p:nvGraphicFramePr>
          <p:cNvPr id="10" name="对象 9"/>
          <p:cNvGraphicFramePr>
            <a:graphicFrameLocks noChangeAspect="1"/>
          </p:cNvGraphicFramePr>
          <p:nvPr>
            <p:extLst/>
          </p:nvPr>
        </p:nvGraphicFramePr>
        <p:xfrm>
          <a:off x="2297431" y="3043096"/>
          <a:ext cx="1131049" cy="294383"/>
        </p:xfrm>
        <a:graphic>
          <a:graphicData uri="http://schemas.openxmlformats.org/presentationml/2006/ole">
            <mc:AlternateContent xmlns:mc="http://schemas.openxmlformats.org/markup-compatibility/2006">
              <mc:Choice xmlns:v="urn:schemas-microsoft-com:vml" Requires="v">
                <p:oleObj spid="_x0000_s300035" name="Equation" r:id="rId5" imgW="698197" imgH="177723" progId="Equation.DSMT4">
                  <p:embed/>
                </p:oleObj>
              </mc:Choice>
              <mc:Fallback>
                <p:oleObj name="Equation" r:id="rId5" imgW="698197" imgH="177723" progId="Equation.DSMT4">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297431" y="3043096"/>
                        <a:ext cx="1131049" cy="294383"/>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2500940" y="3364921"/>
          <a:ext cx="955520" cy="352807"/>
        </p:xfrm>
        <a:graphic>
          <a:graphicData uri="http://schemas.openxmlformats.org/presentationml/2006/ole">
            <mc:AlternateContent xmlns:mc="http://schemas.openxmlformats.org/markup-compatibility/2006">
              <mc:Choice xmlns:v="urn:schemas-microsoft-com:vml" Requires="v">
                <p:oleObj spid="_x0000_s300036" name="Equation" r:id="rId7" imgW="622030" imgH="228501" progId="Equation.DSMT4">
                  <p:embed/>
                </p:oleObj>
              </mc:Choice>
              <mc:Fallback>
                <p:oleObj name="Equation" r:id="rId7" imgW="622030" imgH="228501"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500940" y="3364921"/>
                        <a:ext cx="955520" cy="352807"/>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2500940" y="3682028"/>
          <a:ext cx="927540" cy="377305"/>
        </p:xfrm>
        <a:graphic>
          <a:graphicData uri="http://schemas.openxmlformats.org/presentationml/2006/ole">
            <mc:AlternateContent xmlns:mc="http://schemas.openxmlformats.org/markup-compatibility/2006">
              <mc:Choice xmlns:v="urn:schemas-microsoft-com:vml" Requires="v">
                <p:oleObj spid="_x0000_s300037" name="Equation" r:id="rId9" imgW="558800" imgH="228600" progId="Equation.DSMT4">
                  <p:embed/>
                </p:oleObj>
              </mc:Choice>
              <mc:Fallback>
                <p:oleObj name="Equation" r:id="rId9" imgW="558800" imgH="228600"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00940" y="3682028"/>
                        <a:ext cx="927540" cy="377305"/>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2964709" y="4059332"/>
          <a:ext cx="653741" cy="333542"/>
        </p:xfrm>
        <a:graphic>
          <a:graphicData uri="http://schemas.openxmlformats.org/presentationml/2006/ole">
            <mc:AlternateContent xmlns:mc="http://schemas.openxmlformats.org/markup-compatibility/2006">
              <mc:Choice xmlns:v="urn:schemas-microsoft-com:vml" Requires="v">
                <p:oleObj spid="_x0000_s300038" name="Equation" r:id="rId11" imgW="469696" imgH="241195" progId="Equation.DSMT4">
                  <p:embed/>
                </p:oleObj>
              </mc:Choice>
              <mc:Fallback>
                <p:oleObj name="Equation" r:id="rId11" imgW="469696" imgH="241195" progId="Equation.DSMT4">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964709" y="4059332"/>
                        <a:ext cx="653741" cy="333542"/>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385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192092540"/>
      </p:ext>
    </p:extLst>
  </p:cSld>
  <p:clrMapOvr>
    <a:masterClrMapping/>
  </p:clrMapOvr>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96426" y="1252852"/>
            <a:ext cx="590226"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解</a:t>
            </a:r>
            <a:r>
              <a:rPr kumimoji="0" lang="zh-CN" altLang="zh-CN" sz="135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0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6" name="矩形 5"/>
          <p:cNvSpPr/>
          <p:nvPr/>
        </p:nvSpPr>
        <p:spPr>
          <a:xfrm>
            <a:off x="977542" y="1270694"/>
            <a:ext cx="3554178"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1</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）列写受控系统的状态方程：</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7" name="矩形 6"/>
          <p:cNvSpPr/>
          <p:nvPr/>
        </p:nvSpPr>
        <p:spPr>
          <a:xfrm>
            <a:off x="868457" y="1686193"/>
            <a:ext cx="4878259"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受控系统一个最小实现的框图如图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4-8</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所示。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pic>
        <p:nvPicPr>
          <p:cNvPr id="48130" name="Picture 2" descr="9-17"/>
          <p:cNvPicPr>
            <a:picLocks noChangeAspect="1" noChangeArrowheads="1"/>
          </p:cNvPicPr>
          <p:nvPr/>
        </p:nvPicPr>
        <p:blipFill>
          <a:blip r:embed="rId3">
            <a:lum bright="-6000" contrast="30000"/>
            <a:extLst>
              <a:ext uri="{28A0092B-C50C-407E-A947-70E740481C1C}">
                <a14:useLocalDpi xmlns:a14="http://schemas.microsoft.com/office/drawing/2010/main" val="0"/>
              </a:ext>
            </a:extLst>
          </a:blip>
          <a:srcRect/>
          <a:stretch>
            <a:fillRect/>
          </a:stretch>
        </p:blipFill>
        <p:spPr bwMode="auto">
          <a:xfrm>
            <a:off x="1622576" y="2101691"/>
            <a:ext cx="5185899" cy="11171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矩形 7"/>
          <p:cNvSpPr/>
          <p:nvPr/>
        </p:nvSpPr>
        <p:spPr>
          <a:xfrm>
            <a:off x="3574808" y="3218812"/>
            <a:ext cx="954107" cy="438582"/>
          </a:xfrm>
          <a:prstGeom prst="rect">
            <a:avLst/>
          </a:prstGeom>
        </p:spPr>
        <p:txBody>
          <a:bodyPr wrap="none">
            <a:spAutoFit/>
          </a:bodyPr>
          <a:lstStyle/>
          <a:p>
            <a:pPr marL="0" marR="0" lvl="0" indent="228600" algn="ctr"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4-8</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9" name="矩形 8"/>
          <p:cNvSpPr/>
          <p:nvPr/>
        </p:nvSpPr>
        <p:spPr>
          <a:xfrm>
            <a:off x="1003430" y="3599060"/>
            <a:ext cx="4339650" cy="438582"/>
          </a:xfrm>
          <a:prstGeom prst="rect">
            <a:avLst/>
          </a:prstGeom>
        </p:spPr>
        <p:txBody>
          <a:bodyPr wrap="none">
            <a:spAutoFit/>
          </a:bodyPr>
          <a:lstStyle/>
          <a:p>
            <a:pPr marL="0" marR="0" lvl="0" indent="0" algn="l"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由该图可以得出受控系统的状态方程为：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1" name="对象 10"/>
          <p:cNvGraphicFramePr>
            <a:graphicFrameLocks noChangeAspect="1"/>
          </p:cNvGraphicFramePr>
          <p:nvPr>
            <p:extLst/>
          </p:nvPr>
        </p:nvGraphicFramePr>
        <p:xfrm>
          <a:off x="3187486" y="4075277"/>
          <a:ext cx="1728750" cy="1528091"/>
        </p:xfrm>
        <a:graphic>
          <a:graphicData uri="http://schemas.openxmlformats.org/presentationml/2006/ole">
            <mc:AlternateContent xmlns:mc="http://schemas.openxmlformats.org/markup-compatibility/2006">
              <mc:Choice xmlns:v="urn:schemas-microsoft-com:vml" Requires="v">
                <p:oleObj spid="_x0000_s301058" name="Equation" r:id="rId4" imgW="1066800" imgH="939800" progId="Equation.DSMT4">
                  <p:embed/>
                </p:oleObj>
              </mc:Choice>
              <mc:Fallback>
                <p:oleObj name="Equation" r:id="rId4" imgW="1066800" imgH="939800" progId="Equation.DSMT4">
                  <p:embed/>
                  <p:pic>
                    <p:nvPicPr>
                      <p:cNvPr id="11" name="对象 1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87486" y="4075277"/>
                        <a:ext cx="1728750" cy="1528091"/>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386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21191634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par>
                                <p:cTn id="13" presetID="10" presetClass="entr" presetSubtype="0" fill="hold" nodeType="withEffect">
                                  <p:stCondLst>
                                    <p:cond delay="0"/>
                                  </p:stCondLst>
                                  <p:childTnLst>
                                    <p:set>
                                      <p:cBhvr>
                                        <p:cTn id="14" dur="1" fill="hold">
                                          <p:stCondLst>
                                            <p:cond delay="0"/>
                                          </p:stCondLst>
                                        </p:cTn>
                                        <p:tgtEl>
                                          <p:spTgt spid="48130"/>
                                        </p:tgtEl>
                                        <p:attrNameLst>
                                          <p:attrName>style.visibility</p:attrName>
                                        </p:attrNameLst>
                                      </p:cBhvr>
                                      <p:to>
                                        <p:strVal val="visible"/>
                                      </p:to>
                                    </p:set>
                                    <p:animEffect transition="in" filter="fade">
                                      <p:cBhvr>
                                        <p:cTn id="15" dur="500"/>
                                        <p:tgtEl>
                                          <p:spTgt spid="48130"/>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fade">
                                      <p:cBhvr>
                                        <p:cTn id="18" dur="500"/>
                                        <p:tgtEl>
                                          <p:spTgt spid="8"/>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9"/>
                                        </p:tgtEl>
                                        <p:attrNameLst>
                                          <p:attrName>style.visibility</p:attrName>
                                        </p:attrNameLst>
                                      </p:cBhvr>
                                      <p:to>
                                        <p:strVal val="visible"/>
                                      </p:to>
                                    </p:set>
                                    <p:animEffect transition="in" filter="fade">
                                      <p:cBhvr>
                                        <p:cTn id="23" dur="500"/>
                                        <p:tgtEl>
                                          <p:spTgt spid="9"/>
                                        </p:tgtEl>
                                      </p:cBhvr>
                                    </p:animEffect>
                                  </p:childTnLst>
                                </p:cTn>
                              </p:par>
                              <p:par>
                                <p:cTn id="24" presetID="10" presetClass="entr" presetSubtype="0" fill="hold" nodeType="withEffect">
                                  <p:stCondLst>
                                    <p:cond delay="0"/>
                                  </p:stCondLst>
                                  <p:childTnLst>
                                    <p:set>
                                      <p:cBhvr>
                                        <p:cTn id="25" dur="1" fill="hold">
                                          <p:stCondLst>
                                            <p:cond delay="0"/>
                                          </p:stCondLst>
                                        </p:cTn>
                                        <p:tgtEl>
                                          <p:spTgt spid="11"/>
                                        </p:tgtEl>
                                        <p:attrNameLst>
                                          <p:attrName>style.visibility</p:attrName>
                                        </p:attrNameLst>
                                      </p:cBhvr>
                                      <p:to>
                                        <p:strVal val="visible"/>
                                      </p:to>
                                    </p:set>
                                    <p:animEffect transition="in" filter="fade">
                                      <p:cBhvr>
                                        <p:cTn id="26"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P spid="9" grpId="0"/>
    </p:bldLst>
  </p:timing>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899845" y="1355722"/>
            <a:ext cx="646331"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即：</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Rectangle 2"/>
          <p:cNvSpPr>
            <a:spLocks noChangeArrowheads="1"/>
          </p:cNvSpPr>
          <p:nvPr/>
        </p:nvSpPr>
        <p:spPr bwMode="auto">
          <a:xfrm>
            <a:off x="1794511" y="189604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1746795" y="1908856"/>
          <a:ext cx="1371600" cy="829597"/>
        </p:xfrm>
        <a:graphic>
          <a:graphicData uri="http://schemas.openxmlformats.org/presentationml/2006/ole">
            <mc:AlternateContent xmlns:mc="http://schemas.openxmlformats.org/markup-compatibility/2006">
              <mc:Choice xmlns:v="urn:schemas-microsoft-com:vml" Requires="v">
                <p:oleObj spid="_x0000_s302082" name="Equation" r:id="rId3" imgW="1180588" imgH="710891" progId="Equation.DSMT4">
                  <p:embed/>
                </p:oleObj>
              </mc:Choice>
              <mc:Fallback>
                <p:oleObj name="Equation" r:id="rId3" imgW="1180588" imgH="710891"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46795" y="1908856"/>
                        <a:ext cx="1371600" cy="829597"/>
                      </a:xfrm>
                      <a:prstGeom prst="rect">
                        <a:avLst/>
                      </a:prstGeom>
                      <a:noFill/>
                    </p:spPr>
                  </p:pic>
                </p:oleObj>
              </mc:Fallback>
            </mc:AlternateContent>
          </a:graphicData>
        </a:graphic>
      </p:graphicFrame>
      <p:sp>
        <p:nvSpPr>
          <p:cNvPr id="7" name="Rectangle 4"/>
          <p:cNvSpPr>
            <a:spLocks noChangeArrowheads="1"/>
          </p:cNvSpPr>
          <p:nvPr/>
        </p:nvSpPr>
        <p:spPr bwMode="auto">
          <a:xfrm>
            <a:off x="3463291" y="181603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8" name="对象 7"/>
          <p:cNvGraphicFramePr>
            <a:graphicFrameLocks noChangeAspect="1"/>
          </p:cNvGraphicFramePr>
          <p:nvPr>
            <p:extLst/>
          </p:nvPr>
        </p:nvGraphicFramePr>
        <p:xfrm>
          <a:off x="3667668" y="1822243"/>
          <a:ext cx="708660" cy="1002821"/>
        </p:xfrm>
        <a:graphic>
          <a:graphicData uri="http://schemas.openxmlformats.org/presentationml/2006/ole">
            <mc:AlternateContent xmlns:mc="http://schemas.openxmlformats.org/markup-compatibility/2006">
              <mc:Choice xmlns:v="urn:schemas-microsoft-com:vml" Requires="v">
                <p:oleObj spid="_x0000_s302083" name="Equation" r:id="rId5" imgW="508000" imgH="711200" progId="Equation.DSMT4">
                  <p:embed/>
                </p:oleObj>
              </mc:Choice>
              <mc:Fallback>
                <p:oleObj name="Equation" r:id="rId5" imgW="508000" imgH="71120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67668" y="1822243"/>
                        <a:ext cx="708660" cy="1002821"/>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4870450" y="2080215"/>
          <a:ext cx="1496060" cy="434340"/>
        </p:xfrm>
        <a:graphic>
          <a:graphicData uri="http://schemas.openxmlformats.org/presentationml/2006/ole">
            <mc:AlternateContent xmlns:mc="http://schemas.openxmlformats.org/markup-compatibility/2006">
              <mc:Choice xmlns:v="urn:schemas-microsoft-com:vml" Requires="v">
                <p:oleObj spid="_x0000_s302084" name="Equation" r:id="rId7" imgW="888614" imgH="253890" progId="Equation.DSMT4">
                  <p:embed/>
                </p:oleObj>
              </mc:Choice>
              <mc:Fallback>
                <p:oleObj name="Equation" r:id="rId7" imgW="888614" imgH="253890"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870450" y="2080215"/>
                        <a:ext cx="1496060" cy="434340"/>
                      </a:xfrm>
                      <a:prstGeom prst="rect">
                        <a:avLst/>
                      </a:prstGeom>
                      <a:noFill/>
                    </p:spPr>
                  </p:pic>
                </p:oleObj>
              </mc:Fallback>
            </mc:AlternateContent>
          </a:graphicData>
        </a:graphic>
      </p:graphicFrame>
      <p:sp>
        <p:nvSpPr>
          <p:cNvPr id="11" name="矩形 10"/>
          <p:cNvSpPr/>
          <p:nvPr/>
        </p:nvSpPr>
        <p:spPr>
          <a:xfrm>
            <a:off x="922927" y="3066109"/>
            <a:ext cx="7180943"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可以证明，系统是状态完全能控的。系统开环（未加状态反馈）特征多项式为：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3" name="对象 12"/>
          <p:cNvGraphicFramePr>
            <a:graphicFrameLocks noChangeAspect="1"/>
          </p:cNvGraphicFramePr>
          <p:nvPr>
            <p:extLst/>
          </p:nvPr>
        </p:nvGraphicFramePr>
        <p:xfrm>
          <a:off x="1999881" y="3934609"/>
          <a:ext cx="4503789" cy="441188"/>
        </p:xfrm>
        <a:graphic>
          <a:graphicData uri="http://schemas.openxmlformats.org/presentationml/2006/ole">
            <mc:AlternateContent xmlns:mc="http://schemas.openxmlformats.org/markup-compatibility/2006">
              <mc:Choice xmlns:v="urn:schemas-microsoft-com:vml" Requires="v">
                <p:oleObj spid="_x0000_s302085" name="Equation" r:id="rId9" imgW="2336800" imgH="228600" progId="Equation.DSMT4">
                  <p:embed/>
                </p:oleObj>
              </mc:Choice>
              <mc:Fallback>
                <p:oleObj name="Equation" r:id="rId9" imgW="2336800" imgH="228600"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999881" y="3934609"/>
                        <a:ext cx="4503789" cy="441188"/>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387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1456707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par>
                                <p:cTn id="8" presetID="10" presetClass="entr" presetSubtype="0" fill="hold" nodeType="with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fade">
                                      <p:cBhvr>
                                        <p:cTn id="10"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82153" y="1360741"/>
            <a:ext cx="4716356"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2</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）选择引入反馈后系统期望极点的位置：</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731520" y="1846302"/>
            <a:ext cx="7498080" cy="1754326"/>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因原系统为三阶，因此应选择三个极点。根据给定的指标要求，选择系统的主导极点为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。如此，系统的相对阻尼系数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，自然谐振频率</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，则系统的超调量  </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，上升时间</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，调整时间</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，均可满足给定的指标。</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7" name="对象 6"/>
          <p:cNvGraphicFramePr>
            <a:graphicFrameLocks noChangeAspect="1"/>
          </p:cNvGraphicFramePr>
          <p:nvPr>
            <p:extLst/>
          </p:nvPr>
        </p:nvGraphicFramePr>
        <p:xfrm>
          <a:off x="2412342" y="2322332"/>
          <a:ext cx="1268118" cy="325755"/>
        </p:xfrm>
        <a:graphic>
          <a:graphicData uri="http://schemas.openxmlformats.org/presentationml/2006/ole">
            <mc:AlternateContent xmlns:mc="http://schemas.openxmlformats.org/markup-compatibility/2006">
              <mc:Choice xmlns:v="urn:schemas-microsoft-com:vml" Requires="v">
                <p:oleObj spid="_x0000_s303106" name="Equation" r:id="rId3" imgW="1040948" imgH="266584" progId="Equation.DSMT4">
                  <p:embed/>
                </p:oleObj>
              </mc:Choice>
              <mc:Fallback>
                <p:oleObj name="Equation" r:id="rId3" imgW="1040948" imgH="266584"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12342" y="2322332"/>
                        <a:ext cx="1268118" cy="325755"/>
                      </a:xfrm>
                      <a:prstGeom prst="rect">
                        <a:avLst/>
                      </a:prstGeom>
                      <a:noFill/>
                    </p:spPr>
                  </p:pic>
                </p:oleObj>
              </mc:Fallback>
            </mc:AlternateContent>
          </a:graphicData>
        </a:graphic>
      </p:graphicFrame>
      <p:graphicFrame>
        <p:nvGraphicFramePr>
          <p:cNvPr id="9" name="对象 8"/>
          <p:cNvGraphicFramePr>
            <a:graphicFrameLocks noChangeAspect="1"/>
          </p:cNvGraphicFramePr>
          <p:nvPr>
            <p:extLst/>
          </p:nvPr>
        </p:nvGraphicFramePr>
        <p:xfrm>
          <a:off x="6789420" y="2384525"/>
          <a:ext cx="640080" cy="263562"/>
        </p:xfrm>
        <a:graphic>
          <a:graphicData uri="http://schemas.openxmlformats.org/presentationml/2006/ole">
            <mc:AlternateContent xmlns:mc="http://schemas.openxmlformats.org/markup-compatibility/2006">
              <mc:Choice xmlns:v="urn:schemas-microsoft-com:vml" Requires="v">
                <p:oleObj spid="_x0000_s303107" name="Equation" r:id="rId5" imgW="482391" imgH="203112" progId="Equation.DSMT4">
                  <p:embed/>
                </p:oleObj>
              </mc:Choice>
              <mc:Fallback>
                <p:oleObj name="Equation" r:id="rId5" imgW="482391" imgH="203112"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789420" y="2384525"/>
                        <a:ext cx="640080" cy="263562"/>
                      </a:xfrm>
                      <a:prstGeom prst="rect">
                        <a:avLst/>
                      </a:prstGeom>
                      <a:noFill/>
                    </p:spPr>
                  </p:pic>
                </p:oleObj>
              </mc:Fallback>
            </mc:AlternateContent>
          </a:graphicData>
        </a:graphic>
      </p:graphicFrame>
      <p:graphicFrame>
        <p:nvGraphicFramePr>
          <p:cNvPr id="11" name="对象 10"/>
          <p:cNvGraphicFramePr>
            <a:graphicFrameLocks noChangeAspect="1"/>
          </p:cNvGraphicFramePr>
          <p:nvPr>
            <p:extLst/>
          </p:nvPr>
        </p:nvGraphicFramePr>
        <p:xfrm>
          <a:off x="1700114" y="2753400"/>
          <a:ext cx="1023182" cy="370718"/>
        </p:xfrm>
        <a:graphic>
          <a:graphicData uri="http://schemas.openxmlformats.org/presentationml/2006/ole">
            <mc:AlternateContent xmlns:mc="http://schemas.openxmlformats.org/markup-compatibility/2006">
              <mc:Choice xmlns:v="urn:schemas-microsoft-com:vml" Requires="v">
                <p:oleObj spid="_x0000_s303108" name="Equation" r:id="rId7" imgW="660113" imgH="241195" progId="Equation.DSMT4">
                  <p:embed/>
                </p:oleObj>
              </mc:Choice>
              <mc:Fallback>
                <p:oleObj name="Equation" r:id="rId7" imgW="660113" imgH="241195"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700114" y="2753400"/>
                        <a:ext cx="1023182" cy="370718"/>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4583430" y="2769530"/>
          <a:ext cx="1134941" cy="295396"/>
        </p:xfrm>
        <a:graphic>
          <a:graphicData uri="http://schemas.openxmlformats.org/presentationml/2006/ole">
            <mc:AlternateContent xmlns:mc="http://schemas.openxmlformats.org/markup-compatibility/2006">
              <mc:Choice xmlns:v="urn:schemas-microsoft-com:vml" Requires="v">
                <p:oleObj spid="_x0000_s303109" name="Equation" r:id="rId9" imgW="698197" imgH="177723" progId="Equation.DSMT4">
                  <p:embed/>
                </p:oleObj>
              </mc:Choice>
              <mc:Fallback>
                <p:oleObj name="Equation" r:id="rId9" imgW="698197" imgH="177723"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583430" y="2769530"/>
                        <a:ext cx="1134941" cy="295396"/>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6919387" y="2667407"/>
          <a:ext cx="1697772" cy="601573"/>
        </p:xfrm>
        <a:graphic>
          <a:graphicData uri="http://schemas.openxmlformats.org/presentationml/2006/ole">
            <mc:AlternateContent xmlns:mc="http://schemas.openxmlformats.org/markup-compatibility/2006">
              <mc:Choice xmlns:v="urn:schemas-microsoft-com:vml" Requires="v">
                <p:oleObj spid="_x0000_s303110" name="Equation" r:id="rId11" imgW="1206500" imgH="431800" progId="Equation.DSMT4">
                  <p:embed/>
                </p:oleObj>
              </mc:Choice>
              <mc:Fallback>
                <p:oleObj name="Equation" r:id="rId11" imgW="1206500" imgH="431800" progId="Equation.DSMT4">
                  <p:embed/>
                  <p:pic>
                    <p:nvPicPr>
                      <p:cNvPr id="15" name="对象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919387" y="2667407"/>
                        <a:ext cx="1697772" cy="601573"/>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1757876" y="3064926"/>
          <a:ext cx="1268730" cy="565276"/>
        </p:xfrm>
        <a:graphic>
          <a:graphicData uri="http://schemas.openxmlformats.org/presentationml/2006/ole">
            <mc:AlternateContent xmlns:mc="http://schemas.openxmlformats.org/markup-compatibility/2006">
              <mc:Choice xmlns:v="urn:schemas-microsoft-com:vml" Requires="v">
                <p:oleObj spid="_x0000_s303111" name="Equation" r:id="rId13" imgW="965200" imgH="431800" progId="Equation.DSMT4">
                  <p:embed/>
                </p:oleObj>
              </mc:Choice>
              <mc:Fallback>
                <p:oleObj name="Equation" r:id="rId13" imgW="965200" imgH="431800" progId="Equation.DSMT4">
                  <p:embed/>
                  <p:pic>
                    <p:nvPicPr>
                      <p:cNvPr id="17" name="对象 1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757876" y="3064926"/>
                        <a:ext cx="1268730" cy="565276"/>
                      </a:xfrm>
                      <a:prstGeom prst="rect">
                        <a:avLst/>
                      </a:prstGeom>
                      <a:noFill/>
                    </p:spPr>
                  </p:pic>
                </p:oleObj>
              </mc:Fallback>
            </mc:AlternateContent>
          </a:graphicData>
        </a:graphic>
      </p:graphicFrame>
      <p:sp>
        <p:nvSpPr>
          <p:cNvPr id="18" name="矩形 17"/>
          <p:cNvSpPr/>
          <p:nvPr/>
        </p:nvSpPr>
        <p:spPr>
          <a:xfrm>
            <a:off x="731520" y="3577545"/>
            <a:ext cx="7885639"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为使另一闭环极点不致过多地影响系统的暂态性能，选</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。因此，选定的系统闭环传递函数为：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20" name="对象 19"/>
          <p:cNvGraphicFramePr>
            <a:graphicFrameLocks noChangeAspect="1"/>
          </p:cNvGraphicFramePr>
          <p:nvPr>
            <p:extLst/>
          </p:nvPr>
        </p:nvGraphicFramePr>
        <p:xfrm>
          <a:off x="6536850" y="3630202"/>
          <a:ext cx="1602421" cy="334418"/>
        </p:xfrm>
        <a:graphic>
          <a:graphicData uri="http://schemas.openxmlformats.org/presentationml/2006/ole">
            <mc:AlternateContent xmlns:mc="http://schemas.openxmlformats.org/markup-compatibility/2006">
              <mc:Choice xmlns:v="urn:schemas-microsoft-com:vml" Requires="v">
                <p:oleObj spid="_x0000_s303112" name="Equation" r:id="rId15" imgW="1091726" imgH="228501" progId="Equation.DSMT4">
                  <p:embed/>
                </p:oleObj>
              </mc:Choice>
              <mc:Fallback>
                <p:oleObj name="Equation" r:id="rId15" imgW="1091726" imgH="228501" progId="Equation.DSMT4">
                  <p:embed/>
                  <p:pic>
                    <p:nvPicPr>
                      <p:cNvPr id="20" name="对象 1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536850" y="3630202"/>
                        <a:ext cx="1602421" cy="334418"/>
                      </a:xfrm>
                      <a:prstGeom prst="rect">
                        <a:avLst/>
                      </a:prstGeom>
                      <a:noFill/>
                    </p:spPr>
                  </p:pic>
                </p:oleObj>
              </mc:Fallback>
            </mc:AlternateContent>
          </a:graphicData>
        </a:graphic>
      </p:graphicFrame>
      <p:graphicFrame>
        <p:nvGraphicFramePr>
          <p:cNvPr id="22" name="对象 21"/>
          <p:cNvGraphicFramePr>
            <a:graphicFrameLocks noChangeAspect="1"/>
          </p:cNvGraphicFramePr>
          <p:nvPr>
            <p:extLst/>
          </p:nvPr>
        </p:nvGraphicFramePr>
        <p:xfrm>
          <a:off x="1590949" y="4379330"/>
          <a:ext cx="6524351" cy="656814"/>
        </p:xfrm>
        <a:graphic>
          <a:graphicData uri="http://schemas.openxmlformats.org/presentationml/2006/ole">
            <mc:AlternateContent xmlns:mc="http://schemas.openxmlformats.org/markup-compatibility/2006">
              <mc:Choice xmlns:v="urn:schemas-microsoft-com:vml" Requires="v">
                <p:oleObj spid="_x0000_s303113" name="Equation" r:id="rId17" imgW="4254500" imgH="431800" progId="Equation.DSMT4">
                  <p:embed/>
                </p:oleObj>
              </mc:Choice>
              <mc:Fallback>
                <p:oleObj name="Equation" r:id="rId17" imgW="4254500" imgH="431800" progId="Equation.DSMT4">
                  <p:embed/>
                  <p:pic>
                    <p:nvPicPr>
                      <p:cNvPr id="22" name="对象 2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590949" y="4379330"/>
                        <a:ext cx="6524351" cy="656814"/>
                      </a:xfrm>
                      <a:prstGeom prst="rect">
                        <a:avLst/>
                      </a:prstGeom>
                      <a:noFill/>
                    </p:spPr>
                  </p:pic>
                </p:oleObj>
              </mc:Fallback>
            </mc:AlternateContent>
          </a:graphicData>
        </a:graphic>
      </p:graphicFrame>
      <p:sp>
        <p:nvSpPr>
          <p:cNvPr id="23" name="矩形 22"/>
          <p:cNvSpPr/>
          <p:nvPr/>
        </p:nvSpPr>
        <p:spPr>
          <a:xfrm>
            <a:off x="731519" y="5206351"/>
            <a:ext cx="6928061"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显见，为满足位态位置误差</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的要求，</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k</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应选为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3000</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4" name="Rectangle 21"/>
          <p:cNvSpPr>
            <a:spLocks noChangeArrowheads="1"/>
          </p:cNvSpPr>
          <p:nvPr/>
        </p:nvSpPr>
        <p:spPr bwMode="auto">
          <a:xfrm>
            <a:off x="1931671" y="558611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5" name="对象 24"/>
          <p:cNvGraphicFramePr>
            <a:graphicFrameLocks noChangeAspect="1"/>
          </p:cNvGraphicFramePr>
          <p:nvPr>
            <p:extLst/>
          </p:nvPr>
        </p:nvGraphicFramePr>
        <p:xfrm>
          <a:off x="3589020" y="5236235"/>
          <a:ext cx="697230" cy="355730"/>
        </p:xfrm>
        <a:graphic>
          <a:graphicData uri="http://schemas.openxmlformats.org/presentationml/2006/ole">
            <mc:AlternateContent xmlns:mc="http://schemas.openxmlformats.org/markup-compatibility/2006">
              <mc:Choice xmlns:v="urn:schemas-microsoft-com:vml" Requires="v">
                <p:oleObj spid="_x0000_s303114" name="Equation" r:id="rId19" imgW="469696" imgH="241195" progId="Equation.DSMT4">
                  <p:embed/>
                </p:oleObj>
              </mc:Choice>
              <mc:Fallback>
                <p:oleObj name="Equation" r:id="rId19" imgW="469696" imgH="241195" progId="Equation.DSMT4">
                  <p:embed/>
                  <p:pic>
                    <p:nvPicPr>
                      <p:cNvPr id="25" name="对象 24"/>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589020" y="5236235"/>
                        <a:ext cx="697230" cy="355730"/>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388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39199623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fade">
                                      <p:cBhvr>
                                        <p:cTn id="10" dur="500"/>
                                        <p:tgtEl>
                                          <p:spTgt spid="11"/>
                                        </p:tgtEl>
                                      </p:cBhvr>
                                    </p:animEffect>
                                  </p:childTnLst>
                                </p:cTn>
                              </p:par>
                              <p:par>
                                <p:cTn id="11" presetID="10" presetClass="entr" presetSubtype="0" fill="hold" nodeType="withEffect">
                                  <p:stCondLst>
                                    <p:cond delay="0"/>
                                  </p:stCondLst>
                                  <p:childTnLst>
                                    <p:set>
                                      <p:cBhvr>
                                        <p:cTn id="12" dur="1" fill="hold">
                                          <p:stCondLst>
                                            <p:cond delay="0"/>
                                          </p:stCondLst>
                                        </p:cTn>
                                        <p:tgtEl>
                                          <p:spTgt spid="17"/>
                                        </p:tgtEl>
                                        <p:attrNameLst>
                                          <p:attrName>style.visibility</p:attrName>
                                        </p:attrNameLst>
                                      </p:cBhvr>
                                      <p:to>
                                        <p:strVal val="visible"/>
                                      </p:to>
                                    </p:set>
                                    <p:animEffect transition="in" filter="fade">
                                      <p:cBhvr>
                                        <p:cTn id="13" dur="500"/>
                                        <p:tgtEl>
                                          <p:spTgt spid="17"/>
                                        </p:tgtEl>
                                      </p:cBhvr>
                                    </p:animEffect>
                                  </p:childTnLst>
                                </p:cTn>
                              </p:par>
                              <p:par>
                                <p:cTn id="14" presetID="10" presetClass="entr" presetSubtype="0" fill="hold" nodeType="withEffect">
                                  <p:stCondLst>
                                    <p:cond delay="0"/>
                                  </p:stCondLst>
                                  <p:childTnLst>
                                    <p:set>
                                      <p:cBhvr>
                                        <p:cTn id="15" dur="1" fill="hold">
                                          <p:stCondLst>
                                            <p:cond delay="0"/>
                                          </p:stCondLst>
                                        </p:cTn>
                                        <p:tgtEl>
                                          <p:spTgt spid="13"/>
                                        </p:tgtEl>
                                        <p:attrNameLst>
                                          <p:attrName>style.visibility</p:attrName>
                                        </p:attrNameLst>
                                      </p:cBhvr>
                                      <p:to>
                                        <p:strVal val="visible"/>
                                      </p:to>
                                    </p:set>
                                    <p:animEffect transition="in" filter="fade">
                                      <p:cBhvr>
                                        <p:cTn id="16" dur="500"/>
                                        <p:tgtEl>
                                          <p:spTgt spid="13"/>
                                        </p:tgtEl>
                                      </p:cBhvr>
                                    </p:animEffect>
                                  </p:childTnLst>
                                </p:cTn>
                              </p:par>
                              <p:par>
                                <p:cTn id="17" presetID="10" presetClass="entr" presetSubtype="0" fill="hold" nodeType="with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fade">
                                      <p:cBhvr>
                                        <p:cTn id="19" dur="500"/>
                                        <p:tgtEl>
                                          <p:spTgt spid="15"/>
                                        </p:tgtEl>
                                      </p:cBhvr>
                                    </p:animEffect>
                                  </p:childTnLst>
                                </p:cTn>
                              </p:par>
                              <p:par>
                                <p:cTn id="20" presetID="10" presetClass="entr" presetSubtype="0" fill="hold" nodeType="with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5"/>
                                        </p:tgtEl>
                                        <p:attrNameLst>
                                          <p:attrName>style.visibility</p:attrName>
                                        </p:attrNameLst>
                                      </p:cBhvr>
                                      <p:to>
                                        <p:strVal val="visible"/>
                                      </p:to>
                                    </p:set>
                                    <p:animEffect transition="in" filter="fade">
                                      <p:cBhvr>
                                        <p:cTn id="25" dur="500"/>
                                        <p:tgtEl>
                                          <p:spTgt spid="5"/>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18"/>
                                        </p:tgtEl>
                                        <p:attrNameLst>
                                          <p:attrName>style.visibility</p:attrName>
                                        </p:attrNameLst>
                                      </p:cBhvr>
                                      <p:to>
                                        <p:strVal val="visible"/>
                                      </p:to>
                                    </p:set>
                                    <p:animEffect transition="in" filter="fade">
                                      <p:cBhvr>
                                        <p:cTn id="30" dur="500"/>
                                        <p:tgtEl>
                                          <p:spTgt spid="18"/>
                                        </p:tgtEl>
                                      </p:cBhvr>
                                    </p:animEffect>
                                  </p:childTnLst>
                                </p:cTn>
                              </p:par>
                              <p:par>
                                <p:cTn id="31" presetID="10" presetClass="entr" presetSubtype="0" fill="hold" nodeType="withEffect">
                                  <p:stCondLst>
                                    <p:cond delay="0"/>
                                  </p:stCondLst>
                                  <p:childTnLst>
                                    <p:set>
                                      <p:cBhvr>
                                        <p:cTn id="32" dur="1" fill="hold">
                                          <p:stCondLst>
                                            <p:cond delay="0"/>
                                          </p:stCondLst>
                                        </p:cTn>
                                        <p:tgtEl>
                                          <p:spTgt spid="20"/>
                                        </p:tgtEl>
                                        <p:attrNameLst>
                                          <p:attrName>style.visibility</p:attrName>
                                        </p:attrNameLst>
                                      </p:cBhvr>
                                      <p:to>
                                        <p:strVal val="visible"/>
                                      </p:to>
                                    </p:set>
                                    <p:animEffect transition="in" filter="fade">
                                      <p:cBhvr>
                                        <p:cTn id="33" dur="500"/>
                                        <p:tgtEl>
                                          <p:spTgt spid="20"/>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nodeType="clickEffect">
                                  <p:stCondLst>
                                    <p:cond delay="0"/>
                                  </p:stCondLst>
                                  <p:childTnLst>
                                    <p:set>
                                      <p:cBhvr>
                                        <p:cTn id="37" dur="1" fill="hold">
                                          <p:stCondLst>
                                            <p:cond delay="0"/>
                                          </p:stCondLst>
                                        </p:cTn>
                                        <p:tgtEl>
                                          <p:spTgt spid="22"/>
                                        </p:tgtEl>
                                        <p:attrNameLst>
                                          <p:attrName>style.visibility</p:attrName>
                                        </p:attrNameLst>
                                      </p:cBhvr>
                                      <p:to>
                                        <p:strVal val="visible"/>
                                      </p:to>
                                    </p:set>
                                    <p:animEffect transition="in" filter="fade">
                                      <p:cBhvr>
                                        <p:cTn id="38" dur="500"/>
                                        <p:tgtEl>
                                          <p:spTgt spid="22"/>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23"/>
                                        </p:tgtEl>
                                        <p:attrNameLst>
                                          <p:attrName>style.visibility</p:attrName>
                                        </p:attrNameLst>
                                      </p:cBhvr>
                                      <p:to>
                                        <p:strVal val="visible"/>
                                      </p:to>
                                    </p:set>
                                    <p:animEffect transition="in" filter="fade">
                                      <p:cBhvr>
                                        <p:cTn id="43" dur="500"/>
                                        <p:tgtEl>
                                          <p:spTgt spid="23"/>
                                        </p:tgtEl>
                                      </p:cBhvr>
                                    </p:animEffect>
                                  </p:childTnLst>
                                </p:cTn>
                              </p:par>
                              <p:par>
                                <p:cTn id="44" presetID="10" presetClass="entr" presetSubtype="0" fill="hold" nodeType="withEffect">
                                  <p:stCondLst>
                                    <p:cond delay="0"/>
                                  </p:stCondLst>
                                  <p:childTnLst>
                                    <p:set>
                                      <p:cBhvr>
                                        <p:cTn id="45" dur="1" fill="hold">
                                          <p:stCondLst>
                                            <p:cond delay="0"/>
                                          </p:stCondLst>
                                        </p:cTn>
                                        <p:tgtEl>
                                          <p:spTgt spid="25"/>
                                        </p:tgtEl>
                                        <p:attrNameLst>
                                          <p:attrName>style.visibility</p:attrName>
                                        </p:attrNameLst>
                                      </p:cBhvr>
                                      <p:to>
                                        <p:strVal val="visible"/>
                                      </p:to>
                                    </p:set>
                                    <p:animEffect transition="in" filter="fade">
                                      <p:cBhvr>
                                        <p:cTn id="46"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8" grpId="0"/>
      <p:bldP spid="23" grpId="0"/>
    </p:bldLst>
  </p:timing>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32033" y="1401442"/>
            <a:ext cx="4416594"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引入反馈后，系统的框图如图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4-9</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所示。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pic>
        <p:nvPicPr>
          <p:cNvPr id="51202" name="Picture 2" descr="9-18"/>
          <p:cNvPicPr>
            <a:picLocks noChangeAspect="1" noChangeArrowheads="1"/>
          </p:cNvPicPr>
          <p:nvPr/>
        </p:nvPicPr>
        <p:blipFill>
          <a:blip r:embed="rId3">
            <a:lum bright="-12000" contrast="36000"/>
            <a:extLst>
              <a:ext uri="{28A0092B-C50C-407E-A947-70E740481C1C}">
                <a14:useLocalDpi xmlns:a14="http://schemas.microsoft.com/office/drawing/2010/main" val="0"/>
              </a:ext>
            </a:extLst>
          </a:blip>
          <a:srcRect/>
          <a:stretch>
            <a:fillRect/>
          </a:stretch>
        </p:blipFill>
        <p:spPr bwMode="auto">
          <a:xfrm>
            <a:off x="1866662" y="2068830"/>
            <a:ext cx="4949434" cy="1817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矩形 4"/>
          <p:cNvSpPr/>
          <p:nvPr/>
        </p:nvSpPr>
        <p:spPr>
          <a:xfrm>
            <a:off x="3648340" y="3886200"/>
            <a:ext cx="864340" cy="380873"/>
          </a:xfrm>
          <a:prstGeom prst="rect">
            <a:avLst/>
          </a:prstGeom>
        </p:spPr>
        <p:txBody>
          <a:bodyPr wrap="none">
            <a:spAutoFit/>
          </a:bodyPr>
          <a:lstStyle/>
          <a:p>
            <a:pPr marL="0" marR="0" lvl="0" indent="228600" algn="ctr" defTabSz="914400" rtl="0" eaLnBrk="1" fontAlgn="auto" latinLnBrk="0" hangingPunct="1">
              <a:lnSpc>
                <a:spcPct val="125000"/>
              </a:lnSpc>
              <a:spcBef>
                <a:spcPts val="0"/>
              </a:spcBef>
              <a:spcAft>
                <a:spcPts val="0"/>
              </a:spcAft>
              <a:buClrTx/>
              <a:buSzTx/>
              <a:buFontTx/>
              <a:buNone/>
              <a:tabLst/>
              <a:defRPr/>
            </a:pPr>
            <a:r>
              <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图</a:t>
            </a:r>
            <a:r>
              <a:rPr kumimoji="0" lang="en-US"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4-9</a:t>
            </a:r>
            <a:endParaRPr kumimoji="0" lang="zh-CN" altLang="zh-CN" sz="12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6" name="矩形 5"/>
          <p:cNvSpPr/>
          <p:nvPr/>
        </p:nvSpPr>
        <p:spPr>
          <a:xfrm>
            <a:off x="782427" y="4296341"/>
            <a:ext cx="2723823"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闭环系统的特征多项式为</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8" name="对象 7"/>
          <p:cNvGraphicFramePr>
            <a:graphicFrameLocks noChangeAspect="1"/>
          </p:cNvGraphicFramePr>
          <p:nvPr>
            <p:extLst/>
          </p:nvPr>
        </p:nvGraphicFramePr>
        <p:xfrm>
          <a:off x="2726419" y="4871135"/>
          <a:ext cx="3011441" cy="363189"/>
        </p:xfrm>
        <a:graphic>
          <a:graphicData uri="http://schemas.openxmlformats.org/presentationml/2006/ole">
            <mc:AlternateContent xmlns:mc="http://schemas.openxmlformats.org/markup-compatibility/2006">
              <mc:Choice xmlns:v="urn:schemas-microsoft-com:vml" Requires="v">
                <p:oleObj spid="_x0000_s304130" name="Equation" r:id="rId4" imgW="1892300" imgH="228600" progId="Equation.DSMT4">
                  <p:embed/>
                </p:oleObj>
              </mc:Choice>
              <mc:Fallback>
                <p:oleObj name="Equation" r:id="rId4" imgW="1892300" imgH="228600" progId="Equation.DSMT4">
                  <p:embed/>
                  <p:pic>
                    <p:nvPicPr>
                      <p:cNvPr id="8" name="对象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26419" y="4871135"/>
                        <a:ext cx="3011441" cy="363189"/>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389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2364620614"/>
      </p:ext>
    </p:extLst>
  </p:cSld>
  <p:clrMapOvr>
    <a:masterClrMapping/>
  </p:clrMapOvr>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42950" y="1161412"/>
            <a:ext cx="2520242"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3</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）计算反馈系数阵</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h</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782075" y="1541660"/>
            <a:ext cx="4312860"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闭环系统的特征多项式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7" name="对象 6"/>
          <p:cNvGraphicFramePr>
            <a:graphicFrameLocks noChangeAspect="1"/>
          </p:cNvGraphicFramePr>
          <p:nvPr>
            <p:extLst/>
          </p:nvPr>
        </p:nvGraphicFramePr>
        <p:xfrm>
          <a:off x="3380435" y="1660058"/>
          <a:ext cx="411480" cy="261851"/>
        </p:xfrm>
        <a:graphic>
          <a:graphicData uri="http://schemas.openxmlformats.org/presentationml/2006/ole">
            <mc:AlternateContent xmlns:mc="http://schemas.openxmlformats.org/markup-compatibility/2006">
              <mc:Choice xmlns:v="urn:schemas-microsoft-com:vml" Requires="v">
                <p:oleObj spid="_x0000_s305154" name="Equation" r:id="rId3" imgW="317225" imgH="203024" progId="Equation.DSMT4">
                  <p:embed/>
                </p:oleObj>
              </mc:Choice>
              <mc:Fallback>
                <p:oleObj name="Equation" r:id="rId3" imgW="317225" imgH="203024"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80435" y="1660058"/>
                        <a:ext cx="411480" cy="261851"/>
                      </a:xfrm>
                      <a:prstGeom prst="rect">
                        <a:avLst/>
                      </a:prstGeom>
                      <a:noFill/>
                    </p:spPr>
                  </p:pic>
                </p:oleObj>
              </mc:Fallback>
            </mc:AlternateContent>
          </a:graphicData>
        </a:graphic>
      </p:graphicFrame>
      <p:graphicFrame>
        <p:nvGraphicFramePr>
          <p:cNvPr id="9" name="对象 8"/>
          <p:cNvGraphicFramePr>
            <a:graphicFrameLocks noChangeAspect="1"/>
          </p:cNvGraphicFramePr>
          <p:nvPr>
            <p:extLst/>
          </p:nvPr>
        </p:nvGraphicFramePr>
        <p:xfrm>
          <a:off x="2354581" y="2040306"/>
          <a:ext cx="3211829" cy="383502"/>
        </p:xfrm>
        <a:graphic>
          <a:graphicData uri="http://schemas.openxmlformats.org/presentationml/2006/ole">
            <mc:AlternateContent xmlns:mc="http://schemas.openxmlformats.org/markup-compatibility/2006">
              <mc:Choice xmlns:v="urn:schemas-microsoft-com:vml" Requires="v">
                <p:oleObj spid="_x0000_s305155" name="公式" r:id="rId5" imgW="1917700" imgH="228600" progId="Equation.3">
                  <p:embed/>
                </p:oleObj>
              </mc:Choice>
              <mc:Fallback>
                <p:oleObj name="公式" r:id="rId5" imgW="1917700" imgH="228600" progId="Equation.3">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354581" y="2040306"/>
                        <a:ext cx="3211829" cy="383502"/>
                      </a:xfrm>
                      <a:prstGeom prst="rect">
                        <a:avLst/>
                      </a:prstGeom>
                      <a:noFill/>
                    </p:spPr>
                  </p:pic>
                </p:oleObj>
              </mc:Fallback>
            </mc:AlternateContent>
          </a:graphicData>
        </a:graphic>
      </p:graphicFrame>
      <p:sp>
        <p:nvSpPr>
          <p:cNvPr id="10" name="矩形 9"/>
          <p:cNvSpPr/>
          <p:nvPr/>
        </p:nvSpPr>
        <p:spPr>
          <a:xfrm>
            <a:off x="1038121" y="2423808"/>
            <a:ext cx="415498"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或</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2" name="对象 11"/>
          <p:cNvGraphicFramePr>
            <a:graphicFrameLocks noChangeAspect="1"/>
          </p:cNvGraphicFramePr>
          <p:nvPr>
            <p:extLst/>
          </p:nvPr>
        </p:nvGraphicFramePr>
        <p:xfrm>
          <a:off x="2694635" y="2804057"/>
          <a:ext cx="2400300" cy="426369"/>
        </p:xfrm>
        <a:graphic>
          <a:graphicData uri="http://schemas.openxmlformats.org/presentationml/2006/ole">
            <mc:AlternateContent xmlns:mc="http://schemas.openxmlformats.org/markup-compatibility/2006">
              <mc:Choice xmlns:v="urn:schemas-microsoft-com:vml" Requires="v">
                <p:oleObj spid="_x0000_s305156" name="公式" r:id="rId7" imgW="1447172" imgH="253890" progId="Equation.3">
                  <p:embed/>
                </p:oleObj>
              </mc:Choice>
              <mc:Fallback>
                <p:oleObj name="公式" r:id="rId7" imgW="1447172" imgH="253890" progId="Equation.3">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694635" y="2804057"/>
                        <a:ext cx="2400300" cy="426369"/>
                      </a:xfrm>
                      <a:prstGeom prst="rect">
                        <a:avLst/>
                      </a:prstGeom>
                      <a:noFill/>
                    </p:spPr>
                  </p:pic>
                </p:oleObj>
              </mc:Fallback>
            </mc:AlternateContent>
          </a:graphicData>
        </a:graphic>
      </p:graphicFrame>
      <p:sp>
        <p:nvSpPr>
          <p:cNvPr id="13" name="矩形 12"/>
          <p:cNvSpPr/>
          <p:nvPr/>
        </p:nvSpPr>
        <p:spPr>
          <a:xfrm>
            <a:off x="1033657" y="3305956"/>
            <a:ext cx="1338828"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从而可得：</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5" name="对象 14"/>
          <p:cNvGraphicFramePr>
            <a:graphicFrameLocks noChangeAspect="1"/>
          </p:cNvGraphicFramePr>
          <p:nvPr>
            <p:extLst/>
          </p:nvPr>
        </p:nvGraphicFramePr>
        <p:xfrm>
          <a:off x="2354581" y="3669489"/>
          <a:ext cx="5053220" cy="842204"/>
        </p:xfrm>
        <a:graphic>
          <a:graphicData uri="http://schemas.openxmlformats.org/presentationml/2006/ole">
            <mc:AlternateContent xmlns:mc="http://schemas.openxmlformats.org/markup-compatibility/2006">
              <mc:Choice xmlns:v="urn:schemas-microsoft-com:vml" Requires="v">
                <p:oleObj spid="_x0000_s305157" name="Equation" r:id="rId9" imgW="3200400" imgH="533400" progId="Equation.DSMT4">
                  <p:embed/>
                </p:oleObj>
              </mc:Choice>
              <mc:Fallback>
                <p:oleObj name="Equation" r:id="rId9" imgW="3200400" imgH="533400" progId="Equation.DSMT4">
                  <p:embed/>
                  <p:pic>
                    <p:nvPicPr>
                      <p:cNvPr id="15" name="对象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354581" y="3669489"/>
                        <a:ext cx="5053220" cy="842204"/>
                      </a:xfrm>
                      <a:prstGeom prst="rect">
                        <a:avLst/>
                      </a:prstGeom>
                      <a:noFill/>
                    </p:spPr>
                  </p:pic>
                </p:oleObj>
              </mc:Fallback>
            </mc:AlternateContent>
          </a:graphicData>
        </a:graphic>
      </p:graphicFrame>
      <p:sp>
        <p:nvSpPr>
          <p:cNvPr id="16" name="矩形 15"/>
          <p:cNvSpPr/>
          <p:nvPr/>
        </p:nvSpPr>
        <p:spPr>
          <a:xfrm>
            <a:off x="986475" y="4511692"/>
            <a:ext cx="3416320"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比较两边同次项的系数，可得：</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8" name="对象 17"/>
          <p:cNvGraphicFramePr>
            <a:graphicFrameLocks noChangeAspect="1"/>
          </p:cNvGraphicFramePr>
          <p:nvPr>
            <p:extLst/>
          </p:nvPr>
        </p:nvGraphicFramePr>
        <p:xfrm>
          <a:off x="2041091" y="5040841"/>
          <a:ext cx="4677242" cy="562367"/>
        </p:xfrm>
        <a:graphic>
          <a:graphicData uri="http://schemas.openxmlformats.org/presentationml/2006/ole">
            <mc:AlternateContent xmlns:mc="http://schemas.openxmlformats.org/markup-compatibility/2006">
              <mc:Choice xmlns:v="urn:schemas-microsoft-com:vml" Requires="v">
                <p:oleObj spid="_x0000_s305158" name="Equation" r:id="rId11" imgW="3251200" imgH="393700" progId="Equation.DSMT4">
                  <p:embed/>
                </p:oleObj>
              </mc:Choice>
              <mc:Fallback>
                <p:oleObj name="Equation" r:id="rId11" imgW="3251200" imgH="393700" progId="Equation.DSMT4">
                  <p:embed/>
                  <p:pic>
                    <p:nvPicPr>
                      <p:cNvPr id="18" name="对象 1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041091" y="5040841"/>
                        <a:ext cx="4677242" cy="562367"/>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390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4009071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500"/>
                                        <p:tgtEl>
                                          <p:spTgt spid="10"/>
                                        </p:tgtEl>
                                      </p:cBhvr>
                                    </p:animEffect>
                                  </p:childTnLst>
                                </p:cTn>
                              </p:par>
                              <p:par>
                                <p:cTn id="19" presetID="10" presetClass="entr" presetSubtype="0" fill="hold" nodeType="with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3"/>
                                        </p:tgtEl>
                                        <p:attrNameLst>
                                          <p:attrName>style.visibility</p:attrName>
                                        </p:attrNameLst>
                                      </p:cBhvr>
                                      <p:to>
                                        <p:strVal val="visible"/>
                                      </p:to>
                                    </p:set>
                                    <p:animEffect transition="in" filter="fade">
                                      <p:cBhvr>
                                        <p:cTn id="26" dur="500"/>
                                        <p:tgtEl>
                                          <p:spTgt spid="13"/>
                                        </p:tgtEl>
                                      </p:cBhvr>
                                    </p:animEffect>
                                  </p:childTnLst>
                                </p:cTn>
                              </p:par>
                              <p:par>
                                <p:cTn id="27" presetID="10" presetClass="entr" presetSubtype="0" fill="hold" nodeType="withEffect">
                                  <p:stCondLst>
                                    <p:cond delay="0"/>
                                  </p:stCondLst>
                                  <p:childTnLst>
                                    <p:set>
                                      <p:cBhvr>
                                        <p:cTn id="28" dur="1" fill="hold">
                                          <p:stCondLst>
                                            <p:cond delay="0"/>
                                          </p:stCondLst>
                                        </p:cTn>
                                        <p:tgtEl>
                                          <p:spTgt spid="15"/>
                                        </p:tgtEl>
                                        <p:attrNameLst>
                                          <p:attrName>style.visibility</p:attrName>
                                        </p:attrNameLst>
                                      </p:cBhvr>
                                      <p:to>
                                        <p:strVal val="visible"/>
                                      </p:to>
                                    </p:set>
                                    <p:animEffect transition="in" filter="fade">
                                      <p:cBhvr>
                                        <p:cTn id="29" dur="500"/>
                                        <p:tgtEl>
                                          <p:spTgt spid="15"/>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16"/>
                                        </p:tgtEl>
                                        <p:attrNameLst>
                                          <p:attrName>style.visibility</p:attrName>
                                        </p:attrNameLst>
                                      </p:cBhvr>
                                      <p:to>
                                        <p:strVal val="visible"/>
                                      </p:to>
                                    </p:set>
                                    <p:animEffect transition="in" filter="fade">
                                      <p:cBhvr>
                                        <p:cTn id="34" dur="500"/>
                                        <p:tgtEl>
                                          <p:spTgt spid="16"/>
                                        </p:tgtEl>
                                      </p:cBhvr>
                                    </p:animEffect>
                                  </p:childTnLst>
                                </p:cTn>
                              </p:par>
                              <p:par>
                                <p:cTn id="35" presetID="10" presetClass="entr" presetSubtype="0" fill="hold" nodeType="withEffect">
                                  <p:stCondLst>
                                    <p:cond delay="0"/>
                                  </p:stCondLst>
                                  <p:childTnLst>
                                    <p:set>
                                      <p:cBhvr>
                                        <p:cTn id="36" dur="1" fill="hold">
                                          <p:stCondLst>
                                            <p:cond delay="0"/>
                                          </p:stCondLst>
                                        </p:cTn>
                                        <p:tgtEl>
                                          <p:spTgt spid="18"/>
                                        </p:tgtEl>
                                        <p:attrNameLst>
                                          <p:attrName>style.visibility</p:attrName>
                                        </p:attrNameLst>
                                      </p:cBhvr>
                                      <p:to>
                                        <p:strVal val="visible"/>
                                      </p:to>
                                    </p:set>
                                    <p:animEffect transition="in" filter="fade">
                                      <p:cBhvr>
                                        <p:cTn id="3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0" grpId="0"/>
      <p:bldP spid="13" grpId="0"/>
      <p:bldP spid="16" grpId="0"/>
    </p:bldLst>
  </p:timing>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23924" y="1138552"/>
            <a:ext cx="6039716"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）系统在单位斜坡信号  </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作用下的稳态误差为：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2906596" y="1190927"/>
          <a:ext cx="674370" cy="363123"/>
        </p:xfrm>
        <a:graphic>
          <a:graphicData uri="http://schemas.openxmlformats.org/presentationml/2006/ole">
            <mc:AlternateContent xmlns:mc="http://schemas.openxmlformats.org/markup-compatibility/2006">
              <mc:Choice xmlns:v="urn:schemas-microsoft-com:vml" Requires="v">
                <p:oleObj spid="_x0000_s306178" name="Equation" r:id="rId3" imgW="368140" imgH="203112" progId="Equation.DSMT4">
                  <p:embed/>
                </p:oleObj>
              </mc:Choice>
              <mc:Fallback>
                <p:oleObj name="Equation" r:id="rId3" imgW="368140" imgH="203112"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06596" y="1190927"/>
                        <a:ext cx="674370" cy="363123"/>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2906596" y="1737360"/>
          <a:ext cx="2040221" cy="658654"/>
        </p:xfrm>
        <a:graphic>
          <a:graphicData uri="http://schemas.openxmlformats.org/presentationml/2006/ole">
            <mc:AlternateContent xmlns:mc="http://schemas.openxmlformats.org/markup-compatibility/2006">
              <mc:Choice xmlns:v="urn:schemas-microsoft-com:vml" Requires="v">
                <p:oleObj spid="_x0000_s306179" name="Equation" r:id="rId5" imgW="1205977" imgH="393529" progId="Equation.DSMT4">
                  <p:embed/>
                </p:oleObj>
              </mc:Choice>
              <mc:Fallback>
                <p:oleObj name="Equation" r:id="rId5" imgW="1205977" imgH="393529"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06596" y="1737360"/>
                        <a:ext cx="2040221" cy="658654"/>
                      </a:xfrm>
                      <a:prstGeom prst="rect">
                        <a:avLst/>
                      </a:prstGeom>
                      <a:noFill/>
                    </p:spPr>
                  </p:pic>
                </p:oleObj>
              </mc:Fallback>
            </mc:AlternateContent>
          </a:graphicData>
        </a:graphic>
      </p:graphicFrame>
      <p:sp>
        <p:nvSpPr>
          <p:cNvPr id="9" name="矩形 8"/>
          <p:cNvSpPr/>
          <p:nvPr/>
        </p:nvSpPr>
        <p:spPr>
          <a:xfrm>
            <a:off x="587629" y="2681602"/>
            <a:ext cx="2151551" cy="438582"/>
          </a:xfrm>
          <a:prstGeom prst="rect">
            <a:avLst/>
          </a:prstGeom>
        </p:spPr>
        <p:txBody>
          <a:bodyPr wrap="none">
            <a:spAutoFit/>
          </a:bodyPr>
          <a:lstStyle/>
          <a:p>
            <a:pPr marL="0" marR="0" lvl="0" indent="0" algn="l"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srgbClr val="0070C0"/>
                </a:solidFill>
                <a:effectLst/>
                <a:uLnTx/>
                <a:uFillTx/>
                <a:latin typeface="Times New Roman" panose="02020603050405020304" pitchFamily="18" charset="0"/>
                <a:ea typeface="等线" panose="02010600030101010101" pitchFamily="2" charset="-122"/>
                <a:cs typeface="+mn-cs"/>
              </a:rPr>
              <a:t>思考题</a:t>
            </a:r>
            <a:r>
              <a:rPr kumimoji="0" lang="en-US" altLang="zh-CN" sz="1800" b="1" i="0" u="none" strike="noStrike" kern="100" cap="none" spc="0" normalizeH="0" baseline="0" noProof="0" dirty="0">
                <a:ln>
                  <a:noFill/>
                </a:ln>
                <a:solidFill>
                  <a:srgbClr val="0070C0"/>
                </a:solidFill>
                <a:effectLst/>
                <a:uLnTx/>
                <a:uFillTx/>
                <a:latin typeface="Times New Roman" panose="02020603050405020304" pitchFamily="18" charset="0"/>
                <a:ea typeface="等线" panose="02010600030101010101" pitchFamily="2" charset="-122"/>
                <a:cs typeface="+mn-cs"/>
              </a:rPr>
              <a:t>2</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：为什么？</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0" name="矩形 9"/>
          <p:cNvSpPr/>
          <p:nvPr/>
        </p:nvSpPr>
        <p:spPr>
          <a:xfrm>
            <a:off x="587628" y="3603145"/>
            <a:ext cx="7424802"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如果</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超过允许值，可适当将非主控极点</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移得离虚轴远一些，使</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K</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值增大，以减小误差。这时，系数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的数值需要重新计算。</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2" name="对象 11"/>
          <p:cNvGraphicFramePr>
            <a:graphicFrameLocks noChangeAspect="1"/>
          </p:cNvGraphicFramePr>
          <p:nvPr>
            <p:extLst/>
          </p:nvPr>
        </p:nvGraphicFramePr>
        <p:xfrm>
          <a:off x="1445409" y="3603146"/>
          <a:ext cx="388620" cy="388620"/>
        </p:xfrm>
        <a:graphic>
          <a:graphicData uri="http://schemas.openxmlformats.org/presentationml/2006/ole">
            <mc:AlternateContent xmlns:mc="http://schemas.openxmlformats.org/markup-compatibility/2006">
              <mc:Choice xmlns:v="urn:schemas-microsoft-com:vml" Requires="v">
                <p:oleObj spid="_x0000_s306180" name="Equation" r:id="rId7" imgW="228600" imgH="228600" progId="Equation.DSMT4">
                  <p:embed/>
                </p:oleObj>
              </mc:Choice>
              <mc:Fallback>
                <p:oleObj name="Equation" r:id="rId7" imgW="228600" imgH="228600"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45409" y="3603146"/>
                        <a:ext cx="388620" cy="388620"/>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5343116" y="3668775"/>
          <a:ext cx="255701" cy="322991"/>
        </p:xfrm>
        <a:graphic>
          <a:graphicData uri="http://schemas.openxmlformats.org/presentationml/2006/ole">
            <mc:AlternateContent xmlns:mc="http://schemas.openxmlformats.org/markup-compatibility/2006">
              <mc:Choice xmlns:v="urn:schemas-microsoft-com:vml" Requires="v">
                <p:oleObj spid="_x0000_s306181" name="Equation" r:id="rId9" imgW="177646" imgH="228402" progId="Equation.DSMT4">
                  <p:embed/>
                </p:oleObj>
              </mc:Choice>
              <mc:Fallback>
                <p:oleObj name="Equation" r:id="rId9" imgW="177646" imgH="228402"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343116" y="3668775"/>
                        <a:ext cx="255701" cy="322991"/>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4280863" y="3991766"/>
          <a:ext cx="826515" cy="374271"/>
        </p:xfrm>
        <a:graphic>
          <a:graphicData uri="http://schemas.openxmlformats.org/presentationml/2006/ole">
            <mc:AlternateContent xmlns:mc="http://schemas.openxmlformats.org/markup-compatibility/2006">
              <mc:Choice xmlns:v="urn:schemas-microsoft-com:vml" Requires="v">
                <p:oleObj spid="_x0000_s306182" name="Equation" r:id="rId11" imgW="508000" imgH="228600" progId="Equation.DSMT4">
                  <p:embed/>
                </p:oleObj>
              </mc:Choice>
              <mc:Fallback>
                <p:oleObj name="Equation" r:id="rId11" imgW="508000" imgH="228600" progId="Equation.DSMT4">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80863" y="3991766"/>
                        <a:ext cx="826515" cy="374271"/>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391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7694787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fade">
                                      <p:cBhvr>
                                        <p:cTn id="12" dur="500"/>
                                        <p:tgtEl>
                                          <p:spTgt spid="16"/>
                                        </p:tgtEl>
                                      </p:cBhvr>
                                    </p:animEffect>
                                  </p:childTnLst>
                                </p:cTn>
                              </p:par>
                              <p:par>
                                <p:cTn id="13" presetID="10" presetClass="entr" presetSubtype="0" fill="hold" nodeType="withEffect">
                                  <p:stCondLst>
                                    <p:cond delay="0"/>
                                  </p:stCondLst>
                                  <p:childTnLst>
                                    <p:set>
                                      <p:cBhvr>
                                        <p:cTn id="14" dur="1" fill="hold">
                                          <p:stCondLst>
                                            <p:cond delay="0"/>
                                          </p:stCondLst>
                                        </p:cTn>
                                        <p:tgtEl>
                                          <p:spTgt spid="14"/>
                                        </p:tgtEl>
                                        <p:attrNameLst>
                                          <p:attrName>style.visibility</p:attrName>
                                        </p:attrNameLst>
                                      </p:cBhvr>
                                      <p:to>
                                        <p:strVal val="visible"/>
                                      </p:to>
                                    </p:set>
                                    <p:animEffect transition="in" filter="fade">
                                      <p:cBhvr>
                                        <p:cTn id="15" dur="500"/>
                                        <p:tgtEl>
                                          <p:spTgt spid="14"/>
                                        </p:tgtEl>
                                      </p:cBhvr>
                                    </p:animEffect>
                                  </p:childTnLst>
                                </p:cTn>
                              </p:par>
                              <p:par>
                                <p:cTn id="16" presetID="10" presetClass="entr" presetSubtype="0" fill="hold" nodeType="withEffect">
                                  <p:stCondLst>
                                    <p:cond delay="0"/>
                                  </p:stCondLst>
                                  <p:childTnLst>
                                    <p:set>
                                      <p:cBhvr>
                                        <p:cTn id="17" dur="1" fill="hold">
                                          <p:stCondLst>
                                            <p:cond delay="0"/>
                                          </p:stCondLst>
                                        </p:cTn>
                                        <p:tgtEl>
                                          <p:spTgt spid="12"/>
                                        </p:tgtEl>
                                        <p:attrNameLst>
                                          <p:attrName>style.visibility</p:attrName>
                                        </p:attrNameLst>
                                      </p:cBhvr>
                                      <p:to>
                                        <p:strVal val="visible"/>
                                      </p:to>
                                    </p:set>
                                    <p:animEffect transition="in" filter="fade">
                                      <p:cBhvr>
                                        <p:cTn id="18" dur="500"/>
                                        <p:tgtEl>
                                          <p:spTgt spid="12"/>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fade">
                                      <p:cBhvr>
                                        <p:cTn id="21"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Lst>
  </p:timing>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290621" y="1155628"/>
            <a:ext cx="4836580" cy="496290"/>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3. </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积分控制的增广系统</a:t>
            </a:r>
            <a:r>
              <a:rPr kumimoji="0" lang="en-US"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鲁棒控制系统</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3" name="矩形 2"/>
          <p:cNvSpPr/>
          <p:nvPr/>
        </p:nvSpPr>
        <p:spPr>
          <a:xfrm>
            <a:off x="419779" y="1856560"/>
            <a:ext cx="8358461"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上面</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例</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4-3</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中，通过配参数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K</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来消除稳态误差。如果受控系统参数发生变化，则会出现稳态误差。这不是控制的思路，控制的思路是增加积分环节，使系统变成</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型无差系统，从而在参数摄动的情况下，仍能消除稳态位置误差。</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4" name="矩形 3"/>
          <p:cNvSpPr/>
          <p:nvPr/>
        </p:nvSpPr>
        <p:spPr>
          <a:xfrm>
            <a:off x="419779" y="3088072"/>
            <a:ext cx="8358461"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当受控对象参数发生变化时（这里所指的参数变化不是无限小的变化），若所设计的控制器仍能使闭环系统具有无静差特性，则称这样的控制器为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Robust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控制器。</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419779" y="4014753"/>
            <a:ext cx="8358461"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状态反馈没有增加积分环节。经典控制理论中用误差的积分来消除稳态误差，在此将其推广到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MIMO</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多输入</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多输出系统。</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6" name="页脚占位符 5"/>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7" name="灯片编号占位符 6"/>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392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8392223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
                                            <p:txEl>
                                              <p:pRg st="0" end="0"/>
                                            </p:txEl>
                                          </p:spTgt>
                                        </p:tgtEl>
                                        <p:attrNameLst>
                                          <p:attrName>style.visibility</p:attrName>
                                        </p:attrNameLst>
                                      </p:cBhvr>
                                      <p:to>
                                        <p:strVal val="visible"/>
                                      </p:to>
                                    </p:set>
                                    <p:animEffect transition="in" filter="fade">
                                      <p:cBhvr>
                                        <p:cTn id="12" dur="500"/>
                                        <p:tgtEl>
                                          <p:spTgt spid="4">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5" grpId="0"/>
    </p:bldLst>
  </p:timing>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27661" y="1378437"/>
            <a:ext cx="111440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状态增广</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5" name="矩形 4"/>
          <p:cNvSpPr/>
          <p:nvPr/>
        </p:nvSpPr>
        <p:spPr>
          <a:xfrm>
            <a:off x="754380" y="1724686"/>
            <a:ext cx="7703820" cy="1131079"/>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设输入、输出分别为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0" cap="none" spc="0" normalizeH="0" baseline="0" noProof="0" dirty="0">
                <a:ln>
                  <a:noFill/>
                </a:ln>
                <a:solidFill>
                  <a:srgbClr val="000000"/>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0" cap="none" spc="0" normalizeH="0" baseline="0" noProof="0" dirty="0">
                <a:ln>
                  <a:noFill/>
                </a:ln>
                <a:solidFill>
                  <a:srgbClr val="000000"/>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0" cap="none" spc="0" normalizeH="0" baseline="0" noProof="0" dirty="0">
                <a:ln>
                  <a:noFill/>
                </a:ln>
                <a:solidFill>
                  <a:srgbClr val="000000"/>
                </a:solidFill>
                <a:effectLst/>
                <a:uLnTx/>
                <a:uFillTx/>
                <a:latin typeface="Times New Roman" panose="02020603050405020304" pitchFamily="18" charset="0"/>
                <a:ea typeface="等线" panose="02010600030101010101" pitchFamily="2" charset="-122"/>
                <a:cs typeface="+mn-cs"/>
              </a:rPr>
              <a:t>维。</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若要求系统在稳态时对阶跃参考输入和阶跃扰动均无误差，系统应包含</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项。令</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，则</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，此时系统增加了</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维，称状态增广。</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7" name="对象 6"/>
          <p:cNvGraphicFramePr>
            <a:graphicFrameLocks noChangeAspect="1"/>
          </p:cNvGraphicFramePr>
          <p:nvPr>
            <p:extLst/>
          </p:nvPr>
        </p:nvGraphicFramePr>
        <p:xfrm>
          <a:off x="2889654" y="1873560"/>
          <a:ext cx="265027" cy="233847"/>
        </p:xfrm>
        <a:graphic>
          <a:graphicData uri="http://schemas.openxmlformats.org/presentationml/2006/ole">
            <mc:AlternateContent xmlns:mc="http://schemas.openxmlformats.org/markup-compatibility/2006">
              <mc:Choice xmlns:v="urn:schemas-microsoft-com:vml" Requires="v">
                <p:oleObj spid="_x0000_s307202" name="Equation" r:id="rId3" imgW="164957" imgH="139579" progId="Equation.DSMT4">
                  <p:embed/>
                </p:oleObj>
              </mc:Choice>
              <mc:Fallback>
                <p:oleObj name="Equation" r:id="rId3" imgW="164957" imgH="139579"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89654" y="1873560"/>
                        <a:ext cx="265027" cy="233847"/>
                      </a:xfrm>
                      <a:prstGeom prst="rect">
                        <a:avLst/>
                      </a:prstGeom>
                      <a:noFill/>
                    </p:spPr>
                  </p:pic>
                </p:oleObj>
              </mc:Fallback>
            </mc:AlternateContent>
          </a:graphicData>
        </a:graphic>
      </p:graphicFrame>
      <p:graphicFrame>
        <p:nvGraphicFramePr>
          <p:cNvPr id="9" name="对象 8"/>
          <p:cNvGraphicFramePr>
            <a:graphicFrameLocks noChangeAspect="1"/>
          </p:cNvGraphicFramePr>
          <p:nvPr>
            <p:extLst/>
          </p:nvPr>
        </p:nvGraphicFramePr>
        <p:xfrm>
          <a:off x="3383280" y="1809418"/>
          <a:ext cx="171450" cy="296141"/>
        </p:xfrm>
        <a:graphic>
          <a:graphicData uri="http://schemas.openxmlformats.org/presentationml/2006/ole">
            <mc:AlternateContent xmlns:mc="http://schemas.openxmlformats.org/markup-compatibility/2006">
              <mc:Choice xmlns:v="urn:schemas-microsoft-com:vml" Requires="v">
                <p:oleObj spid="_x0000_s307203" name="Equation" r:id="rId5" imgW="101468" imgH="177569" progId="Equation.DSMT4">
                  <p:embed/>
                </p:oleObj>
              </mc:Choice>
              <mc:Fallback>
                <p:oleObj name="Equation" r:id="rId5" imgW="101468" imgH="177569"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83280" y="1809418"/>
                        <a:ext cx="171450" cy="296141"/>
                      </a:xfrm>
                      <a:prstGeom prst="rect">
                        <a:avLst/>
                      </a:prstGeom>
                      <a:noFill/>
                    </p:spPr>
                  </p:pic>
                </p:oleObj>
              </mc:Fallback>
            </mc:AlternateContent>
          </a:graphicData>
        </a:graphic>
      </p:graphicFrame>
      <p:graphicFrame>
        <p:nvGraphicFramePr>
          <p:cNvPr id="11" name="对象 10"/>
          <p:cNvGraphicFramePr>
            <a:graphicFrameLocks noChangeAspect="1"/>
          </p:cNvGraphicFramePr>
          <p:nvPr>
            <p:extLst/>
          </p:nvPr>
        </p:nvGraphicFramePr>
        <p:xfrm>
          <a:off x="3554730" y="2153094"/>
          <a:ext cx="605790" cy="337844"/>
        </p:xfrm>
        <a:graphic>
          <a:graphicData uri="http://schemas.openxmlformats.org/presentationml/2006/ole">
            <mc:AlternateContent xmlns:mc="http://schemas.openxmlformats.org/markup-compatibility/2006">
              <mc:Choice xmlns:v="urn:schemas-microsoft-com:vml" Requires="v">
                <p:oleObj spid="_x0000_s307204" name="公式" r:id="rId7" imgW="495085" imgH="279279" progId="Equation.3">
                  <p:embed/>
                </p:oleObj>
              </mc:Choice>
              <mc:Fallback>
                <p:oleObj name="公式" r:id="rId7" imgW="495085" imgH="279279" progId="Equation.3">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554730" y="2153094"/>
                        <a:ext cx="605790" cy="337844"/>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4846320" y="2123826"/>
          <a:ext cx="400050" cy="309716"/>
        </p:xfrm>
        <a:graphic>
          <a:graphicData uri="http://schemas.openxmlformats.org/presentationml/2006/ole">
            <mc:AlternateContent xmlns:mc="http://schemas.openxmlformats.org/markup-compatibility/2006">
              <mc:Choice xmlns:v="urn:schemas-microsoft-com:vml" Requires="v">
                <p:oleObj spid="_x0000_s307205" name="公式" r:id="rId9" imgW="291973" imgH="228501" progId="Equation.3">
                  <p:embed/>
                </p:oleObj>
              </mc:Choice>
              <mc:Fallback>
                <p:oleObj name="公式" r:id="rId9" imgW="291973" imgH="228501" progId="Equation.3">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846320" y="2123826"/>
                        <a:ext cx="400050" cy="309716"/>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5456396" y="2149109"/>
          <a:ext cx="620078" cy="345812"/>
        </p:xfrm>
        <a:graphic>
          <a:graphicData uri="http://schemas.openxmlformats.org/presentationml/2006/ole">
            <mc:AlternateContent xmlns:mc="http://schemas.openxmlformats.org/markup-compatibility/2006">
              <mc:Choice xmlns:v="urn:schemas-microsoft-com:vml" Requires="v">
                <p:oleObj spid="_x0000_s307206" name="公式" r:id="rId11" imgW="495085" imgH="279279" progId="Equation.3">
                  <p:embed/>
                </p:oleObj>
              </mc:Choice>
              <mc:Fallback>
                <p:oleObj name="公式" r:id="rId11" imgW="495085" imgH="279279" progId="Equation.3">
                  <p:embed/>
                  <p:pic>
                    <p:nvPicPr>
                      <p:cNvPr id="15" name="对象 1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456396" y="2149109"/>
                        <a:ext cx="620078" cy="345812"/>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6600117" y="2128416"/>
          <a:ext cx="360753" cy="320669"/>
        </p:xfrm>
        <a:graphic>
          <a:graphicData uri="http://schemas.openxmlformats.org/presentationml/2006/ole">
            <mc:AlternateContent xmlns:mc="http://schemas.openxmlformats.org/markup-compatibility/2006">
              <mc:Choice xmlns:v="urn:schemas-microsoft-com:vml" Requires="v">
                <p:oleObj spid="_x0000_s307207" name="Equation" r:id="rId12" imgW="253890" imgH="228501" progId="Equation.DSMT4">
                  <p:embed/>
                </p:oleObj>
              </mc:Choice>
              <mc:Fallback>
                <p:oleObj name="Equation" r:id="rId12" imgW="253890" imgH="228501" progId="Equation.DSMT4">
                  <p:embed/>
                  <p:pic>
                    <p:nvPicPr>
                      <p:cNvPr id="17" name="对象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6600117" y="2128416"/>
                        <a:ext cx="360753" cy="320669"/>
                      </a:xfrm>
                      <a:prstGeom prst="rect">
                        <a:avLst/>
                      </a:prstGeom>
                      <a:noFill/>
                    </p:spPr>
                  </p:pic>
                </p:oleObj>
              </mc:Fallback>
            </mc:AlternateContent>
          </a:graphicData>
        </a:graphic>
      </p:graphicFrame>
      <p:graphicFrame>
        <p:nvGraphicFramePr>
          <p:cNvPr id="19" name="对象 18"/>
          <p:cNvGraphicFramePr>
            <a:graphicFrameLocks noChangeAspect="1"/>
          </p:cNvGraphicFramePr>
          <p:nvPr>
            <p:extLst/>
          </p:nvPr>
        </p:nvGraphicFramePr>
        <p:xfrm>
          <a:off x="7029041" y="2178425"/>
          <a:ext cx="1859825" cy="287179"/>
        </p:xfrm>
        <a:graphic>
          <a:graphicData uri="http://schemas.openxmlformats.org/presentationml/2006/ole">
            <mc:AlternateContent xmlns:mc="http://schemas.openxmlformats.org/markup-compatibility/2006">
              <mc:Choice xmlns:v="urn:schemas-microsoft-com:vml" Requires="v">
                <p:oleObj spid="_x0000_s307208" name="公式" r:id="rId14" imgW="1295400" imgH="203200" progId="Equation.3">
                  <p:embed/>
                </p:oleObj>
              </mc:Choice>
              <mc:Fallback>
                <p:oleObj name="公式" r:id="rId14" imgW="1295400" imgH="203200" progId="Equation.3">
                  <p:embed/>
                  <p:pic>
                    <p:nvPicPr>
                      <p:cNvPr id="19" name="对象 1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29041" y="2178425"/>
                        <a:ext cx="1859825" cy="287179"/>
                      </a:xfrm>
                      <a:prstGeom prst="rect">
                        <a:avLst/>
                      </a:prstGeom>
                      <a:noFill/>
                    </p:spPr>
                  </p:pic>
                </p:oleObj>
              </mc:Fallback>
            </mc:AlternateContent>
          </a:graphicData>
        </a:graphic>
      </p:graphicFrame>
      <p:graphicFrame>
        <p:nvGraphicFramePr>
          <p:cNvPr id="20" name="对象 19"/>
          <p:cNvGraphicFramePr>
            <a:graphicFrameLocks noChangeAspect="1"/>
          </p:cNvGraphicFramePr>
          <p:nvPr>
            <p:extLst/>
          </p:nvPr>
        </p:nvGraphicFramePr>
        <p:xfrm>
          <a:off x="2472554" y="2465604"/>
          <a:ext cx="171450" cy="296141"/>
        </p:xfrm>
        <a:graphic>
          <a:graphicData uri="http://schemas.openxmlformats.org/presentationml/2006/ole">
            <mc:AlternateContent xmlns:mc="http://schemas.openxmlformats.org/markup-compatibility/2006">
              <mc:Choice xmlns:v="urn:schemas-microsoft-com:vml" Requires="v">
                <p:oleObj spid="_x0000_s307209" name="Equation" r:id="rId16" imgW="101468" imgH="177569" progId="Equation.DSMT4">
                  <p:embed/>
                </p:oleObj>
              </mc:Choice>
              <mc:Fallback>
                <p:oleObj name="Equation" r:id="rId16" imgW="101468" imgH="177569" progId="Equation.DSMT4">
                  <p:embed/>
                  <p:pic>
                    <p:nvPicPr>
                      <p:cNvPr id="20" name="对象 1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472554" y="2465604"/>
                        <a:ext cx="171450" cy="296141"/>
                      </a:xfrm>
                      <a:prstGeom prst="rect">
                        <a:avLst/>
                      </a:prstGeom>
                      <a:noFill/>
                    </p:spPr>
                  </p:pic>
                </p:oleObj>
              </mc:Fallback>
            </mc:AlternateContent>
          </a:graphicData>
        </a:graphic>
      </p:graphicFrame>
      <p:sp>
        <p:nvSpPr>
          <p:cNvPr id="21" name="矩形 20"/>
          <p:cNvSpPr/>
          <p:nvPr/>
        </p:nvSpPr>
        <p:spPr>
          <a:xfrm>
            <a:off x="504578" y="2892811"/>
            <a:ext cx="2954655"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设受控对象动态方程为：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23" name="对象 22"/>
          <p:cNvGraphicFramePr>
            <a:graphicFrameLocks noChangeAspect="1"/>
          </p:cNvGraphicFramePr>
          <p:nvPr>
            <p:extLst/>
          </p:nvPr>
        </p:nvGraphicFramePr>
        <p:xfrm>
          <a:off x="2741294" y="3433403"/>
          <a:ext cx="2276476" cy="312458"/>
        </p:xfrm>
        <a:graphic>
          <a:graphicData uri="http://schemas.openxmlformats.org/presentationml/2006/ole">
            <mc:AlternateContent xmlns:mc="http://schemas.openxmlformats.org/markup-compatibility/2006">
              <mc:Choice xmlns:v="urn:schemas-microsoft-com:vml" Requires="v">
                <p:oleObj spid="_x0000_s307210" name="Equation" r:id="rId17" imgW="1459866" imgH="203112" progId="Equation.DSMT4">
                  <p:embed/>
                </p:oleObj>
              </mc:Choice>
              <mc:Fallback>
                <p:oleObj name="Equation" r:id="rId17" imgW="1459866" imgH="203112" progId="Equation.DSMT4">
                  <p:embed/>
                  <p:pic>
                    <p:nvPicPr>
                      <p:cNvPr id="23" name="对象 2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741294" y="3433403"/>
                        <a:ext cx="2276476" cy="312458"/>
                      </a:xfrm>
                      <a:prstGeom prst="rect">
                        <a:avLst/>
                      </a:prstGeom>
                      <a:noFill/>
                    </p:spPr>
                  </p:pic>
                </p:oleObj>
              </mc:Fallback>
            </mc:AlternateContent>
          </a:graphicData>
        </a:graphic>
      </p:graphicFrame>
      <p:sp>
        <p:nvSpPr>
          <p:cNvPr id="24" name="矩形 23"/>
          <p:cNvSpPr/>
          <p:nvPr/>
        </p:nvSpPr>
        <p:spPr>
          <a:xfrm>
            <a:off x="6941033" y="3365612"/>
            <a:ext cx="1184940" cy="438582"/>
          </a:xfrm>
          <a:prstGeom prst="rect">
            <a:avLst/>
          </a:prstGeom>
        </p:spPr>
        <p:txBody>
          <a:bodyPr wrap="none">
            <a:spAutoFit/>
          </a:bodyPr>
          <a:lstStyle/>
          <a:p>
            <a:pPr marL="0" marR="0" lvl="0" indent="228600" algn="r" defTabSz="914400" rtl="0" eaLnBrk="1" fontAlgn="auto" latinLnBrk="1"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4-5</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5" name="矩形 24"/>
          <p:cNvSpPr/>
          <p:nvPr/>
        </p:nvSpPr>
        <p:spPr>
          <a:xfrm>
            <a:off x="754380" y="3853149"/>
            <a:ext cx="7524869" cy="78483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式中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扰动向量。要求</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理想地跟踪参考输入</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。假定</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p>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27" name="对象 26"/>
          <p:cNvGraphicFramePr>
            <a:graphicFrameLocks noChangeAspect="1"/>
          </p:cNvGraphicFramePr>
          <p:nvPr>
            <p:extLst/>
          </p:nvPr>
        </p:nvGraphicFramePr>
        <p:xfrm>
          <a:off x="1294359" y="3925110"/>
          <a:ext cx="214402" cy="271576"/>
        </p:xfrm>
        <a:graphic>
          <a:graphicData uri="http://schemas.openxmlformats.org/presentationml/2006/ole">
            <mc:AlternateContent xmlns:mc="http://schemas.openxmlformats.org/markup-compatibility/2006">
              <mc:Choice xmlns:v="urn:schemas-microsoft-com:vml" Requires="v">
                <p:oleObj spid="_x0000_s307211" name="Equation" r:id="rId19" imgW="139579" imgH="177646" progId="Equation.DSMT4">
                  <p:embed/>
                </p:oleObj>
              </mc:Choice>
              <mc:Fallback>
                <p:oleObj name="Equation" r:id="rId19" imgW="139579" imgH="177646" progId="Equation.DSMT4">
                  <p:embed/>
                  <p:pic>
                    <p:nvPicPr>
                      <p:cNvPr id="27" name="对象 26"/>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294359" y="3925110"/>
                        <a:ext cx="214402" cy="271576"/>
                      </a:xfrm>
                      <a:prstGeom prst="rect">
                        <a:avLst/>
                      </a:prstGeom>
                      <a:noFill/>
                    </p:spPr>
                  </p:pic>
                </p:oleObj>
              </mc:Fallback>
            </mc:AlternateContent>
          </a:graphicData>
        </a:graphic>
      </p:graphicFrame>
      <p:graphicFrame>
        <p:nvGraphicFramePr>
          <p:cNvPr id="29" name="对象 28"/>
          <p:cNvGraphicFramePr>
            <a:graphicFrameLocks noChangeAspect="1"/>
          </p:cNvGraphicFramePr>
          <p:nvPr>
            <p:extLst/>
          </p:nvPr>
        </p:nvGraphicFramePr>
        <p:xfrm>
          <a:off x="1742590" y="3925111"/>
          <a:ext cx="478631" cy="300536"/>
        </p:xfrm>
        <a:graphic>
          <a:graphicData uri="http://schemas.openxmlformats.org/presentationml/2006/ole">
            <mc:AlternateContent xmlns:mc="http://schemas.openxmlformats.org/markup-compatibility/2006">
              <mc:Choice xmlns:v="urn:schemas-microsoft-com:vml" Requires="v">
                <p:oleObj spid="_x0000_s307212" name="Equation" r:id="rId21" imgW="406048" imgH="253780" progId="Equation.DSMT4">
                  <p:embed/>
                </p:oleObj>
              </mc:Choice>
              <mc:Fallback>
                <p:oleObj name="Equation" r:id="rId21" imgW="406048" imgH="253780" progId="Equation.DSMT4">
                  <p:embed/>
                  <p:pic>
                    <p:nvPicPr>
                      <p:cNvPr id="29" name="对象 28"/>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1742590" y="3925111"/>
                        <a:ext cx="478631" cy="300536"/>
                      </a:xfrm>
                      <a:prstGeom prst="rect">
                        <a:avLst/>
                      </a:prstGeom>
                      <a:noFill/>
                    </p:spPr>
                  </p:pic>
                </p:oleObj>
              </mc:Fallback>
            </mc:AlternateContent>
          </a:graphicData>
        </a:graphic>
      </p:graphicFrame>
      <p:graphicFrame>
        <p:nvGraphicFramePr>
          <p:cNvPr id="31" name="对象 30"/>
          <p:cNvGraphicFramePr>
            <a:graphicFrameLocks noChangeAspect="1"/>
          </p:cNvGraphicFramePr>
          <p:nvPr>
            <p:extLst/>
          </p:nvPr>
        </p:nvGraphicFramePr>
        <p:xfrm>
          <a:off x="3810951" y="3873016"/>
          <a:ext cx="459804" cy="376204"/>
        </p:xfrm>
        <a:graphic>
          <a:graphicData uri="http://schemas.openxmlformats.org/presentationml/2006/ole">
            <mc:AlternateContent xmlns:mc="http://schemas.openxmlformats.org/markup-compatibility/2006">
              <mc:Choice xmlns:v="urn:schemas-microsoft-com:vml" Requires="v">
                <p:oleObj spid="_x0000_s307213" name="Equation" r:id="rId23" imgW="317225" imgH="253780" progId="Equation.DSMT4">
                  <p:embed/>
                </p:oleObj>
              </mc:Choice>
              <mc:Fallback>
                <p:oleObj name="Equation" r:id="rId23" imgW="317225" imgH="253780" progId="Equation.DSMT4">
                  <p:embed/>
                  <p:pic>
                    <p:nvPicPr>
                      <p:cNvPr id="31" name="对象 30"/>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3810951" y="3873016"/>
                        <a:ext cx="459804" cy="376204"/>
                      </a:xfrm>
                      <a:prstGeom prst="rect">
                        <a:avLst/>
                      </a:prstGeom>
                      <a:noFill/>
                    </p:spPr>
                  </p:pic>
                </p:oleObj>
              </mc:Fallback>
            </mc:AlternateContent>
          </a:graphicData>
        </a:graphic>
      </p:graphicFrame>
      <p:graphicFrame>
        <p:nvGraphicFramePr>
          <p:cNvPr id="33" name="对象 32"/>
          <p:cNvGraphicFramePr>
            <a:graphicFrameLocks noChangeAspect="1"/>
          </p:cNvGraphicFramePr>
          <p:nvPr>
            <p:extLst/>
          </p:nvPr>
        </p:nvGraphicFramePr>
        <p:xfrm>
          <a:off x="6330438" y="3914069"/>
          <a:ext cx="450056" cy="311577"/>
        </p:xfrm>
        <a:graphic>
          <a:graphicData uri="http://schemas.openxmlformats.org/presentationml/2006/ole">
            <mc:AlternateContent xmlns:mc="http://schemas.openxmlformats.org/markup-compatibility/2006">
              <mc:Choice xmlns:v="urn:schemas-microsoft-com:vml" Requires="v">
                <p:oleObj spid="_x0000_s307214" name="Equation" r:id="rId25" imgW="368140" imgH="253890" progId="Equation.DSMT4">
                  <p:embed/>
                </p:oleObj>
              </mc:Choice>
              <mc:Fallback>
                <p:oleObj name="Equation" r:id="rId25" imgW="368140" imgH="253890" progId="Equation.DSMT4">
                  <p:embed/>
                  <p:pic>
                    <p:nvPicPr>
                      <p:cNvPr id="33" name="对象 32"/>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6330438" y="3914069"/>
                        <a:ext cx="450056" cy="311577"/>
                      </a:xfrm>
                      <a:prstGeom prst="rect">
                        <a:avLst/>
                      </a:prstGeom>
                      <a:noFill/>
                    </p:spPr>
                  </p:pic>
                </p:oleObj>
              </mc:Fallback>
            </mc:AlternateContent>
          </a:graphicData>
        </a:graphic>
      </p:graphicFrame>
      <p:graphicFrame>
        <p:nvGraphicFramePr>
          <p:cNvPr id="35" name="对象 34"/>
          <p:cNvGraphicFramePr>
            <a:graphicFrameLocks noChangeAspect="1"/>
          </p:cNvGraphicFramePr>
          <p:nvPr>
            <p:extLst/>
          </p:nvPr>
        </p:nvGraphicFramePr>
        <p:xfrm>
          <a:off x="7396695" y="3949653"/>
          <a:ext cx="1040834" cy="289717"/>
        </p:xfrm>
        <a:graphic>
          <a:graphicData uri="http://schemas.openxmlformats.org/presentationml/2006/ole">
            <mc:AlternateContent xmlns:mc="http://schemas.openxmlformats.org/markup-compatibility/2006">
              <mc:Choice xmlns:v="urn:schemas-microsoft-com:vml" Requires="v">
                <p:oleObj spid="_x0000_s307215" name="Equation" r:id="rId27" imgW="926698" imgH="253890" progId="Equation.DSMT4">
                  <p:embed/>
                </p:oleObj>
              </mc:Choice>
              <mc:Fallback>
                <p:oleObj name="Equation" r:id="rId27" imgW="926698" imgH="253890" progId="Equation.DSMT4">
                  <p:embed/>
                  <p:pic>
                    <p:nvPicPr>
                      <p:cNvPr id="35" name="对象 34"/>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7396695" y="3949653"/>
                        <a:ext cx="1040834" cy="289717"/>
                      </a:xfrm>
                      <a:prstGeom prst="rect">
                        <a:avLst/>
                      </a:prstGeom>
                      <a:noFill/>
                    </p:spPr>
                  </p:pic>
                </p:oleObj>
              </mc:Fallback>
            </mc:AlternateContent>
          </a:graphicData>
        </a:graphic>
      </p:graphicFrame>
      <p:graphicFrame>
        <p:nvGraphicFramePr>
          <p:cNvPr id="37" name="对象 36"/>
          <p:cNvGraphicFramePr>
            <a:graphicFrameLocks noChangeAspect="1"/>
          </p:cNvGraphicFramePr>
          <p:nvPr>
            <p:extLst/>
          </p:nvPr>
        </p:nvGraphicFramePr>
        <p:xfrm>
          <a:off x="805329" y="4249220"/>
          <a:ext cx="1305081" cy="329320"/>
        </p:xfrm>
        <a:graphic>
          <a:graphicData uri="http://schemas.openxmlformats.org/presentationml/2006/ole">
            <mc:AlternateContent xmlns:mc="http://schemas.openxmlformats.org/markup-compatibility/2006">
              <mc:Choice xmlns:v="urn:schemas-microsoft-com:vml" Requires="v">
                <p:oleObj spid="_x0000_s307216" name="Equation" r:id="rId29" imgW="1015559" imgH="253890" progId="Equation.DSMT4">
                  <p:embed/>
                </p:oleObj>
              </mc:Choice>
              <mc:Fallback>
                <p:oleObj name="Equation" r:id="rId29" imgW="1015559" imgH="253890" progId="Equation.DSMT4">
                  <p:embed/>
                  <p:pic>
                    <p:nvPicPr>
                      <p:cNvPr id="37" name="对象 36"/>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805329" y="4249220"/>
                        <a:ext cx="1305081" cy="329320"/>
                      </a:xfrm>
                      <a:prstGeom prst="rect">
                        <a:avLst/>
                      </a:prstGeom>
                      <a:noFill/>
                    </p:spPr>
                  </p:pic>
                </p:oleObj>
              </mc:Fallback>
            </mc:AlternateContent>
          </a:graphicData>
        </a:graphic>
      </p:graphicFrame>
      <p:sp>
        <p:nvSpPr>
          <p:cNvPr id="38" name="矩形 37"/>
          <p:cNvSpPr/>
          <p:nvPr/>
        </p:nvSpPr>
        <p:spPr>
          <a:xfrm>
            <a:off x="527661" y="4686935"/>
            <a:ext cx="2627019" cy="369332"/>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0" cap="none" spc="0" normalizeH="0" baseline="0" noProof="0" dirty="0">
                <a:ln>
                  <a:noFill/>
                </a:ln>
                <a:solidFill>
                  <a:srgbClr val="000000"/>
                </a:solidFill>
                <a:effectLst/>
                <a:uLnTx/>
                <a:uFillTx/>
                <a:latin typeface="Times New Roman" panose="02020603050405020304" pitchFamily="18" charset="0"/>
                <a:ea typeface="等线" panose="02010600030101010101" pitchFamily="2" charset="-122"/>
                <a:cs typeface="+mn-cs"/>
              </a:rPr>
              <a:t>定义偏差向量</a:t>
            </a:r>
            <a:r>
              <a:rPr kumimoji="0" lang="en-US" altLang="zh-CN" sz="1800" b="0" i="0" u="none" strike="noStrike" kern="0" cap="none" spc="0" normalizeH="0" baseline="0" noProof="0" dirty="0">
                <a:ln>
                  <a:noFill/>
                </a:ln>
                <a:solidFill>
                  <a:srgbClr val="000000"/>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0" cap="none" spc="0" normalizeH="0" baseline="0" noProof="0" dirty="0">
                <a:ln>
                  <a:noFill/>
                </a:ln>
                <a:solidFill>
                  <a:srgbClr val="000000"/>
                </a:solidFill>
                <a:effectLst/>
                <a:uLnTx/>
                <a:uFillTx/>
                <a:latin typeface="Times New Roman" panose="02020603050405020304" pitchFamily="18" charset="0"/>
                <a:ea typeface="等线" panose="02010600030101010101" pitchFamily="2" charset="-122"/>
                <a:cs typeface="+mn-cs"/>
              </a:rPr>
              <a:t>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40" name="对象 39"/>
          <p:cNvGraphicFramePr>
            <a:graphicFrameLocks noChangeAspect="1"/>
          </p:cNvGraphicFramePr>
          <p:nvPr>
            <p:extLst/>
          </p:nvPr>
        </p:nvGraphicFramePr>
        <p:xfrm>
          <a:off x="2191523" y="4713751"/>
          <a:ext cx="366757" cy="319433"/>
        </p:xfrm>
        <a:graphic>
          <a:graphicData uri="http://schemas.openxmlformats.org/presentationml/2006/ole">
            <mc:AlternateContent xmlns:mc="http://schemas.openxmlformats.org/markup-compatibility/2006">
              <mc:Choice xmlns:v="urn:schemas-microsoft-com:vml" Requires="v">
                <p:oleObj spid="_x0000_s307217" name="Equation" r:id="rId31" imgW="291973" imgH="253890" progId="Equation.DSMT4">
                  <p:embed/>
                </p:oleObj>
              </mc:Choice>
              <mc:Fallback>
                <p:oleObj name="Equation" r:id="rId31" imgW="291973" imgH="253890" progId="Equation.DSMT4">
                  <p:embed/>
                  <p:pic>
                    <p:nvPicPr>
                      <p:cNvPr id="40" name="对象 39"/>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2191523" y="4713751"/>
                        <a:ext cx="366757" cy="319433"/>
                      </a:xfrm>
                      <a:prstGeom prst="rect">
                        <a:avLst/>
                      </a:prstGeom>
                      <a:noFill/>
                    </p:spPr>
                  </p:pic>
                </p:oleObj>
              </mc:Fallback>
            </mc:AlternateContent>
          </a:graphicData>
        </a:graphic>
      </p:graphicFrame>
      <p:graphicFrame>
        <p:nvGraphicFramePr>
          <p:cNvPr id="42" name="对象 41"/>
          <p:cNvGraphicFramePr>
            <a:graphicFrameLocks noChangeAspect="1"/>
          </p:cNvGraphicFramePr>
          <p:nvPr>
            <p:extLst/>
          </p:nvPr>
        </p:nvGraphicFramePr>
        <p:xfrm>
          <a:off x="3150615" y="5065267"/>
          <a:ext cx="1778305" cy="387212"/>
        </p:xfrm>
        <a:graphic>
          <a:graphicData uri="http://schemas.openxmlformats.org/presentationml/2006/ole">
            <mc:AlternateContent xmlns:mc="http://schemas.openxmlformats.org/markup-compatibility/2006">
              <mc:Choice xmlns:v="urn:schemas-microsoft-com:vml" Requires="v">
                <p:oleObj spid="_x0000_s307218" name="Equation" r:id="rId33" imgW="1180588" imgH="253890" progId="Equation.DSMT4">
                  <p:embed/>
                </p:oleObj>
              </mc:Choice>
              <mc:Fallback>
                <p:oleObj name="Equation" r:id="rId33" imgW="1180588" imgH="253890" progId="Equation.DSMT4">
                  <p:embed/>
                  <p:pic>
                    <p:nvPicPr>
                      <p:cNvPr id="42" name="对象 41"/>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3150615" y="5065267"/>
                        <a:ext cx="1778305" cy="387212"/>
                      </a:xfrm>
                      <a:prstGeom prst="rect">
                        <a:avLst/>
                      </a:prstGeom>
                      <a:noFill/>
                    </p:spPr>
                  </p:pic>
                </p:oleObj>
              </mc:Fallback>
            </mc:AlternateContent>
          </a:graphicData>
        </a:graphic>
      </p:graphicFrame>
      <p:sp>
        <p:nvSpPr>
          <p:cNvPr id="43" name="矩形 42"/>
          <p:cNvSpPr/>
          <p:nvPr/>
        </p:nvSpPr>
        <p:spPr>
          <a:xfrm>
            <a:off x="6940874" y="5033183"/>
            <a:ext cx="1235595" cy="369332"/>
          </a:xfrm>
          <a:prstGeom prst="rect">
            <a:avLst/>
          </a:prstGeom>
        </p:spPr>
        <p:txBody>
          <a:bodyPr wrap="none">
            <a:spAutoFit/>
          </a:bodyPr>
          <a:lstStyle/>
          <a:p>
            <a:pPr marL="50006" marR="0" lvl="0" indent="228600" algn="r" defTabSz="914400" rtl="0" eaLnBrk="1" fontAlgn="auto" latinLnBrk="1" hangingPunct="1">
              <a:lnSpc>
                <a:spcPct val="100000"/>
              </a:lnSpc>
              <a:spcBef>
                <a:spcPts val="0"/>
              </a:spcBef>
              <a:spcAft>
                <a:spcPts val="0"/>
              </a:spcAft>
              <a:buClrTx/>
              <a:buSzTx/>
              <a:buFontTx/>
              <a:buNone/>
              <a:tabLst/>
              <a:defRPr/>
            </a:pPr>
            <a:r>
              <a:rPr kumimoji="0" lang="zh-CN" altLang="zh-CN" sz="1800" b="0" i="0" u="none" strike="noStrike" kern="0" cap="none" spc="0" normalizeH="0" baseline="0" noProof="0" dirty="0">
                <a:ln>
                  <a:noFill/>
                </a:ln>
                <a:solidFill>
                  <a:srgbClr val="000000"/>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0" cap="none" spc="0" normalizeH="0" baseline="0" noProof="0" dirty="0">
                <a:ln>
                  <a:noFill/>
                </a:ln>
                <a:solidFill>
                  <a:srgbClr val="000000"/>
                </a:solidFill>
                <a:effectLst/>
                <a:uLnTx/>
                <a:uFillTx/>
                <a:latin typeface="Times New Roman" panose="02020603050405020304" pitchFamily="18" charset="0"/>
                <a:ea typeface="等线" panose="02010600030101010101" pitchFamily="2" charset="-122"/>
                <a:cs typeface="+mn-cs"/>
              </a:rPr>
              <a:t>4-6</a:t>
            </a:r>
            <a:r>
              <a:rPr kumimoji="0" lang="zh-CN" altLang="zh-CN" sz="1800" b="0" i="0" u="none" strike="noStrike" kern="0" cap="none" spc="0" normalizeH="0" baseline="0" noProof="0" dirty="0">
                <a:ln>
                  <a:noFill/>
                </a:ln>
                <a:solidFill>
                  <a:srgbClr val="000000"/>
                </a:solidFill>
                <a:effectLst/>
                <a:uLnTx/>
                <a:uFillTx/>
                <a:latin typeface="Times New Roman" panose="02020603050405020304" pitchFamily="18" charset="0"/>
                <a:ea typeface="等线" panose="02010600030101010101" pitchFamily="2" charset="-122"/>
                <a:cs typeface="+mn-cs"/>
              </a:rPr>
              <a:t>）</a:t>
            </a:r>
            <a:endPar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393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4554880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par>
                                <p:cTn id="14" presetID="10" presetClass="entr" presetSubtype="0" fill="hold" nodeType="withEffect">
                                  <p:stCondLst>
                                    <p:cond delay="0"/>
                                  </p:stCondLst>
                                  <p:childTnLst>
                                    <p:set>
                                      <p:cBhvr>
                                        <p:cTn id="15" dur="1" fill="hold">
                                          <p:stCondLst>
                                            <p:cond delay="0"/>
                                          </p:stCondLst>
                                        </p:cTn>
                                        <p:tgtEl>
                                          <p:spTgt spid="19"/>
                                        </p:tgtEl>
                                        <p:attrNameLst>
                                          <p:attrName>style.visibility</p:attrName>
                                        </p:attrNameLst>
                                      </p:cBhvr>
                                      <p:to>
                                        <p:strVal val="visible"/>
                                      </p:to>
                                    </p:set>
                                    <p:animEffect transition="in" filter="fade">
                                      <p:cBhvr>
                                        <p:cTn id="16" dur="500"/>
                                        <p:tgtEl>
                                          <p:spTgt spid="19"/>
                                        </p:tgtEl>
                                      </p:cBhvr>
                                    </p:animEffect>
                                  </p:childTnLst>
                                </p:cTn>
                              </p:par>
                              <p:par>
                                <p:cTn id="17" presetID="10" presetClass="entr" presetSubtype="0" fill="hold" nodeType="withEffect">
                                  <p:stCondLst>
                                    <p:cond delay="0"/>
                                  </p:stCondLst>
                                  <p:childTnLst>
                                    <p:set>
                                      <p:cBhvr>
                                        <p:cTn id="18" dur="1" fill="hold">
                                          <p:stCondLst>
                                            <p:cond delay="0"/>
                                          </p:stCondLst>
                                        </p:cTn>
                                        <p:tgtEl>
                                          <p:spTgt spid="17"/>
                                        </p:tgtEl>
                                        <p:attrNameLst>
                                          <p:attrName>style.visibility</p:attrName>
                                        </p:attrNameLst>
                                      </p:cBhvr>
                                      <p:to>
                                        <p:strVal val="visible"/>
                                      </p:to>
                                    </p:set>
                                    <p:animEffect transition="in" filter="fade">
                                      <p:cBhvr>
                                        <p:cTn id="19" dur="500"/>
                                        <p:tgtEl>
                                          <p:spTgt spid="17"/>
                                        </p:tgtEl>
                                      </p:cBhvr>
                                    </p:animEffect>
                                  </p:childTnLst>
                                </p:cTn>
                              </p:par>
                              <p:par>
                                <p:cTn id="20" presetID="10" presetClass="entr" presetSubtype="0" fill="hold" nodeType="with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fade">
                                      <p:cBhvr>
                                        <p:cTn id="22" dur="500"/>
                                        <p:tgtEl>
                                          <p:spTgt spid="15"/>
                                        </p:tgtEl>
                                      </p:cBhvr>
                                    </p:animEffect>
                                  </p:childTnLst>
                                </p:cTn>
                              </p:par>
                              <p:par>
                                <p:cTn id="23" presetID="10" presetClass="entr" presetSubtype="0" fill="hold" nodeType="withEffect">
                                  <p:stCondLst>
                                    <p:cond delay="0"/>
                                  </p:stCondLst>
                                  <p:childTnLst>
                                    <p:set>
                                      <p:cBhvr>
                                        <p:cTn id="24" dur="1" fill="hold">
                                          <p:stCondLst>
                                            <p:cond delay="0"/>
                                          </p:stCondLst>
                                        </p:cTn>
                                        <p:tgtEl>
                                          <p:spTgt spid="13"/>
                                        </p:tgtEl>
                                        <p:attrNameLst>
                                          <p:attrName>style.visibility</p:attrName>
                                        </p:attrNameLst>
                                      </p:cBhvr>
                                      <p:to>
                                        <p:strVal val="visible"/>
                                      </p:to>
                                    </p:set>
                                    <p:animEffect transition="in" filter="fade">
                                      <p:cBhvr>
                                        <p:cTn id="25" dur="500"/>
                                        <p:tgtEl>
                                          <p:spTgt spid="13"/>
                                        </p:tgtEl>
                                      </p:cBhvr>
                                    </p:animEffect>
                                  </p:childTnLst>
                                </p:cTn>
                              </p:par>
                              <p:par>
                                <p:cTn id="26" presetID="10" presetClass="entr" presetSubtype="0" fill="hold" nodeType="withEffect">
                                  <p:stCondLst>
                                    <p:cond delay="0"/>
                                  </p:stCondLst>
                                  <p:childTnLst>
                                    <p:set>
                                      <p:cBhvr>
                                        <p:cTn id="27" dur="1" fill="hold">
                                          <p:stCondLst>
                                            <p:cond delay="0"/>
                                          </p:stCondLst>
                                        </p:cTn>
                                        <p:tgtEl>
                                          <p:spTgt spid="11"/>
                                        </p:tgtEl>
                                        <p:attrNameLst>
                                          <p:attrName>style.visibility</p:attrName>
                                        </p:attrNameLst>
                                      </p:cBhvr>
                                      <p:to>
                                        <p:strVal val="visible"/>
                                      </p:to>
                                    </p:set>
                                    <p:animEffect transition="in" filter="fade">
                                      <p:cBhvr>
                                        <p:cTn id="28" dur="500"/>
                                        <p:tgtEl>
                                          <p:spTgt spid="11"/>
                                        </p:tgtEl>
                                      </p:cBhvr>
                                    </p:animEffect>
                                  </p:childTnLst>
                                </p:cTn>
                              </p:par>
                              <p:par>
                                <p:cTn id="29" presetID="10" presetClass="entr" presetSubtype="0" fill="hold" nodeType="withEffect">
                                  <p:stCondLst>
                                    <p:cond delay="0"/>
                                  </p:stCondLst>
                                  <p:childTnLst>
                                    <p:set>
                                      <p:cBhvr>
                                        <p:cTn id="30" dur="1" fill="hold">
                                          <p:stCondLst>
                                            <p:cond delay="0"/>
                                          </p:stCondLst>
                                        </p:cTn>
                                        <p:tgtEl>
                                          <p:spTgt spid="20"/>
                                        </p:tgtEl>
                                        <p:attrNameLst>
                                          <p:attrName>style.visibility</p:attrName>
                                        </p:attrNameLst>
                                      </p:cBhvr>
                                      <p:to>
                                        <p:strVal val="visible"/>
                                      </p:to>
                                    </p:set>
                                    <p:animEffect transition="in" filter="fade">
                                      <p:cBhvr>
                                        <p:cTn id="31" dur="500"/>
                                        <p:tgtEl>
                                          <p:spTgt spid="20"/>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21"/>
                                        </p:tgtEl>
                                        <p:attrNameLst>
                                          <p:attrName>style.visibility</p:attrName>
                                        </p:attrNameLst>
                                      </p:cBhvr>
                                      <p:to>
                                        <p:strVal val="visible"/>
                                      </p:to>
                                    </p:set>
                                    <p:animEffect transition="in" filter="fade">
                                      <p:cBhvr>
                                        <p:cTn id="36" dur="500"/>
                                        <p:tgtEl>
                                          <p:spTgt spid="21"/>
                                        </p:tgtEl>
                                      </p:cBhvr>
                                    </p:animEffect>
                                  </p:childTnLst>
                                </p:cTn>
                              </p:par>
                              <p:par>
                                <p:cTn id="37" presetID="10" presetClass="entr" presetSubtype="0" fill="hold" nodeType="withEffect">
                                  <p:stCondLst>
                                    <p:cond delay="0"/>
                                  </p:stCondLst>
                                  <p:childTnLst>
                                    <p:set>
                                      <p:cBhvr>
                                        <p:cTn id="38" dur="1" fill="hold">
                                          <p:stCondLst>
                                            <p:cond delay="0"/>
                                          </p:stCondLst>
                                        </p:cTn>
                                        <p:tgtEl>
                                          <p:spTgt spid="23"/>
                                        </p:tgtEl>
                                        <p:attrNameLst>
                                          <p:attrName>style.visibility</p:attrName>
                                        </p:attrNameLst>
                                      </p:cBhvr>
                                      <p:to>
                                        <p:strVal val="visible"/>
                                      </p:to>
                                    </p:set>
                                    <p:animEffect transition="in" filter="fade">
                                      <p:cBhvr>
                                        <p:cTn id="39" dur="500"/>
                                        <p:tgtEl>
                                          <p:spTgt spid="23"/>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24"/>
                                        </p:tgtEl>
                                        <p:attrNameLst>
                                          <p:attrName>style.visibility</p:attrName>
                                        </p:attrNameLst>
                                      </p:cBhvr>
                                      <p:to>
                                        <p:strVal val="visible"/>
                                      </p:to>
                                    </p:set>
                                    <p:animEffect transition="in" filter="fade">
                                      <p:cBhvr>
                                        <p:cTn id="42" dur="500"/>
                                        <p:tgtEl>
                                          <p:spTgt spid="24"/>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29"/>
                                        </p:tgtEl>
                                        <p:attrNameLst>
                                          <p:attrName>style.visibility</p:attrName>
                                        </p:attrNameLst>
                                      </p:cBhvr>
                                      <p:to>
                                        <p:strVal val="visible"/>
                                      </p:to>
                                    </p:set>
                                    <p:animEffect transition="in" filter="fade">
                                      <p:cBhvr>
                                        <p:cTn id="47" dur="500"/>
                                        <p:tgtEl>
                                          <p:spTgt spid="29"/>
                                        </p:tgtEl>
                                      </p:cBhvr>
                                    </p:animEffect>
                                  </p:childTnLst>
                                </p:cTn>
                              </p:par>
                              <p:par>
                                <p:cTn id="48" presetID="10" presetClass="entr" presetSubtype="0" fill="hold" nodeType="withEffect">
                                  <p:stCondLst>
                                    <p:cond delay="0"/>
                                  </p:stCondLst>
                                  <p:childTnLst>
                                    <p:set>
                                      <p:cBhvr>
                                        <p:cTn id="49" dur="1" fill="hold">
                                          <p:stCondLst>
                                            <p:cond delay="0"/>
                                          </p:stCondLst>
                                        </p:cTn>
                                        <p:tgtEl>
                                          <p:spTgt spid="27"/>
                                        </p:tgtEl>
                                        <p:attrNameLst>
                                          <p:attrName>style.visibility</p:attrName>
                                        </p:attrNameLst>
                                      </p:cBhvr>
                                      <p:to>
                                        <p:strVal val="visible"/>
                                      </p:to>
                                    </p:set>
                                    <p:animEffect transition="in" filter="fade">
                                      <p:cBhvr>
                                        <p:cTn id="50" dur="500"/>
                                        <p:tgtEl>
                                          <p:spTgt spid="27"/>
                                        </p:tgtEl>
                                      </p:cBhvr>
                                    </p:animEffect>
                                  </p:childTnLst>
                                </p:cTn>
                              </p:par>
                              <p:par>
                                <p:cTn id="51" presetID="10" presetClass="entr" presetSubtype="0" fill="hold" nodeType="withEffect">
                                  <p:stCondLst>
                                    <p:cond delay="0"/>
                                  </p:stCondLst>
                                  <p:childTnLst>
                                    <p:set>
                                      <p:cBhvr>
                                        <p:cTn id="52" dur="1" fill="hold">
                                          <p:stCondLst>
                                            <p:cond delay="0"/>
                                          </p:stCondLst>
                                        </p:cTn>
                                        <p:tgtEl>
                                          <p:spTgt spid="37"/>
                                        </p:tgtEl>
                                        <p:attrNameLst>
                                          <p:attrName>style.visibility</p:attrName>
                                        </p:attrNameLst>
                                      </p:cBhvr>
                                      <p:to>
                                        <p:strVal val="visible"/>
                                      </p:to>
                                    </p:set>
                                    <p:animEffect transition="in" filter="fade">
                                      <p:cBhvr>
                                        <p:cTn id="53" dur="500"/>
                                        <p:tgtEl>
                                          <p:spTgt spid="37"/>
                                        </p:tgtEl>
                                      </p:cBhvr>
                                    </p:animEffect>
                                  </p:childTnLst>
                                </p:cTn>
                              </p:par>
                              <p:par>
                                <p:cTn id="54" presetID="10" presetClass="entr" presetSubtype="0" fill="hold" nodeType="withEffect">
                                  <p:stCondLst>
                                    <p:cond delay="0"/>
                                  </p:stCondLst>
                                  <p:childTnLst>
                                    <p:set>
                                      <p:cBhvr>
                                        <p:cTn id="55" dur="1" fill="hold">
                                          <p:stCondLst>
                                            <p:cond delay="0"/>
                                          </p:stCondLst>
                                        </p:cTn>
                                        <p:tgtEl>
                                          <p:spTgt spid="31"/>
                                        </p:tgtEl>
                                        <p:attrNameLst>
                                          <p:attrName>style.visibility</p:attrName>
                                        </p:attrNameLst>
                                      </p:cBhvr>
                                      <p:to>
                                        <p:strVal val="visible"/>
                                      </p:to>
                                    </p:set>
                                    <p:animEffect transition="in" filter="fade">
                                      <p:cBhvr>
                                        <p:cTn id="56" dur="500"/>
                                        <p:tgtEl>
                                          <p:spTgt spid="31"/>
                                        </p:tgtEl>
                                      </p:cBhvr>
                                    </p:animEffect>
                                  </p:childTnLst>
                                </p:cTn>
                              </p:par>
                              <p:par>
                                <p:cTn id="57" presetID="10" presetClass="entr" presetSubtype="0" fill="hold" nodeType="withEffect">
                                  <p:stCondLst>
                                    <p:cond delay="0"/>
                                  </p:stCondLst>
                                  <p:childTnLst>
                                    <p:set>
                                      <p:cBhvr>
                                        <p:cTn id="58" dur="1" fill="hold">
                                          <p:stCondLst>
                                            <p:cond delay="0"/>
                                          </p:stCondLst>
                                        </p:cTn>
                                        <p:tgtEl>
                                          <p:spTgt spid="33"/>
                                        </p:tgtEl>
                                        <p:attrNameLst>
                                          <p:attrName>style.visibility</p:attrName>
                                        </p:attrNameLst>
                                      </p:cBhvr>
                                      <p:to>
                                        <p:strVal val="visible"/>
                                      </p:to>
                                    </p:set>
                                    <p:animEffect transition="in" filter="fade">
                                      <p:cBhvr>
                                        <p:cTn id="59" dur="500"/>
                                        <p:tgtEl>
                                          <p:spTgt spid="33"/>
                                        </p:tgtEl>
                                      </p:cBhvr>
                                    </p:animEffect>
                                  </p:childTnLst>
                                </p:cTn>
                              </p:par>
                              <p:par>
                                <p:cTn id="60" presetID="10" presetClass="entr" presetSubtype="0" fill="hold" nodeType="withEffect">
                                  <p:stCondLst>
                                    <p:cond delay="0"/>
                                  </p:stCondLst>
                                  <p:childTnLst>
                                    <p:set>
                                      <p:cBhvr>
                                        <p:cTn id="61" dur="1" fill="hold">
                                          <p:stCondLst>
                                            <p:cond delay="0"/>
                                          </p:stCondLst>
                                        </p:cTn>
                                        <p:tgtEl>
                                          <p:spTgt spid="35"/>
                                        </p:tgtEl>
                                        <p:attrNameLst>
                                          <p:attrName>style.visibility</p:attrName>
                                        </p:attrNameLst>
                                      </p:cBhvr>
                                      <p:to>
                                        <p:strVal val="visible"/>
                                      </p:to>
                                    </p:set>
                                    <p:animEffect transition="in" filter="fade">
                                      <p:cBhvr>
                                        <p:cTn id="62" dur="500"/>
                                        <p:tgtEl>
                                          <p:spTgt spid="35"/>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25"/>
                                        </p:tgtEl>
                                        <p:attrNameLst>
                                          <p:attrName>style.visibility</p:attrName>
                                        </p:attrNameLst>
                                      </p:cBhvr>
                                      <p:to>
                                        <p:strVal val="visible"/>
                                      </p:to>
                                    </p:set>
                                    <p:animEffect transition="in" filter="fade">
                                      <p:cBhvr>
                                        <p:cTn id="65" dur="500"/>
                                        <p:tgtEl>
                                          <p:spTgt spid="25"/>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grpId="0" nodeType="clickEffect">
                                  <p:stCondLst>
                                    <p:cond delay="0"/>
                                  </p:stCondLst>
                                  <p:childTnLst>
                                    <p:set>
                                      <p:cBhvr>
                                        <p:cTn id="69" dur="1" fill="hold">
                                          <p:stCondLst>
                                            <p:cond delay="0"/>
                                          </p:stCondLst>
                                        </p:cTn>
                                        <p:tgtEl>
                                          <p:spTgt spid="38"/>
                                        </p:tgtEl>
                                        <p:attrNameLst>
                                          <p:attrName>style.visibility</p:attrName>
                                        </p:attrNameLst>
                                      </p:cBhvr>
                                      <p:to>
                                        <p:strVal val="visible"/>
                                      </p:to>
                                    </p:set>
                                    <p:animEffect transition="in" filter="fade">
                                      <p:cBhvr>
                                        <p:cTn id="70" dur="500"/>
                                        <p:tgtEl>
                                          <p:spTgt spid="38"/>
                                        </p:tgtEl>
                                      </p:cBhvr>
                                    </p:animEffect>
                                  </p:childTnLst>
                                </p:cTn>
                              </p:par>
                              <p:par>
                                <p:cTn id="71" presetID="10" presetClass="entr" presetSubtype="0" fill="hold" nodeType="withEffect">
                                  <p:stCondLst>
                                    <p:cond delay="0"/>
                                  </p:stCondLst>
                                  <p:childTnLst>
                                    <p:set>
                                      <p:cBhvr>
                                        <p:cTn id="72" dur="1" fill="hold">
                                          <p:stCondLst>
                                            <p:cond delay="0"/>
                                          </p:stCondLst>
                                        </p:cTn>
                                        <p:tgtEl>
                                          <p:spTgt spid="40"/>
                                        </p:tgtEl>
                                        <p:attrNameLst>
                                          <p:attrName>style.visibility</p:attrName>
                                        </p:attrNameLst>
                                      </p:cBhvr>
                                      <p:to>
                                        <p:strVal val="visible"/>
                                      </p:to>
                                    </p:set>
                                    <p:animEffect transition="in" filter="fade">
                                      <p:cBhvr>
                                        <p:cTn id="73" dur="500"/>
                                        <p:tgtEl>
                                          <p:spTgt spid="40"/>
                                        </p:tgtEl>
                                      </p:cBhvr>
                                    </p:animEffect>
                                  </p:childTnLst>
                                </p:cTn>
                              </p:par>
                              <p:par>
                                <p:cTn id="74" presetID="10" presetClass="entr" presetSubtype="0" fill="hold" nodeType="withEffect">
                                  <p:stCondLst>
                                    <p:cond delay="0"/>
                                  </p:stCondLst>
                                  <p:childTnLst>
                                    <p:set>
                                      <p:cBhvr>
                                        <p:cTn id="75" dur="1" fill="hold">
                                          <p:stCondLst>
                                            <p:cond delay="0"/>
                                          </p:stCondLst>
                                        </p:cTn>
                                        <p:tgtEl>
                                          <p:spTgt spid="42"/>
                                        </p:tgtEl>
                                        <p:attrNameLst>
                                          <p:attrName>style.visibility</p:attrName>
                                        </p:attrNameLst>
                                      </p:cBhvr>
                                      <p:to>
                                        <p:strVal val="visible"/>
                                      </p:to>
                                    </p:set>
                                    <p:animEffect transition="in" filter="fade">
                                      <p:cBhvr>
                                        <p:cTn id="76" dur="500"/>
                                        <p:tgtEl>
                                          <p:spTgt spid="42"/>
                                        </p:tgtEl>
                                      </p:cBhvr>
                                    </p:animEffect>
                                  </p:childTnLst>
                                </p:cTn>
                              </p:par>
                              <p:par>
                                <p:cTn id="77" presetID="10" presetClass="entr" presetSubtype="0" fill="hold" grpId="0" nodeType="withEffect">
                                  <p:stCondLst>
                                    <p:cond delay="0"/>
                                  </p:stCondLst>
                                  <p:childTnLst>
                                    <p:set>
                                      <p:cBhvr>
                                        <p:cTn id="78" dur="1" fill="hold">
                                          <p:stCondLst>
                                            <p:cond delay="0"/>
                                          </p:stCondLst>
                                        </p:cTn>
                                        <p:tgtEl>
                                          <p:spTgt spid="43"/>
                                        </p:tgtEl>
                                        <p:attrNameLst>
                                          <p:attrName>style.visibility</p:attrName>
                                        </p:attrNameLst>
                                      </p:cBhvr>
                                      <p:to>
                                        <p:strVal val="visible"/>
                                      </p:to>
                                    </p:set>
                                    <p:animEffect transition="in" filter="fade">
                                      <p:cBhvr>
                                        <p:cTn id="79"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21" grpId="0"/>
      <p:bldP spid="24" grpId="0"/>
      <p:bldP spid="25" grpId="0"/>
      <p:bldP spid="38" grpId="0"/>
      <p:bldP spid="43" grpId="0"/>
    </p:bldLst>
  </p:timing>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12384" y="1381691"/>
            <a:ext cx="5174017" cy="369332"/>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0" cap="none" spc="0" normalizeH="0" baseline="0" noProof="0" dirty="0">
                <a:ln>
                  <a:noFill/>
                </a:ln>
                <a:solidFill>
                  <a:srgbClr val="000000"/>
                </a:solidFill>
                <a:effectLst/>
                <a:uLnTx/>
                <a:uFillTx/>
                <a:latin typeface="Times New Roman" panose="02020603050405020304" pitchFamily="18" charset="0"/>
                <a:ea typeface="等线" panose="02010600030101010101" pitchFamily="2" charset="-122"/>
                <a:cs typeface="+mn-cs"/>
              </a:rPr>
              <a:t>引入偏差向量的积分，记为</a:t>
            </a:r>
            <a:r>
              <a:rPr kumimoji="0" lang="en-US" altLang="zh-CN" sz="1800" b="0" i="0" u="none" strike="noStrike" kern="0" cap="none" spc="0" normalizeH="0" baseline="0" noProof="0" dirty="0">
                <a:ln>
                  <a:noFill/>
                </a:ln>
                <a:solidFill>
                  <a:srgbClr val="000000"/>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0" cap="none" spc="0" normalizeH="0" baseline="0" noProof="0" dirty="0">
                <a:ln>
                  <a:noFill/>
                </a:ln>
                <a:solidFill>
                  <a:srgbClr val="000000"/>
                </a:solidFill>
                <a:effectLst/>
                <a:uLnTx/>
                <a:uFillTx/>
                <a:latin typeface="Times New Roman" panose="02020603050405020304" pitchFamily="18" charset="0"/>
                <a:ea typeface="等线" panose="02010600030101010101" pitchFamily="2" charset="-122"/>
                <a:cs typeface="+mn-cs"/>
              </a:rPr>
              <a:t>，有：</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3360420" y="1400626"/>
          <a:ext cx="400050" cy="327314"/>
        </p:xfrm>
        <a:graphic>
          <a:graphicData uri="http://schemas.openxmlformats.org/presentationml/2006/ole">
            <mc:AlternateContent xmlns:mc="http://schemas.openxmlformats.org/markup-compatibility/2006">
              <mc:Choice xmlns:v="urn:schemas-microsoft-com:vml" Requires="v">
                <p:oleObj spid="_x0000_s308226" name="Equation" r:id="rId3" imgW="317225" imgH="253780" progId="Equation.DSMT4">
                  <p:embed/>
                </p:oleObj>
              </mc:Choice>
              <mc:Fallback>
                <p:oleObj name="Equation" r:id="rId3" imgW="317225" imgH="25378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60420" y="1400626"/>
                        <a:ext cx="400050" cy="327314"/>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2524887" y="1746874"/>
          <a:ext cx="3336743" cy="478631"/>
        </p:xfrm>
        <a:graphic>
          <a:graphicData uri="http://schemas.openxmlformats.org/presentationml/2006/ole">
            <mc:AlternateContent xmlns:mc="http://schemas.openxmlformats.org/markup-compatibility/2006">
              <mc:Choice xmlns:v="urn:schemas-microsoft-com:vml" Requires="v">
                <p:oleObj spid="_x0000_s308227" name="Equation" r:id="rId5" imgW="2324100" imgH="330200" progId="Equation.DSMT4">
                  <p:embed/>
                </p:oleObj>
              </mc:Choice>
              <mc:Fallback>
                <p:oleObj name="Equation" r:id="rId5" imgW="2324100" imgH="33020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24887" y="1746874"/>
                        <a:ext cx="3336743" cy="478631"/>
                      </a:xfrm>
                      <a:prstGeom prst="rect">
                        <a:avLst/>
                      </a:prstGeom>
                      <a:noFill/>
                    </p:spPr>
                  </p:pic>
                </p:oleObj>
              </mc:Fallback>
            </mc:AlternateContent>
          </a:graphicData>
        </a:graphic>
      </p:graphicFrame>
      <p:sp>
        <p:nvSpPr>
          <p:cNvPr id="9" name="矩形 8"/>
          <p:cNvSpPr/>
          <p:nvPr/>
        </p:nvSpPr>
        <p:spPr>
          <a:xfrm>
            <a:off x="6900647" y="1746874"/>
            <a:ext cx="1184940" cy="438582"/>
          </a:xfrm>
          <a:prstGeom prst="rect">
            <a:avLst/>
          </a:prstGeom>
        </p:spPr>
        <p:txBody>
          <a:bodyPr wrap="none">
            <a:spAutoFit/>
          </a:bodyPr>
          <a:lstStyle/>
          <a:p>
            <a:pPr marL="0" marR="0" lvl="0" indent="228600" algn="r" defTabSz="914400" rtl="0" eaLnBrk="1" fontAlgn="auto" latinLnBrk="1" hangingPunct="1">
              <a:lnSpc>
                <a:spcPct val="125000"/>
              </a:lnSpc>
              <a:spcBef>
                <a:spcPts val="0"/>
              </a:spcBef>
              <a:spcAft>
                <a:spcPts val="0"/>
              </a:spcAft>
              <a:buClrTx/>
              <a:buSzTx/>
              <a:buFontTx/>
              <a:buNone/>
              <a:tabLst/>
              <a:defRPr/>
            </a:pPr>
            <a:r>
              <a:rPr kumimoji="0" lang="zh-CN" altLang="zh-CN" sz="1800" b="0" i="0" u="none" strike="noStrike" kern="0" cap="none" spc="0" normalizeH="0" baseline="0" noProof="0" dirty="0">
                <a:ln>
                  <a:noFill/>
                </a:ln>
                <a:solidFill>
                  <a:srgbClr val="000000"/>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0" cap="none" spc="0" normalizeH="0" baseline="0" noProof="0" dirty="0">
                <a:ln>
                  <a:noFill/>
                </a:ln>
                <a:solidFill>
                  <a:srgbClr val="000000"/>
                </a:solidFill>
                <a:effectLst/>
                <a:uLnTx/>
                <a:uFillTx/>
                <a:latin typeface="Times New Roman" panose="02020603050405020304" pitchFamily="18" charset="0"/>
                <a:ea typeface="等线" panose="02010600030101010101" pitchFamily="2" charset="-122"/>
                <a:cs typeface="+mn-cs"/>
              </a:rPr>
              <a:t>4-7</a:t>
            </a:r>
            <a:r>
              <a:rPr kumimoji="0" lang="zh-CN" altLang="zh-CN" sz="1800" b="0" i="0" u="none" strike="noStrike" kern="0" cap="none" spc="0" normalizeH="0" baseline="0" noProof="0" dirty="0">
                <a:ln>
                  <a:noFill/>
                </a:ln>
                <a:solidFill>
                  <a:srgbClr val="000000"/>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0" name="矩形 9"/>
          <p:cNvSpPr/>
          <p:nvPr/>
        </p:nvSpPr>
        <p:spPr>
          <a:xfrm>
            <a:off x="312384" y="2353336"/>
            <a:ext cx="8020087"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0" cap="none" spc="0" normalizeH="0" baseline="0" noProof="0" dirty="0">
                <a:ln>
                  <a:noFill/>
                </a:ln>
                <a:solidFill>
                  <a:srgbClr val="000000"/>
                </a:solidFill>
                <a:effectLst/>
                <a:uLnTx/>
                <a:uFillTx/>
                <a:latin typeface="Times New Roman" panose="02020603050405020304" pitchFamily="18" charset="0"/>
                <a:ea typeface="等线" panose="02010600030101010101" pitchFamily="2" charset="-122"/>
                <a:cs typeface="+mn-cs"/>
              </a:rPr>
              <a:t>有了积分环节，就有可能消除阶跃扰动及阶跃参考输入作用下的稳态误差。</a:t>
            </a:r>
            <a:endParaRPr kumimoji="0" lang="en-US" altLang="zh-CN" sz="1800" b="0" i="0" u="none" strike="noStrike" kern="0" cap="none" spc="0" normalizeH="0" baseline="0" noProof="0" dirty="0">
              <a:ln>
                <a:noFill/>
              </a:ln>
              <a:solidFill>
                <a:srgbClr val="000000"/>
              </a:solidFill>
              <a:effectLst/>
              <a:uLnTx/>
              <a:uFillTx/>
              <a:latin typeface="Times New Roman" panose="02020603050405020304" pitchFamily="18" charset="0"/>
              <a:ea typeface="等线" panose="02010600030101010101" pitchFamily="2" charset="-122"/>
              <a:cs typeface="+mn-cs"/>
            </a:endParaRPr>
          </a:p>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0" cap="none" spc="0" normalizeH="0" baseline="0" noProof="0" dirty="0">
                <a:ln>
                  <a:noFill/>
                </a:ln>
                <a:solidFill>
                  <a:srgbClr val="000000"/>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0" cap="none" spc="0" normalizeH="0" baseline="0" noProof="0" dirty="0">
                <a:ln>
                  <a:noFill/>
                </a:ln>
                <a:solidFill>
                  <a:srgbClr val="000000"/>
                </a:solidFill>
                <a:effectLst/>
                <a:uLnTx/>
                <a:uFillTx/>
                <a:latin typeface="Times New Roman" panose="02020603050405020304" pitchFamily="18" charset="0"/>
                <a:ea typeface="等线" panose="02010600030101010101" pitchFamily="2" charset="-122"/>
                <a:cs typeface="+mn-cs"/>
              </a:rPr>
              <a:t>与</a:t>
            </a:r>
            <a:r>
              <a:rPr kumimoji="0" lang="en-US" altLang="zh-CN" sz="1800" b="0" i="0" u="none" strike="noStrike" kern="0" cap="none" spc="0" normalizeH="0" baseline="0" noProof="0" dirty="0">
                <a:ln>
                  <a:noFill/>
                </a:ln>
                <a:solidFill>
                  <a:srgbClr val="000000"/>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0" cap="none" spc="0" normalizeH="0" baseline="0" noProof="0" dirty="0">
                <a:ln>
                  <a:noFill/>
                </a:ln>
                <a:solidFill>
                  <a:srgbClr val="000000"/>
                </a:solidFill>
                <a:effectLst/>
                <a:uLnTx/>
                <a:uFillTx/>
                <a:latin typeface="Times New Roman" panose="02020603050405020304" pitchFamily="18" charset="0"/>
                <a:ea typeface="等线" panose="02010600030101010101" pitchFamily="2" charset="-122"/>
                <a:cs typeface="+mn-cs"/>
              </a:rPr>
              <a:t>均为</a:t>
            </a:r>
            <a:r>
              <a:rPr kumimoji="0" lang="en-US" altLang="zh-CN" sz="1800" b="0" i="0" u="none" strike="noStrike" kern="0" cap="none" spc="0" normalizeH="0" baseline="0" noProof="0" dirty="0">
                <a:ln>
                  <a:noFill/>
                </a:ln>
                <a:solidFill>
                  <a:srgbClr val="000000"/>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0" cap="none" spc="0" normalizeH="0" baseline="0" noProof="0" dirty="0">
                <a:ln>
                  <a:noFill/>
                </a:ln>
                <a:solidFill>
                  <a:srgbClr val="000000"/>
                </a:solidFill>
                <a:effectLst/>
                <a:uLnTx/>
                <a:uFillTx/>
                <a:latin typeface="Times New Roman" panose="02020603050405020304" pitchFamily="18" charset="0"/>
                <a:ea typeface="等线" panose="02010600030101010101" pitchFamily="2" charset="-122"/>
                <a:cs typeface="+mn-cs"/>
              </a:rPr>
              <a:t>维，</a:t>
            </a:r>
            <a:r>
              <a:rPr kumimoji="0" lang="en-US" altLang="zh-CN" sz="1800" b="0" i="0" u="none" strike="noStrike" kern="0" cap="none" spc="0" normalizeH="0" baseline="0" noProof="0" dirty="0">
                <a:ln>
                  <a:noFill/>
                </a:ln>
                <a:solidFill>
                  <a:srgbClr val="000000"/>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0" cap="none" spc="0" normalizeH="0" baseline="0" noProof="0" dirty="0">
                <a:ln>
                  <a:noFill/>
                </a:ln>
                <a:solidFill>
                  <a:srgbClr val="000000"/>
                </a:solidFill>
                <a:effectLst/>
                <a:uLnTx/>
                <a:uFillTx/>
                <a:latin typeface="Times New Roman" panose="02020603050405020304" pitchFamily="18" charset="0"/>
                <a:ea typeface="等线" panose="02010600030101010101" pitchFamily="2" charset="-122"/>
                <a:cs typeface="+mn-cs"/>
              </a:rPr>
              <a:t>由</a:t>
            </a:r>
            <a:r>
              <a:rPr kumimoji="0" lang="en-US" altLang="zh-CN" sz="1800" b="0" i="0" u="none" strike="noStrike" kern="0" cap="none" spc="0" normalizeH="0" baseline="0" noProof="0" dirty="0">
                <a:ln>
                  <a:noFill/>
                </a:ln>
                <a:solidFill>
                  <a:srgbClr val="000000"/>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0" cap="none" spc="0" normalizeH="0" baseline="0" noProof="0" dirty="0">
                <a:ln>
                  <a:noFill/>
                </a:ln>
                <a:solidFill>
                  <a:srgbClr val="000000"/>
                </a:solidFill>
                <a:effectLst/>
                <a:uLnTx/>
                <a:uFillTx/>
                <a:latin typeface="Times New Roman" panose="02020603050405020304" pitchFamily="18" charset="0"/>
                <a:ea typeface="等线" panose="02010600030101010101" pitchFamily="2" charset="-122"/>
                <a:cs typeface="+mn-cs"/>
              </a:rPr>
              <a:t>个积分器生成，每个积分器的输入是偏差向量的一个分量。对（</a:t>
            </a:r>
            <a:r>
              <a:rPr kumimoji="0" lang="en-US" altLang="zh-CN" sz="1800" b="0" i="0" u="none" strike="noStrike" kern="0" cap="none" spc="0" normalizeH="0" baseline="0" noProof="0" dirty="0">
                <a:ln>
                  <a:noFill/>
                </a:ln>
                <a:solidFill>
                  <a:srgbClr val="000000"/>
                </a:solidFill>
                <a:effectLst/>
                <a:uLnTx/>
                <a:uFillTx/>
                <a:latin typeface="Times New Roman" panose="02020603050405020304" pitchFamily="18" charset="0"/>
                <a:ea typeface="等线" panose="02010600030101010101" pitchFamily="2" charset="-122"/>
                <a:cs typeface="+mn-cs"/>
              </a:rPr>
              <a:t>4-7</a:t>
            </a:r>
            <a:r>
              <a:rPr kumimoji="0" lang="zh-CN" altLang="zh-CN" sz="1800" b="0" i="0" u="none" strike="noStrike" kern="0" cap="none" spc="0" normalizeH="0" baseline="0" noProof="0" dirty="0">
                <a:ln>
                  <a:noFill/>
                </a:ln>
                <a:solidFill>
                  <a:srgbClr val="000000"/>
                </a:solidFill>
                <a:effectLst/>
                <a:uLnTx/>
                <a:uFillTx/>
                <a:latin typeface="Times New Roman" panose="02020603050405020304" pitchFamily="18" charset="0"/>
                <a:ea typeface="等线" panose="02010600030101010101" pitchFamily="2" charset="-122"/>
                <a:cs typeface="+mn-cs"/>
              </a:rPr>
              <a:t>）求导，有：</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2" name="对象 11"/>
          <p:cNvGraphicFramePr>
            <a:graphicFrameLocks noChangeAspect="1"/>
          </p:cNvGraphicFramePr>
          <p:nvPr>
            <p:extLst/>
          </p:nvPr>
        </p:nvGraphicFramePr>
        <p:xfrm>
          <a:off x="403824" y="2741704"/>
          <a:ext cx="404872" cy="331259"/>
        </p:xfrm>
        <a:graphic>
          <a:graphicData uri="http://schemas.openxmlformats.org/presentationml/2006/ole">
            <mc:AlternateContent xmlns:mc="http://schemas.openxmlformats.org/markup-compatibility/2006">
              <mc:Choice xmlns:v="urn:schemas-microsoft-com:vml" Requires="v">
                <p:oleObj spid="_x0000_s308228" name="Equation" r:id="rId7" imgW="317225" imgH="253780" progId="Equation.DSMT4">
                  <p:embed/>
                </p:oleObj>
              </mc:Choice>
              <mc:Fallback>
                <p:oleObj name="Equation" r:id="rId7" imgW="317225" imgH="253780"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03824" y="2741704"/>
                        <a:ext cx="404872" cy="331259"/>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982980" y="2741704"/>
          <a:ext cx="400050" cy="327314"/>
        </p:xfrm>
        <a:graphic>
          <a:graphicData uri="http://schemas.openxmlformats.org/presentationml/2006/ole">
            <mc:AlternateContent xmlns:mc="http://schemas.openxmlformats.org/markup-compatibility/2006">
              <mc:Choice xmlns:v="urn:schemas-microsoft-com:vml" Requires="v">
                <p:oleObj spid="_x0000_s308229" name="Equation" r:id="rId9" imgW="317225" imgH="253780" progId="Equation.DSMT4">
                  <p:embed/>
                </p:oleObj>
              </mc:Choice>
              <mc:Fallback>
                <p:oleObj name="Equation" r:id="rId9" imgW="317225" imgH="253780"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82980" y="2741704"/>
                        <a:ext cx="400050" cy="327314"/>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1863091" y="2784697"/>
          <a:ext cx="431747" cy="284321"/>
        </p:xfrm>
        <a:graphic>
          <a:graphicData uri="http://schemas.openxmlformats.org/presentationml/2006/ole">
            <mc:AlternateContent xmlns:mc="http://schemas.openxmlformats.org/markup-compatibility/2006">
              <mc:Choice xmlns:v="urn:schemas-microsoft-com:vml" Requires="v">
                <p:oleObj spid="_x0000_s308230" name="Equation" r:id="rId11" imgW="393529" imgH="253890" progId="Equation.DSMT4">
                  <p:embed/>
                </p:oleObj>
              </mc:Choice>
              <mc:Fallback>
                <p:oleObj name="Equation" r:id="rId11" imgW="393529" imgH="253890" progId="Equation.DSMT4">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863091" y="2784697"/>
                        <a:ext cx="431747" cy="284321"/>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2838413" y="2741704"/>
          <a:ext cx="404872" cy="331259"/>
        </p:xfrm>
        <a:graphic>
          <a:graphicData uri="http://schemas.openxmlformats.org/presentationml/2006/ole">
            <mc:AlternateContent xmlns:mc="http://schemas.openxmlformats.org/markup-compatibility/2006">
              <mc:Choice xmlns:v="urn:schemas-microsoft-com:vml" Requires="v">
                <p:oleObj spid="_x0000_s308231" name="Equation" r:id="rId13" imgW="317225" imgH="253780" progId="Equation.DSMT4">
                  <p:embed/>
                </p:oleObj>
              </mc:Choice>
              <mc:Fallback>
                <p:oleObj name="Equation" r:id="rId13" imgW="317225" imgH="253780" progId="Equation.DSMT4">
                  <p:embed/>
                  <p:pic>
                    <p:nvPicPr>
                      <p:cNvPr id="17" name="对象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8413" y="2741704"/>
                        <a:ext cx="404872" cy="331259"/>
                      </a:xfrm>
                      <a:prstGeom prst="rect">
                        <a:avLst/>
                      </a:prstGeom>
                      <a:noFill/>
                    </p:spPr>
                  </p:pic>
                </p:oleObj>
              </mc:Fallback>
            </mc:AlternateContent>
          </a:graphicData>
        </a:graphic>
      </p:graphicFrame>
      <p:graphicFrame>
        <p:nvGraphicFramePr>
          <p:cNvPr id="19" name="对象 18"/>
          <p:cNvGraphicFramePr>
            <a:graphicFrameLocks noChangeAspect="1"/>
          </p:cNvGraphicFramePr>
          <p:nvPr>
            <p:extLst/>
          </p:nvPr>
        </p:nvGraphicFramePr>
        <p:xfrm>
          <a:off x="3480435" y="2722794"/>
          <a:ext cx="160020" cy="346225"/>
        </p:xfrm>
        <a:graphic>
          <a:graphicData uri="http://schemas.openxmlformats.org/presentationml/2006/ole">
            <mc:AlternateContent xmlns:mc="http://schemas.openxmlformats.org/markup-compatibility/2006">
              <mc:Choice xmlns:v="urn:schemas-microsoft-com:vml" Requires="v">
                <p:oleObj spid="_x0000_s308232" name="Equation" r:id="rId14" imgW="101468" imgH="177569" progId="Equation.DSMT4">
                  <p:embed/>
                </p:oleObj>
              </mc:Choice>
              <mc:Fallback>
                <p:oleObj name="Equation" r:id="rId14" imgW="101468" imgH="177569" progId="Equation.DSMT4">
                  <p:embed/>
                  <p:pic>
                    <p:nvPicPr>
                      <p:cNvPr id="19" name="对象 1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480435" y="2722794"/>
                        <a:ext cx="160020" cy="346225"/>
                      </a:xfrm>
                      <a:prstGeom prst="rect">
                        <a:avLst/>
                      </a:prstGeom>
                      <a:noFill/>
                    </p:spPr>
                  </p:pic>
                </p:oleObj>
              </mc:Fallback>
            </mc:AlternateContent>
          </a:graphicData>
        </a:graphic>
      </p:graphicFrame>
      <p:graphicFrame>
        <p:nvGraphicFramePr>
          <p:cNvPr id="21" name="对象 20"/>
          <p:cNvGraphicFramePr>
            <a:graphicFrameLocks noChangeAspect="1"/>
          </p:cNvGraphicFramePr>
          <p:nvPr>
            <p:extLst/>
          </p:nvPr>
        </p:nvGraphicFramePr>
        <p:xfrm>
          <a:off x="2899392" y="3457387"/>
          <a:ext cx="2545195" cy="390456"/>
        </p:xfrm>
        <a:graphic>
          <a:graphicData uri="http://schemas.openxmlformats.org/presentationml/2006/ole">
            <mc:AlternateContent xmlns:mc="http://schemas.openxmlformats.org/markup-compatibility/2006">
              <mc:Choice xmlns:v="urn:schemas-microsoft-com:vml" Requires="v">
                <p:oleObj spid="_x0000_s308233" name="Equation" r:id="rId16" imgW="1675673" imgH="253890" progId="Equation.DSMT4">
                  <p:embed/>
                </p:oleObj>
              </mc:Choice>
              <mc:Fallback>
                <p:oleObj name="Equation" r:id="rId16" imgW="1675673" imgH="253890" progId="Equation.DSMT4">
                  <p:embed/>
                  <p:pic>
                    <p:nvPicPr>
                      <p:cNvPr id="21" name="对象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899392" y="3457387"/>
                        <a:ext cx="2545195" cy="390456"/>
                      </a:xfrm>
                      <a:prstGeom prst="rect">
                        <a:avLst/>
                      </a:prstGeom>
                      <a:noFill/>
                    </p:spPr>
                  </p:pic>
                </p:oleObj>
              </mc:Fallback>
            </mc:AlternateContent>
          </a:graphicData>
        </a:graphic>
      </p:graphicFrame>
      <p:sp>
        <p:nvSpPr>
          <p:cNvPr id="22" name="矩形 21"/>
          <p:cNvSpPr/>
          <p:nvPr/>
        </p:nvSpPr>
        <p:spPr>
          <a:xfrm>
            <a:off x="7181253" y="3481463"/>
            <a:ext cx="95090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4-8</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23" name="矩形 22"/>
          <p:cNvSpPr/>
          <p:nvPr/>
        </p:nvSpPr>
        <p:spPr>
          <a:xfrm>
            <a:off x="403824" y="3991939"/>
            <a:ext cx="7928647"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由于引入积分器使受控系统升阶（</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0" cap="none" spc="0" normalizeH="0" baseline="0" noProof="0" dirty="0">
                <a:ln>
                  <a:noFill/>
                </a:ln>
                <a:solidFill>
                  <a:srgbClr val="000000"/>
                </a:solidFill>
                <a:effectLst/>
                <a:uLnTx/>
                <a:uFillTx/>
                <a:latin typeface="Times New Roman" panose="02020603050405020304" pitchFamily="18" charset="0"/>
                <a:ea typeface="等线" panose="02010600030101010101" pitchFamily="2" charset="-122"/>
                <a:cs typeface="+mn-cs"/>
              </a:rPr>
              <a:t>阶</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），故将积分器的输出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选作附加的状态变量，构成</a:t>
            </a:r>
            <a:r>
              <a:rPr kumimoji="0" lang="zh-CN" altLang="zh-CN" sz="1800" b="1" i="0" u="none" strike="noStrike" kern="100" cap="none" spc="0" normalizeH="0" baseline="0" noProof="0" dirty="0">
                <a:ln>
                  <a:noFill/>
                </a:ln>
                <a:solidFill>
                  <a:srgbClr val="0070C0"/>
                </a:solidFill>
                <a:effectLst/>
                <a:uLnTx/>
                <a:uFillTx/>
                <a:latin typeface="Times New Roman" panose="02020603050405020304" pitchFamily="18" charset="0"/>
                <a:ea typeface="等线" panose="02010600030101010101" pitchFamily="2" charset="-122"/>
                <a:cs typeface="+mn-cs"/>
              </a:rPr>
              <a:t>增广受控</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系统的动态方程：</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25" name="对象 24"/>
          <p:cNvGraphicFramePr>
            <a:graphicFrameLocks noChangeAspect="1"/>
          </p:cNvGraphicFramePr>
          <p:nvPr>
            <p:extLst/>
          </p:nvPr>
        </p:nvGraphicFramePr>
        <p:xfrm>
          <a:off x="4171988" y="4074661"/>
          <a:ext cx="172614" cy="298151"/>
        </p:xfrm>
        <a:graphic>
          <a:graphicData uri="http://schemas.openxmlformats.org/presentationml/2006/ole">
            <mc:AlternateContent xmlns:mc="http://schemas.openxmlformats.org/markup-compatibility/2006">
              <mc:Choice xmlns:v="urn:schemas-microsoft-com:vml" Requires="v">
                <p:oleObj spid="_x0000_s308234" name="Equation" r:id="rId18" imgW="101468" imgH="177569" progId="Equation.DSMT4">
                  <p:embed/>
                </p:oleObj>
              </mc:Choice>
              <mc:Fallback>
                <p:oleObj name="Equation" r:id="rId18" imgW="101468" imgH="177569" progId="Equation.DSMT4">
                  <p:embed/>
                  <p:pic>
                    <p:nvPicPr>
                      <p:cNvPr id="25" name="对象 24"/>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4171988" y="4074661"/>
                        <a:ext cx="172614" cy="298151"/>
                      </a:xfrm>
                      <a:prstGeom prst="rect">
                        <a:avLst/>
                      </a:prstGeom>
                      <a:noFill/>
                    </p:spPr>
                  </p:pic>
                </p:oleObj>
              </mc:Fallback>
            </mc:AlternateContent>
          </a:graphicData>
        </a:graphic>
      </p:graphicFrame>
      <p:graphicFrame>
        <p:nvGraphicFramePr>
          <p:cNvPr id="27" name="对象 26"/>
          <p:cNvGraphicFramePr>
            <a:graphicFrameLocks noChangeAspect="1"/>
          </p:cNvGraphicFramePr>
          <p:nvPr>
            <p:extLst/>
          </p:nvPr>
        </p:nvGraphicFramePr>
        <p:xfrm>
          <a:off x="6832513" y="4086729"/>
          <a:ext cx="228600" cy="298939"/>
        </p:xfrm>
        <a:graphic>
          <a:graphicData uri="http://schemas.openxmlformats.org/presentationml/2006/ole">
            <mc:AlternateContent xmlns:mc="http://schemas.openxmlformats.org/markup-compatibility/2006">
              <mc:Choice xmlns:v="urn:schemas-microsoft-com:vml" Requires="v">
                <p:oleObj spid="_x0000_s308235" name="Equation" r:id="rId20" imgW="126780" imgH="164814" progId="Equation.DSMT4">
                  <p:embed/>
                </p:oleObj>
              </mc:Choice>
              <mc:Fallback>
                <p:oleObj name="Equation" r:id="rId20" imgW="126780" imgH="164814" progId="Equation.DSMT4">
                  <p:embed/>
                  <p:pic>
                    <p:nvPicPr>
                      <p:cNvPr id="27" name="对象 26"/>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6832513" y="4086729"/>
                        <a:ext cx="228600" cy="298939"/>
                      </a:xfrm>
                      <a:prstGeom prst="rect">
                        <a:avLst/>
                      </a:prstGeom>
                      <a:noFill/>
                    </p:spPr>
                  </p:pic>
                </p:oleObj>
              </mc:Fallback>
            </mc:AlternateContent>
          </a:graphicData>
        </a:graphic>
      </p:graphicFrame>
      <p:graphicFrame>
        <p:nvGraphicFramePr>
          <p:cNvPr id="29" name="对象 28"/>
          <p:cNvGraphicFramePr>
            <a:graphicFrameLocks noChangeAspect="1"/>
          </p:cNvGraphicFramePr>
          <p:nvPr>
            <p:extLst/>
          </p:nvPr>
        </p:nvGraphicFramePr>
        <p:xfrm>
          <a:off x="1884325" y="4897783"/>
          <a:ext cx="2952190" cy="684371"/>
        </p:xfrm>
        <a:graphic>
          <a:graphicData uri="http://schemas.openxmlformats.org/presentationml/2006/ole">
            <mc:AlternateContent xmlns:mc="http://schemas.openxmlformats.org/markup-compatibility/2006">
              <mc:Choice xmlns:v="urn:schemas-microsoft-com:vml" Requires="v">
                <p:oleObj spid="_x0000_s308236" name="Equation" r:id="rId22" imgW="2095500" imgH="482600" progId="Equation.DSMT4">
                  <p:embed/>
                </p:oleObj>
              </mc:Choice>
              <mc:Fallback>
                <p:oleObj name="Equation" r:id="rId22" imgW="2095500" imgH="482600" progId="Equation.DSMT4">
                  <p:embed/>
                  <p:pic>
                    <p:nvPicPr>
                      <p:cNvPr id="29" name="对象 28"/>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1884325" y="4897783"/>
                        <a:ext cx="2952190" cy="684371"/>
                      </a:xfrm>
                      <a:prstGeom prst="rect">
                        <a:avLst/>
                      </a:prstGeom>
                      <a:noFill/>
                    </p:spPr>
                  </p:pic>
                </p:oleObj>
              </mc:Fallback>
            </mc:AlternateContent>
          </a:graphicData>
        </a:graphic>
      </p:graphicFrame>
      <p:graphicFrame>
        <p:nvGraphicFramePr>
          <p:cNvPr id="31" name="对象 30"/>
          <p:cNvGraphicFramePr>
            <a:graphicFrameLocks noChangeAspect="1"/>
          </p:cNvGraphicFramePr>
          <p:nvPr>
            <p:extLst/>
          </p:nvPr>
        </p:nvGraphicFramePr>
        <p:xfrm>
          <a:off x="5205370" y="4917914"/>
          <a:ext cx="1312519" cy="630009"/>
        </p:xfrm>
        <a:graphic>
          <a:graphicData uri="http://schemas.openxmlformats.org/presentationml/2006/ole">
            <mc:AlternateContent xmlns:mc="http://schemas.openxmlformats.org/markup-compatibility/2006">
              <mc:Choice xmlns:v="urn:schemas-microsoft-com:vml" Requires="v">
                <p:oleObj spid="_x0000_s308237" name="Equation" r:id="rId24" imgW="952500" imgH="457200" progId="Equation.DSMT4">
                  <p:embed/>
                </p:oleObj>
              </mc:Choice>
              <mc:Fallback>
                <p:oleObj name="Equation" r:id="rId24" imgW="952500" imgH="457200" progId="Equation.DSMT4">
                  <p:embed/>
                  <p:pic>
                    <p:nvPicPr>
                      <p:cNvPr id="31" name="对象 30"/>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5205370" y="4917914"/>
                        <a:ext cx="1312519" cy="630009"/>
                      </a:xfrm>
                      <a:prstGeom prst="rect">
                        <a:avLst/>
                      </a:prstGeom>
                      <a:noFill/>
                    </p:spPr>
                  </p:pic>
                </p:oleObj>
              </mc:Fallback>
            </mc:AlternateContent>
          </a:graphicData>
        </a:graphic>
      </p:graphicFrame>
      <p:sp>
        <p:nvSpPr>
          <p:cNvPr id="32" name="矩形 31"/>
          <p:cNvSpPr/>
          <p:nvPr/>
        </p:nvSpPr>
        <p:spPr>
          <a:xfrm>
            <a:off x="7181253" y="5066843"/>
            <a:ext cx="95090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4-9</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394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541881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par>
                                <p:cTn id="8" presetID="10" presetClass="entr" presetSubtype="0" fill="hold" nodeType="withEffect">
                                  <p:stCondLst>
                                    <p:cond delay="0"/>
                                  </p:stCondLst>
                                  <p:childTnLst>
                                    <p:set>
                                      <p:cBhvr>
                                        <p:cTn id="9" dur="1" fill="hold">
                                          <p:stCondLst>
                                            <p:cond delay="0"/>
                                          </p:stCondLst>
                                        </p:cTn>
                                        <p:tgtEl>
                                          <p:spTgt spid="12"/>
                                        </p:tgtEl>
                                        <p:attrNameLst>
                                          <p:attrName>style.visibility</p:attrName>
                                        </p:attrNameLst>
                                      </p:cBhvr>
                                      <p:to>
                                        <p:strVal val="visible"/>
                                      </p:to>
                                    </p:set>
                                    <p:animEffect transition="in" filter="fade">
                                      <p:cBhvr>
                                        <p:cTn id="10" dur="500"/>
                                        <p:tgtEl>
                                          <p:spTgt spid="12"/>
                                        </p:tgtEl>
                                      </p:cBhvr>
                                    </p:animEffect>
                                  </p:childTnLst>
                                </p:cTn>
                              </p:par>
                              <p:par>
                                <p:cTn id="11" presetID="10" presetClass="entr" presetSubtype="0" fill="hold" nodeType="withEffect">
                                  <p:stCondLst>
                                    <p:cond delay="0"/>
                                  </p:stCondLst>
                                  <p:childTnLst>
                                    <p:set>
                                      <p:cBhvr>
                                        <p:cTn id="12" dur="1" fill="hold">
                                          <p:stCondLst>
                                            <p:cond delay="0"/>
                                          </p:stCondLst>
                                        </p:cTn>
                                        <p:tgtEl>
                                          <p:spTgt spid="14"/>
                                        </p:tgtEl>
                                        <p:attrNameLst>
                                          <p:attrName>style.visibility</p:attrName>
                                        </p:attrNameLst>
                                      </p:cBhvr>
                                      <p:to>
                                        <p:strVal val="visible"/>
                                      </p:to>
                                    </p:set>
                                    <p:animEffect transition="in" filter="fade">
                                      <p:cBhvr>
                                        <p:cTn id="13" dur="500"/>
                                        <p:tgtEl>
                                          <p:spTgt spid="14"/>
                                        </p:tgtEl>
                                      </p:cBhvr>
                                    </p:animEffect>
                                  </p:childTnLst>
                                </p:cTn>
                              </p:par>
                              <p:par>
                                <p:cTn id="14" presetID="10" presetClass="entr" presetSubtype="0" fill="hold" nodeType="withEffect">
                                  <p:stCondLst>
                                    <p:cond delay="0"/>
                                  </p:stCondLst>
                                  <p:childTnLst>
                                    <p:set>
                                      <p:cBhvr>
                                        <p:cTn id="15" dur="1" fill="hold">
                                          <p:stCondLst>
                                            <p:cond delay="0"/>
                                          </p:stCondLst>
                                        </p:cTn>
                                        <p:tgtEl>
                                          <p:spTgt spid="16"/>
                                        </p:tgtEl>
                                        <p:attrNameLst>
                                          <p:attrName>style.visibility</p:attrName>
                                        </p:attrNameLst>
                                      </p:cBhvr>
                                      <p:to>
                                        <p:strVal val="visible"/>
                                      </p:to>
                                    </p:set>
                                    <p:animEffect transition="in" filter="fade">
                                      <p:cBhvr>
                                        <p:cTn id="16" dur="500"/>
                                        <p:tgtEl>
                                          <p:spTgt spid="16"/>
                                        </p:tgtEl>
                                      </p:cBhvr>
                                    </p:animEffect>
                                  </p:childTnLst>
                                </p:cTn>
                              </p:par>
                              <p:par>
                                <p:cTn id="17" presetID="10" presetClass="entr" presetSubtype="0" fill="hold" nodeType="withEffect">
                                  <p:stCondLst>
                                    <p:cond delay="0"/>
                                  </p:stCondLst>
                                  <p:childTnLst>
                                    <p:set>
                                      <p:cBhvr>
                                        <p:cTn id="18" dur="1" fill="hold">
                                          <p:stCondLst>
                                            <p:cond delay="0"/>
                                          </p:stCondLst>
                                        </p:cTn>
                                        <p:tgtEl>
                                          <p:spTgt spid="17"/>
                                        </p:tgtEl>
                                        <p:attrNameLst>
                                          <p:attrName>style.visibility</p:attrName>
                                        </p:attrNameLst>
                                      </p:cBhvr>
                                      <p:to>
                                        <p:strVal val="visible"/>
                                      </p:to>
                                    </p:set>
                                    <p:animEffect transition="in" filter="fade">
                                      <p:cBhvr>
                                        <p:cTn id="19" dur="500"/>
                                        <p:tgtEl>
                                          <p:spTgt spid="17"/>
                                        </p:tgtEl>
                                      </p:cBhvr>
                                    </p:animEffect>
                                  </p:childTnLst>
                                </p:cTn>
                              </p:par>
                              <p:par>
                                <p:cTn id="20" presetID="10" presetClass="entr" presetSubtype="0" fill="hold" nodeType="withEffect">
                                  <p:stCondLst>
                                    <p:cond delay="0"/>
                                  </p:stCondLst>
                                  <p:childTnLst>
                                    <p:set>
                                      <p:cBhvr>
                                        <p:cTn id="21" dur="1" fill="hold">
                                          <p:stCondLst>
                                            <p:cond delay="0"/>
                                          </p:stCondLst>
                                        </p:cTn>
                                        <p:tgtEl>
                                          <p:spTgt spid="19"/>
                                        </p:tgtEl>
                                        <p:attrNameLst>
                                          <p:attrName>style.visibility</p:attrName>
                                        </p:attrNameLst>
                                      </p:cBhvr>
                                      <p:to>
                                        <p:strVal val="visible"/>
                                      </p:to>
                                    </p:set>
                                    <p:animEffect transition="in" filter="fade">
                                      <p:cBhvr>
                                        <p:cTn id="22" dur="500"/>
                                        <p:tgtEl>
                                          <p:spTgt spid="19"/>
                                        </p:tgtEl>
                                      </p:cBhvr>
                                    </p:animEffect>
                                  </p:childTnLst>
                                </p:cTn>
                              </p:par>
                              <p:par>
                                <p:cTn id="23" presetID="10" presetClass="entr" presetSubtype="0" fill="hold" nodeType="withEffect">
                                  <p:stCondLst>
                                    <p:cond delay="0"/>
                                  </p:stCondLst>
                                  <p:childTnLst>
                                    <p:set>
                                      <p:cBhvr>
                                        <p:cTn id="24" dur="1" fill="hold">
                                          <p:stCondLst>
                                            <p:cond delay="0"/>
                                          </p:stCondLst>
                                        </p:cTn>
                                        <p:tgtEl>
                                          <p:spTgt spid="21"/>
                                        </p:tgtEl>
                                        <p:attrNameLst>
                                          <p:attrName>style.visibility</p:attrName>
                                        </p:attrNameLst>
                                      </p:cBhvr>
                                      <p:to>
                                        <p:strVal val="visible"/>
                                      </p:to>
                                    </p:set>
                                    <p:animEffect transition="in" filter="fade">
                                      <p:cBhvr>
                                        <p:cTn id="25" dur="500"/>
                                        <p:tgtEl>
                                          <p:spTgt spid="21"/>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22"/>
                                        </p:tgtEl>
                                        <p:attrNameLst>
                                          <p:attrName>style.visibility</p:attrName>
                                        </p:attrNameLst>
                                      </p:cBhvr>
                                      <p:to>
                                        <p:strVal val="visible"/>
                                      </p:to>
                                    </p:set>
                                    <p:animEffect transition="in" filter="fade">
                                      <p:cBhvr>
                                        <p:cTn id="28" dur="500"/>
                                        <p:tgtEl>
                                          <p:spTgt spid="22"/>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23"/>
                                        </p:tgtEl>
                                        <p:attrNameLst>
                                          <p:attrName>style.visibility</p:attrName>
                                        </p:attrNameLst>
                                      </p:cBhvr>
                                      <p:to>
                                        <p:strVal val="visible"/>
                                      </p:to>
                                    </p:set>
                                    <p:animEffect transition="in" filter="fade">
                                      <p:cBhvr>
                                        <p:cTn id="33" dur="500"/>
                                        <p:tgtEl>
                                          <p:spTgt spid="23"/>
                                        </p:tgtEl>
                                      </p:cBhvr>
                                    </p:animEffect>
                                  </p:childTnLst>
                                </p:cTn>
                              </p:par>
                              <p:par>
                                <p:cTn id="34" presetID="10" presetClass="entr" presetSubtype="0" fill="hold" nodeType="withEffect">
                                  <p:stCondLst>
                                    <p:cond delay="0"/>
                                  </p:stCondLst>
                                  <p:childTnLst>
                                    <p:set>
                                      <p:cBhvr>
                                        <p:cTn id="35" dur="1" fill="hold">
                                          <p:stCondLst>
                                            <p:cond delay="0"/>
                                          </p:stCondLst>
                                        </p:cTn>
                                        <p:tgtEl>
                                          <p:spTgt spid="25"/>
                                        </p:tgtEl>
                                        <p:attrNameLst>
                                          <p:attrName>style.visibility</p:attrName>
                                        </p:attrNameLst>
                                      </p:cBhvr>
                                      <p:to>
                                        <p:strVal val="visible"/>
                                      </p:to>
                                    </p:set>
                                    <p:animEffect transition="in" filter="fade">
                                      <p:cBhvr>
                                        <p:cTn id="36" dur="500"/>
                                        <p:tgtEl>
                                          <p:spTgt spid="25"/>
                                        </p:tgtEl>
                                      </p:cBhvr>
                                    </p:animEffect>
                                  </p:childTnLst>
                                </p:cTn>
                              </p:par>
                              <p:par>
                                <p:cTn id="37" presetID="10" presetClass="entr" presetSubtype="0" fill="hold" nodeType="withEffect">
                                  <p:stCondLst>
                                    <p:cond delay="0"/>
                                  </p:stCondLst>
                                  <p:childTnLst>
                                    <p:set>
                                      <p:cBhvr>
                                        <p:cTn id="38" dur="1" fill="hold">
                                          <p:stCondLst>
                                            <p:cond delay="0"/>
                                          </p:stCondLst>
                                        </p:cTn>
                                        <p:tgtEl>
                                          <p:spTgt spid="27"/>
                                        </p:tgtEl>
                                        <p:attrNameLst>
                                          <p:attrName>style.visibility</p:attrName>
                                        </p:attrNameLst>
                                      </p:cBhvr>
                                      <p:to>
                                        <p:strVal val="visible"/>
                                      </p:to>
                                    </p:set>
                                    <p:animEffect transition="in" filter="fade">
                                      <p:cBhvr>
                                        <p:cTn id="39" dur="500"/>
                                        <p:tgtEl>
                                          <p:spTgt spid="27"/>
                                        </p:tgtEl>
                                      </p:cBhvr>
                                    </p:animEffect>
                                  </p:childTnLst>
                                </p:cTn>
                              </p:par>
                              <p:par>
                                <p:cTn id="40" presetID="10" presetClass="entr" presetSubtype="0" fill="hold" nodeType="withEffect">
                                  <p:stCondLst>
                                    <p:cond delay="0"/>
                                  </p:stCondLst>
                                  <p:childTnLst>
                                    <p:set>
                                      <p:cBhvr>
                                        <p:cTn id="41" dur="1" fill="hold">
                                          <p:stCondLst>
                                            <p:cond delay="0"/>
                                          </p:stCondLst>
                                        </p:cTn>
                                        <p:tgtEl>
                                          <p:spTgt spid="29"/>
                                        </p:tgtEl>
                                        <p:attrNameLst>
                                          <p:attrName>style.visibility</p:attrName>
                                        </p:attrNameLst>
                                      </p:cBhvr>
                                      <p:to>
                                        <p:strVal val="visible"/>
                                      </p:to>
                                    </p:set>
                                    <p:animEffect transition="in" filter="fade">
                                      <p:cBhvr>
                                        <p:cTn id="42" dur="500"/>
                                        <p:tgtEl>
                                          <p:spTgt spid="29"/>
                                        </p:tgtEl>
                                      </p:cBhvr>
                                    </p:animEffect>
                                  </p:childTnLst>
                                </p:cTn>
                              </p:par>
                              <p:par>
                                <p:cTn id="43" presetID="10" presetClass="entr" presetSubtype="0" fill="hold" nodeType="withEffect">
                                  <p:stCondLst>
                                    <p:cond delay="0"/>
                                  </p:stCondLst>
                                  <p:childTnLst>
                                    <p:set>
                                      <p:cBhvr>
                                        <p:cTn id="44" dur="1" fill="hold">
                                          <p:stCondLst>
                                            <p:cond delay="0"/>
                                          </p:stCondLst>
                                        </p:cTn>
                                        <p:tgtEl>
                                          <p:spTgt spid="31"/>
                                        </p:tgtEl>
                                        <p:attrNameLst>
                                          <p:attrName>style.visibility</p:attrName>
                                        </p:attrNameLst>
                                      </p:cBhvr>
                                      <p:to>
                                        <p:strVal val="visible"/>
                                      </p:to>
                                    </p:set>
                                    <p:animEffect transition="in" filter="fade">
                                      <p:cBhvr>
                                        <p:cTn id="45" dur="500"/>
                                        <p:tgtEl>
                                          <p:spTgt spid="31"/>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32"/>
                                        </p:tgtEl>
                                        <p:attrNameLst>
                                          <p:attrName>style.visibility</p:attrName>
                                        </p:attrNameLst>
                                      </p:cBhvr>
                                      <p:to>
                                        <p:strVal val="visible"/>
                                      </p:to>
                                    </p:set>
                                    <p:animEffect transition="in" filter="fade">
                                      <p:cBhvr>
                                        <p:cTn id="48"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22" grpId="0"/>
      <p:bldP spid="23" grpId="0"/>
      <p:bldP spid="32" grpId="0"/>
    </p:bldLst>
  </p:timing>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94360" y="1791727"/>
            <a:ext cx="7783830"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式中增广受控系统增广后的状态向量为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维。要求增光受控对象能控，以便能用状态反馈任意配置极点，获得稳定的、动态性能满意的、稳态误差为零的系统。</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4789170" y="1830824"/>
          <a:ext cx="525780" cy="315468"/>
        </p:xfrm>
        <a:graphic>
          <a:graphicData uri="http://schemas.openxmlformats.org/presentationml/2006/ole">
            <mc:AlternateContent xmlns:mc="http://schemas.openxmlformats.org/markup-compatibility/2006">
              <mc:Choice xmlns:v="urn:schemas-microsoft-com:vml" Requires="v">
                <p:oleObj spid="_x0000_s309250" name="Equation" r:id="rId3" imgW="431613" imgH="253890" progId="Equation.DSMT4">
                  <p:embed/>
                </p:oleObj>
              </mc:Choice>
              <mc:Fallback>
                <p:oleObj name="Equation" r:id="rId3" imgW="431613" imgH="25389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89170" y="1830824"/>
                        <a:ext cx="525780" cy="315468"/>
                      </a:xfrm>
                      <a:prstGeom prst="rect">
                        <a:avLst/>
                      </a:prstGeom>
                      <a:noFill/>
                    </p:spPr>
                  </p:pic>
                </p:oleObj>
              </mc:Fallback>
            </mc:AlternateContent>
          </a:graphicData>
        </a:graphic>
      </p:graphicFrame>
      <p:sp>
        <p:nvSpPr>
          <p:cNvPr id="7" name="矩形 6"/>
          <p:cNvSpPr/>
          <p:nvPr/>
        </p:nvSpPr>
        <p:spPr>
          <a:xfrm>
            <a:off x="504661" y="3007666"/>
            <a:ext cx="4570482"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下面来研究该增广系统能控的充要条件。</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8" name="矩形 7"/>
          <p:cNvSpPr/>
          <p:nvPr/>
        </p:nvSpPr>
        <p:spPr>
          <a:xfrm>
            <a:off x="570876" y="3481726"/>
            <a:ext cx="880369"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定理</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9" name="矩形 8"/>
          <p:cNvSpPr/>
          <p:nvPr/>
        </p:nvSpPr>
        <p:spPr>
          <a:xfrm>
            <a:off x="887001" y="3861974"/>
            <a:ext cx="4878259"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4-9</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）所示增广系统能控的充要条件是：</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0" name="矩形 9"/>
          <p:cNvSpPr/>
          <p:nvPr/>
        </p:nvSpPr>
        <p:spPr>
          <a:xfrm>
            <a:off x="856223" y="4242223"/>
            <a:ext cx="2492990"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原受控对象能控。</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1" name="矩形 10"/>
          <p:cNvSpPr/>
          <p:nvPr/>
        </p:nvSpPr>
        <p:spPr>
          <a:xfrm>
            <a:off x="879306" y="4622471"/>
            <a:ext cx="7498885"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2.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，式中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3" name="对象 12"/>
          <p:cNvGraphicFramePr>
            <a:graphicFrameLocks noChangeAspect="1"/>
          </p:cNvGraphicFramePr>
          <p:nvPr>
            <p:extLst/>
          </p:nvPr>
        </p:nvGraphicFramePr>
        <p:xfrm>
          <a:off x="1427762" y="4597860"/>
          <a:ext cx="1836501" cy="567646"/>
        </p:xfrm>
        <a:graphic>
          <a:graphicData uri="http://schemas.openxmlformats.org/presentationml/2006/ole">
            <mc:AlternateContent xmlns:mc="http://schemas.openxmlformats.org/markup-compatibility/2006">
              <mc:Choice xmlns:v="urn:schemas-microsoft-com:vml" Requires="v">
                <p:oleObj spid="_x0000_s309251" name="Equation" r:id="rId5" imgW="1574800" imgH="482600" progId="Equation.DSMT4">
                  <p:embed/>
                </p:oleObj>
              </mc:Choice>
              <mc:Fallback>
                <p:oleObj name="Equation" r:id="rId5" imgW="1574800" imgH="482600" progId="Equation.DSMT4">
                  <p:embed/>
                  <p:pic>
                    <p:nvPicPr>
                      <p:cNvPr id="13" name="对象 1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27762" y="4597860"/>
                        <a:ext cx="1836501" cy="567646"/>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4058842" y="4699362"/>
          <a:ext cx="537210" cy="261718"/>
        </p:xfrm>
        <a:graphic>
          <a:graphicData uri="http://schemas.openxmlformats.org/presentationml/2006/ole">
            <mc:AlternateContent xmlns:mc="http://schemas.openxmlformats.org/markup-compatibility/2006">
              <mc:Choice xmlns:v="urn:schemas-microsoft-com:vml" Requires="v">
                <p:oleObj spid="_x0000_s309252" name="Equation" r:id="rId7" imgW="368140" imgH="177723" progId="Equation.DSMT4">
                  <p:embed/>
                </p:oleObj>
              </mc:Choice>
              <mc:Fallback>
                <p:oleObj name="Equation" r:id="rId7" imgW="368140" imgH="177723" progId="Equation.DSMT4">
                  <p:embed/>
                  <p:pic>
                    <p:nvPicPr>
                      <p:cNvPr id="15" name="对象 1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058842" y="4699362"/>
                        <a:ext cx="537210" cy="261718"/>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4789170" y="4699362"/>
          <a:ext cx="951327" cy="247606"/>
        </p:xfrm>
        <a:graphic>
          <a:graphicData uri="http://schemas.openxmlformats.org/presentationml/2006/ole">
            <mc:AlternateContent xmlns:mc="http://schemas.openxmlformats.org/markup-compatibility/2006">
              <mc:Choice xmlns:v="urn:schemas-microsoft-com:vml" Requires="v">
                <p:oleObj spid="_x0000_s309253" name="Equation" r:id="rId9" imgW="698197" imgH="177723" progId="Equation.DSMT4">
                  <p:embed/>
                </p:oleObj>
              </mc:Choice>
              <mc:Fallback>
                <p:oleObj name="Equation" r:id="rId9" imgW="698197" imgH="177723" progId="Equation.DSMT4">
                  <p:embed/>
                  <p:pic>
                    <p:nvPicPr>
                      <p:cNvPr id="17" name="对象 1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789170" y="4699362"/>
                        <a:ext cx="951327" cy="247606"/>
                      </a:xfrm>
                      <a:prstGeom prst="rect">
                        <a:avLst/>
                      </a:prstGeom>
                      <a:noFill/>
                    </p:spPr>
                  </p:pic>
                </p:oleObj>
              </mc:Fallback>
            </mc:AlternateContent>
          </a:graphicData>
        </a:graphic>
      </p:graphicFrame>
      <p:graphicFrame>
        <p:nvGraphicFramePr>
          <p:cNvPr id="19" name="对象 18"/>
          <p:cNvGraphicFramePr>
            <a:graphicFrameLocks noChangeAspect="1"/>
          </p:cNvGraphicFramePr>
          <p:nvPr>
            <p:extLst/>
          </p:nvPr>
        </p:nvGraphicFramePr>
        <p:xfrm>
          <a:off x="5933616" y="4705666"/>
          <a:ext cx="891541" cy="249107"/>
        </p:xfrm>
        <a:graphic>
          <a:graphicData uri="http://schemas.openxmlformats.org/presentationml/2006/ole">
            <mc:AlternateContent xmlns:mc="http://schemas.openxmlformats.org/markup-compatibility/2006">
              <mc:Choice xmlns:v="urn:schemas-microsoft-com:vml" Requires="v">
                <p:oleObj spid="_x0000_s309254" name="Equation" r:id="rId11" imgW="647419" imgH="177723" progId="Equation.DSMT4">
                  <p:embed/>
                </p:oleObj>
              </mc:Choice>
              <mc:Fallback>
                <p:oleObj name="Equation" r:id="rId11" imgW="647419" imgH="177723" progId="Equation.DSMT4">
                  <p:embed/>
                  <p:pic>
                    <p:nvPicPr>
                      <p:cNvPr id="19" name="对象 1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933616" y="4705666"/>
                        <a:ext cx="891541" cy="249107"/>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395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24478248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par>
                                <p:cTn id="13" presetID="10" presetClass="entr" presetSubtype="0" fill="hold" nodeType="with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fade">
                                      <p:cBhvr>
                                        <p:cTn id="15" dur="500"/>
                                        <p:tgtEl>
                                          <p:spTgt spid="13"/>
                                        </p:tgtEl>
                                      </p:cBhvr>
                                    </p:animEffect>
                                  </p:childTnLst>
                                </p:cTn>
                              </p:par>
                              <p:par>
                                <p:cTn id="16" presetID="10" presetClass="entr" presetSubtype="0" fill="hold" nodeType="withEffect">
                                  <p:stCondLst>
                                    <p:cond delay="0"/>
                                  </p:stCondLst>
                                  <p:childTnLst>
                                    <p:set>
                                      <p:cBhvr>
                                        <p:cTn id="17" dur="1" fill="hold">
                                          <p:stCondLst>
                                            <p:cond delay="0"/>
                                          </p:stCondLst>
                                        </p:cTn>
                                        <p:tgtEl>
                                          <p:spTgt spid="15"/>
                                        </p:tgtEl>
                                        <p:attrNameLst>
                                          <p:attrName>style.visibility</p:attrName>
                                        </p:attrNameLst>
                                      </p:cBhvr>
                                      <p:to>
                                        <p:strVal val="visible"/>
                                      </p:to>
                                    </p:set>
                                    <p:animEffect transition="in" filter="fade">
                                      <p:cBhvr>
                                        <p:cTn id="18" dur="500"/>
                                        <p:tgtEl>
                                          <p:spTgt spid="15"/>
                                        </p:tgtEl>
                                      </p:cBhvr>
                                    </p:animEffect>
                                  </p:childTnLst>
                                </p:cTn>
                              </p:par>
                              <p:par>
                                <p:cTn id="19" presetID="10" presetClass="entr" presetSubtype="0" fill="hold" nodeType="withEffect">
                                  <p:stCondLst>
                                    <p:cond delay="0"/>
                                  </p:stCondLst>
                                  <p:childTnLst>
                                    <p:set>
                                      <p:cBhvr>
                                        <p:cTn id="20" dur="1" fill="hold">
                                          <p:stCondLst>
                                            <p:cond delay="0"/>
                                          </p:stCondLst>
                                        </p:cTn>
                                        <p:tgtEl>
                                          <p:spTgt spid="17"/>
                                        </p:tgtEl>
                                        <p:attrNameLst>
                                          <p:attrName>style.visibility</p:attrName>
                                        </p:attrNameLst>
                                      </p:cBhvr>
                                      <p:to>
                                        <p:strVal val="visible"/>
                                      </p:to>
                                    </p:set>
                                    <p:animEffect transition="in" filter="fade">
                                      <p:cBhvr>
                                        <p:cTn id="21" dur="500"/>
                                        <p:tgtEl>
                                          <p:spTgt spid="17"/>
                                        </p:tgtEl>
                                      </p:cBhvr>
                                    </p:animEffect>
                                  </p:childTnLst>
                                </p:cTn>
                              </p:par>
                              <p:par>
                                <p:cTn id="22" presetID="10" presetClass="entr" presetSubtype="0" fill="hold" nodeType="withEffect">
                                  <p:stCondLst>
                                    <p:cond delay="0"/>
                                  </p:stCondLst>
                                  <p:childTnLst>
                                    <p:set>
                                      <p:cBhvr>
                                        <p:cTn id="23" dur="1" fill="hold">
                                          <p:stCondLst>
                                            <p:cond delay="0"/>
                                          </p:stCondLst>
                                        </p:cTn>
                                        <p:tgtEl>
                                          <p:spTgt spid="19"/>
                                        </p:tgtEl>
                                        <p:attrNameLst>
                                          <p:attrName>style.visibility</p:attrName>
                                        </p:attrNameLst>
                                      </p:cBhvr>
                                      <p:to>
                                        <p:strVal val="visible"/>
                                      </p:to>
                                    </p:set>
                                    <p:animEffect transition="in" filter="fade">
                                      <p:cBhvr>
                                        <p:cTn id="24" dur="500"/>
                                        <p:tgtEl>
                                          <p:spTgt spid="19"/>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9"/>
                                        </p:tgtEl>
                                        <p:attrNameLst>
                                          <p:attrName>style.visibility</p:attrName>
                                        </p:attrNameLst>
                                      </p:cBhvr>
                                      <p:to>
                                        <p:strVal val="visible"/>
                                      </p:to>
                                    </p:set>
                                    <p:animEffect transition="in" filter="fade">
                                      <p:cBhvr>
                                        <p:cTn id="30" dur="500"/>
                                        <p:tgtEl>
                                          <p:spTgt spid="9"/>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8"/>
                                        </p:tgtEl>
                                        <p:attrNameLst>
                                          <p:attrName>style.visibility</p:attrName>
                                        </p:attrNameLst>
                                      </p:cBhvr>
                                      <p:to>
                                        <p:strVal val="visible"/>
                                      </p:to>
                                    </p:set>
                                    <p:animEffect transition="in" filter="fade">
                                      <p:cBhvr>
                                        <p:cTn id="33"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1" grpId="0"/>
    </p:bldLst>
  </p:timing>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88985" y="1252852"/>
            <a:ext cx="880369"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证明</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783449" y="1252852"/>
            <a:ext cx="4028581"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增广系统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能控性矩阵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7" name="对象 6"/>
          <p:cNvGraphicFramePr>
            <a:graphicFrameLocks noChangeAspect="1"/>
          </p:cNvGraphicFramePr>
          <p:nvPr>
            <p:extLst/>
          </p:nvPr>
        </p:nvGraphicFramePr>
        <p:xfrm>
          <a:off x="3143250" y="1314584"/>
          <a:ext cx="251460" cy="318516"/>
        </p:xfrm>
        <a:graphic>
          <a:graphicData uri="http://schemas.openxmlformats.org/presentationml/2006/ole">
            <mc:AlternateContent xmlns:mc="http://schemas.openxmlformats.org/markup-compatibility/2006">
              <mc:Choice xmlns:v="urn:schemas-microsoft-com:vml" Requires="v">
                <p:oleObj spid="_x0000_s310274" name="Equation" r:id="rId3" imgW="139579" imgH="177646" progId="Equation.DSMT4">
                  <p:embed/>
                </p:oleObj>
              </mc:Choice>
              <mc:Fallback>
                <p:oleObj name="Equation" r:id="rId3" imgW="139579" imgH="177646"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43250" y="1314584"/>
                        <a:ext cx="251460" cy="318516"/>
                      </a:xfrm>
                      <a:prstGeom prst="rect">
                        <a:avLst/>
                      </a:prstGeom>
                      <a:noFill/>
                    </p:spPr>
                  </p:pic>
                </p:oleObj>
              </mc:Fallback>
            </mc:AlternateContent>
          </a:graphicData>
        </a:graphic>
      </p:graphicFrame>
      <p:graphicFrame>
        <p:nvGraphicFramePr>
          <p:cNvPr id="9" name="对象 8"/>
          <p:cNvGraphicFramePr>
            <a:graphicFrameLocks noChangeAspect="1"/>
          </p:cNvGraphicFramePr>
          <p:nvPr>
            <p:extLst/>
          </p:nvPr>
        </p:nvGraphicFramePr>
        <p:xfrm>
          <a:off x="2346304" y="1730083"/>
          <a:ext cx="4315361" cy="1668780"/>
        </p:xfrm>
        <a:graphic>
          <a:graphicData uri="http://schemas.openxmlformats.org/presentationml/2006/ole">
            <mc:AlternateContent xmlns:mc="http://schemas.openxmlformats.org/markup-compatibility/2006">
              <mc:Choice xmlns:v="urn:schemas-microsoft-com:vml" Requires="v">
                <p:oleObj spid="_x0000_s310275" name="Equation" r:id="rId5" imgW="3149600" imgH="1219200" progId="Equation.DSMT4">
                  <p:embed/>
                </p:oleObj>
              </mc:Choice>
              <mc:Fallback>
                <p:oleObj name="Equation" r:id="rId5" imgW="3149600" imgH="121920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346304" y="1730083"/>
                        <a:ext cx="4315361" cy="1668780"/>
                      </a:xfrm>
                      <a:prstGeom prst="rect">
                        <a:avLst/>
                      </a:prstGeom>
                      <a:noFill/>
                    </p:spPr>
                  </p:pic>
                </p:oleObj>
              </mc:Fallback>
            </mc:AlternateContent>
          </a:graphicData>
        </a:graphic>
      </p:graphicFrame>
      <p:sp>
        <p:nvSpPr>
          <p:cNvPr id="10" name="矩形 9"/>
          <p:cNvSpPr/>
          <p:nvPr/>
        </p:nvSpPr>
        <p:spPr>
          <a:xfrm>
            <a:off x="1108710" y="3410873"/>
            <a:ext cx="7292340"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式中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矩阵，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矩阵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2" name="对象 11"/>
          <p:cNvGraphicFramePr>
            <a:graphicFrameLocks noChangeAspect="1"/>
          </p:cNvGraphicFramePr>
          <p:nvPr>
            <p:extLst/>
          </p:nvPr>
        </p:nvGraphicFramePr>
        <p:xfrm>
          <a:off x="1783079" y="3469945"/>
          <a:ext cx="228600" cy="289560"/>
        </p:xfrm>
        <a:graphic>
          <a:graphicData uri="http://schemas.openxmlformats.org/presentationml/2006/ole">
            <mc:AlternateContent xmlns:mc="http://schemas.openxmlformats.org/markup-compatibility/2006">
              <mc:Choice xmlns:v="urn:schemas-microsoft-com:vml" Requires="v">
                <p:oleObj spid="_x0000_s310276" name="Equation" r:id="rId7" imgW="139579" imgH="177646" progId="Equation.DSMT4">
                  <p:embed/>
                </p:oleObj>
              </mc:Choice>
              <mc:Fallback>
                <p:oleObj name="Equation" r:id="rId7" imgW="139579" imgH="177646"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783079" y="3469945"/>
                        <a:ext cx="228600" cy="289560"/>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2266515" y="3470734"/>
          <a:ext cx="1383031" cy="313343"/>
        </p:xfrm>
        <a:graphic>
          <a:graphicData uri="http://schemas.openxmlformats.org/presentationml/2006/ole">
            <mc:AlternateContent xmlns:mc="http://schemas.openxmlformats.org/markup-compatibility/2006">
              <mc:Choice xmlns:v="urn:schemas-microsoft-com:vml" Requires="v">
                <p:oleObj spid="_x0000_s310277" name="Equation" r:id="rId9" imgW="1219200" imgH="279400" progId="Equation.DSMT4">
                  <p:embed/>
                </p:oleObj>
              </mc:Choice>
              <mc:Fallback>
                <p:oleObj name="Equation" r:id="rId9" imgW="1219200" imgH="279400"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266515" y="3470734"/>
                        <a:ext cx="1383031" cy="313343"/>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4265738" y="3469945"/>
          <a:ext cx="221654" cy="312924"/>
        </p:xfrm>
        <a:graphic>
          <a:graphicData uri="http://schemas.openxmlformats.org/presentationml/2006/ole">
            <mc:AlternateContent xmlns:mc="http://schemas.openxmlformats.org/markup-compatibility/2006">
              <mc:Choice xmlns:v="urn:schemas-microsoft-com:vml" Requires="v">
                <p:oleObj spid="_x0000_s310278" name="Equation" r:id="rId11" imgW="165028" imgH="228501" progId="Equation.DSMT4">
                  <p:embed/>
                </p:oleObj>
              </mc:Choice>
              <mc:Fallback>
                <p:oleObj name="Equation" r:id="rId11" imgW="165028" imgH="228501" progId="Equation.DSMT4">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65738" y="3469945"/>
                        <a:ext cx="221654" cy="312924"/>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4754880" y="3463782"/>
          <a:ext cx="1300995" cy="325249"/>
        </p:xfrm>
        <a:graphic>
          <a:graphicData uri="http://schemas.openxmlformats.org/presentationml/2006/ole">
            <mc:AlternateContent xmlns:mc="http://schemas.openxmlformats.org/markup-compatibility/2006">
              <mc:Choice xmlns:v="urn:schemas-microsoft-com:vml" Requires="v">
                <p:oleObj spid="_x0000_s310279" name="Equation" r:id="rId13" imgW="1104900" imgH="279400" progId="Equation.DSMT4">
                  <p:embed/>
                </p:oleObj>
              </mc:Choice>
              <mc:Fallback>
                <p:oleObj name="Equation" r:id="rId13" imgW="1104900" imgH="279400" progId="Equation.DSMT4">
                  <p:embed/>
                  <p:pic>
                    <p:nvPicPr>
                      <p:cNvPr id="18" name="对象 1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754880" y="3463782"/>
                        <a:ext cx="1300995" cy="325249"/>
                      </a:xfrm>
                      <a:prstGeom prst="rect">
                        <a:avLst/>
                      </a:prstGeom>
                      <a:noFill/>
                    </p:spPr>
                  </p:pic>
                </p:oleObj>
              </mc:Fallback>
            </mc:AlternateContent>
          </a:graphicData>
        </a:graphic>
      </p:graphicFrame>
      <p:graphicFrame>
        <p:nvGraphicFramePr>
          <p:cNvPr id="20" name="对象 19"/>
          <p:cNvGraphicFramePr>
            <a:graphicFrameLocks noChangeAspect="1"/>
          </p:cNvGraphicFramePr>
          <p:nvPr>
            <p:extLst/>
          </p:nvPr>
        </p:nvGraphicFramePr>
        <p:xfrm>
          <a:off x="2266515" y="3931162"/>
          <a:ext cx="4077136" cy="446177"/>
        </p:xfrm>
        <a:graphic>
          <a:graphicData uri="http://schemas.openxmlformats.org/presentationml/2006/ole">
            <mc:AlternateContent xmlns:mc="http://schemas.openxmlformats.org/markup-compatibility/2006">
              <mc:Choice xmlns:v="urn:schemas-microsoft-com:vml" Requires="v">
                <p:oleObj spid="_x0000_s310280" name="Equation" r:id="rId15" imgW="2527300" imgH="279400" progId="Equation.DSMT4">
                  <p:embed/>
                </p:oleObj>
              </mc:Choice>
              <mc:Fallback>
                <p:oleObj name="Equation" r:id="rId15" imgW="2527300" imgH="279400" progId="Equation.DSMT4">
                  <p:embed/>
                  <p:pic>
                    <p:nvPicPr>
                      <p:cNvPr id="20" name="对象 1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266515" y="3931162"/>
                        <a:ext cx="4077136" cy="446177"/>
                      </a:xfrm>
                      <a:prstGeom prst="rect">
                        <a:avLst/>
                      </a:prstGeom>
                      <a:noFill/>
                    </p:spPr>
                  </p:pic>
                </p:oleObj>
              </mc:Fallback>
            </mc:AlternateContent>
          </a:graphicData>
        </a:graphic>
      </p:graphicFrame>
      <p:sp>
        <p:nvSpPr>
          <p:cNvPr id="21" name="矩形 20"/>
          <p:cNvSpPr/>
          <p:nvPr/>
        </p:nvSpPr>
        <p:spPr>
          <a:xfrm>
            <a:off x="7546671" y="3931161"/>
            <a:ext cx="1069524" cy="438582"/>
          </a:xfrm>
          <a:prstGeom prst="rect">
            <a:avLst/>
          </a:prstGeom>
        </p:spPr>
        <p:txBody>
          <a:bodyPr wrap="none">
            <a:spAutoFit/>
          </a:bodyPr>
          <a:lstStyle/>
          <a:p>
            <a:pPr marL="0" marR="0" lvl="0" indent="0" algn="r" defTabSz="914400" rtl="0" eaLnBrk="1" fontAlgn="auto" latinLnBrk="1"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4-10</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2" name="矩形 21"/>
          <p:cNvSpPr/>
          <p:nvPr/>
        </p:nvSpPr>
        <p:spPr>
          <a:xfrm>
            <a:off x="868322" y="4377338"/>
            <a:ext cx="4801314"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若原受控对象能控，则其能控性矩阵满足：</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24" name="对象 23"/>
          <p:cNvGraphicFramePr>
            <a:graphicFrameLocks noChangeAspect="1"/>
          </p:cNvGraphicFramePr>
          <p:nvPr>
            <p:extLst/>
          </p:nvPr>
        </p:nvGraphicFramePr>
        <p:xfrm>
          <a:off x="2660611" y="4757587"/>
          <a:ext cx="3395264" cy="485038"/>
        </p:xfrm>
        <a:graphic>
          <a:graphicData uri="http://schemas.openxmlformats.org/presentationml/2006/ole">
            <mc:AlternateContent xmlns:mc="http://schemas.openxmlformats.org/markup-compatibility/2006">
              <mc:Choice xmlns:v="urn:schemas-microsoft-com:vml" Requires="v">
                <p:oleObj spid="_x0000_s310281" name="Equation" r:id="rId17" imgW="1930400" imgH="279400" progId="Equation.DSMT4">
                  <p:embed/>
                </p:oleObj>
              </mc:Choice>
              <mc:Fallback>
                <p:oleObj name="Equation" r:id="rId17" imgW="1930400" imgH="279400" progId="Equation.DSMT4">
                  <p:embed/>
                  <p:pic>
                    <p:nvPicPr>
                      <p:cNvPr id="24" name="对象 2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660611" y="4757587"/>
                        <a:ext cx="3395264" cy="485038"/>
                      </a:xfrm>
                      <a:prstGeom prst="rect">
                        <a:avLst/>
                      </a:prstGeom>
                      <a:noFill/>
                    </p:spPr>
                  </p:pic>
                </p:oleObj>
              </mc:Fallback>
            </mc:AlternateContent>
          </a:graphicData>
        </a:graphic>
      </p:graphicFrame>
      <p:sp>
        <p:nvSpPr>
          <p:cNvPr id="25" name="矩形 24"/>
          <p:cNvSpPr/>
          <p:nvPr/>
        </p:nvSpPr>
        <p:spPr>
          <a:xfrm>
            <a:off x="7266723" y="4757587"/>
            <a:ext cx="1349472" cy="438582"/>
          </a:xfrm>
          <a:prstGeom prst="rect">
            <a:avLst/>
          </a:prstGeom>
        </p:spPr>
        <p:txBody>
          <a:bodyPr wrap="none">
            <a:spAutoFit/>
          </a:bodyPr>
          <a:lstStyle/>
          <a:p>
            <a:pPr marL="0" marR="0" lvl="0" indent="228600" algn="r" defTabSz="914400" rtl="0" eaLnBrk="1" fontAlgn="auto" latinLnBrk="1"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4-11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396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42432033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par>
                                <p:cTn id="11" presetID="10" presetClass="entr" presetSubtype="0"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500"/>
                                        <p:tgtEl>
                                          <p:spTgt spid="10"/>
                                        </p:tgtEl>
                                      </p:cBhvr>
                                    </p:animEffect>
                                  </p:childTnLst>
                                </p:cTn>
                              </p:par>
                              <p:par>
                                <p:cTn id="19" presetID="10" presetClass="entr" presetSubtype="0" fill="hold" nodeType="with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par>
                                <p:cTn id="22" presetID="10" presetClass="entr" presetSubtype="0" fill="hold" nodeType="with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fade">
                                      <p:cBhvr>
                                        <p:cTn id="24" dur="500"/>
                                        <p:tgtEl>
                                          <p:spTgt spid="14"/>
                                        </p:tgtEl>
                                      </p:cBhvr>
                                    </p:animEffect>
                                  </p:childTnLst>
                                </p:cTn>
                              </p:par>
                              <p:par>
                                <p:cTn id="25" presetID="10" presetClass="entr" presetSubtype="0" fill="hold" nodeType="with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par>
                                <p:cTn id="28" presetID="10" presetClass="entr" presetSubtype="0" fill="hold" nodeType="withEffect">
                                  <p:stCondLst>
                                    <p:cond delay="0"/>
                                  </p:stCondLst>
                                  <p:childTnLst>
                                    <p:set>
                                      <p:cBhvr>
                                        <p:cTn id="29" dur="1" fill="hold">
                                          <p:stCondLst>
                                            <p:cond delay="0"/>
                                          </p:stCondLst>
                                        </p:cTn>
                                        <p:tgtEl>
                                          <p:spTgt spid="16"/>
                                        </p:tgtEl>
                                        <p:attrNameLst>
                                          <p:attrName>style.visibility</p:attrName>
                                        </p:attrNameLst>
                                      </p:cBhvr>
                                      <p:to>
                                        <p:strVal val="visible"/>
                                      </p:to>
                                    </p:set>
                                    <p:animEffect transition="in" filter="fade">
                                      <p:cBhvr>
                                        <p:cTn id="30" dur="500"/>
                                        <p:tgtEl>
                                          <p:spTgt spid="16"/>
                                        </p:tgtEl>
                                      </p:cBhvr>
                                    </p:animEffect>
                                  </p:childTnLst>
                                </p:cTn>
                              </p:par>
                              <p:par>
                                <p:cTn id="31" presetID="10" presetClass="entr" presetSubtype="0" fill="hold" nodeType="withEffect">
                                  <p:stCondLst>
                                    <p:cond delay="0"/>
                                  </p:stCondLst>
                                  <p:childTnLst>
                                    <p:set>
                                      <p:cBhvr>
                                        <p:cTn id="32" dur="1" fill="hold">
                                          <p:stCondLst>
                                            <p:cond delay="0"/>
                                          </p:stCondLst>
                                        </p:cTn>
                                        <p:tgtEl>
                                          <p:spTgt spid="20"/>
                                        </p:tgtEl>
                                        <p:attrNameLst>
                                          <p:attrName>style.visibility</p:attrName>
                                        </p:attrNameLst>
                                      </p:cBhvr>
                                      <p:to>
                                        <p:strVal val="visible"/>
                                      </p:to>
                                    </p:set>
                                    <p:animEffect transition="in" filter="fade">
                                      <p:cBhvr>
                                        <p:cTn id="33" dur="500"/>
                                        <p:tgtEl>
                                          <p:spTgt spid="20"/>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21"/>
                                        </p:tgtEl>
                                        <p:attrNameLst>
                                          <p:attrName>style.visibility</p:attrName>
                                        </p:attrNameLst>
                                      </p:cBhvr>
                                      <p:to>
                                        <p:strVal val="visible"/>
                                      </p:to>
                                    </p:set>
                                    <p:animEffect transition="in" filter="fade">
                                      <p:cBhvr>
                                        <p:cTn id="36" dur="500"/>
                                        <p:tgtEl>
                                          <p:spTgt spid="21"/>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22"/>
                                        </p:tgtEl>
                                        <p:attrNameLst>
                                          <p:attrName>style.visibility</p:attrName>
                                        </p:attrNameLst>
                                      </p:cBhvr>
                                      <p:to>
                                        <p:strVal val="visible"/>
                                      </p:to>
                                    </p:set>
                                    <p:animEffect transition="in" filter="fade">
                                      <p:cBhvr>
                                        <p:cTn id="41" dur="500"/>
                                        <p:tgtEl>
                                          <p:spTgt spid="22"/>
                                        </p:tgtEl>
                                      </p:cBhvr>
                                    </p:animEffect>
                                  </p:childTnLst>
                                </p:cTn>
                              </p:par>
                              <p:par>
                                <p:cTn id="42" presetID="10" presetClass="entr" presetSubtype="0" fill="hold" nodeType="withEffect">
                                  <p:stCondLst>
                                    <p:cond delay="0"/>
                                  </p:stCondLst>
                                  <p:childTnLst>
                                    <p:set>
                                      <p:cBhvr>
                                        <p:cTn id="43" dur="1" fill="hold">
                                          <p:stCondLst>
                                            <p:cond delay="0"/>
                                          </p:stCondLst>
                                        </p:cTn>
                                        <p:tgtEl>
                                          <p:spTgt spid="24"/>
                                        </p:tgtEl>
                                        <p:attrNameLst>
                                          <p:attrName>style.visibility</p:attrName>
                                        </p:attrNameLst>
                                      </p:cBhvr>
                                      <p:to>
                                        <p:strVal val="visible"/>
                                      </p:to>
                                    </p:set>
                                    <p:animEffect transition="in" filter="fade">
                                      <p:cBhvr>
                                        <p:cTn id="44" dur="500"/>
                                        <p:tgtEl>
                                          <p:spTgt spid="24"/>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25"/>
                                        </p:tgtEl>
                                        <p:attrNameLst>
                                          <p:attrName>style.visibility</p:attrName>
                                        </p:attrNameLst>
                                      </p:cBhvr>
                                      <p:to>
                                        <p:strVal val="visible"/>
                                      </p:to>
                                    </p:set>
                                    <p:animEffect transition="in" filter="fade">
                                      <p:cBhvr>
                                        <p:cTn id="4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0" grpId="0"/>
      <p:bldP spid="21" grpId="0"/>
      <p:bldP spid="22" grpId="0"/>
      <p:bldP spid="25" grpId="0"/>
    </p:bldLst>
  </p:timing>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65760" y="1289246"/>
            <a:ext cx="7920990"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在满秩的能控性矩阵中增加一些常数列向量，并不改变秩条件，故有：</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1517333" y="1912064"/>
          <a:ext cx="1028700" cy="342900"/>
        </p:xfrm>
        <a:graphic>
          <a:graphicData uri="http://schemas.openxmlformats.org/presentationml/2006/ole">
            <mc:AlternateContent xmlns:mc="http://schemas.openxmlformats.org/markup-compatibility/2006">
              <mc:Choice xmlns:v="urn:schemas-microsoft-com:vml" Requires="v">
                <p:oleObj spid="_x0000_s311298" name="Equation" r:id="rId3" imgW="685800" imgH="228600" progId="Equation.DSMT4">
                  <p:embed/>
                </p:oleObj>
              </mc:Choice>
              <mc:Fallback>
                <p:oleObj name="Equation" r:id="rId3" imgW="685800" imgH="2286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17333" y="1912064"/>
                        <a:ext cx="1028700" cy="342900"/>
                      </a:xfrm>
                      <a:prstGeom prst="rect">
                        <a:avLst/>
                      </a:prstGeom>
                      <a:noFill/>
                    </p:spPr>
                  </p:pic>
                </p:oleObj>
              </mc:Fallback>
            </mc:AlternateContent>
          </a:graphicData>
        </a:graphic>
      </p:graphicFrame>
      <p:sp>
        <p:nvSpPr>
          <p:cNvPr id="7" name="矩形 6"/>
          <p:cNvSpPr/>
          <p:nvPr/>
        </p:nvSpPr>
        <p:spPr>
          <a:xfrm>
            <a:off x="2447950" y="1933774"/>
            <a:ext cx="4238600"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，及</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是满秩矩阵。</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8" name="Rectangle 4"/>
          <p:cNvSpPr>
            <a:spLocks noChangeArrowheads="1"/>
          </p:cNvSpPr>
          <p:nvPr/>
        </p:nvSpPr>
        <p:spPr bwMode="auto">
          <a:xfrm>
            <a:off x="4686301" y="355339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9" name="对象 8"/>
          <p:cNvGraphicFramePr>
            <a:graphicFrameLocks noChangeAspect="1"/>
          </p:cNvGraphicFramePr>
          <p:nvPr>
            <p:extLst/>
          </p:nvPr>
        </p:nvGraphicFramePr>
        <p:xfrm>
          <a:off x="3018042" y="1762382"/>
          <a:ext cx="1909194" cy="689033"/>
        </p:xfrm>
        <a:graphic>
          <a:graphicData uri="http://schemas.openxmlformats.org/presentationml/2006/ole">
            <mc:AlternateContent xmlns:mc="http://schemas.openxmlformats.org/markup-compatibility/2006">
              <mc:Choice xmlns:v="urn:schemas-microsoft-com:vml" Requires="v">
                <p:oleObj spid="_x0000_s311299" name="Equation" r:id="rId5" imgW="1270000" imgH="457200" progId="Equation.DSMT4">
                  <p:embed/>
                </p:oleObj>
              </mc:Choice>
              <mc:Fallback>
                <p:oleObj name="Equation" r:id="rId5" imgW="1270000" imgH="45720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018042" y="1762382"/>
                        <a:ext cx="1909194" cy="689033"/>
                      </a:xfrm>
                      <a:prstGeom prst="rect">
                        <a:avLst/>
                      </a:prstGeom>
                      <a:noFill/>
                    </p:spPr>
                  </p:pic>
                </p:oleObj>
              </mc:Fallback>
            </mc:AlternateContent>
          </a:graphicData>
        </a:graphic>
      </p:graphicFrame>
      <p:sp>
        <p:nvSpPr>
          <p:cNvPr id="10" name="矩形 9"/>
          <p:cNvSpPr/>
          <p:nvPr/>
        </p:nvSpPr>
        <p:spPr>
          <a:xfrm>
            <a:off x="342677" y="2559511"/>
            <a:ext cx="1107996"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于是有：</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1" name="Rectangle 6"/>
          <p:cNvSpPr>
            <a:spLocks noChangeArrowheads="1"/>
          </p:cNvSpPr>
          <p:nvPr/>
        </p:nvSpPr>
        <p:spPr bwMode="auto">
          <a:xfrm>
            <a:off x="2274571" y="394956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2" name="对象 11"/>
          <p:cNvGraphicFramePr>
            <a:graphicFrameLocks noChangeAspect="1"/>
          </p:cNvGraphicFramePr>
          <p:nvPr>
            <p:extLst/>
          </p:nvPr>
        </p:nvGraphicFramePr>
        <p:xfrm>
          <a:off x="2937699" y="2862836"/>
          <a:ext cx="2240010" cy="746670"/>
        </p:xfrm>
        <a:graphic>
          <a:graphicData uri="http://schemas.openxmlformats.org/presentationml/2006/ole">
            <mc:AlternateContent xmlns:mc="http://schemas.openxmlformats.org/markup-compatibility/2006">
              <mc:Choice xmlns:v="urn:schemas-microsoft-com:vml" Requires="v">
                <p:oleObj spid="_x0000_s311300" name="Equation" r:id="rId7" imgW="1371600" imgH="457200" progId="Equation.DSMT4">
                  <p:embed/>
                </p:oleObj>
              </mc:Choice>
              <mc:Fallback>
                <p:oleObj name="Equation" r:id="rId7" imgW="1371600" imgH="457200"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37699" y="2862836"/>
                        <a:ext cx="2240010" cy="746670"/>
                      </a:xfrm>
                      <a:prstGeom prst="rect">
                        <a:avLst/>
                      </a:prstGeom>
                      <a:noFill/>
                    </p:spPr>
                  </p:pic>
                </p:oleObj>
              </mc:Fallback>
            </mc:AlternateContent>
          </a:graphicData>
        </a:graphic>
      </p:graphicFrame>
      <p:sp>
        <p:nvSpPr>
          <p:cNvPr id="13" name="矩形 12"/>
          <p:cNvSpPr/>
          <p:nvPr/>
        </p:nvSpPr>
        <p:spPr>
          <a:xfrm>
            <a:off x="6800404" y="3047362"/>
            <a:ext cx="1300357" cy="438582"/>
          </a:xfrm>
          <a:prstGeom prst="rect">
            <a:avLst/>
          </a:prstGeom>
        </p:spPr>
        <p:txBody>
          <a:bodyPr wrap="none">
            <a:spAutoFit/>
          </a:bodyPr>
          <a:lstStyle/>
          <a:p>
            <a:pPr marL="0" marR="0" lvl="0" indent="228600" algn="r" defTabSz="914400" rtl="0" eaLnBrk="1" fontAlgn="auto" latinLnBrk="1"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4-12</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4" name="矩形 13"/>
          <p:cNvSpPr/>
          <p:nvPr/>
        </p:nvSpPr>
        <p:spPr>
          <a:xfrm>
            <a:off x="152363" y="3761140"/>
            <a:ext cx="4787339"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假定</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及</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，则有：</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6" name="对象 15"/>
          <p:cNvGraphicFramePr>
            <a:graphicFrameLocks noChangeAspect="1"/>
          </p:cNvGraphicFramePr>
          <p:nvPr>
            <p:extLst/>
          </p:nvPr>
        </p:nvGraphicFramePr>
        <p:xfrm>
          <a:off x="934860" y="3833158"/>
          <a:ext cx="557213" cy="271463"/>
        </p:xfrm>
        <a:graphic>
          <a:graphicData uri="http://schemas.openxmlformats.org/presentationml/2006/ole">
            <mc:AlternateContent xmlns:mc="http://schemas.openxmlformats.org/markup-compatibility/2006">
              <mc:Choice xmlns:v="urn:schemas-microsoft-com:vml" Requires="v">
                <p:oleObj spid="_x0000_s311301" name="Equation" r:id="rId9" imgW="368140" imgH="177723" progId="Equation.DSMT4">
                  <p:embed/>
                </p:oleObj>
              </mc:Choice>
              <mc:Fallback>
                <p:oleObj name="Equation" r:id="rId9" imgW="368140" imgH="177723" progId="Equation.DSMT4">
                  <p:embed/>
                  <p:pic>
                    <p:nvPicPr>
                      <p:cNvPr id="16" name="对象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34860" y="3833158"/>
                        <a:ext cx="557213" cy="271463"/>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1775672" y="3825824"/>
          <a:ext cx="997796" cy="278796"/>
        </p:xfrm>
        <a:graphic>
          <a:graphicData uri="http://schemas.openxmlformats.org/presentationml/2006/ole">
            <mc:AlternateContent xmlns:mc="http://schemas.openxmlformats.org/markup-compatibility/2006">
              <mc:Choice xmlns:v="urn:schemas-microsoft-com:vml" Requires="v">
                <p:oleObj spid="_x0000_s311302" name="Equation" r:id="rId11" imgW="647419" imgH="177723" progId="Equation.DSMT4">
                  <p:embed/>
                </p:oleObj>
              </mc:Choice>
              <mc:Fallback>
                <p:oleObj name="Equation" r:id="rId11" imgW="647419" imgH="177723" progId="Equation.DSMT4">
                  <p:embed/>
                  <p:pic>
                    <p:nvPicPr>
                      <p:cNvPr id="18" name="对象 1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775672" y="3825824"/>
                        <a:ext cx="997796" cy="278796"/>
                      </a:xfrm>
                      <a:prstGeom prst="rect">
                        <a:avLst/>
                      </a:prstGeom>
                      <a:noFill/>
                    </p:spPr>
                  </p:pic>
                </p:oleObj>
              </mc:Fallback>
            </mc:AlternateContent>
          </a:graphicData>
        </a:graphic>
      </p:graphicFrame>
      <p:graphicFrame>
        <p:nvGraphicFramePr>
          <p:cNvPr id="20" name="对象 19"/>
          <p:cNvGraphicFramePr>
            <a:graphicFrameLocks noChangeAspect="1"/>
          </p:cNvGraphicFramePr>
          <p:nvPr>
            <p:extLst/>
          </p:nvPr>
        </p:nvGraphicFramePr>
        <p:xfrm>
          <a:off x="3018042" y="4300455"/>
          <a:ext cx="1873208" cy="676045"/>
        </p:xfrm>
        <a:graphic>
          <a:graphicData uri="http://schemas.openxmlformats.org/presentationml/2006/ole">
            <mc:AlternateContent xmlns:mc="http://schemas.openxmlformats.org/markup-compatibility/2006">
              <mc:Choice xmlns:v="urn:schemas-microsoft-com:vml" Requires="v">
                <p:oleObj spid="_x0000_s311303" name="Equation" r:id="rId13" imgW="1270000" imgH="457200" progId="Equation.DSMT4">
                  <p:embed/>
                </p:oleObj>
              </mc:Choice>
              <mc:Fallback>
                <p:oleObj name="Equation" r:id="rId13" imgW="1270000" imgH="457200" progId="Equation.DSMT4">
                  <p:embed/>
                  <p:pic>
                    <p:nvPicPr>
                      <p:cNvPr id="20" name="对象 1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018042" y="4300455"/>
                        <a:ext cx="1873208" cy="676045"/>
                      </a:xfrm>
                      <a:prstGeom prst="rect">
                        <a:avLst/>
                      </a:prstGeom>
                      <a:noFill/>
                    </p:spPr>
                  </p:pic>
                </p:oleObj>
              </mc:Fallback>
            </mc:AlternateContent>
          </a:graphicData>
        </a:graphic>
      </p:graphicFrame>
      <p:sp>
        <p:nvSpPr>
          <p:cNvPr id="21" name="矩形 20"/>
          <p:cNvSpPr/>
          <p:nvPr/>
        </p:nvSpPr>
        <p:spPr>
          <a:xfrm>
            <a:off x="107195" y="4976499"/>
            <a:ext cx="1578958" cy="438582"/>
          </a:xfrm>
          <a:prstGeom prst="rect">
            <a:avLst/>
          </a:prstGeom>
        </p:spPr>
        <p:txBody>
          <a:bodyPr wrap="non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定理得证。</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397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6286172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fade">
                                      <p:cBhvr>
                                        <p:cTn id="13" dur="500"/>
                                        <p:tgtEl>
                                          <p:spTgt spid="7"/>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500"/>
                                        <p:tgtEl>
                                          <p:spTgt spid="10"/>
                                        </p:tgtEl>
                                      </p:cBhvr>
                                    </p:animEffect>
                                  </p:childTnLst>
                                </p:cTn>
                              </p:par>
                              <p:par>
                                <p:cTn id="19" presetID="10" presetClass="entr" presetSubtype="0" fill="hold" nodeType="with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3"/>
                                        </p:tgtEl>
                                        <p:attrNameLst>
                                          <p:attrName>style.visibility</p:attrName>
                                        </p:attrNameLst>
                                      </p:cBhvr>
                                      <p:to>
                                        <p:strVal val="visible"/>
                                      </p:to>
                                    </p:set>
                                    <p:animEffect transition="in" filter="fade">
                                      <p:cBhvr>
                                        <p:cTn id="24" dur="500"/>
                                        <p:tgtEl>
                                          <p:spTgt spid="13"/>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14"/>
                                        </p:tgtEl>
                                        <p:attrNameLst>
                                          <p:attrName>style.visibility</p:attrName>
                                        </p:attrNameLst>
                                      </p:cBhvr>
                                      <p:to>
                                        <p:strVal val="visible"/>
                                      </p:to>
                                    </p:set>
                                    <p:animEffect transition="in" filter="fade">
                                      <p:cBhvr>
                                        <p:cTn id="29" dur="500"/>
                                        <p:tgtEl>
                                          <p:spTgt spid="14"/>
                                        </p:tgtEl>
                                      </p:cBhvr>
                                    </p:animEffect>
                                  </p:childTnLst>
                                </p:cTn>
                              </p:par>
                              <p:par>
                                <p:cTn id="30" presetID="10" presetClass="entr" presetSubtype="0" fill="hold" nodeType="withEffect">
                                  <p:stCondLst>
                                    <p:cond delay="0"/>
                                  </p:stCondLst>
                                  <p:childTnLst>
                                    <p:set>
                                      <p:cBhvr>
                                        <p:cTn id="31" dur="1" fill="hold">
                                          <p:stCondLst>
                                            <p:cond delay="0"/>
                                          </p:stCondLst>
                                        </p:cTn>
                                        <p:tgtEl>
                                          <p:spTgt spid="18"/>
                                        </p:tgtEl>
                                        <p:attrNameLst>
                                          <p:attrName>style.visibility</p:attrName>
                                        </p:attrNameLst>
                                      </p:cBhvr>
                                      <p:to>
                                        <p:strVal val="visible"/>
                                      </p:to>
                                    </p:set>
                                    <p:animEffect transition="in" filter="fade">
                                      <p:cBhvr>
                                        <p:cTn id="32" dur="500"/>
                                        <p:tgtEl>
                                          <p:spTgt spid="18"/>
                                        </p:tgtEl>
                                      </p:cBhvr>
                                    </p:animEffect>
                                  </p:childTnLst>
                                </p:cTn>
                              </p:par>
                              <p:par>
                                <p:cTn id="33" presetID="10" presetClass="entr" presetSubtype="0" fill="hold" nodeType="withEffect">
                                  <p:stCondLst>
                                    <p:cond delay="0"/>
                                  </p:stCondLst>
                                  <p:childTnLst>
                                    <p:set>
                                      <p:cBhvr>
                                        <p:cTn id="34" dur="1" fill="hold">
                                          <p:stCondLst>
                                            <p:cond delay="0"/>
                                          </p:stCondLst>
                                        </p:cTn>
                                        <p:tgtEl>
                                          <p:spTgt spid="16"/>
                                        </p:tgtEl>
                                        <p:attrNameLst>
                                          <p:attrName>style.visibility</p:attrName>
                                        </p:attrNameLst>
                                      </p:cBhvr>
                                      <p:to>
                                        <p:strVal val="visible"/>
                                      </p:to>
                                    </p:set>
                                    <p:animEffect transition="in" filter="fade">
                                      <p:cBhvr>
                                        <p:cTn id="35" dur="500"/>
                                        <p:tgtEl>
                                          <p:spTgt spid="16"/>
                                        </p:tgtEl>
                                      </p:cBhvr>
                                    </p:animEffect>
                                  </p:childTnLst>
                                </p:cTn>
                              </p:par>
                              <p:par>
                                <p:cTn id="36" presetID="10" presetClass="entr" presetSubtype="0" fill="hold" nodeType="withEffect">
                                  <p:stCondLst>
                                    <p:cond delay="0"/>
                                  </p:stCondLst>
                                  <p:childTnLst>
                                    <p:set>
                                      <p:cBhvr>
                                        <p:cTn id="37" dur="1" fill="hold">
                                          <p:stCondLst>
                                            <p:cond delay="0"/>
                                          </p:stCondLst>
                                        </p:cTn>
                                        <p:tgtEl>
                                          <p:spTgt spid="20"/>
                                        </p:tgtEl>
                                        <p:attrNameLst>
                                          <p:attrName>style.visibility</p:attrName>
                                        </p:attrNameLst>
                                      </p:cBhvr>
                                      <p:to>
                                        <p:strVal val="visible"/>
                                      </p:to>
                                    </p:set>
                                    <p:animEffect transition="in" filter="fade">
                                      <p:cBhvr>
                                        <p:cTn id="38" dur="500"/>
                                        <p:tgtEl>
                                          <p:spTgt spid="20"/>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21"/>
                                        </p:tgtEl>
                                        <p:attrNameLst>
                                          <p:attrName>style.visibility</p:attrName>
                                        </p:attrNameLst>
                                      </p:cBhvr>
                                      <p:to>
                                        <p:strVal val="visible"/>
                                      </p:to>
                                    </p:set>
                                    <p:animEffect transition="in" filter="fade">
                                      <p:cBhvr>
                                        <p:cTn id="43"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p:bldP spid="13" grpId="0"/>
      <p:bldP spid="14" grpId="0"/>
      <p:bldP spid="21" grpId="0"/>
    </p:bldLst>
  </p:timing>
</p:sld>
</file>

<file path=ppt/slides/slide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03351" y="1391401"/>
            <a:ext cx="4570482"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为任意配置极点，选如下状态反馈规律：</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2488592" y="1901566"/>
          <a:ext cx="2600325" cy="640080"/>
        </p:xfrm>
        <a:graphic>
          <a:graphicData uri="http://schemas.openxmlformats.org/presentationml/2006/ole">
            <mc:AlternateContent xmlns:mc="http://schemas.openxmlformats.org/markup-compatibility/2006">
              <mc:Choice xmlns:v="urn:schemas-microsoft-com:vml" Requires="v">
                <p:oleObj spid="_x0000_s312322" name="Equation" r:id="rId3" imgW="1854200" imgH="457200" progId="Equation.DSMT4">
                  <p:embed/>
                </p:oleObj>
              </mc:Choice>
              <mc:Fallback>
                <p:oleObj name="Equation" r:id="rId3" imgW="1854200" imgH="4572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88592" y="1901566"/>
                        <a:ext cx="2600325" cy="640080"/>
                      </a:xfrm>
                      <a:prstGeom prst="rect">
                        <a:avLst/>
                      </a:prstGeom>
                      <a:noFill/>
                    </p:spPr>
                  </p:pic>
                </p:oleObj>
              </mc:Fallback>
            </mc:AlternateContent>
          </a:graphicData>
        </a:graphic>
      </p:graphicFrame>
      <p:sp>
        <p:nvSpPr>
          <p:cNvPr id="7" name="矩形 6"/>
          <p:cNvSpPr/>
          <p:nvPr/>
        </p:nvSpPr>
        <p:spPr>
          <a:xfrm>
            <a:off x="6542761" y="2031481"/>
            <a:ext cx="1300357" cy="438582"/>
          </a:xfrm>
          <a:prstGeom prst="rect">
            <a:avLst/>
          </a:prstGeom>
        </p:spPr>
        <p:txBody>
          <a:bodyPr wrap="none">
            <a:spAutoFit/>
          </a:bodyPr>
          <a:lstStyle/>
          <a:p>
            <a:pPr marL="0" marR="0" lvl="0" indent="228600" algn="r" defTabSz="914400" rtl="0" eaLnBrk="1" fontAlgn="auto" latinLnBrk="1"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4-13</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8" name="矩形 7"/>
          <p:cNvSpPr/>
          <p:nvPr/>
        </p:nvSpPr>
        <p:spPr>
          <a:xfrm>
            <a:off x="457201" y="2541646"/>
            <a:ext cx="5486399"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式中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维，</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维。</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0" name="对象 9"/>
          <p:cNvGraphicFramePr>
            <a:graphicFrameLocks noChangeAspect="1"/>
          </p:cNvGraphicFramePr>
          <p:nvPr>
            <p:extLst/>
          </p:nvPr>
        </p:nvGraphicFramePr>
        <p:xfrm>
          <a:off x="960120" y="2591661"/>
          <a:ext cx="262890" cy="315468"/>
        </p:xfrm>
        <a:graphic>
          <a:graphicData uri="http://schemas.openxmlformats.org/presentationml/2006/ole">
            <mc:AlternateContent xmlns:mc="http://schemas.openxmlformats.org/markup-compatibility/2006">
              <mc:Choice xmlns:v="urn:schemas-microsoft-com:vml" Requires="v">
                <p:oleObj spid="_x0000_s312323" name="Equation" r:id="rId5" imgW="190500" imgH="228600" progId="Equation.DSMT4">
                  <p:embed/>
                </p:oleObj>
              </mc:Choice>
              <mc:Fallback>
                <p:oleObj name="Equation" r:id="rId5" imgW="190500" imgH="228600" progId="Equation.DSMT4">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60120" y="2591661"/>
                        <a:ext cx="262890" cy="315468"/>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1438956" y="2591661"/>
          <a:ext cx="573948" cy="303855"/>
        </p:xfrm>
        <a:graphic>
          <a:graphicData uri="http://schemas.openxmlformats.org/presentationml/2006/ole">
            <mc:AlternateContent xmlns:mc="http://schemas.openxmlformats.org/markup-compatibility/2006">
              <mc:Choice xmlns:v="urn:schemas-microsoft-com:vml" Requires="v">
                <p:oleObj spid="_x0000_s312324" name="Equation" r:id="rId7" imgW="482391" imgH="253890" progId="Equation.DSMT4">
                  <p:embed/>
                </p:oleObj>
              </mc:Choice>
              <mc:Fallback>
                <p:oleObj name="Equation" r:id="rId7" imgW="482391" imgH="253890"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38956" y="2591661"/>
                        <a:ext cx="573948" cy="303855"/>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2358720" y="2591662"/>
          <a:ext cx="319798" cy="365483"/>
        </p:xfrm>
        <a:graphic>
          <a:graphicData uri="http://schemas.openxmlformats.org/presentationml/2006/ole">
            <mc:AlternateContent xmlns:mc="http://schemas.openxmlformats.org/markup-compatibility/2006">
              <mc:Choice xmlns:v="urn:schemas-microsoft-com:vml" Requires="v">
                <p:oleObj spid="_x0000_s312325" name="Equation" r:id="rId9" imgW="203112" imgH="228501" progId="Equation.DSMT4">
                  <p:embed/>
                </p:oleObj>
              </mc:Choice>
              <mc:Fallback>
                <p:oleObj name="Equation" r:id="rId9" imgW="203112" imgH="228501"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358720" y="2591662"/>
                        <a:ext cx="319798" cy="365483"/>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2901154" y="2591661"/>
          <a:ext cx="598491" cy="336652"/>
        </p:xfrm>
        <a:graphic>
          <a:graphicData uri="http://schemas.openxmlformats.org/presentationml/2006/ole">
            <mc:AlternateContent xmlns:mc="http://schemas.openxmlformats.org/markup-compatibility/2006">
              <mc:Choice xmlns:v="urn:schemas-microsoft-com:vml" Requires="v">
                <p:oleObj spid="_x0000_s312326" name="Equation" r:id="rId11" imgW="457002" imgH="253890" progId="Equation.DSMT4">
                  <p:embed/>
                </p:oleObj>
              </mc:Choice>
              <mc:Fallback>
                <p:oleObj name="Equation" r:id="rId11" imgW="457002" imgH="253890" progId="Equation.DSMT4">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901154" y="2591661"/>
                        <a:ext cx="598491" cy="336652"/>
                      </a:xfrm>
                      <a:prstGeom prst="rect">
                        <a:avLst/>
                      </a:prstGeom>
                      <a:noFill/>
                    </p:spPr>
                  </p:pic>
                </p:oleObj>
              </mc:Fallback>
            </mc:AlternateContent>
          </a:graphicData>
        </a:graphic>
      </p:graphicFrame>
      <p:sp>
        <p:nvSpPr>
          <p:cNvPr id="17" name="矩形 16"/>
          <p:cNvSpPr/>
          <p:nvPr/>
        </p:nvSpPr>
        <p:spPr>
          <a:xfrm>
            <a:off x="457200" y="2928313"/>
            <a:ext cx="804672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对增广受控系统式（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4-9</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），采用式（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4-13</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）进行状态反馈，闭环系统动态方程为：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9" name="对象 18"/>
          <p:cNvGraphicFramePr>
            <a:graphicFrameLocks noChangeAspect="1"/>
          </p:cNvGraphicFramePr>
          <p:nvPr>
            <p:extLst/>
          </p:nvPr>
        </p:nvGraphicFramePr>
        <p:xfrm>
          <a:off x="1725931" y="3864146"/>
          <a:ext cx="4505387" cy="673826"/>
        </p:xfrm>
        <a:graphic>
          <a:graphicData uri="http://schemas.openxmlformats.org/presentationml/2006/ole">
            <mc:AlternateContent xmlns:mc="http://schemas.openxmlformats.org/markup-compatibility/2006">
              <mc:Choice xmlns:v="urn:schemas-microsoft-com:vml" Requires="v">
                <p:oleObj spid="_x0000_s312327" name="Equation" r:id="rId13" imgW="3251200" imgH="482600" progId="Equation.DSMT4">
                  <p:embed/>
                </p:oleObj>
              </mc:Choice>
              <mc:Fallback>
                <p:oleObj name="Equation" r:id="rId13" imgW="3251200" imgH="482600" progId="Equation.DSMT4">
                  <p:embed/>
                  <p:pic>
                    <p:nvPicPr>
                      <p:cNvPr id="19" name="对象 1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725931" y="3864146"/>
                        <a:ext cx="4505387" cy="673826"/>
                      </a:xfrm>
                      <a:prstGeom prst="rect">
                        <a:avLst/>
                      </a:prstGeom>
                      <a:noFill/>
                    </p:spPr>
                  </p:pic>
                </p:oleObj>
              </mc:Fallback>
            </mc:AlternateContent>
          </a:graphicData>
        </a:graphic>
      </p:graphicFrame>
      <p:graphicFrame>
        <p:nvGraphicFramePr>
          <p:cNvPr id="21" name="对象 20"/>
          <p:cNvGraphicFramePr>
            <a:graphicFrameLocks noChangeAspect="1"/>
          </p:cNvGraphicFramePr>
          <p:nvPr>
            <p:extLst/>
          </p:nvPr>
        </p:nvGraphicFramePr>
        <p:xfrm>
          <a:off x="2562987" y="4927813"/>
          <a:ext cx="2187763" cy="668870"/>
        </p:xfrm>
        <a:graphic>
          <a:graphicData uri="http://schemas.openxmlformats.org/presentationml/2006/ole">
            <mc:AlternateContent xmlns:mc="http://schemas.openxmlformats.org/markup-compatibility/2006">
              <mc:Choice xmlns:v="urn:schemas-microsoft-com:vml" Requires="v">
                <p:oleObj spid="_x0000_s312328" name="Equation" r:id="rId15" imgW="1498600" imgH="457200" progId="Equation.DSMT4">
                  <p:embed/>
                </p:oleObj>
              </mc:Choice>
              <mc:Fallback>
                <p:oleObj name="Equation" r:id="rId15" imgW="1498600" imgH="457200" progId="Equation.DSMT4">
                  <p:embed/>
                  <p:pic>
                    <p:nvPicPr>
                      <p:cNvPr id="21" name="对象 2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562987" y="4927813"/>
                        <a:ext cx="2187763" cy="668870"/>
                      </a:xfrm>
                      <a:prstGeom prst="rect">
                        <a:avLst/>
                      </a:prstGeom>
                      <a:noFill/>
                    </p:spPr>
                  </p:pic>
                </p:oleObj>
              </mc:Fallback>
            </mc:AlternateContent>
          </a:graphicData>
        </a:graphic>
      </p:graphicFrame>
      <p:sp>
        <p:nvSpPr>
          <p:cNvPr id="22" name="矩形 21"/>
          <p:cNvSpPr/>
          <p:nvPr/>
        </p:nvSpPr>
        <p:spPr>
          <a:xfrm>
            <a:off x="6542761" y="3886603"/>
            <a:ext cx="1300357" cy="438582"/>
          </a:xfrm>
          <a:prstGeom prst="rect">
            <a:avLst/>
          </a:prstGeom>
        </p:spPr>
        <p:txBody>
          <a:bodyPr wrap="none">
            <a:spAutoFit/>
          </a:bodyPr>
          <a:lstStyle/>
          <a:p>
            <a:pPr marL="0" marR="0" lvl="0" indent="228600" algn="r" defTabSz="914400" rtl="0" eaLnBrk="1" fontAlgn="auto" latinLnBrk="1"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4-14</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3" name="矩形 22"/>
          <p:cNvSpPr/>
          <p:nvPr/>
        </p:nvSpPr>
        <p:spPr>
          <a:xfrm>
            <a:off x="6542761" y="5072123"/>
            <a:ext cx="1300357" cy="438582"/>
          </a:xfrm>
          <a:prstGeom prst="rect">
            <a:avLst/>
          </a:prstGeom>
        </p:spPr>
        <p:txBody>
          <a:bodyPr wrap="none">
            <a:spAutoFit/>
          </a:bodyPr>
          <a:lstStyle/>
          <a:p>
            <a:pPr marL="0" marR="0" lvl="0" indent="228600" algn="r" defTabSz="914400" rtl="0" eaLnBrk="1" fontAlgn="auto" latinLnBrk="1"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4-15</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398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40250080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nodeType="withEffect">
                                  <p:stCondLst>
                                    <p:cond delay="0"/>
                                  </p:stCondLst>
                                  <p:childTnLst>
                                    <p:set>
                                      <p:cBhvr>
                                        <p:cTn id="9" dur="1" fill="hold">
                                          <p:stCondLst>
                                            <p:cond delay="0"/>
                                          </p:stCondLst>
                                        </p:cTn>
                                        <p:tgtEl>
                                          <p:spTgt spid="12"/>
                                        </p:tgtEl>
                                        <p:attrNameLst>
                                          <p:attrName>style.visibility</p:attrName>
                                        </p:attrNameLst>
                                      </p:cBhvr>
                                      <p:to>
                                        <p:strVal val="visible"/>
                                      </p:to>
                                    </p:set>
                                    <p:animEffect transition="in" filter="fade">
                                      <p:cBhvr>
                                        <p:cTn id="10" dur="500"/>
                                        <p:tgtEl>
                                          <p:spTgt spid="12"/>
                                        </p:tgtEl>
                                      </p:cBhvr>
                                    </p:animEffect>
                                  </p:childTnLst>
                                </p:cTn>
                              </p:par>
                              <p:par>
                                <p:cTn id="11" presetID="10" presetClass="entr" presetSubtype="0" fill="hold" nodeType="with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fade">
                                      <p:cBhvr>
                                        <p:cTn id="13" dur="500"/>
                                        <p:tgtEl>
                                          <p:spTgt spid="10"/>
                                        </p:tgtEl>
                                      </p:cBhvr>
                                    </p:animEffect>
                                  </p:childTnLst>
                                </p:cTn>
                              </p:par>
                              <p:par>
                                <p:cTn id="14" presetID="10" presetClass="entr" presetSubtype="0" fill="hold" nodeType="withEffect">
                                  <p:stCondLst>
                                    <p:cond delay="0"/>
                                  </p:stCondLst>
                                  <p:childTnLst>
                                    <p:set>
                                      <p:cBhvr>
                                        <p:cTn id="15" dur="1" fill="hold">
                                          <p:stCondLst>
                                            <p:cond delay="0"/>
                                          </p:stCondLst>
                                        </p:cTn>
                                        <p:tgtEl>
                                          <p:spTgt spid="14"/>
                                        </p:tgtEl>
                                        <p:attrNameLst>
                                          <p:attrName>style.visibility</p:attrName>
                                        </p:attrNameLst>
                                      </p:cBhvr>
                                      <p:to>
                                        <p:strVal val="visible"/>
                                      </p:to>
                                    </p:set>
                                    <p:animEffect transition="in" filter="fade">
                                      <p:cBhvr>
                                        <p:cTn id="16" dur="500"/>
                                        <p:tgtEl>
                                          <p:spTgt spid="14"/>
                                        </p:tgtEl>
                                      </p:cBhvr>
                                    </p:animEffect>
                                  </p:childTnLst>
                                </p:cTn>
                              </p:par>
                              <p:par>
                                <p:cTn id="17" presetID="10" presetClass="entr" presetSubtype="0" fill="hold" nodeType="withEffect">
                                  <p:stCondLst>
                                    <p:cond delay="0"/>
                                  </p:stCondLst>
                                  <p:childTnLst>
                                    <p:set>
                                      <p:cBhvr>
                                        <p:cTn id="18" dur="1" fill="hold">
                                          <p:stCondLst>
                                            <p:cond delay="0"/>
                                          </p:stCondLst>
                                        </p:cTn>
                                        <p:tgtEl>
                                          <p:spTgt spid="16"/>
                                        </p:tgtEl>
                                        <p:attrNameLst>
                                          <p:attrName>style.visibility</p:attrName>
                                        </p:attrNameLst>
                                      </p:cBhvr>
                                      <p:to>
                                        <p:strVal val="visible"/>
                                      </p:to>
                                    </p:set>
                                    <p:animEffect transition="in" filter="fade">
                                      <p:cBhvr>
                                        <p:cTn id="19" dur="500"/>
                                        <p:tgtEl>
                                          <p:spTgt spid="16"/>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childTnLst>
                                    <p:set>
                                      <p:cBhvr>
                                        <p:cTn id="23" dur="1" fill="hold">
                                          <p:stCondLst>
                                            <p:cond delay="0"/>
                                          </p:stCondLst>
                                        </p:cTn>
                                        <p:tgtEl>
                                          <p:spTgt spid="17"/>
                                        </p:tgtEl>
                                        <p:attrNameLst>
                                          <p:attrName>style.visibility</p:attrName>
                                        </p:attrNameLst>
                                      </p:cBhvr>
                                      <p:to>
                                        <p:strVal val="visible"/>
                                      </p:to>
                                    </p:set>
                                    <p:animEffect transition="in" filter="fade">
                                      <p:cBhvr>
                                        <p:cTn id="24" dur="500"/>
                                        <p:tgtEl>
                                          <p:spTgt spid="17"/>
                                        </p:tgtEl>
                                      </p:cBhvr>
                                    </p:animEffect>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par>
                                <p:cTn id="28" presetID="10" presetClass="entr" presetSubtype="0" fill="hold" nodeType="withEffect">
                                  <p:stCondLst>
                                    <p:cond delay="0"/>
                                  </p:stCondLst>
                                  <p:childTnLst>
                                    <p:set>
                                      <p:cBhvr>
                                        <p:cTn id="29" dur="1" fill="hold">
                                          <p:stCondLst>
                                            <p:cond delay="0"/>
                                          </p:stCondLst>
                                        </p:cTn>
                                        <p:tgtEl>
                                          <p:spTgt spid="21"/>
                                        </p:tgtEl>
                                        <p:attrNameLst>
                                          <p:attrName>style.visibility</p:attrName>
                                        </p:attrNameLst>
                                      </p:cBhvr>
                                      <p:to>
                                        <p:strVal val="visible"/>
                                      </p:to>
                                    </p:set>
                                    <p:animEffect transition="in" filter="fade">
                                      <p:cBhvr>
                                        <p:cTn id="30" dur="500"/>
                                        <p:tgtEl>
                                          <p:spTgt spid="21"/>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22"/>
                                        </p:tgtEl>
                                        <p:attrNameLst>
                                          <p:attrName>style.visibility</p:attrName>
                                        </p:attrNameLst>
                                      </p:cBhvr>
                                      <p:to>
                                        <p:strVal val="visible"/>
                                      </p:to>
                                    </p:set>
                                    <p:animEffect transition="in" filter="fade">
                                      <p:cBhvr>
                                        <p:cTn id="33" dur="500"/>
                                        <p:tgtEl>
                                          <p:spTgt spid="22"/>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23"/>
                                        </p:tgtEl>
                                        <p:attrNameLst>
                                          <p:attrName>style.visibility</p:attrName>
                                        </p:attrNameLst>
                                      </p:cBhvr>
                                      <p:to>
                                        <p:strVal val="visible"/>
                                      </p:to>
                                    </p:set>
                                    <p:animEffect transition="in" filter="fade">
                                      <p:cBhvr>
                                        <p:cTn id="36"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7" grpId="0"/>
      <p:bldP spid="22" grpId="0"/>
      <p:bldP spid="23" grpId="0"/>
    </p:bldLst>
  </p:timing>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195910" y="1195702"/>
            <a:ext cx="3608680"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该状态反馈系统结构图见图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4-10</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pic>
        <p:nvPicPr>
          <p:cNvPr id="60418" name="Picture 2" descr="无标题"/>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55183" y="1575950"/>
            <a:ext cx="5414248" cy="20290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矩形 4"/>
          <p:cNvSpPr/>
          <p:nvPr/>
        </p:nvSpPr>
        <p:spPr>
          <a:xfrm>
            <a:off x="2708595" y="3598157"/>
            <a:ext cx="3315331" cy="352019"/>
          </a:xfrm>
          <a:prstGeom prst="rect">
            <a:avLst/>
          </a:prstGeom>
        </p:spPr>
        <p:txBody>
          <a:bodyPr wrap="none">
            <a:spAutoFit/>
          </a:bodyPr>
          <a:lstStyle/>
          <a:p>
            <a:pPr marL="0" marR="0" lvl="0" indent="0" algn="ctr" defTabSz="914400" rtl="0" eaLnBrk="1" fontAlgn="auto" latinLnBrk="0" hangingPunct="1">
              <a:lnSpc>
                <a:spcPct val="125000"/>
              </a:lnSpc>
              <a:spcBef>
                <a:spcPts val="0"/>
              </a:spcBef>
              <a:spcAft>
                <a:spcPts val="0"/>
              </a:spcAft>
              <a:buClrTx/>
              <a:buSzTx/>
              <a:buFontTx/>
              <a:buNone/>
              <a:tabLst/>
              <a:defRPr/>
            </a:pP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图</a:t>
            </a:r>
            <a:r>
              <a:rPr kumimoji="0" lang="en-US"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4-10 </a:t>
            </a: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积分增广状态反馈系统结构示意图</a:t>
            </a:r>
            <a:endParaRPr kumimoji="0" lang="zh-CN" altLang="zh-CN" sz="10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6" name="矩形 5"/>
          <p:cNvSpPr/>
          <p:nvPr/>
        </p:nvSpPr>
        <p:spPr>
          <a:xfrm>
            <a:off x="298911" y="3985267"/>
            <a:ext cx="4212643"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闭环特征多项式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8" name="对象 7"/>
          <p:cNvGraphicFramePr>
            <a:graphicFrameLocks noChangeAspect="1"/>
          </p:cNvGraphicFramePr>
          <p:nvPr>
            <p:extLst/>
          </p:nvPr>
        </p:nvGraphicFramePr>
        <p:xfrm>
          <a:off x="2199492" y="4041541"/>
          <a:ext cx="532186" cy="359225"/>
        </p:xfrm>
        <a:graphic>
          <a:graphicData uri="http://schemas.openxmlformats.org/presentationml/2006/ole">
            <mc:AlternateContent xmlns:mc="http://schemas.openxmlformats.org/markup-compatibility/2006">
              <mc:Choice xmlns:v="urn:schemas-microsoft-com:vml" Requires="v">
                <p:oleObj spid="_x0000_s313346" name="Equation" r:id="rId4" imgW="380835" imgH="253890" progId="Equation.DSMT4">
                  <p:embed/>
                </p:oleObj>
              </mc:Choice>
              <mc:Fallback>
                <p:oleObj name="Equation" r:id="rId4" imgW="380835" imgH="253890" progId="Equation.DSMT4">
                  <p:embed/>
                  <p:pic>
                    <p:nvPicPr>
                      <p:cNvPr id="8" name="对象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99492" y="4041541"/>
                        <a:ext cx="532186" cy="359225"/>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3187147" y="4458940"/>
          <a:ext cx="1892723" cy="375761"/>
        </p:xfrm>
        <a:graphic>
          <a:graphicData uri="http://schemas.openxmlformats.org/presentationml/2006/ole">
            <mc:AlternateContent xmlns:mc="http://schemas.openxmlformats.org/markup-compatibility/2006">
              <mc:Choice xmlns:v="urn:schemas-microsoft-com:vml" Requires="v">
                <p:oleObj spid="_x0000_s313347" name="Equation" r:id="rId6" imgW="1295400" imgH="254000" progId="Equation.DSMT4">
                  <p:embed/>
                </p:oleObj>
              </mc:Choice>
              <mc:Fallback>
                <p:oleObj name="Equation" r:id="rId6" imgW="1295400" imgH="254000" progId="Equation.DSMT4">
                  <p:embed/>
                  <p:pic>
                    <p:nvPicPr>
                      <p:cNvPr id="10" name="对象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187147" y="4458940"/>
                        <a:ext cx="1892723" cy="375761"/>
                      </a:xfrm>
                      <a:prstGeom prst="rect">
                        <a:avLst/>
                      </a:prstGeom>
                      <a:noFill/>
                    </p:spPr>
                  </p:pic>
                </p:oleObj>
              </mc:Fallback>
            </mc:AlternateContent>
          </a:graphicData>
        </a:graphic>
      </p:graphicFrame>
      <p:sp>
        <p:nvSpPr>
          <p:cNvPr id="11" name="矩形 10"/>
          <p:cNvSpPr/>
          <p:nvPr/>
        </p:nvSpPr>
        <p:spPr>
          <a:xfrm>
            <a:off x="7131900" y="4400765"/>
            <a:ext cx="106792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4-16</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12" name="矩形 11"/>
          <p:cNvSpPr/>
          <p:nvPr/>
        </p:nvSpPr>
        <p:spPr>
          <a:xfrm>
            <a:off x="298911" y="4834700"/>
            <a:ext cx="8205009"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由希望闭环极点位置确定</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。状态反馈系统输出向量拉氏变换式为：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4" name="对象 13"/>
          <p:cNvGraphicFramePr>
            <a:graphicFrameLocks noChangeAspect="1"/>
          </p:cNvGraphicFramePr>
          <p:nvPr>
            <p:extLst/>
          </p:nvPr>
        </p:nvGraphicFramePr>
        <p:xfrm>
          <a:off x="3071775" y="4906404"/>
          <a:ext cx="286496" cy="343795"/>
        </p:xfrm>
        <a:graphic>
          <a:graphicData uri="http://schemas.openxmlformats.org/presentationml/2006/ole">
            <mc:AlternateContent xmlns:mc="http://schemas.openxmlformats.org/markup-compatibility/2006">
              <mc:Choice xmlns:v="urn:schemas-microsoft-com:vml" Requires="v">
                <p:oleObj spid="_x0000_s313348" name="Equation" r:id="rId8" imgW="190500" imgH="228600" progId="Equation.DSMT4">
                  <p:embed/>
                </p:oleObj>
              </mc:Choice>
              <mc:Fallback>
                <p:oleObj name="Equation" r:id="rId8" imgW="190500" imgH="228600" progId="Equation.DSMT4">
                  <p:embed/>
                  <p:pic>
                    <p:nvPicPr>
                      <p:cNvPr id="14" name="对象 1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071775" y="4906404"/>
                        <a:ext cx="286496" cy="343795"/>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3482829" y="4908852"/>
          <a:ext cx="298678" cy="341346"/>
        </p:xfrm>
        <a:graphic>
          <a:graphicData uri="http://schemas.openxmlformats.org/presentationml/2006/ole">
            <mc:AlternateContent xmlns:mc="http://schemas.openxmlformats.org/markup-compatibility/2006">
              <mc:Choice xmlns:v="urn:schemas-microsoft-com:vml" Requires="v">
                <p:oleObj spid="_x0000_s313349" name="Equation" r:id="rId10" imgW="203112" imgH="228501" progId="Equation.DSMT4">
                  <p:embed/>
                </p:oleObj>
              </mc:Choice>
              <mc:Fallback>
                <p:oleObj name="Equation" r:id="rId10" imgW="203112" imgH="228501" progId="Equation.DSMT4">
                  <p:embed/>
                  <p:pic>
                    <p:nvPicPr>
                      <p:cNvPr id="16" name="对象 1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482829" y="4908852"/>
                        <a:ext cx="298678" cy="341346"/>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3165416" y="5308372"/>
          <a:ext cx="1914454" cy="557927"/>
        </p:xfrm>
        <a:graphic>
          <a:graphicData uri="http://schemas.openxmlformats.org/presentationml/2006/ole">
            <mc:AlternateContent xmlns:mc="http://schemas.openxmlformats.org/markup-compatibility/2006">
              <mc:Choice xmlns:v="urn:schemas-microsoft-com:vml" Requires="v">
                <p:oleObj spid="_x0000_s313350" name="Equation" r:id="rId12" imgW="1663700" imgH="482600" progId="Equation.DSMT4">
                  <p:embed/>
                </p:oleObj>
              </mc:Choice>
              <mc:Fallback>
                <p:oleObj name="Equation" r:id="rId12" imgW="1663700" imgH="482600" progId="Equation.DSMT4">
                  <p:embed/>
                  <p:pic>
                    <p:nvPicPr>
                      <p:cNvPr id="18" name="对象 1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165416" y="5308372"/>
                        <a:ext cx="1914454" cy="557927"/>
                      </a:xfrm>
                      <a:prstGeom prst="rect">
                        <a:avLst/>
                      </a:prstGeom>
                      <a:noFill/>
                    </p:spPr>
                  </p:pic>
                </p:oleObj>
              </mc:Fallback>
            </mc:AlternateContent>
          </a:graphicData>
        </a:graphic>
      </p:graphicFrame>
      <p:sp>
        <p:nvSpPr>
          <p:cNvPr id="19" name="矩形 18"/>
          <p:cNvSpPr/>
          <p:nvPr/>
        </p:nvSpPr>
        <p:spPr>
          <a:xfrm>
            <a:off x="7131900" y="5414211"/>
            <a:ext cx="106792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4-17</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399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4904128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par>
                                <p:cTn id="11" presetID="10" presetClass="entr" presetSubtype="0" fill="hold" nodeType="with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fade">
                                      <p:cBhvr>
                                        <p:cTn id="13" dur="500"/>
                                        <p:tgtEl>
                                          <p:spTgt spid="10"/>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fade">
                                      <p:cBhvr>
                                        <p:cTn id="16" dur="500"/>
                                        <p:tgtEl>
                                          <p:spTgt spid="11"/>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par>
                                <p:cTn id="22" presetID="10" presetClass="entr" presetSubtype="0" fill="hold" nodeType="with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fade">
                                      <p:cBhvr>
                                        <p:cTn id="24" dur="500"/>
                                        <p:tgtEl>
                                          <p:spTgt spid="14"/>
                                        </p:tgtEl>
                                      </p:cBhvr>
                                    </p:animEffect>
                                  </p:childTnLst>
                                </p:cTn>
                              </p:par>
                              <p:par>
                                <p:cTn id="25" presetID="10" presetClass="entr" presetSubtype="0" fill="hold" nodeType="with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fade">
                                      <p:cBhvr>
                                        <p:cTn id="27" dur="500"/>
                                        <p:tgtEl>
                                          <p:spTgt spid="16"/>
                                        </p:tgtEl>
                                      </p:cBhvr>
                                    </p:animEffect>
                                  </p:childTnLst>
                                </p:cTn>
                              </p:par>
                              <p:par>
                                <p:cTn id="28" presetID="10" presetClass="entr" presetSubtype="0" fill="hold" nodeType="withEffect">
                                  <p:stCondLst>
                                    <p:cond delay="0"/>
                                  </p:stCondLst>
                                  <p:childTnLst>
                                    <p:set>
                                      <p:cBhvr>
                                        <p:cTn id="29" dur="1" fill="hold">
                                          <p:stCondLst>
                                            <p:cond delay="0"/>
                                          </p:stCondLst>
                                        </p:cTn>
                                        <p:tgtEl>
                                          <p:spTgt spid="18"/>
                                        </p:tgtEl>
                                        <p:attrNameLst>
                                          <p:attrName>style.visibility</p:attrName>
                                        </p:attrNameLst>
                                      </p:cBhvr>
                                      <p:to>
                                        <p:strVal val="visible"/>
                                      </p:to>
                                    </p:set>
                                    <p:animEffect transition="in" filter="fade">
                                      <p:cBhvr>
                                        <p:cTn id="30" dur="500"/>
                                        <p:tgtEl>
                                          <p:spTgt spid="18"/>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19"/>
                                        </p:tgtEl>
                                        <p:attrNameLst>
                                          <p:attrName>style.visibility</p:attrName>
                                        </p:attrNameLst>
                                      </p:cBhvr>
                                      <p:to>
                                        <p:strVal val="visible"/>
                                      </p:to>
                                    </p:set>
                                    <p:animEffect transition="in" filter="fade">
                                      <p:cBhvr>
                                        <p:cTn id="33"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1" grpId="0"/>
      <p:bldP spid="12" grpId="0"/>
      <p:bldP spid="19" grpId="0"/>
    </p:bldLst>
  </p:timing>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42498" y="1378582"/>
            <a:ext cx="5932572"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对于</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及</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，稳态时有：</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1119738" y="1447162"/>
          <a:ext cx="880110" cy="308610"/>
        </p:xfrm>
        <a:graphic>
          <a:graphicData uri="http://schemas.openxmlformats.org/presentationml/2006/ole">
            <mc:AlternateContent xmlns:mc="http://schemas.openxmlformats.org/markup-compatibility/2006">
              <mc:Choice xmlns:v="urn:schemas-microsoft-com:vml" Requires="v">
                <p:oleObj spid="_x0000_s314370" name="Equation" r:id="rId3" imgW="736280" imgH="253890" progId="Equation.DSMT4">
                  <p:embed/>
                </p:oleObj>
              </mc:Choice>
              <mc:Fallback>
                <p:oleObj name="Equation" r:id="rId3" imgW="736280" imgH="25389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19738" y="1447162"/>
                        <a:ext cx="880110" cy="308610"/>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2257870" y="1427026"/>
          <a:ext cx="1038437" cy="318611"/>
        </p:xfrm>
        <a:graphic>
          <a:graphicData uri="http://schemas.openxmlformats.org/presentationml/2006/ole">
            <mc:AlternateContent xmlns:mc="http://schemas.openxmlformats.org/markup-compatibility/2006">
              <mc:Choice xmlns:v="urn:schemas-microsoft-com:vml" Requires="v">
                <p:oleObj spid="_x0000_s314371" name="Equation" r:id="rId5" imgW="837836" imgH="253890" progId="Equation.DSMT4">
                  <p:embed/>
                </p:oleObj>
              </mc:Choice>
              <mc:Fallback>
                <p:oleObj name="Equation" r:id="rId5" imgW="837836" imgH="25389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257870" y="1427026"/>
                        <a:ext cx="1038437" cy="318611"/>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2508684" y="1794080"/>
          <a:ext cx="3271643" cy="698133"/>
        </p:xfrm>
        <a:graphic>
          <a:graphicData uri="http://schemas.openxmlformats.org/presentationml/2006/ole">
            <mc:AlternateContent xmlns:mc="http://schemas.openxmlformats.org/markup-compatibility/2006">
              <mc:Choice xmlns:v="urn:schemas-microsoft-com:vml" Requires="v">
                <p:oleObj spid="_x0000_s314372" name="Equation" r:id="rId7" imgW="2273300" imgH="482600" progId="Equation.DSMT4">
                  <p:embed/>
                </p:oleObj>
              </mc:Choice>
              <mc:Fallback>
                <p:oleObj name="Equation" r:id="rId7" imgW="2273300" imgH="482600"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508684" y="1794080"/>
                        <a:ext cx="3271643" cy="698133"/>
                      </a:xfrm>
                      <a:prstGeom prst="rect">
                        <a:avLst/>
                      </a:prstGeom>
                      <a:noFill/>
                    </p:spPr>
                  </p:pic>
                </p:oleObj>
              </mc:Fallback>
            </mc:AlternateContent>
          </a:graphicData>
        </a:graphic>
      </p:graphicFrame>
      <p:sp>
        <p:nvSpPr>
          <p:cNvPr id="11" name="矩形 10"/>
          <p:cNvSpPr/>
          <p:nvPr/>
        </p:nvSpPr>
        <p:spPr>
          <a:xfrm>
            <a:off x="7086180" y="1970021"/>
            <a:ext cx="106792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4-18</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12" name="矩形 11"/>
          <p:cNvSpPr/>
          <p:nvPr/>
        </p:nvSpPr>
        <p:spPr>
          <a:xfrm>
            <a:off x="571512" y="2492212"/>
            <a:ext cx="877163"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且存在</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4" name="对象 13"/>
          <p:cNvGraphicFramePr>
            <a:graphicFrameLocks noChangeAspect="1"/>
          </p:cNvGraphicFramePr>
          <p:nvPr>
            <p:extLst/>
          </p:nvPr>
        </p:nvGraphicFramePr>
        <p:xfrm>
          <a:off x="3091613" y="2872461"/>
          <a:ext cx="1793934" cy="401440"/>
        </p:xfrm>
        <a:graphic>
          <a:graphicData uri="http://schemas.openxmlformats.org/presentationml/2006/ole">
            <mc:AlternateContent xmlns:mc="http://schemas.openxmlformats.org/markup-compatibility/2006">
              <mc:Choice xmlns:v="urn:schemas-microsoft-com:vml" Requires="v">
                <p:oleObj spid="_x0000_s314373" name="Equation" r:id="rId9" imgW="1358310" imgH="304668" progId="Equation.DSMT4">
                  <p:embed/>
                </p:oleObj>
              </mc:Choice>
              <mc:Fallback>
                <p:oleObj name="Equation" r:id="rId9" imgW="1358310" imgH="304668"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091613" y="2872461"/>
                        <a:ext cx="1793934" cy="401440"/>
                      </a:xfrm>
                      <a:prstGeom prst="rect">
                        <a:avLst/>
                      </a:prstGeom>
                      <a:noFill/>
                    </p:spPr>
                  </p:pic>
                </p:oleObj>
              </mc:Fallback>
            </mc:AlternateContent>
          </a:graphicData>
        </a:graphic>
      </p:graphicFrame>
      <p:sp>
        <p:nvSpPr>
          <p:cNvPr id="15" name="矩形 14"/>
          <p:cNvSpPr/>
          <p:nvPr/>
        </p:nvSpPr>
        <p:spPr>
          <a:xfrm>
            <a:off x="7040012" y="2872461"/>
            <a:ext cx="1069524" cy="438582"/>
          </a:xfrm>
          <a:prstGeom prst="rect">
            <a:avLst/>
          </a:prstGeom>
        </p:spPr>
        <p:txBody>
          <a:bodyPr wrap="none">
            <a:spAutoFit/>
          </a:bodyPr>
          <a:lstStyle/>
          <a:p>
            <a:pPr marL="0" marR="0" lvl="0" indent="0" algn="r" defTabSz="914400" rtl="0" eaLnBrk="1" fontAlgn="auto" latinLnBrk="1"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4-19</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9" name="矩形 18"/>
          <p:cNvSpPr/>
          <p:nvPr/>
        </p:nvSpPr>
        <p:spPr>
          <a:xfrm>
            <a:off x="571110" y="3380469"/>
            <a:ext cx="2688557"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srgbClr val="0070C0"/>
                </a:solidFill>
                <a:effectLst/>
                <a:uLnTx/>
                <a:uFillTx/>
                <a:latin typeface="Times New Roman" panose="02020603050405020304" pitchFamily="18" charset="0"/>
                <a:ea typeface="等线" panose="02010600030101010101" pitchFamily="2" charset="-122"/>
                <a:cs typeface="+mn-cs"/>
              </a:rPr>
              <a:t>作业</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：证明（</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4-19</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）式。</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0" name="矩形 19"/>
          <p:cNvSpPr/>
          <p:nvPr/>
        </p:nvSpPr>
        <p:spPr>
          <a:xfrm>
            <a:off x="685801" y="3902659"/>
            <a:ext cx="7421331"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当扰动或参考输入为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的幂函数时，需引入多重积分器，其增广受控对象动态方程也随之改变，详见 第六章 鲁棒控制器设计。</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1" name="Rectangle 10"/>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2" name="对象 21"/>
          <p:cNvGraphicFramePr>
            <a:graphicFrameLocks noChangeAspect="1"/>
          </p:cNvGraphicFramePr>
          <p:nvPr>
            <p:extLst/>
          </p:nvPr>
        </p:nvGraphicFramePr>
        <p:xfrm>
          <a:off x="3075761" y="3957954"/>
          <a:ext cx="160422" cy="285194"/>
        </p:xfrm>
        <a:graphic>
          <a:graphicData uri="http://schemas.openxmlformats.org/presentationml/2006/ole">
            <mc:AlternateContent xmlns:mc="http://schemas.openxmlformats.org/markup-compatibility/2006">
              <mc:Choice xmlns:v="urn:schemas-microsoft-com:vml" Requires="v">
                <p:oleObj spid="_x0000_s314374" name="Equation" r:id="rId11" imgW="88746" imgH="152136" progId="Equation.DSMT4">
                  <p:embed/>
                </p:oleObj>
              </mc:Choice>
              <mc:Fallback>
                <p:oleObj name="Equation" r:id="rId11" imgW="88746" imgH="152136" progId="Equation.DSMT4">
                  <p:embed/>
                  <p:pic>
                    <p:nvPicPr>
                      <p:cNvPr id="22" name="对象 2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075761" y="3957954"/>
                        <a:ext cx="160422" cy="285194"/>
                      </a:xfrm>
                      <a:prstGeom prst="rect">
                        <a:avLst/>
                      </a:prstGeom>
                      <a:noFill/>
                    </p:spPr>
                  </p:pic>
                </p:oleObj>
              </mc:Fallback>
            </mc:AlternateContent>
          </a:graphicData>
        </a:graphic>
      </p:graphicFrame>
      <p:sp>
        <p:nvSpPr>
          <p:cNvPr id="23" name="矩形 22"/>
          <p:cNvSpPr/>
          <p:nvPr/>
        </p:nvSpPr>
        <p:spPr>
          <a:xfrm>
            <a:off x="594594" y="4648974"/>
            <a:ext cx="5817636"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因为渐近稳定系统当  </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时（阶跃输入），有：</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25" name="对象 24"/>
          <p:cNvGraphicFramePr>
            <a:graphicFrameLocks noChangeAspect="1"/>
          </p:cNvGraphicFramePr>
          <p:nvPr>
            <p:extLst/>
          </p:nvPr>
        </p:nvGraphicFramePr>
        <p:xfrm>
          <a:off x="2994333" y="4750093"/>
          <a:ext cx="628902" cy="228692"/>
        </p:xfrm>
        <a:graphic>
          <a:graphicData uri="http://schemas.openxmlformats.org/presentationml/2006/ole">
            <mc:AlternateContent xmlns:mc="http://schemas.openxmlformats.org/markup-compatibility/2006">
              <mc:Choice xmlns:v="urn:schemas-microsoft-com:vml" Requires="v">
                <p:oleObj spid="_x0000_s314375" name="Equation" r:id="rId13" imgW="418918" imgH="152334" progId="Equation.DSMT4">
                  <p:embed/>
                </p:oleObj>
              </mc:Choice>
              <mc:Fallback>
                <p:oleObj name="Equation" r:id="rId13" imgW="418918" imgH="152334" progId="Equation.DSMT4">
                  <p:embed/>
                  <p:pic>
                    <p:nvPicPr>
                      <p:cNvPr id="25" name="对象 2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994333" y="4750093"/>
                        <a:ext cx="628902" cy="228692"/>
                      </a:xfrm>
                      <a:prstGeom prst="rect">
                        <a:avLst/>
                      </a:prstGeom>
                      <a:noFill/>
                    </p:spPr>
                  </p:pic>
                </p:oleObj>
              </mc:Fallback>
            </mc:AlternateContent>
          </a:graphicData>
        </a:graphic>
      </p:graphicFrame>
      <p:graphicFrame>
        <p:nvGraphicFramePr>
          <p:cNvPr id="27" name="对象 26"/>
          <p:cNvGraphicFramePr>
            <a:graphicFrameLocks noChangeAspect="1"/>
          </p:cNvGraphicFramePr>
          <p:nvPr>
            <p:extLst/>
          </p:nvPr>
        </p:nvGraphicFramePr>
        <p:xfrm>
          <a:off x="3246001" y="5070233"/>
          <a:ext cx="898504" cy="290286"/>
        </p:xfrm>
        <a:graphic>
          <a:graphicData uri="http://schemas.openxmlformats.org/presentationml/2006/ole">
            <mc:AlternateContent xmlns:mc="http://schemas.openxmlformats.org/markup-compatibility/2006">
              <mc:Choice xmlns:v="urn:schemas-microsoft-com:vml" Requires="v">
                <p:oleObj spid="_x0000_s314376" name="Equation" r:id="rId15" imgW="622030" imgH="203112" progId="Equation.DSMT4">
                  <p:embed/>
                </p:oleObj>
              </mc:Choice>
              <mc:Fallback>
                <p:oleObj name="Equation" r:id="rId15" imgW="622030" imgH="203112" progId="Equation.DSMT4">
                  <p:embed/>
                  <p:pic>
                    <p:nvPicPr>
                      <p:cNvPr id="27" name="对象 2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246001" y="5070233"/>
                        <a:ext cx="898504" cy="290286"/>
                      </a:xfrm>
                      <a:prstGeom prst="rect">
                        <a:avLst/>
                      </a:prstGeom>
                      <a:noFill/>
                    </p:spPr>
                  </p:pic>
                </p:oleObj>
              </mc:Fallback>
            </mc:AlternateContent>
          </a:graphicData>
        </a:graphic>
      </p:graphicFrame>
      <p:sp>
        <p:nvSpPr>
          <p:cNvPr id="28" name="矩形 27"/>
          <p:cNvSpPr/>
          <p:nvPr/>
        </p:nvSpPr>
        <p:spPr>
          <a:xfrm>
            <a:off x="4096384" y="5042251"/>
            <a:ext cx="6463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常数</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29" name="矩形 28"/>
          <p:cNvSpPr/>
          <p:nvPr/>
        </p:nvSpPr>
        <p:spPr>
          <a:xfrm>
            <a:off x="756177" y="5388499"/>
            <a:ext cx="1338828"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所以，有：</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31" name="对象 30"/>
          <p:cNvGraphicFramePr>
            <a:graphicFrameLocks noChangeAspect="1"/>
          </p:cNvGraphicFramePr>
          <p:nvPr>
            <p:extLst/>
          </p:nvPr>
        </p:nvGraphicFramePr>
        <p:xfrm>
          <a:off x="2788856" y="5388500"/>
          <a:ext cx="2711298" cy="345074"/>
        </p:xfrm>
        <a:graphic>
          <a:graphicData uri="http://schemas.openxmlformats.org/presentationml/2006/ole">
            <mc:AlternateContent xmlns:mc="http://schemas.openxmlformats.org/markup-compatibility/2006">
              <mc:Choice xmlns:v="urn:schemas-microsoft-com:vml" Requires="v">
                <p:oleObj spid="_x0000_s314377" name="Equation" r:id="rId17" imgW="1574800" imgH="203200" progId="Equation.DSMT4">
                  <p:embed/>
                </p:oleObj>
              </mc:Choice>
              <mc:Fallback>
                <p:oleObj name="Equation" r:id="rId17" imgW="1574800" imgH="203200" progId="Equation.DSMT4">
                  <p:embed/>
                  <p:pic>
                    <p:nvPicPr>
                      <p:cNvPr id="31" name="对象 30"/>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788856" y="5388500"/>
                        <a:ext cx="2711298" cy="345074"/>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400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4650187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fade">
                                      <p:cBhvr>
                                        <p:cTn id="10" dur="500"/>
                                        <p:tgtEl>
                                          <p:spTgt spid="11"/>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fade">
                                      <p:cBhvr>
                                        <p:cTn id="15" dur="500"/>
                                        <p:tgtEl>
                                          <p:spTgt spid="12"/>
                                        </p:tgtEl>
                                      </p:cBhvr>
                                    </p:animEffect>
                                  </p:childTnLst>
                                </p:cTn>
                              </p:par>
                              <p:par>
                                <p:cTn id="16" presetID="10" presetClass="entr" presetSubtype="0" fill="hold" nodeType="with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fade">
                                      <p:cBhvr>
                                        <p:cTn id="18" dur="500"/>
                                        <p:tgtEl>
                                          <p:spTgt spid="14"/>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fade">
                                      <p:cBhvr>
                                        <p:cTn id="21" dur="500"/>
                                        <p:tgtEl>
                                          <p:spTgt spid="15"/>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9"/>
                                        </p:tgtEl>
                                        <p:attrNameLst>
                                          <p:attrName>style.visibility</p:attrName>
                                        </p:attrNameLst>
                                      </p:cBhvr>
                                      <p:to>
                                        <p:strVal val="visible"/>
                                      </p:to>
                                    </p:set>
                                    <p:animEffect transition="in" filter="fade">
                                      <p:cBhvr>
                                        <p:cTn id="26" dur="500"/>
                                        <p:tgtEl>
                                          <p:spTgt spid="19"/>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20"/>
                                        </p:tgtEl>
                                        <p:attrNameLst>
                                          <p:attrName>style.visibility</p:attrName>
                                        </p:attrNameLst>
                                      </p:cBhvr>
                                      <p:to>
                                        <p:strVal val="visible"/>
                                      </p:to>
                                    </p:set>
                                    <p:animEffect transition="in" filter="fade">
                                      <p:cBhvr>
                                        <p:cTn id="31" dur="500"/>
                                        <p:tgtEl>
                                          <p:spTgt spid="20"/>
                                        </p:tgtEl>
                                      </p:cBhvr>
                                    </p:animEffect>
                                  </p:childTnLst>
                                </p:cTn>
                              </p:par>
                              <p:par>
                                <p:cTn id="32" presetID="10" presetClass="entr" presetSubtype="0" fill="hold" nodeType="withEffect">
                                  <p:stCondLst>
                                    <p:cond delay="0"/>
                                  </p:stCondLst>
                                  <p:childTnLst>
                                    <p:set>
                                      <p:cBhvr>
                                        <p:cTn id="33" dur="1" fill="hold">
                                          <p:stCondLst>
                                            <p:cond delay="0"/>
                                          </p:stCondLst>
                                        </p:cTn>
                                        <p:tgtEl>
                                          <p:spTgt spid="22"/>
                                        </p:tgtEl>
                                        <p:attrNameLst>
                                          <p:attrName>style.visibility</p:attrName>
                                        </p:attrNameLst>
                                      </p:cBhvr>
                                      <p:to>
                                        <p:strVal val="visible"/>
                                      </p:to>
                                    </p:set>
                                    <p:animEffect transition="in" filter="fade">
                                      <p:cBhvr>
                                        <p:cTn id="34" dur="500"/>
                                        <p:tgtEl>
                                          <p:spTgt spid="22"/>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23"/>
                                        </p:tgtEl>
                                        <p:attrNameLst>
                                          <p:attrName>style.visibility</p:attrName>
                                        </p:attrNameLst>
                                      </p:cBhvr>
                                      <p:to>
                                        <p:strVal val="visible"/>
                                      </p:to>
                                    </p:set>
                                    <p:animEffect transition="in" filter="fade">
                                      <p:cBhvr>
                                        <p:cTn id="39" dur="500"/>
                                        <p:tgtEl>
                                          <p:spTgt spid="23"/>
                                        </p:tgtEl>
                                      </p:cBhvr>
                                    </p:animEffect>
                                  </p:childTnLst>
                                </p:cTn>
                              </p:par>
                              <p:par>
                                <p:cTn id="40" presetID="10" presetClass="entr" presetSubtype="0" fill="hold" nodeType="withEffect">
                                  <p:stCondLst>
                                    <p:cond delay="0"/>
                                  </p:stCondLst>
                                  <p:childTnLst>
                                    <p:set>
                                      <p:cBhvr>
                                        <p:cTn id="41" dur="1" fill="hold">
                                          <p:stCondLst>
                                            <p:cond delay="0"/>
                                          </p:stCondLst>
                                        </p:cTn>
                                        <p:tgtEl>
                                          <p:spTgt spid="25"/>
                                        </p:tgtEl>
                                        <p:attrNameLst>
                                          <p:attrName>style.visibility</p:attrName>
                                        </p:attrNameLst>
                                      </p:cBhvr>
                                      <p:to>
                                        <p:strVal val="visible"/>
                                      </p:to>
                                    </p:set>
                                    <p:animEffect transition="in" filter="fade">
                                      <p:cBhvr>
                                        <p:cTn id="42" dur="500"/>
                                        <p:tgtEl>
                                          <p:spTgt spid="25"/>
                                        </p:tgtEl>
                                      </p:cBhvr>
                                    </p:animEffect>
                                  </p:childTnLst>
                                </p:cTn>
                              </p:par>
                              <p:par>
                                <p:cTn id="43" presetID="10" presetClass="entr" presetSubtype="0" fill="hold" nodeType="withEffect">
                                  <p:stCondLst>
                                    <p:cond delay="0"/>
                                  </p:stCondLst>
                                  <p:childTnLst>
                                    <p:set>
                                      <p:cBhvr>
                                        <p:cTn id="44" dur="1" fill="hold">
                                          <p:stCondLst>
                                            <p:cond delay="0"/>
                                          </p:stCondLst>
                                        </p:cTn>
                                        <p:tgtEl>
                                          <p:spTgt spid="27"/>
                                        </p:tgtEl>
                                        <p:attrNameLst>
                                          <p:attrName>style.visibility</p:attrName>
                                        </p:attrNameLst>
                                      </p:cBhvr>
                                      <p:to>
                                        <p:strVal val="visible"/>
                                      </p:to>
                                    </p:set>
                                    <p:animEffect transition="in" filter="fade">
                                      <p:cBhvr>
                                        <p:cTn id="45" dur="500"/>
                                        <p:tgtEl>
                                          <p:spTgt spid="27"/>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28"/>
                                        </p:tgtEl>
                                        <p:attrNameLst>
                                          <p:attrName>style.visibility</p:attrName>
                                        </p:attrNameLst>
                                      </p:cBhvr>
                                      <p:to>
                                        <p:strVal val="visible"/>
                                      </p:to>
                                    </p:set>
                                    <p:animEffect transition="in" filter="fade">
                                      <p:cBhvr>
                                        <p:cTn id="48" dur="500"/>
                                        <p:tgtEl>
                                          <p:spTgt spid="28"/>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29"/>
                                        </p:tgtEl>
                                        <p:attrNameLst>
                                          <p:attrName>style.visibility</p:attrName>
                                        </p:attrNameLst>
                                      </p:cBhvr>
                                      <p:to>
                                        <p:strVal val="visible"/>
                                      </p:to>
                                    </p:set>
                                    <p:animEffect transition="in" filter="fade">
                                      <p:cBhvr>
                                        <p:cTn id="53" dur="500"/>
                                        <p:tgtEl>
                                          <p:spTgt spid="29"/>
                                        </p:tgtEl>
                                      </p:cBhvr>
                                    </p:animEffect>
                                  </p:childTnLst>
                                </p:cTn>
                              </p:par>
                              <p:par>
                                <p:cTn id="54" presetID="10" presetClass="entr" presetSubtype="0" fill="hold" nodeType="withEffect">
                                  <p:stCondLst>
                                    <p:cond delay="0"/>
                                  </p:stCondLst>
                                  <p:childTnLst>
                                    <p:set>
                                      <p:cBhvr>
                                        <p:cTn id="55" dur="1" fill="hold">
                                          <p:stCondLst>
                                            <p:cond delay="0"/>
                                          </p:stCondLst>
                                        </p:cTn>
                                        <p:tgtEl>
                                          <p:spTgt spid="31"/>
                                        </p:tgtEl>
                                        <p:attrNameLst>
                                          <p:attrName>style.visibility</p:attrName>
                                        </p:attrNameLst>
                                      </p:cBhvr>
                                      <p:to>
                                        <p:strVal val="visible"/>
                                      </p:to>
                                    </p:set>
                                    <p:animEffect transition="in" filter="fade">
                                      <p:cBhvr>
                                        <p:cTn id="56"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P spid="15" grpId="0"/>
      <p:bldP spid="19" grpId="0"/>
      <p:bldP spid="20" grpId="0"/>
      <p:bldP spid="23" grpId="0"/>
      <p:bldP spid="28" grpId="0"/>
      <p:bldP spid="29" grpId="0"/>
    </p:bldLst>
  </p:timing>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12458" y="1412594"/>
            <a:ext cx="5072222"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例</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4-4</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已知单输入</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单输出受控对象动态方程为：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2308860" y="1913097"/>
          <a:ext cx="1933575" cy="372904"/>
        </p:xfrm>
        <a:graphic>
          <a:graphicData uri="http://schemas.openxmlformats.org/presentationml/2006/ole">
            <mc:AlternateContent xmlns:mc="http://schemas.openxmlformats.org/markup-compatibility/2006">
              <mc:Choice xmlns:v="urn:schemas-microsoft-com:vml" Requires="v">
                <p:oleObj spid="_x0000_s315394" name="Equation" r:id="rId3" imgW="1333500" imgH="254000" progId="Equation.DSMT4">
                  <p:embed/>
                </p:oleObj>
              </mc:Choice>
              <mc:Fallback>
                <p:oleObj name="Equation" r:id="rId3" imgW="1333500" imgH="2540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08860" y="1913097"/>
                        <a:ext cx="1933575" cy="372904"/>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4409628" y="1981412"/>
          <a:ext cx="720090" cy="278217"/>
        </p:xfrm>
        <a:graphic>
          <a:graphicData uri="http://schemas.openxmlformats.org/presentationml/2006/ole">
            <mc:AlternateContent xmlns:mc="http://schemas.openxmlformats.org/markup-compatibility/2006">
              <mc:Choice xmlns:v="urn:schemas-microsoft-com:vml" Requires="v">
                <p:oleObj spid="_x0000_s315395" name="Equation" r:id="rId5" imgW="418918" imgH="165028" progId="Equation.DSMT4">
                  <p:embed/>
                </p:oleObj>
              </mc:Choice>
              <mc:Fallback>
                <p:oleObj name="Equation" r:id="rId5" imgW="418918" imgH="165028"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409628" y="1981412"/>
                        <a:ext cx="720090" cy="278217"/>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1272049" y="2472668"/>
          <a:ext cx="1536323" cy="1143310"/>
        </p:xfrm>
        <a:graphic>
          <a:graphicData uri="http://schemas.openxmlformats.org/presentationml/2006/ole">
            <mc:AlternateContent xmlns:mc="http://schemas.openxmlformats.org/markup-compatibility/2006">
              <mc:Choice xmlns:v="urn:schemas-microsoft-com:vml" Requires="v">
                <p:oleObj spid="_x0000_s315396" name="Equation" r:id="rId7" imgW="1231900" imgH="914400" progId="Equation.DSMT4">
                  <p:embed/>
                </p:oleObj>
              </mc:Choice>
              <mc:Fallback>
                <p:oleObj name="Equation" r:id="rId7" imgW="1231900" imgH="914400"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272049" y="2472668"/>
                        <a:ext cx="1536323" cy="1143310"/>
                      </a:xfrm>
                      <a:prstGeom prst="rect">
                        <a:avLst/>
                      </a:prstGeom>
                      <a:noFill/>
                    </p:spPr>
                  </p:pic>
                </p:oleObj>
              </mc:Fallback>
            </mc:AlternateContent>
          </a:graphicData>
        </a:graphic>
      </p:graphicFrame>
      <p:sp>
        <p:nvSpPr>
          <p:cNvPr id="11" name="Rectangle 8"/>
          <p:cNvSpPr>
            <a:spLocks noChangeArrowheads="1"/>
          </p:cNvSpPr>
          <p:nvPr/>
        </p:nvSpPr>
        <p:spPr bwMode="auto">
          <a:xfrm>
            <a:off x="2526031" y="23189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2" name="对象 11"/>
          <p:cNvGraphicFramePr>
            <a:graphicFrameLocks noChangeAspect="1"/>
          </p:cNvGraphicFramePr>
          <p:nvPr>
            <p:extLst/>
          </p:nvPr>
        </p:nvGraphicFramePr>
        <p:xfrm>
          <a:off x="3090713" y="2431090"/>
          <a:ext cx="732234" cy="1191431"/>
        </p:xfrm>
        <a:graphic>
          <a:graphicData uri="http://schemas.openxmlformats.org/presentationml/2006/ole">
            <mc:AlternateContent xmlns:mc="http://schemas.openxmlformats.org/markup-compatibility/2006">
              <mc:Choice xmlns:v="urn:schemas-microsoft-com:vml" Requires="v">
                <p:oleObj spid="_x0000_s315397" name="Equation" r:id="rId9" imgW="558800" imgH="914400" progId="Equation.DSMT4">
                  <p:embed/>
                </p:oleObj>
              </mc:Choice>
              <mc:Fallback>
                <p:oleObj name="Equation" r:id="rId9" imgW="558800" imgH="914400" progId="Equation.DSMT4">
                  <p:embed/>
                  <p:pic>
                    <p:nvPicPr>
                      <p:cNvPr id="12" name="对象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090713" y="2431090"/>
                        <a:ext cx="732234" cy="1191431"/>
                      </a:xfrm>
                      <a:prstGeom prst="rect">
                        <a:avLst/>
                      </a:prstGeom>
                      <a:noFill/>
                    </p:spPr>
                  </p:pic>
                </p:oleObj>
              </mc:Fallback>
            </mc:AlternateContent>
          </a:graphicData>
        </a:graphic>
      </p:graphicFrame>
      <p:sp>
        <p:nvSpPr>
          <p:cNvPr id="13" name="Rectangle 10"/>
          <p:cNvSpPr>
            <a:spLocks noChangeArrowheads="1"/>
          </p:cNvSpPr>
          <p:nvPr/>
        </p:nvSpPr>
        <p:spPr bwMode="auto">
          <a:xfrm>
            <a:off x="3846910" y="23189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4" name="对象 13"/>
          <p:cNvGraphicFramePr>
            <a:graphicFrameLocks noChangeAspect="1"/>
          </p:cNvGraphicFramePr>
          <p:nvPr>
            <p:extLst/>
          </p:nvPr>
        </p:nvGraphicFramePr>
        <p:xfrm>
          <a:off x="4022289" y="2456289"/>
          <a:ext cx="695801" cy="1132150"/>
        </p:xfrm>
        <a:graphic>
          <a:graphicData uri="http://schemas.openxmlformats.org/presentationml/2006/ole">
            <mc:AlternateContent xmlns:mc="http://schemas.openxmlformats.org/markup-compatibility/2006">
              <mc:Choice xmlns:v="urn:schemas-microsoft-com:vml" Requires="v">
                <p:oleObj spid="_x0000_s315398" name="Equation" r:id="rId11" imgW="558800" imgH="914400" progId="Equation.DSMT4">
                  <p:embed/>
                </p:oleObj>
              </mc:Choice>
              <mc:Fallback>
                <p:oleObj name="Equation" r:id="rId11" imgW="558800" imgH="914400" progId="Equation.DSMT4">
                  <p:embed/>
                  <p:pic>
                    <p:nvPicPr>
                      <p:cNvPr id="14" name="对象 1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022289" y="2456289"/>
                        <a:ext cx="695801" cy="1132150"/>
                      </a:xfrm>
                      <a:prstGeom prst="rect">
                        <a:avLst/>
                      </a:prstGeom>
                      <a:noFill/>
                    </p:spPr>
                  </p:pic>
                </p:oleObj>
              </mc:Fallback>
            </mc:AlternateContent>
          </a:graphicData>
        </a:graphic>
      </p:graphicFrame>
      <p:sp>
        <p:nvSpPr>
          <p:cNvPr id="15" name="Rectangle 12"/>
          <p:cNvSpPr>
            <a:spLocks noChangeArrowheads="1"/>
          </p:cNvSpPr>
          <p:nvPr/>
        </p:nvSpPr>
        <p:spPr bwMode="auto">
          <a:xfrm>
            <a:off x="5167789" y="258453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6" name="对象 15"/>
          <p:cNvGraphicFramePr>
            <a:graphicFrameLocks noChangeAspect="1"/>
          </p:cNvGraphicFramePr>
          <p:nvPr>
            <p:extLst/>
          </p:nvPr>
        </p:nvGraphicFramePr>
        <p:xfrm>
          <a:off x="4794497" y="2791163"/>
          <a:ext cx="1841006" cy="443814"/>
        </p:xfrm>
        <a:graphic>
          <a:graphicData uri="http://schemas.openxmlformats.org/presentationml/2006/ole">
            <mc:AlternateContent xmlns:mc="http://schemas.openxmlformats.org/markup-compatibility/2006">
              <mc:Choice xmlns:v="urn:schemas-microsoft-com:vml" Requires="v">
                <p:oleObj spid="_x0000_s315399" name="Equation" r:id="rId13" imgW="1066337" imgH="253890" progId="Equation.DSMT4">
                  <p:embed/>
                </p:oleObj>
              </mc:Choice>
              <mc:Fallback>
                <p:oleObj name="Equation" r:id="rId13" imgW="1066337" imgH="253890" progId="Equation.DSMT4">
                  <p:embed/>
                  <p:pic>
                    <p:nvPicPr>
                      <p:cNvPr id="16" name="对象 1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794497" y="2791163"/>
                        <a:ext cx="1841006" cy="443814"/>
                      </a:xfrm>
                      <a:prstGeom prst="rect">
                        <a:avLst/>
                      </a:prstGeom>
                      <a:noFill/>
                    </p:spPr>
                  </p:pic>
                </p:oleObj>
              </mc:Fallback>
            </mc:AlternateContent>
          </a:graphicData>
        </a:graphic>
      </p:graphicFrame>
      <p:sp>
        <p:nvSpPr>
          <p:cNvPr id="20" name="矩形 19"/>
          <p:cNvSpPr/>
          <p:nvPr/>
        </p:nvSpPr>
        <p:spPr>
          <a:xfrm>
            <a:off x="516999" y="3820957"/>
            <a:ext cx="7502783" cy="78483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其中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为常值干扰的幅度。试设计状态反馈使输出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在稳态时理想跟踪常值输入</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，且使闭环极点配置在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-2</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-2</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1" name="Rectangle 17"/>
          <p:cNvSpPr>
            <a:spLocks noChangeArrowheads="1"/>
          </p:cNvSpPr>
          <p:nvPr/>
        </p:nvSpPr>
        <p:spPr bwMode="auto">
          <a:xfrm>
            <a:off x="788671" y="425283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2" name="对象 21"/>
          <p:cNvGraphicFramePr>
            <a:graphicFrameLocks noChangeAspect="1"/>
          </p:cNvGraphicFramePr>
          <p:nvPr>
            <p:extLst/>
          </p:nvPr>
        </p:nvGraphicFramePr>
        <p:xfrm>
          <a:off x="1035336" y="3848497"/>
          <a:ext cx="285750" cy="360947"/>
        </p:xfrm>
        <a:graphic>
          <a:graphicData uri="http://schemas.openxmlformats.org/presentationml/2006/ole">
            <mc:AlternateContent xmlns:mc="http://schemas.openxmlformats.org/markup-compatibility/2006">
              <mc:Choice xmlns:v="urn:schemas-microsoft-com:vml" Requires="v">
                <p:oleObj spid="_x0000_s315400" name="Equation" r:id="rId15" imgW="177646" imgH="228402" progId="Equation.DSMT4">
                  <p:embed/>
                </p:oleObj>
              </mc:Choice>
              <mc:Fallback>
                <p:oleObj name="Equation" r:id="rId15" imgW="177646" imgH="228402" progId="Equation.DSMT4">
                  <p:embed/>
                  <p:pic>
                    <p:nvPicPr>
                      <p:cNvPr id="22" name="对象 2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035336" y="3848497"/>
                        <a:ext cx="285750" cy="360947"/>
                      </a:xfrm>
                      <a:prstGeom prst="rect">
                        <a:avLst/>
                      </a:prstGeom>
                      <a:noFill/>
                    </p:spPr>
                  </p:pic>
                </p:oleObj>
              </mc:Fallback>
            </mc:AlternateContent>
          </a:graphicData>
        </a:graphic>
      </p:graphicFrame>
      <p:graphicFrame>
        <p:nvGraphicFramePr>
          <p:cNvPr id="24" name="对象 23"/>
          <p:cNvGraphicFramePr>
            <a:graphicFrameLocks noChangeAspect="1"/>
          </p:cNvGraphicFramePr>
          <p:nvPr>
            <p:extLst/>
          </p:nvPr>
        </p:nvGraphicFramePr>
        <p:xfrm>
          <a:off x="5703569" y="3934392"/>
          <a:ext cx="228600" cy="259080"/>
        </p:xfrm>
        <a:graphic>
          <a:graphicData uri="http://schemas.openxmlformats.org/presentationml/2006/ole">
            <mc:AlternateContent xmlns:mc="http://schemas.openxmlformats.org/markup-compatibility/2006">
              <mc:Choice xmlns:v="urn:schemas-microsoft-com:vml" Requires="v">
                <p:oleObj spid="_x0000_s315401" name="Equation" r:id="rId17" imgW="139579" imgH="164957" progId="Equation.DSMT4">
                  <p:embed/>
                </p:oleObj>
              </mc:Choice>
              <mc:Fallback>
                <p:oleObj name="Equation" r:id="rId17" imgW="139579" imgH="164957" progId="Equation.DSMT4">
                  <p:embed/>
                  <p:pic>
                    <p:nvPicPr>
                      <p:cNvPr id="24" name="对象 2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703569" y="3934392"/>
                        <a:ext cx="228600" cy="259080"/>
                      </a:xfrm>
                      <a:prstGeom prst="rect">
                        <a:avLst/>
                      </a:prstGeom>
                      <a:noFill/>
                    </p:spPr>
                  </p:pic>
                </p:oleObj>
              </mc:Fallback>
            </mc:AlternateContent>
          </a:graphicData>
        </a:graphic>
      </p:graphicFrame>
      <p:graphicFrame>
        <p:nvGraphicFramePr>
          <p:cNvPr id="26" name="对象 25"/>
          <p:cNvGraphicFramePr>
            <a:graphicFrameLocks noChangeAspect="1"/>
          </p:cNvGraphicFramePr>
          <p:nvPr>
            <p:extLst/>
          </p:nvPr>
        </p:nvGraphicFramePr>
        <p:xfrm>
          <a:off x="1272048" y="4201831"/>
          <a:ext cx="829729" cy="393029"/>
        </p:xfrm>
        <a:graphic>
          <a:graphicData uri="http://schemas.openxmlformats.org/presentationml/2006/ole">
            <mc:AlternateContent xmlns:mc="http://schemas.openxmlformats.org/markup-compatibility/2006">
              <mc:Choice xmlns:v="urn:schemas-microsoft-com:vml" Requires="v">
                <p:oleObj spid="_x0000_s315402" name="Equation" r:id="rId19" imgW="545626" imgH="253780" progId="Equation.DSMT4">
                  <p:embed/>
                </p:oleObj>
              </mc:Choice>
              <mc:Fallback>
                <p:oleObj name="Equation" r:id="rId19" imgW="545626" imgH="253780" progId="Equation.DSMT4">
                  <p:embed/>
                  <p:pic>
                    <p:nvPicPr>
                      <p:cNvPr id="26" name="对象 25"/>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272048" y="4201831"/>
                        <a:ext cx="829729" cy="393029"/>
                      </a:xfrm>
                      <a:prstGeom prst="rect">
                        <a:avLst/>
                      </a:prstGeom>
                      <a:noFill/>
                    </p:spPr>
                  </p:pic>
                </p:oleObj>
              </mc:Fallback>
            </mc:AlternateContent>
          </a:graphicData>
        </a:graphic>
      </p:graphicFrame>
      <p:graphicFrame>
        <p:nvGraphicFramePr>
          <p:cNvPr id="28" name="对象 27"/>
          <p:cNvGraphicFramePr>
            <a:graphicFrameLocks noChangeAspect="1"/>
          </p:cNvGraphicFramePr>
          <p:nvPr>
            <p:extLst/>
          </p:nvPr>
        </p:nvGraphicFramePr>
        <p:xfrm>
          <a:off x="5618558" y="4245185"/>
          <a:ext cx="627222" cy="306318"/>
        </p:xfrm>
        <a:graphic>
          <a:graphicData uri="http://schemas.openxmlformats.org/presentationml/2006/ole">
            <mc:AlternateContent xmlns:mc="http://schemas.openxmlformats.org/markup-compatibility/2006">
              <mc:Choice xmlns:v="urn:schemas-microsoft-com:vml" Requires="v">
                <p:oleObj spid="_x0000_s315403" name="Equation" r:id="rId21" imgW="406048" imgH="203024" progId="Equation.DSMT4">
                  <p:embed/>
                </p:oleObj>
              </mc:Choice>
              <mc:Fallback>
                <p:oleObj name="Equation" r:id="rId21" imgW="406048" imgH="203024" progId="Equation.DSMT4">
                  <p:embed/>
                  <p:pic>
                    <p:nvPicPr>
                      <p:cNvPr id="28" name="对象 27"/>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5618558" y="4245185"/>
                        <a:ext cx="627222" cy="306318"/>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401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748352120"/>
      </p:ext>
    </p:extLst>
  </p:cSld>
  <p:clrMapOvr>
    <a:masterClrMapping/>
  </p:clrMapOvr>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605790" y="1290346"/>
            <a:ext cx="7932420" cy="78483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解</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由于输出量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y</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的维数为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，故引入一个积分器便可消除阶跃干扰及阶跃输入作用下的稳态误差。引入偏差</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e</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的积分，记为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5372100" y="1724779"/>
          <a:ext cx="400050" cy="327314"/>
        </p:xfrm>
        <a:graphic>
          <a:graphicData uri="http://schemas.openxmlformats.org/presentationml/2006/ole">
            <mc:AlternateContent xmlns:mc="http://schemas.openxmlformats.org/markup-compatibility/2006">
              <mc:Choice xmlns:v="urn:schemas-microsoft-com:vml" Requires="v">
                <p:oleObj spid="_x0000_s316418" name="Equation" r:id="rId3" imgW="317225" imgH="253780" progId="Equation.DSMT4">
                  <p:embed/>
                </p:oleObj>
              </mc:Choice>
              <mc:Fallback>
                <p:oleObj name="Equation" r:id="rId3" imgW="317225" imgH="25378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72100" y="1724779"/>
                        <a:ext cx="400050" cy="327314"/>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2777607" y="2069740"/>
          <a:ext cx="3005974" cy="431185"/>
        </p:xfrm>
        <a:graphic>
          <a:graphicData uri="http://schemas.openxmlformats.org/presentationml/2006/ole">
            <mc:AlternateContent xmlns:mc="http://schemas.openxmlformats.org/markup-compatibility/2006">
              <mc:Choice xmlns:v="urn:schemas-microsoft-com:vml" Requires="v">
                <p:oleObj spid="_x0000_s316419" name="Equation" r:id="rId5" imgW="2324100" imgH="330200" progId="Equation.DSMT4">
                  <p:embed/>
                </p:oleObj>
              </mc:Choice>
              <mc:Fallback>
                <p:oleObj name="Equation" r:id="rId5" imgW="2324100" imgH="33020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77607" y="2069740"/>
                        <a:ext cx="3005974" cy="431185"/>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2938939" y="2563381"/>
          <a:ext cx="2701766" cy="398621"/>
        </p:xfrm>
        <a:graphic>
          <a:graphicData uri="http://schemas.openxmlformats.org/presentationml/2006/ole">
            <mc:AlternateContent xmlns:mc="http://schemas.openxmlformats.org/markup-compatibility/2006">
              <mc:Choice xmlns:v="urn:schemas-microsoft-com:vml" Requires="v">
                <p:oleObj spid="_x0000_s316420" name="Equation" r:id="rId7" imgW="1739900" imgH="254000" progId="Equation.DSMT4">
                  <p:embed/>
                </p:oleObj>
              </mc:Choice>
              <mc:Fallback>
                <p:oleObj name="Equation" r:id="rId7" imgW="1739900" imgH="254000"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38939" y="2563381"/>
                        <a:ext cx="2701766" cy="398621"/>
                      </a:xfrm>
                      <a:prstGeom prst="rect">
                        <a:avLst/>
                      </a:prstGeom>
                      <a:noFill/>
                    </p:spPr>
                  </p:pic>
                </p:oleObj>
              </mc:Fallback>
            </mc:AlternateContent>
          </a:graphicData>
        </a:graphic>
      </p:graphicFrame>
      <p:sp>
        <p:nvSpPr>
          <p:cNvPr id="11" name="矩形 10"/>
          <p:cNvSpPr/>
          <p:nvPr/>
        </p:nvSpPr>
        <p:spPr>
          <a:xfrm>
            <a:off x="577216" y="2962002"/>
            <a:ext cx="3185487" cy="438582"/>
          </a:xfrm>
          <a:prstGeom prst="rect">
            <a:avLst/>
          </a:prstGeom>
        </p:spPr>
        <p:txBody>
          <a:bodyPr wrap="none">
            <a:spAutoFit/>
          </a:bodyPr>
          <a:lstStyle/>
          <a:p>
            <a:pPr marL="0" marR="0" lvl="0" indent="228600" algn="l"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增广受控对象动态方程为：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3" name="对象 12"/>
          <p:cNvGraphicFramePr>
            <a:graphicFrameLocks noChangeAspect="1"/>
          </p:cNvGraphicFramePr>
          <p:nvPr>
            <p:extLst/>
          </p:nvPr>
        </p:nvGraphicFramePr>
        <p:xfrm>
          <a:off x="2437300" y="3342251"/>
          <a:ext cx="3705044" cy="1583260"/>
        </p:xfrm>
        <a:graphic>
          <a:graphicData uri="http://schemas.openxmlformats.org/presentationml/2006/ole">
            <mc:AlternateContent xmlns:mc="http://schemas.openxmlformats.org/markup-compatibility/2006">
              <mc:Choice xmlns:v="urn:schemas-microsoft-com:vml" Requires="v">
                <p:oleObj spid="_x0000_s316421" name="Equation" r:id="rId9" imgW="3276600" imgH="1397000" progId="Equation.DSMT4">
                  <p:embed/>
                </p:oleObj>
              </mc:Choice>
              <mc:Fallback>
                <p:oleObj name="Equation" r:id="rId9" imgW="3276600" imgH="1397000"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437300" y="3342251"/>
                        <a:ext cx="3705044" cy="1583260"/>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3251893" y="5018855"/>
          <a:ext cx="2057400" cy="838614"/>
        </p:xfrm>
        <a:graphic>
          <a:graphicData uri="http://schemas.openxmlformats.org/presentationml/2006/ole">
            <mc:AlternateContent xmlns:mc="http://schemas.openxmlformats.org/markup-compatibility/2006">
              <mc:Choice xmlns:v="urn:schemas-microsoft-com:vml" Requires="v">
                <p:oleObj spid="_x0000_s316422" name="Equation" r:id="rId11" imgW="1752600" imgH="711200" progId="Equation.DSMT4">
                  <p:embed/>
                </p:oleObj>
              </mc:Choice>
              <mc:Fallback>
                <p:oleObj name="Equation" r:id="rId11" imgW="1752600" imgH="711200" progId="Equation.DSMT4">
                  <p:embed/>
                  <p:pic>
                    <p:nvPicPr>
                      <p:cNvPr id="15" name="对象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251893" y="5018855"/>
                        <a:ext cx="2057400" cy="838614"/>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402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32976832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500"/>
                                        <p:tgtEl>
                                          <p:spTgt spid="11"/>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13"/>
                                        </p:tgtEl>
                                        <p:attrNameLst>
                                          <p:attrName>style.visibility</p:attrName>
                                        </p:attrNameLst>
                                      </p:cBhvr>
                                      <p:to>
                                        <p:strVal val="visible"/>
                                      </p:to>
                                    </p:set>
                                    <p:animEffect transition="in" filter="fade">
                                      <p:cBhvr>
                                        <p:cTn id="20" dur="500"/>
                                        <p:tgtEl>
                                          <p:spTgt spid="13"/>
                                        </p:tgtEl>
                                      </p:cBhvr>
                                    </p:animEffect>
                                  </p:childTnLst>
                                </p:cTn>
                              </p:par>
                              <p:par>
                                <p:cTn id="21" presetID="10" presetClass="entr" presetSubtype="0" fill="hold" nodeType="with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fade">
                                      <p:cBhvr>
                                        <p:cTn id="23"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98947" y="1225066"/>
            <a:ext cx="3185487"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校验增广受控对象可控性：</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1600200" y="1466651"/>
          <a:ext cx="4443515" cy="2103120"/>
        </p:xfrm>
        <a:graphic>
          <a:graphicData uri="http://schemas.openxmlformats.org/presentationml/2006/ole">
            <mc:AlternateContent xmlns:mc="http://schemas.openxmlformats.org/markup-compatibility/2006">
              <mc:Choice xmlns:v="urn:schemas-microsoft-com:vml" Requires="v">
                <p:oleObj spid="_x0000_s317442" name="Equation" r:id="rId3" imgW="3924300" imgH="1854200" progId="Equation.DSMT4">
                  <p:embed/>
                </p:oleObj>
              </mc:Choice>
              <mc:Fallback>
                <p:oleObj name="Equation" r:id="rId3" imgW="3924300" imgH="18542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00200" y="1466651"/>
                        <a:ext cx="4443515" cy="2103120"/>
                      </a:xfrm>
                      <a:prstGeom prst="rect">
                        <a:avLst/>
                      </a:prstGeom>
                      <a:noFill/>
                    </p:spPr>
                  </p:pic>
                </p:oleObj>
              </mc:Fallback>
            </mc:AlternateContent>
          </a:graphicData>
        </a:graphic>
      </p:graphicFrame>
      <p:sp>
        <p:nvSpPr>
          <p:cNvPr id="7" name="矩形 6"/>
          <p:cNvSpPr/>
          <p:nvPr/>
        </p:nvSpPr>
        <p:spPr>
          <a:xfrm>
            <a:off x="822960" y="3827711"/>
            <a:ext cx="41549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及</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9" name="对象 8"/>
          <p:cNvGraphicFramePr>
            <a:graphicFrameLocks noChangeAspect="1"/>
          </p:cNvGraphicFramePr>
          <p:nvPr>
            <p:extLst/>
          </p:nvPr>
        </p:nvGraphicFramePr>
        <p:xfrm>
          <a:off x="3229971" y="3827711"/>
          <a:ext cx="2813744" cy="1587240"/>
        </p:xfrm>
        <a:graphic>
          <a:graphicData uri="http://schemas.openxmlformats.org/presentationml/2006/ole">
            <mc:AlternateContent xmlns:mc="http://schemas.openxmlformats.org/markup-compatibility/2006">
              <mc:Choice xmlns:v="urn:schemas-microsoft-com:vml" Requires="v">
                <p:oleObj spid="_x0000_s317443" name="Equation" r:id="rId5" imgW="2971800" imgH="1676400" progId="Equation.DSMT4">
                  <p:embed/>
                </p:oleObj>
              </mc:Choice>
              <mc:Fallback>
                <p:oleObj name="Equation" r:id="rId5" imgW="2971800" imgH="167640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29971" y="3827711"/>
                        <a:ext cx="2813744" cy="1587240"/>
                      </a:xfrm>
                      <a:prstGeom prst="rect">
                        <a:avLst/>
                      </a:prstGeom>
                      <a:noFill/>
                    </p:spPr>
                  </p:pic>
                </p:oleObj>
              </mc:Fallback>
            </mc:AlternateContent>
          </a:graphicData>
        </a:graphic>
      </p:graphicFrame>
      <p:sp>
        <p:nvSpPr>
          <p:cNvPr id="10" name="矩形 9"/>
          <p:cNvSpPr/>
          <p:nvPr/>
        </p:nvSpPr>
        <p:spPr>
          <a:xfrm>
            <a:off x="799877" y="5517871"/>
            <a:ext cx="5032147" cy="438582"/>
          </a:xfrm>
          <a:prstGeom prst="rect">
            <a:avLst/>
          </a:prstGeom>
        </p:spPr>
        <p:txBody>
          <a:bodyPr wrap="none">
            <a:spAutoFit/>
          </a:bodyPr>
          <a:lstStyle/>
          <a:p>
            <a:pPr marL="476" marR="0" lvl="0" indent="-202406"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故增广受控对象可控，可用状态反馈配置极点。</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403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41491178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par>
                                <p:cTn id="13" presetID="10" presetClass="entr" presetSubtype="0" fill="hold" nodeType="with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500"/>
                                        <p:tgtEl>
                                          <p:spTgt spid="9"/>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fade">
                                      <p:cBhvr>
                                        <p:cTn id="2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p:bldLst>
  </p:timing>
</p:sld>
</file>

<file path=ppt/slides/slide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19145" y="1149982"/>
            <a:ext cx="1927772" cy="438582"/>
          </a:xfrm>
          <a:prstGeom prst="rect">
            <a:avLst/>
          </a:prstGeom>
        </p:spPr>
        <p:txBody>
          <a:bodyPr wrap="none">
            <a:spAutoFit/>
          </a:bodyPr>
          <a:lstStyle/>
          <a:p>
            <a:pPr marL="0" marR="0" lvl="0" indent="114776"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状态反馈设计：</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878034" y="1621670"/>
            <a:ext cx="7465866" cy="438582"/>
          </a:xfrm>
          <a:prstGeom prst="rect">
            <a:avLst/>
          </a:prstGeom>
        </p:spPr>
        <p:txBody>
          <a:bodyPr wrap="square">
            <a:spAutoFit/>
          </a:bodyPr>
          <a:lstStyle/>
          <a:p>
            <a:pPr marL="0" marR="0" lvl="0" indent="1143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令</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，则闭环动态方程为：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7" name="对象 6"/>
          <p:cNvGraphicFramePr>
            <a:graphicFrameLocks noChangeAspect="1"/>
          </p:cNvGraphicFramePr>
          <p:nvPr>
            <p:extLst/>
          </p:nvPr>
        </p:nvGraphicFramePr>
        <p:xfrm>
          <a:off x="1268730" y="1660448"/>
          <a:ext cx="3948597" cy="376721"/>
        </p:xfrm>
        <a:graphic>
          <a:graphicData uri="http://schemas.openxmlformats.org/presentationml/2006/ole">
            <mc:AlternateContent xmlns:mc="http://schemas.openxmlformats.org/markup-compatibility/2006">
              <mc:Choice xmlns:v="urn:schemas-microsoft-com:vml" Requires="v">
                <p:oleObj spid="_x0000_s318466" name="Equation" r:id="rId3" imgW="2692400" imgH="254000" progId="Equation.DSMT4">
                  <p:embed/>
                </p:oleObj>
              </mc:Choice>
              <mc:Fallback>
                <p:oleObj name="Equation" r:id="rId3" imgW="2692400" imgH="254000"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68730" y="1660448"/>
                        <a:ext cx="3948597" cy="376721"/>
                      </a:xfrm>
                      <a:prstGeom prst="rect">
                        <a:avLst/>
                      </a:prstGeom>
                      <a:noFill/>
                    </p:spPr>
                  </p:pic>
                </p:oleObj>
              </mc:Fallback>
            </mc:AlternateContent>
          </a:graphicData>
        </a:graphic>
      </p:graphicFrame>
      <p:graphicFrame>
        <p:nvGraphicFramePr>
          <p:cNvPr id="9" name="对象 8"/>
          <p:cNvGraphicFramePr>
            <a:graphicFrameLocks noChangeAspect="1"/>
          </p:cNvGraphicFramePr>
          <p:nvPr>
            <p:extLst/>
          </p:nvPr>
        </p:nvGraphicFramePr>
        <p:xfrm>
          <a:off x="2322350" y="2292758"/>
          <a:ext cx="3806190" cy="2261204"/>
        </p:xfrm>
        <a:graphic>
          <a:graphicData uri="http://schemas.openxmlformats.org/presentationml/2006/ole">
            <mc:AlternateContent xmlns:mc="http://schemas.openxmlformats.org/markup-compatibility/2006">
              <mc:Choice xmlns:v="urn:schemas-microsoft-com:vml" Requires="v">
                <p:oleObj spid="_x0000_s318467" name="Equation" r:id="rId5" imgW="3543300" imgH="2108200" progId="Equation.DSMT4">
                  <p:embed/>
                </p:oleObj>
              </mc:Choice>
              <mc:Fallback>
                <p:oleObj name="Equation" r:id="rId5" imgW="3543300" imgH="210820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322350" y="2292758"/>
                        <a:ext cx="3806190" cy="2261204"/>
                      </a:xfrm>
                      <a:prstGeom prst="rect">
                        <a:avLst/>
                      </a:prstGeom>
                      <a:noFill/>
                    </p:spPr>
                  </p:pic>
                </p:oleObj>
              </mc:Fallback>
            </mc:AlternateContent>
          </a:graphicData>
        </a:graphic>
      </p:graphicFrame>
      <p:graphicFrame>
        <p:nvGraphicFramePr>
          <p:cNvPr id="11" name="对象 10"/>
          <p:cNvGraphicFramePr>
            <a:graphicFrameLocks noChangeAspect="1"/>
          </p:cNvGraphicFramePr>
          <p:nvPr>
            <p:extLst/>
          </p:nvPr>
        </p:nvGraphicFramePr>
        <p:xfrm>
          <a:off x="2766060" y="4809550"/>
          <a:ext cx="3111189" cy="894020"/>
        </p:xfrm>
        <a:graphic>
          <a:graphicData uri="http://schemas.openxmlformats.org/presentationml/2006/ole">
            <mc:AlternateContent xmlns:mc="http://schemas.openxmlformats.org/markup-compatibility/2006">
              <mc:Choice xmlns:v="urn:schemas-microsoft-com:vml" Requires="v">
                <p:oleObj spid="_x0000_s318468" name="Equation" r:id="rId7" imgW="2489200" imgH="711200" progId="Equation.DSMT4">
                  <p:embed/>
                </p:oleObj>
              </mc:Choice>
              <mc:Fallback>
                <p:oleObj name="Equation" r:id="rId7" imgW="2489200" imgH="711200"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66060" y="4809550"/>
                        <a:ext cx="3111189" cy="894020"/>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404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39090133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500"/>
                                        <p:tgtEl>
                                          <p:spTgt spid="9"/>
                                        </p:tgtEl>
                                      </p:cBhvr>
                                    </p:animEffect>
                                  </p:childTnLst>
                                </p:cTn>
                              </p:par>
                              <p:par>
                                <p:cTn id="16" presetID="10" presetClass="entr" presetSubtype="0" fill="hold" nodeType="with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fade">
                                      <p:cBhvr>
                                        <p:cTn id="18"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79334" y="1542435"/>
            <a:ext cx="2262158"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其特征多项式为：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Rectangle 2"/>
          <p:cNvSpPr>
            <a:spLocks noChangeArrowheads="1"/>
          </p:cNvSpPr>
          <p:nvPr/>
        </p:nvSpPr>
        <p:spPr bwMode="auto">
          <a:xfrm>
            <a:off x="2526031" y="211321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1741540" y="2077922"/>
          <a:ext cx="5676530" cy="331029"/>
        </p:xfrm>
        <a:graphic>
          <a:graphicData uri="http://schemas.openxmlformats.org/presentationml/2006/ole">
            <mc:AlternateContent xmlns:mc="http://schemas.openxmlformats.org/markup-compatibility/2006">
              <mc:Choice xmlns:v="urn:schemas-microsoft-com:vml" Requires="v">
                <p:oleObj spid="_x0000_s319490" name="Equation" r:id="rId3" imgW="4406900" imgH="254000" progId="Equation.DSMT4">
                  <p:embed/>
                </p:oleObj>
              </mc:Choice>
              <mc:Fallback>
                <p:oleObj name="Equation" r:id="rId3" imgW="4406900" imgH="2540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41540" y="2077922"/>
                        <a:ext cx="5676530" cy="331029"/>
                      </a:xfrm>
                      <a:prstGeom prst="rect">
                        <a:avLst/>
                      </a:prstGeom>
                      <a:noFill/>
                    </p:spPr>
                  </p:pic>
                </p:oleObj>
              </mc:Fallback>
            </mc:AlternateContent>
          </a:graphicData>
        </a:graphic>
      </p:graphicFrame>
      <p:sp>
        <p:nvSpPr>
          <p:cNvPr id="7" name="矩形 6"/>
          <p:cNvSpPr/>
          <p:nvPr/>
        </p:nvSpPr>
        <p:spPr>
          <a:xfrm>
            <a:off x="257069" y="2624389"/>
            <a:ext cx="3352997"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期望特征多项式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8" name="Rectangle 4"/>
          <p:cNvSpPr>
            <a:spLocks noChangeArrowheads="1"/>
          </p:cNvSpPr>
          <p:nvPr/>
        </p:nvSpPr>
        <p:spPr bwMode="auto">
          <a:xfrm>
            <a:off x="2846071" y="310206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9" name="对象 8"/>
          <p:cNvGraphicFramePr>
            <a:graphicFrameLocks noChangeAspect="1"/>
          </p:cNvGraphicFramePr>
          <p:nvPr>
            <p:extLst/>
          </p:nvPr>
        </p:nvGraphicFramePr>
        <p:xfrm>
          <a:off x="2144934" y="2684113"/>
          <a:ext cx="619312" cy="355775"/>
        </p:xfrm>
        <a:graphic>
          <a:graphicData uri="http://schemas.openxmlformats.org/presentationml/2006/ole">
            <mc:AlternateContent xmlns:mc="http://schemas.openxmlformats.org/markup-compatibility/2006">
              <mc:Choice xmlns:v="urn:schemas-microsoft-com:vml" Requires="v">
                <p:oleObj spid="_x0000_s319491" name="Equation" r:id="rId5" imgW="444114" imgH="253780" progId="Equation.DSMT4">
                  <p:embed/>
                </p:oleObj>
              </mc:Choice>
              <mc:Fallback>
                <p:oleObj name="Equation" r:id="rId5" imgW="444114" imgH="25378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144934" y="2684113"/>
                        <a:ext cx="619312" cy="355775"/>
                      </a:xfrm>
                      <a:prstGeom prst="rect">
                        <a:avLst/>
                      </a:prstGeom>
                      <a:noFill/>
                    </p:spPr>
                  </p:pic>
                </p:oleObj>
              </mc:Fallback>
            </mc:AlternateContent>
          </a:graphicData>
        </a:graphic>
      </p:graphicFrame>
      <p:sp>
        <p:nvSpPr>
          <p:cNvPr id="10" name="Rectangle 6"/>
          <p:cNvSpPr>
            <a:spLocks noChangeArrowheads="1"/>
          </p:cNvSpPr>
          <p:nvPr/>
        </p:nvSpPr>
        <p:spPr bwMode="auto">
          <a:xfrm>
            <a:off x="2228851" y="396558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1" name="对象 10"/>
          <p:cNvGraphicFramePr>
            <a:graphicFrameLocks noChangeAspect="1"/>
          </p:cNvGraphicFramePr>
          <p:nvPr>
            <p:extLst/>
          </p:nvPr>
        </p:nvGraphicFramePr>
        <p:xfrm>
          <a:off x="2228850" y="3193545"/>
          <a:ext cx="4001544" cy="696515"/>
        </p:xfrm>
        <a:graphic>
          <a:graphicData uri="http://schemas.openxmlformats.org/presentationml/2006/ole">
            <mc:AlternateContent xmlns:mc="http://schemas.openxmlformats.org/markup-compatibility/2006">
              <mc:Choice xmlns:v="urn:schemas-microsoft-com:vml" Requires="v">
                <p:oleObj spid="_x0000_s319492" name="Equation" r:id="rId7" imgW="2794000" imgH="482600" progId="Equation.DSMT4">
                  <p:embed/>
                </p:oleObj>
              </mc:Choice>
              <mc:Fallback>
                <p:oleObj name="Equation" r:id="rId7" imgW="2794000" imgH="482600"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228850" y="3193545"/>
                        <a:ext cx="4001544" cy="696515"/>
                      </a:xfrm>
                      <a:prstGeom prst="rect">
                        <a:avLst/>
                      </a:prstGeom>
                      <a:noFill/>
                    </p:spPr>
                  </p:pic>
                </p:oleObj>
              </mc:Fallback>
            </mc:AlternateContent>
          </a:graphicData>
        </a:graphic>
      </p:graphicFrame>
      <p:sp>
        <p:nvSpPr>
          <p:cNvPr id="12" name="矩形 11"/>
          <p:cNvSpPr/>
          <p:nvPr/>
        </p:nvSpPr>
        <p:spPr>
          <a:xfrm>
            <a:off x="302417" y="4021675"/>
            <a:ext cx="3766866"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令</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，解得：</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4" name="对象 13"/>
          <p:cNvGraphicFramePr>
            <a:graphicFrameLocks noChangeAspect="1"/>
          </p:cNvGraphicFramePr>
          <p:nvPr>
            <p:extLst/>
          </p:nvPr>
        </p:nvGraphicFramePr>
        <p:xfrm>
          <a:off x="860685" y="4105894"/>
          <a:ext cx="1190155" cy="331280"/>
        </p:xfrm>
        <a:graphic>
          <a:graphicData uri="http://schemas.openxmlformats.org/presentationml/2006/ole">
            <mc:AlternateContent xmlns:mc="http://schemas.openxmlformats.org/markup-compatibility/2006">
              <mc:Choice xmlns:v="urn:schemas-microsoft-com:vml" Requires="v">
                <p:oleObj spid="_x0000_s319493" name="Equation" r:id="rId9" imgW="926698" imgH="253890" progId="Equation.DSMT4">
                  <p:embed/>
                </p:oleObj>
              </mc:Choice>
              <mc:Fallback>
                <p:oleObj name="Equation" r:id="rId9" imgW="926698" imgH="253890"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60685" y="4105894"/>
                        <a:ext cx="1190155" cy="331280"/>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2144934" y="4591618"/>
          <a:ext cx="4902288" cy="384773"/>
        </p:xfrm>
        <a:graphic>
          <a:graphicData uri="http://schemas.openxmlformats.org/presentationml/2006/ole">
            <mc:AlternateContent xmlns:mc="http://schemas.openxmlformats.org/markup-compatibility/2006">
              <mc:Choice xmlns:v="urn:schemas-microsoft-com:vml" Requires="v">
                <p:oleObj spid="_x0000_s319494" name="Equation" r:id="rId11" imgW="3276600" imgH="254000" progId="Equation.DSMT4">
                  <p:embed/>
                </p:oleObj>
              </mc:Choice>
              <mc:Fallback>
                <p:oleObj name="Equation" r:id="rId11" imgW="3276600" imgH="254000" progId="Equation.DSMT4">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144934" y="4591618"/>
                        <a:ext cx="4902288" cy="384773"/>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405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26177394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fade">
                                      <p:cBhvr>
                                        <p:cTn id="20" dur="500"/>
                                        <p:tgtEl>
                                          <p:spTgt spid="11"/>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14"/>
                                        </p:tgtEl>
                                        <p:attrNameLst>
                                          <p:attrName>style.visibility</p:attrName>
                                        </p:attrNameLst>
                                      </p:cBhvr>
                                      <p:to>
                                        <p:strVal val="visible"/>
                                      </p:to>
                                    </p:set>
                                    <p:animEffect transition="in" filter="fade">
                                      <p:cBhvr>
                                        <p:cTn id="25" dur="500"/>
                                        <p:tgtEl>
                                          <p:spTgt spid="14"/>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12"/>
                                        </p:tgtEl>
                                        <p:attrNameLst>
                                          <p:attrName>style.visibility</p:attrName>
                                        </p:attrNameLst>
                                      </p:cBhvr>
                                      <p:to>
                                        <p:strVal val="visible"/>
                                      </p:to>
                                    </p:set>
                                    <p:animEffect transition="in" filter="fade">
                                      <p:cBhvr>
                                        <p:cTn id="28" dur="500"/>
                                        <p:tgtEl>
                                          <p:spTgt spid="12"/>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nodeType="click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fade">
                                      <p:cBhvr>
                                        <p:cTn id="33"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2" grpId="0"/>
    </p:bldLst>
  </p:timing>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44508" y="1321432"/>
            <a:ext cx="2031325"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校验稳态误差：</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2352749" y="1794510"/>
          <a:ext cx="4425707" cy="2366010"/>
        </p:xfrm>
        <a:graphic>
          <a:graphicData uri="http://schemas.openxmlformats.org/presentationml/2006/ole">
            <mc:AlternateContent xmlns:mc="http://schemas.openxmlformats.org/markup-compatibility/2006">
              <mc:Choice xmlns:v="urn:schemas-microsoft-com:vml" Requires="v">
                <p:oleObj spid="_x0000_s320514" name="Equation" r:id="rId3" imgW="3987800" imgH="2133600" progId="Equation.DSMT4">
                  <p:embed/>
                </p:oleObj>
              </mc:Choice>
              <mc:Fallback>
                <p:oleObj name="Equation" r:id="rId3" imgW="3987800" imgH="21336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52749" y="1794510"/>
                        <a:ext cx="4425707" cy="2366010"/>
                      </a:xfrm>
                      <a:prstGeom prst="rect">
                        <a:avLst/>
                      </a:prstGeom>
                      <a:noFill/>
                    </p:spPr>
                  </p:pic>
                </p:oleObj>
              </mc:Fallback>
            </mc:AlternateContent>
          </a:graphicData>
        </a:graphic>
      </p:graphicFrame>
      <p:sp>
        <p:nvSpPr>
          <p:cNvPr id="7" name="矩形 6"/>
          <p:cNvSpPr/>
          <p:nvPr/>
        </p:nvSpPr>
        <p:spPr>
          <a:xfrm>
            <a:off x="344508" y="4407532"/>
            <a:ext cx="1800493"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故稳态误差：</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9" name="对象 8"/>
          <p:cNvGraphicFramePr>
            <a:graphicFrameLocks noChangeAspect="1"/>
          </p:cNvGraphicFramePr>
          <p:nvPr>
            <p:extLst/>
          </p:nvPr>
        </p:nvGraphicFramePr>
        <p:xfrm>
          <a:off x="2293967" y="5017770"/>
          <a:ext cx="4484489" cy="514350"/>
        </p:xfrm>
        <a:graphic>
          <a:graphicData uri="http://schemas.openxmlformats.org/presentationml/2006/ole">
            <mc:AlternateContent xmlns:mc="http://schemas.openxmlformats.org/markup-compatibility/2006">
              <mc:Choice xmlns:v="urn:schemas-microsoft-com:vml" Requires="v">
                <p:oleObj spid="_x0000_s320515" name="Equation" r:id="rId5" imgW="2654300" imgH="304800" progId="Equation.DSMT4">
                  <p:embed/>
                </p:oleObj>
              </mc:Choice>
              <mc:Fallback>
                <p:oleObj name="Equation" r:id="rId5" imgW="2654300" imgH="30480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293967" y="5017770"/>
                        <a:ext cx="4484489" cy="514350"/>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406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28241454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par>
                                <p:cTn id="13" presetID="10" presetClass="entr" presetSubtype="0" fill="hold" nodeType="with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40920" y="1282153"/>
            <a:ext cx="4209807" cy="461665"/>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1"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4.3 </a:t>
            </a:r>
            <a:r>
              <a:rPr kumimoji="0" lang="zh-CN" altLang="zh-CN" sz="24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系统的输出反馈极点配置</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430363" y="1772431"/>
            <a:ext cx="3711272" cy="496290"/>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4.3.1 </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输出反馈到系统输入端</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6" name="矩形 5"/>
          <p:cNvSpPr/>
          <p:nvPr/>
        </p:nvSpPr>
        <p:spPr>
          <a:xfrm>
            <a:off x="712348" y="2302921"/>
            <a:ext cx="777240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输出反馈是采用输出矢量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Y</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构成线性反馈律。在经典控制理论中主要讨论这种反馈形式。图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4-11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是多输入一多输出系统输出反馈的基本结构。</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pic>
        <p:nvPicPr>
          <p:cNvPr id="68610" name="Picture 2" descr="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286000" y="3163119"/>
            <a:ext cx="4499432" cy="20217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矩形 6"/>
          <p:cNvSpPr/>
          <p:nvPr/>
        </p:nvSpPr>
        <p:spPr>
          <a:xfrm>
            <a:off x="2803798" y="5283339"/>
            <a:ext cx="3193503" cy="300082"/>
          </a:xfrm>
          <a:prstGeom prst="rect">
            <a:avLst/>
          </a:prstGeom>
        </p:spPr>
        <p:txBody>
          <a:bodyPr wrap="none">
            <a:spAutoFit/>
          </a:bodyPr>
          <a:lstStyle/>
          <a:p>
            <a:pPr marL="0" marR="0" lvl="0" indent="228600" algn="ctr" defTabSz="914400" rtl="0" eaLnBrk="1" fontAlgn="auto" latinLnBrk="0" hangingPunct="1">
              <a:lnSpc>
                <a:spcPct val="100000"/>
              </a:lnSpc>
              <a:spcBef>
                <a:spcPts val="0"/>
              </a:spcBef>
              <a:spcAft>
                <a:spcPts val="0"/>
              </a:spcAft>
              <a:buClrTx/>
              <a:buSzTx/>
              <a:buFontTx/>
              <a:buNone/>
              <a:tabLst/>
              <a:defRPr/>
            </a:pP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图</a:t>
            </a:r>
            <a:r>
              <a:rPr kumimoji="0" lang="en-US"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4-11 </a:t>
            </a: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输出反馈到系统输入端方框图</a:t>
            </a:r>
            <a:endParaRPr kumimoji="0" lang="zh-CN" altLang="zh-CN" sz="10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407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9894911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par>
                                <p:cTn id="13" presetID="10" presetClass="entr" presetSubtype="0" fill="hold" nodeType="withEffect">
                                  <p:stCondLst>
                                    <p:cond delay="0"/>
                                  </p:stCondLst>
                                  <p:childTnLst>
                                    <p:set>
                                      <p:cBhvr>
                                        <p:cTn id="14" dur="1" fill="hold">
                                          <p:stCondLst>
                                            <p:cond delay="0"/>
                                          </p:stCondLst>
                                        </p:cTn>
                                        <p:tgtEl>
                                          <p:spTgt spid="68610"/>
                                        </p:tgtEl>
                                        <p:attrNameLst>
                                          <p:attrName>style.visibility</p:attrName>
                                        </p:attrNameLst>
                                      </p:cBhvr>
                                      <p:to>
                                        <p:strVal val="visible"/>
                                      </p:to>
                                    </p:set>
                                    <p:animEffect transition="in" filter="fade">
                                      <p:cBhvr>
                                        <p:cTn id="15" dur="500"/>
                                        <p:tgtEl>
                                          <p:spTgt spid="68610"/>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Lst>
  </p:timing>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60070" y="1353903"/>
            <a:ext cx="7955280" cy="1823576"/>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系统的状态常常不能全部测量到，状态反馈方法就有一定的工程限制。在这种情况下，人们常常采用输出反馈方法。输出量通常都可由传感器量测，从输出量引出反馈反映了一般的实际情况。它与状态反馈使用全部状态变量的情况不同，输出反馈只是利用了状态变量的某些线性组合。输出反馈的目的首先是使系统闭环成为稳定系统，然后在此基础上进一步改善闭环系统的性能。</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536987" y="3154396"/>
            <a:ext cx="2723823" cy="507831"/>
          </a:xfrm>
          <a:prstGeom prst="rect">
            <a:avLst/>
          </a:prstGeom>
        </p:spPr>
        <p:txBody>
          <a:bodyPr wrap="non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tab pos="85725"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原受控系统动态方程为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7" name="对象 6"/>
          <p:cNvGraphicFramePr>
            <a:graphicFrameLocks noChangeAspect="1"/>
          </p:cNvGraphicFramePr>
          <p:nvPr>
            <p:extLst/>
          </p:nvPr>
        </p:nvGraphicFramePr>
        <p:xfrm>
          <a:off x="3430518" y="3659985"/>
          <a:ext cx="1535513" cy="731880"/>
        </p:xfrm>
        <a:graphic>
          <a:graphicData uri="http://schemas.openxmlformats.org/presentationml/2006/ole">
            <mc:AlternateContent xmlns:mc="http://schemas.openxmlformats.org/markup-compatibility/2006">
              <mc:Choice xmlns:v="urn:schemas-microsoft-com:vml" Requires="v">
                <p:oleObj spid="_x0000_s321538" name="Equation" r:id="rId3" imgW="1016000" imgH="482600" progId="Equation.DSMT4">
                  <p:embed/>
                </p:oleObj>
              </mc:Choice>
              <mc:Fallback>
                <p:oleObj name="Equation" r:id="rId3" imgW="1016000" imgH="482600"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30518" y="3659985"/>
                        <a:ext cx="1535513" cy="731880"/>
                      </a:xfrm>
                      <a:prstGeom prst="rect">
                        <a:avLst/>
                      </a:prstGeom>
                      <a:noFill/>
                    </p:spPr>
                  </p:pic>
                </p:oleObj>
              </mc:Fallback>
            </mc:AlternateContent>
          </a:graphicData>
        </a:graphic>
      </p:graphicFrame>
      <p:sp>
        <p:nvSpPr>
          <p:cNvPr id="8" name="矩形 7"/>
          <p:cNvSpPr/>
          <p:nvPr/>
        </p:nvSpPr>
        <p:spPr>
          <a:xfrm>
            <a:off x="560070" y="4510459"/>
            <a:ext cx="795528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将系统的控制量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U</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取为输出变量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Y</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的线性函数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，称其为线性非动态输出反馈，简称输出反馈。</a:t>
            </a:r>
          </a:p>
        </p:txBody>
      </p:sp>
      <p:graphicFrame>
        <p:nvGraphicFramePr>
          <p:cNvPr id="10" name="对象 9"/>
          <p:cNvGraphicFramePr>
            <a:graphicFrameLocks noChangeAspect="1"/>
          </p:cNvGraphicFramePr>
          <p:nvPr>
            <p:extLst/>
          </p:nvPr>
        </p:nvGraphicFramePr>
        <p:xfrm>
          <a:off x="5303520" y="4596301"/>
          <a:ext cx="1226710" cy="295031"/>
        </p:xfrm>
        <a:graphic>
          <a:graphicData uri="http://schemas.openxmlformats.org/presentationml/2006/ole">
            <mc:AlternateContent xmlns:mc="http://schemas.openxmlformats.org/markup-compatibility/2006">
              <mc:Choice xmlns:v="urn:schemas-microsoft-com:vml" Requires="v">
                <p:oleObj spid="_x0000_s321539" name="Equation" r:id="rId5" imgW="748975" imgH="177723" progId="Equation.DSMT4">
                  <p:embed/>
                </p:oleObj>
              </mc:Choice>
              <mc:Fallback>
                <p:oleObj name="Equation" r:id="rId5" imgW="748975" imgH="177723" progId="Equation.DSMT4">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303520" y="4596301"/>
                        <a:ext cx="1226710" cy="295031"/>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408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34707276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fade">
                                      <p:cBhvr>
                                        <p:cTn id="13" dur="500"/>
                                        <p:tgtEl>
                                          <p:spTgt spid="8"/>
                                        </p:tgtEl>
                                      </p:cBhvr>
                                    </p:animEffect>
                                  </p:childTnLst>
                                </p:cTn>
                              </p:par>
                              <p:par>
                                <p:cTn id="14" presetID="10" presetClass="entr" presetSubtype="0" fill="hold" nodeType="withEffect">
                                  <p:stCondLst>
                                    <p:cond delay="0"/>
                                  </p:stCondLst>
                                  <p:childTnLst>
                                    <p:set>
                                      <p:cBhvr>
                                        <p:cTn id="15" dur="1" fill="hold">
                                          <p:stCondLst>
                                            <p:cond delay="0"/>
                                          </p:stCondLst>
                                        </p:cTn>
                                        <p:tgtEl>
                                          <p:spTgt spid="10"/>
                                        </p:tgtEl>
                                        <p:attrNameLst>
                                          <p:attrName>style.visibility</p:attrName>
                                        </p:attrNameLst>
                                      </p:cBhvr>
                                      <p:to>
                                        <p:strVal val="visible"/>
                                      </p:to>
                                    </p:set>
                                    <p:animEffect transition="in" filter="fade">
                                      <p:cBhvr>
                                        <p:cTn id="16"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8" grpId="0"/>
    </p:bldLst>
  </p:timing>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612577" y="1326935"/>
            <a:ext cx="3185487"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反馈后，系统的</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动态方程为：</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3063240" y="1929657"/>
          <a:ext cx="2131807" cy="662940"/>
        </p:xfrm>
        <a:graphic>
          <a:graphicData uri="http://schemas.openxmlformats.org/presentationml/2006/ole">
            <mc:AlternateContent xmlns:mc="http://schemas.openxmlformats.org/markup-compatibility/2006">
              <mc:Choice xmlns:v="urn:schemas-microsoft-com:vml" Requires="v">
                <p:oleObj spid="_x0000_s322562" name="Equation" r:id="rId3" imgW="1562100" imgH="482600" progId="Equation.DSMT4">
                  <p:embed/>
                </p:oleObj>
              </mc:Choice>
              <mc:Fallback>
                <p:oleObj name="Equation" r:id="rId3" imgW="1562100" imgH="4826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63240" y="1929657"/>
                        <a:ext cx="2131807" cy="662940"/>
                      </a:xfrm>
                      <a:prstGeom prst="rect">
                        <a:avLst/>
                      </a:prstGeom>
                      <a:noFill/>
                    </p:spPr>
                  </p:pic>
                </p:oleObj>
              </mc:Fallback>
            </mc:AlternateContent>
          </a:graphicData>
        </a:graphic>
      </p:graphicFrame>
      <p:sp>
        <p:nvSpPr>
          <p:cNvPr id="7" name="矩形 6"/>
          <p:cNvSpPr/>
          <p:nvPr/>
        </p:nvSpPr>
        <p:spPr>
          <a:xfrm>
            <a:off x="612577" y="2750278"/>
            <a:ext cx="7298178" cy="646331"/>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其中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F</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m</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U</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的维数，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Y</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的维数，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n</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为状态向量的维数。闭环系统记为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，其传递矩阵为：</a:t>
            </a:r>
          </a:p>
        </p:txBody>
      </p:sp>
      <p:graphicFrame>
        <p:nvGraphicFramePr>
          <p:cNvPr id="9" name="对象 8"/>
          <p:cNvGraphicFramePr>
            <a:graphicFrameLocks noChangeAspect="1"/>
          </p:cNvGraphicFramePr>
          <p:nvPr>
            <p:extLst/>
          </p:nvPr>
        </p:nvGraphicFramePr>
        <p:xfrm>
          <a:off x="1565910" y="2750277"/>
          <a:ext cx="645864" cy="330109"/>
        </p:xfrm>
        <a:graphic>
          <a:graphicData uri="http://schemas.openxmlformats.org/presentationml/2006/ole">
            <mc:AlternateContent xmlns:mc="http://schemas.openxmlformats.org/markup-compatibility/2006">
              <mc:Choice xmlns:v="urn:schemas-microsoft-com:vml" Requires="v">
                <p:oleObj spid="_x0000_s322563" name="Equation" r:id="rId5" imgW="342603" imgH="177646" progId="Equation.DSMT4">
                  <p:embed/>
                </p:oleObj>
              </mc:Choice>
              <mc:Fallback>
                <p:oleObj name="Equation" r:id="rId5" imgW="342603" imgH="177646"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565910" y="2750277"/>
                        <a:ext cx="645864" cy="330109"/>
                      </a:xfrm>
                      <a:prstGeom prst="rect">
                        <a:avLst/>
                      </a:prstGeom>
                      <a:noFill/>
                    </p:spPr>
                  </p:pic>
                </p:oleObj>
              </mc:Fallback>
            </mc:AlternateContent>
          </a:graphicData>
        </a:graphic>
      </p:graphicFrame>
      <p:graphicFrame>
        <p:nvGraphicFramePr>
          <p:cNvPr id="11" name="对象 10"/>
          <p:cNvGraphicFramePr>
            <a:graphicFrameLocks noChangeAspect="1"/>
          </p:cNvGraphicFramePr>
          <p:nvPr>
            <p:extLst/>
          </p:nvPr>
        </p:nvGraphicFramePr>
        <p:xfrm>
          <a:off x="4129143" y="2791426"/>
          <a:ext cx="202827" cy="308162"/>
        </p:xfrm>
        <a:graphic>
          <a:graphicData uri="http://schemas.openxmlformats.org/presentationml/2006/ole">
            <mc:AlternateContent xmlns:mc="http://schemas.openxmlformats.org/markup-compatibility/2006">
              <mc:Choice xmlns:v="urn:schemas-microsoft-com:vml" Requires="v">
                <p:oleObj spid="_x0000_s322564" name="Equation" r:id="rId7" imgW="88669" imgH="177338" progId="Equation.DSMT4">
                  <p:embed/>
                </p:oleObj>
              </mc:Choice>
              <mc:Fallback>
                <p:oleObj name="Equation" r:id="rId7" imgW="88669" imgH="177338"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129143" y="2791426"/>
                        <a:ext cx="202827" cy="308162"/>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2100036" y="3071259"/>
          <a:ext cx="1334457" cy="333614"/>
        </p:xfrm>
        <a:graphic>
          <a:graphicData uri="http://schemas.openxmlformats.org/presentationml/2006/ole">
            <mc:AlternateContent xmlns:mc="http://schemas.openxmlformats.org/markup-compatibility/2006">
              <mc:Choice xmlns:v="urn:schemas-microsoft-com:vml" Requires="v">
                <p:oleObj spid="_x0000_s322565" name="Equation" r:id="rId9" imgW="1028254" imgH="253890" progId="Equation.DSMT4">
                  <p:embed/>
                </p:oleObj>
              </mc:Choice>
              <mc:Fallback>
                <p:oleObj name="Equation" r:id="rId9" imgW="1028254" imgH="253890"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100036" y="3071259"/>
                        <a:ext cx="1334457" cy="333614"/>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2821806" y="3531205"/>
          <a:ext cx="3020328" cy="435769"/>
        </p:xfrm>
        <a:graphic>
          <a:graphicData uri="http://schemas.openxmlformats.org/presentationml/2006/ole">
            <mc:AlternateContent xmlns:mc="http://schemas.openxmlformats.org/markup-compatibility/2006">
              <mc:Choice xmlns:v="urn:schemas-microsoft-com:vml" Requires="v">
                <p:oleObj spid="_x0000_s322566" name="Equation" r:id="rId11" imgW="1917700" imgH="279400" progId="Equation.DSMT4">
                  <p:embed/>
                </p:oleObj>
              </mc:Choice>
              <mc:Fallback>
                <p:oleObj name="Equation" r:id="rId11" imgW="1917700" imgH="279400" progId="Equation.DSMT4">
                  <p:embed/>
                  <p:pic>
                    <p:nvPicPr>
                      <p:cNvPr id="15" name="对象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21806" y="3531205"/>
                        <a:ext cx="3020328" cy="435769"/>
                      </a:xfrm>
                      <a:prstGeom prst="rect">
                        <a:avLst/>
                      </a:prstGeom>
                      <a:noFill/>
                    </p:spPr>
                  </p:pic>
                </p:oleObj>
              </mc:Fallback>
            </mc:AlternateContent>
          </a:graphicData>
        </a:graphic>
      </p:graphicFrame>
      <p:sp>
        <p:nvSpPr>
          <p:cNvPr id="19" name="矩形 18"/>
          <p:cNvSpPr/>
          <p:nvPr/>
        </p:nvSpPr>
        <p:spPr>
          <a:xfrm>
            <a:off x="612577" y="4157479"/>
            <a:ext cx="7298178" cy="78483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特点</a:t>
            </a:r>
            <a:r>
              <a:rPr kumimoji="0" lang="zh-CN"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F</a:t>
            </a:r>
            <a:r>
              <a:rPr kumimoji="0" lang="zh-CN"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m</a:t>
            </a:r>
            <a:r>
              <a:rPr kumimoji="0" lang="zh-CN"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维；</a:t>
            </a:r>
            <a:r>
              <a:rPr kumimoji="0" lang="en-US"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K</a:t>
            </a:r>
            <a:r>
              <a:rPr kumimoji="0" lang="zh-CN"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m</a:t>
            </a:r>
            <a:r>
              <a:rPr kumimoji="0" lang="zh-CN"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n</a:t>
            </a:r>
            <a:r>
              <a:rPr kumimoji="0" lang="zh-CN"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维。由于</a:t>
            </a:r>
            <a:r>
              <a:rPr kumimoji="0" lang="en-US"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，故</a:t>
            </a:r>
            <a:r>
              <a:rPr kumimoji="0" lang="en-US"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F</a:t>
            </a:r>
            <a:r>
              <a:rPr kumimoji="0" lang="zh-CN"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的可供选择的自由度比</a:t>
            </a:r>
            <a:r>
              <a:rPr kumimoji="0" lang="en-US"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K</a:t>
            </a:r>
            <a:r>
              <a:rPr kumimoji="0" lang="zh-CN"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小，所以输出反馈效果不如状态反馈，但是比较容易实现。</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21" name="对象 20"/>
          <p:cNvGraphicFramePr>
            <a:graphicFrameLocks noChangeAspect="1"/>
          </p:cNvGraphicFramePr>
          <p:nvPr>
            <p:extLst/>
          </p:nvPr>
        </p:nvGraphicFramePr>
        <p:xfrm>
          <a:off x="4686481" y="4230191"/>
          <a:ext cx="508566" cy="272024"/>
        </p:xfrm>
        <a:graphic>
          <a:graphicData uri="http://schemas.openxmlformats.org/presentationml/2006/ole">
            <mc:AlternateContent xmlns:mc="http://schemas.openxmlformats.org/markup-compatibility/2006">
              <mc:Choice xmlns:v="urn:schemas-microsoft-com:vml" Requires="v">
                <p:oleObj spid="_x0000_s322567" name="Equation" r:id="rId13" imgW="329914" imgH="177646" progId="Equation.DSMT4">
                  <p:embed/>
                </p:oleObj>
              </mc:Choice>
              <mc:Fallback>
                <p:oleObj name="Equation" r:id="rId13" imgW="329914" imgH="177646" progId="Equation.DSMT4">
                  <p:embed/>
                  <p:pic>
                    <p:nvPicPr>
                      <p:cNvPr id="21" name="对象 2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686481" y="4230191"/>
                        <a:ext cx="508566" cy="272024"/>
                      </a:xfrm>
                      <a:prstGeom prst="rect">
                        <a:avLst/>
                      </a:prstGeom>
                      <a:noFill/>
                    </p:spPr>
                  </p:pic>
                </p:oleObj>
              </mc:Fallback>
            </mc:AlternateContent>
          </a:graphicData>
        </a:graphic>
      </p:graphicFrame>
      <p:graphicFrame>
        <p:nvGraphicFramePr>
          <p:cNvPr id="22" name="对象 21"/>
          <p:cNvGraphicFramePr>
            <a:graphicFrameLocks noChangeAspect="1"/>
          </p:cNvGraphicFramePr>
          <p:nvPr>
            <p:extLst/>
          </p:nvPr>
        </p:nvGraphicFramePr>
        <p:xfrm>
          <a:off x="2182237" y="4230191"/>
          <a:ext cx="202827" cy="308162"/>
        </p:xfrm>
        <a:graphic>
          <a:graphicData uri="http://schemas.openxmlformats.org/presentationml/2006/ole">
            <mc:AlternateContent xmlns:mc="http://schemas.openxmlformats.org/markup-compatibility/2006">
              <mc:Choice xmlns:v="urn:schemas-microsoft-com:vml" Requires="v">
                <p:oleObj spid="_x0000_s322568" name="Equation" r:id="rId15" imgW="88669" imgH="177338" progId="Equation.DSMT4">
                  <p:embed/>
                </p:oleObj>
              </mc:Choice>
              <mc:Fallback>
                <p:oleObj name="Equation" r:id="rId15" imgW="88669" imgH="177338" progId="Equation.DSMT4">
                  <p:embed/>
                  <p:pic>
                    <p:nvPicPr>
                      <p:cNvPr id="22" name="对象 2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82237" y="4230191"/>
                        <a:ext cx="202827" cy="308162"/>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409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2418484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par>
                                <p:cTn id="13" presetID="10" presetClass="entr" presetSubtype="0" fill="hold" nodeType="with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500"/>
                                        <p:tgtEl>
                                          <p:spTgt spid="9"/>
                                        </p:tgtEl>
                                      </p:cBhvr>
                                    </p:animEffect>
                                  </p:childTnLst>
                                </p:cTn>
                              </p:par>
                              <p:par>
                                <p:cTn id="16" presetID="10" presetClass="entr" presetSubtype="0" fill="hold" nodeType="with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fade">
                                      <p:cBhvr>
                                        <p:cTn id="18" dur="500"/>
                                        <p:tgtEl>
                                          <p:spTgt spid="11"/>
                                        </p:tgtEl>
                                      </p:cBhvr>
                                    </p:animEffect>
                                  </p:childTnLst>
                                </p:cTn>
                              </p:par>
                              <p:par>
                                <p:cTn id="19" presetID="10" presetClass="entr" presetSubtype="0" fill="hold" nodeType="with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fade">
                                      <p:cBhvr>
                                        <p:cTn id="21" dur="500"/>
                                        <p:tgtEl>
                                          <p:spTgt spid="13"/>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nodeType="clickEffect">
                                  <p:stCondLst>
                                    <p:cond delay="0"/>
                                  </p:stCondLst>
                                  <p:childTnLst>
                                    <p:set>
                                      <p:cBhvr>
                                        <p:cTn id="25" dur="1" fill="hold">
                                          <p:stCondLst>
                                            <p:cond delay="0"/>
                                          </p:stCondLst>
                                        </p:cTn>
                                        <p:tgtEl>
                                          <p:spTgt spid="15"/>
                                        </p:tgtEl>
                                        <p:attrNameLst>
                                          <p:attrName>style.visibility</p:attrName>
                                        </p:attrNameLst>
                                      </p:cBhvr>
                                      <p:to>
                                        <p:strVal val="visible"/>
                                      </p:to>
                                    </p:set>
                                    <p:animEffect transition="in" filter="fade">
                                      <p:cBhvr>
                                        <p:cTn id="26" dur="500"/>
                                        <p:tgtEl>
                                          <p:spTgt spid="15"/>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22"/>
                                        </p:tgtEl>
                                        <p:attrNameLst>
                                          <p:attrName>style.visibility</p:attrName>
                                        </p:attrNameLst>
                                      </p:cBhvr>
                                      <p:to>
                                        <p:strVal val="visible"/>
                                      </p:to>
                                    </p:set>
                                    <p:animEffect transition="in" filter="fade">
                                      <p:cBhvr>
                                        <p:cTn id="31" dur="500"/>
                                        <p:tgtEl>
                                          <p:spTgt spid="22"/>
                                        </p:tgtEl>
                                      </p:cBhvr>
                                    </p:animEffect>
                                  </p:childTnLst>
                                </p:cTn>
                              </p:par>
                              <p:par>
                                <p:cTn id="32" presetID="10" presetClass="entr" presetSubtype="0" fill="hold" nodeType="withEffect">
                                  <p:stCondLst>
                                    <p:cond delay="0"/>
                                  </p:stCondLst>
                                  <p:childTnLst>
                                    <p:set>
                                      <p:cBhvr>
                                        <p:cTn id="33" dur="1" fill="hold">
                                          <p:stCondLst>
                                            <p:cond delay="0"/>
                                          </p:stCondLst>
                                        </p:cTn>
                                        <p:tgtEl>
                                          <p:spTgt spid="21"/>
                                        </p:tgtEl>
                                        <p:attrNameLst>
                                          <p:attrName>style.visibility</p:attrName>
                                        </p:attrNameLst>
                                      </p:cBhvr>
                                      <p:to>
                                        <p:strVal val="visible"/>
                                      </p:to>
                                    </p:set>
                                    <p:animEffect transition="in" filter="fade">
                                      <p:cBhvr>
                                        <p:cTn id="34" dur="500"/>
                                        <p:tgtEl>
                                          <p:spTgt spid="21"/>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19"/>
                                        </p:tgtEl>
                                        <p:attrNameLst>
                                          <p:attrName>style.visibility</p:attrName>
                                        </p:attrNameLst>
                                      </p:cBhvr>
                                      <p:to>
                                        <p:strVal val="visible"/>
                                      </p:to>
                                    </p:set>
                                    <p:animEffect transition="in" filter="fade">
                                      <p:cBhvr>
                                        <p:cTn id="3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9" grpId="0"/>
    </p:bldLst>
  </p:timing>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25780" y="1305889"/>
            <a:ext cx="7898130" cy="78483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定理</a:t>
            </a:r>
            <a:r>
              <a:rPr kumimoji="0" lang="zh-CN"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Verdana" panose="020B0604030504040204" pitchFamily="34" charset="0"/>
                <a:cs typeface="+mn-cs"/>
              </a:rPr>
              <a:t> </a:t>
            </a:r>
            <a:r>
              <a:rPr kumimoji="0" lang="zh-CN"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对完全能控的单输入</a:t>
            </a:r>
            <a:r>
              <a:rPr kumimoji="0" lang="en-US"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单输出系统</a:t>
            </a:r>
            <a:r>
              <a:rPr kumimoji="0" lang="en-US"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，不能采取输出线性反馈来实现闭环系统极点的任意配置。</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4663440" y="1395297"/>
          <a:ext cx="957671" cy="291465"/>
        </p:xfrm>
        <a:graphic>
          <a:graphicData uri="http://schemas.openxmlformats.org/presentationml/2006/ole">
            <mc:AlternateContent xmlns:mc="http://schemas.openxmlformats.org/markup-compatibility/2006">
              <mc:Choice xmlns:v="urn:schemas-microsoft-com:vml" Requires="v">
                <p:oleObj spid="_x0000_s323586" name="Equation" r:id="rId3" imgW="875920" imgH="266584" progId="Equation.DSMT4">
                  <p:embed/>
                </p:oleObj>
              </mc:Choice>
              <mc:Fallback>
                <p:oleObj name="Equation" r:id="rId3" imgW="875920" imgH="266584"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63440" y="1395297"/>
                        <a:ext cx="957671" cy="291465"/>
                      </a:xfrm>
                      <a:prstGeom prst="rect">
                        <a:avLst/>
                      </a:prstGeom>
                      <a:noFill/>
                    </p:spPr>
                  </p:pic>
                </p:oleObj>
              </mc:Fallback>
            </mc:AlternateContent>
          </a:graphicData>
        </a:graphic>
      </p:graphicFrame>
      <p:sp>
        <p:nvSpPr>
          <p:cNvPr id="7" name="矩形 6"/>
          <p:cNvSpPr/>
          <p:nvPr/>
        </p:nvSpPr>
        <p:spPr>
          <a:xfrm>
            <a:off x="502296" y="2067636"/>
            <a:ext cx="880369"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证明</a:t>
            </a:r>
            <a:r>
              <a:rPr kumimoji="0" lang="zh-CN"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8" name="矩形 7"/>
          <p:cNvSpPr/>
          <p:nvPr/>
        </p:nvSpPr>
        <p:spPr>
          <a:xfrm>
            <a:off x="965341" y="2067636"/>
            <a:ext cx="6955649"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对单输入</a:t>
            </a:r>
            <a:r>
              <a:rPr kumimoji="0" lang="en-US"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单输出反馈系统</a:t>
            </a:r>
            <a:r>
              <a:rPr kumimoji="0" lang="en-US"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，闭环传递函数为：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0" name="对象 9"/>
          <p:cNvGraphicFramePr>
            <a:graphicFrameLocks noChangeAspect="1"/>
          </p:cNvGraphicFramePr>
          <p:nvPr>
            <p:extLst/>
          </p:nvPr>
        </p:nvGraphicFramePr>
        <p:xfrm>
          <a:off x="3934438" y="2121421"/>
          <a:ext cx="1709533" cy="307928"/>
        </p:xfrm>
        <a:graphic>
          <a:graphicData uri="http://schemas.openxmlformats.org/presentationml/2006/ole">
            <mc:AlternateContent xmlns:mc="http://schemas.openxmlformats.org/markup-compatibility/2006">
              <mc:Choice xmlns:v="urn:schemas-microsoft-com:vml" Requires="v">
                <p:oleObj spid="_x0000_s323587" name="Equation" r:id="rId5" imgW="1536700" imgH="279400" progId="Equation.DSMT4">
                  <p:embed/>
                </p:oleObj>
              </mc:Choice>
              <mc:Fallback>
                <p:oleObj name="Equation" r:id="rId5" imgW="1536700" imgH="279400" progId="Equation.DSMT4">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34438" y="2121421"/>
                        <a:ext cx="1709533" cy="307928"/>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2343150" y="2587060"/>
          <a:ext cx="3402509" cy="553897"/>
        </p:xfrm>
        <a:graphic>
          <a:graphicData uri="http://schemas.openxmlformats.org/presentationml/2006/ole">
            <mc:AlternateContent xmlns:mc="http://schemas.openxmlformats.org/markup-compatibility/2006">
              <mc:Choice xmlns:v="urn:schemas-microsoft-com:vml" Requires="v">
                <p:oleObj spid="_x0000_s323588" name="Equation" r:id="rId7" imgW="2870200" imgH="469900" progId="Equation.DSMT4">
                  <p:embed/>
                </p:oleObj>
              </mc:Choice>
              <mc:Fallback>
                <p:oleObj name="Equation" r:id="rId7" imgW="2870200" imgH="469900"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343150" y="2587060"/>
                        <a:ext cx="3402509" cy="553897"/>
                      </a:xfrm>
                      <a:prstGeom prst="rect">
                        <a:avLst/>
                      </a:prstGeom>
                      <a:noFill/>
                    </p:spPr>
                  </p:pic>
                </p:oleObj>
              </mc:Fallback>
            </mc:AlternateContent>
          </a:graphicData>
        </a:graphic>
      </p:graphicFrame>
      <p:sp>
        <p:nvSpPr>
          <p:cNvPr id="13" name="矩形 12"/>
          <p:cNvSpPr/>
          <p:nvPr/>
        </p:nvSpPr>
        <p:spPr>
          <a:xfrm>
            <a:off x="7123553" y="2673883"/>
            <a:ext cx="1300357" cy="438582"/>
          </a:xfrm>
          <a:prstGeom prst="rect">
            <a:avLst/>
          </a:prstGeom>
        </p:spPr>
        <p:txBody>
          <a:bodyPr wrap="none">
            <a:spAutoFit/>
          </a:bodyPr>
          <a:lstStyle/>
          <a:p>
            <a:pPr marL="0" marR="0" lvl="0" indent="228600" algn="r" defTabSz="914400" rtl="0" eaLnBrk="1" fontAlgn="auto" latinLnBrk="1"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4-20</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4" name="矩形 13"/>
          <p:cNvSpPr/>
          <p:nvPr/>
        </p:nvSpPr>
        <p:spPr>
          <a:xfrm>
            <a:off x="1081373" y="3164251"/>
            <a:ext cx="6359557"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式中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，为被控系统的传递函数。</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6" name="对象 15"/>
          <p:cNvGraphicFramePr>
            <a:graphicFrameLocks noChangeAspect="1"/>
          </p:cNvGraphicFramePr>
          <p:nvPr>
            <p:extLst/>
          </p:nvPr>
        </p:nvGraphicFramePr>
        <p:xfrm>
          <a:off x="1699498" y="3221614"/>
          <a:ext cx="1566899" cy="324572"/>
        </p:xfrm>
        <a:graphic>
          <a:graphicData uri="http://schemas.openxmlformats.org/presentationml/2006/ole">
            <mc:AlternateContent xmlns:mc="http://schemas.openxmlformats.org/markup-compatibility/2006">
              <mc:Choice xmlns:v="urn:schemas-microsoft-com:vml" Requires="v">
                <p:oleObj spid="_x0000_s323589" name="Equation" r:id="rId9" imgW="1333500" imgH="279400" progId="Equation.DSMT4">
                  <p:embed/>
                </p:oleObj>
              </mc:Choice>
              <mc:Fallback>
                <p:oleObj name="Equation" r:id="rId9" imgW="1333500" imgH="279400" progId="Equation.DSMT4">
                  <p:embed/>
                  <p:pic>
                    <p:nvPicPr>
                      <p:cNvPr id="16" name="对象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699498" y="3221614"/>
                        <a:ext cx="1566899" cy="324572"/>
                      </a:xfrm>
                      <a:prstGeom prst="rect">
                        <a:avLst/>
                      </a:prstGeom>
                      <a:noFill/>
                    </p:spPr>
                  </p:pic>
                </p:oleObj>
              </mc:Fallback>
            </mc:AlternateContent>
          </a:graphicData>
        </a:graphic>
      </p:graphicFrame>
      <p:sp>
        <p:nvSpPr>
          <p:cNvPr id="17" name="矩形 16"/>
          <p:cNvSpPr/>
          <p:nvPr/>
        </p:nvSpPr>
        <p:spPr>
          <a:xfrm>
            <a:off x="842879" y="3569235"/>
            <a:ext cx="4801314"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由闭环系统特征方程可得闭环根轨迹方程：</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9" name="对象 18"/>
          <p:cNvGraphicFramePr>
            <a:graphicFrameLocks noChangeAspect="1"/>
          </p:cNvGraphicFramePr>
          <p:nvPr>
            <p:extLst/>
          </p:nvPr>
        </p:nvGraphicFramePr>
        <p:xfrm>
          <a:off x="3629352" y="3992193"/>
          <a:ext cx="1034088" cy="317277"/>
        </p:xfrm>
        <a:graphic>
          <a:graphicData uri="http://schemas.openxmlformats.org/presentationml/2006/ole">
            <mc:AlternateContent xmlns:mc="http://schemas.openxmlformats.org/markup-compatibility/2006">
              <mc:Choice xmlns:v="urn:schemas-microsoft-com:vml" Requires="v">
                <p:oleObj spid="_x0000_s323590" name="Equation" r:id="rId11" imgW="837836" imgH="253890" progId="Equation.DSMT4">
                  <p:embed/>
                </p:oleObj>
              </mc:Choice>
              <mc:Fallback>
                <p:oleObj name="Equation" r:id="rId11" imgW="837836" imgH="253890" progId="Equation.DSMT4">
                  <p:embed/>
                  <p:pic>
                    <p:nvPicPr>
                      <p:cNvPr id="19" name="对象 1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629352" y="3992193"/>
                        <a:ext cx="1034088" cy="317277"/>
                      </a:xfrm>
                      <a:prstGeom prst="rect">
                        <a:avLst/>
                      </a:prstGeom>
                      <a:noFill/>
                    </p:spPr>
                  </p:pic>
                </p:oleObj>
              </mc:Fallback>
            </mc:AlternateContent>
          </a:graphicData>
        </a:graphic>
      </p:graphicFrame>
      <p:sp>
        <p:nvSpPr>
          <p:cNvPr id="20" name="矩形 19"/>
          <p:cNvSpPr/>
          <p:nvPr/>
        </p:nvSpPr>
        <p:spPr>
          <a:xfrm>
            <a:off x="7123553" y="3857209"/>
            <a:ext cx="1300357" cy="438582"/>
          </a:xfrm>
          <a:prstGeom prst="rect">
            <a:avLst/>
          </a:prstGeom>
        </p:spPr>
        <p:txBody>
          <a:bodyPr wrap="none">
            <a:spAutoFit/>
          </a:bodyPr>
          <a:lstStyle/>
          <a:p>
            <a:pPr marL="0" marR="0" lvl="0" indent="228600" algn="r" defTabSz="914400" rtl="0" eaLnBrk="1" fontAlgn="auto" latinLnBrk="1"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4-21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1" name="矩形 20"/>
          <p:cNvSpPr/>
          <p:nvPr/>
        </p:nvSpPr>
        <p:spPr>
          <a:xfrm>
            <a:off x="942481" y="4300708"/>
            <a:ext cx="7308248"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当</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已知时，以</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F</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（从</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0</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）为参变量，可求得闭环系统的一组根轨迹。很显然，不管怎样选择</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F</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，也不能使根轨迹经过那些不属于根轨迹的期望极点位置上。</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23" name="对象 22"/>
          <p:cNvGraphicFramePr>
            <a:graphicFrameLocks noChangeAspect="1"/>
          </p:cNvGraphicFramePr>
          <p:nvPr>
            <p:extLst/>
          </p:nvPr>
        </p:nvGraphicFramePr>
        <p:xfrm>
          <a:off x="1463234" y="4411141"/>
          <a:ext cx="472527" cy="289960"/>
        </p:xfrm>
        <a:graphic>
          <a:graphicData uri="http://schemas.openxmlformats.org/presentationml/2006/ole">
            <mc:AlternateContent xmlns:mc="http://schemas.openxmlformats.org/markup-compatibility/2006">
              <mc:Choice xmlns:v="urn:schemas-microsoft-com:vml" Requires="v">
                <p:oleObj spid="_x0000_s323591" name="Equation" r:id="rId13" imgW="418918" imgH="253890" progId="Equation.DSMT4">
                  <p:embed/>
                </p:oleObj>
              </mc:Choice>
              <mc:Fallback>
                <p:oleObj name="Equation" r:id="rId13" imgW="418918" imgH="253890" progId="Equation.DSMT4">
                  <p:embed/>
                  <p:pic>
                    <p:nvPicPr>
                      <p:cNvPr id="23" name="对象 2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463234" y="4411141"/>
                        <a:ext cx="472527" cy="289960"/>
                      </a:xfrm>
                      <a:prstGeom prst="rect">
                        <a:avLst/>
                      </a:prstGeom>
                      <a:noFill/>
                    </p:spPr>
                  </p:pic>
                </p:oleObj>
              </mc:Fallback>
            </mc:AlternateContent>
          </a:graphicData>
        </a:graphic>
      </p:graphicFrame>
      <p:graphicFrame>
        <p:nvGraphicFramePr>
          <p:cNvPr id="25" name="对象 24"/>
          <p:cNvGraphicFramePr>
            <a:graphicFrameLocks noChangeAspect="1"/>
          </p:cNvGraphicFramePr>
          <p:nvPr>
            <p:extLst/>
          </p:nvPr>
        </p:nvGraphicFramePr>
        <p:xfrm>
          <a:off x="4137034" y="4397177"/>
          <a:ext cx="337811" cy="274472"/>
        </p:xfrm>
        <a:graphic>
          <a:graphicData uri="http://schemas.openxmlformats.org/presentationml/2006/ole">
            <mc:AlternateContent xmlns:mc="http://schemas.openxmlformats.org/markup-compatibility/2006">
              <mc:Choice xmlns:v="urn:schemas-microsoft-com:vml" Requires="v">
                <p:oleObj spid="_x0000_s323592" name="Equation" r:id="rId15" imgW="152202" imgH="126835" progId="Equation.DSMT4">
                  <p:embed/>
                </p:oleObj>
              </mc:Choice>
              <mc:Fallback>
                <p:oleObj name="Equation" r:id="rId15" imgW="152202" imgH="126835" progId="Equation.DSMT4">
                  <p:embed/>
                  <p:pic>
                    <p:nvPicPr>
                      <p:cNvPr id="25" name="对象 24"/>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137034" y="4397177"/>
                        <a:ext cx="337811" cy="274472"/>
                      </a:xfrm>
                      <a:prstGeom prst="rect">
                        <a:avLst/>
                      </a:prstGeom>
                      <a:noFill/>
                    </p:spPr>
                  </p:pic>
                </p:oleObj>
              </mc:Fallback>
            </mc:AlternateContent>
          </a:graphicData>
        </a:graphic>
      </p:graphicFrame>
      <p:sp>
        <p:nvSpPr>
          <p:cNvPr id="26" name="矩形 25"/>
          <p:cNvSpPr/>
          <p:nvPr/>
        </p:nvSpPr>
        <p:spPr>
          <a:xfrm>
            <a:off x="501134" y="5466497"/>
            <a:ext cx="2043829" cy="438582"/>
          </a:xfrm>
          <a:prstGeom prst="rect">
            <a:avLst/>
          </a:prstGeom>
        </p:spPr>
        <p:txBody>
          <a:bodyPr wrap="non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定理因此得证。</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410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39539117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10" presetClass="entr" presetSubtype="0" fill="hold" nodeType="withEffect">
                                  <p:stCondLst>
                                    <p:cond delay="0"/>
                                  </p:stCondLst>
                                  <p:childTnLst>
                                    <p:set>
                                      <p:cBhvr>
                                        <p:cTn id="17" dur="1" fill="hold">
                                          <p:stCondLst>
                                            <p:cond delay="0"/>
                                          </p:stCondLst>
                                        </p:cTn>
                                        <p:tgtEl>
                                          <p:spTgt spid="12"/>
                                        </p:tgtEl>
                                        <p:attrNameLst>
                                          <p:attrName>style.visibility</p:attrName>
                                        </p:attrNameLst>
                                      </p:cBhvr>
                                      <p:to>
                                        <p:strVal val="visible"/>
                                      </p:to>
                                    </p:set>
                                    <p:animEffect transition="in" filter="fade">
                                      <p:cBhvr>
                                        <p:cTn id="18" dur="500"/>
                                        <p:tgtEl>
                                          <p:spTgt spid="12"/>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fade">
                                      <p:cBhvr>
                                        <p:cTn id="21" dur="500"/>
                                        <p:tgtEl>
                                          <p:spTgt spid="13"/>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nodeType="click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fade">
                                      <p:cBhvr>
                                        <p:cTn id="26" dur="500"/>
                                        <p:tgtEl>
                                          <p:spTgt spid="16"/>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14"/>
                                        </p:tgtEl>
                                        <p:attrNameLst>
                                          <p:attrName>style.visibility</p:attrName>
                                        </p:attrNameLst>
                                      </p:cBhvr>
                                      <p:to>
                                        <p:strVal val="visible"/>
                                      </p:to>
                                    </p:set>
                                    <p:animEffect transition="in" filter="fade">
                                      <p:cBhvr>
                                        <p:cTn id="29" dur="500"/>
                                        <p:tgtEl>
                                          <p:spTgt spid="14"/>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17"/>
                                        </p:tgtEl>
                                        <p:attrNameLst>
                                          <p:attrName>style.visibility</p:attrName>
                                        </p:attrNameLst>
                                      </p:cBhvr>
                                      <p:to>
                                        <p:strVal val="visible"/>
                                      </p:to>
                                    </p:set>
                                    <p:animEffect transition="in" filter="fade">
                                      <p:cBhvr>
                                        <p:cTn id="34" dur="500"/>
                                        <p:tgtEl>
                                          <p:spTgt spid="17"/>
                                        </p:tgtEl>
                                      </p:cBhvr>
                                    </p:animEffect>
                                  </p:childTnLst>
                                </p:cTn>
                              </p:par>
                              <p:par>
                                <p:cTn id="35" presetID="10" presetClass="entr" presetSubtype="0" fill="hold" nodeType="withEffect">
                                  <p:stCondLst>
                                    <p:cond delay="0"/>
                                  </p:stCondLst>
                                  <p:childTnLst>
                                    <p:set>
                                      <p:cBhvr>
                                        <p:cTn id="36" dur="1" fill="hold">
                                          <p:stCondLst>
                                            <p:cond delay="0"/>
                                          </p:stCondLst>
                                        </p:cTn>
                                        <p:tgtEl>
                                          <p:spTgt spid="19"/>
                                        </p:tgtEl>
                                        <p:attrNameLst>
                                          <p:attrName>style.visibility</p:attrName>
                                        </p:attrNameLst>
                                      </p:cBhvr>
                                      <p:to>
                                        <p:strVal val="visible"/>
                                      </p:to>
                                    </p:set>
                                    <p:animEffect transition="in" filter="fade">
                                      <p:cBhvr>
                                        <p:cTn id="37" dur="500"/>
                                        <p:tgtEl>
                                          <p:spTgt spid="19"/>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20"/>
                                        </p:tgtEl>
                                        <p:attrNameLst>
                                          <p:attrName>style.visibility</p:attrName>
                                        </p:attrNameLst>
                                      </p:cBhvr>
                                      <p:to>
                                        <p:strVal val="visible"/>
                                      </p:to>
                                    </p:set>
                                    <p:animEffect transition="in" filter="fade">
                                      <p:cBhvr>
                                        <p:cTn id="40" dur="500"/>
                                        <p:tgtEl>
                                          <p:spTgt spid="20"/>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21"/>
                                        </p:tgtEl>
                                        <p:attrNameLst>
                                          <p:attrName>style.visibility</p:attrName>
                                        </p:attrNameLst>
                                      </p:cBhvr>
                                      <p:to>
                                        <p:strVal val="visible"/>
                                      </p:to>
                                    </p:set>
                                    <p:animEffect transition="in" filter="fade">
                                      <p:cBhvr>
                                        <p:cTn id="45" dur="500"/>
                                        <p:tgtEl>
                                          <p:spTgt spid="21"/>
                                        </p:tgtEl>
                                      </p:cBhvr>
                                    </p:animEffect>
                                  </p:childTnLst>
                                </p:cTn>
                              </p:par>
                              <p:par>
                                <p:cTn id="46" presetID="10" presetClass="entr" presetSubtype="0" fill="hold" nodeType="withEffect">
                                  <p:stCondLst>
                                    <p:cond delay="0"/>
                                  </p:stCondLst>
                                  <p:childTnLst>
                                    <p:set>
                                      <p:cBhvr>
                                        <p:cTn id="47" dur="1" fill="hold">
                                          <p:stCondLst>
                                            <p:cond delay="0"/>
                                          </p:stCondLst>
                                        </p:cTn>
                                        <p:tgtEl>
                                          <p:spTgt spid="23"/>
                                        </p:tgtEl>
                                        <p:attrNameLst>
                                          <p:attrName>style.visibility</p:attrName>
                                        </p:attrNameLst>
                                      </p:cBhvr>
                                      <p:to>
                                        <p:strVal val="visible"/>
                                      </p:to>
                                    </p:set>
                                    <p:animEffect transition="in" filter="fade">
                                      <p:cBhvr>
                                        <p:cTn id="48" dur="500"/>
                                        <p:tgtEl>
                                          <p:spTgt spid="23"/>
                                        </p:tgtEl>
                                      </p:cBhvr>
                                    </p:animEffect>
                                  </p:childTnLst>
                                </p:cTn>
                              </p:par>
                              <p:par>
                                <p:cTn id="49" presetID="10" presetClass="entr" presetSubtype="0" fill="hold" nodeType="withEffect">
                                  <p:stCondLst>
                                    <p:cond delay="0"/>
                                  </p:stCondLst>
                                  <p:childTnLst>
                                    <p:set>
                                      <p:cBhvr>
                                        <p:cTn id="50" dur="1" fill="hold">
                                          <p:stCondLst>
                                            <p:cond delay="0"/>
                                          </p:stCondLst>
                                        </p:cTn>
                                        <p:tgtEl>
                                          <p:spTgt spid="25"/>
                                        </p:tgtEl>
                                        <p:attrNameLst>
                                          <p:attrName>style.visibility</p:attrName>
                                        </p:attrNameLst>
                                      </p:cBhvr>
                                      <p:to>
                                        <p:strVal val="visible"/>
                                      </p:to>
                                    </p:set>
                                    <p:animEffect transition="in" filter="fade">
                                      <p:cBhvr>
                                        <p:cTn id="51" dur="500"/>
                                        <p:tgtEl>
                                          <p:spTgt spid="25"/>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26"/>
                                        </p:tgtEl>
                                        <p:attrNameLst>
                                          <p:attrName>style.visibility</p:attrName>
                                        </p:attrNameLst>
                                      </p:cBhvr>
                                      <p:to>
                                        <p:strVal val="visible"/>
                                      </p:to>
                                    </p:set>
                                    <p:animEffect transition="in" filter="fade">
                                      <p:cBhvr>
                                        <p:cTn id="56"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13" grpId="0"/>
      <p:bldP spid="14" grpId="0"/>
      <p:bldP spid="17" grpId="0"/>
      <p:bldP spid="20" grpId="0"/>
      <p:bldP spid="21" grpId="0"/>
      <p:bldP spid="26" grpId="0"/>
    </p:bldLst>
  </p:timing>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65786" y="1382930"/>
            <a:ext cx="7738110"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不能任意配置极点，正是输出线性反馈的基本弱点。为了克服这个弱点，在经典控制理论中，往往采取引入附加校正网络，通过增加开环零、极点得方法改变根轨迹走向，从而使其经过指定的期望位置。</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525557" y="2467401"/>
            <a:ext cx="3877985"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在现在控制理论中，有如下定理：</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6" name="矩形 5"/>
          <p:cNvSpPr/>
          <p:nvPr/>
        </p:nvSpPr>
        <p:spPr>
          <a:xfrm>
            <a:off x="548640" y="2871799"/>
            <a:ext cx="7738110" cy="78483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定理</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：对完全能控的单输入</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单输出系统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Verdana" panose="020B0604030504040204" pitchFamily="34" charset="0"/>
                <a:ea typeface="等线" panose="02010600030101010101" pitchFamily="2" charset="-122"/>
                <a:cs typeface="+mn-cs"/>
              </a:rPr>
              <a:t>，通过带动态补偿器的输出反馈实现极点任意配置的充要条件是：</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8" name="对象 7"/>
          <p:cNvGraphicFramePr>
            <a:graphicFrameLocks noChangeAspect="1"/>
          </p:cNvGraphicFramePr>
          <p:nvPr>
            <p:extLst/>
          </p:nvPr>
        </p:nvGraphicFramePr>
        <p:xfrm>
          <a:off x="4583430" y="2934318"/>
          <a:ext cx="1046020" cy="318354"/>
        </p:xfrm>
        <a:graphic>
          <a:graphicData uri="http://schemas.openxmlformats.org/presentationml/2006/ole">
            <mc:AlternateContent xmlns:mc="http://schemas.openxmlformats.org/markup-compatibility/2006">
              <mc:Choice xmlns:v="urn:schemas-microsoft-com:vml" Requires="v">
                <p:oleObj spid="_x0000_s324610" name="Equation" r:id="rId3" imgW="875920" imgH="266584" progId="Equation.DSMT4">
                  <p:embed/>
                </p:oleObj>
              </mc:Choice>
              <mc:Fallback>
                <p:oleObj name="Equation" r:id="rId3" imgW="875920" imgH="266584" progId="Equation.DSMT4">
                  <p:embed/>
                  <p:pic>
                    <p:nvPicPr>
                      <p:cNvPr id="8" name="对象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83430" y="2934318"/>
                        <a:ext cx="1046020" cy="318354"/>
                      </a:xfrm>
                      <a:prstGeom prst="rect">
                        <a:avLst/>
                      </a:prstGeom>
                      <a:noFill/>
                    </p:spPr>
                  </p:pic>
                </p:oleObj>
              </mc:Fallback>
            </mc:AlternateContent>
          </a:graphicData>
        </a:graphic>
      </p:graphicFrame>
      <p:sp>
        <p:nvSpPr>
          <p:cNvPr id="9" name="矩形 8"/>
          <p:cNvSpPr/>
          <p:nvPr/>
        </p:nvSpPr>
        <p:spPr>
          <a:xfrm>
            <a:off x="960120" y="3633546"/>
            <a:ext cx="4572000" cy="784830"/>
          </a:xfrm>
          <a:prstGeom prst="rect">
            <a:avLst/>
          </a:prstGeom>
        </p:spPr>
        <p:txBody>
          <a:bodyPr>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1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完全能观。</a:t>
            </a:r>
          </a:p>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2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动态补偿器的阶数至少为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p>
        </p:txBody>
      </p:sp>
      <p:graphicFrame>
        <p:nvGraphicFramePr>
          <p:cNvPr id="11" name="对象 10"/>
          <p:cNvGraphicFramePr>
            <a:graphicFrameLocks noChangeAspect="1"/>
          </p:cNvGraphicFramePr>
          <p:nvPr>
            <p:extLst/>
          </p:nvPr>
        </p:nvGraphicFramePr>
        <p:xfrm>
          <a:off x="1440180" y="3722073"/>
          <a:ext cx="331470" cy="279678"/>
        </p:xfrm>
        <a:graphic>
          <a:graphicData uri="http://schemas.openxmlformats.org/presentationml/2006/ole">
            <mc:AlternateContent xmlns:mc="http://schemas.openxmlformats.org/markup-compatibility/2006">
              <mc:Choice xmlns:v="urn:schemas-microsoft-com:vml" Requires="v">
                <p:oleObj spid="_x0000_s324611" name="Equation" r:id="rId5" imgW="304536" imgH="253780" progId="Equation.DSMT4">
                  <p:embed/>
                </p:oleObj>
              </mc:Choice>
              <mc:Fallback>
                <p:oleObj name="Equation" r:id="rId5" imgW="304536" imgH="253780" progId="Equation.DSMT4">
                  <p:embed/>
                  <p:pic>
                    <p:nvPicPr>
                      <p:cNvPr id="11" name="对象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40180" y="3722073"/>
                        <a:ext cx="331470" cy="279678"/>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3931921" y="4014419"/>
          <a:ext cx="502920" cy="289560"/>
        </p:xfrm>
        <a:graphic>
          <a:graphicData uri="http://schemas.openxmlformats.org/presentationml/2006/ole">
            <mc:AlternateContent xmlns:mc="http://schemas.openxmlformats.org/markup-compatibility/2006">
              <mc:Choice xmlns:v="urn:schemas-microsoft-com:vml" Requires="v">
                <p:oleObj spid="_x0000_s324612" name="Equation" r:id="rId7" imgW="317087" imgH="177569" progId="Equation.DSMT4">
                  <p:embed/>
                </p:oleObj>
              </mc:Choice>
              <mc:Fallback>
                <p:oleObj name="Equation" r:id="rId7" imgW="317087" imgH="177569" progId="Equation.DSMT4">
                  <p:embed/>
                  <p:pic>
                    <p:nvPicPr>
                      <p:cNvPr id="13" name="对象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931921" y="4014419"/>
                        <a:ext cx="502920" cy="289560"/>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411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34845149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500"/>
                                        <p:tgtEl>
                                          <p:spTgt spid="9"/>
                                        </p:tgtEl>
                                      </p:cBhvr>
                                    </p:animEffect>
                                  </p:childTnLst>
                                </p:cTn>
                              </p:par>
                              <p:par>
                                <p:cTn id="16" presetID="10" presetClass="entr" presetSubtype="0" fill="hold" nodeType="with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fade">
                                      <p:cBhvr>
                                        <p:cTn id="18" dur="500"/>
                                        <p:tgtEl>
                                          <p:spTgt spid="11"/>
                                        </p:tgtEl>
                                      </p:cBhvr>
                                    </p:animEffect>
                                  </p:childTnLst>
                                </p:cTn>
                              </p:par>
                              <p:par>
                                <p:cTn id="19" presetID="10" presetClass="entr" presetSubtype="0" fill="hold" nodeType="with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fade">
                                      <p:cBhvr>
                                        <p:cTn id="21" dur="500"/>
                                        <p:tgtEl>
                                          <p:spTgt spid="13"/>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fade">
                                      <p:cBhvr>
                                        <p:cTn id="24"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9" grpId="0"/>
    </p:bldLst>
  </p:timing>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03999" y="1702953"/>
            <a:ext cx="2723823"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下面对定理做些说明：</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708659" y="2241976"/>
            <a:ext cx="7475219"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1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在定理中，动态补偿器的阶数等于</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是任意配置极点的条件之一。但在处理具体问题时，如果并不要求“任意”配置极点，那么，所选补偿器的阶数可进一步降低。</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7" name="对象 6"/>
          <p:cNvGraphicFramePr>
            <a:graphicFrameLocks noChangeAspect="1"/>
          </p:cNvGraphicFramePr>
          <p:nvPr>
            <p:extLst/>
          </p:nvPr>
        </p:nvGraphicFramePr>
        <p:xfrm>
          <a:off x="4629148" y="2324476"/>
          <a:ext cx="457511" cy="271647"/>
        </p:xfrm>
        <a:graphic>
          <a:graphicData uri="http://schemas.openxmlformats.org/presentationml/2006/ole">
            <mc:AlternateContent xmlns:mc="http://schemas.openxmlformats.org/markup-compatibility/2006">
              <mc:Choice xmlns:v="urn:schemas-microsoft-com:vml" Requires="v">
                <p:oleObj spid="_x0000_s325634" name="Equation" r:id="rId3" imgW="304404" imgH="177569" progId="Equation.DSMT4">
                  <p:embed/>
                </p:oleObj>
              </mc:Choice>
              <mc:Fallback>
                <p:oleObj name="Equation" r:id="rId3" imgW="304404" imgH="177569"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29148" y="2324476"/>
                        <a:ext cx="457511" cy="271647"/>
                      </a:xfrm>
                      <a:prstGeom prst="rect">
                        <a:avLst/>
                      </a:prstGeom>
                      <a:noFill/>
                    </p:spPr>
                  </p:pic>
                </p:oleObj>
              </mc:Fallback>
            </mc:AlternateContent>
          </a:graphicData>
        </a:graphic>
      </p:graphicFrame>
      <p:sp>
        <p:nvSpPr>
          <p:cNvPr id="8" name="矩形 7"/>
          <p:cNvSpPr/>
          <p:nvPr/>
        </p:nvSpPr>
        <p:spPr>
          <a:xfrm>
            <a:off x="708659" y="3432472"/>
            <a:ext cx="7475219"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2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这种闭环系统的零点，在串联连接情况下，是受控系统零点与动态补偿器零点的总和；在反馈连接情况下，则是受控系统零点与动态补偿器极点而定总和。</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412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2475097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8" grpId="0"/>
    </p:bldLst>
  </p:timing>
</p:sld>
</file>

<file path=ppt/slides/slide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25780" y="1157299"/>
            <a:ext cx="770382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输出量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y</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通过</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F</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负反馈至参考输入的结构图见图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4-11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。该输出反馈系统动态方程为：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2872546" y="1805940"/>
          <a:ext cx="2532275" cy="787476"/>
        </p:xfrm>
        <a:graphic>
          <a:graphicData uri="http://schemas.openxmlformats.org/presentationml/2006/ole">
            <mc:AlternateContent xmlns:mc="http://schemas.openxmlformats.org/markup-compatibility/2006">
              <mc:Choice xmlns:v="urn:schemas-microsoft-com:vml" Requires="v">
                <p:oleObj spid="_x0000_s326658" name="Equation" r:id="rId3" imgW="1562100" imgH="482600" progId="Equation.DSMT4">
                  <p:embed/>
                </p:oleObj>
              </mc:Choice>
              <mc:Fallback>
                <p:oleObj name="Equation" r:id="rId3" imgW="1562100" imgH="4826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72546" y="1805940"/>
                        <a:ext cx="2532275" cy="787476"/>
                      </a:xfrm>
                      <a:prstGeom prst="rect">
                        <a:avLst/>
                      </a:prstGeom>
                      <a:noFill/>
                    </p:spPr>
                  </p:pic>
                </p:oleObj>
              </mc:Fallback>
            </mc:AlternateContent>
          </a:graphicData>
        </a:graphic>
      </p:graphicFrame>
      <p:sp>
        <p:nvSpPr>
          <p:cNvPr id="7" name="矩形 6"/>
          <p:cNvSpPr/>
          <p:nvPr/>
        </p:nvSpPr>
        <p:spPr>
          <a:xfrm>
            <a:off x="525780" y="2680794"/>
            <a:ext cx="7703820" cy="1477328"/>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若令</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，该输出反馈便等价为状态反馈。从结构图变换法则可知，常值状态反馈变换为输出反馈时，输出反馈中必含有输出量的各阶导数，因此</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F</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阵不是常数矩阵，自然给实现带来困难。可以推论，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F</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为常数矩阵时，不能任意配置极点。</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9" name="对象 8"/>
          <p:cNvGraphicFramePr>
            <a:graphicFrameLocks noChangeAspect="1"/>
          </p:cNvGraphicFramePr>
          <p:nvPr>
            <p:extLst/>
          </p:nvPr>
        </p:nvGraphicFramePr>
        <p:xfrm>
          <a:off x="1303020" y="2766060"/>
          <a:ext cx="851984" cy="289066"/>
        </p:xfrm>
        <a:graphic>
          <a:graphicData uri="http://schemas.openxmlformats.org/presentationml/2006/ole">
            <mc:AlternateContent xmlns:mc="http://schemas.openxmlformats.org/markup-compatibility/2006">
              <mc:Choice xmlns:v="urn:schemas-microsoft-com:vml" Requires="v">
                <p:oleObj spid="_x0000_s326659" name="Equation" r:id="rId5" imgW="532937" imgH="177646" progId="Equation.DSMT4">
                  <p:embed/>
                </p:oleObj>
              </mc:Choice>
              <mc:Fallback>
                <p:oleObj name="Equation" r:id="rId5" imgW="532937" imgH="177646"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03020" y="2766060"/>
                        <a:ext cx="851984" cy="289066"/>
                      </a:xfrm>
                      <a:prstGeom prst="rect">
                        <a:avLst/>
                      </a:prstGeom>
                      <a:noFill/>
                    </p:spPr>
                  </p:pic>
                </p:oleObj>
              </mc:Fallback>
            </mc:AlternateContent>
          </a:graphicData>
        </a:graphic>
      </p:graphicFrame>
      <p:sp>
        <p:nvSpPr>
          <p:cNvPr id="10" name="矩形 9"/>
          <p:cNvSpPr/>
          <p:nvPr/>
        </p:nvSpPr>
        <p:spPr>
          <a:xfrm>
            <a:off x="525780" y="4137671"/>
            <a:ext cx="770382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输出至参考输入的反馈既不会改变受控对象的能控性，也不会改变受控对象的能观性。</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413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38783609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par>
                                <p:cTn id="13" presetID="10" presetClass="entr" presetSubtype="0" fill="hold" nodeType="with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500"/>
                                        <p:tgtEl>
                                          <p:spTgt spid="9"/>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10">
                                            <p:txEl>
                                              <p:pRg st="0" end="0"/>
                                            </p:txEl>
                                          </p:spTgt>
                                        </p:tgtEl>
                                        <p:attrNameLst>
                                          <p:attrName>style.visibility</p:attrName>
                                        </p:attrNameLst>
                                      </p:cBhvr>
                                      <p:to>
                                        <p:strVal val="visible"/>
                                      </p:to>
                                    </p:set>
                                    <p:animEffect transition="in" filter="fade">
                                      <p:cBhvr>
                                        <p:cTn id="20" dur="500"/>
                                        <p:tgtEl>
                                          <p:spTgt spid="1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20040" y="1191589"/>
            <a:ext cx="7806690"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“常值状态反馈变换为输出反馈时，输出反馈中必含有输出量的各阶导数”：</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2360295" y="1700799"/>
          <a:ext cx="3937635" cy="1996705"/>
        </p:xfrm>
        <a:graphic>
          <a:graphicData uri="http://schemas.openxmlformats.org/presentationml/2006/ole">
            <mc:AlternateContent xmlns:mc="http://schemas.openxmlformats.org/markup-compatibility/2006">
              <mc:Choice xmlns:v="urn:schemas-microsoft-com:vml" Requires="v">
                <p:oleObj spid="_x0000_s327682" name="Equation" r:id="rId3" imgW="3365500" imgH="1701800" progId="Equation.DSMT4">
                  <p:embed/>
                </p:oleObj>
              </mc:Choice>
              <mc:Fallback>
                <p:oleObj name="Equation" r:id="rId3" imgW="3365500" imgH="17018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60295" y="1700799"/>
                        <a:ext cx="3937635" cy="1996705"/>
                      </a:xfrm>
                      <a:prstGeom prst="rect">
                        <a:avLst/>
                      </a:prstGeom>
                      <a:noFill/>
                    </p:spPr>
                  </p:pic>
                </p:oleObj>
              </mc:Fallback>
            </mc:AlternateContent>
          </a:graphicData>
        </a:graphic>
      </p:graphicFrame>
      <p:sp>
        <p:nvSpPr>
          <p:cNvPr id="7" name="矩形 6"/>
          <p:cNvSpPr/>
          <p:nvPr/>
        </p:nvSpPr>
        <p:spPr>
          <a:xfrm>
            <a:off x="222662" y="3791214"/>
            <a:ext cx="3647152"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Arial Unicode MS" panose="020B0604020202020204" pitchFamily="34" charset="-122"/>
              </a:rPr>
              <a:t>上面的方程，写成矩阵形式为：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9" name="对象 8"/>
          <p:cNvGraphicFramePr>
            <a:graphicFrameLocks noChangeAspect="1"/>
          </p:cNvGraphicFramePr>
          <p:nvPr>
            <p:extLst/>
          </p:nvPr>
        </p:nvGraphicFramePr>
        <p:xfrm>
          <a:off x="2360295" y="4312711"/>
          <a:ext cx="3937635" cy="1383768"/>
        </p:xfrm>
        <a:graphic>
          <a:graphicData uri="http://schemas.openxmlformats.org/presentationml/2006/ole">
            <mc:AlternateContent xmlns:mc="http://schemas.openxmlformats.org/markup-compatibility/2006">
              <mc:Choice xmlns:v="urn:schemas-microsoft-com:vml" Requires="v">
                <p:oleObj spid="_x0000_s327683" name="Equation" r:id="rId5" imgW="3683000" imgH="1295400" progId="Equation.DSMT4">
                  <p:embed/>
                </p:oleObj>
              </mc:Choice>
              <mc:Fallback>
                <p:oleObj name="Equation" r:id="rId5" imgW="3683000" imgH="129540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360295" y="4312711"/>
                        <a:ext cx="3937635" cy="1383768"/>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414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37037749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par>
                                <p:cTn id="13" presetID="10" presetClass="entr" presetSubtype="0" fill="hold" nodeType="with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605790" y="1198906"/>
            <a:ext cx="8035290"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Notice that the matrix on the left-hand side is the </a:t>
            </a:r>
            <a:r>
              <a:rPr kumimoji="0" lang="en-US" altLang="zh-CN" sz="1800" b="0" i="0" u="none" strike="noStrike" kern="100" cap="none" spc="0" normalizeH="0" baseline="0" noProof="0" dirty="0" err="1">
                <a:ln>
                  <a:noFill/>
                </a:ln>
                <a:solidFill>
                  <a:prstClr val="black"/>
                </a:solidFill>
                <a:effectLst/>
                <a:uLnTx/>
                <a:uFillTx/>
                <a:latin typeface="宋体" panose="02010600030101010101" pitchFamily="2" charset="-122"/>
                <a:ea typeface="等线" panose="02010600030101010101" pitchFamily="2" charset="-122"/>
                <a:cs typeface="+mn-cs"/>
              </a:rPr>
              <a:t>observability</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 matrix    . If the system is observable, the equation can be solved to give </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Rectangle 2"/>
          <p:cNvSpPr>
            <a:spLocks noChangeArrowheads="1"/>
          </p:cNvSpPr>
          <p:nvPr/>
        </p:nvSpPr>
        <p:spPr bwMode="auto">
          <a:xfrm>
            <a:off x="1531621" y="335908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1531620" y="1654933"/>
          <a:ext cx="262890" cy="300446"/>
        </p:xfrm>
        <a:graphic>
          <a:graphicData uri="http://schemas.openxmlformats.org/presentationml/2006/ole">
            <mc:AlternateContent xmlns:mc="http://schemas.openxmlformats.org/markup-compatibility/2006">
              <mc:Choice xmlns:v="urn:schemas-microsoft-com:vml" Requires="v">
                <p:oleObj spid="_x0000_s328706" name="Equation" r:id="rId3" imgW="203112" imgH="228501" progId="Equation.DSMT4">
                  <p:embed/>
                </p:oleObj>
              </mc:Choice>
              <mc:Fallback>
                <p:oleObj name="Equation" r:id="rId3" imgW="203112" imgH="228501"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31620" y="1654933"/>
                        <a:ext cx="262890" cy="300446"/>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1954530" y="2306902"/>
          <a:ext cx="4331971" cy="1487747"/>
        </p:xfrm>
        <a:graphic>
          <a:graphicData uri="http://schemas.openxmlformats.org/presentationml/2006/ole">
            <mc:AlternateContent xmlns:mc="http://schemas.openxmlformats.org/markup-compatibility/2006">
              <mc:Choice xmlns:v="urn:schemas-microsoft-com:vml" Requires="v">
                <p:oleObj spid="_x0000_s328707" name="Equation" r:id="rId5" imgW="3771900" imgH="1295400" progId="Equation.DSMT4">
                  <p:embed/>
                </p:oleObj>
              </mc:Choice>
              <mc:Fallback>
                <p:oleObj name="Equation" r:id="rId5" imgW="3771900" imgH="129540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54530" y="2306902"/>
                        <a:ext cx="4331971" cy="1487747"/>
                      </a:xfrm>
                      <a:prstGeom prst="rect">
                        <a:avLst/>
                      </a:prstGeom>
                      <a:noFill/>
                    </p:spPr>
                  </p:pic>
                </p:oleObj>
              </mc:Fallback>
            </mc:AlternateContent>
          </a:graphicData>
        </a:graphic>
      </p:graphicFrame>
      <p:sp>
        <p:nvSpPr>
          <p:cNvPr id="9" name="矩形 8"/>
          <p:cNvSpPr/>
          <p:nvPr/>
        </p:nvSpPr>
        <p:spPr>
          <a:xfrm>
            <a:off x="605790" y="3794900"/>
            <a:ext cx="8035290" cy="2169825"/>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This is an exact expression for the state. The state is obtained by differentiating inputs and outputs. Notice that it has been derived under the assumption that there is no measurement noise. Differentiation can give very large errors when there is measurement noise and the method is therefore not very practical particularly when derivatives of high order</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415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293283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38539" y="1207132"/>
            <a:ext cx="4096301" cy="49629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4.3.2 </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从输出到</a:t>
            </a:r>
            <a:r>
              <a:rPr kumimoji="0" lang="en-US"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处的反馈</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2197151" y="1207132"/>
          <a:ext cx="379078" cy="399029"/>
        </p:xfrm>
        <a:graphic>
          <a:graphicData uri="http://schemas.openxmlformats.org/presentationml/2006/ole">
            <mc:AlternateContent xmlns:mc="http://schemas.openxmlformats.org/markup-compatibility/2006">
              <mc:Choice xmlns:v="urn:schemas-microsoft-com:vml" Requires="v">
                <p:oleObj spid="_x0000_s329730" name="Equation" r:id="rId3" imgW="177646" imgH="190335" progId="Equation.DSMT4">
                  <p:embed/>
                </p:oleObj>
              </mc:Choice>
              <mc:Fallback>
                <p:oleObj name="Equation" r:id="rId3" imgW="177646" imgH="190335"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97151" y="1207132"/>
                        <a:ext cx="379078" cy="399029"/>
                      </a:xfrm>
                      <a:prstGeom prst="rect">
                        <a:avLst/>
                      </a:prstGeom>
                      <a:noFill/>
                    </p:spPr>
                  </p:pic>
                </p:oleObj>
              </mc:Fallback>
            </mc:AlternateContent>
          </a:graphicData>
        </a:graphic>
      </p:graphicFrame>
      <p:sp>
        <p:nvSpPr>
          <p:cNvPr id="7" name="矩形 6"/>
          <p:cNvSpPr/>
          <p:nvPr/>
        </p:nvSpPr>
        <p:spPr>
          <a:xfrm>
            <a:off x="463265" y="1726709"/>
            <a:ext cx="2685351" cy="369332"/>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方框图如图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4-12</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所示。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pic>
        <p:nvPicPr>
          <p:cNvPr id="77827" name="Picture 3" descr="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03552" y="2160493"/>
            <a:ext cx="3071098" cy="1597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矩形 10"/>
          <p:cNvSpPr/>
          <p:nvPr/>
        </p:nvSpPr>
        <p:spPr>
          <a:xfrm>
            <a:off x="2262849" y="3773023"/>
            <a:ext cx="3952504" cy="369332"/>
          </a:xfrm>
          <a:prstGeom prst="rect">
            <a:avLst/>
          </a:prstGeom>
        </p:spPr>
        <p:txBody>
          <a:bodyPr wrap="square">
            <a:spAutoFit/>
          </a:bodyPr>
          <a:lstStyle/>
          <a:p>
            <a:pPr marL="0" marR="0" lvl="0" indent="228600" algn="ctr"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4-12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从输出到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处的反馈</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3" name="对象 12"/>
          <p:cNvGraphicFramePr>
            <a:graphicFrameLocks noChangeAspect="1"/>
          </p:cNvGraphicFramePr>
          <p:nvPr>
            <p:extLst/>
          </p:nvPr>
        </p:nvGraphicFramePr>
        <p:xfrm>
          <a:off x="4626583" y="3799990"/>
          <a:ext cx="260300" cy="274000"/>
        </p:xfrm>
        <a:graphic>
          <a:graphicData uri="http://schemas.openxmlformats.org/presentationml/2006/ole">
            <mc:AlternateContent xmlns:mc="http://schemas.openxmlformats.org/markup-compatibility/2006">
              <mc:Choice xmlns:v="urn:schemas-microsoft-com:vml" Requires="v">
                <p:oleObj spid="_x0000_s329731" name="Equation" r:id="rId6" imgW="177480" imgH="190440" progId="Equation.DSMT4">
                  <p:embed/>
                </p:oleObj>
              </mc:Choice>
              <mc:Fallback>
                <p:oleObj name="Equation" r:id="rId6" imgW="177480" imgH="190440" progId="Equation.DSMT4">
                  <p:embed/>
                  <p:pic>
                    <p:nvPicPr>
                      <p:cNvPr id="13" name="对象 12"/>
                      <p:cNvPicPr>
                        <a:picLocks noChangeAspect="1" noChangeArrowheads="1"/>
                      </p:cNvPicPr>
                      <p:nvPr/>
                    </p:nvPicPr>
                    <p:blipFill>
                      <a:blip r:embed="rId7"/>
                      <a:srcRect/>
                      <a:stretch>
                        <a:fillRect/>
                      </a:stretch>
                    </p:blipFill>
                    <p:spPr bwMode="auto">
                      <a:xfrm>
                        <a:off x="4626583" y="3799990"/>
                        <a:ext cx="260300" cy="274000"/>
                      </a:xfrm>
                      <a:prstGeom prst="rect">
                        <a:avLst/>
                      </a:prstGeom>
                      <a:noFill/>
                    </p:spPr>
                  </p:pic>
                </p:oleObj>
              </mc:Fallback>
            </mc:AlternateContent>
          </a:graphicData>
        </a:graphic>
      </p:graphicFrame>
      <p:sp>
        <p:nvSpPr>
          <p:cNvPr id="12" name="矩形 11"/>
          <p:cNvSpPr/>
          <p:nvPr/>
        </p:nvSpPr>
        <p:spPr>
          <a:xfrm>
            <a:off x="463265" y="4032606"/>
            <a:ext cx="2954655" cy="507831"/>
          </a:xfrm>
          <a:prstGeom prst="rect">
            <a:avLst/>
          </a:prstGeom>
        </p:spPr>
        <p:txBody>
          <a:bodyPr wrap="non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tab pos="85725"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原受控系统动态方程为：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5" name="对象 14"/>
          <p:cNvGraphicFramePr>
            <a:graphicFrameLocks noChangeAspect="1"/>
          </p:cNvGraphicFramePr>
          <p:nvPr>
            <p:extLst/>
          </p:nvPr>
        </p:nvGraphicFramePr>
        <p:xfrm>
          <a:off x="3394837" y="4602591"/>
          <a:ext cx="1794384" cy="855268"/>
        </p:xfrm>
        <a:graphic>
          <a:graphicData uri="http://schemas.openxmlformats.org/presentationml/2006/ole">
            <mc:AlternateContent xmlns:mc="http://schemas.openxmlformats.org/markup-compatibility/2006">
              <mc:Choice xmlns:v="urn:schemas-microsoft-com:vml" Requires="v">
                <p:oleObj spid="_x0000_s329732" name="Equation" r:id="rId8" imgW="1016000" imgH="482600" progId="Equation.DSMT4">
                  <p:embed/>
                </p:oleObj>
              </mc:Choice>
              <mc:Fallback>
                <p:oleObj name="Equation" r:id="rId8" imgW="1016000" imgH="482600" progId="Equation.DSMT4">
                  <p:embed/>
                  <p:pic>
                    <p:nvPicPr>
                      <p:cNvPr id="15" name="对象 1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394837" y="4602591"/>
                        <a:ext cx="1794384" cy="855268"/>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416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8940728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nodeType="withEffect">
                                  <p:stCondLst>
                                    <p:cond delay="0"/>
                                  </p:stCondLst>
                                  <p:childTnLst>
                                    <p:set>
                                      <p:cBhvr>
                                        <p:cTn id="9" dur="1" fill="hold">
                                          <p:stCondLst>
                                            <p:cond delay="0"/>
                                          </p:stCondLst>
                                        </p:cTn>
                                        <p:tgtEl>
                                          <p:spTgt spid="77827"/>
                                        </p:tgtEl>
                                        <p:attrNameLst>
                                          <p:attrName>style.visibility</p:attrName>
                                        </p:attrNameLst>
                                      </p:cBhvr>
                                      <p:to>
                                        <p:strVal val="visible"/>
                                      </p:to>
                                    </p:set>
                                    <p:animEffect transition="in" filter="fade">
                                      <p:cBhvr>
                                        <p:cTn id="10" dur="500"/>
                                        <p:tgtEl>
                                          <p:spTgt spid="77827"/>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fade">
                                      <p:cBhvr>
                                        <p:cTn id="13" dur="500"/>
                                        <p:tgtEl>
                                          <p:spTgt spid="11"/>
                                        </p:tgtEl>
                                      </p:cBhvr>
                                    </p:animEffect>
                                  </p:childTnLst>
                                </p:cTn>
                              </p:par>
                              <p:par>
                                <p:cTn id="14" presetID="10" presetClass="entr" presetSubtype="0" fill="hold" nodeType="withEffect">
                                  <p:stCondLst>
                                    <p:cond delay="0"/>
                                  </p:stCondLst>
                                  <p:childTnLst>
                                    <p:set>
                                      <p:cBhvr>
                                        <p:cTn id="15" dur="1" fill="hold">
                                          <p:stCondLst>
                                            <p:cond delay="0"/>
                                          </p:stCondLst>
                                        </p:cTn>
                                        <p:tgtEl>
                                          <p:spTgt spid="13"/>
                                        </p:tgtEl>
                                        <p:attrNameLst>
                                          <p:attrName>style.visibility</p:attrName>
                                        </p:attrNameLst>
                                      </p:cBhvr>
                                      <p:to>
                                        <p:strVal val="visible"/>
                                      </p:to>
                                    </p:set>
                                    <p:animEffect transition="in" filter="fade">
                                      <p:cBhvr>
                                        <p:cTn id="16" dur="500"/>
                                        <p:tgtEl>
                                          <p:spTgt spid="13"/>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par>
                                <p:cTn id="22" presetID="10" presetClass="entr" presetSubtype="0" fill="hold" nodeType="withEffect">
                                  <p:stCondLst>
                                    <p:cond delay="0"/>
                                  </p:stCondLst>
                                  <p:childTnLst>
                                    <p:set>
                                      <p:cBhvr>
                                        <p:cTn id="23" dur="1" fill="hold">
                                          <p:stCondLst>
                                            <p:cond delay="0"/>
                                          </p:stCondLst>
                                        </p:cTn>
                                        <p:tgtEl>
                                          <p:spTgt spid="15"/>
                                        </p:tgtEl>
                                        <p:attrNameLst>
                                          <p:attrName>style.visibility</p:attrName>
                                        </p:attrNameLst>
                                      </p:cBhvr>
                                      <p:to>
                                        <p:strVal val="visible"/>
                                      </p:to>
                                    </p:set>
                                    <p:animEffect transition="in" filter="fade">
                                      <p:cBhvr>
                                        <p:cTn id="24"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1" grpId="0"/>
      <p:bldP spid="12" grpId="0"/>
    </p:bldLst>
  </p:timing>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36057" y="1266296"/>
            <a:ext cx="3185487" cy="369332"/>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反馈后，系统的动态方程为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Rectangle 2"/>
          <p:cNvSpPr>
            <a:spLocks noChangeArrowheads="1"/>
          </p:cNvSpPr>
          <p:nvPr/>
        </p:nvSpPr>
        <p:spPr bwMode="auto">
          <a:xfrm>
            <a:off x="3268981" y="207892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2137410" y="1848379"/>
          <a:ext cx="4137660" cy="775811"/>
        </p:xfrm>
        <a:graphic>
          <a:graphicData uri="http://schemas.openxmlformats.org/presentationml/2006/ole">
            <mc:AlternateContent xmlns:mc="http://schemas.openxmlformats.org/markup-compatibility/2006">
              <mc:Choice xmlns:v="urn:schemas-microsoft-com:vml" Requires="v">
                <p:oleObj spid="_x0000_s330754" name="Equation" r:id="rId3" imgW="2590800" imgH="482600" progId="Equation.DSMT4">
                  <p:embed/>
                </p:oleObj>
              </mc:Choice>
              <mc:Fallback>
                <p:oleObj name="Equation" r:id="rId3" imgW="2590800" imgH="4826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37410" y="1848379"/>
                        <a:ext cx="4137660" cy="775811"/>
                      </a:xfrm>
                      <a:prstGeom prst="rect">
                        <a:avLst/>
                      </a:prstGeom>
                      <a:noFill/>
                    </p:spPr>
                  </p:pic>
                </p:oleObj>
              </mc:Fallback>
            </mc:AlternateContent>
          </a:graphicData>
        </a:graphic>
      </p:graphicFrame>
      <p:sp>
        <p:nvSpPr>
          <p:cNvPr id="7" name="矩形 6"/>
          <p:cNvSpPr/>
          <p:nvPr/>
        </p:nvSpPr>
        <p:spPr>
          <a:xfrm>
            <a:off x="259140" y="2976087"/>
            <a:ext cx="7887102" cy="646331"/>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其中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G</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Y</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的维数，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n</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为状态向量的维数。记为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，其传递矩阵为：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9" name="对象 8"/>
          <p:cNvGraphicFramePr>
            <a:graphicFrameLocks noChangeAspect="1"/>
          </p:cNvGraphicFramePr>
          <p:nvPr>
            <p:extLst/>
          </p:nvPr>
        </p:nvGraphicFramePr>
        <p:xfrm>
          <a:off x="1440180" y="2985387"/>
          <a:ext cx="525780" cy="302324"/>
        </p:xfrm>
        <a:graphic>
          <a:graphicData uri="http://schemas.openxmlformats.org/presentationml/2006/ole">
            <mc:AlternateContent xmlns:mc="http://schemas.openxmlformats.org/markup-compatibility/2006">
              <mc:Choice xmlns:v="urn:schemas-microsoft-com:vml" Requires="v">
                <p:oleObj spid="_x0000_s330755" name="Equation" r:id="rId5" imgW="304404" imgH="177569" progId="Equation.DSMT4">
                  <p:embed/>
                </p:oleObj>
              </mc:Choice>
              <mc:Fallback>
                <p:oleObj name="Equation" r:id="rId5" imgW="304404" imgH="177569"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40180" y="2985387"/>
                        <a:ext cx="525780" cy="302324"/>
                      </a:xfrm>
                      <a:prstGeom prst="rect">
                        <a:avLst/>
                      </a:prstGeom>
                      <a:noFill/>
                    </p:spPr>
                  </p:pic>
                </p:oleObj>
              </mc:Fallback>
            </mc:AlternateContent>
          </a:graphicData>
        </a:graphic>
      </p:graphicFrame>
      <p:graphicFrame>
        <p:nvGraphicFramePr>
          <p:cNvPr id="11" name="对象 10"/>
          <p:cNvGraphicFramePr>
            <a:graphicFrameLocks noChangeAspect="1"/>
          </p:cNvGraphicFramePr>
          <p:nvPr>
            <p:extLst/>
          </p:nvPr>
        </p:nvGraphicFramePr>
        <p:xfrm>
          <a:off x="2388870" y="3026585"/>
          <a:ext cx="140093" cy="295751"/>
        </p:xfrm>
        <a:graphic>
          <a:graphicData uri="http://schemas.openxmlformats.org/presentationml/2006/ole">
            <mc:AlternateContent xmlns:mc="http://schemas.openxmlformats.org/markup-compatibility/2006">
              <mc:Choice xmlns:v="urn:schemas-microsoft-com:vml" Requires="v">
                <p:oleObj spid="_x0000_s330756" name="Equation" r:id="rId7" imgW="88669" imgH="177338" progId="Equation.DSMT4">
                  <p:embed/>
                </p:oleObj>
              </mc:Choice>
              <mc:Fallback>
                <p:oleObj name="Equation" r:id="rId7" imgW="88669" imgH="177338"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388870" y="3026585"/>
                        <a:ext cx="140093" cy="295751"/>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6420312" y="2976087"/>
          <a:ext cx="1291590" cy="352252"/>
        </p:xfrm>
        <a:graphic>
          <a:graphicData uri="http://schemas.openxmlformats.org/presentationml/2006/ole">
            <mc:AlternateContent xmlns:mc="http://schemas.openxmlformats.org/markup-compatibility/2006">
              <mc:Choice xmlns:v="urn:schemas-microsoft-com:vml" Requires="v">
                <p:oleObj spid="_x0000_s330757" name="Equation" r:id="rId9" imgW="939392" imgH="253890" progId="Equation.DSMT4">
                  <p:embed/>
                </p:oleObj>
              </mc:Choice>
              <mc:Fallback>
                <p:oleObj name="Equation" r:id="rId9" imgW="939392" imgH="253890"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420312" y="2976087"/>
                        <a:ext cx="1291590" cy="352252"/>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2666122" y="3599335"/>
          <a:ext cx="2643125" cy="399222"/>
        </p:xfrm>
        <a:graphic>
          <a:graphicData uri="http://schemas.openxmlformats.org/presentationml/2006/ole">
            <mc:AlternateContent xmlns:mc="http://schemas.openxmlformats.org/markup-compatibility/2006">
              <mc:Choice xmlns:v="urn:schemas-microsoft-com:vml" Requires="v">
                <p:oleObj spid="_x0000_s330758" name="Equation" r:id="rId11" imgW="1828800" imgH="279400" progId="Equation.DSMT4">
                  <p:embed/>
                </p:oleObj>
              </mc:Choice>
              <mc:Fallback>
                <p:oleObj name="Equation" r:id="rId11" imgW="1828800" imgH="279400" progId="Equation.DSMT4">
                  <p:embed/>
                  <p:pic>
                    <p:nvPicPr>
                      <p:cNvPr id="15" name="对象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666122" y="3599335"/>
                        <a:ext cx="2643125" cy="399222"/>
                      </a:xfrm>
                      <a:prstGeom prst="rect">
                        <a:avLst/>
                      </a:prstGeom>
                      <a:noFill/>
                    </p:spPr>
                  </p:pic>
                </p:oleObj>
              </mc:Fallback>
            </mc:AlternateContent>
          </a:graphicData>
        </a:graphic>
      </p:graphicFrame>
      <p:sp>
        <p:nvSpPr>
          <p:cNvPr id="16" name="矩形 15"/>
          <p:cNvSpPr/>
          <p:nvPr/>
        </p:nvSpPr>
        <p:spPr>
          <a:xfrm>
            <a:off x="525780" y="4358001"/>
            <a:ext cx="7791912" cy="78483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定理</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采用输出至状态微分的反馈，可以任意配置闭环极点的充要条件是受控对象可观测。</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417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837209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par>
                                <p:cTn id="13" presetID="10" presetClass="entr" presetSubtype="0" fill="hold" nodeType="with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500"/>
                                        <p:tgtEl>
                                          <p:spTgt spid="9"/>
                                        </p:tgtEl>
                                      </p:cBhvr>
                                    </p:animEffect>
                                  </p:childTnLst>
                                </p:cTn>
                              </p:par>
                              <p:par>
                                <p:cTn id="16" presetID="10" presetClass="entr" presetSubtype="0" fill="hold" nodeType="with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fade">
                                      <p:cBhvr>
                                        <p:cTn id="18" dur="500"/>
                                        <p:tgtEl>
                                          <p:spTgt spid="11"/>
                                        </p:tgtEl>
                                      </p:cBhvr>
                                    </p:animEffect>
                                  </p:childTnLst>
                                </p:cTn>
                              </p:par>
                              <p:par>
                                <p:cTn id="19" presetID="10" presetClass="entr" presetSubtype="0" fill="hold" nodeType="with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fade">
                                      <p:cBhvr>
                                        <p:cTn id="21" dur="500"/>
                                        <p:tgtEl>
                                          <p:spTgt spid="13"/>
                                        </p:tgtEl>
                                      </p:cBhvr>
                                    </p:animEffect>
                                  </p:childTnLst>
                                </p:cTn>
                              </p:par>
                              <p:par>
                                <p:cTn id="22" presetID="10" presetClass="entr" presetSubtype="0" fill="hold" nodeType="withEffect">
                                  <p:stCondLst>
                                    <p:cond delay="0"/>
                                  </p:stCondLst>
                                  <p:childTnLst>
                                    <p:set>
                                      <p:cBhvr>
                                        <p:cTn id="23" dur="1" fill="hold">
                                          <p:stCondLst>
                                            <p:cond delay="0"/>
                                          </p:stCondLst>
                                        </p:cTn>
                                        <p:tgtEl>
                                          <p:spTgt spid="15"/>
                                        </p:tgtEl>
                                        <p:attrNameLst>
                                          <p:attrName>style.visibility</p:attrName>
                                        </p:attrNameLst>
                                      </p:cBhvr>
                                      <p:to>
                                        <p:strVal val="visible"/>
                                      </p:to>
                                    </p:set>
                                    <p:animEffect transition="in" filter="fade">
                                      <p:cBhvr>
                                        <p:cTn id="24" dur="500"/>
                                        <p:tgtEl>
                                          <p:spTgt spid="15"/>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16"/>
                                        </p:tgtEl>
                                        <p:attrNameLst>
                                          <p:attrName>style.visibility</p:attrName>
                                        </p:attrNameLst>
                                      </p:cBhvr>
                                      <p:to>
                                        <p:strVal val="visible"/>
                                      </p:to>
                                    </p:set>
                                    <p:animEffect transition="in" filter="fade">
                                      <p:cBhvr>
                                        <p:cTn id="29"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6" grpId="0"/>
    </p:bldLst>
  </p:timing>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70282" y="1161172"/>
            <a:ext cx="880369"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证明</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5" name="矩形 4"/>
          <p:cNvSpPr/>
          <p:nvPr/>
        </p:nvSpPr>
        <p:spPr>
          <a:xfrm>
            <a:off x="1040130" y="1427411"/>
            <a:ext cx="7166610" cy="1477328"/>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用对偶定理来证明。若系统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可观测，则对偶系统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可控，闭环系统矩阵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的特征值可任意配置。但</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的特征值与</a:t>
            </a:r>
            <a:endPar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的特征值式相同的，故当且仅当</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可观测时，可任意配置</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的特征值。</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7" name="对象 6"/>
          <p:cNvGraphicFramePr>
            <a:graphicFrameLocks noChangeAspect="1"/>
          </p:cNvGraphicFramePr>
          <p:nvPr>
            <p:extLst/>
          </p:nvPr>
        </p:nvGraphicFramePr>
        <p:xfrm>
          <a:off x="3869991" y="1507420"/>
          <a:ext cx="800594" cy="354362"/>
        </p:xfrm>
        <a:graphic>
          <a:graphicData uri="http://schemas.openxmlformats.org/presentationml/2006/ole">
            <mc:AlternateContent xmlns:mc="http://schemas.openxmlformats.org/markup-compatibility/2006">
              <mc:Choice xmlns:v="urn:schemas-microsoft-com:vml" Requires="v">
                <p:oleObj spid="_x0000_s331778" name="Equation" r:id="rId3" imgW="583947" imgH="253890" progId="Equation.DSMT4">
                  <p:embed/>
                </p:oleObj>
              </mc:Choice>
              <mc:Fallback>
                <p:oleObj name="Equation" r:id="rId3" imgW="583947" imgH="253890"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69991" y="1507420"/>
                        <a:ext cx="800594" cy="354362"/>
                      </a:xfrm>
                      <a:prstGeom prst="rect">
                        <a:avLst/>
                      </a:prstGeom>
                      <a:noFill/>
                    </p:spPr>
                  </p:pic>
                </p:oleObj>
              </mc:Fallback>
            </mc:AlternateContent>
          </a:graphicData>
        </a:graphic>
      </p:graphicFrame>
      <p:graphicFrame>
        <p:nvGraphicFramePr>
          <p:cNvPr id="9" name="对象 8"/>
          <p:cNvGraphicFramePr>
            <a:graphicFrameLocks noChangeAspect="1"/>
          </p:cNvGraphicFramePr>
          <p:nvPr>
            <p:extLst/>
          </p:nvPr>
        </p:nvGraphicFramePr>
        <p:xfrm>
          <a:off x="6710127" y="1507421"/>
          <a:ext cx="910827" cy="310753"/>
        </p:xfrm>
        <a:graphic>
          <a:graphicData uri="http://schemas.openxmlformats.org/presentationml/2006/ole">
            <mc:AlternateContent xmlns:mc="http://schemas.openxmlformats.org/markup-compatibility/2006">
              <mc:Choice xmlns:v="urn:schemas-microsoft-com:vml" Requires="v">
                <p:oleObj spid="_x0000_s331779" name="Equation" r:id="rId5" imgW="812447" imgH="279279" progId="Equation.DSMT4">
                  <p:embed/>
                </p:oleObj>
              </mc:Choice>
              <mc:Fallback>
                <p:oleObj name="Equation" r:id="rId5" imgW="812447" imgH="279279"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710127" y="1507421"/>
                        <a:ext cx="910827" cy="310753"/>
                      </a:xfrm>
                      <a:prstGeom prst="rect">
                        <a:avLst/>
                      </a:prstGeom>
                      <a:noFill/>
                    </p:spPr>
                  </p:pic>
                </p:oleObj>
              </mc:Fallback>
            </mc:AlternateContent>
          </a:graphicData>
        </a:graphic>
      </p:graphicFrame>
      <p:graphicFrame>
        <p:nvGraphicFramePr>
          <p:cNvPr id="11" name="对象 10"/>
          <p:cNvGraphicFramePr>
            <a:graphicFrameLocks noChangeAspect="1"/>
          </p:cNvGraphicFramePr>
          <p:nvPr>
            <p:extLst/>
          </p:nvPr>
        </p:nvGraphicFramePr>
        <p:xfrm>
          <a:off x="2486740" y="1861782"/>
          <a:ext cx="867104" cy="285750"/>
        </p:xfrm>
        <a:graphic>
          <a:graphicData uri="http://schemas.openxmlformats.org/presentationml/2006/ole">
            <mc:AlternateContent xmlns:mc="http://schemas.openxmlformats.org/markup-compatibility/2006">
              <mc:Choice xmlns:v="urn:schemas-microsoft-com:vml" Requires="v">
                <p:oleObj spid="_x0000_s331780" name="Equation" r:id="rId7" imgW="838200" imgH="279400" progId="Equation.DSMT4">
                  <p:embed/>
                </p:oleObj>
              </mc:Choice>
              <mc:Fallback>
                <p:oleObj name="Equation" r:id="rId7" imgW="838200" imgH="279400"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86740" y="1861782"/>
                        <a:ext cx="867104" cy="285750"/>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6007033" y="1848079"/>
          <a:ext cx="908686" cy="299453"/>
        </p:xfrm>
        <a:graphic>
          <a:graphicData uri="http://schemas.openxmlformats.org/presentationml/2006/ole">
            <mc:AlternateContent xmlns:mc="http://schemas.openxmlformats.org/markup-compatibility/2006">
              <mc:Choice xmlns:v="urn:schemas-microsoft-com:vml" Requires="v">
                <p:oleObj spid="_x0000_s331781" name="Equation" r:id="rId9" imgW="838200" imgH="279400" progId="Equation.DSMT4">
                  <p:embed/>
                </p:oleObj>
              </mc:Choice>
              <mc:Fallback>
                <p:oleObj name="Equation" r:id="rId9" imgW="838200" imgH="279400"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007033" y="1848079"/>
                        <a:ext cx="908686" cy="299453"/>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1089216" y="2147532"/>
          <a:ext cx="1831076" cy="370449"/>
        </p:xfrm>
        <a:graphic>
          <a:graphicData uri="http://schemas.openxmlformats.org/presentationml/2006/ole">
            <mc:AlternateContent xmlns:mc="http://schemas.openxmlformats.org/markup-compatibility/2006">
              <mc:Choice xmlns:v="urn:schemas-microsoft-com:vml" Requires="v">
                <p:oleObj spid="_x0000_s331782" name="Equation" r:id="rId11" imgW="1651000" imgH="330200" progId="Equation.DSMT4">
                  <p:embed/>
                </p:oleObj>
              </mc:Choice>
              <mc:Fallback>
                <p:oleObj name="Equation" r:id="rId11" imgW="1651000" imgH="330200" progId="Equation.DSMT4">
                  <p:embed/>
                  <p:pic>
                    <p:nvPicPr>
                      <p:cNvPr id="15" name="对象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089216" y="2147532"/>
                        <a:ext cx="1831076" cy="370449"/>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6133453" y="2176790"/>
          <a:ext cx="782266" cy="346249"/>
        </p:xfrm>
        <a:graphic>
          <a:graphicData uri="http://schemas.openxmlformats.org/presentationml/2006/ole">
            <mc:AlternateContent xmlns:mc="http://schemas.openxmlformats.org/markup-compatibility/2006">
              <mc:Choice xmlns:v="urn:schemas-microsoft-com:vml" Requires="v">
                <p:oleObj spid="_x0000_s331783" name="Equation" r:id="rId13" imgW="583947" imgH="253890" progId="Equation.DSMT4">
                  <p:embed/>
                </p:oleObj>
              </mc:Choice>
              <mc:Fallback>
                <p:oleObj name="Equation" r:id="rId13" imgW="583947" imgH="253890" progId="Equation.DSMT4">
                  <p:embed/>
                  <p:pic>
                    <p:nvPicPr>
                      <p:cNvPr id="17" name="对象 1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133453" y="2176790"/>
                        <a:ext cx="782266" cy="346249"/>
                      </a:xfrm>
                      <a:prstGeom prst="rect">
                        <a:avLst/>
                      </a:prstGeom>
                      <a:noFill/>
                    </p:spPr>
                  </p:pic>
                </p:oleObj>
              </mc:Fallback>
            </mc:AlternateContent>
          </a:graphicData>
        </a:graphic>
      </p:graphicFrame>
      <p:graphicFrame>
        <p:nvGraphicFramePr>
          <p:cNvPr id="19" name="对象 18"/>
          <p:cNvGraphicFramePr>
            <a:graphicFrameLocks noChangeAspect="1"/>
          </p:cNvGraphicFramePr>
          <p:nvPr>
            <p:extLst/>
          </p:nvPr>
        </p:nvGraphicFramePr>
        <p:xfrm>
          <a:off x="2264422" y="2544397"/>
          <a:ext cx="748319" cy="310841"/>
        </p:xfrm>
        <a:graphic>
          <a:graphicData uri="http://schemas.openxmlformats.org/presentationml/2006/ole">
            <mc:AlternateContent xmlns:mc="http://schemas.openxmlformats.org/markup-compatibility/2006">
              <mc:Choice xmlns:v="urn:schemas-microsoft-com:vml" Requires="v">
                <p:oleObj spid="_x0000_s331784" name="Equation" r:id="rId14" imgW="622030" imgH="253890" progId="Equation.DSMT4">
                  <p:embed/>
                </p:oleObj>
              </mc:Choice>
              <mc:Fallback>
                <p:oleObj name="Equation" r:id="rId14" imgW="622030" imgH="253890" progId="Equation.DSMT4">
                  <p:embed/>
                  <p:pic>
                    <p:nvPicPr>
                      <p:cNvPr id="19" name="对象 1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264422" y="2544397"/>
                        <a:ext cx="748319" cy="310841"/>
                      </a:xfrm>
                      <a:prstGeom prst="rect">
                        <a:avLst/>
                      </a:prstGeom>
                      <a:noFill/>
                    </p:spPr>
                  </p:pic>
                </p:oleObj>
              </mc:Fallback>
            </mc:AlternateContent>
          </a:graphicData>
        </a:graphic>
      </p:graphicFrame>
      <p:sp>
        <p:nvSpPr>
          <p:cNvPr id="24" name="矩形 23"/>
          <p:cNvSpPr/>
          <p:nvPr/>
        </p:nvSpPr>
        <p:spPr>
          <a:xfrm>
            <a:off x="270282" y="2881655"/>
            <a:ext cx="8610828"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该定理的证明方法也可用状态反馈极点配置定理证明的方法，即将能观受控对象变换为能观标准形。在变换后的空间内，可任意选择</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n</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个元素以便任意配置极点，且闭环零点并无改变，说明该类输出反馈不一定能保持原受控对象的能控性。</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26" name="对象 25"/>
          <p:cNvGraphicFramePr>
            <a:graphicFrameLocks noChangeAspect="1"/>
          </p:cNvGraphicFramePr>
          <p:nvPr>
            <p:extLst/>
          </p:nvPr>
        </p:nvGraphicFramePr>
        <p:xfrm>
          <a:off x="5636061" y="3306364"/>
          <a:ext cx="244810" cy="302412"/>
        </p:xfrm>
        <a:graphic>
          <a:graphicData uri="http://schemas.openxmlformats.org/presentationml/2006/ole">
            <mc:AlternateContent xmlns:mc="http://schemas.openxmlformats.org/markup-compatibility/2006">
              <mc:Choice xmlns:v="urn:schemas-microsoft-com:vml" Requires="v">
                <p:oleObj spid="_x0000_s331785" name="Equation" r:id="rId16" imgW="164957" imgH="203024" progId="Equation.DSMT4">
                  <p:embed/>
                </p:oleObj>
              </mc:Choice>
              <mc:Fallback>
                <p:oleObj name="Equation" r:id="rId16" imgW="164957" imgH="203024" progId="Equation.DSMT4">
                  <p:embed/>
                  <p:pic>
                    <p:nvPicPr>
                      <p:cNvPr id="26" name="对象 25"/>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636061" y="3306364"/>
                        <a:ext cx="244810" cy="302412"/>
                      </a:xfrm>
                      <a:prstGeom prst="rect">
                        <a:avLst/>
                      </a:prstGeom>
                      <a:noFill/>
                    </p:spPr>
                  </p:pic>
                </p:oleObj>
              </mc:Fallback>
            </mc:AlternateContent>
          </a:graphicData>
        </a:graphic>
      </p:graphicFrame>
      <p:sp>
        <p:nvSpPr>
          <p:cNvPr id="27" name="矩形 26"/>
          <p:cNvSpPr/>
          <p:nvPr/>
        </p:nvSpPr>
        <p:spPr>
          <a:xfrm>
            <a:off x="270282" y="3968368"/>
            <a:ext cx="8387255"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若受控对象存在这种输出反馈使闭环系统稳定，则称该受控对象是输出可镇定的。</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8" name="矩形 27"/>
          <p:cNvSpPr/>
          <p:nvPr/>
        </p:nvSpPr>
        <p:spPr>
          <a:xfrm>
            <a:off x="428724" y="4309482"/>
            <a:ext cx="8483721"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线性定常系统输出反馈可镇定的充要条件是：受控对象不可观子系统是稳定的。</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9" name="矩形 28"/>
          <p:cNvSpPr/>
          <p:nvPr/>
        </p:nvSpPr>
        <p:spPr>
          <a:xfrm>
            <a:off x="270282" y="4716771"/>
            <a:ext cx="8387255"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令输出反馈系统特征多项式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与期望特征多项式相等，可确定矩阵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G</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的参数。</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31" name="对象 30"/>
          <p:cNvGraphicFramePr>
            <a:graphicFrameLocks noChangeAspect="1"/>
          </p:cNvGraphicFramePr>
          <p:nvPr>
            <p:extLst/>
          </p:nvPr>
        </p:nvGraphicFramePr>
        <p:xfrm>
          <a:off x="3336698" y="4757608"/>
          <a:ext cx="1638882" cy="357350"/>
        </p:xfrm>
        <a:graphic>
          <a:graphicData uri="http://schemas.openxmlformats.org/presentationml/2006/ole">
            <mc:AlternateContent xmlns:mc="http://schemas.openxmlformats.org/markup-compatibility/2006">
              <mc:Choice xmlns:v="urn:schemas-microsoft-com:vml" Requires="v">
                <p:oleObj spid="_x0000_s331786" name="Equation" r:id="rId18" imgW="1270000" imgH="279400" progId="Equation.DSMT4">
                  <p:embed/>
                </p:oleObj>
              </mc:Choice>
              <mc:Fallback>
                <p:oleObj name="Equation" r:id="rId18" imgW="1270000" imgH="279400" progId="Equation.DSMT4">
                  <p:embed/>
                  <p:pic>
                    <p:nvPicPr>
                      <p:cNvPr id="31" name="对象 30"/>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336698" y="4757608"/>
                        <a:ext cx="1638882" cy="357350"/>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418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2091546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par>
                                <p:cTn id="14" presetID="10" presetClass="entr" presetSubtype="0" fill="hold" nodeType="withEffect">
                                  <p:stCondLst>
                                    <p:cond delay="0"/>
                                  </p:stCondLst>
                                  <p:childTnLst>
                                    <p:set>
                                      <p:cBhvr>
                                        <p:cTn id="15" dur="1" fill="hold">
                                          <p:stCondLst>
                                            <p:cond delay="0"/>
                                          </p:stCondLst>
                                        </p:cTn>
                                        <p:tgtEl>
                                          <p:spTgt spid="13"/>
                                        </p:tgtEl>
                                        <p:attrNameLst>
                                          <p:attrName>style.visibility</p:attrName>
                                        </p:attrNameLst>
                                      </p:cBhvr>
                                      <p:to>
                                        <p:strVal val="visible"/>
                                      </p:to>
                                    </p:set>
                                    <p:animEffect transition="in" filter="fade">
                                      <p:cBhvr>
                                        <p:cTn id="16" dur="500"/>
                                        <p:tgtEl>
                                          <p:spTgt spid="13"/>
                                        </p:tgtEl>
                                      </p:cBhvr>
                                    </p:animEffect>
                                  </p:childTnLst>
                                </p:cTn>
                              </p:par>
                              <p:par>
                                <p:cTn id="17" presetID="10" presetClass="entr" presetSubtype="0" fill="hold" nodeType="withEffect">
                                  <p:stCondLst>
                                    <p:cond delay="0"/>
                                  </p:stCondLst>
                                  <p:childTnLst>
                                    <p:set>
                                      <p:cBhvr>
                                        <p:cTn id="18" dur="1" fill="hold">
                                          <p:stCondLst>
                                            <p:cond delay="0"/>
                                          </p:stCondLst>
                                        </p:cTn>
                                        <p:tgtEl>
                                          <p:spTgt spid="17"/>
                                        </p:tgtEl>
                                        <p:attrNameLst>
                                          <p:attrName>style.visibility</p:attrName>
                                        </p:attrNameLst>
                                      </p:cBhvr>
                                      <p:to>
                                        <p:strVal val="visible"/>
                                      </p:to>
                                    </p:set>
                                    <p:animEffect transition="in" filter="fade">
                                      <p:cBhvr>
                                        <p:cTn id="19" dur="500"/>
                                        <p:tgtEl>
                                          <p:spTgt spid="17"/>
                                        </p:tgtEl>
                                      </p:cBhvr>
                                    </p:animEffect>
                                  </p:childTnLst>
                                </p:cTn>
                              </p:par>
                              <p:par>
                                <p:cTn id="20" presetID="10" presetClass="entr" presetSubtype="0" fill="hold" nodeType="with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par>
                                <p:cTn id="23" presetID="10" presetClass="entr" presetSubtype="0" fill="hold" nodeType="withEffect">
                                  <p:stCondLst>
                                    <p:cond delay="0"/>
                                  </p:stCondLst>
                                  <p:childTnLst>
                                    <p:set>
                                      <p:cBhvr>
                                        <p:cTn id="24" dur="1" fill="hold">
                                          <p:stCondLst>
                                            <p:cond delay="0"/>
                                          </p:stCondLst>
                                        </p:cTn>
                                        <p:tgtEl>
                                          <p:spTgt spid="15"/>
                                        </p:tgtEl>
                                        <p:attrNameLst>
                                          <p:attrName>style.visibility</p:attrName>
                                        </p:attrNameLst>
                                      </p:cBhvr>
                                      <p:to>
                                        <p:strVal val="visible"/>
                                      </p:to>
                                    </p:set>
                                    <p:animEffect transition="in" filter="fade">
                                      <p:cBhvr>
                                        <p:cTn id="25" dur="500"/>
                                        <p:tgtEl>
                                          <p:spTgt spid="15"/>
                                        </p:tgtEl>
                                      </p:cBhvr>
                                    </p:animEffect>
                                  </p:childTnLst>
                                </p:cTn>
                              </p:par>
                              <p:par>
                                <p:cTn id="26" presetID="10" presetClass="entr" presetSubtype="0" fill="hold" nodeType="withEffect">
                                  <p:stCondLst>
                                    <p:cond delay="0"/>
                                  </p:stCondLst>
                                  <p:childTnLst>
                                    <p:set>
                                      <p:cBhvr>
                                        <p:cTn id="27" dur="1" fill="hold">
                                          <p:stCondLst>
                                            <p:cond delay="0"/>
                                          </p:stCondLst>
                                        </p:cTn>
                                        <p:tgtEl>
                                          <p:spTgt spid="19"/>
                                        </p:tgtEl>
                                        <p:attrNameLst>
                                          <p:attrName>style.visibility</p:attrName>
                                        </p:attrNameLst>
                                      </p:cBhvr>
                                      <p:to>
                                        <p:strVal val="visible"/>
                                      </p:to>
                                    </p:set>
                                    <p:animEffect transition="in" filter="fade">
                                      <p:cBhvr>
                                        <p:cTn id="28" dur="500"/>
                                        <p:tgtEl>
                                          <p:spTgt spid="19"/>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24"/>
                                        </p:tgtEl>
                                        <p:attrNameLst>
                                          <p:attrName>style.visibility</p:attrName>
                                        </p:attrNameLst>
                                      </p:cBhvr>
                                      <p:to>
                                        <p:strVal val="visible"/>
                                      </p:to>
                                    </p:set>
                                    <p:animEffect transition="in" filter="fade">
                                      <p:cBhvr>
                                        <p:cTn id="33" dur="500"/>
                                        <p:tgtEl>
                                          <p:spTgt spid="24"/>
                                        </p:tgtEl>
                                      </p:cBhvr>
                                    </p:animEffect>
                                  </p:childTnLst>
                                </p:cTn>
                              </p:par>
                              <p:par>
                                <p:cTn id="34" presetID="10" presetClass="entr" presetSubtype="0" fill="hold" nodeType="withEffect">
                                  <p:stCondLst>
                                    <p:cond delay="0"/>
                                  </p:stCondLst>
                                  <p:childTnLst>
                                    <p:set>
                                      <p:cBhvr>
                                        <p:cTn id="35" dur="1" fill="hold">
                                          <p:stCondLst>
                                            <p:cond delay="0"/>
                                          </p:stCondLst>
                                        </p:cTn>
                                        <p:tgtEl>
                                          <p:spTgt spid="26"/>
                                        </p:tgtEl>
                                        <p:attrNameLst>
                                          <p:attrName>style.visibility</p:attrName>
                                        </p:attrNameLst>
                                      </p:cBhvr>
                                      <p:to>
                                        <p:strVal val="visible"/>
                                      </p:to>
                                    </p:set>
                                    <p:animEffect transition="in" filter="fade">
                                      <p:cBhvr>
                                        <p:cTn id="36" dur="500"/>
                                        <p:tgtEl>
                                          <p:spTgt spid="26"/>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27"/>
                                        </p:tgtEl>
                                        <p:attrNameLst>
                                          <p:attrName>style.visibility</p:attrName>
                                        </p:attrNameLst>
                                      </p:cBhvr>
                                      <p:to>
                                        <p:strVal val="visible"/>
                                      </p:to>
                                    </p:set>
                                    <p:animEffect transition="in" filter="fade">
                                      <p:cBhvr>
                                        <p:cTn id="41" dur="500"/>
                                        <p:tgtEl>
                                          <p:spTgt spid="27"/>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nodeType="clickEffect">
                                  <p:stCondLst>
                                    <p:cond delay="0"/>
                                  </p:stCondLst>
                                  <p:childTnLst>
                                    <p:set>
                                      <p:cBhvr>
                                        <p:cTn id="45" dur="1" fill="hold">
                                          <p:stCondLst>
                                            <p:cond delay="0"/>
                                          </p:stCondLst>
                                        </p:cTn>
                                        <p:tgtEl>
                                          <p:spTgt spid="28">
                                            <p:txEl>
                                              <p:pRg st="0" end="0"/>
                                            </p:txEl>
                                          </p:spTgt>
                                        </p:tgtEl>
                                        <p:attrNameLst>
                                          <p:attrName>style.visibility</p:attrName>
                                        </p:attrNameLst>
                                      </p:cBhvr>
                                      <p:to>
                                        <p:strVal val="visible"/>
                                      </p:to>
                                    </p:set>
                                    <p:animEffect transition="in" filter="fade">
                                      <p:cBhvr>
                                        <p:cTn id="46" dur="500"/>
                                        <p:tgtEl>
                                          <p:spTgt spid="28">
                                            <p:txEl>
                                              <p:pRg st="0" end="0"/>
                                            </p:txEl>
                                          </p:spTgt>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29"/>
                                        </p:tgtEl>
                                        <p:attrNameLst>
                                          <p:attrName>style.visibility</p:attrName>
                                        </p:attrNameLst>
                                      </p:cBhvr>
                                      <p:to>
                                        <p:strVal val="visible"/>
                                      </p:to>
                                    </p:set>
                                    <p:animEffect transition="in" filter="fade">
                                      <p:cBhvr>
                                        <p:cTn id="51" dur="500"/>
                                        <p:tgtEl>
                                          <p:spTgt spid="29"/>
                                        </p:tgtEl>
                                      </p:cBhvr>
                                    </p:animEffect>
                                  </p:childTnLst>
                                </p:cTn>
                              </p:par>
                              <p:par>
                                <p:cTn id="52" presetID="10" presetClass="entr" presetSubtype="0" fill="hold" nodeType="withEffect">
                                  <p:stCondLst>
                                    <p:cond delay="0"/>
                                  </p:stCondLst>
                                  <p:childTnLst>
                                    <p:set>
                                      <p:cBhvr>
                                        <p:cTn id="53" dur="1" fill="hold">
                                          <p:stCondLst>
                                            <p:cond delay="0"/>
                                          </p:stCondLst>
                                        </p:cTn>
                                        <p:tgtEl>
                                          <p:spTgt spid="31"/>
                                        </p:tgtEl>
                                        <p:attrNameLst>
                                          <p:attrName>style.visibility</p:attrName>
                                        </p:attrNameLst>
                                      </p:cBhvr>
                                      <p:to>
                                        <p:strVal val="visible"/>
                                      </p:to>
                                    </p:set>
                                    <p:animEffect transition="in" filter="fade">
                                      <p:cBhvr>
                                        <p:cTn id="54"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24" grpId="0"/>
      <p:bldP spid="27" grpId="0"/>
      <p:bldP spid="29" grpId="0"/>
    </p:bldLst>
  </p:timing>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矩形 6"/>
          <p:cNvSpPr/>
          <p:nvPr/>
        </p:nvSpPr>
        <p:spPr>
          <a:xfrm>
            <a:off x="602713" y="1242925"/>
            <a:ext cx="4487689"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刘豹</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：采用从输出到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反馈</a:t>
            </a: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0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9" name="对象 8"/>
          <p:cNvGraphicFramePr>
            <a:graphicFrameLocks noChangeAspect="1"/>
          </p:cNvGraphicFramePr>
          <p:nvPr>
            <p:extLst/>
          </p:nvPr>
        </p:nvGraphicFramePr>
        <p:xfrm>
          <a:off x="2688072" y="1269807"/>
          <a:ext cx="253490" cy="370484"/>
        </p:xfrm>
        <a:graphic>
          <a:graphicData uri="http://schemas.openxmlformats.org/presentationml/2006/ole">
            <mc:AlternateContent xmlns:mc="http://schemas.openxmlformats.org/markup-compatibility/2006">
              <mc:Choice xmlns:v="urn:schemas-microsoft-com:vml" Requires="v">
                <p:oleObj spid="_x0000_s332802" name="Equation" r:id="rId3" imgW="126725" imgH="177415" progId="Equation.DSMT4">
                  <p:embed/>
                </p:oleObj>
              </mc:Choice>
              <mc:Fallback>
                <p:oleObj name="Equation" r:id="rId3" imgW="126725" imgH="177415" progId="Equation.DSMT4">
                  <p:embed/>
                  <p:pic>
                    <p:nvPicPr>
                      <p:cNvPr id="9" name="对象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88072" y="1269807"/>
                        <a:ext cx="253490" cy="370484"/>
                      </a:xfrm>
                      <a:prstGeom prst="rect">
                        <a:avLst/>
                      </a:prstGeom>
                      <a:noFill/>
                    </p:spPr>
                  </p:pic>
                </p:oleObj>
              </mc:Fallback>
            </mc:AlternateContent>
          </a:graphicData>
        </a:graphic>
      </p:graphicFrame>
      <p:sp>
        <p:nvSpPr>
          <p:cNvPr id="10" name="矩形 9"/>
          <p:cNvSpPr/>
          <p:nvPr/>
        </p:nvSpPr>
        <p:spPr>
          <a:xfrm>
            <a:off x="602713" y="1694138"/>
            <a:ext cx="7887188" cy="78483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定理</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对系统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采用从输出到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的线性反馈实现闭环极点任意配置的充要条件是</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完全能观。</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1" name="Rectangle 7"/>
          <p:cNvSpPr>
            <a:spLocks noChangeArrowheads="1"/>
          </p:cNvSpPr>
          <p:nvPr/>
        </p:nvSpPr>
        <p:spPr bwMode="auto">
          <a:xfrm>
            <a:off x="2225052" y="242205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2" name="对象 11"/>
          <p:cNvGraphicFramePr>
            <a:graphicFrameLocks noChangeAspect="1"/>
          </p:cNvGraphicFramePr>
          <p:nvPr>
            <p:extLst/>
          </p:nvPr>
        </p:nvGraphicFramePr>
        <p:xfrm>
          <a:off x="2113633" y="1787681"/>
          <a:ext cx="1021069" cy="316883"/>
        </p:xfrm>
        <a:graphic>
          <a:graphicData uri="http://schemas.openxmlformats.org/presentationml/2006/ole">
            <mc:AlternateContent xmlns:mc="http://schemas.openxmlformats.org/markup-compatibility/2006">
              <mc:Choice xmlns:v="urn:schemas-microsoft-com:vml" Requires="v">
                <p:oleObj spid="_x0000_s332803" name="Equation" r:id="rId5" imgW="825500" imgH="254000" progId="Equation.DSMT4">
                  <p:embed/>
                </p:oleObj>
              </mc:Choice>
              <mc:Fallback>
                <p:oleObj name="Equation" r:id="rId5" imgW="825500" imgH="254000" progId="Equation.DSMT4">
                  <p:embed/>
                  <p:pic>
                    <p:nvPicPr>
                      <p:cNvPr id="12" name="对象 1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113633" y="1787681"/>
                        <a:ext cx="1021069" cy="316883"/>
                      </a:xfrm>
                      <a:prstGeom prst="rect">
                        <a:avLst/>
                      </a:prstGeom>
                      <a:noFill/>
                    </p:spPr>
                  </p:pic>
                </p:oleObj>
              </mc:Fallback>
            </mc:AlternateContent>
          </a:graphicData>
        </a:graphic>
      </p:graphicFrame>
      <p:sp>
        <p:nvSpPr>
          <p:cNvPr id="13" name="Rectangle 9"/>
          <p:cNvSpPr>
            <a:spLocks noChangeArrowheads="1"/>
          </p:cNvSpPr>
          <p:nvPr/>
        </p:nvSpPr>
        <p:spPr bwMode="auto">
          <a:xfrm>
            <a:off x="3920491" y="245420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4" name="对象 13"/>
          <p:cNvGraphicFramePr>
            <a:graphicFrameLocks noChangeAspect="1"/>
          </p:cNvGraphicFramePr>
          <p:nvPr>
            <p:extLst/>
          </p:nvPr>
        </p:nvGraphicFramePr>
        <p:xfrm>
          <a:off x="2065875" y="2092872"/>
          <a:ext cx="274320" cy="329184"/>
        </p:xfrm>
        <a:graphic>
          <a:graphicData uri="http://schemas.openxmlformats.org/presentationml/2006/ole">
            <mc:AlternateContent xmlns:mc="http://schemas.openxmlformats.org/markup-compatibility/2006">
              <mc:Choice xmlns:v="urn:schemas-microsoft-com:vml" Requires="v">
                <p:oleObj spid="_x0000_s332804" name="Equation" r:id="rId7" imgW="190500" imgH="228600" progId="Equation.DSMT4">
                  <p:embed/>
                </p:oleObj>
              </mc:Choice>
              <mc:Fallback>
                <p:oleObj name="Equation" r:id="rId7" imgW="190500" imgH="228600" progId="Equation.DSMT4">
                  <p:embed/>
                  <p:pic>
                    <p:nvPicPr>
                      <p:cNvPr id="14" name="对象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065875" y="2092872"/>
                        <a:ext cx="274320" cy="329184"/>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4727538" y="1752549"/>
          <a:ext cx="185960" cy="271787"/>
        </p:xfrm>
        <a:graphic>
          <a:graphicData uri="http://schemas.openxmlformats.org/presentationml/2006/ole">
            <mc:AlternateContent xmlns:mc="http://schemas.openxmlformats.org/markup-compatibility/2006">
              <mc:Choice xmlns:v="urn:schemas-microsoft-com:vml" Requires="v">
                <p:oleObj spid="_x0000_s332805" name="Equation" r:id="rId9" imgW="126725" imgH="177415" progId="Equation.DSMT4">
                  <p:embed/>
                </p:oleObj>
              </mc:Choice>
              <mc:Fallback>
                <p:oleObj name="Equation" r:id="rId9" imgW="126725" imgH="177415" progId="Equation.DSMT4">
                  <p:embed/>
                  <p:pic>
                    <p:nvPicPr>
                      <p:cNvPr id="15" name="对象 1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27538" y="1752549"/>
                        <a:ext cx="185960" cy="271787"/>
                      </a:xfrm>
                      <a:prstGeom prst="rect">
                        <a:avLst/>
                      </a:prstGeom>
                      <a:noFill/>
                    </p:spPr>
                  </p:pic>
                </p:oleObj>
              </mc:Fallback>
            </mc:AlternateContent>
          </a:graphicData>
        </a:graphic>
      </p:graphicFrame>
      <p:sp>
        <p:nvSpPr>
          <p:cNvPr id="16" name="矩形 15"/>
          <p:cNvSpPr/>
          <p:nvPr/>
        </p:nvSpPr>
        <p:spPr>
          <a:xfrm>
            <a:off x="971550" y="2802243"/>
            <a:ext cx="7358331" cy="923330"/>
          </a:xfrm>
          <a:prstGeom prst="rect">
            <a:avLst/>
          </a:prstGeom>
        </p:spPr>
        <p:txBody>
          <a:bodyPr wrap="square">
            <a:spAutoFit/>
          </a:body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根据对偶定理，如果</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能观，则</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必能控，因而可以任意配置</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的特征值。而</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与</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的特征值相同。</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7" name="矩形 16"/>
          <p:cNvSpPr/>
          <p:nvPr/>
        </p:nvSpPr>
        <p:spPr>
          <a:xfrm>
            <a:off x="589317" y="2490820"/>
            <a:ext cx="880369"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证明</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18" name="Rectangle 11"/>
          <p:cNvSpPr>
            <a:spLocks noChangeArrowheads="1"/>
          </p:cNvSpPr>
          <p:nvPr/>
        </p:nvSpPr>
        <p:spPr bwMode="auto">
          <a:xfrm>
            <a:off x="2338864" y="391628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9" name="对象 18"/>
          <p:cNvGraphicFramePr>
            <a:graphicFrameLocks noChangeAspect="1"/>
          </p:cNvGraphicFramePr>
          <p:nvPr>
            <p:extLst/>
          </p:nvPr>
        </p:nvGraphicFramePr>
        <p:xfrm>
          <a:off x="3133156" y="2925115"/>
          <a:ext cx="910219" cy="282482"/>
        </p:xfrm>
        <a:graphic>
          <a:graphicData uri="http://schemas.openxmlformats.org/presentationml/2006/ole">
            <mc:AlternateContent xmlns:mc="http://schemas.openxmlformats.org/markup-compatibility/2006">
              <mc:Choice xmlns:v="urn:schemas-microsoft-com:vml" Requires="v">
                <p:oleObj spid="_x0000_s332806" name="Equation" r:id="rId10" imgW="825500" imgH="254000" progId="Equation.DSMT4">
                  <p:embed/>
                </p:oleObj>
              </mc:Choice>
              <mc:Fallback>
                <p:oleObj name="Equation" r:id="rId10" imgW="825500" imgH="254000" progId="Equation.DSMT4">
                  <p:embed/>
                  <p:pic>
                    <p:nvPicPr>
                      <p:cNvPr id="19" name="对象 1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33156" y="2925115"/>
                        <a:ext cx="910219" cy="282482"/>
                      </a:xfrm>
                      <a:prstGeom prst="rect">
                        <a:avLst/>
                      </a:prstGeom>
                      <a:noFill/>
                    </p:spPr>
                  </p:pic>
                </p:oleObj>
              </mc:Fallback>
            </mc:AlternateContent>
          </a:graphicData>
        </a:graphic>
      </p:graphicFrame>
      <p:sp>
        <p:nvSpPr>
          <p:cNvPr id="20" name="Rectangle 13"/>
          <p:cNvSpPr>
            <a:spLocks noChangeArrowheads="1"/>
          </p:cNvSpPr>
          <p:nvPr/>
        </p:nvSpPr>
        <p:spPr bwMode="auto">
          <a:xfrm>
            <a:off x="4082298" y="390199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1" name="对象 20"/>
          <p:cNvGraphicFramePr>
            <a:graphicFrameLocks noChangeAspect="1"/>
          </p:cNvGraphicFramePr>
          <p:nvPr>
            <p:extLst/>
          </p:nvPr>
        </p:nvGraphicFramePr>
        <p:xfrm>
          <a:off x="4992589" y="2934051"/>
          <a:ext cx="1152643" cy="301141"/>
        </p:xfrm>
        <a:graphic>
          <a:graphicData uri="http://schemas.openxmlformats.org/presentationml/2006/ole">
            <mc:AlternateContent xmlns:mc="http://schemas.openxmlformats.org/markup-compatibility/2006">
              <mc:Choice xmlns:v="urn:schemas-microsoft-com:vml" Requires="v">
                <p:oleObj spid="_x0000_s332807" name="Equation" r:id="rId11" imgW="1054100" imgH="279400" progId="Equation.DSMT4">
                  <p:embed/>
                </p:oleObj>
              </mc:Choice>
              <mc:Fallback>
                <p:oleObj name="Equation" r:id="rId11" imgW="1054100" imgH="279400" progId="Equation.DSMT4">
                  <p:embed/>
                  <p:pic>
                    <p:nvPicPr>
                      <p:cNvPr id="21" name="对象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992589" y="2934051"/>
                        <a:ext cx="1152643" cy="301141"/>
                      </a:xfrm>
                      <a:prstGeom prst="rect">
                        <a:avLst/>
                      </a:prstGeom>
                      <a:noFill/>
                    </p:spPr>
                  </p:pic>
                </p:oleObj>
              </mc:Fallback>
            </mc:AlternateContent>
          </a:graphicData>
        </a:graphic>
      </p:graphicFrame>
      <p:graphicFrame>
        <p:nvGraphicFramePr>
          <p:cNvPr id="23" name="对象 22"/>
          <p:cNvGraphicFramePr>
            <a:graphicFrameLocks noChangeAspect="1"/>
          </p:cNvGraphicFramePr>
          <p:nvPr>
            <p:extLst/>
          </p:nvPr>
        </p:nvGraphicFramePr>
        <p:xfrm>
          <a:off x="1719533" y="3288721"/>
          <a:ext cx="967004" cy="333847"/>
        </p:xfrm>
        <a:graphic>
          <a:graphicData uri="http://schemas.openxmlformats.org/presentationml/2006/ole">
            <mc:AlternateContent xmlns:mc="http://schemas.openxmlformats.org/markup-compatibility/2006">
              <mc:Choice xmlns:v="urn:schemas-microsoft-com:vml" Requires="v">
                <p:oleObj spid="_x0000_s332808" name="Equation" r:id="rId13" imgW="800100" imgH="279400" progId="Equation.DSMT4">
                  <p:embed/>
                </p:oleObj>
              </mc:Choice>
              <mc:Fallback>
                <p:oleObj name="Equation" r:id="rId13" imgW="800100" imgH="279400" progId="Equation.DSMT4">
                  <p:embed/>
                  <p:pic>
                    <p:nvPicPr>
                      <p:cNvPr id="23" name="对象 2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719533" y="3288721"/>
                        <a:ext cx="967004" cy="333847"/>
                      </a:xfrm>
                      <a:prstGeom prst="rect">
                        <a:avLst/>
                      </a:prstGeom>
                      <a:noFill/>
                    </p:spPr>
                  </p:pic>
                </p:oleObj>
              </mc:Fallback>
            </mc:AlternateContent>
          </a:graphicData>
        </a:graphic>
      </p:graphicFrame>
      <p:graphicFrame>
        <p:nvGraphicFramePr>
          <p:cNvPr id="25" name="对象 24"/>
          <p:cNvGraphicFramePr>
            <a:graphicFrameLocks noChangeAspect="1"/>
          </p:cNvGraphicFramePr>
          <p:nvPr>
            <p:extLst/>
          </p:nvPr>
        </p:nvGraphicFramePr>
        <p:xfrm>
          <a:off x="4072093" y="3287669"/>
          <a:ext cx="926615" cy="319903"/>
        </p:xfrm>
        <a:graphic>
          <a:graphicData uri="http://schemas.openxmlformats.org/presentationml/2006/ole">
            <mc:AlternateContent xmlns:mc="http://schemas.openxmlformats.org/markup-compatibility/2006">
              <mc:Choice xmlns:v="urn:schemas-microsoft-com:vml" Requires="v">
                <p:oleObj spid="_x0000_s332809" name="Equation" r:id="rId15" imgW="800100" imgH="279400" progId="Equation.DSMT4">
                  <p:embed/>
                </p:oleObj>
              </mc:Choice>
              <mc:Fallback>
                <p:oleObj name="Equation" r:id="rId15" imgW="800100" imgH="279400" progId="Equation.DSMT4">
                  <p:embed/>
                  <p:pic>
                    <p:nvPicPr>
                      <p:cNvPr id="25" name="对象 24"/>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072093" y="3287669"/>
                        <a:ext cx="926615" cy="319903"/>
                      </a:xfrm>
                      <a:prstGeom prst="rect">
                        <a:avLst/>
                      </a:prstGeom>
                      <a:noFill/>
                    </p:spPr>
                  </p:pic>
                </p:oleObj>
              </mc:Fallback>
            </mc:AlternateContent>
          </a:graphicData>
        </a:graphic>
      </p:graphicFrame>
      <p:sp>
        <p:nvSpPr>
          <p:cNvPr id="26" name="Rectangle 19"/>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7" name="对象 26"/>
          <p:cNvGraphicFramePr>
            <a:graphicFrameLocks noChangeAspect="1"/>
          </p:cNvGraphicFramePr>
          <p:nvPr>
            <p:extLst/>
          </p:nvPr>
        </p:nvGraphicFramePr>
        <p:xfrm>
          <a:off x="5298912" y="3294588"/>
          <a:ext cx="1537431" cy="321554"/>
        </p:xfrm>
        <a:graphic>
          <a:graphicData uri="http://schemas.openxmlformats.org/presentationml/2006/ole">
            <mc:AlternateContent xmlns:mc="http://schemas.openxmlformats.org/markup-compatibility/2006">
              <mc:Choice xmlns:v="urn:schemas-microsoft-com:vml" Requires="v">
                <p:oleObj spid="_x0000_s332810" name="Equation" r:id="rId17" imgW="1459866" imgH="304668" progId="Equation.DSMT4">
                  <p:embed/>
                </p:oleObj>
              </mc:Choice>
              <mc:Fallback>
                <p:oleObj name="Equation" r:id="rId17" imgW="1459866" imgH="304668" progId="Equation.DSMT4">
                  <p:embed/>
                  <p:pic>
                    <p:nvPicPr>
                      <p:cNvPr id="27" name="对象 26"/>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298912" y="3294588"/>
                        <a:ext cx="1537431" cy="321554"/>
                      </a:xfrm>
                      <a:prstGeom prst="rect">
                        <a:avLst/>
                      </a:prstGeom>
                      <a:noFill/>
                    </p:spPr>
                  </p:pic>
                </p:oleObj>
              </mc:Fallback>
            </mc:AlternateContent>
          </a:graphicData>
        </a:graphic>
      </p:graphicFrame>
      <p:sp>
        <p:nvSpPr>
          <p:cNvPr id="31" name="矩形 30"/>
          <p:cNvSpPr/>
          <p:nvPr/>
        </p:nvSpPr>
        <p:spPr>
          <a:xfrm>
            <a:off x="623526" y="3659304"/>
            <a:ext cx="7896949" cy="923330"/>
          </a:xfrm>
          <a:prstGeom prst="rect">
            <a:avLst/>
          </a:prstGeom>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因此，对</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任意配置极点就等价于对</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任意配置极点。于是设计</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输出反馈阵</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的问题便转化为对其对偶系</a:t>
            </a:r>
            <a:r>
              <a:rPr kumimoji="0" lang="zh-CN" altLang="en-US"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统     </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设计状态反馈阵</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的问题。</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33" name="对象 32"/>
          <p:cNvGraphicFramePr>
            <a:graphicFrameLocks noChangeAspect="1"/>
          </p:cNvGraphicFramePr>
          <p:nvPr>
            <p:extLst/>
          </p:nvPr>
        </p:nvGraphicFramePr>
        <p:xfrm>
          <a:off x="1647907" y="3784141"/>
          <a:ext cx="899246" cy="310454"/>
        </p:xfrm>
        <a:graphic>
          <a:graphicData uri="http://schemas.openxmlformats.org/presentationml/2006/ole">
            <mc:AlternateContent xmlns:mc="http://schemas.openxmlformats.org/markup-compatibility/2006">
              <mc:Choice xmlns:v="urn:schemas-microsoft-com:vml" Requires="v">
                <p:oleObj spid="_x0000_s332811" name="Equation" r:id="rId19" imgW="800100" imgH="279400" progId="Equation.DSMT4">
                  <p:embed/>
                </p:oleObj>
              </mc:Choice>
              <mc:Fallback>
                <p:oleObj name="Equation" r:id="rId19" imgW="800100" imgH="279400" progId="Equation.DSMT4">
                  <p:embed/>
                  <p:pic>
                    <p:nvPicPr>
                      <p:cNvPr id="33" name="对象 3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647907" y="3784141"/>
                        <a:ext cx="899246" cy="310454"/>
                      </a:xfrm>
                      <a:prstGeom prst="rect">
                        <a:avLst/>
                      </a:prstGeom>
                      <a:noFill/>
                    </p:spPr>
                  </p:pic>
                </p:oleObj>
              </mc:Fallback>
            </mc:AlternateContent>
          </a:graphicData>
        </a:graphic>
      </p:graphicFrame>
      <p:graphicFrame>
        <p:nvGraphicFramePr>
          <p:cNvPr id="35" name="对象 34"/>
          <p:cNvGraphicFramePr>
            <a:graphicFrameLocks noChangeAspect="1"/>
          </p:cNvGraphicFramePr>
          <p:nvPr>
            <p:extLst/>
          </p:nvPr>
        </p:nvGraphicFramePr>
        <p:xfrm>
          <a:off x="5044510" y="3796121"/>
          <a:ext cx="664514" cy="294129"/>
        </p:xfrm>
        <a:graphic>
          <a:graphicData uri="http://schemas.openxmlformats.org/presentationml/2006/ole">
            <mc:AlternateContent xmlns:mc="http://schemas.openxmlformats.org/markup-compatibility/2006">
              <mc:Choice xmlns:v="urn:schemas-microsoft-com:vml" Requires="v">
                <p:oleObj spid="_x0000_s332812" name="Equation" r:id="rId20" imgW="583947" imgH="253890" progId="Equation.DSMT4">
                  <p:embed/>
                </p:oleObj>
              </mc:Choice>
              <mc:Fallback>
                <p:oleObj name="Equation" r:id="rId20" imgW="583947" imgH="253890" progId="Equation.DSMT4">
                  <p:embed/>
                  <p:pic>
                    <p:nvPicPr>
                      <p:cNvPr id="35" name="对象 34"/>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044510" y="3796121"/>
                        <a:ext cx="664514" cy="294129"/>
                      </a:xfrm>
                      <a:prstGeom prst="rect">
                        <a:avLst/>
                      </a:prstGeom>
                      <a:noFill/>
                    </p:spPr>
                  </p:pic>
                </p:oleObj>
              </mc:Fallback>
            </mc:AlternateContent>
          </a:graphicData>
        </a:graphic>
      </p:graphicFrame>
      <p:graphicFrame>
        <p:nvGraphicFramePr>
          <p:cNvPr id="37" name="对象 36"/>
          <p:cNvGraphicFramePr>
            <a:graphicFrameLocks noChangeAspect="1"/>
          </p:cNvGraphicFramePr>
          <p:nvPr>
            <p:extLst/>
          </p:nvPr>
        </p:nvGraphicFramePr>
        <p:xfrm>
          <a:off x="8206380" y="3757401"/>
          <a:ext cx="314094" cy="376913"/>
        </p:xfrm>
        <a:graphic>
          <a:graphicData uri="http://schemas.openxmlformats.org/presentationml/2006/ole">
            <mc:AlternateContent xmlns:mc="http://schemas.openxmlformats.org/markup-compatibility/2006">
              <mc:Choice xmlns:v="urn:schemas-microsoft-com:vml" Requires="v">
                <p:oleObj spid="_x0000_s332813" name="Equation" r:id="rId22" imgW="190500" imgH="228600" progId="Equation.DSMT4">
                  <p:embed/>
                </p:oleObj>
              </mc:Choice>
              <mc:Fallback>
                <p:oleObj name="Equation" r:id="rId22" imgW="190500" imgH="228600" progId="Equation.DSMT4">
                  <p:embed/>
                  <p:pic>
                    <p:nvPicPr>
                      <p:cNvPr id="37" name="对象 36"/>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8206380" y="3757401"/>
                        <a:ext cx="314094" cy="376913"/>
                      </a:xfrm>
                      <a:prstGeom prst="rect">
                        <a:avLst/>
                      </a:prstGeom>
                      <a:noFill/>
                    </p:spPr>
                  </p:pic>
                </p:oleObj>
              </mc:Fallback>
            </mc:AlternateContent>
          </a:graphicData>
        </a:graphic>
      </p:graphicFrame>
      <p:graphicFrame>
        <p:nvGraphicFramePr>
          <p:cNvPr id="39" name="对象 38"/>
          <p:cNvGraphicFramePr>
            <a:graphicFrameLocks noChangeAspect="1"/>
          </p:cNvGraphicFramePr>
          <p:nvPr>
            <p:extLst/>
          </p:nvPr>
        </p:nvGraphicFramePr>
        <p:xfrm>
          <a:off x="1840301" y="4177408"/>
          <a:ext cx="255512" cy="285572"/>
        </p:xfrm>
        <a:graphic>
          <a:graphicData uri="http://schemas.openxmlformats.org/presentationml/2006/ole">
            <mc:AlternateContent xmlns:mc="http://schemas.openxmlformats.org/markup-compatibility/2006">
              <mc:Choice xmlns:v="urn:schemas-microsoft-com:vml" Requires="v">
                <p:oleObj spid="_x0000_s332814" name="Equation" r:id="rId24" imgW="164814" imgH="177492" progId="Equation.DSMT4">
                  <p:embed/>
                </p:oleObj>
              </mc:Choice>
              <mc:Fallback>
                <p:oleObj name="Equation" r:id="rId24" imgW="164814" imgH="177492" progId="Equation.DSMT4">
                  <p:embed/>
                  <p:pic>
                    <p:nvPicPr>
                      <p:cNvPr id="39" name="对象 38"/>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1840301" y="4177408"/>
                        <a:ext cx="255512" cy="285572"/>
                      </a:xfrm>
                      <a:prstGeom prst="rect">
                        <a:avLst/>
                      </a:prstGeom>
                      <a:noFill/>
                    </p:spPr>
                  </p:pic>
                </p:oleObj>
              </mc:Fallback>
            </mc:AlternateContent>
          </a:graphicData>
        </a:graphic>
      </p:graphicFrame>
      <p:graphicFrame>
        <p:nvGraphicFramePr>
          <p:cNvPr id="41" name="对象 40"/>
          <p:cNvGraphicFramePr>
            <a:graphicFrameLocks noChangeAspect="1"/>
          </p:cNvGraphicFramePr>
          <p:nvPr>
            <p:extLst/>
          </p:nvPr>
        </p:nvGraphicFramePr>
        <p:xfrm>
          <a:off x="5087166" y="4175192"/>
          <a:ext cx="278606" cy="348258"/>
        </p:xfrm>
        <a:graphic>
          <a:graphicData uri="http://schemas.openxmlformats.org/presentationml/2006/ole">
            <mc:AlternateContent xmlns:mc="http://schemas.openxmlformats.org/markup-compatibility/2006">
              <mc:Choice xmlns:v="urn:schemas-microsoft-com:vml" Requires="v">
                <p:oleObj spid="_x0000_s332815" name="Equation" r:id="rId26" imgW="190417" imgH="241195" progId="Equation.DSMT4">
                  <p:embed/>
                </p:oleObj>
              </mc:Choice>
              <mc:Fallback>
                <p:oleObj name="Equation" r:id="rId26" imgW="190417" imgH="241195" progId="Equation.DSMT4">
                  <p:embed/>
                  <p:pic>
                    <p:nvPicPr>
                      <p:cNvPr id="41" name="对象 40"/>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5087166" y="4175192"/>
                        <a:ext cx="278606" cy="348258"/>
                      </a:xfrm>
                      <a:prstGeom prst="rect">
                        <a:avLst/>
                      </a:prstGeom>
                      <a:noFill/>
                    </p:spPr>
                  </p:pic>
                </p:oleObj>
              </mc:Fallback>
            </mc:AlternateContent>
          </a:graphicData>
        </a:graphic>
      </p:graphicFrame>
      <p:graphicFrame>
        <p:nvGraphicFramePr>
          <p:cNvPr id="43" name="对象 42"/>
          <p:cNvGraphicFramePr>
            <a:graphicFrameLocks noChangeAspect="1"/>
          </p:cNvGraphicFramePr>
          <p:nvPr>
            <p:extLst/>
          </p:nvPr>
        </p:nvGraphicFramePr>
        <p:xfrm>
          <a:off x="6941068" y="4190051"/>
          <a:ext cx="259319" cy="259319"/>
        </p:xfrm>
        <a:graphic>
          <a:graphicData uri="http://schemas.openxmlformats.org/presentationml/2006/ole">
            <mc:AlternateContent xmlns:mc="http://schemas.openxmlformats.org/markup-compatibility/2006">
              <mc:Choice xmlns:v="urn:schemas-microsoft-com:vml" Requires="v">
                <p:oleObj spid="_x0000_s332816" name="Equation" r:id="rId28" imgW="164885" imgH="164885" progId="Equation.DSMT4">
                  <p:embed/>
                </p:oleObj>
              </mc:Choice>
              <mc:Fallback>
                <p:oleObj name="Equation" r:id="rId28" imgW="164885" imgH="164885" progId="Equation.DSMT4">
                  <p:embed/>
                  <p:pic>
                    <p:nvPicPr>
                      <p:cNvPr id="43" name="对象 42"/>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6941068" y="4190051"/>
                        <a:ext cx="259319" cy="259319"/>
                      </a:xfrm>
                      <a:prstGeom prst="rect">
                        <a:avLst/>
                      </a:prstGeom>
                      <a:noFill/>
                    </p:spPr>
                  </p:pic>
                </p:oleObj>
              </mc:Fallback>
            </mc:AlternateContent>
          </a:graphicData>
        </a:graphic>
      </p:graphicFrame>
      <p:sp>
        <p:nvSpPr>
          <p:cNvPr id="44" name="矩形 43"/>
          <p:cNvSpPr/>
          <p:nvPr/>
        </p:nvSpPr>
        <p:spPr>
          <a:xfrm>
            <a:off x="545556" y="4699031"/>
            <a:ext cx="1800493"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具体步骤如下：</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419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3717242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par>
                                <p:cTn id="8" presetID="10" presetClass="entr" presetSubtype="0" fill="hold"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fade">
                                      <p:cBhvr>
                                        <p:cTn id="10" dur="500"/>
                                        <p:tgtEl>
                                          <p:spTgt spid="14"/>
                                        </p:tgtEl>
                                      </p:cBhvr>
                                    </p:animEffect>
                                  </p:childTnLst>
                                </p:cTn>
                              </p:par>
                              <p:par>
                                <p:cTn id="11" presetID="10" presetClass="entr" presetSubtype="0" fill="hold" nodeType="with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fade">
                                      <p:cBhvr>
                                        <p:cTn id="13" dur="500"/>
                                        <p:tgtEl>
                                          <p:spTgt spid="15"/>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0"/>
                                        </p:tgtEl>
                                        <p:attrNameLst>
                                          <p:attrName>style.visibility</p:attrName>
                                        </p:attrNameLst>
                                      </p:cBhvr>
                                      <p:to>
                                        <p:strVal val="visible"/>
                                      </p:to>
                                    </p:set>
                                    <p:animEffect transition="in" filter="fade">
                                      <p:cBhvr>
                                        <p:cTn id="16" dur="500"/>
                                        <p:tgtEl>
                                          <p:spTgt spid="10"/>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17"/>
                                        </p:tgtEl>
                                        <p:attrNameLst>
                                          <p:attrName>style.visibility</p:attrName>
                                        </p:attrNameLst>
                                      </p:cBhvr>
                                      <p:to>
                                        <p:strVal val="visible"/>
                                      </p:to>
                                    </p:set>
                                    <p:animEffect transition="in" filter="fade">
                                      <p:cBhvr>
                                        <p:cTn id="21" dur="500"/>
                                        <p:tgtEl>
                                          <p:spTgt spid="17"/>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fade">
                                      <p:cBhvr>
                                        <p:cTn id="26" dur="500"/>
                                        <p:tgtEl>
                                          <p:spTgt spid="16"/>
                                        </p:tgtEl>
                                      </p:cBhvr>
                                    </p:animEffect>
                                  </p:childTnLst>
                                </p:cTn>
                              </p:par>
                              <p:par>
                                <p:cTn id="27" presetID="10" presetClass="entr" presetSubtype="0" fill="hold" nodeType="withEffect">
                                  <p:stCondLst>
                                    <p:cond delay="0"/>
                                  </p:stCondLst>
                                  <p:childTnLst>
                                    <p:set>
                                      <p:cBhvr>
                                        <p:cTn id="28" dur="1" fill="hold">
                                          <p:stCondLst>
                                            <p:cond delay="0"/>
                                          </p:stCondLst>
                                        </p:cTn>
                                        <p:tgtEl>
                                          <p:spTgt spid="19"/>
                                        </p:tgtEl>
                                        <p:attrNameLst>
                                          <p:attrName>style.visibility</p:attrName>
                                        </p:attrNameLst>
                                      </p:cBhvr>
                                      <p:to>
                                        <p:strVal val="visible"/>
                                      </p:to>
                                    </p:set>
                                    <p:animEffect transition="in" filter="fade">
                                      <p:cBhvr>
                                        <p:cTn id="29" dur="500"/>
                                        <p:tgtEl>
                                          <p:spTgt spid="19"/>
                                        </p:tgtEl>
                                      </p:cBhvr>
                                    </p:animEffect>
                                  </p:childTnLst>
                                </p:cTn>
                              </p:par>
                              <p:par>
                                <p:cTn id="30" presetID="10" presetClass="entr" presetSubtype="0" fill="hold" nodeType="withEffect">
                                  <p:stCondLst>
                                    <p:cond delay="0"/>
                                  </p:stCondLst>
                                  <p:childTnLst>
                                    <p:set>
                                      <p:cBhvr>
                                        <p:cTn id="31" dur="1" fill="hold">
                                          <p:stCondLst>
                                            <p:cond delay="0"/>
                                          </p:stCondLst>
                                        </p:cTn>
                                        <p:tgtEl>
                                          <p:spTgt spid="23"/>
                                        </p:tgtEl>
                                        <p:attrNameLst>
                                          <p:attrName>style.visibility</p:attrName>
                                        </p:attrNameLst>
                                      </p:cBhvr>
                                      <p:to>
                                        <p:strVal val="visible"/>
                                      </p:to>
                                    </p:set>
                                    <p:animEffect transition="in" filter="fade">
                                      <p:cBhvr>
                                        <p:cTn id="32" dur="500"/>
                                        <p:tgtEl>
                                          <p:spTgt spid="23"/>
                                        </p:tgtEl>
                                      </p:cBhvr>
                                    </p:animEffect>
                                  </p:childTnLst>
                                </p:cTn>
                              </p:par>
                              <p:par>
                                <p:cTn id="33" presetID="10" presetClass="entr" presetSubtype="0" fill="hold" nodeType="withEffect">
                                  <p:stCondLst>
                                    <p:cond delay="0"/>
                                  </p:stCondLst>
                                  <p:childTnLst>
                                    <p:set>
                                      <p:cBhvr>
                                        <p:cTn id="34" dur="1" fill="hold">
                                          <p:stCondLst>
                                            <p:cond delay="0"/>
                                          </p:stCondLst>
                                        </p:cTn>
                                        <p:tgtEl>
                                          <p:spTgt spid="25"/>
                                        </p:tgtEl>
                                        <p:attrNameLst>
                                          <p:attrName>style.visibility</p:attrName>
                                        </p:attrNameLst>
                                      </p:cBhvr>
                                      <p:to>
                                        <p:strVal val="visible"/>
                                      </p:to>
                                    </p:set>
                                    <p:animEffect transition="in" filter="fade">
                                      <p:cBhvr>
                                        <p:cTn id="35" dur="500"/>
                                        <p:tgtEl>
                                          <p:spTgt spid="25"/>
                                        </p:tgtEl>
                                      </p:cBhvr>
                                    </p:animEffect>
                                  </p:childTnLst>
                                </p:cTn>
                              </p:par>
                              <p:par>
                                <p:cTn id="36" presetID="10" presetClass="entr" presetSubtype="0" fill="hold" nodeType="withEffect">
                                  <p:stCondLst>
                                    <p:cond delay="0"/>
                                  </p:stCondLst>
                                  <p:childTnLst>
                                    <p:set>
                                      <p:cBhvr>
                                        <p:cTn id="37" dur="1" fill="hold">
                                          <p:stCondLst>
                                            <p:cond delay="0"/>
                                          </p:stCondLst>
                                        </p:cTn>
                                        <p:tgtEl>
                                          <p:spTgt spid="21"/>
                                        </p:tgtEl>
                                        <p:attrNameLst>
                                          <p:attrName>style.visibility</p:attrName>
                                        </p:attrNameLst>
                                      </p:cBhvr>
                                      <p:to>
                                        <p:strVal val="visible"/>
                                      </p:to>
                                    </p:set>
                                    <p:animEffect transition="in" filter="fade">
                                      <p:cBhvr>
                                        <p:cTn id="38" dur="500"/>
                                        <p:tgtEl>
                                          <p:spTgt spid="21"/>
                                        </p:tgtEl>
                                      </p:cBhvr>
                                    </p:animEffect>
                                  </p:childTnLst>
                                </p:cTn>
                              </p:par>
                              <p:par>
                                <p:cTn id="39" presetID="10" presetClass="entr" presetSubtype="0" fill="hold" nodeType="withEffect">
                                  <p:stCondLst>
                                    <p:cond delay="0"/>
                                  </p:stCondLst>
                                  <p:childTnLst>
                                    <p:set>
                                      <p:cBhvr>
                                        <p:cTn id="40" dur="1" fill="hold">
                                          <p:stCondLst>
                                            <p:cond delay="0"/>
                                          </p:stCondLst>
                                        </p:cTn>
                                        <p:tgtEl>
                                          <p:spTgt spid="27"/>
                                        </p:tgtEl>
                                        <p:attrNameLst>
                                          <p:attrName>style.visibility</p:attrName>
                                        </p:attrNameLst>
                                      </p:cBhvr>
                                      <p:to>
                                        <p:strVal val="visible"/>
                                      </p:to>
                                    </p:set>
                                    <p:animEffect transition="in" filter="fade">
                                      <p:cBhvr>
                                        <p:cTn id="41" dur="500"/>
                                        <p:tgtEl>
                                          <p:spTgt spid="27"/>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nodeType="clickEffect">
                                  <p:stCondLst>
                                    <p:cond delay="0"/>
                                  </p:stCondLst>
                                  <p:childTnLst>
                                    <p:set>
                                      <p:cBhvr>
                                        <p:cTn id="45" dur="1" fill="hold">
                                          <p:stCondLst>
                                            <p:cond delay="0"/>
                                          </p:stCondLst>
                                        </p:cTn>
                                        <p:tgtEl>
                                          <p:spTgt spid="33"/>
                                        </p:tgtEl>
                                        <p:attrNameLst>
                                          <p:attrName>style.visibility</p:attrName>
                                        </p:attrNameLst>
                                      </p:cBhvr>
                                      <p:to>
                                        <p:strVal val="visible"/>
                                      </p:to>
                                    </p:set>
                                    <p:animEffect transition="in" filter="fade">
                                      <p:cBhvr>
                                        <p:cTn id="46" dur="500"/>
                                        <p:tgtEl>
                                          <p:spTgt spid="33"/>
                                        </p:tgtEl>
                                      </p:cBhvr>
                                    </p:animEffect>
                                  </p:childTnLst>
                                </p:cTn>
                              </p:par>
                              <p:par>
                                <p:cTn id="47" presetID="10" presetClass="entr" presetSubtype="0" fill="hold" nodeType="withEffect">
                                  <p:stCondLst>
                                    <p:cond delay="0"/>
                                  </p:stCondLst>
                                  <p:childTnLst>
                                    <p:set>
                                      <p:cBhvr>
                                        <p:cTn id="48" dur="1" fill="hold">
                                          <p:stCondLst>
                                            <p:cond delay="0"/>
                                          </p:stCondLst>
                                        </p:cTn>
                                        <p:tgtEl>
                                          <p:spTgt spid="35"/>
                                        </p:tgtEl>
                                        <p:attrNameLst>
                                          <p:attrName>style.visibility</p:attrName>
                                        </p:attrNameLst>
                                      </p:cBhvr>
                                      <p:to>
                                        <p:strVal val="visible"/>
                                      </p:to>
                                    </p:set>
                                    <p:animEffect transition="in" filter="fade">
                                      <p:cBhvr>
                                        <p:cTn id="49" dur="500"/>
                                        <p:tgtEl>
                                          <p:spTgt spid="35"/>
                                        </p:tgtEl>
                                      </p:cBhvr>
                                    </p:animEffect>
                                  </p:childTnLst>
                                </p:cTn>
                              </p:par>
                              <p:par>
                                <p:cTn id="50" presetID="10" presetClass="entr" presetSubtype="0" fill="hold" nodeType="withEffect">
                                  <p:stCondLst>
                                    <p:cond delay="0"/>
                                  </p:stCondLst>
                                  <p:childTnLst>
                                    <p:set>
                                      <p:cBhvr>
                                        <p:cTn id="51" dur="1" fill="hold">
                                          <p:stCondLst>
                                            <p:cond delay="0"/>
                                          </p:stCondLst>
                                        </p:cTn>
                                        <p:tgtEl>
                                          <p:spTgt spid="41"/>
                                        </p:tgtEl>
                                        <p:attrNameLst>
                                          <p:attrName>style.visibility</p:attrName>
                                        </p:attrNameLst>
                                      </p:cBhvr>
                                      <p:to>
                                        <p:strVal val="visible"/>
                                      </p:to>
                                    </p:set>
                                    <p:animEffect transition="in" filter="fade">
                                      <p:cBhvr>
                                        <p:cTn id="52" dur="500"/>
                                        <p:tgtEl>
                                          <p:spTgt spid="41"/>
                                        </p:tgtEl>
                                      </p:cBhvr>
                                    </p:animEffect>
                                  </p:childTnLst>
                                </p:cTn>
                              </p:par>
                              <p:par>
                                <p:cTn id="53" presetID="10" presetClass="entr" presetSubtype="0" fill="hold" nodeType="withEffect">
                                  <p:stCondLst>
                                    <p:cond delay="0"/>
                                  </p:stCondLst>
                                  <p:childTnLst>
                                    <p:set>
                                      <p:cBhvr>
                                        <p:cTn id="54" dur="1" fill="hold">
                                          <p:stCondLst>
                                            <p:cond delay="0"/>
                                          </p:stCondLst>
                                        </p:cTn>
                                        <p:tgtEl>
                                          <p:spTgt spid="37"/>
                                        </p:tgtEl>
                                        <p:attrNameLst>
                                          <p:attrName>style.visibility</p:attrName>
                                        </p:attrNameLst>
                                      </p:cBhvr>
                                      <p:to>
                                        <p:strVal val="visible"/>
                                      </p:to>
                                    </p:set>
                                    <p:animEffect transition="in" filter="fade">
                                      <p:cBhvr>
                                        <p:cTn id="55" dur="500"/>
                                        <p:tgtEl>
                                          <p:spTgt spid="37"/>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31"/>
                                        </p:tgtEl>
                                        <p:attrNameLst>
                                          <p:attrName>style.visibility</p:attrName>
                                        </p:attrNameLst>
                                      </p:cBhvr>
                                      <p:to>
                                        <p:strVal val="visible"/>
                                      </p:to>
                                    </p:set>
                                    <p:animEffect transition="in" filter="fade">
                                      <p:cBhvr>
                                        <p:cTn id="58" dur="500"/>
                                        <p:tgtEl>
                                          <p:spTgt spid="31"/>
                                        </p:tgtEl>
                                      </p:cBhvr>
                                    </p:animEffect>
                                  </p:childTnLst>
                                </p:cTn>
                              </p:par>
                              <p:par>
                                <p:cTn id="59" presetID="10" presetClass="entr" presetSubtype="0" fill="hold" nodeType="withEffect">
                                  <p:stCondLst>
                                    <p:cond delay="0"/>
                                  </p:stCondLst>
                                  <p:childTnLst>
                                    <p:set>
                                      <p:cBhvr>
                                        <p:cTn id="60" dur="1" fill="hold">
                                          <p:stCondLst>
                                            <p:cond delay="0"/>
                                          </p:stCondLst>
                                        </p:cTn>
                                        <p:tgtEl>
                                          <p:spTgt spid="43"/>
                                        </p:tgtEl>
                                        <p:attrNameLst>
                                          <p:attrName>style.visibility</p:attrName>
                                        </p:attrNameLst>
                                      </p:cBhvr>
                                      <p:to>
                                        <p:strVal val="visible"/>
                                      </p:to>
                                    </p:set>
                                    <p:animEffect transition="in" filter="fade">
                                      <p:cBhvr>
                                        <p:cTn id="61" dur="500"/>
                                        <p:tgtEl>
                                          <p:spTgt spid="43"/>
                                        </p:tgtEl>
                                      </p:cBhvr>
                                    </p:animEffect>
                                  </p:childTnLst>
                                </p:cTn>
                              </p:par>
                              <p:par>
                                <p:cTn id="62" presetID="10" presetClass="entr" presetSubtype="0" fill="hold" nodeType="withEffect">
                                  <p:stCondLst>
                                    <p:cond delay="0"/>
                                  </p:stCondLst>
                                  <p:childTnLst>
                                    <p:set>
                                      <p:cBhvr>
                                        <p:cTn id="63" dur="1" fill="hold">
                                          <p:stCondLst>
                                            <p:cond delay="0"/>
                                          </p:stCondLst>
                                        </p:cTn>
                                        <p:tgtEl>
                                          <p:spTgt spid="39"/>
                                        </p:tgtEl>
                                        <p:attrNameLst>
                                          <p:attrName>style.visibility</p:attrName>
                                        </p:attrNameLst>
                                      </p:cBhvr>
                                      <p:to>
                                        <p:strVal val="visible"/>
                                      </p:to>
                                    </p:set>
                                    <p:animEffect transition="in" filter="fade">
                                      <p:cBhvr>
                                        <p:cTn id="64" dur="500"/>
                                        <p:tgtEl>
                                          <p:spTgt spid="39"/>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44"/>
                                        </p:tgtEl>
                                        <p:attrNameLst>
                                          <p:attrName>style.visibility</p:attrName>
                                        </p:attrNameLst>
                                      </p:cBhvr>
                                      <p:to>
                                        <p:strVal val="visible"/>
                                      </p:to>
                                    </p:set>
                                    <p:animEffect transition="in" filter="fade">
                                      <p:cBhvr>
                                        <p:cTn id="69"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6" grpId="0"/>
      <p:bldP spid="17" grpId="0"/>
      <p:bldP spid="31" grpId="0"/>
      <p:bldP spid="44" grpId="0"/>
    </p:bldLst>
  </p:timing>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4"/>
          <p:cNvSpPr/>
          <p:nvPr/>
        </p:nvSpPr>
        <p:spPr>
          <a:xfrm>
            <a:off x="245768" y="1187520"/>
            <a:ext cx="1569660"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具体步骤如下</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6" name="矩形 5"/>
          <p:cNvSpPr/>
          <p:nvPr/>
        </p:nvSpPr>
        <p:spPr>
          <a:xfrm>
            <a:off x="434340" y="1557349"/>
            <a:ext cx="7932420" cy="78483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）取线性变换</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为能观标准Ⅱ型变换矩阵，将系统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化为能观标准Ⅱ型：</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7" name="Rectangle 2"/>
          <p:cNvSpPr>
            <a:spLocks noChangeArrowheads="1"/>
          </p:cNvSpPr>
          <p:nvPr/>
        </p:nvSpPr>
        <p:spPr bwMode="auto">
          <a:xfrm>
            <a:off x="1554481" y="212464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8" name="对象 7"/>
          <p:cNvGraphicFramePr>
            <a:graphicFrameLocks noChangeAspect="1"/>
          </p:cNvGraphicFramePr>
          <p:nvPr>
            <p:extLst/>
          </p:nvPr>
        </p:nvGraphicFramePr>
        <p:xfrm>
          <a:off x="2253151" y="1618371"/>
          <a:ext cx="820078" cy="351462"/>
        </p:xfrm>
        <a:graphic>
          <a:graphicData uri="http://schemas.openxmlformats.org/presentationml/2006/ole">
            <mc:AlternateContent xmlns:mc="http://schemas.openxmlformats.org/markup-compatibility/2006">
              <mc:Choice xmlns:v="urn:schemas-microsoft-com:vml" Requires="v">
                <p:oleObj spid="_x0000_s333826" name="Equation" r:id="rId3" imgW="533169" imgH="228501" progId="Equation.DSMT4">
                  <p:embed/>
                </p:oleObj>
              </mc:Choice>
              <mc:Fallback>
                <p:oleObj name="Equation" r:id="rId3" imgW="533169" imgH="228501" progId="Equation.DSMT4">
                  <p:embed/>
                  <p:pic>
                    <p:nvPicPr>
                      <p:cNvPr id="8" name="对象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53151" y="1618371"/>
                        <a:ext cx="820078" cy="351462"/>
                      </a:xfrm>
                      <a:prstGeom prst="rect">
                        <a:avLst/>
                      </a:prstGeom>
                      <a:noFill/>
                    </p:spPr>
                  </p:pic>
                </p:oleObj>
              </mc:Fallback>
            </mc:AlternateContent>
          </a:graphicData>
        </a:graphic>
      </p:graphicFrame>
      <p:sp>
        <p:nvSpPr>
          <p:cNvPr id="9" name="Rectangle 4"/>
          <p:cNvSpPr>
            <a:spLocks noChangeArrowheads="1"/>
          </p:cNvSpPr>
          <p:nvPr/>
        </p:nvSpPr>
        <p:spPr bwMode="auto">
          <a:xfrm>
            <a:off x="2663191" y="212464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0" name="对象 9"/>
          <p:cNvGraphicFramePr>
            <a:graphicFrameLocks noChangeAspect="1"/>
          </p:cNvGraphicFramePr>
          <p:nvPr>
            <p:extLst/>
          </p:nvPr>
        </p:nvGraphicFramePr>
        <p:xfrm>
          <a:off x="3188970" y="1600201"/>
          <a:ext cx="354330" cy="354330"/>
        </p:xfrm>
        <a:graphic>
          <a:graphicData uri="http://schemas.openxmlformats.org/presentationml/2006/ole">
            <mc:AlternateContent xmlns:mc="http://schemas.openxmlformats.org/markup-compatibility/2006">
              <mc:Choice xmlns:v="urn:schemas-microsoft-com:vml" Requires="v">
                <p:oleObj spid="_x0000_s333827" name="Equation" r:id="rId5" imgW="228600" imgH="228600" progId="Equation.DSMT4">
                  <p:embed/>
                </p:oleObj>
              </mc:Choice>
              <mc:Fallback>
                <p:oleObj name="Equation" r:id="rId5" imgW="228600" imgH="228600" progId="Equation.DSMT4">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88970" y="1600201"/>
                        <a:ext cx="354330" cy="354330"/>
                      </a:xfrm>
                      <a:prstGeom prst="rect">
                        <a:avLst/>
                      </a:prstGeom>
                      <a:noFill/>
                    </p:spPr>
                  </p:pic>
                </p:oleObj>
              </mc:Fallback>
            </mc:AlternateContent>
          </a:graphicData>
        </a:graphic>
      </p:graphicFrame>
      <p:sp>
        <p:nvSpPr>
          <p:cNvPr id="11" name="Rectangle 6"/>
          <p:cNvSpPr>
            <a:spLocks noChangeArrowheads="1"/>
          </p:cNvSpPr>
          <p:nvPr/>
        </p:nvSpPr>
        <p:spPr bwMode="auto">
          <a:xfrm>
            <a:off x="5360671" y="207748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2" name="对象 11"/>
          <p:cNvGraphicFramePr>
            <a:graphicFrameLocks noChangeAspect="1"/>
          </p:cNvGraphicFramePr>
          <p:nvPr>
            <p:extLst/>
          </p:nvPr>
        </p:nvGraphicFramePr>
        <p:xfrm>
          <a:off x="6926580" y="1628185"/>
          <a:ext cx="1051561" cy="326346"/>
        </p:xfrm>
        <a:graphic>
          <a:graphicData uri="http://schemas.openxmlformats.org/presentationml/2006/ole">
            <mc:AlternateContent xmlns:mc="http://schemas.openxmlformats.org/markup-compatibility/2006">
              <mc:Choice xmlns:v="urn:schemas-microsoft-com:vml" Requires="v">
                <p:oleObj spid="_x0000_s333828" name="Equation" r:id="rId7" imgW="825500" imgH="254000" progId="Equation.DSMT4">
                  <p:embed/>
                </p:oleObj>
              </mc:Choice>
              <mc:Fallback>
                <p:oleObj name="Equation" r:id="rId7" imgW="825500" imgH="254000"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926580" y="1628185"/>
                        <a:ext cx="1051561" cy="326346"/>
                      </a:xfrm>
                      <a:prstGeom prst="rect">
                        <a:avLst/>
                      </a:prstGeom>
                      <a:noFill/>
                    </p:spPr>
                  </p:pic>
                </p:oleObj>
              </mc:Fallback>
            </mc:AlternateContent>
          </a:graphicData>
        </a:graphic>
      </p:graphicFrame>
      <p:sp>
        <p:nvSpPr>
          <p:cNvPr id="13" name="Rectangle 8"/>
          <p:cNvSpPr>
            <a:spLocks noChangeArrowheads="1"/>
          </p:cNvSpPr>
          <p:nvPr/>
        </p:nvSpPr>
        <p:spPr bwMode="auto">
          <a:xfrm>
            <a:off x="3326131" y="294760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4" name="对象 13"/>
          <p:cNvGraphicFramePr>
            <a:graphicFrameLocks noChangeAspect="1"/>
          </p:cNvGraphicFramePr>
          <p:nvPr>
            <p:extLst/>
          </p:nvPr>
        </p:nvGraphicFramePr>
        <p:xfrm>
          <a:off x="3543300" y="2330629"/>
          <a:ext cx="1165860" cy="699516"/>
        </p:xfrm>
        <a:graphic>
          <a:graphicData uri="http://schemas.openxmlformats.org/presentationml/2006/ole">
            <mc:AlternateContent xmlns:mc="http://schemas.openxmlformats.org/markup-compatibility/2006">
              <mc:Choice xmlns:v="urn:schemas-microsoft-com:vml" Requires="v">
                <p:oleObj spid="_x0000_s333829" name="Equation" r:id="rId9" imgW="762000" imgH="457200" progId="Equation.DSMT4">
                  <p:embed/>
                </p:oleObj>
              </mc:Choice>
              <mc:Fallback>
                <p:oleObj name="Equation" r:id="rId9" imgW="762000" imgH="457200"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543300" y="2330629"/>
                        <a:ext cx="1165860" cy="699516"/>
                      </a:xfrm>
                      <a:prstGeom prst="rect">
                        <a:avLst/>
                      </a:prstGeom>
                      <a:noFill/>
                    </p:spPr>
                  </p:pic>
                </p:oleObj>
              </mc:Fallback>
            </mc:AlternateContent>
          </a:graphicData>
        </a:graphic>
      </p:graphicFrame>
      <p:sp>
        <p:nvSpPr>
          <p:cNvPr id="15" name="矩形 14"/>
          <p:cNvSpPr/>
          <p:nvPr/>
        </p:nvSpPr>
        <p:spPr>
          <a:xfrm>
            <a:off x="568933" y="3249709"/>
            <a:ext cx="877163"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式中：</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6" name="Rectangle 10"/>
          <p:cNvSpPr>
            <a:spLocks noChangeArrowheads="1"/>
          </p:cNvSpPr>
          <p:nvPr/>
        </p:nvSpPr>
        <p:spPr bwMode="auto">
          <a:xfrm>
            <a:off x="3188971" y="442207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7" name="对象 16"/>
          <p:cNvGraphicFramePr>
            <a:graphicFrameLocks noChangeAspect="1"/>
          </p:cNvGraphicFramePr>
          <p:nvPr>
            <p:extLst/>
          </p:nvPr>
        </p:nvGraphicFramePr>
        <p:xfrm>
          <a:off x="2230291" y="3486151"/>
          <a:ext cx="2848996" cy="1151227"/>
        </p:xfrm>
        <a:graphic>
          <a:graphicData uri="http://schemas.openxmlformats.org/presentationml/2006/ole">
            <mc:AlternateContent xmlns:mc="http://schemas.openxmlformats.org/markup-compatibility/2006">
              <mc:Choice xmlns:v="urn:schemas-microsoft-com:vml" Requires="v">
                <p:oleObj spid="_x0000_s333830" name="Equation" r:id="rId11" imgW="2336800" imgH="939800" progId="Equation.DSMT4">
                  <p:embed/>
                </p:oleObj>
              </mc:Choice>
              <mc:Fallback>
                <p:oleObj name="Equation" r:id="rId11" imgW="2336800" imgH="939800" progId="Equation.DSMT4">
                  <p:embed/>
                  <p:pic>
                    <p:nvPicPr>
                      <p:cNvPr id="17" name="对象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230291" y="3486151"/>
                        <a:ext cx="2848996" cy="1151227"/>
                      </a:xfrm>
                      <a:prstGeom prst="rect">
                        <a:avLst/>
                      </a:prstGeom>
                      <a:noFill/>
                    </p:spPr>
                  </p:pic>
                </p:oleObj>
              </mc:Fallback>
            </mc:AlternateContent>
          </a:graphicData>
        </a:graphic>
      </p:graphicFrame>
      <p:sp>
        <p:nvSpPr>
          <p:cNvPr id="18" name="Rectangle 12"/>
          <p:cNvSpPr>
            <a:spLocks noChangeArrowheads="1"/>
          </p:cNvSpPr>
          <p:nvPr/>
        </p:nvSpPr>
        <p:spPr bwMode="auto">
          <a:xfrm>
            <a:off x="5783581" y="433063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9" name="对象 18"/>
          <p:cNvGraphicFramePr>
            <a:graphicFrameLocks noChangeAspect="1"/>
          </p:cNvGraphicFramePr>
          <p:nvPr>
            <p:extLst/>
          </p:nvPr>
        </p:nvGraphicFramePr>
        <p:xfrm>
          <a:off x="5566411" y="3424254"/>
          <a:ext cx="1360169" cy="1213124"/>
        </p:xfrm>
        <a:graphic>
          <a:graphicData uri="http://schemas.openxmlformats.org/presentationml/2006/ole">
            <mc:AlternateContent xmlns:mc="http://schemas.openxmlformats.org/markup-compatibility/2006">
              <mc:Choice xmlns:v="urn:schemas-microsoft-com:vml" Requires="v">
                <p:oleObj spid="_x0000_s333831" name="Equation" r:id="rId13" imgW="1054100" imgH="939800" progId="Equation.DSMT4">
                  <p:embed/>
                </p:oleObj>
              </mc:Choice>
              <mc:Fallback>
                <p:oleObj name="Equation" r:id="rId13" imgW="1054100" imgH="939800" progId="Equation.DSMT4">
                  <p:embed/>
                  <p:pic>
                    <p:nvPicPr>
                      <p:cNvPr id="19" name="对象 1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566411" y="3424254"/>
                        <a:ext cx="1360169" cy="1213124"/>
                      </a:xfrm>
                      <a:prstGeom prst="rect">
                        <a:avLst/>
                      </a:prstGeom>
                      <a:noFill/>
                    </p:spPr>
                  </p:pic>
                </p:oleObj>
              </mc:Fallback>
            </mc:AlternateContent>
          </a:graphicData>
        </a:graphic>
      </p:graphicFrame>
      <p:sp>
        <p:nvSpPr>
          <p:cNvPr id="20" name="Rectangle 14"/>
          <p:cNvSpPr>
            <a:spLocks noChangeArrowheads="1"/>
          </p:cNvSpPr>
          <p:nvPr/>
        </p:nvSpPr>
        <p:spPr bwMode="auto">
          <a:xfrm>
            <a:off x="7600951" y="514859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1" name="对象 20"/>
          <p:cNvGraphicFramePr>
            <a:graphicFrameLocks noChangeAspect="1"/>
          </p:cNvGraphicFramePr>
          <p:nvPr>
            <p:extLst/>
          </p:nvPr>
        </p:nvGraphicFramePr>
        <p:xfrm>
          <a:off x="3126690" y="4829868"/>
          <a:ext cx="1952597" cy="415119"/>
        </p:xfrm>
        <a:graphic>
          <a:graphicData uri="http://schemas.openxmlformats.org/presentationml/2006/ole">
            <mc:AlternateContent xmlns:mc="http://schemas.openxmlformats.org/markup-compatibility/2006">
              <mc:Choice xmlns:v="urn:schemas-microsoft-com:vml" Requires="v">
                <p:oleObj spid="_x0000_s333832" name="Equation" r:id="rId15" imgW="1205977" imgH="253890" progId="Equation.DSMT4">
                  <p:embed/>
                </p:oleObj>
              </mc:Choice>
              <mc:Fallback>
                <p:oleObj name="Equation" r:id="rId15" imgW="1205977" imgH="253890" progId="Equation.DSMT4">
                  <p:embed/>
                  <p:pic>
                    <p:nvPicPr>
                      <p:cNvPr id="21" name="对象 2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126690" y="4829868"/>
                        <a:ext cx="1952597" cy="415119"/>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420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30063826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par>
                                <p:cTn id="11" presetID="10" presetClass="entr" presetSubtype="0" fill="hold" nodeType="with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fade">
                                      <p:cBhvr>
                                        <p:cTn id="13" dur="500"/>
                                        <p:tgtEl>
                                          <p:spTgt spid="10"/>
                                        </p:tgtEl>
                                      </p:cBhvr>
                                    </p:animEffect>
                                  </p:childTnLst>
                                </p:cTn>
                              </p:par>
                              <p:par>
                                <p:cTn id="14" presetID="10" presetClass="entr" presetSubtype="0" fill="hold" nodeType="with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fade">
                                      <p:cBhvr>
                                        <p:cTn id="16" dur="500"/>
                                        <p:tgtEl>
                                          <p:spTgt spid="12"/>
                                        </p:tgtEl>
                                      </p:cBhvr>
                                    </p:animEffect>
                                  </p:childTnLst>
                                </p:cTn>
                              </p:par>
                              <p:par>
                                <p:cTn id="17" presetID="10" presetClass="entr" presetSubtype="0" fill="hold" nodeType="with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fade">
                                      <p:cBhvr>
                                        <p:cTn id="19" dur="500"/>
                                        <p:tgtEl>
                                          <p:spTgt spid="14"/>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childTnLst>
                                    <p:set>
                                      <p:cBhvr>
                                        <p:cTn id="23" dur="1" fill="hold">
                                          <p:stCondLst>
                                            <p:cond delay="0"/>
                                          </p:stCondLst>
                                        </p:cTn>
                                        <p:tgtEl>
                                          <p:spTgt spid="15"/>
                                        </p:tgtEl>
                                        <p:attrNameLst>
                                          <p:attrName>style.visibility</p:attrName>
                                        </p:attrNameLst>
                                      </p:cBhvr>
                                      <p:to>
                                        <p:strVal val="visible"/>
                                      </p:to>
                                    </p:set>
                                    <p:animEffect transition="in" filter="fade">
                                      <p:cBhvr>
                                        <p:cTn id="24" dur="500"/>
                                        <p:tgtEl>
                                          <p:spTgt spid="15"/>
                                        </p:tgtEl>
                                      </p:cBhvr>
                                    </p:animEffect>
                                  </p:childTnLst>
                                </p:cTn>
                              </p:par>
                              <p:par>
                                <p:cTn id="25" presetID="10" presetClass="entr" presetSubtype="0" fill="hold" nodeType="with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fade">
                                      <p:cBhvr>
                                        <p:cTn id="27" dur="500"/>
                                        <p:tgtEl>
                                          <p:spTgt spid="17"/>
                                        </p:tgtEl>
                                      </p:cBhvr>
                                    </p:animEffect>
                                  </p:childTnLst>
                                </p:cTn>
                              </p:par>
                              <p:par>
                                <p:cTn id="28" presetID="10" presetClass="entr" presetSubtype="0" fill="hold" nodeType="withEffect">
                                  <p:stCondLst>
                                    <p:cond delay="0"/>
                                  </p:stCondLst>
                                  <p:childTnLst>
                                    <p:set>
                                      <p:cBhvr>
                                        <p:cTn id="29" dur="1" fill="hold">
                                          <p:stCondLst>
                                            <p:cond delay="0"/>
                                          </p:stCondLst>
                                        </p:cTn>
                                        <p:tgtEl>
                                          <p:spTgt spid="21"/>
                                        </p:tgtEl>
                                        <p:attrNameLst>
                                          <p:attrName>style.visibility</p:attrName>
                                        </p:attrNameLst>
                                      </p:cBhvr>
                                      <p:to>
                                        <p:strVal val="visible"/>
                                      </p:to>
                                    </p:set>
                                    <p:animEffect transition="in" filter="fade">
                                      <p:cBhvr>
                                        <p:cTn id="30" dur="500"/>
                                        <p:tgtEl>
                                          <p:spTgt spid="21"/>
                                        </p:tgtEl>
                                      </p:cBhvr>
                                    </p:animEffect>
                                  </p:childTnLst>
                                </p:cTn>
                              </p:par>
                              <p:par>
                                <p:cTn id="31" presetID="10" presetClass="entr" presetSubtype="0" fill="hold" nodeType="withEffect">
                                  <p:stCondLst>
                                    <p:cond delay="0"/>
                                  </p:stCondLst>
                                  <p:childTnLst>
                                    <p:set>
                                      <p:cBhvr>
                                        <p:cTn id="32" dur="1" fill="hold">
                                          <p:stCondLst>
                                            <p:cond delay="0"/>
                                          </p:stCondLst>
                                        </p:cTn>
                                        <p:tgtEl>
                                          <p:spTgt spid="19"/>
                                        </p:tgtEl>
                                        <p:attrNameLst>
                                          <p:attrName>style.visibility</p:attrName>
                                        </p:attrNameLst>
                                      </p:cBhvr>
                                      <p:to>
                                        <p:strVal val="visible"/>
                                      </p:to>
                                    </p:set>
                                    <p:animEffect transition="in" filter="fade">
                                      <p:cBhvr>
                                        <p:cTn id="33"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5" grpId="0"/>
    </p:bldLst>
  </p:timing>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99836" y="1243861"/>
            <a:ext cx="7118234"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2</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）引入反馈阵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后，得闭环系统矩阵：</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Rectangle 2"/>
          <p:cNvSpPr>
            <a:spLocks noChangeArrowheads="1"/>
          </p:cNvSpPr>
          <p:nvPr/>
        </p:nvSpPr>
        <p:spPr bwMode="auto">
          <a:xfrm>
            <a:off x="4121548" y="137724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2105944" y="1315092"/>
          <a:ext cx="1753010" cy="311885"/>
        </p:xfrm>
        <a:graphic>
          <a:graphicData uri="http://schemas.openxmlformats.org/presentationml/2006/ole">
            <mc:AlternateContent xmlns:mc="http://schemas.openxmlformats.org/markup-compatibility/2006">
              <mc:Choice xmlns:v="urn:schemas-microsoft-com:vml" Requires="v">
                <p:oleObj spid="_x0000_s334850" name="Equation" r:id="rId3" imgW="1549400" imgH="279400" progId="Equation.DSMT4">
                  <p:embed/>
                </p:oleObj>
              </mc:Choice>
              <mc:Fallback>
                <p:oleObj name="Equation" r:id="rId3" imgW="1549400" imgH="2794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05944" y="1315092"/>
                        <a:ext cx="1753010" cy="311885"/>
                      </a:xfrm>
                      <a:prstGeom prst="rect">
                        <a:avLst/>
                      </a:prstGeom>
                      <a:noFill/>
                    </p:spPr>
                  </p:pic>
                </p:oleObj>
              </mc:Fallback>
            </mc:AlternateContent>
          </a:graphicData>
        </a:graphic>
      </p:graphicFrame>
      <p:sp>
        <p:nvSpPr>
          <p:cNvPr id="7" name="Rectangle 4"/>
          <p:cNvSpPr>
            <a:spLocks noChangeArrowheads="1"/>
          </p:cNvSpPr>
          <p:nvPr/>
        </p:nvSpPr>
        <p:spPr bwMode="auto">
          <a:xfrm>
            <a:off x="3160713" y="211321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8" name="对象 7"/>
          <p:cNvGraphicFramePr>
            <a:graphicFrameLocks noChangeAspect="1"/>
          </p:cNvGraphicFramePr>
          <p:nvPr>
            <p:extLst/>
          </p:nvPr>
        </p:nvGraphicFramePr>
        <p:xfrm>
          <a:off x="2920150" y="1849453"/>
          <a:ext cx="2592496" cy="973391"/>
        </p:xfrm>
        <a:graphic>
          <a:graphicData uri="http://schemas.openxmlformats.org/presentationml/2006/ole">
            <mc:AlternateContent xmlns:mc="http://schemas.openxmlformats.org/markup-compatibility/2006">
              <mc:Choice xmlns:v="urn:schemas-microsoft-com:vml" Requires="v">
                <p:oleObj spid="_x0000_s334851" name="Equation" r:id="rId5" imgW="2565400" imgH="965200" progId="Equation.DSMT4">
                  <p:embed/>
                </p:oleObj>
              </mc:Choice>
              <mc:Fallback>
                <p:oleObj name="Equation" r:id="rId5" imgW="2565400" imgH="96520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20150" y="1849453"/>
                        <a:ext cx="2592496" cy="973391"/>
                      </a:xfrm>
                      <a:prstGeom prst="rect">
                        <a:avLst/>
                      </a:prstGeom>
                      <a:noFill/>
                    </p:spPr>
                  </p:pic>
                </p:oleObj>
              </mc:Fallback>
            </mc:AlternateContent>
          </a:graphicData>
        </a:graphic>
      </p:graphicFrame>
      <p:sp>
        <p:nvSpPr>
          <p:cNvPr id="9" name="矩形 8"/>
          <p:cNvSpPr/>
          <p:nvPr/>
        </p:nvSpPr>
        <p:spPr>
          <a:xfrm>
            <a:off x="889837" y="2820168"/>
            <a:ext cx="2262158"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和闭环特征多项式：</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0" name="Rectangle 6"/>
          <p:cNvSpPr>
            <a:spLocks noChangeArrowheads="1"/>
          </p:cNvSpPr>
          <p:nvPr/>
        </p:nvSpPr>
        <p:spPr bwMode="auto">
          <a:xfrm>
            <a:off x="2917140" y="371341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1" name="对象 10"/>
          <p:cNvGraphicFramePr>
            <a:graphicFrameLocks noChangeAspect="1"/>
          </p:cNvGraphicFramePr>
          <p:nvPr>
            <p:extLst/>
          </p:nvPr>
        </p:nvGraphicFramePr>
        <p:xfrm>
          <a:off x="2345639" y="3222426"/>
          <a:ext cx="4344443" cy="350182"/>
        </p:xfrm>
        <a:graphic>
          <a:graphicData uri="http://schemas.openxmlformats.org/presentationml/2006/ole">
            <mc:AlternateContent xmlns:mc="http://schemas.openxmlformats.org/markup-compatibility/2006">
              <mc:Choice xmlns:v="urn:schemas-microsoft-com:vml" Requires="v">
                <p:oleObj spid="_x0000_s334852" name="Equation" r:id="rId7" imgW="3784600" imgH="304800" progId="Equation.DSMT4">
                  <p:embed/>
                </p:oleObj>
              </mc:Choice>
              <mc:Fallback>
                <p:oleObj name="Equation" r:id="rId7" imgW="3784600" imgH="304800"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345639" y="3222426"/>
                        <a:ext cx="4344443" cy="350182"/>
                      </a:xfrm>
                      <a:prstGeom prst="rect">
                        <a:avLst/>
                      </a:prstGeom>
                      <a:noFill/>
                    </p:spPr>
                  </p:pic>
                </p:oleObj>
              </mc:Fallback>
            </mc:AlternateContent>
          </a:graphicData>
        </a:graphic>
      </p:graphicFrame>
      <p:sp>
        <p:nvSpPr>
          <p:cNvPr id="12" name="矩形 11"/>
          <p:cNvSpPr/>
          <p:nvPr/>
        </p:nvSpPr>
        <p:spPr>
          <a:xfrm>
            <a:off x="276754" y="3782064"/>
            <a:ext cx="3993401"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3</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）由期望极点得到期望特征多项式</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4" name="对象 13"/>
          <p:cNvGraphicFramePr>
            <a:graphicFrameLocks noChangeAspect="1"/>
          </p:cNvGraphicFramePr>
          <p:nvPr>
            <p:extLst/>
          </p:nvPr>
        </p:nvGraphicFramePr>
        <p:xfrm>
          <a:off x="2168222" y="4257242"/>
          <a:ext cx="4157697" cy="572160"/>
        </p:xfrm>
        <a:graphic>
          <a:graphicData uri="http://schemas.openxmlformats.org/presentationml/2006/ole">
            <mc:AlternateContent xmlns:mc="http://schemas.openxmlformats.org/markup-compatibility/2006">
              <mc:Choice xmlns:v="urn:schemas-microsoft-com:vml" Requires="v">
                <p:oleObj spid="_x0000_s334853" name="Equation" r:id="rId9" imgW="3111500" imgH="431800" progId="Equation.DSMT4">
                  <p:embed/>
                </p:oleObj>
              </mc:Choice>
              <mc:Fallback>
                <p:oleObj name="Equation" r:id="rId9" imgW="3111500" imgH="431800"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168222" y="4257242"/>
                        <a:ext cx="4157697" cy="572160"/>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421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5048467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fade">
                                      <p:cBhvr>
                                        <p:cTn id="12"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38055" y="1300388"/>
            <a:ext cx="5341811"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4</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）比较</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与</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各项系数，可解出</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5" name="Rectangle 2"/>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1556166" y="1300387"/>
          <a:ext cx="492119" cy="332180"/>
        </p:xfrm>
        <a:graphic>
          <a:graphicData uri="http://schemas.openxmlformats.org/presentationml/2006/ole">
            <mc:AlternateContent xmlns:mc="http://schemas.openxmlformats.org/markup-compatibility/2006">
              <mc:Choice xmlns:v="urn:schemas-microsoft-com:vml" Requires="v">
                <p:oleObj spid="_x0000_s335874" name="Equation" r:id="rId3" imgW="380835" imgH="253890" progId="Equation.DSMT4">
                  <p:embed/>
                </p:oleObj>
              </mc:Choice>
              <mc:Fallback>
                <p:oleObj name="Equation" r:id="rId3" imgW="380835" imgH="25389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56166" y="1300387"/>
                        <a:ext cx="492119" cy="332180"/>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2236566" y="1300387"/>
          <a:ext cx="513814" cy="346250"/>
        </p:xfrm>
        <a:graphic>
          <a:graphicData uri="http://schemas.openxmlformats.org/presentationml/2006/ole">
            <mc:AlternateContent xmlns:mc="http://schemas.openxmlformats.org/markup-compatibility/2006">
              <mc:Choice xmlns:v="urn:schemas-microsoft-com:vml" Requires="v">
                <p:oleObj spid="_x0000_s335875" name="Equation" r:id="rId5" imgW="444114" imgH="253780" progId="Equation.DSMT4">
                  <p:embed/>
                </p:oleObj>
              </mc:Choice>
              <mc:Fallback>
                <p:oleObj name="Equation" r:id="rId5" imgW="444114" imgH="25378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236566" y="1300387"/>
                        <a:ext cx="513814" cy="346250"/>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2750379" y="1752292"/>
          <a:ext cx="1184937" cy="405800"/>
        </p:xfrm>
        <a:graphic>
          <a:graphicData uri="http://schemas.openxmlformats.org/presentationml/2006/ole">
            <mc:AlternateContent xmlns:mc="http://schemas.openxmlformats.org/markup-compatibility/2006">
              <mc:Choice xmlns:v="urn:schemas-microsoft-com:vml" Requires="v">
                <p:oleObj spid="_x0000_s335876" name="Equation" r:id="rId7" imgW="698500" imgH="241300" progId="Equation.DSMT4">
                  <p:embed/>
                </p:oleObj>
              </mc:Choice>
              <mc:Fallback>
                <p:oleObj name="Equation" r:id="rId7" imgW="698500" imgH="241300"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0379" y="1752292"/>
                        <a:ext cx="1184937" cy="405800"/>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4023360" y="1830551"/>
          <a:ext cx="1458482" cy="315754"/>
        </p:xfrm>
        <a:graphic>
          <a:graphicData uri="http://schemas.openxmlformats.org/presentationml/2006/ole">
            <mc:AlternateContent xmlns:mc="http://schemas.openxmlformats.org/markup-compatibility/2006">
              <mc:Choice xmlns:v="urn:schemas-microsoft-com:vml" Requires="v">
                <p:oleObj spid="_x0000_s335877" name="Equation" r:id="rId9" imgW="926698" imgH="203112" progId="Equation.DSMT4">
                  <p:embed/>
                </p:oleObj>
              </mc:Choice>
              <mc:Fallback>
                <p:oleObj name="Equation" r:id="rId9" imgW="926698" imgH="203112" progId="Equation.DSMT4">
                  <p:embed/>
                  <p:pic>
                    <p:nvPicPr>
                      <p:cNvPr id="12" name="对象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023360" y="1830551"/>
                        <a:ext cx="1458482" cy="315754"/>
                      </a:xfrm>
                      <a:prstGeom prst="rect">
                        <a:avLst/>
                      </a:prstGeom>
                      <a:noFill/>
                    </p:spPr>
                  </p:pic>
                </p:oleObj>
              </mc:Fallback>
            </mc:AlternateContent>
          </a:graphicData>
        </a:graphic>
      </p:graphicFrame>
      <p:sp>
        <p:nvSpPr>
          <p:cNvPr id="13" name="矩形 12"/>
          <p:cNvSpPr/>
          <p:nvPr/>
        </p:nvSpPr>
        <p:spPr>
          <a:xfrm>
            <a:off x="1038720" y="2158091"/>
            <a:ext cx="646331"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即：</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4" name="Rectangle 10"/>
          <p:cNvSpPr>
            <a:spLocks noChangeArrowheads="1"/>
          </p:cNvSpPr>
          <p:nvPr/>
        </p:nvSpPr>
        <p:spPr bwMode="auto">
          <a:xfrm>
            <a:off x="3108961" y="352656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5" name="对象 14"/>
          <p:cNvGraphicFramePr>
            <a:graphicFrameLocks noChangeAspect="1"/>
          </p:cNvGraphicFramePr>
          <p:nvPr>
            <p:extLst/>
          </p:nvPr>
        </p:nvGraphicFramePr>
        <p:xfrm>
          <a:off x="2493472" y="2538340"/>
          <a:ext cx="3625884" cy="453236"/>
        </p:xfrm>
        <a:graphic>
          <a:graphicData uri="http://schemas.openxmlformats.org/presentationml/2006/ole">
            <mc:AlternateContent xmlns:mc="http://schemas.openxmlformats.org/markup-compatibility/2006">
              <mc:Choice xmlns:v="urn:schemas-microsoft-com:vml" Requires="v">
                <p:oleObj spid="_x0000_s335878" name="Equation" r:id="rId11" imgW="2438400" imgH="304800" progId="Equation.DSMT4">
                  <p:embed/>
                </p:oleObj>
              </mc:Choice>
              <mc:Fallback>
                <p:oleObj name="Equation" r:id="rId11" imgW="2438400" imgH="304800" progId="Equation.DSMT4">
                  <p:embed/>
                  <p:pic>
                    <p:nvPicPr>
                      <p:cNvPr id="15" name="对象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493472" y="2538340"/>
                        <a:ext cx="3625884" cy="453236"/>
                      </a:xfrm>
                      <a:prstGeom prst="rect">
                        <a:avLst/>
                      </a:prstGeom>
                      <a:noFill/>
                    </p:spPr>
                  </p:pic>
                </p:oleObj>
              </mc:Fallback>
            </mc:AlternateContent>
          </a:graphicData>
        </a:graphic>
      </p:graphicFrame>
      <p:sp>
        <p:nvSpPr>
          <p:cNvPr id="16" name="矩形 15"/>
          <p:cNvSpPr/>
          <p:nvPr/>
        </p:nvSpPr>
        <p:spPr>
          <a:xfrm>
            <a:off x="438055" y="3138196"/>
            <a:ext cx="6477095"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5</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）将在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下求得的</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变换到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状态下便得：</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8" name="对象 17"/>
          <p:cNvGraphicFramePr>
            <a:graphicFrameLocks noChangeAspect="1"/>
          </p:cNvGraphicFramePr>
          <p:nvPr>
            <p:extLst/>
          </p:nvPr>
        </p:nvGraphicFramePr>
        <p:xfrm>
          <a:off x="1541289" y="3237828"/>
          <a:ext cx="241355" cy="273535"/>
        </p:xfrm>
        <a:graphic>
          <a:graphicData uri="http://schemas.openxmlformats.org/presentationml/2006/ole">
            <mc:AlternateContent xmlns:mc="http://schemas.openxmlformats.org/markup-compatibility/2006">
              <mc:Choice xmlns:v="urn:schemas-microsoft-com:vml" Requires="v">
                <p:oleObj spid="_x0000_s335879" name="Equation" r:id="rId13" imgW="139579" imgH="164957" progId="Equation.DSMT4">
                  <p:embed/>
                </p:oleObj>
              </mc:Choice>
              <mc:Fallback>
                <p:oleObj name="Equation" r:id="rId13" imgW="139579" imgH="164957" progId="Equation.DSMT4">
                  <p:embed/>
                  <p:pic>
                    <p:nvPicPr>
                      <p:cNvPr id="18" name="对象 1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541289" y="3237828"/>
                        <a:ext cx="241355" cy="273535"/>
                      </a:xfrm>
                      <a:prstGeom prst="rect">
                        <a:avLst/>
                      </a:prstGeom>
                      <a:noFill/>
                    </p:spPr>
                  </p:pic>
                </p:oleObj>
              </mc:Fallback>
            </mc:AlternateContent>
          </a:graphicData>
        </a:graphic>
      </p:graphicFrame>
      <p:graphicFrame>
        <p:nvGraphicFramePr>
          <p:cNvPr id="20" name="对象 19"/>
          <p:cNvGraphicFramePr>
            <a:graphicFrameLocks noChangeAspect="1"/>
          </p:cNvGraphicFramePr>
          <p:nvPr>
            <p:extLst/>
          </p:nvPr>
        </p:nvGraphicFramePr>
        <p:xfrm>
          <a:off x="2663550" y="3222854"/>
          <a:ext cx="222329" cy="274641"/>
        </p:xfrm>
        <a:graphic>
          <a:graphicData uri="http://schemas.openxmlformats.org/presentationml/2006/ole">
            <mc:AlternateContent xmlns:mc="http://schemas.openxmlformats.org/markup-compatibility/2006">
              <mc:Choice xmlns:v="urn:schemas-microsoft-com:vml" Requires="v">
                <p:oleObj spid="_x0000_s335880" name="Equation" r:id="rId15" imgW="164957" imgH="203024" progId="Equation.DSMT4">
                  <p:embed/>
                </p:oleObj>
              </mc:Choice>
              <mc:Fallback>
                <p:oleObj name="Equation" r:id="rId15" imgW="164957" imgH="203024" progId="Equation.DSMT4">
                  <p:embed/>
                  <p:pic>
                    <p:nvPicPr>
                      <p:cNvPr id="20" name="对象 1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663550" y="3222854"/>
                        <a:ext cx="222329" cy="274641"/>
                      </a:xfrm>
                      <a:prstGeom prst="rect">
                        <a:avLst/>
                      </a:prstGeom>
                      <a:noFill/>
                    </p:spPr>
                  </p:pic>
                </p:oleObj>
              </mc:Fallback>
            </mc:AlternateContent>
          </a:graphicData>
        </a:graphic>
      </p:graphicFrame>
      <p:graphicFrame>
        <p:nvGraphicFramePr>
          <p:cNvPr id="22" name="对象 21"/>
          <p:cNvGraphicFramePr>
            <a:graphicFrameLocks noChangeAspect="1"/>
          </p:cNvGraphicFramePr>
          <p:nvPr>
            <p:extLst/>
          </p:nvPr>
        </p:nvGraphicFramePr>
        <p:xfrm>
          <a:off x="3568679" y="3222854"/>
          <a:ext cx="228600" cy="263769"/>
        </p:xfrm>
        <a:graphic>
          <a:graphicData uri="http://schemas.openxmlformats.org/presentationml/2006/ole">
            <mc:AlternateContent xmlns:mc="http://schemas.openxmlformats.org/markup-compatibility/2006">
              <mc:Choice xmlns:v="urn:schemas-microsoft-com:vml" Requires="v">
                <p:oleObj spid="_x0000_s335881" name="Equation" r:id="rId17" imgW="126835" imgH="139518" progId="Equation.DSMT4">
                  <p:embed/>
                </p:oleObj>
              </mc:Choice>
              <mc:Fallback>
                <p:oleObj name="Equation" r:id="rId17" imgW="126835" imgH="139518" progId="Equation.DSMT4">
                  <p:embed/>
                  <p:pic>
                    <p:nvPicPr>
                      <p:cNvPr id="22" name="对象 2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568679" y="3222854"/>
                        <a:ext cx="228600" cy="263769"/>
                      </a:xfrm>
                      <a:prstGeom prst="rect">
                        <a:avLst/>
                      </a:prstGeom>
                      <a:noFill/>
                    </p:spPr>
                  </p:pic>
                </p:oleObj>
              </mc:Fallback>
            </mc:AlternateContent>
          </a:graphicData>
        </a:graphic>
      </p:graphicFrame>
      <p:graphicFrame>
        <p:nvGraphicFramePr>
          <p:cNvPr id="24" name="对象 23"/>
          <p:cNvGraphicFramePr>
            <a:graphicFrameLocks noChangeAspect="1"/>
          </p:cNvGraphicFramePr>
          <p:nvPr>
            <p:extLst/>
          </p:nvPr>
        </p:nvGraphicFramePr>
        <p:xfrm>
          <a:off x="3645707" y="3627397"/>
          <a:ext cx="1131570" cy="442019"/>
        </p:xfrm>
        <a:graphic>
          <a:graphicData uri="http://schemas.openxmlformats.org/presentationml/2006/ole">
            <mc:AlternateContent xmlns:mc="http://schemas.openxmlformats.org/markup-compatibility/2006">
              <mc:Choice xmlns:v="urn:schemas-microsoft-com:vml" Requires="v">
                <p:oleObj spid="_x0000_s335882" name="Equation" r:id="rId19" imgW="609336" imgH="241195" progId="Equation.DSMT4">
                  <p:embed/>
                </p:oleObj>
              </mc:Choice>
              <mc:Fallback>
                <p:oleObj name="Equation" r:id="rId19" imgW="609336" imgH="241195" progId="Equation.DSMT4">
                  <p:embed/>
                  <p:pic>
                    <p:nvPicPr>
                      <p:cNvPr id="24" name="对象 2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645707" y="3627397"/>
                        <a:ext cx="1131570" cy="442019"/>
                      </a:xfrm>
                      <a:prstGeom prst="rect">
                        <a:avLst/>
                      </a:prstGeom>
                      <a:noFill/>
                    </p:spPr>
                  </p:pic>
                </p:oleObj>
              </mc:Fallback>
            </mc:AlternateContent>
          </a:graphicData>
        </a:graphic>
      </p:graphicFrame>
      <p:sp>
        <p:nvSpPr>
          <p:cNvPr id="28" name="矩形 27"/>
          <p:cNvSpPr/>
          <p:nvPr/>
        </p:nvSpPr>
        <p:spPr>
          <a:xfrm>
            <a:off x="438054" y="4219429"/>
            <a:ext cx="8157306"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和求状态反馈阵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K</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的情况类似，当系统的维数较低时，只要系统能观，也可以不化成能观标准</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型，通过直接比较特征多项式系数来确定</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G</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矩阵。</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30" name="对象 29"/>
          <p:cNvGraphicFramePr>
            <a:graphicFrameLocks noChangeAspect="1"/>
          </p:cNvGraphicFramePr>
          <p:nvPr>
            <p:extLst/>
          </p:nvPr>
        </p:nvGraphicFramePr>
        <p:xfrm>
          <a:off x="2133429" y="4657846"/>
          <a:ext cx="206272" cy="244949"/>
        </p:xfrm>
        <a:graphic>
          <a:graphicData uri="http://schemas.openxmlformats.org/presentationml/2006/ole">
            <mc:AlternateContent xmlns:mc="http://schemas.openxmlformats.org/markup-compatibility/2006">
              <mc:Choice xmlns:v="urn:schemas-microsoft-com:vml" Requires="v">
                <p:oleObj spid="_x0000_s335883" name="Equation" r:id="rId21" imgW="152202" imgH="177569" progId="Equation.DSMT4">
                  <p:embed/>
                </p:oleObj>
              </mc:Choice>
              <mc:Fallback>
                <p:oleObj name="Equation" r:id="rId21" imgW="152202" imgH="177569" progId="Equation.DSMT4">
                  <p:embed/>
                  <p:pic>
                    <p:nvPicPr>
                      <p:cNvPr id="30" name="对象 29"/>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133429" y="4657846"/>
                        <a:ext cx="206272" cy="244949"/>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422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38485907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par>
                                <p:cTn id="8" presetID="10" presetClass="entr" presetSubtype="0" fill="hold" nodeType="withEffect">
                                  <p:stCondLst>
                                    <p:cond delay="0"/>
                                  </p:stCondLst>
                                  <p:childTnLst>
                                    <p:set>
                                      <p:cBhvr>
                                        <p:cTn id="9" dur="1" fill="hold">
                                          <p:stCondLst>
                                            <p:cond delay="0"/>
                                          </p:stCondLst>
                                        </p:cTn>
                                        <p:tgtEl>
                                          <p:spTgt spid="12"/>
                                        </p:tgtEl>
                                        <p:attrNameLst>
                                          <p:attrName>style.visibility</p:attrName>
                                        </p:attrNameLst>
                                      </p:cBhvr>
                                      <p:to>
                                        <p:strVal val="visible"/>
                                      </p:to>
                                    </p:set>
                                    <p:animEffect transition="in" filter="fade">
                                      <p:cBhvr>
                                        <p:cTn id="10" dur="500"/>
                                        <p:tgtEl>
                                          <p:spTgt spid="12"/>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fade">
                                      <p:cBhvr>
                                        <p:cTn id="15" dur="500"/>
                                        <p:tgtEl>
                                          <p:spTgt spid="13"/>
                                        </p:tgtEl>
                                      </p:cBhvr>
                                    </p:animEffect>
                                  </p:childTnLst>
                                </p:cTn>
                              </p:par>
                              <p:par>
                                <p:cTn id="16" presetID="10" presetClass="entr" presetSubtype="0" fill="hold" nodeType="withEffect">
                                  <p:stCondLst>
                                    <p:cond delay="0"/>
                                  </p:stCondLst>
                                  <p:childTnLst>
                                    <p:set>
                                      <p:cBhvr>
                                        <p:cTn id="17" dur="1" fill="hold">
                                          <p:stCondLst>
                                            <p:cond delay="0"/>
                                          </p:stCondLst>
                                        </p:cTn>
                                        <p:tgtEl>
                                          <p:spTgt spid="15"/>
                                        </p:tgtEl>
                                        <p:attrNameLst>
                                          <p:attrName>style.visibility</p:attrName>
                                        </p:attrNameLst>
                                      </p:cBhvr>
                                      <p:to>
                                        <p:strVal val="visible"/>
                                      </p:to>
                                    </p:set>
                                    <p:animEffect transition="in" filter="fade">
                                      <p:cBhvr>
                                        <p:cTn id="18" dur="500"/>
                                        <p:tgtEl>
                                          <p:spTgt spid="15"/>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18"/>
                                        </p:tgtEl>
                                        <p:attrNameLst>
                                          <p:attrName>style.visibility</p:attrName>
                                        </p:attrNameLst>
                                      </p:cBhvr>
                                      <p:to>
                                        <p:strVal val="visible"/>
                                      </p:to>
                                    </p:set>
                                    <p:animEffect transition="in" filter="fade">
                                      <p:cBhvr>
                                        <p:cTn id="23" dur="500"/>
                                        <p:tgtEl>
                                          <p:spTgt spid="18"/>
                                        </p:tgtEl>
                                      </p:cBhvr>
                                    </p:animEffect>
                                  </p:childTnLst>
                                </p:cTn>
                              </p:par>
                              <p:par>
                                <p:cTn id="24" presetID="10" presetClass="entr" presetSubtype="0" fill="hold" nodeType="withEffect">
                                  <p:stCondLst>
                                    <p:cond delay="0"/>
                                  </p:stCondLst>
                                  <p:childTnLst>
                                    <p:set>
                                      <p:cBhvr>
                                        <p:cTn id="25" dur="1" fill="hold">
                                          <p:stCondLst>
                                            <p:cond delay="0"/>
                                          </p:stCondLst>
                                        </p:cTn>
                                        <p:tgtEl>
                                          <p:spTgt spid="20"/>
                                        </p:tgtEl>
                                        <p:attrNameLst>
                                          <p:attrName>style.visibility</p:attrName>
                                        </p:attrNameLst>
                                      </p:cBhvr>
                                      <p:to>
                                        <p:strVal val="visible"/>
                                      </p:to>
                                    </p:set>
                                    <p:animEffect transition="in" filter="fade">
                                      <p:cBhvr>
                                        <p:cTn id="26" dur="500"/>
                                        <p:tgtEl>
                                          <p:spTgt spid="20"/>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16"/>
                                        </p:tgtEl>
                                        <p:attrNameLst>
                                          <p:attrName>style.visibility</p:attrName>
                                        </p:attrNameLst>
                                      </p:cBhvr>
                                      <p:to>
                                        <p:strVal val="visible"/>
                                      </p:to>
                                    </p:set>
                                    <p:animEffect transition="in" filter="fade">
                                      <p:cBhvr>
                                        <p:cTn id="29" dur="500"/>
                                        <p:tgtEl>
                                          <p:spTgt spid="16"/>
                                        </p:tgtEl>
                                      </p:cBhvr>
                                    </p:animEffect>
                                  </p:childTnLst>
                                </p:cTn>
                              </p:par>
                              <p:par>
                                <p:cTn id="30" presetID="10" presetClass="entr" presetSubtype="0" fill="hold" nodeType="withEffect">
                                  <p:stCondLst>
                                    <p:cond delay="0"/>
                                  </p:stCondLst>
                                  <p:childTnLst>
                                    <p:set>
                                      <p:cBhvr>
                                        <p:cTn id="31" dur="1" fill="hold">
                                          <p:stCondLst>
                                            <p:cond delay="0"/>
                                          </p:stCondLst>
                                        </p:cTn>
                                        <p:tgtEl>
                                          <p:spTgt spid="22"/>
                                        </p:tgtEl>
                                        <p:attrNameLst>
                                          <p:attrName>style.visibility</p:attrName>
                                        </p:attrNameLst>
                                      </p:cBhvr>
                                      <p:to>
                                        <p:strVal val="visible"/>
                                      </p:to>
                                    </p:set>
                                    <p:animEffect transition="in" filter="fade">
                                      <p:cBhvr>
                                        <p:cTn id="32" dur="500"/>
                                        <p:tgtEl>
                                          <p:spTgt spid="22"/>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fade">
                                      <p:cBhvr>
                                        <p:cTn id="37" dur="500"/>
                                        <p:tgtEl>
                                          <p:spTgt spid="24"/>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8"/>
                                        </p:tgtEl>
                                        <p:attrNameLst>
                                          <p:attrName>style.visibility</p:attrName>
                                        </p:attrNameLst>
                                      </p:cBhvr>
                                      <p:to>
                                        <p:strVal val="visible"/>
                                      </p:to>
                                    </p:set>
                                    <p:animEffect transition="in" filter="fade">
                                      <p:cBhvr>
                                        <p:cTn id="42" dur="500"/>
                                        <p:tgtEl>
                                          <p:spTgt spid="28"/>
                                        </p:tgtEl>
                                      </p:cBhvr>
                                    </p:animEffect>
                                  </p:childTnLst>
                                </p:cTn>
                              </p:par>
                              <p:par>
                                <p:cTn id="43" presetID="10" presetClass="entr" presetSubtype="0" fill="hold" nodeType="withEffect">
                                  <p:stCondLst>
                                    <p:cond delay="0"/>
                                  </p:stCondLst>
                                  <p:childTnLst>
                                    <p:set>
                                      <p:cBhvr>
                                        <p:cTn id="44" dur="1" fill="hold">
                                          <p:stCondLst>
                                            <p:cond delay="0"/>
                                          </p:stCondLst>
                                        </p:cTn>
                                        <p:tgtEl>
                                          <p:spTgt spid="30"/>
                                        </p:tgtEl>
                                        <p:attrNameLst>
                                          <p:attrName>style.visibility</p:attrName>
                                        </p:attrNameLst>
                                      </p:cBhvr>
                                      <p:to>
                                        <p:strVal val="visible"/>
                                      </p:to>
                                    </p:set>
                                    <p:animEffect transition="in" filter="fade">
                                      <p:cBhvr>
                                        <p:cTn id="45"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16" grpId="0"/>
      <p:bldP spid="28" grpId="0"/>
    </p:bldLst>
  </p:timing>
</p:sld>
</file>

<file path=ppt/slides/slide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629107" y="1241221"/>
            <a:ext cx="1827744"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例</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4-5</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设系统为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Rectangle 2"/>
          <p:cNvSpPr>
            <a:spLocks noChangeArrowheads="1"/>
          </p:cNvSpPr>
          <p:nvPr/>
        </p:nvSpPr>
        <p:spPr bwMode="auto">
          <a:xfrm>
            <a:off x="3326131" y="146170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2942509" y="1824085"/>
          <a:ext cx="2068830" cy="926162"/>
        </p:xfrm>
        <a:graphic>
          <a:graphicData uri="http://schemas.openxmlformats.org/presentationml/2006/ole">
            <mc:AlternateContent xmlns:mc="http://schemas.openxmlformats.org/markup-compatibility/2006">
              <mc:Choice xmlns:v="urn:schemas-microsoft-com:vml" Requires="v">
                <p:oleObj spid="_x0000_s336898" name="Equation" r:id="rId3" imgW="1638300" imgH="736600" progId="Equation.DSMT4">
                  <p:embed/>
                </p:oleObj>
              </mc:Choice>
              <mc:Fallback>
                <p:oleObj name="Equation" r:id="rId3" imgW="1638300" imgH="7366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42509" y="1824085"/>
                        <a:ext cx="2068830" cy="926162"/>
                      </a:xfrm>
                      <a:prstGeom prst="rect">
                        <a:avLst/>
                      </a:prstGeom>
                      <a:noFill/>
                    </p:spPr>
                  </p:pic>
                </p:oleObj>
              </mc:Fallback>
            </mc:AlternateContent>
          </a:graphicData>
        </a:graphic>
      </p:graphicFrame>
      <p:sp>
        <p:nvSpPr>
          <p:cNvPr id="7" name="矩形 6"/>
          <p:cNvSpPr/>
          <p:nvPr/>
        </p:nvSpPr>
        <p:spPr>
          <a:xfrm>
            <a:off x="1260381" y="2795799"/>
            <a:ext cx="4891083"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试选择反馈增益阵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G</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，将其极点配置为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-5</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-8</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8" name="矩形 7"/>
          <p:cNvSpPr/>
          <p:nvPr/>
        </p:nvSpPr>
        <p:spPr>
          <a:xfrm>
            <a:off x="768515" y="3176047"/>
            <a:ext cx="532518"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解</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9" name="矩形 8"/>
          <p:cNvSpPr/>
          <p:nvPr/>
        </p:nvSpPr>
        <p:spPr>
          <a:xfrm>
            <a:off x="1243942" y="3518959"/>
            <a:ext cx="1742785"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检验能观性。</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0" name="矩形 9"/>
          <p:cNvSpPr/>
          <p:nvPr/>
        </p:nvSpPr>
        <p:spPr>
          <a:xfrm>
            <a:off x="1436881" y="3983635"/>
            <a:ext cx="5855459" cy="438582"/>
          </a:xfrm>
          <a:prstGeom prst="rect">
            <a:avLst/>
          </a:prstGeom>
        </p:spPr>
        <p:txBody>
          <a:bodyPr wrap="square">
            <a:spAutoFit/>
          </a:bodyPr>
          <a:lstStyle/>
          <a:p>
            <a:pPr marL="34290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因为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，所以系统能观。</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1" name="Rectangle 4"/>
          <p:cNvSpPr>
            <a:spLocks noChangeArrowheads="1"/>
          </p:cNvSpPr>
          <p:nvPr/>
        </p:nvSpPr>
        <p:spPr bwMode="auto">
          <a:xfrm>
            <a:off x="4703086" y="406663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2" name="对象 11"/>
          <p:cNvGraphicFramePr>
            <a:graphicFrameLocks noChangeAspect="1"/>
          </p:cNvGraphicFramePr>
          <p:nvPr>
            <p:extLst/>
          </p:nvPr>
        </p:nvGraphicFramePr>
        <p:xfrm>
          <a:off x="2359936" y="3930496"/>
          <a:ext cx="2498954" cy="568958"/>
        </p:xfrm>
        <a:graphic>
          <a:graphicData uri="http://schemas.openxmlformats.org/presentationml/2006/ole">
            <mc:AlternateContent xmlns:mc="http://schemas.openxmlformats.org/markup-compatibility/2006">
              <mc:Choice xmlns:v="urn:schemas-microsoft-com:vml" Requires="v">
                <p:oleObj spid="_x0000_s336899" name="Equation" r:id="rId5" imgW="2133600" imgH="482600" progId="Equation.DSMT4">
                  <p:embed/>
                </p:oleObj>
              </mc:Choice>
              <mc:Fallback>
                <p:oleObj name="Equation" r:id="rId5" imgW="2133600" imgH="482600" progId="Equation.DSMT4">
                  <p:embed/>
                  <p:pic>
                    <p:nvPicPr>
                      <p:cNvPr id="12" name="对象 1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359936" y="3930496"/>
                        <a:ext cx="2498954" cy="568958"/>
                      </a:xfrm>
                      <a:prstGeom prst="rect">
                        <a:avLst/>
                      </a:prstGeom>
                      <a:noFill/>
                    </p:spPr>
                  </p:pic>
                </p:oleObj>
              </mc:Fallback>
            </mc:AlternateContent>
          </a:graphicData>
        </a:graphic>
      </p:graphicFrame>
      <p:sp>
        <p:nvSpPr>
          <p:cNvPr id="13" name="矩形 12"/>
          <p:cNvSpPr/>
          <p:nvPr/>
        </p:nvSpPr>
        <p:spPr>
          <a:xfrm>
            <a:off x="1277749" y="4783739"/>
            <a:ext cx="4225997"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2.</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设</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，得闭环特征多项式：</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14" name="Rectangle 6"/>
          <p:cNvSpPr>
            <a:spLocks noChangeArrowheads="1"/>
          </p:cNvSpPr>
          <p:nvPr/>
        </p:nvSpPr>
        <p:spPr bwMode="auto">
          <a:xfrm>
            <a:off x="3751897" y="489109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5" name="对象 14"/>
          <p:cNvGraphicFramePr>
            <a:graphicFrameLocks noChangeAspect="1"/>
          </p:cNvGraphicFramePr>
          <p:nvPr>
            <p:extLst/>
          </p:nvPr>
        </p:nvGraphicFramePr>
        <p:xfrm>
          <a:off x="1760007" y="4684634"/>
          <a:ext cx="710656" cy="575293"/>
        </p:xfrm>
        <a:graphic>
          <a:graphicData uri="http://schemas.openxmlformats.org/presentationml/2006/ole">
            <mc:AlternateContent xmlns:mc="http://schemas.openxmlformats.org/markup-compatibility/2006">
              <mc:Choice xmlns:v="urn:schemas-microsoft-com:vml" Requires="v">
                <p:oleObj spid="_x0000_s336900" name="Equation" r:id="rId7" imgW="596900" imgH="482600" progId="Equation.DSMT4">
                  <p:embed/>
                </p:oleObj>
              </mc:Choice>
              <mc:Fallback>
                <p:oleObj name="Equation" r:id="rId7" imgW="596900" imgH="482600" progId="Equation.DSMT4">
                  <p:embed/>
                  <p:pic>
                    <p:nvPicPr>
                      <p:cNvPr id="15" name="对象 1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760007" y="4684634"/>
                        <a:ext cx="710656" cy="575293"/>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3184595" y="5201234"/>
          <a:ext cx="2286000" cy="677333"/>
        </p:xfrm>
        <a:graphic>
          <a:graphicData uri="http://schemas.openxmlformats.org/presentationml/2006/ole">
            <mc:AlternateContent xmlns:mc="http://schemas.openxmlformats.org/markup-compatibility/2006">
              <mc:Choice xmlns:v="urn:schemas-microsoft-com:vml" Requires="v">
                <p:oleObj spid="_x0000_s336901" name="Equation" r:id="rId9" imgW="1803400" imgH="533400" progId="Equation.DSMT4">
                  <p:embed/>
                </p:oleObj>
              </mc:Choice>
              <mc:Fallback>
                <p:oleObj name="Equation" r:id="rId9" imgW="1803400" imgH="533400" progId="Equation.DSMT4">
                  <p:embed/>
                  <p:pic>
                    <p:nvPicPr>
                      <p:cNvPr id="17" name="对象 1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84595" y="5201234"/>
                        <a:ext cx="2286000" cy="677333"/>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423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38213627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par>
                                <p:cTn id="13" presetID="10"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fad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3"/>
                                        </p:tgtEl>
                                        <p:attrNameLst>
                                          <p:attrName>style.visibility</p:attrName>
                                        </p:attrNameLst>
                                      </p:cBhvr>
                                      <p:to>
                                        <p:strVal val="visible"/>
                                      </p:to>
                                    </p:set>
                                    <p:animEffect transition="in" filter="fade">
                                      <p:cBhvr>
                                        <p:cTn id="20" dur="500"/>
                                        <p:tgtEl>
                                          <p:spTgt spid="13"/>
                                        </p:tgtEl>
                                      </p:cBhvr>
                                    </p:animEffect>
                                  </p:childTnLst>
                                </p:cTn>
                              </p:par>
                              <p:par>
                                <p:cTn id="21" presetID="10" presetClass="entr" presetSubtype="0" fill="hold" nodeType="with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fade">
                                      <p:cBhvr>
                                        <p:cTn id="23" dur="500"/>
                                        <p:tgtEl>
                                          <p:spTgt spid="15"/>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17"/>
                                        </p:tgtEl>
                                        <p:attrNameLst>
                                          <p:attrName>style.visibility</p:attrName>
                                        </p:attrNameLst>
                                      </p:cBhvr>
                                      <p:to>
                                        <p:strVal val="visible"/>
                                      </p:to>
                                    </p:set>
                                    <p:animEffect transition="in" filter="fade">
                                      <p:cBhvr>
                                        <p:cTn id="28"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3" grpId="0"/>
    </p:bldLst>
  </p:timing>
</p:sld>
</file>

<file path=ppt/slides/slide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686585" y="1203404"/>
            <a:ext cx="2206053"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3.</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期望特征多项式为</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3013143" y="1513140"/>
          <a:ext cx="1823266" cy="579581"/>
        </p:xfrm>
        <a:graphic>
          <a:graphicData uri="http://schemas.openxmlformats.org/presentationml/2006/ole">
            <mc:AlternateContent xmlns:mc="http://schemas.openxmlformats.org/markup-compatibility/2006">
              <mc:Choice xmlns:v="urn:schemas-microsoft-com:vml" Requires="v">
                <p:oleObj spid="_x0000_s337922" name="Equation" r:id="rId3" imgW="1435100" imgH="457200" progId="Equation.DSMT4">
                  <p:embed/>
                </p:oleObj>
              </mc:Choice>
              <mc:Fallback>
                <p:oleObj name="Equation" r:id="rId3" imgW="1435100" imgH="4572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13143" y="1513140"/>
                        <a:ext cx="1823266" cy="579581"/>
                      </a:xfrm>
                      <a:prstGeom prst="rect">
                        <a:avLst/>
                      </a:prstGeom>
                      <a:noFill/>
                    </p:spPr>
                  </p:pic>
                </p:oleObj>
              </mc:Fallback>
            </mc:AlternateContent>
          </a:graphicData>
        </a:graphic>
      </p:graphicFrame>
      <p:sp>
        <p:nvSpPr>
          <p:cNvPr id="7" name="矩形 6"/>
          <p:cNvSpPr/>
          <p:nvPr/>
        </p:nvSpPr>
        <p:spPr>
          <a:xfrm>
            <a:off x="663501" y="2092720"/>
            <a:ext cx="1742785"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tab pos="342900" algn="l"/>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比较系数得：</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8" name="Rectangle 4"/>
          <p:cNvSpPr>
            <a:spLocks noChangeArrowheads="1"/>
          </p:cNvSpPr>
          <p:nvPr/>
        </p:nvSpPr>
        <p:spPr bwMode="auto">
          <a:xfrm>
            <a:off x="3924777" y="261613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9" name="对象 8"/>
          <p:cNvGraphicFramePr>
            <a:graphicFrameLocks noChangeAspect="1"/>
          </p:cNvGraphicFramePr>
          <p:nvPr>
            <p:extLst/>
          </p:nvPr>
        </p:nvGraphicFramePr>
        <p:xfrm>
          <a:off x="3474721" y="2339566"/>
          <a:ext cx="1003073" cy="830129"/>
        </p:xfrm>
        <a:graphic>
          <a:graphicData uri="http://schemas.openxmlformats.org/presentationml/2006/ole">
            <mc:AlternateContent xmlns:mc="http://schemas.openxmlformats.org/markup-compatibility/2006">
              <mc:Choice xmlns:v="urn:schemas-microsoft-com:vml" Requires="v">
                <p:oleObj spid="_x0000_s337923" name="Equation" r:id="rId5" imgW="825500" imgH="685800" progId="Equation.DSMT4">
                  <p:embed/>
                </p:oleObj>
              </mc:Choice>
              <mc:Fallback>
                <p:oleObj name="Equation" r:id="rId5" imgW="825500" imgH="68580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74721" y="2339566"/>
                        <a:ext cx="1003073" cy="830129"/>
                      </a:xfrm>
                      <a:prstGeom prst="rect">
                        <a:avLst/>
                      </a:prstGeom>
                      <a:noFill/>
                    </p:spPr>
                  </p:pic>
                </p:oleObj>
              </mc:Fallback>
            </mc:AlternateContent>
          </a:graphicData>
        </a:graphic>
      </p:graphicFrame>
      <p:sp>
        <p:nvSpPr>
          <p:cNvPr id="10" name="矩形 9"/>
          <p:cNvSpPr/>
          <p:nvPr/>
        </p:nvSpPr>
        <p:spPr>
          <a:xfrm>
            <a:off x="-95721" y="3129715"/>
            <a:ext cx="3724096" cy="438582"/>
          </a:xfrm>
          <a:prstGeom prst="rect">
            <a:avLst/>
          </a:prstGeom>
        </p:spPr>
        <p:txBody>
          <a:bodyPr wrap="none">
            <a:spAutoFit/>
          </a:bodyPr>
          <a:lstStyle/>
          <a:p>
            <a:pPr marL="34290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闭环系统模拟图如图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4-13</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所示。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pic>
        <p:nvPicPr>
          <p:cNvPr id="86021" name="Picture 5" descr="无标题"/>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926703" y="3491402"/>
            <a:ext cx="2388870" cy="2126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矩形 10"/>
          <p:cNvSpPr/>
          <p:nvPr/>
        </p:nvSpPr>
        <p:spPr>
          <a:xfrm>
            <a:off x="3089324" y="5524142"/>
            <a:ext cx="2236510" cy="352019"/>
          </a:xfrm>
          <a:prstGeom prst="rect">
            <a:avLst/>
          </a:prstGeom>
        </p:spPr>
        <p:txBody>
          <a:bodyPr wrap="none">
            <a:spAutoFit/>
          </a:bodyPr>
          <a:lstStyle/>
          <a:p>
            <a:pPr marL="0" marR="0" lvl="0" indent="228600" algn="ctr" defTabSz="914400" rtl="0" eaLnBrk="1" fontAlgn="auto" latinLnBrk="0" hangingPunct="1">
              <a:lnSpc>
                <a:spcPct val="125000"/>
              </a:lnSpc>
              <a:spcBef>
                <a:spcPts val="0"/>
              </a:spcBef>
              <a:spcAft>
                <a:spcPts val="0"/>
              </a:spcAft>
              <a:buClrTx/>
              <a:buSzTx/>
              <a:buFontTx/>
              <a:buNone/>
              <a:tabLst/>
              <a:defRPr/>
            </a:pP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图</a:t>
            </a:r>
            <a:r>
              <a:rPr kumimoji="0" lang="en-US"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4-13  </a:t>
            </a: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闭环系统结构图</a:t>
            </a:r>
            <a:r>
              <a:rPr kumimoji="0" lang="en-US"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endParaRPr kumimoji="0" lang="zh-CN" altLang="zh-CN" sz="10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424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42115342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par>
                                <p:cTn id="13" presetID="10" presetClass="entr" presetSubtype="0" fill="hold" nodeType="with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500"/>
                                        <p:tgtEl>
                                          <p:spTgt spid="9"/>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fade">
                                      <p:cBhvr>
                                        <p:cTn id="20" dur="500"/>
                                        <p:tgtEl>
                                          <p:spTgt spid="10"/>
                                        </p:tgtEl>
                                      </p:cBhvr>
                                    </p:animEffect>
                                  </p:childTnLst>
                                </p:cTn>
                              </p:par>
                              <p:par>
                                <p:cTn id="21" presetID="10" presetClass="entr" presetSubtype="0" fill="hold" nodeType="withEffect">
                                  <p:stCondLst>
                                    <p:cond delay="0"/>
                                  </p:stCondLst>
                                  <p:childTnLst>
                                    <p:set>
                                      <p:cBhvr>
                                        <p:cTn id="22" dur="1" fill="hold">
                                          <p:stCondLst>
                                            <p:cond delay="0"/>
                                          </p:stCondLst>
                                        </p:cTn>
                                        <p:tgtEl>
                                          <p:spTgt spid="86021"/>
                                        </p:tgtEl>
                                        <p:attrNameLst>
                                          <p:attrName>style.visibility</p:attrName>
                                        </p:attrNameLst>
                                      </p:cBhvr>
                                      <p:to>
                                        <p:strVal val="visible"/>
                                      </p:to>
                                    </p:set>
                                    <p:animEffect transition="in" filter="fade">
                                      <p:cBhvr>
                                        <p:cTn id="23" dur="500"/>
                                        <p:tgtEl>
                                          <p:spTgt spid="86021"/>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1"/>
                                        </p:tgtEl>
                                        <p:attrNameLst>
                                          <p:attrName>style.visibility</p:attrName>
                                        </p:attrNameLst>
                                      </p:cBhvr>
                                      <p:to>
                                        <p:strVal val="visible"/>
                                      </p:to>
                                    </p:set>
                                    <p:animEffect transition="in" filter="fade">
                                      <p:cBhvr>
                                        <p:cTn id="26"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p:bldP spid="11" grpId="0"/>
    </p:bldLst>
  </p:timing>
</p:sld>
</file>

<file path=ppt/slides/slide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33863" y="1493748"/>
            <a:ext cx="2662908" cy="553998"/>
          </a:xfrm>
          <a:prstGeom prst="rect">
            <a:avLst/>
          </a:prstGeom>
        </p:spPr>
        <p:txBody>
          <a:bodyPr wrap="none">
            <a:spAutoFit/>
          </a:bodyPr>
          <a:lstStyle/>
          <a:p>
            <a:pPr marL="0" marR="0" lvl="0" indent="0" algn="l" defTabSz="914400" rtl="0" eaLnBrk="1" fontAlgn="auto" latinLnBrk="0" hangingPunct="1">
              <a:lnSpc>
                <a:spcPct val="125000"/>
              </a:lnSpc>
              <a:spcBef>
                <a:spcPts val="0"/>
              </a:spcBef>
              <a:spcAft>
                <a:spcPts val="0"/>
              </a:spcAft>
              <a:buClrTx/>
              <a:buSzTx/>
              <a:buFontTx/>
              <a:buNone/>
              <a:tabLst/>
              <a:defRPr/>
            </a:pPr>
            <a:r>
              <a:rPr kumimoji="0" lang="en-US" altLang="zh-CN" sz="2400" b="1"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4.4 </a:t>
            </a:r>
            <a:r>
              <a:rPr kumimoji="0" lang="zh-CN" altLang="zh-CN" sz="24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系统镇定问题</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533863" y="2110216"/>
            <a:ext cx="7832897" cy="1477328"/>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保证稳定是控制系统正常工作的必要前提。所谓系统镇定，是对受控系统</a:t>
            </a:r>
            <a:endPar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通过反馈使其极点均具有负实部，保证系统为渐近稳定。如果一个系统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通过状态反馈能使其渐近稳定，则称系统是状态反馈能镇定的。类似地，也可定义输出反馈能镇定的概念。</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6" name="Rectangle 2"/>
          <p:cNvSpPr>
            <a:spLocks noChangeArrowheads="1"/>
          </p:cNvSpPr>
          <p:nvPr/>
        </p:nvSpPr>
        <p:spPr bwMode="auto">
          <a:xfrm>
            <a:off x="7726681" y="170654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7" name="对象 6"/>
          <p:cNvGraphicFramePr>
            <a:graphicFrameLocks noChangeAspect="1"/>
          </p:cNvGraphicFramePr>
          <p:nvPr>
            <p:extLst/>
          </p:nvPr>
        </p:nvGraphicFramePr>
        <p:xfrm>
          <a:off x="533863" y="2541296"/>
          <a:ext cx="934124" cy="307712"/>
        </p:xfrm>
        <a:graphic>
          <a:graphicData uri="http://schemas.openxmlformats.org/presentationml/2006/ole">
            <mc:AlternateContent xmlns:mc="http://schemas.openxmlformats.org/markup-compatibility/2006">
              <mc:Choice xmlns:v="urn:schemas-microsoft-com:vml" Requires="v">
                <p:oleObj spid="_x0000_s338946" name="Equation" r:id="rId3" imgW="812447" imgH="266584" progId="Equation.DSMT4">
                  <p:embed/>
                </p:oleObj>
              </mc:Choice>
              <mc:Fallback>
                <p:oleObj name="Equation" r:id="rId3" imgW="812447" imgH="266584"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3863" y="2541296"/>
                        <a:ext cx="934124" cy="307712"/>
                      </a:xfrm>
                      <a:prstGeom prst="rect">
                        <a:avLst/>
                      </a:prstGeom>
                      <a:noFill/>
                    </p:spPr>
                  </p:pic>
                </p:oleObj>
              </mc:Fallback>
            </mc:AlternateContent>
          </a:graphicData>
        </a:graphic>
      </p:graphicFrame>
      <p:sp>
        <p:nvSpPr>
          <p:cNvPr id="8" name="Rectangle 4"/>
          <p:cNvSpPr>
            <a:spLocks noChangeArrowheads="1"/>
          </p:cNvSpPr>
          <p:nvPr/>
        </p:nvSpPr>
        <p:spPr bwMode="auto">
          <a:xfrm>
            <a:off x="7509511" y="226180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9" name="对象 8"/>
          <p:cNvGraphicFramePr>
            <a:graphicFrameLocks noChangeAspect="1"/>
          </p:cNvGraphicFramePr>
          <p:nvPr>
            <p:extLst/>
          </p:nvPr>
        </p:nvGraphicFramePr>
        <p:xfrm>
          <a:off x="1146056" y="2851100"/>
          <a:ext cx="940119" cy="309686"/>
        </p:xfrm>
        <a:graphic>
          <a:graphicData uri="http://schemas.openxmlformats.org/presentationml/2006/ole">
            <mc:AlternateContent xmlns:mc="http://schemas.openxmlformats.org/markup-compatibility/2006">
              <mc:Choice xmlns:v="urn:schemas-microsoft-com:vml" Requires="v">
                <p:oleObj spid="_x0000_s338947" name="Equation" r:id="rId5" imgW="812447" imgH="266584" progId="Equation.DSMT4">
                  <p:embed/>
                </p:oleObj>
              </mc:Choice>
              <mc:Fallback>
                <p:oleObj name="Equation" r:id="rId5" imgW="812447" imgH="266584" progId="Equation.DSMT4">
                  <p:embed/>
                  <p:pic>
                    <p:nvPicPr>
                      <p:cNvPr id="9" name="对象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46056" y="2851100"/>
                        <a:ext cx="940119" cy="309686"/>
                      </a:xfrm>
                      <a:prstGeom prst="rect">
                        <a:avLst/>
                      </a:prstGeom>
                      <a:noFill/>
                    </p:spPr>
                  </p:pic>
                </p:oleObj>
              </mc:Fallback>
            </mc:AlternateContent>
          </a:graphicData>
        </a:graphic>
      </p:graphicFrame>
      <p:sp>
        <p:nvSpPr>
          <p:cNvPr id="10" name="矩形 9"/>
          <p:cNvSpPr/>
          <p:nvPr/>
        </p:nvSpPr>
        <p:spPr>
          <a:xfrm>
            <a:off x="533863" y="3564460"/>
            <a:ext cx="8118647" cy="1477328"/>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镇定问题是系统极点配置问题的一种特殊情况，它只要求把闭环极点配置在根平面的左侧，而并不要求将极点严格地配置在期望的位置上。显然，为了使系统镇定，只需将那些不稳定因子即具非负实部的极点配置到根平面左半部即可。因此，在满足某种条件下，可利用部分状态反馈来实现。</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425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6140420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fade">
                                      <p:cBhvr>
                                        <p:cTn id="13" dur="500"/>
                                        <p:tgtEl>
                                          <p:spTgt spid="5"/>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0" grpId="0"/>
    </p:bldLst>
  </p:timing>
</p:sld>
</file>

<file path=ppt/slides/slide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628650" y="1305889"/>
            <a:ext cx="7635240" cy="78483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定理</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对系统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，采用状态反馈能镇定的充要条件是其不能控子系统为渐近稳定。</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Rectangle 2"/>
          <p:cNvSpPr>
            <a:spLocks noChangeArrowheads="1"/>
          </p:cNvSpPr>
          <p:nvPr/>
        </p:nvSpPr>
        <p:spPr bwMode="auto">
          <a:xfrm>
            <a:off x="1703071" y="173625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2150269" y="1377958"/>
          <a:ext cx="1125810" cy="326849"/>
        </p:xfrm>
        <a:graphic>
          <a:graphicData uri="http://schemas.openxmlformats.org/presentationml/2006/ole">
            <mc:AlternateContent xmlns:mc="http://schemas.openxmlformats.org/markup-compatibility/2006">
              <mc:Choice xmlns:v="urn:schemas-microsoft-com:vml" Requires="v">
                <p:oleObj spid="_x0000_s339970" name="Equation" r:id="rId3" imgW="888614" imgH="253890" progId="Equation.DSMT4">
                  <p:embed/>
                </p:oleObj>
              </mc:Choice>
              <mc:Fallback>
                <p:oleObj name="Equation" r:id="rId3" imgW="888614" imgH="25389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50269" y="1377958"/>
                        <a:ext cx="1125810" cy="326849"/>
                      </a:xfrm>
                      <a:prstGeom prst="rect">
                        <a:avLst/>
                      </a:prstGeom>
                      <a:noFill/>
                    </p:spPr>
                  </p:pic>
                </p:oleObj>
              </mc:Fallback>
            </mc:AlternateContent>
          </a:graphicData>
        </a:graphic>
      </p:graphicFrame>
      <p:sp>
        <p:nvSpPr>
          <p:cNvPr id="7" name="矩形 6"/>
          <p:cNvSpPr/>
          <p:nvPr/>
        </p:nvSpPr>
        <p:spPr>
          <a:xfrm>
            <a:off x="628650" y="2067636"/>
            <a:ext cx="7635240" cy="78483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定理</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通过输出反馈能镇定的充要条件是</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结构分解中的能控且能观子系统是输出反馈能镇定的；其余子系统是渐近稳定的。</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9" name="对象 8"/>
          <p:cNvGraphicFramePr>
            <a:graphicFrameLocks noChangeAspect="1"/>
          </p:cNvGraphicFramePr>
          <p:nvPr>
            <p:extLst/>
          </p:nvPr>
        </p:nvGraphicFramePr>
        <p:xfrm>
          <a:off x="1834558" y="2139705"/>
          <a:ext cx="1125812" cy="326849"/>
        </p:xfrm>
        <a:graphic>
          <a:graphicData uri="http://schemas.openxmlformats.org/presentationml/2006/ole">
            <mc:AlternateContent xmlns:mc="http://schemas.openxmlformats.org/markup-compatibility/2006">
              <mc:Choice xmlns:v="urn:schemas-microsoft-com:vml" Requires="v">
                <p:oleObj spid="_x0000_s339971" name="Equation" r:id="rId5" imgW="888614" imgH="253890" progId="Equation.DSMT4">
                  <p:embed/>
                </p:oleObj>
              </mc:Choice>
              <mc:Fallback>
                <p:oleObj name="Equation" r:id="rId5" imgW="888614" imgH="25389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834558" y="2139705"/>
                        <a:ext cx="1125812" cy="326849"/>
                      </a:xfrm>
                      <a:prstGeom prst="rect">
                        <a:avLst/>
                      </a:prstGeom>
                      <a:noFill/>
                    </p:spPr>
                  </p:pic>
                </p:oleObj>
              </mc:Fallback>
            </mc:AlternateContent>
          </a:graphicData>
        </a:graphic>
      </p:graphicFrame>
      <p:graphicFrame>
        <p:nvGraphicFramePr>
          <p:cNvPr id="11" name="对象 10"/>
          <p:cNvGraphicFramePr>
            <a:graphicFrameLocks noChangeAspect="1"/>
          </p:cNvGraphicFramePr>
          <p:nvPr>
            <p:extLst/>
          </p:nvPr>
        </p:nvGraphicFramePr>
        <p:xfrm>
          <a:off x="6572250" y="2139705"/>
          <a:ext cx="253264" cy="303917"/>
        </p:xfrm>
        <a:graphic>
          <a:graphicData uri="http://schemas.openxmlformats.org/presentationml/2006/ole">
            <mc:AlternateContent xmlns:mc="http://schemas.openxmlformats.org/markup-compatibility/2006">
              <mc:Choice xmlns:v="urn:schemas-microsoft-com:vml" Requires="v">
                <p:oleObj spid="_x0000_s339972" name="Equation" r:id="rId7" imgW="190500" imgH="228600" progId="Equation.DSMT4">
                  <p:embed/>
                </p:oleObj>
              </mc:Choice>
              <mc:Fallback>
                <p:oleObj name="Equation" r:id="rId7" imgW="190500" imgH="228600"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572250" y="2139705"/>
                        <a:ext cx="253264" cy="303917"/>
                      </a:xfrm>
                      <a:prstGeom prst="rect">
                        <a:avLst/>
                      </a:prstGeom>
                      <a:noFill/>
                    </p:spPr>
                  </p:pic>
                </p:oleObj>
              </mc:Fallback>
            </mc:AlternateContent>
          </a:graphicData>
        </a:graphic>
      </p:graphicFrame>
      <p:sp>
        <p:nvSpPr>
          <p:cNvPr id="12" name="矩形 11"/>
          <p:cNvSpPr/>
          <p:nvPr/>
        </p:nvSpPr>
        <p:spPr>
          <a:xfrm>
            <a:off x="605166" y="2868847"/>
            <a:ext cx="764953"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证明</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3" name="矩形 12"/>
          <p:cNvSpPr/>
          <p:nvPr/>
        </p:nvSpPr>
        <p:spPr>
          <a:xfrm>
            <a:off x="972452" y="3255219"/>
            <a:ext cx="5726429"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）对</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进行能控能观性结构分解，有</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5" name="对象 14"/>
          <p:cNvGraphicFramePr>
            <a:graphicFrameLocks noChangeAspect="1"/>
          </p:cNvGraphicFramePr>
          <p:nvPr>
            <p:extLst/>
          </p:nvPr>
        </p:nvGraphicFramePr>
        <p:xfrm>
          <a:off x="1977390" y="3331667"/>
          <a:ext cx="982980" cy="285381"/>
        </p:xfrm>
        <a:graphic>
          <a:graphicData uri="http://schemas.openxmlformats.org/presentationml/2006/ole">
            <mc:AlternateContent xmlns:mc="http://schemas.openxmlformats.org/markup-compatibility/2006">
              <mc:Choice xmlns:v="urn:schemas-microsoft-com:vml" Requires="v">
                <p:oleObj spid="_x0000_s339973" name="Equation" r:id="rId9" imgW="888614" imgH="253890" progId="Equation.DSMT4">
                  <p:embed/>
                </p:oleObj>
              </mc:Choice>
              <mc:Fallback>
                <p:oleObj name="Equation" r:id="rId9" imgW="888614" imgH="253890" progId="Equation.DSMT4">
                  <p:embed/>
                  <p:pic>
                    <p:nvPicPr>
                      <p:cNvPr id="15" name="对象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977390" y="3331667"/>
                        <a:ext cx="982980" cy="285381"/>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1834723" y="3766579"/>
          <a:ext cx="1623775" cy="929213"/>
        </p:xfrm>
        <a:graphic>
          <a:graphicData uri="http://schemas.openxmlformats.org/presentationml/2006/ole">
            <mc:AlternateContent xmlns:mc="http://schemas.openxmlformats.org/markup-compatibility/2006">
              <mc:Choice xmlns:v="urn:schemas-microsoft-com:vml" Requires="v">
                <p:oleObj spid="_x0000_s339974" name="Equation" r:id="rId11" imgW="1651000" imgH="939800" progId="Equation.DSMT4">
                  <p:embed/>
                </p:oleObj>
              </mc:Choice>
              <mc:Fallback>
                <p:oleObj name="Equation" r:id="rId11" imgW="1651000" imgH="939800" progId="Equation.DSMT4">
                  <p:embed/>
                  <p:pic>
                    <p:nvPicPr>
                      <p:cNvPr id="17" name="对象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834723" y="3766579"/>
                        <a:ext cx="1623775" cy="929213"/>
                      </a:xfrm>
                      <a:prstGeom prst="rect">
                        <a:avLst/>
                      </a:prstGeom>
                      <a:noFill/>
                    </p:spPr>
                  </p:pic>
                </p:oleObj>
              </mc:Fallback>
            </mc:AlternateContent>
          </a:graphicData>
        </a:graphic>
      </p:graphicFrame>
      <p:graphicFrame>
        <p:nvGraphicFramePr>
          <p:cNvPr id="19" name="对象 18"/>
          <p:cNvGraphicFramePr>
            <a:graphicFrameLocks noChangeAspect="1"/>
          </p:cNvGraphicFramePr>
          <p:nvPr>
            <p:extLst/>
          </p:nvPr>
        </p:nvGraphicFramePr>
        <p:xfrm>
          <a:off x="3659233" y="3766579"/>
          <a:ext cx="615406" cy="967067"/>
        </p:xfrm>
        <a:graphic>
          <a:graphicData uri="http://schemas.openxmlformats.org/presentationml/2006/ole">
            <mc:AlternateContent xmlns:mc="http://schemas.openxmlformats.org/markup-compatibility/2006">
              <mc:Choice xmlns:v="urn:schemas-microsoft-com:vml" Requires="v">
                <p:oleObj spid="_x0000_s339975" name="Equation" r:id="rId13" imgW="596900" imgH="939800" progId="Equation.DSMT4">
                  <p:embed/>
                </p:oleObj>
              </mc:Choice>
              <mc:Fallback>
                <p:oleObj name="Equation" r:id="rId13" imgW="596900" imgH="939800" progId="Equation.DSMT4">
                  <p:embed/>
                  <p:pic>
                    <p:nvPicPr>
                      <p:cNvPr id="19" name="对象 1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659233" y="3766579"/>
                        <a:ext cx="615406" cy="967067"/>
                      </a:xfrm>
                      <a:prstGeom prst="rect">
                        <a:avLst/>
                      </a:prstGeom>
                      <a:noFill/>
                    </p:spPr>
                  </p:pic>
                </p:oleObj>
              </mc:Fallback>
            </mc:AlternateContent>
          </a:graphicData>
        </a:graphic>
      </p:graphicFrame>
      <p:graphicFrame>
        <p:nvGraphicFramePr>
          <p:cNvPr id="21" name="对象 20"/>
          <p:cNvGraphicFramePr>
            <a:graphicFrameLocks noChangeAspect="1"/>
          </p:cNvGraphicFramePr>
          <p:nvPr>
            <p:extLst/>
          </p:nvPr>
        </p:nvGraphicFramePr>
        <p:xfrm>
          <a:off x="4575891" y="4027595"/>
          <a:ext cx="1733135" cy="361589"/>
        </p:xfrm>
        <a:graphic>
          <a:graphicData uri="http://schemas.openxmlformats.org/presentationml/2006/ole">
            <mc:AlternateContent xmlns:mc="http://schemas.openxmlformats.org/markup-compatibility/2006">
              <mc:Choice xmlns:v="urn:schemas-microsoft-com:vml" Requires="v">
                <p:oleObj spid="_x0000_s339976" name="Equation" r:id="rId15" imgW="1320227" imgH="279279" progId="Equation.DSMT4">
                  <p:embed/>
                </p:oleObj>
              </mc:Choice>
              <mc:Fallback>
                <p:oleObj name="Equation" r:id="rId15" imgW="1320227" imgH="279279" progId="Equation.DSMT4">
                  <p:embed/>
                  <p:pic>
                    <p:nvPicPr>
                      <p:cNvPr id="21" name="对象 2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575891" y="4027595"/>
                        <a:ext cx="1733135" cy="361589"/>
                      </a:xfrm>
                      <a:prstGeom prst="rect">
                        <a:avLst/>
                      </a:prstGeom>
                      <a:noFill/>
                    </p:spPr>
                  </p:pic>
                </p:oleObj>
              </mc:Fallback>
            </mc:AlternateContent>
          </a:graphicData>
        </a:graphic>
      </p:graphicFrame>
      <p:sp>
        <p:nvSpPr>
          <p:cNvPr id="22" name="矩形 21"/>
          <p:cNvSpPr/>
          <p:nvPr/>
        </p:nvSpPr>
        <p:spPr>
          <a:xfrm>
            <a:off x="6963533" y="4008935"/>
            <a:ext cx="1300357" cy="438582"/>
          </a:xfrm>
          <a:prstGeom prst="rect">
            <a:avLst/>
          </a:prstGeom>
        </p:spPr>
        <p:txBody>
          <a:bodyPr wrap="none">
            <a:spAutoFit/>
          </a:bodyPr>
          <a:lstStyle/>
          <a:p>
            <a:pPr marL="0" marR="0" lvl="0" indent="228600" algn="r" defTabSz="914400" rtl="0" eaLnBrk="1" fontAlgn="auto" latinLnBrk="1"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4-22</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426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27582734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par>
                                <p:cTn id="11" presetID="10" presetClass="entr" presetSubtype="0" fill="hold" nodeType="with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fade">
                                      <p:cBhvr>
                                        <p:cTn id="13" dur="500"/>
                                        <p:tgtEl>
                                          <p:spTgt spid="11"/>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12"/>
                                        </p:tgtEl>
                                        <p:attrNameLst>
                                          <p:attrName>style.visibility</p:attrName>
                                        </p:attrNameLst>
                                      </p:cBhvr>
                                      <p:to>
                                        <p:strVal val="visible"/>
                                      </p:to>
                                    </p:set>
                                    <p:animEffect transition="in" filter="fade">
                                      <p:cBhvr>
                                        <p:cTn id="18" dur="500"/>
                                        <p:tgtEl>
                                          <p:spTgt spid="12"/>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fade">
                                      <p:cBhvr>
                                        <p:cTn id="23" dur="500"/>
                                        <p:tgtEl>
                                          <p:spTgt spid="15"/>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3"/>
                                        </p:tgtEl>
                                        <p:attrNameLst>
                                          <p:attrName>style.visibility</p:attrName>
                                        </p:attrNameLst>
                                      </p:cBhvr>
                                      <p:to>
                                        <p:strVal val="visible"/>
                                      </p:to>
                                    </p:set>
                                    <p:animEffect transition="in" filter="fade">
                                      <p:cBhvr>
                                        <p:cTn id="26" dur="500"/>
                                        <p:tgtEl>
                                          <p:spTgt spid="13"/>
                                        </p:tgtEl>
                                      </p:cBhvr>
                                    </p:animEffect>
                                  </p:childTnLst>
                                </p:cTn>
                              </p:par>
                              <p:par>
                                <p:cTn id="27" presetID="10" presetClass="entr" presetSubtype="0" fill="hold" nodeType="withEffect">
                                  <p:stCondLst>
                                    <p:cond delay="0"/>
                                  </p:stCondLst>
                                  <p:childTnLst>
                                    <p:set>
                                      <p:cBhvr>
                                        <p:cTn id="28" dur="1" fill="hold">
                                          <p:stCondLst>
                                            <p:cond delay="0"/>
                                          </p:stCondLst>
                                        </p:cTn>
                                        <p:tgtEl>
                                          <p:spTgt spid="17"/>
                                        </p:tgtEl>
                                        <p:attrNameLst>
                                          <p:attrName>style.visibility</p:attrName>
                                        </p:attrNameLst>
                                      </p:cBhvr>
                                      <p:to>
                                        <p:strVal val="visible"/>
                                      </p:to>
                                    </p:set>
                                    <p:animEffect transition="in" filter="fade">
                                      <p:cBhvr>
                                        <p:cTn id="29" dur="500"/>
                                        <p:tgtEl>
                                          <p:spTgt spid="17"/>
                                        </p:tgtEl>
                                      </p:cBhvr>
                                    </p:animEffect>
                                  </p:childTnLst>
                                </p:cTn>
                              </p:par>
                              <p:par>
                                <p:cTn id="30" presetID="10" presetClass="entr" presetSubtype="0" fill="hold" nodeType="with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fade">
                                      <p:cBhvr>
                                        <p:cTn id="32" dur="500"/>
                                        <p:tgtEl>
                                          <p:spTgt spid="19"/>
                                        </p:tgtEl>
                                      </p:cBhvr>
                                    </p:animEffect>
                                  </p:childTnLst>
                                </p:cTn>
                              </p:par>
                              <p:par>
                                <p:cTn id="33" presetID="10" presetClass="entr" presetSubtype="0" fill="hold" nodeType="withEffect">
                                  <p:stCondLst>
                                    <p:cond delay="0"/>
                                  </p:stCondLst>
                                  <p:childTnLst>
                                    <p:set>
                                      <p:cBhvr>
                                        <p:cTn id="34" dur="1" fill="hold">
                                          <p:stCondLst>
                                            <p:cond delay="0"/>
                                          </p:stCondLst>
                                        </p:cTn>
                                        <p:tgtEl>
                                          <p:spTgt spid="21"/>
                                        </p:tgtEl>
                                        <p:attrNameLst>
                                          <p:attrName>style.visibility</p:attrName>
                                        </p:attrNameLst>
                                      </p:cBhvr>
                                      <p:to>
                                        <p:strVal val="visible"/>
                                      </p:to>
                                    </p:set>
                                    <p:animEffect transition="in" filter="fade">
                                      <p:cBhvr>
                                        <p:cTn id="35" dur="500"/>
                                        <p:tgtEl>
                                          <p:spTgt spid="21"/>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22"/>
                                        </p:tgtEl>
                                        <p:attrNameLst>
                                          <p:attrName>style.visibility</p:attrName>
                                        </p:attrNameLst>
                                      </p:cBhvr>
                                      <p:to>
                                        <p:strVal val="visible"/>
                                      </p:to>
                                    </p:set>
                                    <p:animEffect transition="in" filter="fade">
                                      <p:cBhvr>
                                        <p:cTn id="38"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2" grpId="0"/>
      <p:bldP spid="13" grpId="0"/>
      <p:bldP spid="22" grpId="0"/>
    </p:bldLst>
  </p:timing>
</p:sld>
</file>

<file path=ppt/slides/slide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91490" y="1139430"/>
            <a:ext cx="757809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因为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和</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在能控性、能观性和能镇定性上完全等价，所以对</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引入输出反馈阵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H</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，可得闭环系统的状态矩阵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Rectangle 2"/>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1257300" y="1227032"/>
          <a:ext cx="1045764" cy="303609"/>
        </p:xfrm>
        <a:graphic>
          <a:graphicData uri="http://schemas.openxmlformats.org/presentationml/2006/ole">
            <mc:AlternateContent xmlns:mc="http://schemas.openxmlformats.org/markup-compatibility/2006">
              <mc:Choice xmlns:v="urn:schemas-microsoft-com:vml" Requires="v">
                <p:oleObj spid="_x0000_s340994" name="Equation" r:id="rId3" imgW="888614" imgH="253890" progId="Equation.DSMT4">
                  <p:embed/>
                </p:oleObj>
              </mc:Choice>
              <mc:Fallback>
                <p:oleObj name="Equation" r:id="rId3" imgW="888614" imgH="25389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57300" y="1227032"/>
                        <a:ext cx="1045764" cy="303609"/>
                      </a:xfrm>
                      <a:prstGeom prst="rect">
                        <a:avLst/>
                      </a:prstGeom>
                      <a:noFill/>
                    </p:spPr>
                  </p:pic>
                </p:oleObj>
              </mc:Fallback>
            </mc:AlternateContent>
          </a:graphicData>
        </a:graphic>
      </p:graphicFrame>
      <p:sp>
        <p:nvSpPr>
          <p:cNvPr id="7" name="Rectangle 4"/>
          <p:cNvSpPr>
            <a:spLocks noChangeArrowheads="1"/>
          </p:cNvSpPr>
          <p:nvPr/>
        </p:nvSpPr>
        <p:spPr bwMode="auto">
          <a:xfrm>
            <a:off x="7622738" y="2750924"/>
            <a:ext cx="701154" cy="346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en-US"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rPr>
              <a:t>(4-23)</a:t>
            </a:r>
            <a:endPar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8" name="对象 7"/>
          <p:cNvGraphicFramePr>
            <a:graphicFrameLocks noChangeAspect="1"/>
          </p:cNvGraphicFramePr>
          <p:nvPr>
            <p:extLst/>
          </p:nvPr>
        </p:nvGraphicFramePr>
        <p:xfrm>
          <a:off x="2555703" y="1227032"/>
          <a:ext cx="1026343" cy="320042"/>
        </p:xfrm>
        <a:graphic>
          <a:graphicData uri="http://schemas.openxmlformats.org/presentationml/2006/ole">
            <mc:AlternateContent xmlns:mc="http://schemas.openxmlformats.org/markup-compatibility/2006">
              <mc:Choice xmlns:v="urn:schemas-microsoft-com:vml" Requires="v">
                <p:oleObj spid="_x0000_s340995" name="Equation" r:id="rId5" imgW="889000" imgH="279400" progId="Equation.DSMT4">
                  <p:embed/>
                </p:oleObj>
              </mc:Choice>
              <mc:Fallback>
                <p:oleObj name="Equation" r:id="rId5" imgW="889000" imgH="27940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55703" y="1227032"/>
                        <a:ext cx="1026343" cy="320042"/>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1245870" y="1579709"/>
          <a:ext cx="257175" cy="321469"/>
        </p:xfrm>
        <a:graphic>
          <a:graphicData uri="http://schemas.openxmlformats.org/presentationml/2006/ole">
            <mc:AlternateContent xmlns:mc="http://schemas.openxmlformats.org/markup-compatibility/2006">
              <mc:Choice xmlns:v="urn:schemas-microsoft-com:vml" Requires="v">
                <p:oleObj spid="_x0000_s340996" name="Equation" r:id="rId7" imgW="190417" imgH="241195" progId="Equation.DSMT4">
                  <p:embed/>
                </p:oleObj>
              </mc:Choice>
              <mc:Fallback>
                <p:oleObj name="Equation" r:id="rId7" imgW="190417" imgH="241195"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245870" y="1579709"/>
                        <a:ext cx="257175" cy="321469"/>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2057401" y="1901177"/>
          <a:ext cx="3999428" cy="2045744"/>
        </p:xfrm>
        <a:graphic>
          <a:graphicData uri="http://schemas.openxmlformats.org/presentationml/2006/ole">
            <mc:AlternateContent xmlns:mc="http://schemas.openxmlformats.org/markup-compatibility/2006">
              <mc:Choice xmlns:v="urn:schemas-microsoft-com:vml" Requires="v">
                <p:oleObj spid="_x0000_s340997" name="Equation" r:id="rId9" imgW="3721100" imgH="1905000" progId="Equation.DSMT4">
                  <p:embed/>
                </p:oleObj>
              </mc:Choice>
              <mc:Fallback>
                <p:oleObj name="Equation" r:id="rId9" imgW="3721100" imgH="1905000" progId="Equation.DSMT4">
                  <p:embed/>
                  <p:pic>
                    <p:nvPicPr>
                      <p:cNvPr id="12" name="对象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057401" y="1901177"/>
                        <a:ext cx="3999428" cy="2045744"/>
                      </a:xfrm>
                      <a:prstGeom prst="rect">
                        <a:avLst/>
                      </a:prstGeom>
                      <a:noFill/>
                    </p:spPr>
                  </p:pic>
                </p:oleObj>
              </mc:Fallback>
            </mc:AlternateContent>
          </a:graphicData>
        </a:graphic>
      </p:graphicFrame>
      <p:sp>
        <p:nvSpPr>
          <p:cNvPr id="13" name="矩形 12"/>
          <p:cNvSpPr/>
          <p:nvPr/>
        </p:nvSpPr>
        <p:spPr>
          <a:xfrm>
            <a:off x="468407" y="3840745"/>
            <a:ext cx="2954655"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其闭环系统特征多项式为：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5" name="对象 14"/>
          <p:cNvGraphicFramePr>
            <a:graphicFrameLocks noChangeAspect="1"/>
          </p:cNvGraphicFramePr>
          <p:nvPr>
            <p:extLst/>
          </p:nvPr>
        </p:nvGraphicFramePr>
        <p:xfrm>
          <a:off x="2221526" y="4301025"/>
          <a:ext cx="4700948" cy="707783"/>
        </p:xfrm>
        <a:graphic>
          <a:graphicData uri="http://schemas.openxmlformats.org/presentationml/2006/ole">
            <mc:AlternateContent xmlns:mc="http://schemas.openxmlformats.org/markup-compatibility/2006">
              <mc:Choice xmlns:v="urn:schemas-microsoft-com:vml" Requires="v">
                <p:oleObj spid="_x0000_s340998" name="Equation" r:id="rId11" imgW="4241800" imgH="635000" progId="Equation.DSMT4">
                  <p:embed/>
                </p:oleObj>
              </mc:Choice>
              <mc:Fallback>
                <p:oleObj name="Equation" r:id="rId11" imgW="4241800" imgH="635000" progId="Equation.DSMT4">
                  <p:embed/>
                  <p:pic>
                    <p:nvPicPr>
                      <p:cNvPr id="15" name="对象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221526" y="4301025"/>
                        <a:ext cx="4700948" cy="707783"/>
                      </a:xfrm>
                      <a:prstGeom prst="rect">
                        <a:avLst/>
                      </a:prstGeom>
                      <a:noFill/>
                    </p:spPr>
                  </p:pic>
                </p:oleObj>
              </mc:Fallback>
            </mc:AlternateContent>
          </a:graphicData>
        </a:graphic>
      </p:graphicFrame>
      <p:sp>
        <p:nvSpPr>
          <p:cNvPr id="16" name="矩形 15"/>
          <p:cNvSpPr/>
          <p:nvPr/>
        </p:nvSpPr>
        <p:spPr>
          <a:xfrm>
            <a:off x="7461636" y="4624643"/>
            <a:ext cx="106792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4-24</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17" name="矩形 16"/>
          <p:cNvSpPr/>
          <p:nvPr/>
        </p:nvSpPr>
        <p:spPr>
          <a:xfrm>
            <a:off x="330388" y="5047045"/>
            <a:ext cx="7991099"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4-24</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）表明，当且仅当</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的特征值均具有负实部时，闭环系统才为渐近稳定。</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9" name="对象 18"/>
          <p:cNvGraphicFramePr>
            <a:graphicFrameLocks noChangeAspect="1"/>
          </p:cNvGraphicFramePr>
          <p:nvPr>
            <p:extLst/>
          </p:nvPr>
        </p:nvGraphicFramePr>
        <p:xfrm>
          <a:off x="3370405" y="5110207"/>
          <a:ext cx="1020491" cy="321677"/>
        </p:xfrm>
        <a:graphic>
          <a:graphicData uri="http://schemas.openxmlformats.org/presentationml/2006/ole">
            <mc:AlternateContent xmlns:mc="http://schemas.openxmlformats.org/markup-compatibility/2006">
              <mc:Choice xmlns:v="urn:schemas-microsoft-com:vml" Requires="v">
                <p:oleObj spid="_x0000_s340999" name="Equation" r:id="rId13" imgW="876300" imgH="279400" progId="Equation.DSMT4">
                  <p:embed/>
                </p:oleObj>
              </mc:Choice>
              <mc:Fallback>
                <p:oleObj name="Equation" r:id="rId13" imgW="876300" imgH="279400" progId="Equation.DSMT4">
                  <p:embed/>
                  <p:pic>
                    <p:nvPicPr>
                      <p:cNvPr id="19" name="对象 1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370405" y="5110207"/>
                        <a:ext cx="1020491" cy="321677"/>
                      </a:xfrm>
                      <a:prstGeom prst="rect">
                        <a:avLst/>
                      </a:prstGeom>
                      <a:noFill/>
                    </p:spPr>
                  </p:pic>
                </p:oleObj>
              </mc:Fallback>
            </mc:AlternateContent>
          </a:graphicData>
        </a:graphic>
      </p:graphicFrame>
      <p:graphicFrame>
        <p:nvGraphicFramePr>
          <p:cNvPr id="21" name="对象 20"/>
          <p:cNvGraphicFramePr>
            <a:graphicFrameLocks noChangeAspect="1"/>
          </p:cNvGraphicFramePr>
          <p:nvPr>
            <p:extLst/>
          </p:nvPr>
        </p:nvGraphicFramePr>
        <p:xfrm>
          <a:off x="4579492" y="5132908"/>
          <a:ext cx="274320" cy="285750"/>
        </p:xfrm>
        <a:graphic>
          <a:graphicData uri="http://schemas.openxmlformats.org/presentationml/2006/ole">
            <mc:AlternateContent xmlns:mc="http://schemas.openxmlformats.org/markup-compatibility/2006">
              <mc:Choice xmlns:v="urn:schemas-microsoft-com:vml" Requires="v">
                <p:oleObj spid="_x0000_s341000" name="Equation" r:id="rId15" imgW="228600" imgH="241300" progId="Equation.DSMT4">
                  <p:embed/>
                </p:oleObj>
              </mc:Choice>
              <mc:Fallback>
                <p:oleObj name="Equation" r:id="rId15" imgW="228600" imgH="241300" progId="Equation.DSMT4">
                  <p:embed/>
                  <p:pic>
                    <p:nvPicPr>
                      <p:cNvPr id="21" name="对象 2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579492" y="5132908"/>
                        <a:ext cx="274320" cy="285750"/>
                      </a:xfrm>
                      <a:prstGeom prst="rect">
                        <a:avLst/>
                      </a:prstGeom>
                      <a:noFill/>
                    </p:spPr>
                  </p:pic>
                </p:oleObj>
              </mc:Fallback>
            </mc:AlternateContent>
          </a:graphicData>
        </a:graphic>
      </p:graphicFrame>
      <p:graphicFrame>
        <p:nvGraphicFramePr>
          <p:cNvPr id="23" name="对象 22"/>
          <p:cNvGraphicFramePr>
            <a:graphicFrameLocks noChangeAspect="1"/>
          </p:cNvGraphicFramePr>
          <p:nvPr>
            <p:extLst/>
          </p:nvPr>
        </p:nvGraphicFramePr>
        <p:xfrm>
          <a:off x="5035021" y="5132908"/>
          <a:ext cx="251460" cy="261938"/>
        </p:xfrm>
        <a:graphic>
          <a:graphicData uri="http://schemas.openxmlformats.org/presentationml/2006/ole">
            <mc:AlternateContent xmlns:mc="http://schemas.openxmlformats.org/markup-compatibility/2006">
              <mc:Choice xmlns:v="urn:schemas-microsoft-com:vml" Requires="v">
                <p:oleObj spid="_x0000_s341001" name="Equation" r:id="rId17" imgW="228600" imgH="241300" progId="Equation.DSMT4">
                  <p:embed/>
                </p:oleObj>
              </mc:Choice>
              <mc:Fallback>
                <p:oleObj name="Equation" r:id="rId17" imgW="228600" imgH="241300" progId="Equation.DSMT4">
                  <p:embed/>
                  <p:pic>
                    <p:nvPicPr>
                      <p:cNvPr id="23" name="对象 2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035021" y="5132908"/>
                        <a:ext cx="251460" cy="261938"/>
                      </a:xfrm>
                      <a:prstGeom prst="rect">
                        <a:avLst/>
                      </a:prstGeom>
                      <a:noFill/>
                    </p:spPr>
                  </p:pic>
                </p:oleObj>
              </mc:Fallback>
            </mc:AlternateContent>
          </a:graphicData>
        </a:graphic>
      </p:graphicFrame>
      <p:graphicFrame>
        <p:nvGraphicFramePr>
          <p:cNvPr id="25" name="对象 24"/>
          <p:cNvGraphicFramePr>
            <a:graphicFrameLocks noChangeAspect="1"/>
          </p:cNvGraphicFramePr>
          <p:nvPr>
            <p:extLst/>
          </p:nvPr>
        </p:nvGraphicFramePr>
        <p:xfrm>
          <a:off x="5561159" y="5134228"/>
          <a:ext cx="285750" cy="297656"/>
        </p:xfrm>
        <a:graphic>
          <a:graphicData uri="http://schemas.openxmlformats.org/presentationml/2006/ole">
            <mc:AlternateContent xmlns:mc="http://schemas.openxmlformats.org/markup-compatibility/2006">
              <mc:Choice xmlns:v="urn:schemas-microsoft-com:vml" Requires="v">
                <p:oleObj spid="_x0000_s341002" name="Equation" r:id="rId19" imgW="228600" imgH="241300" progId="Equation.DSMT4">
                  <p:embed/>
                </p:oleObj>
              </mc:Choice>
              <mc:Fallback>
                <p:oleObj name="Equation" r:id="rId19" imgW="228600" imgH="241300" progId="Equation.DSMT4">
                  <p:embed/>
                  <p:pic>
                    <p:nvPicPr>
                      <p:cNvPr id="25" name="对象 24"/>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561159" y="5134228"/>
                        <a:ext cx="285750" cy="297656"/>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427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0306409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fade">
                                      <p:cBhvr>
                                        <p:cTn id="15" dur="500"/>
                                        <p:tgtEl>
                                          <p:spTgt spid="13"/>
                                        </p:tgtEl>
                                      </p:cBhvr>
                                    </p:animEffect>
                                  </p:childTnLst>
                                </p:cTn>
                              </p:par>
                              <p:par>
                                <p:cTn id="16" presetID="10" presetClass="entr" presetSubtype="0" fill="hold" nodeType="withEffect">
                                  <p:stCondLst>
                                    <p:cond delay="0"/>
                                  </p:stCondLst>
                                  <p:childTnLst>
                                    <p:set>
                                      <p:cBhvr>
                                        <p:cTn id="17" dur="1" fill="hold">
                                          <p:stCondLst>
                                            <p:cond delay="0"/>
                                          </p:stCondLst>
                                        </p:cTn>
                                        <p:tgtEl>
                                          <p:spTgt spid="15"/>
                                        </p:tgtEl>
                                        <p:attrNameLst>
                                          <p:attrName>style.visibility</p:attrName>
                                        </p:attrNameLst>
                                      </p:cBhvr>
                                      <p:to>
                                        <p:strVal val="visible"/>
                                      </p:to>
                                    </p:set>
                                    <p:animEffect transition="in" filter="fade">
                                      <p:cBhvr>
                                        <p:cTn id="18" dur="500"/>
                                        <p:tgtEl>
                                          <p:spTgt spid="15"/>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6"/>
                                        </p:tgtEl>
                                        <p:attrNameLst>
                                          <p:attrName>style.visibility</p:attrName>
                                        </p:attrNameLst>
                                      </p:cBhvr>
                                      <p:to>
                                        <p:strVal val="visible"/>
                                      </p:to>
                                    </p:set>
                                    <p:animEffect transition="in" filter="fade">
                                      <p:cBhvr>
                                        <p:cTn id="21" dur="500"/>
                                        <p:tgtEl>
                                          <p:spTgt spid="16"/>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nodeType="clickEffect">
                                  <p:stCondLst>
                                    <p:cond delay="0"/>
                                  </p:stCondLst>
                                  <p:childTnLst>
                                    <p:set>
                                      <p:cBhvr>
                                        <p:cTn id="25" dur="1" fill="hold">
                                          <p:stCondLst>
                                            <p:cond delay="0"/>
                                          </p:stCondLst>
                                        </p:cTn>
                                        <p:tgtEl>
                                          <p:spTgt spid="25"/>
                                        </p:tgtEl>
                                        <p:attrNameLst>
                                          <p:attrName>style.visibility</p:attrName>
                                        </p:attrNameLst>
                                      </p:cBhvr>
                                      <p:to>
                                        <p:strVal val="visible"/>
                                      </p:to>
                                    </p:set>
                                    <p:animEffect transition="in" filter="fade">
                                      <p:cBhvr>
                                        <p:cTn id="26" dur="500"/>
                                        <p:tgtEl>
                                          <p:spTgt spid="25"/>
                                        </p:tgtEl>
                                      </p:cBhvr>
                                    </p:animEffect>
                                  </p:childTnLst>
                                </p:cTn>
                              </p:par>
                              <p:par>
                                <p:cTn id="27" presetID="10" presetClass="entr" presetSubtype="0" fill="hold" nodeType="withEffect">
                                  <p:stCondLst>
                                    <p:cond delay="0"/>
                                  </p:stCondLst>
                                  <p:childTnLst>
                                    <p:set>
                                      <p:cBhvr>
                                        <p:cTn id="28" dur="1" fill="hold">
                                          <p:stCondLst>
                                            <p:cond delay="0"/>
                                          </p:stCondLst>
                                        </p:cTn>
                                        <p:tgtEl>
                                          <p:spTgt spid="23"/>
                                        </p:tgtEl>
                                        <p:attrNameLst>
                                          <p:attrName>style.visibility</p:attrName>
                                        </p:attrNameLst>
                                      </p:cBhvr>
                                      <p:to>
                                        <p:strVal val="visible"/>
                                      </p:to>
                                    </p:set>
                                    <p:animEffect transition="in" filter="fade">
                                      <p:cBhvr>
                                        <p:cTn id="29" dur="500"/>
                                        <p:tgtEl>
                                          <p:spTgt spid="23"/>
                                        </p:tgtEl>
                                      </p:cBhvr>
                                    </p:animEffect>
                                  </p:childTnLst>
                                </p:cTn>
                              </p:par>
                              <p:par>
                                <p:cTn id="30" presetID="10" presetClass="entr" presetSubtype="0" fill="hold" nodeType="withEffect">
                                  <p:stCondLst>
                                    <p:cond delay="0"/>
                                  </p:stCondLst>
                                  <p:childTnLst>
                                    <p:set>
                                      <p:cBhvr>
                                        <p:cTn id="31" dur="1" fill="hold">
                                          <p:stCondLst>
                                            <p:cond delay="0"/>
                                          </p:stCondLst>
                                        </p:cTn>
                                        <p:tgtEl>
                                          <p:spTgt spid="21"/>
                                        </p:tgtEl>
                                        <p:attrNameLst>
                                          <p:attrName>style.visibility</p:attrName>
                                        </p:attrNameLst>
                                      </p:cBhvr>
                                      <p:to>
                                        <p:strVal val="visible"/>
                                      </p:to>
                                    </p:set>
                                    <p:animEffect transition="in" filter="fade">
                                      <p:cBhvr>
                                        <p:cTn id="32" dur="500"/>
                                        <p:tgtEl>
                                          <p:spTgt spid="21"/>
                                        </p:tgtEl>
                                      </p:cBhvr>
                                    </p:animEffect>
                                  </p:childTnLst>
                                </p:cTn>
                              </p:par>
                              <p:par>
                                <p:cTn id="33" presetID="10" presetClass="entr" presetSubtype="0" fill="hold" nodeType="withEffect">
                                  <p:stCondLst>
                                    <p:cond delay="0"/>
                                  </p:stCondLst>
                                  <p:childTnLst>
                                    <p:set>
                                      <p:cBhvr>
                                        <p:cTn id="34" dur="1" fill="hold">
                                          <p:stCondLst>
                                            <p:cond delay="0"/>
                                          </p:stCondLst>
                                        </p:cTn>
                                        <p:tgtEl>
                                          <p:spTgt spid="19"/>
                                        </p:tgtEl>
                                        <p:attrNameLst>
                                          <p:attrName>style.visibility</p:attrName>
                                        </p:attrNameLst>
                                      </p:cBhvr>
                                      <p:to>
                                        <p:strVal val="visible"/>
                                      </p:to>
                                    </p:set>
                                    <p:animEffect transition="in" filter="fade">
                                      <p:cBhvr>
                                        <p:cTn id="35" dur="500"/>
                                        <p:tgtEl>
                                          <p:spTgt spid="19"/>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17"/>
                                        </p:tgtEl>
                                        <p:attrNameLst>
                                          <p:attrName>style.visibility</p:attrName>
                                        </p:attrNameLst>
                                      </p:cBhvr>
                                      <p:to>
                                        <p:strVal val="visible"/>
                                      </p:to>
                                    </p:set>
                                    <p:animEffect transition="in" filter="fade">
                                      <p:cBhvr>
                                        <p:cTn id="38"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3" grpId="0"/>
      <p:bldP spid="16" grpId="0"/>
      <p:bldP spid="17" grpId="0"/>
    </p:bldLst>
  </p:timing>
</p:sld>
</file>

<file path=ppt/slides/slide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45770" y="1153186"/>
            <a:ext cx="790956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应当指出，对一个能控且能观的系统，既然不能通过输出线性反馈任意配置极点，自然也不能保证这类系统一定具有输出反馈的能镇定性。</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685214" y="2064382"/>
            <a:ext cx="1532792"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例</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4-6</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设系统</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6" name="Rectangle 2"/>
          <p:cNvSpPr>
            <a:spLocks noChangeArrowheads="1"/>
          </p:cNvSpPr>
          <p:nvPr/>
        </p:nvSpPr>
        <p:spPr bwMode="auto">
          <a:xfrm>
            <a:off x="3509011" y="257041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7" name="对象 6"/>
          <p:cNvGraphicFramePr>
            <a:graphicFrameLocks noChangeAspect="1"/>
          </p:cNvGraphicFramePr>
          <p:nvPr>
            <p:extLst/>
          </p:nvPr>
        </p:nvGraphicFramePr>
        <p:xfrm>
          <a:off x="3019326" y="2556769"/>
          <a:ext cx="2512087" cy="1114832"/>
        </p:xfrm>
        <a:graphic>
          <a:graphicData uri="http://schemas.openxmlformats.org/presentationml/2006/ole">
            <mc:AlternateContent xmlns:mc="http://schemas.openxmlformats.org/markup-compatibility/2006">
              <mc:Choice xmlns:v="urn:schemas-microsoft-com:vml" Requires="v">
                <p:oleObj spid="_x0000_s342018" name="Equation" r:id="rId3" imgW="1612900" imgH="711200" progId="Equation.DSMT4">
                  <p:embed/>
                </p:oleObj>
              </mc:Choice>
              <mc:Fallback>
                <p:oleObj name="Equation" r:id="rId3" imgW="1612900" imgH="711200"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19326" y="2556769"/>
                        <a:ext cx="2512087" cy="1114832"/>
                      </a:xfrm>
                      <a:prstGeom prst="rect">
                        <a:avLst/>
                      </a:prstGeom>
                      <a:noFill/>
                    </p:spPr>
                  </p:pic>
                </p:oleObj>
              </mc:Fallback>
            </mc:AlternateContent>
          </a:graphicData>
        </a:graphic>
      </p:graphicFrame>
      <p:sp>
        <p:nvSpPr>
          <p:cNvPr id="8" name="Rectangle 4"/>
          <p:cNvSpPr>
            <a:spLocks noChangeArrowheads="1"/>
          </p:cNvSpPr>
          <p:nvPr/>
        </p:nvSpPr>
        <p:spPr bwMode="auto">
          <a:xfrm>
            <a:off x="3634741" y="349624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9" name="对象 8"/>
          <p:cNvGraphicFramePr>
            <a:graphicFrameLocks noChangeAspect="1"/>
          </p:cNvGraphicFramePr>
          <p:nvPr>
            <p:extLst/>
          </p:nvPr>
        </p:nvGraphicFramePr>
        <p:xfrm>
          <a:off x="3497872" y="3823741"/>
          <a:ext cx="1554995" cy="691109"/>
        </p:xfrm>
        <a:graphic>
          <a:graphicData uri="http://schemas.openxmlformats.org/presentationml/2006/ole">
            <mc:AlternateContent xmlns:mc="http://schemas.openxmlformats.org/markup-compatibility/2006">
              <mc:Choice xmlns:v="urn:schemas-microsoft-com:vml" Requires="v">
                <p:oleObj spid="_x0000_s342019" name="Equation" r:id="rId5" imgW="1028700" imgH="457200" progId="Equation.DSMT4">
                  <p:embed/>
                </p:oleObj>
              </mc:Choice>
              <mc:Fallback>
                <p:oleObj name="Equation" r:id="rId5" imgW="1028700" imgH="45720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97872" y="3823741"/>
                        <a:ext cx="1554995" cy="691109"/>
                      </a:xfrm>
                      <a:prstGeom prst="rect">
                        <a:avLst/>
                      </a:prstGeom>
                      <a:noFill/>
                    </p:spPr>
                  </p:pic>
                </p:oleObj>
              </mc:Fallback>
            </mc:AlternateContent>
          </a:graphicData>
        </a:graphic>
      </p:graphicFrame>
      <p:sp>
        <p:nvSpPr>
          <p:cNvPr id="10" name="矩形 9"/>
          <p:cNvSpPr/>
          <p:nvPr/>
        </p:nvSpPr>
        <p:spPr>
          <a:xfrm>
            <a:off x="1428527" y="4623679"/>
            <a:ext cx="3877985"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试证明不能通过输出反馈使之镇定。</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428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42411235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par>
                                <p:cTn id="11" presetID="10" presetClass="entr" presetSubtype="0" fill="hold" nodeType="with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fade">
                                      <p:cBhvr>
                                        <p:cTn id="13" dur="500"/>
                                        <p:tgtEl>
                                          <p:spTgt spid="7"/>
                                        </p:tgtEl>
                                      </p:cBhvr>
                                    </p:animEffect>
                                  </p:childTnLst>
                                </p:cTn>
                              </p:par>
                              <p:par>
                                <p:cTn id="14" presetID="10" presetClass="entr" presetSubtype="0" fill="hold" nodeType="withEffect">
                                  <p:stCondLst>
                                    <p:cond delay="0"/>
                                  </p:stCondLst>
                                  <p:childTnLst>
                                    <p:set>
                                      <p:cBhvr>
                                        <p:cTn id="15" dur="1" fill="hold">
                                          <p:stCondLst>
                                            <p:cond delay="0"/>
                                          </p:stCondLst>
                                        </p:cTn>
                                        <p:tgtEl>
                                          <p:spTgt spid="9"/>
                                        </p:tgtEl>
                                        <p:attrNameLst>
                                          <p:attrName>style.visibility</p:attrName>
                                        </p:attrNameLst>
                                      </p:cBhvr>
                                      <p:to>
                                        <p:strVal val="visible"/>
                                      </p:to>
                                    </p:set>
                                    <p:animEffect transition="in" filter="fade">
                                      <p:cBhvr>
                                        <p:cTn id="16"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0" grpId="0"/>
    </p:bldLst>
  </p:timing>
</p:sld>
</file>

<file path=ppt/slides/slide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07785" y="1020574"/>
            <a:ext cx="5322291"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解</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经验证，该系统能控且能观，但从特征多项式</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Rectangle 2"/>
          <p:cNvSpPr>
            <a:spLocks noChangeArrowheads="1"/>
          </p:cNvSpPr>
          <p:nvPr/>
        </p:nvSpPr>
        <p:spPr bwMode="auto">
          <a:xfrm>
            <a:off x="3554731" y="167887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3401749" y="1545586"/>
          <a:ext cx="2278174" cy="825425"/>
        </p:xfrm>
        <a:graphic>
          <a:graphicData uri="http://schemas.openxmlformats.org/presentationml/2006/ole">
            <mc:AlternateContent xmlns:mc="http://schemas.openxmlformats.org/markup-compatibility/2006">
              <mc:Choice xmlns:v="urn:schemas-microsoft-com:vml" Requires="v">
                <p:oleObj spid="_x0000_s343042" name="Equation" r:id="rId3" imgW="1968500" imgH="711200" progId="Equation.DSMT4">
                  <p:embed/>
                </p:oleObj>
              </mc:Choice>
              <mc:Fallback>
                <p:oleObj name="Equation" r:id="rId3" imgW="1968500" imgH="7112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01749" y="1545586"/>
                        <a:ext cx="2278174" cy="825425"/>
                      </a:xfrm>
                      <a:prstGeom prst="rect">
                        <a:avLst/>
                      </a:prstGeom>
                      <a:noFill/>
                    </p:spPr>
                  </p:pic>
                </p:oleObj>
              </mc:Fallback>
            </mc:AlternateContent>
          </a:graphicData>
        </a:graphic>
      </p:graphicFrame>
      <p:sp>
        <p:nvSpPr>
          <p:cNvPr id="7" name="矩形 6"/>
          <p:cNvSpPr/>
          <p:nvPr/>
        </p:nvSpPr>
        <p:spPr>
          <a:xfrm>
            <a:off x="639775" y="2338380"/>
            <a:ext cx="5262979"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可以看出各系数异号且缺项，故系统是不稳定的。</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8" name="矩形 7"/>
          <p:cNvSpPr/>
          <p:nvPr/>
        </p:nvSpPr>
        <p:spPr>
          <a:xfrm>
            <a:off x="426242" y="2688516"/>
            <a:ext cx="5080550"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若引入输出反馈阵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，则有</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9" name="Rectangle 4"/>
          <p:cNvSpPr>
            <a:spLocks noChangeArrowheads="1"/>
          </p:cNvSpPr>
          <p:nvPr/>
        </p:nvSpPr>
        <p:spPr bwMode="auto">
          <a:xfrm>
            <a:off x="3474721" y="296656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0" name="对象 9"/>
          <p:cNvGraphicFramePr>
            <a:graphicFrameLocks noChangeAspect="1"/>
          </p:cNvGraphicFramePr>
          <p:nvPr>
            <p:extLst/>
          </p:nvPr>
        </p:nvGraphicFramePr>
        <p:xfrm>
          <a:off x="2562876" y="2787558"/>
          <a:ext cx="911845" cy="289645"/>
        </p:xfrm>
        <a:graphic>
          <a:graphicData uri="http://schemas.openxmlformats.org/presentationml/2006/ole">
            <mc:AlternateContent xmlns:mc="http://schemas.openxmlformats.org/markup-compatibility/2006">
              <mc:Choice xmlns:v="urn:schemas-microsoft-com:vml" Requires="v">
                <p:oleObj spid="_x0000_s343043" name="Equation" r:id="rId5" imgW="812447" imgH="253890" progId="Equation.DSMT4">
                  <p:embed/>
                </p:oleObj>
              </mc:Choice>
              <mc:Fallback>
                <p:oleObj name="Equation" r:id="rId5" imgW="812447" imgH="253890" progId="Equation.DSMT4">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62876" y="2787558"/>
                        <a:ext cx="911845" cy="289645"/>
                      </a:xfrm>
                      <a:prstGeom prst="rect">
                        <a:avLst/>
                      </a:prstGeom>
                      <a:noFill/>
                    </p:spPr>
                  </p:pic>
                </p:oleObj>
              </mc:Fallback>
            </mc:AlternateContent>
          </a:graphicData>
        </a:graphic>
      </p:graphicFrame>
      <p:sp>
        <p:nvSpPr>
          <p:cNvPr id="11" name="Rectangle 6"/>
          <p:cNvSpPr>
            <a:spLocks noChangeArrowheads="1"/>
          </p:cNvSpPr>
          <p:nvPr/>
        </p:nvSpPr>
        <p:spPr bwMode="auto">
          <a:xfrm>
            <a:off x="2103121" y="367275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2" name="对象 11"/>
          <p:cNvGraphicFramePr>
            <a:graphicFrameLocks noChangeAspect="1"/>
          </p:cNvGraphicFramePr>
          <p:nvPr>
            <p:extLst/>
          </p:nvPr>
        </p:nvGraphicFramePr>
        <p:xfrm>
          <a:off x="2211048" y="3106114"/>
          <a:ext cx="4659574" cy="794246"/>
        </p:xfrm>
        <a:graphic>
          <a:graphicData uri="http://schemas.openxmlformats.org/presentationml/2006/ole">
            <mc:AlternateContent xmlns:mc="http://schemas.openxmlformats.org/markup-compatibility/2006">
              <mc:Choice xmlns:v="urn:schemas-microsoft-com:vml" Requires="v">
                <p:oleObj spid="_x0000_s343044" name="Equation" r:id="rId7" imgW="4191000" imgH="711200" progId="Equation.DSMT4">
                  <p:embed/>
                </p:oleObj>
              </mc:Choice>
              <mc:Fallback>
                <p:oleObj name="Equation" r:id="rId7" imgW="4191000" imgH="711200"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211048" y="3106114"/>
                        <a:ext cx="4659574" cy="794246"/>
                      </a:xfrm>
                      <a:prstGeom prst="rect">
                        <a:avLst/>
                      </a:prstGeom>
                      <a:noFill/>
                    </p:spPr>
                  </p:pic>
                </p:oleObj>
              </mc:Fallback>
            </mc:AlternateContent>
          </a:graphicData>
        </a:graphic>
      </p:graphicFrame>
      <p:sp>
        <p:nvSpPr>
          <p:cNvPr id="13" name="矩形 12"/>
          <p:cNvSpPr/>
          <p:nvPr/>
        </p:nvSpPr>
        <p:spPr>
          <a:xfrm>
            <a:off x="695398" y="3811256"/>
            <a:ext cx="646331"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和：</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4" name="Rectangle 8"/>
          <p:cNvSpPr>
            <a:spLocks noChangeArrowheads="1"/>
          </p:cNvSpPr>
          <p:nvPr/>
        </p:nvSpPr>
        <p:spPr bwMode="auto">
          <a:xfrm>
            <a:off x="2503171" y="454390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5" name="对象 14"/>
          <p:cNvGraphicFramePr>
            <a:graphicFrameLocks noChangeAspect="1"/>
          </p:cNvGraphicFramePr>
          <p:nvPr>
            <p:extLst/>
          </p:nvPr>
        </p:nvGraphicFramePr>
        <p:xfrm>
          <a:off x="2562876" y="4065365"/>
          <a:ext cx="3452777" cy="701784"/>
        </p:xfrm>
        <a:graphic>
          <a:graphicData uri="http://schemas.openxmlformats.org/presentationml/2006/ole">
            <mc:AlternateContent xmlns:mc="http://schemas.openxmlformats.org/markup-compatibility/2006">
              <mc:Choice xmlns:v="urn:schemas-microsoft-com:vml" Requires="v">
                <p:oleObj spid="_x0000_s343045" name="Equation" r:id="rId9" imgW="3517900" imgH="711200" progId="Equation.DSMT4">
                  <p:embed/>
                </p:oleObj>
              </mc:Choice>
              <mc:Fallback>
                <p:oleObj name="Equation" r:id="rId9" imgW="3517900" imgH="711200" progId="Equation.DSMT4">
                  <p:embed/>
                  <p:pic>
                    <p:nvPicPr>
                      <p:cNvPr id="15" name="对象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62876" y="4065365"/>
                        <a:ext cx="3452777" cy="701784"/>
                      </a:xfrm>
                      <a:prstGeom prst="rect">
                        <a:avLst/>
                      </a:prstGeom>
                      <a:noFill/>
                    </p:spPr>
                  </p:pic>
                </p:oleObj>
              </mc:Fallback>
            </mc:AlternateContent>
          </a:graphicData>
        </a:graphic>
      </p:graphicFrame>
      <p:sp>
        <p:nvSpPr>
          <p:cNvPr id="16" name="矩形 15"/>
          <p:cNvSpPr/>
          <p:nvPr/>
        </p:nvSpPr>
        <p:spPr>
          <a:xfrm>
            <a:off x="648115" y="4808542"/>
            <a:ext cx="7785440"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由上式可见，经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H</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反馈闭环后的特征式仍缺少</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项，因此无论怎样选择</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H</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，也不能使系统获得镇定。这个例子表明，利用输出反馈未必能使能控且能观的系统得到镇定。</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8" name="对象 17"/>
          <p:cNvGraphicFramePr>
            <a:graphicFrameLocks noChangeAspect="1"/>
          </p:cNvGraphicFramePr>
          <p:nvPr>
            <p:extLst/>
          </p:nvPr>
        </p:nvGraphicFramePr>
        <p:xfrm>
          <a:off x="5450131" y="4893288"/>
          <a:ext cx="229792" cy="283861"/>
        </p:xfrm>
        <a:graphic>
          <a:graphicData uri="http://schemas.openxmlformats.org/presentationml/2006/ole">
            <mc:AlternateContent xmlns:mc="http://schemas.openxmlformats.org/markup-compatibility/2006">
              <mc:Choice xmlns:v="urn:schemas-microsoft-com:vml" Requires="v">
                <p:oleObj spid="_x0000_s343046" name="Equation" r:id="rId11" imgW="164957" imgH="203024" progId="Equation.DSMT4">
                  <p:embed/>
                </p:oleObj>
              </mc:Choice>
              <mc:Fallback>
                <p:oleObj name="Equation" r:id="rId11" imgW="164957" imgH="203024" progId="Equation.DSMT4">
                  <p:embed/>
                  <p:pic>
                    <p:nvPicPr>
                      <p:cNvPr id="18" name="对象 1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450131" y="4893288"/>
                        <a:ext cx="229792" cy="283861"/>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429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22726718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fad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3"/>
                                        </p:tgtEl>
                                        <p:attrNameLst>
                                          <p:attrName>style.visibility</p:attrName>
                                        </p:attrNameLst>
                                      </p:cBhvr>
                                      <p:to>
                                        <p:strVal val="visible"/>
                                      </p:to>
                                    </p:set>
                                    <p:animEffect transition="in" filter="fade">
                                      <p:cBhvr>
                                        <p:cTn id="20" dur="500"/>
                                        <p:tgtEl>
                                          <p:spTgt spid="13"/>
                                        </p:tgtEl>
                                      </p:cBhvr>
                                    </p:animEffect>
                                  </p:childTnLst>
                                </p:cTn>
                              </p:par>
                              <p:par>
                                <p:cTn id="21" presetID="10" presetClass="entr" presetSubtype="0" fill="hold" nodeType="with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fade">
                                      <p:cBhvr>
                                        <p:cTn id="23" dur="500"/>
                                        <p:tgtEl>
                                          <p:spTgt spid="15"/>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fade">
                                      <p:cBhvr>
                                        <p:cTn id="28" dur="500"/>
                                        <p:tgtEl>
                                          <p:spTgt spid="16"/>
                                        </p:tgtEl>
                                      </p:cBhvr>
                                    </p:animEffect>
                                  </p:childTnLst>
                                </p:cTn>
                              </p:par>
                              <p:par>
                                <p:cTn id="29" presetID="10" presetClass="entr" presetSubtype="0" fill="hold" nodeType="withEffect">
                                  <p:stCondLst>
                                    <p:cond delay="0"/>
                                  </p:stCondLst>
                                  <p:childTnLst>
                                    <p:set>
                                      <p:cBhvr>
                                        <p:cTn id="30" dur="1" fill="hold">
                                          <p:stCondLst>
                                            <p:cond delay="0"/>
                                          </p:stCondLst>
                                        </p:cTn>
                                        <p:tgtEl>
                                          <p:spTgt spid="18"/>
                                        </p:tgtEl>
                                        <p:attrNameLst>
                                          <p:attrName>style.visibility</p:attrName>
                                        </p:attrNameLst>
                                      </p:cBhvr>
                                      <p:to>
                                        <p:strVal val="visible"/>
                                      </p:to>
                                    </p:set>
                                    <p:animEffect transition="in" filter="fade">
                                      <p:cBhvr>
                                        <p:cTn id="31"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3" grpId="0"/>
      <p:bldP spid="16" grpId="0"/>
    </p:bldLst>
  </p:timing>
</p:sld>
</file>

<file path=ppt/slides/slide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02920" y="1260169"/>
            <a:ext cx="7932420" cy="78483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定理</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对系统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，采用从输出到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反馈实现镇定的充要条件是</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的不能观子系统为渐近稳定。</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Rectangle 2"/>
          <p:cNvSpPr>
            <a:spLocks noChangeArrowheads="1"/>
          </p:cNvSpPr>
          <p:nvPr/>
        </p:nvSpPr>
        <p:spPr bwMode="auto">
          <a:xfrm>
            <a:off x="1554481" y="178697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2086617" y="1358979"/>
          <a:ext cx="971550" cy="282063"/>
        </p:xfrm>
        <a:graphic>
          <a:graphicData uri="http://schemas.openxmlformats.org/presentationml/2006/ole">
            <mc:AlternateContent xmlns:mc="http://schemas.openxmlformats.org/markup-compatibility/2006">
              <mc:Choice xmlns:v="urn:schemas-microsoft-com:vml" Requires="v">
                <p:oleObj spid="_x0000_s344066" name="Equation" r:id="rId3" imgW="888614" imgH="253890" progId="Equation.DSMT4">
                  <p:embed/>
                </p:oleObj>
              </mc:Choice>
              <mc:Fallback>
                <p:oleObj name="Equation" r:id="rId3" imgW="888614" imgH="25389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86617" y="1358979"/>
                        <a:ext cx="971550" cy="282063"/>
                      </a:xfrm>
                      <a:prstGeom prst="rect">
                        <a:avLst/>
                      </a:prstGeom>
                      <a:noFill/>
                    </p:spPr>
                  </p:pic>
                </p:oleObj>
              </mc:Fallback>
            </mc:AlternateContent>
          </a:graphicData>
        </a:graphic>
      </p:graphicFrame>
      <p:sp>
        <p:nvSpPr>
          <p:cNvPr id="7" name="Rectangle 4"/>
          <p:cNvSpPr>
            <a:spLocks noChangeArrowheads="1"/>
          </p:cNvSpPr>
          <p:nvPr/>
        </p:nvSpPr>
        <p:spPr bwMode="auto">
          <a:xfrm>
            <a:off x="3270409" y="197985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8" name="对象 7"/>
          <p:cNvGraphicFramePr>
            <a:graphicFrameLocks noChangeAspect="1"/>
          </p:cNvGraphicFramePr>
          <p:nvPr>
            <p:extLst/>
          </p:nvPr>
        </p:nvGraphicFramePr>
        <p:xfrm>
          <a:off x="4752358" y="1291861"/>
          <a:ext cx="204311" cy="298609"/>
        </p:xfrm>
        <a:graphic>
          <a:graphicData uri="http://schemas.openxmlformats.org/presentationml/2006/ole">
            <mc:AlternateContent xmlns:mc="http://schemas.openxmlformats.org/markup-compatibility/2006">
              <mc:Choice xmlns:v="urn:schemas-microsoft-com:vml" Requires="v">
                <p:oleObj spid="_x0000_s344067" name="Equation" r:id="rId5" imgW="126725" imgH="177415" progId="Equation.DSMT4">
                  <p:embed/>
                </p:oleObj>
              </mc:Choice>
              <mc:Fallback>
                <p:oleObj name="Equation" r:id="rId5" imgW="126725" imgH="177415"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752358" y="1291861"/>
                        <a:ext cx="204311" cy="298609"/>
                      </a:xfrm>
                      <a:prstGeom prst="rect">
                        <a:avLst/>
                      </a:prstGeom>
                      <a:noFill/>
                    </p:spPr>
                  </p:pic>
                </p:oleObj>
              </mc:Fallback>
            </mc:AlternateContent>
          </a:graphicData>
        </a:graphic>
      </p:graphicFrame>
      <p:sp>
        <p:nvSpPr>
          <p:cNvPr id="9" name="Rectangle 6"/>
          <p:cNvSpPr>
            <a:spLocks noChangeArrowheads="1"/>
          </p:cNvSpPr>
          <p:nvPr/>
        </p:nvSpPr>
        <p:spPr bwMode="auto">
          <a:xfrm>
            <a:off x="6389371" y="196199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0" name="对象 9"/>
          <p:cNvGraphicFramePr>
            <a:graphicFrameLocks noChangeAspect="1"/>
          </p:cNvGraphicFramePr>
          <p:nvPr>
            <p:extLst/>
          </p:nvPr>
        </p:nvGraphicFramePr>
        <p:xfrm>
          <a:off x="7805607" y="1291861"/>
          <a:ext cx="290984" cy="349181"/>
        </p:xfrm>
        <a:graphic>
          <a:graphicData uri="http://schemas.openxmlformats.org/presentationml/2006/ole">
            <mc:AlternateContent xmlns:mc="http://schemas.openxmlformats.org/markup-compatibility/2006">
              <mc:Choice xmlns:v="urn:schemas-microsoft-com:vml" Requires="v">
                <p:oleObj spid="_x0000_s344068" name="Equation" r:id="rId7" imgW="190500" imgH="228600" progId="Equation.DSMT4">
                  <p:embed/>
                </p:oleObj>
              </mc:Choice>
              <mc:Fallback>
                <p:oleObj name="Equation" r:id="rId7" imgW="190500" imgH="228600"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805607" y="1291861"/>
                        <a:ext cx="290984" cy="349181"/>
                      </a:xfrm>
                      <a:prstGeom prst="rect">
                        <a:avLst/>
                      </a:prstGeom>
                      <a:noFill/>
                    </p:spPr>
                  </p:pic>
                </p:oleObj>
              </mc:Fallback>
            </mc:AlternateContent>
          </a:graphicData>
        </a:graphic>
      </p:graphicFrame>
      <p:sp>
        <p:nvSpPr>
          <p:cNvPr id="11" name="矩形 10"/>
          <p:cNvSpPr/>
          <p:nvPr/>
        </p:nvSpPr>
        <p:spPr>
          <a:xfrm>
            <a:off x="697595" y="2100497"/>
            <a:ext cx="880369"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证明</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2" name="矩形 11"/>
          <p:cNvSpPr/>
          <p:nvPr/>
        </p:nvSpPr>
        <p:spPr>
          <a:xfrm>
            <a:off x="1199967" y="2124997"/>
            <a:ext cx="6676732"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）将系统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进行能观性分解，得：</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3" name="Rectangle 8"/>
          <p:cNvSpPr>
            <a:spLocks noChangeArrowheads="1"/>
          </p:cNvSpPr>
          <p:nvPr/>
        </p:nvSpPr>
        <p:spPr bwMode="auto">
          <a:xfrm>
            <a:off x="4914901" y="309508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4" name="对象 13"/>
          <p:cNvGraphicFramePr>
            <a:graphicFrameLocks noChangeAspect="1"/>
          </p:cNvGraphicFramePr>
          <p:nvPr>
            <p:extLst/>
          </p:nvPr>
        </p:nvGraphicFramePr>
        <p:xfrm>
          <a:off x="2572392" y="2184026"/>
          <a:ext cx="1177290" cy="341794"/>
        </p:xfrm>
        <a:graphic>
          <a:graphicData uri="http://schemas.openxmlformats.org/presentationml/2006/ole">
            <mc:AlternateContent xmlns:mc="http://schemas.openxmlformats.org/markup-compatibility/2006">
              <mc:Choice xmlns:v="urn:schemas-microsoft-com:vml" Requires="v">
                <p:oleObj spid="_x0000_s344069" name="Equation" r:id="rId9" imgW="888614" imgH="253890" progId="Equation.DSMT4">
                  <p:embed/>
                </p:oleObj>
              </mc:Choice>
              <mc:Fallback>
                <p:oleObj name="Equation" r:id="rId9" imgW="888614" imgH="253890" progId="Equation.DSMT4">
                  <p:embed/>
                  <p:pic>
                    <p:nvPicPr>
                      <p:cNvPr id="14" name="对象 1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72392" y="2184026"/>
                        <a:ext cx="1177290" cy="341794"/>
                      </a:xfrm>
                      <a:prstGeom prst="rect">
                        <a:avLst/>
                      </a:prstGeom>
                      <a:noFill/>
                    </p:spPr>
                  </p:pic>
                </p:oleObj>
              </mc:Fallback>
            </mc:AlternateContent>
          </a:graphicData>
        </a:graphic>
      </p:graphicFrame>
      <p:sp>
        <p:nvSpPr>
          <p:cNvPr id="15" name="Rectangle 10"/>
          <p:cNvSpPr>
            <a:spLocks noChangeArrowheads="1"/>
          </p:cNvSpPr>
          <p:nvPr/>
        </p:nvSpPr>
        <p:spPr bwMode="auto">
          <a:xfrm>
            <a:off x="1554481" y="382209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6" name="对象 15"/>
          <p:cNvGraphicFramePr>
            <a:graphicFrameLocks noChangeAspect="1"/>
          </p:cNvGraphicFramePr>
          <p:nvPr>
            <p:extLst/>
          </p:nvPr>
        </p:nvGraphicFramePr>
        <p:xfrm>
          <a:off x="1832957" y="2677410"/>
          <a:ext cx="1983949" cy="644468"/>
        </p:xfrm>
        <a:graphic>
          <a:graphicData uri="http://schemas.openxmlformats.org/presentationml/2006/ole">
            <mc:AlternateContent xmlns:mc="http://schemas.openxmlformats.org/markup-compatibility/2006">
              <mc:Choice xmlns:v="urn:schemas-microsoft-com:vml" Requires="v">
                <p:oleObj spid="_x0000_s344070" name="Equation" r:id="rId10" imgW="1497950" imgH="482391" progId="Equation.DSMT4">
                  <p:embed/>
                </p:oleObj>
              </mc:Choice>
              <mc:Fallback>
                <p:oleObj name="Equation" r:id="rId10" imgW="1497950" imgH="482391" progId="Equation.DSMT4">
                  <p:embed/>
                  <p:pic>
                    <p:nvPicPr>
                      <p:cNvPr id="16" name="对象 1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832957" y="2677410"/>
                        <a:ext cx="1983949" cy="644468"/>
                      </a:xfrm>
                      <a:prstGeom prst="rect">
                        <a:avLst/>
                      </a:prstGeom>
                      <a:noFill/>
                    </p:spPr>
                  </p:pic>
                </p:oleObj>
              </mc:Fallback>
            </mc:AlternateContent>
          </a:graphicData>
        </a:graphic>
      </p:graphicFrame>
      <p:sp>
        <p:nvSpPr>
          <p:cNvPr id="17" name="Rectangle 12"/>
          <p:cNvSpPr>
            <a:spLocks noChangeArrowheads="1"/>
          </p:cNvSpPr>
          <p:nvPr/>
        </p:nvSpPr>
        <p:spPr bwMode="auto">
          <a:xfrm>
            <a:off x="4121944" y="372455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8" name="对象 17"/>
          <p:cNvGraphicFramePr>
            <a:graphicFrameLocks noChangeAspect="1"/>
          </p:cNvGraphicFramePr>
          <p:nvPr>
            <p:extLst/>
          </p:nvPr>
        </p:nvGraphicFramePr>
        <p:xfrm>
          <a:off x="4469130" y="2643577"/>
          <a:ext cx="1513763" cy="695513"/>
        </p:xfrm>
        <a:graphic>
          <a:graphicData uri="http://schemas.openxmlformats.org/presentationml/2006/ole">
            <mc:AlternateContent xmlns:mc="http://schemas.openxmlformats.org/markup-compatibility/2006">
              <mc:Choice xmlns:v="urn:schemas-microsoft-com:vml" Requires="v">
                <p:oleObj spid="_x0000_s344071" name="Equation" r:id="rId12" imgW="1054100" imgH="482600" progId="Equation.DSMT4">
                  <p:embed/>
                </p:oleObj>
              </mc:Choice>
              <mc:Fallback>
                <p:oleObj name="Equation" r:id="rId12" imgW="1054100" imgH="482600" progId="Equation.DSMT4">
                  <p:embed/>
                  <p:pic>
                    <p:nvPicPr>
                      <p:cNvPr id="18" name="对象 1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469130" y="2643577"/>
                        <a:ext cx="1513763" cy="695513"/>
                      </a:xfrm>
                      <a:prstGeom prst="rect">
                        <a:avLst/>
                      </a:prstGeom>
                      <a:noFill/>
                    </p:spPr>
                  </p:pic>
                </p:oleObj>
              </mc:Fallback>
            </mc:AlternateContent>
          </a:graphicData>
        </a:graphic>
      </p:graphicFrame>
      <p:sp>
        <p:nvSpPr>
          <p:cNvPr id="19" name="Rectangle 14"/>
          <p:cNvSpPr>
            <a:spLocks noChangeArrowheads="1"/>
          </p:cNvSpPr>
          <p:nvPr/>
        </p:nvSpPr>
        <p:spPr bwMode="auto">
          <a:xfrm>
            <a:off x="7585714" y="2885438"/>
            <a:ext cx="1021755" cy="346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1" hangingPunct="1">
              <a:lnSpc>
                <a:spcPct val="100000"/>
              </a:lnSpc>
              <a:spcBef>
                <a:spcPts val="0"/>
              </a:spcBef>
              <a:spcAft>
                <a:spcPts val="0"/>
              </a:spcAft>
              <a:buClrTx/>
              <a:buSzTx/>
              <a:buFontTx/>
              <a:buNone/>
              <a:tabLst/>
              <a:defRPr/>
            </a:pP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rPr>
              <a:t>（</a:t>
            </a:r>
            <a:r>
              <a:rPr kumimoji="0" lang="en-US"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rPr>
              <a:t>4-25</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rPr>
              <a:t>）</a:t>
            </a:r>
          </a:p>
        </p:txBody>
      </p:sp>
      <p:graphicFrame>
        <p:nvGraphicFramePr>
          <p:cNvPr id="20" name="对象 19"/>
          <p:cNvGraphicFramePr>
            <a:graphicFrameLocks noChangeAspect="1"/>
          </p:cNvGraphicFramePr>
          <p:nvPr>
            <p:extLst/>
          </p:nvPr>
        </p:nvGraphicFramePr>
        <p:xfrm>
          <a:off x="3246281" y="3497828"/>
          <a:ext cx="1710388" cy="390561"/>
        </p:xfrm>
        <a:graphic>
          <a:graphicData uri="http://schemas.openxmlformats.org/presentationml/2006/ole">
            <mc:AlternateContent xmlns:mc="http://schemas.openxmlformats.org/markup-compatibility/2006">
              <mc:Choice xmlns:v="urn:schemas-microsoft-com:vml" Requires="v">
                <p:oleObj spid="_x0000_s344072" name="Equation" r:id="rId14" imgW="1206500" imgH="279400" progId="Equation.DSMT4">
                  <p:embed/>
                </p:oleObj>
              </mc:Choice>
              <mc:Fallback>
                <p:oleObj name="Equation" r:id="rId14" imgW="1206500" imgH="279400" progId="Equation.DSMT4">
                  <p:embed/>
                  <p:pic>
                    <p:nvPicPr>
                      <p:cNvPr id="20" name="对象 19"/>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246281" y="3497828"/>
                        <a:ext cx="1710388" cy="390561"/>
                      </a:xfrm>
                      <a:prstGeom prst="rect">
                        <a:avLst/>
                      </a:prstGeom>
                      <a:noFill/>
                    </p:spPr>
                  </p:pic>
                </p:oleObj>
              </mc:Fallback>
            </mc:AlternateContent>
          </a:graphicData>
        </a:graphic>
      </p:graphicFrame>
      <p:sp>
        <p:nvSpPr>
          <p:cNvPr id="21" name="矩形 20"/>
          <p:cNvSpPr/>
          <p:nvPr/>
        </p:nvSpPr>
        <p:spPr>
          <a:xfrm>
            <a:off x="1554480" y="3982420"/>
            <a:ext cx="6880860"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其中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能观子系统；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不能观子系统。</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23" name="对象 22"/>
          <p:cNvGraphicFramePr>
            <a:graphicFrameLocks noChangeAspect="1"/>
          </p:cNvGraphicFramePr>
          <p:nvPr>
            <p:extLst/>
          </p:nvPr>
        </p:nvGraphicFramePr>
        <p:xfrm>
          <a:off x="2086617" y="4063580"/>
          <a:ext cx="1159664" cy="308534"/>
        </p:xfrm>
        <a:graphic>
          <a:graphicData uri="http://schemas.openxmlformats.org/presentationml/2006/ole">
            <mc:AlternateContent xmlns:mc="http://schemas.openxmlformats.org/markup-compatibility/2006">
              <mc:Choice xmlns:v="urn:schemas-microsoft-com:vml" Requires="v">
                <p:oleObj spid="_x0000_s344073" name="Equation" r:id="rId16" imgW="1040948" imgH="279279" progId="Equation.DSMT4">
                  <p:embed/>
                </p:oleObj>
              </mc:Choice>
              <mc:Fallback>
                <p:oleObj name="Equation" r:id="rId16" imgW="1040948" imgH="279279" progId="Equation.DSMT4">
                  <p:embed/>
                  <p:pic>
                    <p:nvPicPr>
                      <p:cNvPr id="23" name="对象 2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086617" y="4063580"/>
                        <a:ext cx="1159664" cy="308534"/>
                      </a:xfrm>
                      <a:prstGeom prst="rect">
                        <a:avLst/>
                      </a:prstGeom>
                      <a:noFill/>
                    </p:spPr>
                  </p:pic>
                </p:oleObj>
              </mc:Fallback>
            </mc:AlternateContent>
          </a:graphicData>
        </a:graphic>
      </p:graphicFrame>
      <p:graphicFrame>
        <p:nvGraphicFramePr>
          <p:cNvPr id="25" name="对象 24"/>
          <p:cNvGraphicFramePr>
            <a:graphicFrameLocks noChangeAspect="1"/>
          </p:cNvGraphicFramePr>
          <p:nvPr>
            <p:extLst/>
          </p:nvPr>
        </p:nvGraphicFramePr>
        <p:xfrm>
          <a:off x="4811317" y="4063580"/>
          <a:ext cx="1171576" cy="317530"/>
        </p:xfrm>
        <a:graphic>
          <a:graphicData uri="http://schemas.openxmlformats.org/presentationml/2006/ole">
            <mc:AlternateContent xmlns:mc="http://schemas.openxmlformats.org/markup-compatibility/2006">
              <mc:Choice xmlns:v="urn:schemas-microsoft-com:vml" Requires="v">
                <p:oleObj spid="_x0000_s344074" name="Equation" r:id="rId18" imgW="1016000" imgH="279400" progId="Equation.DSMT4">
                  <p:embed/>
                </p:oleObj>
              </mc:Choice>
              <mc:Fallback>
                <p:oleObj name="Equation" r:id="rId18" imgW="1016000" imgH="279400" progId="Equation.DSMT4">
                  <p:embed/>
                  <p:pic>
                    <p:nvPicPr>
                      <p:cNvPr id="25" name="对象 24"/>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4811317" y="4063580"/>
                        <a:ext cx="1171576" cy="317530"/>
                      </a:xfrm>
                      <a:prstGeom prst="rect">
                        <a:avLst/>
                      </a:prstGeom>
                      <a:noFill/>
                    </p:spPr>
                  </p:pic>
                </p:oleObj>
              </mc:Fallback>
            </mc:AlternateContent>
          </a:graphicData>
        </a:graphic>
      </p:graphicFrame>
      <p:sp>
        <p:nvSpPr>
          <p:cNvPr id="26" name="矩形 25"/>
          <p:cNvSpPr/>
          <p:nvPr/>
        </p:nvSpPr>
        <p:spPr>
          <a:xfrm>
            <a:off x="1347603" y="4489241"/>
            <a:ext cx="2954655"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开环系统特征多项式为：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28" name="对象 27"/>
          <p:cNvGraphicFramePr>
            <a:graphicFrameLocks noChangeAspect="1"/>
          </p:cNvGraphicFramePr>
          <p:nvPr>
            <p:extLst/>
          </p:nvPr>
        </p:nvGraphicFramePr>
        <p:xfrm>
          <a:off x="1631376" y="4960812"/>
          <a:ext cx="5675508" cy="646096"/>
        </p:xfrm>
        <a:graphic>
          <a:graphicData uri="http://schemas.openxmlformats.org/presentationml/2006/ole">
            <mc:AlternateContent xmlns:mc="http://schemas.openxmlformats.org/markup-compatibility/2006">
              <mc:Choice xmlns:v="urn:schemas-microsoft-com:vml" Requires="v">
                <p:oleObj spid="_x0000_s344075" name="Equation" r:id="rId20" imgW="4267200" imgH="482600" progId="Equation.DSMT4">
                  <p:embed/>
                </p:oleObj>
              </mc:Choice>
              <mc:Fallback>
                <p:oleObj name="Equation" r:id="rId20" imgW="4267200" imgH="482600" progId="Equation.DSMT4">
                  <p:embed/>
                  <p:pic>
                    <p:nvPicPr>
                      <p:cNvPr id="28" name="对象 27"/>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631376" y="4960812"/>
                        <a:ext cx="5675508" cy="646096"/>
                      </a:xfrm>
                      <a:prstGeom prst="rect">
                        <a:avLst/>
                      </a:prstGeom>
                      <a:noFill/>
                    </p:spPr>
                  </p:pic>
                </p:oleObj>
              </mc:Fallback>
            </mc:AlternateContent>
          </a:graphicData>
        </a:graphic>
      </p:graphicFrame>
      <p:sp>
        <p:nvSpPr>
          <p:cNvPr id="29" name="矩形 28"/>
          <p:cNvSpPr/>
          <p:nvPr/>
        </p:nvSpPr>
        <p:spPr>
          <a:xfrm>
            <a:off x="7585590" y="5110735"/>
            <a:ext cx="106792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4-26</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430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30281297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fade">
                                      <p:cBhvr>
                                        <p:cTn id="12" dur="500"/>
                                        <p:tgtEl>
                                          <p:spTgt spid="12"/>
                                        </p:tgtEl>
                                      </p:cBhvr>
                                    </p:animEffect>
                                  </p:childTnLst>
                                </p:cTn>
                              </p:par>
                              <p:par>
                                <p:cTn id="13" presetID="10" presetClass="entr" presetSubtype="0" fill="hold" nodeType="withEffect">
                                  <p:stCondLst>
                                    <p:cond delay="0"/>
                                  </p:stCondLst>
                                  <p:childTnLst>
                                    <p:set>
                                      <p:cBhvr>
                                        <p:cTn id="14" dur="1" fill="hold">
                                          <p:stCondLst>
                                            <p:cond delay="0"/>
                                          </p:stCondLst>
                                        </p:cTn>
                                        <p:tgtEl>
                                          <p:spTgt spid="14"/>
                                        </p:tgtEl>
                                        <p:attrNameLst>
                                          <p:attrName>style.visibility</p:attrName>
                                        </p:attrNameLst>
                                      </p:cBhvr>
                                      <p:to>
                                        <p:strVal val="visible"/>
                                      </p:to>
                                    </p:set>
                                    <p:animEffect transition="in" filter="fade">
                                      <p:cBhvr>
                                        <p:cTn id="15" dur="500"/>
                                        <p:tgtEl>
                                          <p:spTgt spid="14"/>
                                        </p:tgtEl>
                                      </p:cBhvr>
                                    </p:animEffect>
                                  </p:childTnLst>
                                </p:cTn>
                              </p:par>
                              <p:par>
                                <p:cTn id="16" presetID="10" presetClass="entr" presetSubtype="0" fill="hold" nodeType="withEffect">
                                  <p:stCondLst>
                                    <p:cond delay="0"/>
                                  </p:stCondLst>
                                  <p:childTnLst>
                                    <p:set>
                                      <p:cBhvr>
                                        <p:cTn id="17" dur="1" fill="hold">
                                          <p:stCondLst>
                                            <p:cond delay="0"/>
                                          </p:stCondLst>
                                        </p:cTn>
                                        <p:tgtEl>
                                          <p:spTgt spid="16"/>
                                        </p:tgtEl>
                                        <p:attrNameLst>
                                          <p:attrName>style.visibility</p:attrName>
                                        </p:attrNameLst>
                                      </p:cBhvr>
                                      <p:to>
                                        <p:strVal val="visible"/>
                                      </p:to>
                                    </p:set>
                                    <p:animEffect transition="in" filter="fade">
                                      <p:cBhvr>
                                        <p:cTn id="18" dur="500"/>
                                        <p:tgtEl>
                                          <p:spTgt spid="16"/>
                                        </p:tgtEl>
                                      </p:cBhvr>
                                    </p:animEffect>
                                  </p:childTnLst>
                                </p:cTn>
                              </p:par>
                              <p:par>
                                <p:cTn id="19" presetID="10" presetClass="entr" presetSubtype="0" fill="hold" nodeType="withEffect">
                                  <p:stCondLst>
                                    <p:cond delay="0"/>
                                  </p:stCondLst>
                                  <p:childTnLst>
                                    <p:set>
                                      <p:cBhvr>
                                        <p:cTn id="20" dur="1" fill="hold">
                                          <p:stCondLst>
                                            <p:cond delay="0"/>
                                          </p:stCondLst>
                                        </p:cTn>
                                        <p:tgtEl>
                                          <p:spTgt spid="18"/>
                                        </p:tgtEl>
                                        <p:attrNameLst>
                                          <p:attrName>style.visibility</p:attrName>
                                        </p:attrNameLst>
                                      </p:cBhvr>
                                      <p:to>
                                        <p:strVal val="visible"/>
                                      </p:to>
                                    </p:set>
                                    <p:animEffect transition="in" filter="fade">
                                      <p:cBhvr>
                                        <p:cTn id="21" dur="500"/>
                                        <p:tgtEl>
                                          <p:spTgt spid="18"/>
                                        </p:tgtEl>
                                      </p:cBhvr>
                                    </p:animEffect>
                                  </p:childTnLst>
                                </p:cTn>
                              </p:par>
                              <p:par>
                                <p:cTn id="22" presetID="10" presetClass="entr" presetSubtype="0" fill="hold" nodeType="withEffect">
                                  <p:stCondLst>
                                    <p:cond delay="0"/>
                                  </p:stCondLst>
                                  <p:childTnLst>
                                    <p:set>
                                      <p:cBhvr>
                                        <p:cTn id="23" dur="1" fill="hold">
                                          <p:stCondLst>
                                            <p:cond delay="0"/>
                                          </p:stCondLst>
                                        </p:cTn>
                                        <p:tgtEl>
                                          <p:spTgt spid="20"/>
                                        </p:tgtEl>
                                        <p:attrNameLst>
                                          <p:attrName>style.visibility</p:attrName>
                                        </p:attrNameLst>
                                      </p:cBhvr>
                                      <p:to>
                                        <p:strVal val="visible"/>
                                      </p:to>
                                    </p:set>
                                    <p:animEffect transition="in" filter="fade">
                                      <p:cBhvr>
                                        <p:cTn id="24" dur="500"/>
                                        <p:tgtEl>
                                          <p:spTgt spid="20"/>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23"/>
                                        </p:tgtEl>
                                        <p:attrNameLst>
                                          <p:attrName>style.visibility</p:attrName>
                                        </p:attrNameLst>
                                      </p:cBhvr>
                                      <p:to>
                                        <p:strVal val="visible"/>
                                      </p:to>
                                    </p:set>
                                    <p:animEffect transition="in" filter="fade">
                                      <p:cBhvr>
                                        <p:cTn id="32" dur="500"/>
                                        <p:tgtEl>
                                          <p:spTgt spid="23"/>
                                        </p:tgtEl>
                                      </p:cBhvr>
                                    </p:animEffect>
                                  </p:childTnLst>
                                </p:cTn>
                              </p:par>
                              <p:par>
                                <p:cTn id="33" presetID="10" presetClass="entr" presetSubtype="0" fill="hold" nodeType="withEffect">
                                  <p:stCondLst>
                                    <p:cond delay="0"/>
                                  </p:stCondLst>
                                  <p:childTnLst>
                                    <p:set>
                                      <p:cBhvr>
                                        <p:cTn id="34" dur="1" fill="hold">
                                          <p:stCondLst>
                                            <p:cond delay="0"/>
                                          </p:stCondLst>
                                        </p:cTn>
                                        <p:tgtEl>
                                          <p:spTgt spid="25"/>
                                        </p:tgtEl>
                                        <p:attrNameLst>
                                          <p:attrName>style.visibility</p:attrName>
                                        </p:attrNameLst>
                                      </p:cBhvr>
                                      <p:to>
                                        <p:strVal val="visible"/>
                                      </p:to>
                                    </p:set>
                                    <p:animEffect transition="in" filter="fade">
                                      <p:cBhvr>
                                        <p:cTn id="35" dur="500"/>
                                        <p:tgtEl>
                                          <p:spTgt spid="25"/>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21"/>
                                        </p:tgtEl>
                                        <p:attrNameLst>
                                          <p:attrName>style.visibility</p:attrName>
                                        </p:attrNameLst>
                                      </p:cBhvr>
                                      <p:to>
                                        <p:strVal val="visible"/>
                                      </p:to>
                                    </p:set>
                                    <p:animEffect transition="in" filter="fade">
                                      <p:cBhvr>
                                        <p:cTn id="38" dur="500"/>
                                        <p:tgtEl>
                                          <p:spTgt spid="21"/>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26"/>
                                        </p:tgtEl>
                                        <p:attrNameLst>
                                          <p:attrName>style.visibility</p:attrName>
                                        </p:attrNameLst>
                                      </p:cBhvr>
                                      <p:to>
                                        <p:strVal val="visible"/>
                                      </p:to>
                                    </p:set>
                                    <p:animEffect transition="in" filter="fade">
                                      <p:cBhvr>
                                        <p:cTn id="43" dur="500"/>
                                        <p:tgtEl>
                                          <p:spTgt spid="26"/>
                                        </p:tgtEl>
                                      </p:cBhvr>
                                    </p:animEffect>
                                  </p:childTnLst>
                                </p:cTn>
                              </p:par>
                              <p:par>
                                <p:cTn id="44" presetID="10" presetClass="entr" presetSubtype="0" fill="hold" nodeType="withEffect">
                                  <p:stCondLst>
                                    <p:cond delay="0"/>
                                  </p:stCondLst>
                                  <p:childTnLst>
                                    <p:set>
                                      <p:cBhvr>
                                        <p:cTn id="45" dur="1" fill="hold">
                                          <p:stCondLst>
                                            <p:cond delay="0"/>
                                          </p:stCondLst>
                                        </p:cTn>
                                        <p:tgtEl>
                                          <p:spTgt spid="28"/>
                                        </p:tgtEl>
                                        <p:attrNameLst>
                                          <p:attrName>style.visibility</p:attrName>
                                        </p:attrNameLst>
                                      </p:cBhvr>
                                      <p:to>
                                        <p:strVal val="visible"/>
                                      </p:to>
                                    </p:set>
                                    <p:animEffect transition="in" filter="fade">
                                      <p:cBhvr>
                                        <p:cTn id="46" dur="500"/>
                                        <p:tgtEl>
                                          <p:spTgt spid="28"/>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29"/>
                                        </p:tgtEl>
                                        <p:attrNameLst>
                                          <p:attrName>style.visibility</p:attrName>
                                        </p:attrNameLst>
                                      </p:cBhvr>
                                      <p:to>
                                        <p:strVal val="visible"/>
                                      </p:to>
                                    </p:set>
                                    <p:animEffect transition="in" filter="fade">
                                      <p:cBhvr>
                                        <p:cTn id="49"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P spid="19" grpId="0"/>
      <p:bldP spid="21" grpId="0"/>
      <p:bldP spid="26" grpId="0"/>
      <p:bldP spid="29" grpId="0"/>
    </p:bldLst>
  </p:timing>
</p:sld>
</file>

<file path=ppt/slides/slide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84311" y="1149982"/>
            <a:ext cx="5856469"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en-US"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2</a:t>
            </a:r>
            <a:r>
              <a:rPr kumimoji="0" lang="zh-CN" altLang="en-US"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对</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引入从输出到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的反馈：</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1249976" y="1233896"/>
          <a:ext cx="689529" cy="317402"/>
        </p:xfrm>
        <a:graphic>
          <a:graphicData uri="http://schemas.openxmlformats.org/presentationml/2006/ole">
            <mc:AlternateContent xmlns:mc="http://schemas.openxmlformats.org/markup-compatibility/2006">
              <mc:Choice xmlns:v="urn:schemas-microsoft-com:vml" Requires="v">
                <p:oleObj spid="_x0000_s345090" name="Equation" r:id="rId3" imgW="596900" imgH="279400" progId="Equation.DSMT4">
                  <p:embed/>
                </p:oleObj>
              </mc:Choice>
              <mc:Fallback>
                <p:oleObj name="Equation" r:id="rId3" imgW="596900" imgH="2794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49976" y="1233896"/>
                        <a:ext cx="689529" cy="317402"/>
                      </a:xfrm>
                      <a:prstGeom prst="rect">
                        <a:avLst/>
                      </a:prstGeom>
                      <a:noFill/>
                    </p:spPr>
                  </p:pic>
                </p:oleObj>
              </mc:Fallback>
            </mc:AlternateContent>
          </a:graphicData>
        </a:graphic>
      </p:graphicFrame>
      <p:sp>
        <p:nvSpPr>
          <p:cNvPr id="7" name="Rectangle 4"/>
          <p:cNvSpPr>
            <a:spLocks noChangeArrowheads="1"/>
          </p:cNvSpPr>
          <p:nvPr/>
        </p:nvSpPr>
        <p:spPr bwMode="auto">
          <a:xfrm>
            <a:off x="2205991" y="171601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8" name="对象 7"/>
          <p:cNvGraphicFramePr>
            <a:graphicFrameLocks noChangeAspect="1"/>
          </p:cNvGraphicFramePr>
          <p:nvPr>
            <p:extLst/>
          </p:nvPr>
        </p:nvGraphicFramePr>
        <p:xfrm>
          <a:off x="3270409" y="1182421"/>
          <a:ext cx="217170" cy="317402"/>
        </p:xfrm>
        <a:graphic>
          <a:graphicData uri="http://schemas.openxmlformats.org/presentationml/2006/ole">
            <mc:AlternateContent xmlns:mc="http://schemas.openxmlformats.org/markup-compatibility/2006">
              <mc:Choice xmlns:v="urn:schemas-microsoft-com:vml" Requires="v">
                <p:oleObj spid="_x0000_s345091" name="Equation" r:id="rId5" imgW="126725" imgH="177415" progId="Equation.DSMT4">
                  <p:embed/>
                </p:oleObj>
              </mc:Choice>
              <mc:Fallback>
                <p:oleObj name="Equation" r:id="rId5" imgW="126725" imgH="177415"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70409" y="1182421"/>
                        <a:ext cx="217170" cy="317402"/>
                      </a:xfrm>
                      <a:prstGeom prst="rect">
                        <a:avLst/>
                      </a:prstGeom>
                      <a:noFill/>
                    </p:spPr>
                  </p:pic>
                </p:oleObj>
              </mc:Fallback>
            </mc:AlternateContent>
          </a:graphicData>
        </a:graphic>
      </p:graphicFrame>
      <p:sp>
        <p:nvSpPr>
          <p:cNvPr id="9" name="矩形 8"/>
          <p:cNvSpPr/>
          <p:nvPr/>
        </p:nvSpPr>
        <p:spPr>
          <a:xfrm>
            <a:off x="765787" y="1592637"/>
            <a:ext cx="7406663" cy="923330"/>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因为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和</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的能观性、稳定性等价，考虑对</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引入从输出到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的反馈阵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，有：</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0" name="Rectangle 6"/>
          <p:cNvSpPr>
            <a:spLocks noChangeArrowheads="1"/>
          </p:cNvSpPr>
          <p:nvPr/>
        </p:nvSpPr>
        <p:spPr bwMode="auto">
          <a:xfrm>
            <a:off x="1657351" y="342766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1" name="对象 10"/>
          <p:cNvGraphicFramePr>
            <a:graphicFrameLocks noChangeAspect="1"/>
          </p:cNvGraphicFramePr>
          <p:nvPr>
            <p:extLst/>
          </p:nvPr>
        </p:nvGraphicFramePr>
        <p:xfrm>
          <a:off x="1500232" y="1702040"/>
          <a:ext cx="705758" cy="324872"/>
        </p:xfrm>
        <a:graphic>
          <a:graphicData uri="http://schemas.openxmlformats.org/presentationml/2006/ole">
            <mc:AlternateContent xmlns:mc="http://schemas.openxmlformats.org/markup-compatibility/2006">
              <mc:Choice xmlns:v="urn:schemas-microsoft-com:vml" Requires="v">
                <p:oleObj spid="_x0000_s345092" name="Equation" r:id="rId7" imgW="596900" imgH="279400" progId="Equation.DSMT4">
                  <p:embed/>
                </p:oleObj>
              </mc:Choice>
              <mc:Fallback>
                <p:oleObj name="Equation" r:id="rId7" imgW="596900" imgH="279400" progId="Equation.DSMT4">
                  <p:embed/>
                  <p:pic>
                    <p:nvPicPr>
                      <p:cNvPr id="11" name="对象 1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00232" y="1702040"/>
                        <a:ext cx="705758" cy="324872"/>
                      </a:xfrm>
                      <a:prstGeom prst="rect">
                        <a:avLst/>
                      </a:prstGeom>
                      <a:noFill/>
                    </p:spPr>
                  </p:pic>
                </p:oleObj>
              </mc:Fallback>
            </mc:AlternateContent>
          </a:graphicData>
        </a:graphic>
      </p:graphicFrame>
      <p:sp>
        <p:nvSpPr>
          <p:cNvPr id="12" name="Rectangle 8"/>
          <p:cNvSpPr>
            <a:spLocks noChangeArrowheads="1"/>
          </p:cNvSpPr>
          <p:nvPr/>
        </p:nvSpPr>
        <p:spPr bwMode="auto">
          <a:xfrm>
            <a:off x="3051811" y="344194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3" name="对象 12"/>
          <p:cNvGraphicFramePr>
            <a:graphicFrameLocks noChangeAspect="1"/>
          </p:cNvGraphicFramePr>
          <p:nvPr>
            <p:extLst/>
          </p:nvPr>
        </p:nvGraphicFramePr>
        <p:xfrm>
          <a:off x="2518304" y="1702040"/>
          <a:ext cx="752105" cy="332899"/>
        </p:xfrm>
        <a:graphic>
          <a:graphicData uri="http://schemas.openxmlformats.org/presentationml/2006/ole">
            <mc:AlternateContent xmlns:mc="http://schemas.openxmlformats.org/markup-compatibility/2006">
              <mc:Choice xmlns:v="urn:schemas-microsoft-com:vml" Requires="v">
                <p:oleObj spid="_x0000_s345093" name="Equation" r:id="rId8" imgW="583947" imgH="253890" progId="Equation.DSMT4">
                  <p:embed/>
                </p:oleObj>
              </mc:Choice>
              <mc:Fallback>
                <p:oleObj name="Equation" r:id="rId8" imgW="583947" imgH="253890" progId="Equation.DSMT4">
                  <p:embed/>
                  <p:pic>
                    <p:nvPicPr>
                      <p:cNvPr id="13" name="对象 1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8304" y="1702040"/>
                        <a:ext cx="752105" cy="332899"/>
                      </a:xfrm>
                      <a:prstGeom prst="rect">
                        <a:avLst/>
                      </a:prstGeom>
                      <a:noFill/>
                    </p:spPr>
                  </p:pic>
                </p:oleObj>
              </mc:Fallback>
            </mc:AlternateContent>
          </a:graphicData>
        </a:graphic>
      </p:graphicFrame>
      <p:sp>
        <p:nvSpPr>
          <p:cNvPr id="14" name="Rectangle 10"/>
          <p:cNvSpPr>
            <a:spLocks noChangeArrowheads="1"/>
          </p:cNvSpPr>
          <p:nvPr/>
        </p:nvSpPr>
        <p:spPr bwMode="auto">
          <a:xfrm>
            <a:off x="4686301" y="361327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5" name="对象 14"/>
          <p:cNvGraphicFramePr>
            <a:graphicFrameLocks noChangeAspect="1"/>
          </p:cNvGraphicFramePr>
          <p:nvPr>
            <p:extLst/>
          </p:nvPr>
        </p:nvGraphicFramePr>
        <p:xfrm>
          <a:off x="6509213" y="1678849"/>
          <a:ext cx="763252" cy="351338"/>
        </p:xfrm>
        <a:graphic>
          <a:graphicData uri="http://schemas.openxmlformats.org/presentationml/2006/ole">
            <mc:AlternateContent xmlns:mc="http://schemas.openxmlformats.org/markup-compatibility/2006">
              <mc:Choice xmlns:v="urn:schemas-microsoft-com:vml" Requires="v">
                <p:oleObj spid="_x0000_s345094" name="Equation" r:id="rId10" imgW="596900" imgH="279400" progId="Equation.DSMT4">
                  <p:embed/>
                </p:oleObj>
              </mc:Choice>
              <mc:Fallback>
                <p:oleObj name="Equation" r:id="rId10" imgW="596900" imgH="279400" progId="Equation.DSMT4">
                  <p:embed/>
                  <p:pic>
                    <p:nvPicPr>
                      <p:cNvPr id="15" name="对象 1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509213" y="1678849"/>
                        <a:ext cx="763252" cy="351338"/>
                      </a:xfrm>
                      <a:prstGeom prst="rect">
                        <a:avLst/>
                      </a:prstGeom>
                      <a:noFill/>
                    </p:spPr>
                  </p:pic>
                </p:oleObj>
              </mc:Fallback>
            </mc:AlternateContent>
          </a:graphicData>
        </a:graphic>
      </p:graphicFrame>
      <p:sp>
        <p:nvSpPr>
          <p:cNvPr id="16" name="Rectangle 12"/>
          <p:cNvSpPr>
            <a:spLocks noChangeArrowheads="1"/>
          </p:cNvSpPr>
          <p:nvPr/>
        </p:nvSpPr>
        <p:spPr bwMode="auto">
          <a:xfrm>
            <a:off x="6353629" y="341479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7" name="对象 16"/>
          <p:cNvGraphicFramePr>
            <a:graphicFrameLocks noChangeAspect="1"/>
          </p:cNvGraphicFramePr>
          <p:nvPr>
            <p:extLst/>
          </p:nvPr>
        </p:nvGraphicFramePr>
        <p:xfrm>
          <a:off x="2668883" y="2013096"/>
          <a:ext cx="710111" cy="565870"/>
        </p:xfrm>
        <a:graphic>
          <a:graphicData uri="http://schemas.openxmlformats.org/presentationml/2006/ole">
            <mc:AlternateContent xmlns:mc="http://schemas.openxmlformats.org/markup-compatibility/2006">
              <mc:Choice xmlns:v="urn:schemas-microsoft-com:vml" Requires="v">
                <p:oleObj spid="_x0000_s345095" name="Equation" r:id="rId11" imgW="609336" imgH="482391" progId="Equation.DSMT4">
                  <p:embed/>
                </p:oleObj>
              </mc:Choice>
              <mc:Fallback>
                <p:oleObj name="Equation" r:id="rId11" imgW="609336" imgH="482391" progId="Equation.DSMT4">
                  <p:embed/>
                  <p:pic>
                    <p:nvPicPr>
                      <p:cNvPr id="17" name="对象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668883" y="2013096"/>
                        <a:ext cx="710111" cy="565870"/>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1500233" y="2087447"/>
          <a:ext cx="217170" cy="317402"/>
        </p:xfrm>
        <a:graphic>
          <a:graphicData uri="http://schemas.openxmlformats.org/presentationml/2006/ole">
            <mc:AlternateContent xmlns:mc="http://schemas.openxmlformats.org/markup-compatibility/2006">
              <mc:Choice xmlns:v="urn:schemas-microsoft-com:vml" Requires="v">
                <p:oleObj spid="_x0000_s345096" name="Equation" r:id="rId13" imgW="126725" imgH="177415" progId="Equation.DSMT4">
                  <p:embed/>
                </p:oleObj>
              </mc:Choice>
              <mc:Fallback>
                <p:oleObj name="Equation" r:id="rId13" imgW="126725" imgH="177415" progId="Equation.DSMT4">
                  <p:embed/>
                  <p:pic>
                    <p:nvPicPr>
                      <p:cNvPr id="18" name="对象 1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500233" y="2087447"/>
                        <a:ext cx="217170" cy="317402"/>
                      </a:xfrm>
                      <a:prstGeom prst="rect">
                        <a:avLst/>
                      </a:prstGeom>
                      <a:noFill/>
                    </p:spPr>
                  </p:pic>
                </p:oleObj>
              </mc:Fallback>
            </mc:AlternateContent>
          </a:graphicData>
        </a:graphic>
      </p:graphicFrame>
      <p:graphicFrame>
        <p:nvGraphicFramePr>
          <p:cNvPr id="20" name="对象 19"/>
          <p:cNvGraphicFramePr>
            <a:graphicFrameLocks noChangeAspect="1"/>
          </p:cNvGraphicFramePr>
          <p:nvPr>
            <p:extLst/>
          </p:nvPr>
        </p:nvGraphicFramePr>
        <p:xfrm>
          <a:off x="2985721" y="2600800"/>
          <a:ext cx="2756254" cy="1194377"/>
        </p:xfrm>
        <a:graphic>
          <a:graphicData uri="http://schemas.openxmlformats.org/presentationml/2006/ole">
            <mc:AlternateContent xmlns:mc="http://schemas.openxmlformats.org/markup-compatibility/2006">
              <mc:Choice xmlns:v="urn:schemas-microsoft-com:vml" Requires="v">
                <p:oleObj spid="_x0000_s345097" name="Equation" r:id="rId14" imgW="2286000" imgH="990600" progId="Equation.DSMT4">
                  <p:embed/>
                </p:oleObj>
              </mc:Choice>
              <mc:Fallback>
                <p:oleObj name="Equation" r:id="rId14" imgW="2286000" imgH="990600" progId="Equation.DSMT4">
                  <p:embed/>
                  <p:pic>
                    <p:nvPicPr>
                      <p:cNvPr id="20" name="对象 19"/>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985721" y="2600800"/>
                        <a:ext cx="2756254" cy="1194377"/>
                      </a:xfrm>
                      <a:prstGeom prst="rect">
                        <a:avLst/>
                      </a:prstGeom>
                      <a:noFill/>
                    </p:spPr>
                  </p:pic>
                </p:oleObj>
              </mc:Fallback>
            </mc:AlternateContent>
          </a:graphicData>
        </a:graphic>
      </p:graphicFrame>
      <p:sp>
        <p:nvSpPr>
          <p:cNvPr id="21" name="矩形 20"/>
          <p:cNvSpPr/>
          <p:nvPr/>
        </p:nvSpPr>
        <p:spPr>
          <a:xfrm>
            <a:off x="7226298" y="2988644"/>
            <a:ext cx="1300357" cy="438582"/>
          </a:xfrm>
          <a:prstGeom prst="rect">
            <a:avLst/>
          </a:prstGeom>
        </p:spPr>
        <p:txBody>
          <a:bodyPr wrap="none">
            <a:spAutoFit/>
          </a:bodyPr>
          <a:lstStyle/>
          <a:p>
            <a:pPr marL="0" marR="0" lvl="0" indent="228600" algn="r" defTabSz="914400" rtl="0" eaLnBrk="1" fontAlgn="auto" latinLnBrk="1"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4-27</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2" name="矩形 21"/>
          <p:cNvSpPr/>
          <p:nvPr/>
        </p:nvSpPr>
        <p:spPr>
          <a:xfrm>
            <a:off x="742705" y="3751774"/>
            <a:ext cx="646331"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和：</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24" name="对象 23"/>
          <p:cNvGraphicFramePr>
            <a:graphicFrameLocks noChangeAspect="1"/>
          </p:cNvGraphicFramePr>
          <p:nvPr>
            <p:extLst/>
          </p:nvPr>
        </p:nvGraphicFramePr>
        <p:xfrm>
          <a:off x="2486917" y="4132023"/>
          <a:ext cx="3753863" cy="955891"/>
        </p:xfrm>
        <a:graphic>
          <a:graphicData uri="http://schemas.openxmlformats.org/presentationml/2006/ole">
            <mc:AlternateContent xmlns:mc="http://schemas.openxmlformats.org/markup-compatibility/2006">
              <mc:Choice xmlns:v="urn:schemas-microsoft-com:vml" Requires="v">
                <p:oleObj spid="_x0000_s345098" name="Equation" r:id="rId16" imgW="3594100" imgH="914400" progId="Equation.DSMT4">
                  <p:embed/>
                </p:oleObj>
              </mc:Choice>
              <mc:Fallback>
                <p:oleObj name="Equation" r:id="rId16" imgW="3594100" imgH="914400" progId="Equation.DSMT4">
                  <p:embed/>
                  <p:pic>
                    <p:nvPicPr>
                      <p:cNvPr id="24" name="对象 23"/>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486917" y="4132023"/>
                        <a:ext cx="3753863" cy="955891"/>
                      </a:xfrm>
                      <a:prstGeom prst="rect">
                        <a:avLst/>
                      </a:prstGeom>
                      <a:noFill/>
                    </p:spPr>
                  </p:pic>
                </p:oleObj>
              </mc:Fallback>
            </mc:AlternateContent>
          </a:graphicData>
        </a:graphic>
      </p:graphicFrame>
      <p:sp>
        <p:nvSpPr>
          <p:cNvPr id="25" name="矩形 24"/>
          <p:cNvSpPr/>
          <p:nvPr/>
        </p:nvSpPr>
        <p:spPr>
          <a:xfrm>
            <a:off x="7457131" y="4363231"/>
            <a:ext cx="1069524" cy="438582"/>
          </a:xfrm>
          <a:prstGeom prst="rect">
            <a:avLst/>
          </a:prstGeom>
        </p:spPr>
        <p:txBody>
          <a:bodyPr wrap="none">
            <a:spAutoFit/>
          </a:bodyPr>
          <a:lstStyle/>
          <a:p>
            <a:pPr marL="0" marR="0" lvl="0" indent="0" algn="r" defTabSz="914400" rtl="0" eaLnBrk="1" fontAlgn="auto" latinLnBrk="1"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4-28</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6" name="矩形 25"/>
          <p:cNvSpPr/>
          <p:nvPr/>
        </p:nvSpPr>
        <p:spPr>
          <a:xfrm>
            <a:off x="765788" y="5113075"/>
            <a:ext cx="7760867"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4-28</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）表明，引入反馈阵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，只影响能观子系统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的特征值。因此，要使系统获得镇定，仅在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为渐近稳定时才能做到。</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28" name="对象 27"/>
          <p:cNvGraphicFramePr>
            <a:graphicFrameLocks noChangeAspect="1"/>
          </p:cNvGraphicFramePr>
          <p:nvPr>
            <p:extLst/>
          </p:nvPr>
        </p:nvGraphicFramePr>
        <p:xfrm>
          <a:off x="4056962" y="5187659"/>
          <a:ext cx="204829" cy="253024"/>
        </p:xfrm>
        <a:graphic>
          <a:graphicData uri="http://schemas.openxmlformats.org/presentationml/2006/ole">
            <mc:AlternateContent xmlns:mc="http://schemas.openxmlformats.org/markup-compatibility/2006">
              <mc:Choice xmlns:v="urn:schemas-microsoft-com:vml" Requires="v">
                <p:oleObj spid="_x0000_s345099" name="Equation" r:id="rId18" imgW="164957" imgH="203024" progId="Equation.DSMT4">
                  <p:embed/>
                </p:oleObj>
              </mc:Choice>
              <mc:Fallback>
                <p:oleObj name="Equation" r:id="rId18" imgW="164957" imgH="203024" progId="Equation.DSMT4">
                  <p:embed/>
                  <p:pic>
                    <p:nvPicPr>
                      <p:cNvPr id="28" name="对象 2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4056962" y="5187659"/>
                        <a:ext cx="204829" cy="253024"/>
                      </a:xfrm>
                      <a:prstGeom prst="rect">
                        <a:avLst/>
                      </a:prstGeom>
                      <a:noFill/>
                    </p:spPr>
                  </p:pic>
                </p:oleObj>
              </mc:Fallback>
            </mc:AlternateContent>
          </a:graphicData>
        </a:graphic>
      </p:graphicFrame>
      <p:graphicFrame>
        <p:nvGraphicFramePr>
          <p:cNvPr id="30" name="对象 29"/>
          <p:cNvGraphicFramePr>
            <a:graphicFrameLocks noChangeAspect="1"/>
          </p:cNvGraphicFramePr>
          <p:nvPr>
            <p:extLst/>
          </p:nvPr>
        </p:nvGraphicFramePr>
        <p:xfrm>
          <a:off x="6351026" y="5187659"/>
          <a:ext cx="843897" cy="317831"/>
        </p:xfrm>
        <a:graphic>
          <a:graphicData uri="http://schemas.openxmlformats.org/presentationml/2006/ole">
            <mc:AlternateContent xmlns:mc="http://schemas.openxmlformats.org/markup-compatibility/2006">
              <mc:Choice xmlns:v="urn:schemas-microsoft-com:vml" Requires="v">
                <p:oleObj spid="_x0000_s345100" name="Equation" r:id="rId20" imgW="736600" imgH="279400" progId="Equation.DSMT4">
                  <p:embed/>
                </p:oleObj>
              </mc:Choice>
              <mc:Fallback>
                <p:oleObj name="Equation" r:id="rId20" imgW="736600" imgH="279400" progId="Equation.DSMT4">
                  <p:embed/>
                  <p:pic>
                    <p:nvPicPr>
                      <p:cNvPr id="30" name="对象 29"/>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6351026" y="5187659"/>
                        <a:ext cx="843897" cy="317831"/>
                      </a:xfrm>
                      <a:prstGeom prst="rect">
                        <a:avLst/>
                      </a:prstGeom>
                      <a:noFill/>
                    </p:spPr>
                  </p:pic>
                </p:oleObj>
              </mc:Fallback>
            </mc:AlternateContent>
          </a:graphicData>
        </a:graphic>
      </p:graphicFrame>
      <p:graphicFrame>
        <p:nvGraphicFramePr>
          <p:cNvPr id="32" name="对象 31"/>
          <p:cNvGraphicFramePr>
            <a:graphicFrameLocks noChangeAspect="1"/>
          </p:cNvGraphicFramePr>
          <p:nvPr>
            <p:extLst/>
          </p:nvPr>
        </p:nvGraphicFramePr>
        <p:xfrm>
          <a:off x="4056962" y="5546360"/>
          <a:ext cx="795173" cy="315890"/>
        </p:xfrm>
        <a:graphic>
          <a:graphicData uri="http://schemas.openxmlformats.org/presentationml/2006/ole">
            <mc:AlternateContent xmlns:mc="http://schemas.openxmlformats.org/markup-compatibility/2006">
              <mc:Choice xmlns:v="urn:schemas-microsoft-com:vml" Requires="v">
                <p:oleObj spid="_x0000_s345101" name="Equation" r:id="rId22" imgW="698500" imgH="279400" progId="Equation.DSMT4">
                  <p:embed/>
                </p:oleObj>
              </mc:Choice>
              <mc:Fallback>
                <p:oleObj name="Equation" r:id="rId22" imgW="698500" imgH="279400" progId="Equation.DSMT4">
                  <p:embed/>
                  <p:pic>
                    <p:nvPicPr>
                      <p:cNvPr id="32" name="对象 31"/>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4056962" y="5546360"/>
                        <a:ext cx="795173" cy="315890"/>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431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7838372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par>
                                <p:cTn id="8" presetID="10" presetClass="entr" presetSubtype="0" fill="hold" nodeType="with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fade">
                                      <p:cBhvr>
                                        <p:cTn id="10" dur="500"/>
                                        <p:tgtEl>
                                          <p:spTgt spid="13"/>
                                        </p:tgtEl>
                                      </p:cBhvr>
                                    </p:animEffect>
                                  </p:childTnLst>
                                </p:cTn>
                              </p:par>
                              <p:par>
                                <p:cTn id="11" presetID="10" presetClass="entr" presetSubtype="0" fill="hold" nodeType="with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fade">
                                      <p:cBhvr>
                                        <p:cTn id="13" dur="500"/>
                                        <p:tgtEl>
                                          <p:spTgt spid="15"/>
                                        </p:tgtEl>
                                      </p:cBhvr>
                                    </p:animEffect>
                                  </p:childTnLst>
                                </p:cTn>
                              </p:par>
                              <p:par>
                                <p:cTn id="14" presetID="10" presetClass="entr" presetSubtype="0" fill="hold" nodeType="withEffect">
                                  <p:stCondLst>
                                    <p:cond delay="0"/>
                                  </p:stCondLst>
                                  <p:childTnLst>
                                    <p:set>
                                      <p:cBhvr>
                                        <p:cTn id="15" dur="1" fill="hold">
                                          <p:stCondLst>
                                            <p:cond delay="0"/>
                                          </p:stCondLst>
                                        </p:cTn>
                                        <p:tgtEl>
                                          <p:spTgt spid="18"/>
                                        </p:tgtEl>
                                        <p:attrNameLst>
                                          <p:attrName>style.visibility</p:attrName>
                                        </p:attrNameLst>
                                      </p:cBhvr>
                                      <p:to>
                                        <p:strVal val="visible"/>
                                      </p:to>
                                    </p:set>
                                    <p:animEffect transition="in" filter="fade">
                                      <p:cBhvr>
                                        <p:cTn id="16" dur="500"/>
                                        <p:tgtEl>
                                          <p:spTgt spid="18"/>
                                        </p:tgtEl>
                                      </p:cBhvr>
                                    </p:animEffect>
                                  </p:childTnLst>
                                </p:cTn>
                              </p:par>
                              <p:par>
                                <p:cTn id="17" presetID="10" presetClass="entr" presetSubtype="0" fill="hold" nodeType="withEffect">
                                  <p:stCondLst>
                                    <p:cond delay="0"/>
                                  </p:stCondLst>
                                  <p:childTnLst>
                                    <p:set>
                                      <p:cBhvr>
                                        <p:cTn id="18" dur="1" fill="hold">
                                          <p:stCondLst>
                                            <p:cond delay="0"/>
                                          </p:stCondLst>
                                        </p:cTn>
                                        <p:tgtEl>
                                          <p:spTgt spid="17"/>
                                        </p:tgtEl>
                                        <p:attrNameLst>
                                          <p:attrName>style.visibility</p:attrName>
                                        </p:attrNameLst>
                                      </p:cBhvr>
                                      <p:to>
                                        <p:strVal val="visible"/>
                                      </p:to>
                                    </p:set>
                                    <p:animEffect transition="in" filter="fade">
                                      <p:cBhvr>
                                        <p:cTn id="19" dur="500"/>
                                        <p:tgtEl>
                                          <p:spTgt spid="17"/>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20"/>
                                        </p:tgtEl>
                                        <p:attrNameLst>
                                          <p:attrName>style.visibility</p:attrName>
                                        </p:attrNameLst>
                                      </p:cBhvr>
                                      <p:to>
                                        <p:strVal val="visible"/>
                                      </p:to>
                                    </p:set>
                                    <p:animEffect transition="in" filter="fade">
                                      <p:cBhvr>
                                        <p:cTn id="27" dur="500"/>
                                        <p:tgtEl>
                                          <p:spTgt spid="20"/>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21"/>
                                        </p:tgtEl>
                                        <p:attrNameLst>
                                          <p:attrName>style.visibility</p:attrName>
                                        </p:attrNameLst>
                                      </p:cBhvr>
                                      <p:to>
                                        <p:strVal val="visible"/>
                                      </p:to>
                                    </p:set>
                                    <p:animEffect transition="in" filter="fade">
                                      <p:cBhvr>
                                        <p:cTn id="30" dur="500"/>
                                        <p:tgtEl>
                                          <p:spTgt spid="21"/>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22"/>
                                        </p:tgtEl>
                                        <p:attrNameLst>
                                          <p:attrName>style.visibility</p:attrName>
                                        </p:attrNameLst>
                                      </p:cBhvr>
                                      <p:to>
                                        <p:strVal val="visible"/>
                                      </p:to>
                                    </p:set>
                                    <p:animEffect transition="in" filter="fade">
                                      <p:cBhvr>
                                        <p:cTn id="35" dur="500"/>
                                        <p:tgtEl>
                                          <p:spTgt spid="22"/>
                                        </p:tgtEl>
                                      </p:cBhvr>
                                    </p:animEffect>
                                  </p:childTnLst>
                                </p:cTn>
                              </p:par>
                              <p:par>
                                <p:cTn id="36" presetID="10" presetClass="entr" presetSubtype="0" fill="hold" nodeType="withEffect">
                                  <p:stCondLst>
                                    <p:cond delay="0"/>
                                  </p:stCondLst>
                                  <p:childTnLst>
                                    <p:set>
                                      <p:cBhvr>
                                        <p:cTn id="37" dur="1" fill="hold">
                                          <p:stCondLst>
                                            <p:cond delay="0"/>
                                          </p:stCondLst>
                                        </p:cTn>
                                        <p:tgtEl>
                                          <p:spTgt spid="24"/>
                                        </p:tgtEl>
                                        <p:attrNameLst>
                                          <p:attrName>style.visibility</p:attrName>
                                        </p:attrNameLst>
                                      </p:cBhvr>
                                      <p:to>
                                        <p:strVal val="visible"/>
                                      </p:to>
                                    </p:set>
                                    <p:animEffect transition="in" filter="fade">
                                      <p:cBhvr>
                                        <p:cTn id="38" dur="500"/>
                                        <p:tgtEl>
                                          <p:spTgt spid="24"/>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25"/>
                                        </p:tgtEl>
                                        <p:attrNameLst>
                                          <p:attrName>style.visibility</p:attrName>
                                        </p:attrNameLst>
                                      </p:cBhvr>
                                      <p:to>
                                        <p:strVal val="visible"/>
                                      </p:to>
                                    </p:set>
                                    <p:animEffect transition="in" filter="fade">
                                      <p:cBhvr>
                                        <p:cTn id="41" dur="500"/>
                                        <p:tgtEl>
                                          <p:spTgt spid="25"/>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26"/>
                                        </p:tgtEl>
                                        <p:attrNameLst>
                                          <p:attrName>style.visibility</p:attrName>
                                        </p:attrNameLst>
                                      </p:cBhvr>
                                      <p:to>
                                        <p:strVal val="visible"/>
                                      </p:to>
                                    </p:set>
                                    <p:animEffect transition="in" filter="fade">
                                      <p:cBhvr>
                                        <p:cTn id="46" dur="500"/>
                                        <p:tgtEl>
                                          <p:spTgt spid="26"/>
                                        </p:tgtEl>
                                      </p:cBhvr>
                                    </p:animEffect>
                                  </p:childTnLst>
                                </p:cTn>
                              </p:par>
                              <p:par>
                                <p:cTn id="47" presetID="10" presetClass="entr" presetSubtype="0" fill="hold" nodeType="withEffect">
                                  <p:stCondLst>
                                    <p:cond delay="0"/>
                                  </p:stCondLst>
                                  <p:childTnLst>
                                    <p:set>
                                      <p:cBhvr>
                                        <p:cTn id="48" dur="1" fill="hold">
                                          <p:stCondLst>
                                            <p:cond delay="0"/>
                                          </p:stCondLst>
                                        </p:cTn>
                                        <p:tgtEl>
                                          <p:spTgt spid="28"/>
                                        </p:tgtEl>
                                        <p:attrNameLst>
                                          <p:attrName>style.visibility</p:attrName>
                                        </p:attrNameLst>
                                      </p:cBhvr>
                                      <p:to>
                                        <p:strVal val="visible"/>
                                      </p:to>
                                    </p:set>
                                    <p:animEffect transition="in" filter="fade">
                                      <p:cBhvr>
                                        <p:cTn id="49" dur="500"/>
                                        <p:tgtEl>
                                          <p:spTgt spid="28"/>
                                        </p:tgtEl>
                                      </p:cBhvr>
                                    </p:animEffect>
                                  </p:childTnLst>
                                </p:cTn>
                              </p:par>
                              <p:par>
                                <p:cTn id="50" presetID="10" presetClass="entr" presetSubtype="0" fill="hold" nodeType="withEffect">
                                  <p:stCondLst>
                                    <p:cond delay="0"/>
                                  </p:stCondLst>
                                  <p:childTnLst>
                                    <p:set>
                                      <p:cBhvr>
                                        <p:cTn id="51" dur="1" fill="hold">
                                          <p:stCondLst>
                                            <p:cond delay="0"/>
                                          </p:stCondLst>
                                        </p:cTn>
                                        <p:tgtEl>
                                          <p:spTgt spid="32"/>
                                        </p:tgtEl>
                                        <p:attrNameLst>
                                          <p:attrName>style.visibility</p:attrName>
                                        </p:attrNameLst>
                                      </p:cBhvr>
                                      <p:to>
                                        <p:strVal val="visible"/>
                                      </p:to>
                                    </p:set>
                                    <p:animEffect transition="in" filter="fade">
                                      <p:cBhvr>
                                        <p:cTn id="52" dur="500"/>
                                        <p:tgtEl>
                                          <p:spTgt spid="32"/>
                                        </p:tgtEl>
                                      </p:cBhvr>
                                    </p:animEffect>
                                  </p:childTnLst>
                                </p:cTn>
                              </p:par>
                              <p:par>
                                <p:cTn id="53" presetID="10" presetClass="entr" presetSubtype="0" fill="hold" nodeType="withEffect">
                                  <p:stCondLst>
                                    <p:cond delay="0"/>
                                  </p:stCondLst>
                                  <p:childTnLst>
                                    <p:set>
                                      <p:cBhvr>
                                        <p:cTn id="54" dur="1" fill="hold">
                                          <p:stCondLst>
                                            <p:cond delay="0"/>
                                          </p:stCondLst>
                                        </p:cTn>
                                        <p:tgtEl>
                                          <p:spTgt spid="30"/>
                                        </p:tgtEl>
                                        <p:attrNameLst>
                                          <p:attrName>style.visibility</p:attrName>
                                        </p:attrNameLst>
                                      </p:cBhvr>
                                      <p:to>
                                        <p:strVal val="visible"/>
                                      </p:to>
                                    </p:set>
                                    <p:animEffect transition="in" filter="fade">
                                      <p:cBhvr>
                                        <p:cTn id="55"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21" grpId="0"/>
      <p:bldP spid="22" grpId="0"/>
      <p:bldP spid="25" grpId="0"/>
      <p:bldP spid="26" grpId="0"/>
    </p:bldLst>
  </p:timing>
</p:sld>
</file>

<file path=ppt/slides/slide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46371" y="1113928"/>
            <a:ext cx="3416320"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不能控系统的镇定问题例子：</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370158" y="1665289"/>
            <a:ext cx="3841116"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例</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4-7</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已知控制系统状态方程如下：</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7" name="对象 6"/>
          <p:cNvGraphicFramePr>
            <a:graphicFrameLocks noChangeAspect="1"/>
          </p:cNvGraphicFramePr>
          <p:nvPr>
            <p:extLst/>
          </p:nvPr>
        </p:nvGraphicFramePr>
        <p:xfrm>
          <a:off x="3399578" y="2180596"/>
          <a:ext cx="2314198" cy="750551"/>
        </p:xfrm>
        <a:graphic>
          <a:graphicData uri="http://schemas.openxmlformats.org/presentationml/2006/ole">
            <mc:AlternateContent xmlns:mc="http://schemas.openxmlformats.org/markup-compatibility/2006">
              <mc:Choice xmlns:v="urn:schemas-microsoft-com:vml" Requires="v">
                <p:oleObj spid="_x0000_s346114" name="Equation" r:id="rId3" imgW="1409700" imgH="457200" progId="Equation.DSMT4">
                  <p:embed/>
                </p:oleObj>
              </mc:Choice>
              <mc:Fallback>
                <p:oleObj name="Equation" r:id="rId3" imgW="1409700" imgH="457200"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99578" y="2180596"/>
                        <a:ext cx="2314198" cy="750551"/>
                      </a:xfrm>
                      <a:prstGeom prst="rect">
                        <a:avLst/>
                      </a:prstGeom>
                      <a:noFill/>
                    </p:spPr>
                  </p:pic>
                </p:oleObj>
              </mc:Fallback>
            </mc:AlternateContent>
          </a:graphicData>
        </a:graphic>
      </p:graphicFrame>
      <p:sp>
        <p:nvSpPr>
          <p:cNvPr id="8" name="矩形 7"/>
          <p:cNvSpPr/>
          <p:nvPr/>
        </p:nvSpPr>
        <p:spPr>
          <a:xfrm>
            <a:off x="1025586" y="2931146"/>
            <a:ext cx="3185487"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能否用状态反馈使系统镇定？</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9" name="矩形 8"/>
          <p:cNvSpPr/>
          <p:nvPr/>
        </p:nvSpPr>
        <p:spPr>
          <a:xfrm>
            <a:off x="530392" y="3311395"/>
            <a:ext cx="647934"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解</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0" name="矩形 9"/>
          <p:cNvSpPr/>
          <p:nvPr/>
        </p:nvSpPr>
        <p:spPr>
          <a:xfrm>
            <a:off x="1029794" y="3311395"/>
            <a:ext cx="2521844" cy="438582"/>
          </a:xfrm>
          <a:prstGeom prst="rect">
            <a:avLst/>
          </a:prstGeom>
        </p:spPr>
        <p:txBody>
          <a:bodyPr wrap="none">
            <a:spAutoFit/>
          </a:bodyPr>
          <a:lstStyle/>
          <a:p>
            <a:pPr marL="257175" marR="0" lvl="0" indent="-257175" algn="just" defTabSz="914400" rtl="0" eaLnBrk="1" fontAlgn="auto" latinLnBrk="0" hangingPunct="1">
              <a:lnSpc>
                <a:spcPct val="125000"/>
              </a:lnSpc>
              <a:spcBef>
                <a:spcPts val="0"/>
              </a:spcBef>
              <a:spcAft>
                <a:spcPts val="0"/>
              </a:spcAft>
              <a:buClrTx/>
              <a:buSzTx/>
              <a:buFont typeface="+mj-lt"/>
              <a:buAutoNum type="arabicPeriod"/>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求取系统的特征值。</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1" name="矩形 10"/>
          <p:cNvSpPr/>
          <p:nvPr/>
        </p:nvSpPr>
        <p:spPr>
          <a:xfrm>
            <a:off x="1073074" y="3707379"/>
            <a:ext cx="2435282" cy="438582"/>
          </a:xfrm>
          <a:prstGeom prst="rect">
            <a:avLst/>
          </a:prstGeom>
        </p:spPr>
        <p:txBody>
          <a:bodyPr wrap="none">
            <a:spAutoFit/>
          </a:bodyPr>
          <a:lstStyle/>
          <a:p>
            <a:pPr marL="17145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系统的特征方程为：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2" name="Rectangle 4"/>
          <p:cNvSpPr>
            <a:spLocks noChangeArrowheads="1"/>
          </p:cNvSpPr>
          <p:nvPr/>
        </p:nvSpPr>
        <p:spPr bwMode="auto">
          <a:xfrm>
            <a:off x="3399578" y="421633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3" name="对象 12"/>
          <p:cNvGraphicFramePr>
            <a:graphicFrameLocks noChangeAspect="1"/>
          </p:cNvGraphicFramePr>
          <p:nvPr>
            <p:extLst/>
          </p:nvPr>
        </p:nvGraphicFramePr>
        <p:xfrm>
          <a:off x="2897960" y="4163092"/>
          <a:ext cx="3317432" cy="610103"/>
        </p:xfrm>
        <a:graphic>
          <a:graphicData uri="http://schemas.openxmlformats.org/presentationml/2006/ole">
            <mc:AlternateContent xmlns:mc="http://schemas.openxmlformats.org/markup-compatibility/2006">
              <mc:Choice xmlns:v="urn:schemas-microsoft-com:vml" Requires="v">
                <p:oleObj spid="_x0000_s346115" name="Equation" r:id="rId5" imgW="2489200" imgH="457200" progId="Equation.DSMT4">
                  <p:embed/>
                </p:oleObj>
              </mc:Choice>
              <mc:Fallback>
                <p:oleObj name="Equation" r:id="rId5" imgW="2489200" imgH="457200" progId="Equation.DSMT4">
                  <p:embed/>
                  <p:pic>
                    <p:nvPicPr>
                      <p:cNvPr id="13" name="对象 1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97960" y="4163092"/>
                        <a:ext cx="3317432" cy="610103"/>
                      </a:xfrm>
                      <a:prstGeom prst="rect">
                        <a:avLst/>
                      </a:prstGeom>
                      <a:noFill/>
                    </p:spPr>
                  </p:pic>
                </p:oleObj>
              </mc:Fallback>
            </mc:AlternateContent>
          </a:graphicData>
        </a:graphic>
      </p:graphicFrame>
      <p:sp>
        <p:nvSpPr>
          <p:cNvPr id="14" name="矩形 13"/>
          <p:cNvSpPr/>
          <p:nvPr/>
        </p:nvSpPr>
        <p:spPr>
          <a:xfrm>
            <a:off x="1048669" y="4904949"/>
            <a:ext cx="7580981"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解得</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，有位于右半</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平面的特征值，可见系统是不稳定的。</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6" name="对象 15"/>
          <p:cNvGraphicFramePr>
            <a:graphicFrameLocks noChangeAspect="1"/>
          </p:cNvGraphicFramePr>
          <p:nvPr>
            <p:extLst/>
          </p:nvPr>
        </p:nvGraphicFramePr>
        <p:xfrm>
          <a:off x="1802802" y="4968727"/>
          <a:ext cx="575883" cy="287942"/>
        </p:xfrm>
        <a:graphic>
          <a:graphicData uri="http://schemas.openxmlformats.org/presentationml/2006/ole">
            <mc:AlternateContent xmlns:mc="http://schemas.openxmlformats.org/markup-compatibility/2006">
              <mc:Choice xmlns:v="urn:schemas-microsoft-com:vml" Requires="v">
                <p:oleObj spid="_x0000_s346116" name="Equation" r:id="rId7" imgW="457200" imgH="228600" progId="Equation.DSMT4">
                  <p:embed/>
                </p:oleObj>
              </mc:Choice>
              <mc:Fallback>
                <p:oleObj name="Equation" r:id="rId7" imgW="457200" imgH="228600" progId="Equation.DSMT4">
                  <p:embed/>
                  <p:pic>
                    <p:nvPicPr>
                      <p:cNvPr id="16" name="对象 1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02802" y="4968727"/>
                        <a:ext cx="575883" cy="287942"/>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2564997" y="4980414"/>
          <a:ext cx="528271" cy="309232"/>
        </p:xfrm>
        <a:graphic>
          <a:graphicData uri="http://schemas.openxmlformats.org/presentationml/2006/ole">
            <mc:AlternateContent xmlns:mc="http://schemas.openxmlformats.org/markup-compatibility/2006">
              <mc:Choice xmlns:v="urn:schemas-microsoft-com:vml" Requires="v">
                <p:oleObj spid="_x0000_s346117" name="Equation" r:id="rId9" imgW="393529" imgH="228501" progId="Equation.DSMT4">
                  <p:embed/>
                </p:oleObj>
              </mc:Choice>
              <mc:Fallback>
                <p:oleObj name="Equation" r:id="rId9" imgW="393529" imgH="228501" progId="Equation.DSMT4">
                  <p:embed/>
                  <p:pic>
                    <p:nvPicPr>
                      <p:cNvPr id="18" name="对象 1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64997" y="4980414"/>
                        <a:ext cx="528271" cy="309232"/>
                      </a:xfrm>
                      <a:prstGeom prst="rect">
                        <a:avLst/>
                      </a:prstGeom>
                      <a:noFill/>
                    </p:spPr>
                  </p:pic>
                </p:oleObj>
              </mc:Fallback>
            </mc:AlternateContent>
          </a:graphicData>
        </a:graphic>
      </p:graphicFrame>
      <p:graphicFrame>
        <p:nvGraphicFramePr>
          <p:cNvPr id="20" name="对象 19"/>
          <p:cNvGraphicFramePr>
            <a:graphicFrameLocks noChangeAspect="1"/>
          </p:cNvGraphicFramePr>
          <p:nvPr>
            <p:extLst/>
          </p:nvPr>
        </p:nvGraphicFramePr>
        <p:xfrm>
          <a:off x="4398988" y="4981068"/>
          <a:ext cx="210608" cy="263260"/>
        </p:xfrm>
        <a:graphic>
          <a:graphicData uri="http://schemas.openxmlformats.org/presentationml/2006/ole">
            <mc:AlternateContent xmlns:mc="http://schemas.openxmlformats.org/markup-compatibility/2006">
              <mc:Choice xmlns:v="urn:schemas-microsoft-com:vml" Requires="v">
                <p:oleObj spid="_x0000_s346118" name="Equation" r:id="rId11" imgW="114201" imgH="139579" progId="Equation.DSMT4">
                  <p:embed/>
                </p:oleObj>
              </mc:Choice>
              <mc:Fallback>
                <p:oleObj name="Equation" r:id="rId11" imgW="114201" imgH="139579" progId="Equation.DSMT4">
                  <p:embed/>
                  <p:pic>
                    <p:nvPicPr>
                      <p:cNvPr id="20" name="对象 19"/>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398988" y="4981068"/>
                        <a:ext cx="210608" cy="263260"/>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432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21636451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fade">
                                      <p:cBhvr>
                                        <p:cTn id="13" dur="500"/>
                                        <p:tgtEl>
                                          <p:spTgt spid="8"/>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fade">
                                      <p:cBhvr>
                                        <p:cTn id="18" dur="500"/>
                                        <p:tgtEl>
                                          <p:spTgt spid="9"/>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10">
                                            <p:txEl>
                                              <p:pRg st="0" end="0"/>
                                            </p:txEl>
                                          </p:spTgt>
                                        </p:tgtEl>
                                        <p:attrNameLst>
                                          <p:attrName>style.visibility</p:attrName>
                                        </p:attrNameLst>
                                      </p:cBhvr>
                                      <p:to>
                                        <p:strVal val="visible"/>
                                      </p:to>
                                    </p:set>
                                    <p:animEffect transition="in" filter="fade">
                                      <p:cBhvr>
                                        <p:cTn id="23" dur="500"/>
                                        <p:tgtEl>
                                          <p:spTgt spid="10">
                                            <p:txEl>
                                              <p:pRg st="0" end="0"/>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1"/>
                                        </p:tgtEl>
                                        <p:attrNameLst>
                                          <p:attrName>style.visibility</p:attrName>
                                        </p:attrNameLst>
                                      </p:cBhvr>
                                      <p:to>
                                        <p:strVal val="visible"/>
                                      </p:to>
                                    </p:set>
                                    <p:animEffect transition="in" filter="fade">
                                      <p:cBhvr>
                                        <p:cTn id="28" dur="500"/>
                                        <p:tgtEl>
                                          <p:spTgt spid="11"/>
                                        </p:tgtEl>
                                      </p:cBhvr>
                                    </p:animEffect>
                                  </p:childTnLst>
                                </p:cTn>
                              </p:par>
                              <p:par>
                                <p:cTn id="29" presetID="10" presetClass="entr" presetSubtype="0" fill="hold" nodeType="withEffect">
                                  <p:stCondLst>
                                    <p:cond delay="0"/>
                                  </p:stCondLst>
                                  <p:childTnLst>
                                    <p:set>
                                      <p:cBhvr>
                                        <p:cTn id="30" dur="1" fill="hold">
                                          <p:stCondLst>
                                            <p:cond delay="0"/>
                                          </p:stCondLst>
                                        </p:cTn>
                                        <p:tgtEl>
                                          <p:spTgt spid="13"/>
                                        </p:tgtEl>
                                        <p:attrNameLst>
                                          <p:attrName>style.visibility</p:attrName>
                                        </p:attrNameLst>
                                      </p:cBhvr>
                                      <p:to>
                                        <p:strVal val="visible"/>
                                      </p:to>
                                    </p:set>
                                    <p:animEffect transition="in" filter="fade">
                                      <p:cBhvr>
                                        <p:cTn id="31" dur="500"/>
                                        <p:tgtEl>
                                          <p:spTgt spid="13"/>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4"/>
                                        </p:tgtEl>
                                        <p:attrNameLst>
                                          <p:attrName>style.visibility</p:attrName>
                                        </p:attrNameLst>
                                      </p:cBhvr>
                                      <p:to>
                                        <p:strVal val="visible"/>
                                      </p:to>
                                    </p:set>
                                    <p:animEffect transition="in" filter="fade">
                                      <p:cBhvr>
                                        <p:cTn id="36" dur="500"/>
                                        <p:tgtEl>
                                          <p:spTgt spid="14"/>
                                        </p:tgtEl>
                                      </p:cBhvr>
                                    </p:animEffect>
                                  </p:childTnLst>
                                </p:cTn>
                              </p:par>
                              <p:par>
                                <p:cTn id="37" presetID="10" presetClass="entr" presetSubtype="0" fill="hold" nodeType="withEffect">
                                  <p:stCondLst>
                                    <p:cond delay="0"/>
                                  </p:stCondLst>
                                  <p:childTnLst>
                                    <p:set>
                                      <p:cBhvr>
                                        <p:cTn id="38" dur="1" fill="hold">
                                          <p:stCondLst>
                                            <p:cond delay="0"/>
                                          </p:stCondLst>
                                        </p:cTn>
                                        <p:tgtEl>
                                          <p:spTgt spid="16"/>
                                        </p:tgtEl>
                                        <p:attrNameLst>
                                          <p:attrName>style.visibility</p:attrName>
                                        </p:attrNameLst>
                                      </p:cBhvr>
                                      <p:to>
                                        <p:strVal val="visible"/>
                                      </p:to>
                                    </p:set>
                                    <p:animEffect transition="in" filter="fade">
                                      <p:cBhvr>
                                        <p:cTn id="39" dur="500"/>
                                        <p:tgtEl>
                                          <p:spTgt spid="16"/>
                                        </p:tgtEl>
                                      </p:cBhvr>
                                    </p:animEffect>
                                  </p:childTnLst>
                                </p:cTn>
                              </p:par>
                              <p:par>
                                <p:cTn id="40" presetID="10" presetClass="entr" presetSubtype="0" fill="hold" nodeType="withEffect">
                                  <p:stCondLst>
                                    <p:cond delay="0"/>
                                  </p:stCondLst>
                                  <p:childTnLst>
                                    <p:set>
                                      <p:cBhvr>
                                        <p:cTn id="41" dur="1" fill="hold">
                                          <p:stCondLst>
                                            <p:cond delay="0"/>
                                          </p:stCondLst>
                                        </p:cTn>
                                        <p:tgtEl>
                                          <p:spTgt spid="18"/>
                                        </p:tgtEl>
                                        <p:attrNameLst>
                                          <p:attrName>style.visibility</p:attrName>
                                        </p:attrNameLst>
                                      </p:cBhvr>
                                      <p:to>
                                        <p:strVal val="visible"/>
                                      </p:to>
                                    </p:set>
                                    <p:animEffect transition="in" filter="fade">
                                      <p:cBhvr>
                                        <p:cTn id="42" dur="500"/>
                                        <p:tgtEl>
                                          <p:spTgt spid="18"/>
                                        </p:tgtEl>
                                      </p:cBhvr>
                                    </p:animEffect>
                                  </p:childTnLst>
                                </p:cTn>
                              </p:par>
                              <p:par>
                                <p:cTn id="43" presetID="10" presetClass="entr" presetSubtype="0" fill="hold" nodeType="withEffect">
                                  <p:stCondLst>
                                    <p:cond delay="0"/>
                                  </p:stCondLst>
                                  <p:childTnLst>
                                    <p:set>
                                      <p:cBhvr>
                                        <p:cTn id="44" dur="1" fill="hold">
                                          <p:stCondLst>
                                            <p:cond delay="0"/>
                                          </p:stCondLst>
                                        </p:cTn>
                                        <p:tgtEl>
                                          <p:spTgt spid="20"/>
                                        </p:tgtEl>
                                        <p:attrNameLst>
                                          <p:attrName>style.visibility</p:attrName>
                                        </p:attrNameLst>
                                      </p:cBhvr>
                                      <p:to>
                                        <p:strVal val="visible"/>
                                      </p:to>
                                    </p:set>
                                    <p:animEffect transition="in" filter="fade">
                                      <p:cBhvr>
                                        <p:cTn id="45"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8" grpId="0"/>
      <p:bldP spid="9" grpId="0"/>
      <p:bldP spid="11" grpId="0"/>
      <p:bldP spid="14" grpId="0"/>
    </p:bldLst>
  </p:timing>
</p:sld>
</file>

<file path=ppt/slides/slide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46954" y="1104262"/>
            <a:ext cx="2435282"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2.</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判别系统的能控性：</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796718" y="1555361"/>
            <a:ext cx="1050288" cy="438582"/>
          </a:xfrm>
          <a:prstGeom prst="rect">
            <a:avLst/>
          </a:prstGeom>
        </p:spPr>
        <p:txBody>
          <a:bodyPr wrap="none">
            <a:spAutoFit/>
          </a:bodyPr>
          <a:lstStyle/>
          <a:p>
            <a:pPr marL="17145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由于：</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6" name="Rectangle 2"/>
          <p:cNvSpPr>
            <a:spLocks noChangeArrowheads="1"/>
          </p:cNvSpPr>
          <p:nvPr/>
        </p:nvSpPr>
        <p:spPr bwMode="auto">
          <a:xfrm>
            <a:off x="3223261" y="258184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7" name="对象 6"/>
          <p:cNvGraphicFramePr>
            <a:graphicFrameLocks noChangeAspect="1"/>
          </p:cNvGraphicFramePr>
          <p:nvPr>
            <p:extLst/>
          </p:nvPr>
        </p:nvGraphicFramePr>
        <p:xfrm>
          <a:off x="2371033" y="1873075"/>
          <a:ext cx="3310096" cy="586290"/>
        </p:xfrm>
        <a:graphic>
          <a:graphicData uri="http://schemas.openxmlformats.org/presentationml/2006/ole">
            <mc:AlternateContent xmlns:mc="http://schemas.openxmlformats.org/markup-compatibility/2006">
              <mc:Choice xmlns:v="urn:schemas-microsoft-com:vml" Requires="v">
                <p:oleObj spid="_x0000_s347138" name="Equation" r:id="rId3" imgW="2578100" imgH="457200" progId="Equation.DSMT4">
                  <p:embed/>
                </p:oleObj>
              </mc:Choice>
              <mc:Fallback>
                <p:oleObj name="Equation" r:id="rId3" imgW="2578100" imgH="457200"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71033" y="1873075"/>
                        <a:ext cx="3310096" cy="586290"/>
                      </a:xfrm>
                      <a:prstGeom prst="rect">
                        <a:avLst/>
                      </a:prstGeom>
                      <a:noFill/>
                    </p:spPr>
                  </p:pic>
                </p:oleObj>
              </mc:Fallback>
            </mc:AlternateContent>
          </a:graphicData>
        </a:graphic>
      </p:graphicFrame>
      <p:sp>
        <p:nvSpPr>
          <p:cNvPr id="8" name="矩形 7"/>
          <p:cNvSpPr/>
          <p:nvPr/>
        </p:nvSpPr>
        <p:spPr>
          <a:xfrm>
            <a:off x="1010238" y="2522662"/>
            <a:ext cx="2492990"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所以系统不完全能控。</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9" name="矩形 8"/>
          <p:cNvSpPr/>
          <p:nvPr/>
        </p:nvSpPr>
        <p:spPr>
          <a:xfrm>
            <a:off x="346955" y="2917755"/>
            <a:ext cx="2666114"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3.</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将系统按能控性分解：</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0" name="矩形 9"/>
          <p:cNvSpPr/>
          <p:nvPr/>
        </p:nvSpPr>
        <p:spPr>
          <a:xfrm>
            <a:off x="577787" y="3294025"/>
            <a:ext cx="2435282" cy="438582"/>
          </a:xfrm>
          <a:prstGeom prst="rect">
            <a:avLst/>
          </a:prstGeom>
        </p:spPr>
        <p:txBody>
          <a:bodyPr wrap="none">
            <a:spAutoFit/>
          </a:bodyPr>
          <a:lstStyle/>
          <a:p>
            <a:pPr marL="17145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选非奇异变换矩阵：</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2" name="对象 11"/>
          <p:cNvGraphicFramePr>
            <a:graphicFrameLocks noChangeAspect="1"/>
          </p:cNvGraphicFramePr>
          <p:nvPr>
            <p:extLst/>
          </p:nvPr>
        </p:nvGraphicFramePr>
        <p:xfrm>
          <a:off x="2759153" y="3763084"/>
          <a:ext cx="1129596" cy="637889"/>
        </p:xfrm>
        <a:graphic>
          <a:graphicData uri="http://schemas.openxmlformats.org/presentationml/2006/ole">
            <mc:AlternateContent xmlns:mc="http://schemas.openxmlformats.org/markup-compatibility/2006">
              <mc:Choice xmlns:v="urn:schemas-microsoft-com:vml" Requires="v">
                <p:oleObj spid="_x0000_s347139" name="Equation" r:id="rId5" imgW="812447" imgH="457002" progId="Equation.DSMT4">
                  <p:embed/>
                </p:oleObj>
              </mc:Choice>
              <mc:Fallback>
                <p:oleObj name="Equation" r:id="rId5" imgW="812447" imgH="457002" progId="Equation.DSMT4">
                  <p:embed/>
                  <p:pic>
                    <p:nvPicPr>
                      <p:cNvPr id="12" name="对象 1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59153" y="3763084"/>
                        <a:ext cx="1129596" cy="637889"/>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4567011" y="3786287"/>
          <a:ext cx="1114118" cy="614686"/>
        </p:xfrm>
        <a:graphic>
          <a:graphicData uri="http://schemas.openxmlformats.org/presentationml/2006/ole">
            <mc:AlternateContent xmlns:mc="http://schemas.openxmlformats.org/markup-compatibility/2006">
              <mc:Choice xmlns:v="urn:schemas-microsoft-com:vml" Requires="v">
                <p:oleObj spid="_x0000_s347140" name="Equation" r:id="rId7" imgW="825500" imgH="457200" progId="Equation.DSMT4">
                  <p:embed/>
                </p:oleObj>
              </mc:Choice>
              <mc:Fallback>
                <p:oleObj name="Equation" r:id="rId7" imgW="825500" imgH="457200" progId="Equation.DSMT4">
                  <p:embed/>
                  <p:pic>
                    <p:nvPicPr>
                      <p:cNvPr id="14" name="对象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567011" y="3786287"/>
                        <a:ext cx="1114118" cy="614686"/>
                      </a:xfrm>
                      <a:prstGeom prst="rect">
                        <a:avLst/>
                      </a:prstGeom>
                      <a:noFill/>
                    </p:spPr>
                  </p:pic>
                </p:oleObj>
              </mc:Fallback>
            </mc:AlternateContent>
          </a:graphicData>
        </a:graphic>
      </p:graphicFrame>
      <p:sp>
        <p:nvSpPr>
          <p:cNvPr id="15" name="矩形 14"/>
          <p:cNvSpPr/>
          <p:nvPr/>
        </p:nvSpPr>
        <p:spPr>
          <a:xfrm>
            <a:off x="600871" y="4450553"/>
            <a:ext cx="4671707"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令</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，可得分解后的系统为：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7" name="对象 16"/>
          <p:cNvGraphicFramePr>
            <a:graphicFrameLocks noChangeAspect="1"/>
          </p:cNvGraphicFramePr>
          <p:nvPr>
            <p:extLst/>
          </p:nvPr>
        </p:nvGraphicFramePr>
        <p:xfrm>
          <a:off x="1178997" y="4528167"/>
          <a:ext cx="616431" cy="260271"/>
        </p:xfrm>
        <a:graphic>
          <a:graphicData uri="http://schemas.openxmlformats.org/presentationml/2006/ole">
            <mc:AlternateContent xmlns:mc="http://schemas.openxmlformats.org/markup-compatibility/2006">
              <mc:Choice xmlns:v="urn:schemas-microsoft-com:vml" Requires="v">
                <p:oleObj spid="_x0000_s347141" name="Equation" r:id="rId9" imgW="431425" imgH="177646" progId="Equation.DSMT4">
                  <p:embed/>
                </p:oleObj>
              </mc:Choice>
              <mc:Fallback>
                <p:oleObj name="Equation" r:id="rId9" imgW="431425" imgH="177646" progId="Equation.DSMT4">
                  <p:embed/>
                  <p:pic>
                    <p:nvPicPr>
                      <p:cNvPr id="17" name="对象 1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178997" y="4528167"/>
                        <a:ext cx="616431" cy="260271"/>
                      </a:xfrm>
                      <a:prstGeom prst="rect">
                        <a:avLst/>
                      </a:prstGeom>
                      <a:noFill/>
                    </p:spPr>
                  </p:pic>
                </p:oleObj>
              </mc:Fallback>
            </mc:AlternateContent>
          </a:graphicData>
        </a:graphic>
      </p:graphicFrame>
      <p:graphicFrame>
        <p:nvGraphicFramePr>
          <p:cNvPr id="19" name="对象 18"/>
          <p:cNvGraphicFramePr>
            <a:graphicFrameLocks noChangeAspect="1"/>
          </p:cNvGraphicFramePr>
          <p:nvPr>
            <p:extLst/>
          </p:nvPr>
        </p:nvGraphicFramePr>
        <p:xfrm>
          <a:off x="3263991" y="4960217"/>
          <a:ext cx="1975292" cy="682115"/>
        </p:xfrm>
        <a:graphic>
          <a:graphicData uri="http://schemas.openxmlformats.org/presentationml/2006/ole">
            <mc:AlternateContent xmlns:mc="http://schemas.openxmlformats.org/markup-compatibility/2006">
              <mc:Choice xmlns:v="urn:schemas-microsoft-com:vml" Requires="v">
                <p:oleObj spid="_x0000_s347142" name="Equation" r:id="rId11" imgW="1320800" imgH="457200" progId="Equation.DSMT4">
                  <p:embed/>
                </p:oleObj>
              </mc:Choice>
              <mc:Fallback>
                <p:oleObj name="Equation" r:id="rId11" imgW="1320800" imgH="457200" progId="Equation.DSMT4">
                  <p:embed/>
                  <p:pic>
                    <p:nvPicPr>
                      <p:cNvPr id="19" name="对象 1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263991" y="4960217"/>
                        <a:ext cx="1975292" cy="682115"/>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433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39697076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fade">
                                      <p:cBhvr>
                                        <p:cTn id="13" dur="500"/>
                                        <p:tgtEl>
                                          <p:spTgt spid="8"/>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fade">
                                      <p:cBhvr>
                                        <p:cTn id="18" dur="500"/>
                                        <p:tgtEl>
                                          <p:spTgt spid="9"/>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par>
                                <p:cTn id="24" presetID="10" presetClass="entr" presetSubtype="0" fill="hold" nodeType="withEffect">
                                  <p:stCondLst>
                                    <p:cond delay="0"/>
                                  </p:stCondLst>
                                  <p:childTnLst>
                                    <p:set>
                                      <p:cBhvr>
                                        <p:cTn id="25" dur="1" fill="hold">
                                          <p:stCondLst>
                                            <p:cond delay="0"/>
                                          </p:stCondLst>
                                        </p:cTn>
                                        <p:tgtEl>
                                          <p:spTgt spid="12"/>
                                        </p:tgtEl>
                                        <p:attrNameLst>
                                          <p:attrName>style.visibility</p:attrName>
                                        </p:attrNameLst>
                                      </p:cBhvr>
                                      <p:to>
                                        <p:strVal val="visible"/>
                                      </p:to>
                                    </p:set>
                                    <p:animEffect transition="in" filter="fade">
                                      <p:cBhvr>
                                        <p:cTn id="26" dur="500"/>
                                        <p:tgtEl>
                                          <p:spTgt spid="12"/>
                                        </p:tgtEl>
                                      </p:cBhvr>
                                    </p:animEffect>
                                  </p:childTnLst>
                                </p:cTn>
                              </p:par>
                              <p:par>
                                <p:cTn id="27" presetID="10" presetClass="entr" presetSubtype="0" fill="hold" nodeType="withEffect">
                                  <p:stCondLst>
                                    <p:cond delay="0"/>
                                  </p:stCondLst>
                                  <p:childTnLst>
                                    <p:set>
                                      <p:cBhvr>
                                        <p:cTn id="28" dur="1" fill="hold">
                                          <p:stCondLst>
                                            <p:cond delay="0"/>
                                          </p:stCondLst>
                                        </p:cTn>
                                        <p:tgtEl>
                                          <p:spTgt spid="14"/>
                                        </p:tgtEl>
                                        <p:attrNameLst>
                                          <p:attrName>style.visibility</p:attrName>
                                        </p:attrNameLst>
                                      </p:cBhvr>
                                      <p:to>
                                        <p:strVal val="visible"/>
                                      </p:to>
                                    </p:set>
                                    <p:animEffect transition="in" filter="fade">
                                      <p:cBhvr>
                                        <p:cTn id="29" dur="500"/>
                                        <p:tgtEl>
                                          <p:spTgt spid="14"/>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15"/>
                                        </p:tgtEl>
                                        <p:attrNameLst>
                                          <p:attrName>style.visibility</p:attrName>
                                        </p:attrNameLst>
                                      </p:cBhvr>
                                      <p:to>
                                        <p:strVal val="visible"/>
                                      </p:to>
                                    </p:set>
                                    <p:animEffect transition="in" filter="fade">
                                      <p:cBhvr>
                                        <p:cTn id="34" dur="500"/>
                                        <p:tgtEl>
                                          <p:spTgt spid="15"/>
                                        </p:tgtEl>
                                      </p:cBhvr>
                                    </p:animEffect>
                                  </p:childTnLst>
                                </p:cTn>
                              </p:par>
                              <p:par>
                                <p:cTn id="35" presetID="10" presetClass="entr" presetSubtype="0" fill="hold" nodeType="withEffect">
                                  <p:stCondLst>
                                    <p:cond delay="0"/>
                                  </p:stCondLst>
                                  <p:childTnLst>
                                    <p:set>
                                      <p:cBhvr>
                                        <p:cTn id="36" dur="1" fill="hold">
                                          <p:stCondLst>
                                            <p:cond delay="0"/>
                                          </p:stCondLst>
                                        </p:cTn>
                                        <p:tgtEl>
                                          <p:spTgt spid="17"/>
                                        </p:tgtEl>
                                        <p:attrNameLst>
                                          <p:attrName>style.visibility</p:attrName>
                                        </p:attrNameLst>
                                      </p:cBhvr>
                                      <p:to>
                                        <p:strVal val="visible"/>
                                      </p:to>
                                    </p:set>
                                    <p:animEffect transition="in" filter="fade">
                                      <p:cBhvr>
                                        <p:cTn id="37" dur="500"/>
                                        <p:tgtEl>
                                          <p:spTgt spid="17"/>
                                        </p:tgtEl>
                                      </p:cBhvr>
                                    </p:animEffect>
                                  </p:childTnLst>
                                </p:cTn>
                              </p:par>
                              <p:par>
                                <p:cTn id="38" presetID="10" presetClass="entr" presetSubtype="0" fill="hold" nodeType="withEffect">
                                  <p:stCondLst>
                                    <p:cond delay="0"/>
                                  </p:stCondLst>
                                  <p:childTnLst>
                                    <p:set>
                                      <p:cBhvr>
                                        <p:cTn id="39" dur="1" fill="hold">
                                          <p:stCondLst>
                                            <p:cond delay="0"/>
                                          </p:stCondLst>
                                        </p:cTn>
                                        <p:tgtEl>
                                          <p:spTgt spid="19"/>
                                        </p:tgtEl>
                                        <p:attrNameLst>
                                          <p:attrName>style.visibility</p:attrName>
                                        </p:attrNameLst>
                                      </p:cBhvr>
                                      <p:to>
                                        <p:strVal val="visible"/>
                                      </p:to>
                                    </p:set>
                                    <p:animEffect transition="in" filter="fade">
                                      <p:cBhvr>
                                        <p:cTn id="40"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8" grpId="0"/>
      <p:bldP spid="9" grpId="0"/>
      <p:bldP spid="10" grpId="0"/>
      <p:bldP spid="15" grpId="0"/>
    </p:bldLst>
  </p:timing>
</p:sld>
</file>

<file path=ppt/slides/slide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54330" y="1260190"/>
            <a:ext cx="824103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可见系统的不能控部分是渐进稳定的，即</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。所以，系统可以通过状态反馈来实现镇定。</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Rectangle 2"/>
          <p:cNvSpPr>
            <a:spLocks noChangeArrowheads="1"/>
          </p:cNvSpPr>
          <p:nvPr/>
        </p:nvSpPr>
        <p:spPr bwMode="auto">
          <a:xfrm>
            <a:off x="3531871" y="173482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4754880" y="1293329"/>
          <a:ext cx="898080" cy="414786"/>
        </p:xfrm>
        <a:graphic>
          <a:graphicData uri="http://schemas.openxmlformats.org/presentationml/2006/ole">
            <mc:AlternateContent xmlns:mc="http://schemas.openxmlformats.org/markup-compatibility/2006">
              <mc:Choice xmlns:v="urn:schemas-microsoft-com:vml" Requires="v">
                <p:oleObj spid="_x0000_s348162" name="Equation" r:id="rId3" imgW="457200" imgH="228600" progId="Equation.DSMT4">
                  <p:embed/>
                </p:oleObj>
              </mc:Choice>
              <mc:Fallback>
                <p:oleObj name="Equation" r:id="rId3" imgW="457200" imgH="2286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54880" y="1293329"/>
                        <a:ext cx="898080" cy="414786"/>
                      </a:xfrm>
                      <a:prstGeom prst="rect">
                        <a:avLst/>
                      </a:prstGeom>
                      <a:noFill/>
                    </p:spPr>
                  </p:pic>
                </p:oleObj>
              </mc:Fallback>
            </mc:AlternateContent>
          </a:graphicData>
        </a:graphic>
      </p:graphicFrame>
      <p:sp>
        <p:nvSpPr>
          <p:cNvPr id="7" name="矩形 6"/>
          <p:cNvSpPr/>
          <p:nvPr/>
        </p:nvSpPr>
        <p:spPr>
          <a:xfrm>
            <a:off x="354330" y="2078629"/>
            <a:ext cx="8241030"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对于</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的不稳定能控特征值（极点），可以通过状态反馈将其移到</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左半平面，</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8" name="Rectangle 4"/>
          <p:cNvSpPr>
            <a:spLocks noChangeArrowheads="1"/>
          </p:cNvSpPr>
          <p:nvPr/>
        </p:nvSpPr>
        <p:spPr bwMode="auto">
          <a:xfrm>
            <a:off x="1474471" y="367912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9" name="对象 8"/>
          <p:cNvGraphicFramePr>
            <a:graphicFrameLocks noChangeAspect="1"/>
          </p:cNvGraphicFramePr>
          <p:nvPr>
            <p:extLst/>
          </p:nvPr>
        </p:nvGraphicFramePr>
        <p:xfrm>
          <a:off x="868680" y="2104557"/>
          <a:ext cx="502920" cy="294392"/>
        </p:xfrm>
        <a:graphic>
          <a:graphicData uri="http://schemas.openxmlformats.org/presentationml/2006/ole">
            <mc:AlternateContent xmlns:mc="http://schemas.openxmlformats.org/markup-compatibility/2006">
              <mc:Choice xmlns:v="urn:schemas-microsoft-com:vml" Requires="v">
                <p:oleObj spid="_x0000_s348163" name="Equation" r:id="rId5" imgW="393529" imgH="228501" progId="Equation.DSMT4">
                  <p:embed/>
                </p:oleObj>
              </mc:Choice>
              <mc:Fallback>
                <p:oleObj name="Equation" r:id="rId5" imgW="393529" imgH="228501"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68680" y="2104557"/>
                        <a:ext cx="502920" cy="294392"/>
                      </a:xfrm>
                      <a:prstGeom prst="rect">
                        <a:avLst/>
                      </a:prstGeom>
                      <a:noFill/>
                    </p:spPr>
                  </p:pic>
                </p:oleObj>
              </mc:Fallback>
            </mc:AlternateContent>
          </a:graphicData>
        </a:graphic>
      </p:graphicFrame>
      <p:sp>
        <p:nvSpPr>
          <p:cNvPr id="10" name="Rectangle 6"/>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1" name="对象 10"/>
          <p:cNvGraphicFramePr>
            <a:graphicFrameLocks noChangeAspect="1"/>
          </p:cNvGraphicFramePr>
          <p:nvPr>
            <p:extLst/>
          </p:nvPr>
        </p:nvGraphicFramePr>
        <p:xfrm>
          <a:off x="7326630" y="2113199"/>
          <a:ext cx="228600" cy="285750"/>
        </p:xfrm>
        <a:graphic>
          <a:graphicData uri="http://schemas.openxmlformats.org/presentationml/2006/ole">
            <mc:AlternateContent xmlns:mc="http://schemas.openxmlformats.org/markup-compatibility/2006">
              <mc:Choice xmlns:v="urn:schemas-microsoft-com:vml" Requires="v">
                <p:oleObj spid="_x0000_s348164" name="Equation" r:id="rId7" imgW="114201" imgH="139579" progId="Equation.DSMT4">
                  <p:embed/>
                </p:oleObj>
              </mc:Choice>
              <mc:Fallback>
                <p:oleObj name="Equation" r:id="rId7" imgW="114201" imgH="139579"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326630" y="2113199"/>
                        <a:ext cx="228600" cy="285750"/>
                      </a:xfrm>
                      <a:prstGeom prst="rect">
                        <a:avLst/>
                      </a:prstGeom>
                      <a:noFill/>
                    </p:spPr>
                  </p:pic>
                </p:oleObj>
              </mc:Fallback>
            </mc:AlternateContent>
          </a:graphicData>
        </a:graphic>
      </p:graphicFrame>
      <p:sp>
        <p:nvSpPr>
          <p:cNvPr id="12" name="矩形 11"/>
          <p:cNvSpPr/>
          <p:nvPr/>
        </p:nvSpPr>
        <p:spPr>
          <a:xfrm>
            <a:off x="182880" y="2399523"/>
            <a:ext cx="4166235"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例如</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-3</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。由此可得期望特征多项式为：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4" name="对象 13"/>
          <p:cNvGraphicFramePr>
            <a:graphicFrameLocks noChangeAspect="1"/>
          </p:cNvGraphicFramePr>
          <p:nvPr>
            <p:extLst/>
          </p:nvPr>
        </p:nvGraphicFramePr>
        <p:xfrm>
          <a:off x="2956816" y="2889402"/>
          <a:ext cx="2699003" cy="436366"/>
        </p:xfrm>
        <a:graphic>
          <a:graphicData uri="http://schemas.openxmlformats.org/presentationml/2006/ole">
            <mc:AlternateContent xmlns:mc="http://schemas.openxmlformats.org/markup-compatibility/2006">
              <mc:Choice xmlns:v="urn:schemas-microsoft-com:vml" Requires="v">
                <p:oleObj spid="_x0000_s348165" name="Equation" r:id="rId9" imgW="1586811" imgH="253890" progId="Equation.DSMT4">
                  <p:embed/>
                </p:oleObj>
              </mc:Choice>
              <mc:Fallback>
                <p:oleObj name="Equation" r:id="rId9" imgW="1586811" imgH="253890"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956816" y="2889402"/>
                        <a:ext cx="2699003" cy="436366"/>
                      </a:xfrm>
                      <a:prstGeom prst="rect">
                        <a:avLst/>
                      </a:prstGeom>
                      <a:noFill/>
                    </p:spPr>
                  </p:pic>
                </p:oleObj>
              </mc:Fallback>
            </mc:AlternateContent>
          </a:graphicData>
        </a:graphic>
      </p:graphicFrame>
      <p:sp>
        <p:nvSpPr>
          <p:cNvPr id="15" name="矩形 14"/>
          <p:cNvSpPr/>
          <p:nvPr/>
        </p:nvSpPr>
        <p:spPr>
          <a:xfrm>
            <a:off x="331247" y="3325768"/>
            <a:ext cx="2262158"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令状态反馈阵为：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7" name="对象 16"/>
          <p:cNvGraphicFramePr>
            <a:graphicFrameLocks noChangeAspect="1"/>
          </p:cNvGraphicFramePr>
          <p:nvPr>
            <p:extLst/>
          </p:nvPr>
        </p:nvGraphicFramePr>
        <p:xfrm>
          <a:off x="3589703" y="3705869"/>
          <a:ext cx="1518824" cy="558648"/>
        </p:xfrm>
        <a:graphic>
          <a:graphicData uri="http://schemas.openxmlformats.org/presentationml/2006/ole">
            <mc:AlternateContent xmlns:mc="http://schemas.openxmlformats.org/markup-compatibility/2006">
              <mc:Choice xmlns:v="urn:schemas-microsoft-com:vml" Requires="v">
                <p:oleObj spid="_x0000_s348166" name="Equation" r:id="rId11" imgW="825142" imgH="304668" progId="Equation.DSMT4">
                  <p:embed/>
                </p:oleObj>
              </mc:Choice>
              <mc:Fallback>
                <p:oleObj name="Equation" r:id="rId11" imgW="825142" imgH="304668" progId="Equation.DSMT4">
                  <p:embed/>
                  <p:pic>
                    <p:nvPicPr>
                      <p:cNvPr id="17" name="对象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589703" y="3705869"/>
                        <a:ext cx="1518824" cy="558648"/>
                      </a:xfrm>
                      <a:prstGeom prst="rect">
                        <a:avLst/>
                      </a:prstGeom>
                      <a:noFill/>
                    </p:spPr>
                  </p:pic>
                </p:oleObj>
              </mc:Fallback>
            </mc:AlternateContent>
          </a:graphicData>
        </a:graphic>
      </p:graphicFrame>
      <p:sp>
        <p:nvSpPr>
          <p:cNvPr id="18" name="矩形 17"/>
          <p:cNvSpPr/>
          <p:nvPr/>
        </p:nvSpPr>
        <p:spPr>
          <a:xfrm>
            <a:off x="331247" y="4285807"/>
            <a:ext cx="3416320"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于是，变换后的闭环系统为：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20" name="对象 19"/>
          <p:cNvGraphicFramePr>
            <a:graphicFrameLocks noChangeAspect="1"/>
          </p:cNvGraphicFramePr>
          <p:nvPr>
            <p:extLst/>
          </p:nvPr>
        </p:nvGraphicFramePr>
        <p:xfrm>
          <a:off x="2787982" y="4943134"/>
          <a:ext cx="3472106" cy="647963"/>
        </p:xfrm>
        <a:graphic>
          <a:graphicData uri="http://schemas.openxmlformats.org/presentationml/2006/ole">
            <mc:AlternateContent xmlns:mc="http://schemas.openxmlformats.org/markup-compatibility/2006">
              <mc:Choice xmlns:v="urn:schemas-microsoft-com:vml" Requires="v">
                <p:oleObj spid="_x0000_s348167" name="Equation" r:id="rId13" imgW="2705100" imgH="508000" progId="Equation.DSMT4">
                  <p:embed/>
                </p:oleObj>
              </mc:Choice>
              <mc:Fallback>
                <p:oleObj name="Equation" r:id="rId13" imgW="2705100" imgH="508000" progId="Equation.DSMT4">
                  <p:embed/>
                  <p:pic>
                    <p:nvPicPr>
                      <p:cNvPr id="20" name="对象 1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787982" y="4943134"/>
                        <a:ext cx="3472106" cy="647963"/>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434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6311766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par>
                                <p:cTn id="11" presetID="10" presetClass="entr" presetSubtype="0" fill="hold" nodeType="with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fade">
                                      <p:cBhvr>
                                        <p:cTn id="13" dur="500"/>
                                        <p:tgtEl>
                                          <p:spTgt spid="11"/>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fade">
                                      <p:cBhvr>
                                        <p:cTn id="16" dur="500"/>
                                        <p:tgtEl>
                                          <p:spTgt spid="12"/>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nodeType="click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fade">
                                      <p:cBhvr>
                                        <p:cTn id="21" dur="500"/>
                                        <p:tgtEl>
                                          <p:spTgt spid="14"/>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5"/>
                                        </p:tgtEl>
                                        <p:attrNameLst>
                                          <p:attrName>style.visibility</p:attrName>
                                        </p:attrNameLst>
                                      </p:cBhvr>
                                      <p:to>
                                        <p:strVal val="visible"/>
                                      </p:to>
                                    </p:set>
                                    <p:animEffect transition="in" filter="fade">
                                      <p:cBhvr>
                                        <p:cTn id="26" dur="500"/>
                                        <p:tgtEl>
                                          <p:spTgt spid="15"/>
                                        </p:tgtEl>
                                      </p:cBhvr>
                                    </p:animEffect>
                                  </p:childTnLst>
                                </p:cTn>
                              </p:par>
                              <p:par>
                                <p:cTn id="27" presetID="10" presetClass="entr" presetSubtype="0" fill="hold" nodeType="withEffect">
                                  <p:stCondLst>
                                    <p:cond delay="0"/>
                                  </p:stCondLst>
                                  <p:childTnLst>
                                    <p:set>
                                      <p:cBhvr>
                                        <p:cTn id="28" dur="1" fill="hold">
                                          <p:stCondLst>
                                            <p:cond delay="0"/>
                                          </p:stCondLst>
                                        </p:cTn>
                                        <p:tgtEl>
                                          <p:spTgt spid="17"/>
                                        </p:tgtEl>
                                        <p:attrNameLst>
                                          <p:attrName>style.visibility</p:attrName>
                                        </p:attrNameLst>
                                      </p:cBhvr>
                                      <p:to>
                                        <p:strVal val="visible"/>
                                      </p:to>
                                    </p:set>
                                    <p:animEffect transition="in" filter="fade">
                                      <p:cBhvr>
                                        <p:cTn id="29" dur="500"/>
                                        <p:tgtEl>
                                          <p:spTgt spid="17"/>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18"/>
                                        </p:tgtEl>
                                        <p:attrNameLst>
                                          <p:attrName>style.visibility</p:attrName>
                                        </p:attrNameLst>
                                      </p:cBhvr>
                                      <p:to>
                                        <p:strVal val="visible"/>
                                      </p:to>
                                    </p:set>
                                    <p:animEffect transition="in" filter="fade">
                                      <p:cBhvr>
                                        <p:cTn id="34" dur="500"/>
                                        <p:tgtEl>
                                          <p:spTgt spid="18"/>
                                        </p:tgtEl>
                                      </p:cBhvr>
                                    </p:animEffect>
                                  </p:childTnLst>
                                </p:cTn>
                              </p:par>
                              <p:par>
                                <p:cTn id="35" presetID="10" presetClass="entr" presetSubtype="0" fill="hold" nodeType="with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fade">
                                      <p:cBhvr>
                                        <p:cTn id="3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2" grpId="0"/>
      <p:bldP spid="15" grpId="0"/>
      <p:bldP spid="18" grpId="0"/>
    </p:bldLst>
  </p:timing>
</p:sld>
</file>

<file path=ppt/slides/slide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09102" y="1264282"/>
            <a:ext cx="2262158"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其特征多项式为：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Rectangle 2"/>
          <p:cNvSpPr>
            <a:spLocks noChangeArrowheads="1"/>
          </p:cNvSpPr>
          <p:nvPr/>
        </p:nvSpPr>
        <p:spPr bwMode="auto">
          <a:xfrm>
            <a:off x="3234691" y="172459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2567656" y="1773145"/>
          <a:ext cx="2797109" cy="904009"/>
        </p:xfrm>
        <a:graphic>
          <a:graphicData uri="http://schemas.openxmlformats.org/presentationml/2006/ole">
            <mc:AlternateContent xmlns:mc="http://schemas.openxmlformats.org/markup-compatibility/2006">
              <mc:Choice xmlns:v="urn:schemas-microsoft-com:vml" Requires="v">
                <p:oleObj spid="_x0000_s349186" name="Equation" r:id="rId3" imgW="2501900" imgH="812800" progId="Equation.DSMT4">
                  <p:embed/>
                </p:oleObj>
              </mc:Choice>
              <mc:Fallback>
                <p:oleObj name="Equation" r:id="rId3" imgW="2501900" imgH="8128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67656" y="1773145"/>
                        <a:ext cx="2797109" cy="904009"/>
                      </a:xfrm>
                      <a:prstGeom prst="rect">
                        <a:avLst/>
                      </a:prstGeom>
                      <a:noFill/>
                    </p:spPr>
                  </p:pic>
                </p:oleObj>
              </mc:Fallback>
            </mc:AlternateContent>
          </a:graphicData>
        </a:graphic>
      </p:graphicFrame>
      <p:sp>
        <p:nvSpPr>
          <p:cNvPr id="7" name="矩形 6"/>
          <p:cNvSpPr/>
          <p:nvPr/>
        </p:nvSpPr>
        <p:spPr>
          <a:xfrm>
            <a:off x="6785738" y="1863090"/>
            <a:ext cx="106792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4-29</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8" name="矩形 7"/>
          <p:cNvSpPr/>
          <p:nvPr/>
        </p:nvSpPr>
        <p:spPr>
          <a:xfrm>
            <a:off x="337743" y="2703936"/>
            <a:ext cx="7194627"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令上式和期望特征多项式  </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对应项的系数相等，可得：</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0" name="对象 9"/>
          <p:cNvGraphicFramePr>
            <a:graphicFrameLocks noChangeAspect="1"/>
          </p:cNvGraphicFramePr>
          <p:nvPr>
            <p:extLst/>
          </p:nvPr>
        </p:nvGraphicFramePr>
        <p:xfrm>
          <a:off x="3234690" y="2797887"/>
          <a:ext cx="818866" cy="249220"/>
        </p:xfrm>
        <a:graphic>
          <a:graphicData uri="http://schemas.openxmlformats.org/presentationml/2006/ole">
            <mc:AlternateContent xmlns:mc="http://schemas.openxmlformats.org/markup-compatibility/2006">
              <mc:Choice xmlns:v="urn:schemas-microsoft-com:vml" Requires="v">
                <p:oleObj spid="_x0000_s349187" name="Equation" r:id="rId5" imgW="660113" imgH="203112" progId="Equation.DSMT4">
                  <p:embed/>
                </p:oleObj>
              </mc:Choice>
              <mc:Fallback>
                <p:oleObj name="Equation" r:id="rId5" imgW="660113" imgH="203112" progId="Equation.DSMT4">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34690" y="2797887"/>
                        <a:ext cx="818866" cy="249220"/>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3999071" y="3215953"/>
          <a:ext cx="571500" cy="314909"/>
        </p:xfrm>
        <a:graphic>
          <a:graphicData uri="http://schemas.openxmlformats.org/presentationml/2006/ole">
            <mc:AlternateContent xmlns:mc="http://schemas.openxmlformats.org/markup-compatibility/2006">
              <mc:Choice xmlns:v="urn:schemas-microsoft-com:vml" Requires="v">
                <p:oleObj spid="_x0000_s349188" name="Equation" r:id="rId7" imgW="469696" imgH="253890" progId="Equation.DSMT4">
                  <p:embed/>
                </p:oleObj>
              </mc:Choice>
              <mc:Fallback>
                <p:oleObj name="Equation" r:id="rId7" imgW="469696" imgH="253890"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999071" y="3215953"/>
                        <a:ext cx="571500" cy="314909"/>
                      </a:xfrm>
                      <a:prstGeom prst="rect">
                        <a:avLst/>
                      </a:prstGeom>
                      <a:noFill/>
                    </p:spPr>
                  </p:pic>
                </p:oleObj>
              </mc:Fallback>
            </mc:AlternateContent>
          </a:graphicData>
        </a:graphic>
      </p:graphicFrame>
      <p:sp>
        <p:nvSpPr>
          <p:cNvPr id="13" name="矩形 12"/>
          <p:cNvSpPr/>
          <p:nvPr/>
        </p:nvSpPr>
        <p:spPr>
          <a:xfrm>
            <a:off x="309102" y="3518341"/>
            <a:ext cx="1107996"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故有：</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5" name="对象 14"/>
          <p:cNvGraphicFramePr>
            <a:graphicFrameLocks noChangeAspect="1"/>
          </p:cNvGraphicFramePr>
          <p:nvPr>
            <p:extLst/>
          </p:nvPr>
        </p:nvGraphicFramePr>
        <p:xfrm>
          <a:off x="3389176" y="3898590"/>
          <a:ext cx="1791290" cy="584911"/>
        </p:xfrm>
        <a:graphic>
          <a:graphicData uri="http://schemas.openxmlformats.org/presentationml/2006/ole">
            <mc:AlternateContent xmlns:mc="http://schemas.openxmlformats.org/markup-compatibility/2006">
              <mc:Choice xmlns:v="urn:schemas-microsoft-com:vml" Requires="v">
                <p:oleObj spid="_x0000_s349189" name="Equation" r:id="rId9" imgW="1397000" imgH="457200" progId="Equation.DSMT4">
                  <p:embed/>
                </p:oleObj>
              </mc:Choice>
              <mc:Fallback>
                <p:oleObj name="Equation" r:id="rId9" imgW="1397000" imgH="457200" progId="Equation.DSMT4">
                  <p:embed/>
                  <p:pic>
                    <p:nvPicPr>
                      <p:cNvPr id="15" name="对象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389176" y="3898590"/>
                        <a:ext cx="1791290" cy="584911"/>
                      </a:xfrm>
                      <a:prstGeom prst="rect">
                        <a:avLst/>
                      </a:prstGeom>
                      <a:noFill/>
                    </p:spPr>
                  </p:pic>
                </p:oleObj>
              </mc:Fallback>
            </mc:AlternateContent>
          </a:graphicData>
        </a:graphic>
      </p:graphicFrame>
      <p:sp>
        <p:nvSpPr>
          <p:cNvPr id="16" name="矩形 15"/>
          <p:cNvSpPr/>
          <p:nvPr/>
        </p:nvSpPr>
        <p:spPr>
          <a:xfrm>
            <a:off x="332185" y="4577747"/>
            <a:ext cx="4048658"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与原状态</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相应的反馈阵应为：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8" name="对象 17"/>
          <p:cNvGraphicFramePr>
            <a:graphicFrameLocks noChangeAspect="1"/>
          </p:cNvGraphicFramePr>
          <p:nvPr>
            <p:extLst/>
          </p:nvPr>
        </p:nvGraphicFramePr>
        <p:xfrm>
          <a:off x="1520190" y="4653612"/>
          <a:ext cx="228600" cy="263769"/>
        </p:xfrm>
        <a:graphic>
          <a:graphicData uri="http://schemas.openxmlformats.org/presentationml/2006/ole">
            <mc:AlternateContent xmlns:mc="http://schemas.openxmlformats.org/markup-compatibility/2006">
              <mc:Choice xmlns:v="urn:schemas-microsoft-com:vml" Requires="v">
                <p:oleObj spid="_x0000_s349190" name="Equation" r:id="rId11" imgW="126835" imgH="139518" progId="Equation.DSMT4">
                  <p:embed/>
                </p:oleObj>
              </mc:Choice>
              <mc:Fallback>
                <p:oleObj name="Equation" r:id="rId11" imgW="126835" imgH="139518" progId="Equation.DSMT4">
                  <p:embed/>
                  <p:pic>
                    <p:nvPicPr>
                      <p:cNvPr id="18" name="对象 1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520190" y="4653612"/>
                        <a:ext cx="228600" cy="263769"/>
                      </a:xfrm>
                      <a:prstGeom prst="rect">
                        <a:avLst/>
                      </a:prstGeom>
                      <a:noFill/>
                    </p:spPr>
                  </p:pic>
                </p:oleObj>
              </mc:Fallback>
            </mc:AlternateContent>
          </a:graphicData>
        </a:graphic>
      </p:graphicFrame>
      <p:graphicFrame>
        <p:nvGraphicFramePr>
          <p:cNvPr id="20" name="对象 19"/>
          <p:cNvGraphicFramePr>
            <a:graphicFrameLocks noChangeAspect="1"/>
          </p:cNvGraphicFramePr>
          <p:nvPr>
            <p:extLst/>
          </p:nvPr>
        </p:nvGraphicFramePr>
        <p:xfrm>
          <a:off x="2952568" y="5115209"/>
          <a:ext cx="3236007" cy="616382"/>
        </p:xfrm>
        <a:graphic>
          <a:graphicData uri="http://schemas.openxmlformats.org/presentationml/2006/ole">
            <mc:AlternateContent xmlns:mc="http://schemas.openxmlformats.org/markup-compatibility/2006">
              <mc:Choice xmlns:v="urn:schemas-microsoft-com:vml" Requires="v">
                <p:oleObj spid="_x0000_s349191" name="Equation" r:id="rId13" imgW="2400300" imgH="457200" progId="Equation.DSMT4">
                  <p:embed/>
                </p:oleObj>
              </mc:Choice>
              <mc:Fallback>
                <p:oleObj name="Equation" r:id="rId13" imgW="2400300" imgH="457200" progId="Equation.DSMT4">
                  <p:embed/>
                  <p:pic>
                    <p:nvPicPr>
                      <p:cNvPr id="20" name="对象 1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952568" y="5115209"/>
                        <a:ext cx="3236007" cy="616382"/>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435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6428757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fade">
                                      <p:cBhvr>
                                        <p:cTn id="18" dur="500"/>
                                        <p:tgtEl>
                                          <p:spTgt spid="8"/>
                                        </p:tgtEl>
                                      </p:cBhvr>
                                    </p:animEffect>
                                  </p:childTnLst>
                                </p:cTn>
                              </p:par>
                              <p:par>
                                <p:cTn id="19" presetID="10" presetClass="entr" presetSubtype="0" fill="hold" nodeType="with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3"/>
                                        </p:tgtEl>
                                        <p:attrNameLst>
                                          <p:attrName>style.visibility</p:attrName>
                                        </p:attrNameLst>
                                      </p:cBhvr>
                                      <p:to>
                                        <p:strVal val="visible"/>
                                      </p:to>
                                    </p:set>
                                    <p:animEffect transition="in" filter="fade">
                                      <p:cBhvr>
                                        <p:cTn id="26" dur="500"/>
                                        <p:tgtEl>
                                          <p:spTgt spid="13"/>
                                        </p:tgtEl>
                                      </p:cBhvr>
                                    </p:animEffect>
                                  </p:childTnLst>
                                </p:cTn>
                              </p:par>
                              <p:par>
                                <p:cTn id="27" presetID="10" presetClass="entr" presetSubtype="0" fill="hold" nodeType="withEffect">
                                  <p:stCondLst>
                                    <p:cond delay="0"/>
                                  </p:stCondLst>
                                  <p:childTnLst>
                                    <p:set>
                                      <p:cBhvr>
                                        <p:cTn id="28" dur="1" fill="hold">
                                          <p:stCondLst>
                                            <p:cond delay="0"/>
                                          </p:stCondLst>
                                        </p:cTn>
                                        <p:tgtEl>
                                          <p:spTgt spid="15"/>
                                        </p:tgtEl>
                                        <p:attrNameLst>
                                          <p:attrName>style.visibility</p:attrName>
                                        </p:attrNameLst>
                                      </p:cBhvr>
                                      <p:to>
                                        <p:strVal val="visible"/>
                                      </p:to>
                                    </p:set>
                                    <p:animEffect transition="in" filter="fade">
                                      <p:cBhvr>
                                        <p:cTn id="29" dur="500"/>
                                        <p:tgtEl>
                                          <p:spTgt spid="15"/>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nodeType="clickEffect">
                                  <p:stCondLst>
                                    <p:cond delay="0"/>
                                  </p:stCondLst>
                                  <p:childTnLst>
                                    <p:set>
                                      <p:cBhvr>
                                        <p:cTn id="33" dur="1" fill="hold">
                                          <p:stCondLst>
                                            <p:cond delay="0"/>
                                          </p:stCondLst>
                                        </p:cTn>
                                        <p:tgtEl>
                                          <p:spTgt spid="20"/>
                                        </p:tgtEl>
                                        <p:attrNameLst>
                                          <p:attrName>style.visibility</p:attrName>
                                        </p:attrNameLst>
                                      </p:cBhvr>
                                      <p:to>
                                        <p:strVal val="visible"/>
                                      </p:to>
                                    </p:set>
                                    <p:animEffect transition="in" filter="fade">
                                      <p:cBhvr>
                                        <p:cTn id="34" dur="500"/>
                                        <p:tgtEl>
                                          <p:spTgt spid="20"/>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16"/>
                                        </p:tgtEl>
                                        <p:attrNameLst>
                                          <p:attrName>style.visibility</p:attrName>
                                        </p:attrNameLst>
                                      </p:cBhvr>
                                      <p:to>
                                        <p:strVal val="visible"/>
                                      </p:to>
                                    </p:set>
                                    <p:animEffect transition="in" filter="fade">
                                      <p:cBhvr>
                                        <p:cTn id="37" dur="500"/>
                                        <p:tgtEl>
                                          <p:spTgt spid="16"/>
                                        </p:tgtEl>
                                      </p:cBhvr>
                                    </p:animEffect>
                                  </p:childTnLst>
                                </p:cTn>
                              </p:par>
                              <p:par>
                                <p:cTn id="38" presetID="10" presetClass="entr" presetSubtype="0" fill="hold" nodeType="withEffect">
                                  <p:stCondLst>
                                    <p:cond delay="0"/>
                                  </p:stCondLst>
                                  <p:childTnLst>
                                    <p:set>
                                      <p:cBhvr>
                                        <p:cTn id="39" dur="1" fill="hold">
                                          <p:stCondLst>
                                            <p:cond delay="0"/>
                                          </p:stCondLst>
                                        </p:cTn>
                                        <p:tgtEl>
                                          <p:spTgt spid="18"/>
                                        </p:tgtEl>
                                        <p:attrNameLst>
                                          <p:attrName>style.visibility</p:attrName>
                                        </p:attrNameLst>
                                      </p:cBhvr>
                                      <p:to>
                                        <p:strVal val="visible"/>
                                      </p:to>
                                    </p:set>
                                    <p:animEffect transition="in" filter="fade">
                                      <p:cBhvr>
                                        <p:cTn id="40"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13" grpId="0"/>
      <p:bldP spid="16" grpId="0"/>
    </p:bldLst>
  </p:timing>
</p:sld>
</file>

<file path=ppt/slides/slide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09102" y="1195702"/>
            <a:ext cx="2262158"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其闭环系统则为：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Rectangle 2"/>
          <p:cNvSpPr>
            <a:spLocks noChangeArrowheads="1"/>
          </p:cNvSpPr>
          <p:nvPr/>
        </p:nvSpPr>
        <p:spPr bwMode="auto">
          <a:xfrm>
            <a:off x="3280411" y="154171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2891790" y="1641523"/>
          <a:ext cx="2263140" cy="1173041"/>
        </p:xfrm>
        <a:graphic>
          <a:graphicData uri="http://schemas.openxmlformats.org/presentationml/2006/ole">
            <mc:AlternateContent xmlns:mc="http://schemas.openxmlformats.org/markup-compatibility/2006">
              <mc:Choice xmlns:v="urn:schemas-microsoft-com:vml" Requires="v">
                <p:oleObj spid="_x0000_s350210" name="Equation" r:id="rId3" imgW="1816100" imgH="939800" progId="Equation.DSMT4">
                  <p:embed/>
                </p:oleObj>
              </mc:Choice>
              <mc:Fallback>
                <p:oleObj name="Equation" r:id="rId3" imgW="1816100" imgH="9398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91790" y="1641523"/>
                        <a:ext cx="2263140" cy="1173041"/>
                      </a:xfrm>
                      <a:prstGeom prst="rect">
                        <a:avLst/>
                      </a:prstGeom>
                      <a:noFill/>
                    </p:spPr>
                  </p:pic>
                </p:oleObj>
              </mc:Fallback>
            </mc:AlternateContent>
          </a:graphicData>
        </a:graphic>
      </p:graphicFrame>
      <p:sp>
        <p:nvSpPr>
          <p:cNvPr id="7" name="矩形 6"/>
          <p:cNvSpPr/>
          <p:nvPr/>
        </p:nvSpPr>
        <p:spPr>
          <a:xfrm>
            <a:off x="309102" y="2876365"/>
            <a:ext cx="6147837"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实际上，由式（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4-29</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）可知，为使系统实现镇定，应有：</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8" name="Rectangle 4"/>
          <p:cNvSpPr>
            <a:spLocks noChangeArrowheads="1"/>
          </p:cNvSpPr>
          <p:nvPr/>
        </p:nvSpPr>
        <p:spPr bwMode="auto">
          <a:xfrm>
            <a:off x="4023361" y="322977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9" name="对象 8"/>
          <p:cNvGraphicFramePr>
            <a:graphicFrameLocks noChangeAspect="1"/>
          </p:cNvGraphicFramePr>
          <p:nvPr>
            <p:extLst/>
          </p:nvPr>
        </p:nvGraphicFramePr>
        <p:xfrm>
          <a:off x="4023361" y="3368278"/>
          <a:ext cx="737567" cy="406415"/>
        </p:xfrm>
        <a:graphic>
          <a:graphicData uri="http://schemas.openxmlformats.org/presentationml/2006/ole">
            <mc:AlternateContent xmlns:mc="http://schemas.openxmlformats.org/markup-compatibility/2006">
              <mc:Choice xmlns:v="urn:schemas-microsoft-com:vml" Requires="v">
                <p:oleObj spid="_x0000_s350211" name="Equation" r:id="rId5" imgW="469696" imgH="253890" progId="Equation.DSMT4">
                  <p:embed/>
                </p:oleObj>
              </mc:Choice>
              <mc:Fallback>
                <p:oleObj name="Equation" r:id="rId5" imgW="469696" imgH="25389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023361" y="3368278"/>
                        <a:ext cx="737567" cy="406415"/>
                      </a:xfrm>
                      <a:prstGeom prst="rect">
                        <a:avLst/>
                      </a:prstGeom>
                      <a:noFill/>
                    </p:spPr>
                  </p:pic>
                </p:oleObj>
              </mc:Fallback>
            </mc:AlternateContent>
          </a:graphicData>
        </a:graphic>
      </p:graphicFrame>
      <p:sp>
        <p:nvSpPr>
          <p:cNvPr id="10" name="矩形 9"/>
          <p:cNvSpPr/>
          <p:nvPr/>
        </p:nvSpPr>
        <p:spPr>
          <a:xfrm>
            <a:off x="309102" y="3774692"/>
            <a:ext cx="2262158"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对于原系统则有：</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2" name="对象 11"/>
          <p:cNvGraphicFramePr>
            <a:graphicFrameLocks noChangeAspect="1"/>
          </p:cNvGraphicFramePr>
          <p:nvPr>
            <p:extLst/>
          </p:nvPr>
        </p:nvGraphicFramePr>
        <p:xfrm>
          <a:off x="4023360" y="4154941"/>
          <a:ext cx="781947" cy="360899"/>
        </p:xfrm>
        <a:graphic>
          <a:graphicData uri="http://schemas.openxmlformats.org/presentationml/2006/ole">
            <mc:AlternateContent xmlns:mc="http://schemas.openxmlformats.org/markup-compatibility/2006">
              <mc:Choice xmlns:v="urn:schemas-microsoft-com:vml" Requires="v">
                <p:oleObj spid="_x0000_s350212" name="Equation" r:id="rId7" imgW="495085" imgH="228501" progId="Equation.DSMT4">
                  <p:embed/>
                </p:oleObj>
              </mc:Choice>
              <mc:Fallback>
                <p:oleObj name="Equation" r:id="rId7" imgW="495085" imgH="228501"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023360" y="4154941"/>
                        <a:ext cx="781947" cy="360899"/>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584622-C7E0-4927-992D-425216FCC0A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436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3297209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par>
                                <p:cTn id="13" presetID="10" presetClass="entr" presetSubtype="0" fill="hold" nodeType="with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500"/>
                                        <p:tgtEl>
                                          <p:spTgt spid="9"/>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fade">
                                      <p:cBhvr>
                                        <p:cTn id="20" dur="500"/>
                                        <p:tgtEl>
                                          <p:spTgt spid="10"/>
                                        </p:tgtEl>
                                      </p:cBhvr>
                                    </p:animEffect>
                                  </p:childTnLst>
                                </p:cTn>
                              </p:par>
                              <p:par>
                                <p:cTn id="21" presetID="10" presetClass="entr" presetSubtype="0" fill="hold" nodeType="with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fade">
                                      <p:cBhvr>
                                        <p:cTn id="23"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p:bldLst>
  </p:timing>
</p:sld>
</file>

<file path=ppt/slides/slide437.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sp>
        <p:nvSpPr>
          <p:cNvPr id="2" name="标题 1"/>
          <p:cNvSpPr>
            <a:spLocks noGrp="1"/>
          </p:cNvSpPr>
          <p:nvPr>
            <p:ph type="ctrTitle"/>
          </p:nvPr>
        </p:nvSpPr>
        <p:spPr>
          <a:xfrm>
            <a:off x="400050" y="1836738"/>
            <a:ext cx="7772400" cy="2387600"/>
          </a:xfrm>
        </p:spPr>
        <p:txBody>
          <a:bodyPr/>
          <a:lstStyle/>
          <a:p>
            <a:r>
              <a:rPr lang="en-US" altLang="zh-CN" sz="4000" b="1" dirty="0"/>
              <a:t>4.6  </a:t>
            </a:r>
            <a:r>
              <a:rPr lang="zh-CN" altLang="zh-CN" sz="4000" b="1" dirty="0"/>
              <a:t>状态观测器</a:t>
            </a:r>
            <a:br>
              <a:rPr lang="zh-CN" altLang="zh-CN" dirty="0"/>
            </a:br>
            <a:endParaRPr lang="zh-CN" altLang="en-US" dirty="0"/>
          </a:p>
        </p:txBody>
      </p:sp>
      <p:pic>
        <p:nvPicPr>
          <p:cNvPr id="3" name="图片 2"/>
          <p:cNvPicPr>
            <a:picLocks noChangeAspect="1"/>
          </p:cNvPicPr>
          <p:nvPr/>
        </p:nvPicPr>
        <p:blipFill>
          <a:blip r:embed="rId4"/>
          <a:stretch>
            <a:fillRect/>
          </a:stretch>
        </p:blipFill>
        <p:spPr>
          <a:xfrm>
            <a:off x="3274251" y="2080287"/>
            <a:ext cx="2624072" cy="446837"/>
          </a:xfrm>
          <a:prstGeom prst="rect">
            <a:avLst/>
          </a:prstGeom>
        </p:spPr>
      </p:pic>
      <p:sp>
        <p:nvSpPr>
          <p:cNvPr id="4" name="文本框 3"/>
          <p:cNvSpPr txBox="1"/>
          <p:nvPr/>
        </p:nvSpPr>
        <p:spPr>
          <a:xfrm>
            <a:off x="3403463" y="5340688"/>
            <a:ext cx="2337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主讲人：屈胜利</a:t>
            </a:r>
          </a:p>
        </p:txBody>
      </p:sp>
    </p:spTree>
    <p:extLst>
      <p:ext uri="{BB962C8B-B14F-4D97-AF65-F5344CB8AC3E}">
        <p14:creationId xmlns:p14="http://schemas.microsoft.com/office/powerpoint/2010/main" val="2772655151"/>
      </p:ext>
    </p:extLst>
  </p:cSld>
  <p:clrMapOvr>
    <a:masterClrMapping/>
  </p:clrMapOvr>
</p:sld>
</file>

<file path=ppt/slides/slide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651510" y="1478266"/>
            <a:ext cx="7966710"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从前面几节看出，设计一个性能指标要求很高的控制系统，采用状态变量反馈比输出反馈更容易满足要求。比如，要实现闭环极点的任意配置，或实现系统解耦，以及将要介绍的最优控制系统都离不开全状态反馈。</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651510" y="2586262"/>
            <a:ext cx="7966710" cy="1823576"/>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为了实现状态反馈，必须得到系统的状态向量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。但是，系统的状态变量</a:t>
            </a:r>
            <a:endPar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并不都是易于或能通过测量来得到的，有些状态变量甚至根本无法测量。因此需要利用系统的已知信息，通过一个模型来重构系统的状态向量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。这样，就提出了所谓的</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状态观测</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或者</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状态重构</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问题。重构状态的方法称为状态估计。</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5520691" y="2714146"/>
          <a:ext cx="402431" cy="241459"/>
        </p:xfrm>
        <a:graphic>
          <a:graphicData uri="http://schemas.openxmlformats.org/presentationml/2006/ole">
            <mc:AlternateContent xmlns:mc="http://schemas.openxmlformats.org/markup-compatibility/2006">
              <mc:Choice xmlns:v="urn:schemas-microsoft-com:vml" Requires="v">
                <p:oleObj spid="_x0000_s351234" name="公式" r:id="rId3" imgW="330057" imgH="203112" progId="Equation.3">
                  <p:embed/>
                </p:oleObj>
              </mc:Choice>
              <mc:Fallback>
                <p:oleObj name="公式" r:id="rId3" imgW="330057" imgH="203112" progId="Equation.3">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520691" y="2714146"/>
                        <a:ext cx="402431" cy="241459"/>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742951" y="3046208"/>
          <a:ext cx="402431" cy="241459"/>
        </p:xfrm>
        <a:graphic>
          <a:graphicData uri="http://schemas.openxmlformats.org/presentationml/2006/ole">
            <mc:AlternateContent xmlns:mc="http://schemas.openxmlformats.org/markup-compatibility/2006">
              <mc:Choice xmlns:v="urn:schemas-microsoft-com:vml" Requires="v">
                <p:oleObj spid="_x0000_s351235" name="公式" r:id="rId5" imgW="330057" imgH="203112" progId="Equation.3">
                  <p:embed/>
                </p:oleObj>
              </mc:Choice>
              <mc:Fallback>
                <p:oleObj name="公式" r:id="rId5" imgW="330057" imgH="203112" progId="Equation.3">
                  <p:embed/>
                  <p:pic>
                    <p:nvPicPr>
                      <p:cNvPr id="8" name="对象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42951" y="3046208"/>
                        <a:ext cx="402431" cy="241459"/>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7555230" y="3345061"/>
          <a:ext cx="396050" cy="282893"/>
        </p:xfrm>
        <a:graphic>
          <a:graphicData uri="http://schemas.openxmlformats.org/presentationml/2006/ole">
            <mc:AlternateContent xmlns:mc="http://schemas.openxmlformats.org/markup-compatibility/2006">
              <mc:Choice xmlns:v="urn:schemas-microsoft-com:vml" Requires="v">
                <p:oleObj spid="_x0000_s351236" name="公式" r:id="rId6" imgW="330057" imgH="241195" progId="Equation.3">
                  <p:embed/>
                </p:oleObj>
              </mc:Choice>
              <mc:Fallback>
                <p:oleObj name="公式" r:id="rId6" imgW="330057" imgH="241195" progId="Equation.3">
                  <p:embed/>
                  <p:pic>
                    <p:nvPicPr>
                      <p:cNvPr id="10" name="对象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555230" y="3345061"/>
                        <a:ext cx="396050" cy="282893"/>
                      </a:xfrm>
                      <a:prstGeom prst="rect">
                        <a:avLst/>
                      </a:prstGeom>
                      <a:noFill/>
                    </p:spPr>
                  </p:pic>
                </p:oleObj>
              </mc:Fallback>
            </mc:AlternateContent>
          </a:graphicData>
        </a:graphic>
      </p:graphicFrame>
      <p:sp>
        <p:nvSpPr>
          <p:cNvPr id="11" name="矩形 10"/>
          <p:cNvSpPr/>
          <p:nvPr/>
        </p:nvSpPr>
        <p:spPr>
          <a:xfrm>
            <a:off x="742950" y="4292702"/>
            <a:ext cx="7875270"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重构状态的装置在确定性系统中叫状态观测器。若观测器的维数与原系统的维数相同，则称其为全维观测器；若观测器的维数小于原系统的维数，则称其为降维观测器。</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0D753BF-913D-48CF-8C5E-0494F226B0A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438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40206834"/>
      </p:ext>
    </p:extLst>
  </p:cSld>
  <p:clrMapOvr>
    <a:masterClrMapping/>
  </p:clrMapOvr>
</p:sld>
</file>

<file path=ppt/slides/slide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628650" y="1374323"/>
            <a:ext cx="7589520"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由龙伯格（</a:t>
            </a:r>
            <a:r>
              <a:rPr kumimoji="0" lang="en-US" altLang="zh-CN" sz="1800" b="0" i="0" u="none" strike="noStrike" kern="100" cap="none" spc="0" normalizeH="0" baseline="0" noProof="0" dirty="0" err="1">
                <a:ln>
                  <a:noFill/>
                </a:ln>
                <a:solidFill>
                  <a:prstClr val="black"/>
                </a:solidFill>
                <a:effectLst/>
                <a:uLnTx/>
                <a:uFillTx/>
                <a:latin typeface="Times New Roman" panose="02020603050405020304" pitchFamily="18" charset="0"/>
                <a:ea typeface="宋体" panose="02010600030101010101" pitchFamily="2" charset="-122"/>
                <a:cs typeface="+mn-cs"/>
              </a:rPr>
              <a:t>Luenberger</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）提出的状态观测器（状态重构器、状态估计器）理论，解决了在确定性条件下受控系统的状态重构问题，从而使状态反馈成为一种可实现的控制律。</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628650" y="2482319"/>
            <a:ext cx="758952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在噪声环境下的状态重构（状态估计）问题涉及随机最优估计理论，即</a:t>
            </a:r>
            <a:r>
              <a:rPr kumimoji="0" lang="en-US" altLang="zh-CN" sz="1800" b="0" i="0" u="none" strike="noStrike" kern="100" cap="none" spc="0" normalizeH="0" baseline="0" noProof="0" dirty="0" err="1">
                <a:ln>
                  <a:noFill/>
                </a:ln>
                <a:solidFill>
                  <a:prstClr val="black"/>
                </a:solidFill>
                <a:effectLst/>
                <a:uLnTx/>
                <a:uFillTx/>
                <a:latin typeface="Times New Roman" panose="02020603050405020304" pitchFamily="18" charset="0"/>
                <a:ea typeface="宋体" panose="02010600030101010101" pitchFamily="2" charset="-122"/>
                <a:cs typeface="+mn-cs"/>
              </a:rPr>
              <a:t>Kalman</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滤波技术。</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矩形 5"/>
          <p:cNvSpPr/>
          <p:nvPr/>
        </p:nvSpPr>
        <p:spPr>
          <a:xfrm>
            <a:off x="628650" y="3302512"/>
            <a:ext cx="758952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本节只介绍在无噪声干扰下，</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SISO</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系统状态观测器的设计原理和方法。</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MIMO</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系统状态观测器放在下章介绍。</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7" name="矩形 6"/>
          <p:cNvSpPr/>
          <p:nvPr/>
        </p:nvSpPr>
        <p:spPr>
          <a:xfrm>
            <a:off x="628650" y="4050061"/>
            <a:ext cx="7589520"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若受控对象具有可观性，则根据可观性定义，可由系统的输入量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U</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、输出量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Y</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及它们的各阶导数来确定状态，不过这样实现的状态观测器必含有多重微分器，因而不能实际应用。</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0D753BF-913D-48CF-8C5E-0494F226B0A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439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56875819"/>
      </p:ext>
    </p:extLst>
  </p:cSld>
  <p:clrMapOvr>
    <a:masterClrMapping/>
  </p:clrMapOvr>
</p:sld>
</file>

<file path=ppt/slides/slide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06362" y="1278061"/>
            <a:ext cx="2273379"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4.6.1</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状态观测器定义</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621952" y="1744036"/>
            <a:ext cx="7584788" cy="1131079"/>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定义</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：设线性定常系统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的状态矢量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x</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不能直接检测。如果动态系统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以</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的输入</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u</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和输出</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y</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作为其输入量，能产生一组输出量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渐近于</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x</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，即</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en-US"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则称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的一个状态观测器。</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3006090" y="1828800"/>
          <a:ext cx="1180681" cy="320962"/>
        </p:xfrm>
        <a:graphic>
          <a:graphicData uri="http://schemas.openxmlformats.org/presentationml/2006/ole">
            <mc:AlternateContent xmlns:mc="http://schemas.openxmlformats.org/markup-compatibility/2006">
              <mc:Choice xmlns:v="urn:schemas-microsoft-com:vml" Requires="v">
                <p:oleObj spid="_x0000_s352258" name="Equation" r:id="rId3" imgW="977476" imgH="266584" progId="Equation.DSMT4">
                  <p:embed/>
                </p:oleObj>
              </mc:Choice>
              <mc:Fallback>
                <p:oleObj name="Equation" r:id="rId3" imgW="977476" imgH="266584"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06090" y="1828800"/>
                        <a:ext cx="1180681" cy="320962"/>
                      </a:xfrm>
                      <a:prstGeom prst="rect">
                        <a:avLst/>
                      </a:prstGeom>
                      <a:noFill/>
                    </p:spPr>
                  </p:pic>
                </p:oleObj>
              </mc:Fallback>
            </mc:AlternateContent>
          </a:graphicData>
        </a:graphic>
      </p:graphicFrame>
      <p:sp>
        <p:nvSpPr>
          <p:cNvPr id="8" name="Rectangle 4"/>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1103041" y="2096078"/>
          <a:ext cx="251460" cy="355002"/>
        </p:xfrm>
        <a:graphic>
          <a:graphicData uri="http://schemas.openxmlformats.org/presentationml/2006/ole">
            <mc:AlternateContent xmlns:mc="http://schemas.openxmlformats.org/markup-compatibility/2006">
              <mc:Choice xmlns:v="urn:schemas-microsoft-com:vml" Requires="v">
                <p:oleObj spid="_x0000_s352259" name="Equation" r:id="rId5" imgW="165028" imgH="228501" progId="Equation.DSMT4">
                  <p:embed/>
                </p:oleObj>
              </mc:Choice>
              <mc:Fallback>
                <p:oleObj name="Equation" r:id="rId5" imgW="165028" imgH="228501"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103041" y="2096078"/>
                        <a:ext cx="251460" cy="355002"/>
                      </a:xfrm>
                      <a:prstGeom prst="rect">
                        <a:avLst/>
                      </a:prstGeom>
                      <a:noFill/>
                    </p:spPr>
                  </p:pic>
                </p:oleObj>
              </mc:Fallback>
            </mc:AlternateContent>
          </a:graphicData>
        </a:graphic>
      </p:graphicFrame>
      <p:graphicFrame>
        <p:nvGraphicFramePr>
          <p:cNvPr id="11" name="对象 10"/>
          <p:cNvGraphicFramePr>
            <a:graphicFrameLocks noChangeAspect="1"/>
          </p:cNvGraphicFramePr>
          <p:nvPr>
            <p:extLst/>
          </p:nvPr>
        </p:nvGraphicFramePr>
        <p:xfrm>
          <a:off x="1707748" y="2149762"/>
          <a:ext cx="263850" cy="301543"/>
        </p:xfrm>
        <a:graphic>
          <a:graphicData uri="http://schemas.openxmlformats.org/presentationml/2006/ole">
            <mc:AlternateContent xmlns:mc="http://schemas.openxmlformats.org/markup-compatibility/2006">
              <mc:Choice xmlns:v="urn:schemas-microsoft-com:vml" Requires="v">
                <p:oleObj spid="_x0000_s352260" name="Equation" r:id="rId7" imgW="203112" imgH="228501" progId="Equation.DSMT4">
                  <p:embed/>
                </p:oleObj>
              </mc:Choice>
              <mc:Fallback>
                <p:oleObj name="Equation" r:id="rId7" imgW="203112" imgH="228501"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707748" y="2149762"/>
                        <a:ext cx="263850" cy="301543"/>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6709198" y="2172588"/>
          <a:ext cx="171662" cy="250891"/>
        </p:xfrm>
        <a:graphic>
          <a:graphicData uri="http://schemas.openxmlformats.org/presentationml/2006/ole">
            <mc:AlternateContent xmlns:mc="http://schemas.openxmlformats.org/markup-compatibility/2006">
              <mc:Choice xmlns:v="urn:schemas-microsoft-com:vml" Requires="v">
                <p:oleObj spid="_x0000_s352261" name="Equation" r:id="rId9" imgW="126725" imgH="177415" progId="Equation.DSMT4">
                  <p:embed/>
                </p:oleObj>
              </mc:Choice>
              <mc:Fallback>
                <p:oleObj name="Equation" r:id="rId9" imgW="126725" imgH="177415"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709198" y="2172588"/>
                        <a:ext cx="171662" cy="250891"/>
                      </a:xfrm>
                      <a:prstGeom prst="rect">
                        <a:avLst/>
                      </a:prstGeom>
                      <a:noFill/>
                    </p:spPr>
                  </p:pic>
                </p:oleObj>
              </mc:Fallback>
            </mc:AlternateContent>
          </a:graphicData>
        </a:graphic>
      </p:graphicFrame>
      <p:sp>
        <p:nvSpPr>
          <p:cNvPr id="14" name="Rectangle 10"/>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5" name="对象 14"/>
          <p:cNvGraphicFramePr>
            <a:graphicFrameLocks noChangeAspect="1"/>
          </p:cNvGraphicFramePr>
          <p:nvPr>
            <p:extLst/>
          </p:nvPr>
        </p:nvGraphicFramePr>
        <p:xfrm>
          <a:off x="977575" y="2478473"/>
          <a:ext cx="1246093" cy="406031"/>
        </p:xfrm>
        <a:graphic>
          <a:graphicData uri="http://schemas.openxmlformats.org/presentationml/2006/ole">
            <mc:AlternateContent xmlns:mc="http://schemas.openxmlformats.org/markup-compatibility/2006">
              <mc:Choice xmlns:v="urn:schemas-microsoft-com:vml" Requires="v">
                <p:oleObj spid="_x0000_s352262" name="Equation" r:id="rId11" imgW="850531" imgH="279279" progId="Equation.DSMT4">
                  <p:embed/>
                </p:oleObj>
              </mc:Choice>
              <mc:Fallback>
                <p:oleObj name="Equation" r:id="rId11" imgW="850531" imgH="279279" progId="Equation.DSMT4">
                  <p:embed/>
                  <p:pic>
                    <p:nvPicPr>
                      <p:cNvPr id="15" name="对象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77575" y="2478473"/>
                        <a:ext cx="1246093" cy="406031"/>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2906120" y="2436537"/>
          <a:ext cx="251460" cy="355002"/>
        </p:xfrm>
        <a:graphic>
          <a:graphicData uri="http://schemas.openxmlformats.org/presentationml/2006/ole">
            <mc:AlternateContent xmlns:mc="http://schemas.openxmlformats.org/markup-compatibility/2006">
              <mc:Choice xmlns:v="urn:schemas-microsoft-com:vml" Requires="v">
                <p:oleObj spid="_x0000_s352263" name="Equation" r:id="rId13" imgW="165028" imgH="228501" progId="Equation.DSMT4">
                  <p:embed/>
                </p:oleObj>
              </mc:Choice>
              <mc:Fallback>
                <p:oleObj name="Equation" r:id="rId13" imgW="165028" imgH="228501" progId="Equation.DSMT4">
                  <p:embed/>
                  <p:pic>
                    <p:nvPicPr>
                      <p:cNvPr id="16" name="对象 1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06120" y="2436537"/>
                        <a:ext cx="251460" cy="355002"/>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3409650" y="2491844"/>
          <a:ext cx="263850" cy="301543"/>
        </p:xfrm>
        <a:graphic>
          <a:graphicData uri="http://schemas.openxmlformats.org/presentationml/2006/ole">
            <mc:AlternateContent xmlns:mc="http://schemas.openxmlformats.org/markup-compatibility/2006">
              <mc:Choice xmlns:v="urn:schemas-microsoft-com:vml" Requires="v">
                <p:oleObj spid="_x0000_s352264" name="Equation" r:id="rId14" imgW="203112" imgH="228501" progId="Equation.DSMT4">
                  <p:embed/>
                </p:oleObj>
              </mc:Choice>
              <mc:Fallback>
                <p:oleObj name="Equation" r:id="rId14" imgW="203112" imgH="228501" progId="Equation.DSMT4">
                  <p:embed/>
                  <p:pic>
                    <p:nvPicPr>
                      <p:cNvPr id="17" name="对象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409650" y="2491844"/>
                        <a:ext cx="263850" cy="301543"/>
                      </a:xfrm>
                      <a:prstGeom prst="rect">
                        <a:avLst/>
                      </a:prstGeom>
                      <a:noFill/>
                    </p:spPr>
                  </p:pic>
                </p:oleObj>
              </mc:Fallback>
            </mc:AlternateContent>
          </a:graphicData>
        </a:graphic>
      </p:graphicFrame>
      <p:sp>
        <p:nvSpPr>
          <p:cNvPr id="18" name="矩形 17"/>
          <p:cNvSpPr/>
          <p:nvPr/>
        </p:nvSpPr>
        <p:spPr>
          <a:xfrm>
            <a:off x="380327" y="2942368"/>
            <a:ext cx="4801314"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根据上述定义，可得构造观测器的原则是：</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9" name="矩形 18"/>
          <p:cNvSpPr/>
          <p:nvPr/>
        </p:nvSpPr>
        <p:spPr>
          <a:xfrm>
            <a:off x="763371" y="3363178"/>
            <a:ext cx="5831739"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Pts val="1200"/>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观测器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应以</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的输入</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rPr>
              <a:t>u</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和输出</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rPr>
              <a:t>y</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为其输入量。</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矩形 19"/>
          <p:cNvSpPr/>
          <p:nvPr/>
        </p:nvSpPr>
        <p:spPr>
          <a:xfrm>
            <a:off x="760650" y="3819380"/>
            <a:ext cx="7582031"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Pts val="1200"/>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2.</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为满足</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必须完全能观，或其不能观子系统是渐近稳定的。</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1" name="矩形 20"/>
          <p:cNvSpPr/>
          <p:nvPr/>
        </p:nvSpPr>
        <p:spPr>
          <a:xfrm>
            <a:off x="760650" y="4239565"/>
            <a:ext cx="7680960" cy="1131079"/>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Pts val="1200"/>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的输出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应以足够快的速度渐近于</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rPr>
              <a:t>x</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，即</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应有足够宽的频带宽度。但从抑制于干扰角度看，又希望频带不要太宽。因此，要根据具体情况予以兼顾。</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2" name="矩形 21"/>
          <p:cNvSpPr/>
          <p:nvPr/>
        </p:nvSpPr>
        <p:spPr>
          <a:xfrm>
            <a:off x="760705" y="5347561"/>
            <a:ext cx="7622591"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Pts val="1200"/>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在结构上应尽量简单。即具有尽可能低的维数，以便于物理实现。</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graphicFrame>
        <p:nvGraphicFramePr>
          <p:cNvPr id="23" name="对象 22"/>
          <p:cNvGraphicFramePr>
            <a:graphicFrameLocks noChangeAspect="1"/>
          </p:cNvGraphicFramePr>
          <p:nvPr>
            <p:extLst/>
          </p:nvPr>
        </p:nvGraphicFramePr>
        <p:xfrm>
          <a:off x="1664048" y="3377666"/>
          <a:ext cx="251460" cy="355002"/>
        </p:xfrm>
        <a:graphic>
          <a:graphicData uri="http://schemas.openxmlformats.org/presentationml/2006/ole">
            <mc:AlternateContent xmlns:mc="http://schemas.openxmlformats.org/markup-compatibility/2006">
              <mc:Choice xmlns:v="urn:schemas-microsoft-com:vml" Requires="v">
                <p:oleObj spid="_x0000_s352265" name="Equation" r:id="rId15" imgW="165028" imgH="228501" progId="Equation.DSMT4">
                  <p:embed/>
                </p:oleObj>
              </mc:Choice>
              <mc:Fallback>
                <p:oleObj name="Equation" r:id="rId15" imgW="165028" imgH="228501" progId="Equation.DSMT4">
                  <p:embed/>
                  <p:pic>
                    <p:nvPicPr>
                      <p:cNvPr id="23" name="对象 2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664048" y="3377666"/>
                        <a:ext cx="251460" cy="355002"/>
                      </a:xfrm>
                      <a:prstGeom prst="rect">
                        <a:avLst/>
                      </a:prstGeom>
                      <a:noFill/>
                    </p:spPr>
                  </p:pic>
                </p:oleObj>
              </mc:Fallback>
            </mc:AlternateContent>
          </a:graphicData>
        </a:graphic>
      </p:graphicFrame>
      <p:graphicFrame>
        <p:nvGraphicFramePr>
          <p:cNvPr id="24" name="对象 23"/>
          <p:cNvGraphicFramePr>
            <a:graphicFrameLocks noChangeAspect="1"/>
          </p:cNvGraphicFramePr>
          <p:nvPr>
            <p:extLst/>
          </p:nvPr>
        </p:nvGraphicFramePr>
        <p:xfrm>
          <a:off x="2391404" y="3420915"/>
          <a:ext cx="263850" cy="301543"/>
        </p:xfrm>
        <a:graphic>
          <a:graphicData uri="http://schemas.openxmlformats.org/presentationml/2006/ole">
            <mc:AlternateContent xmlns:mc="http://schemas.openxmlformats.org/markup-compatibility/2006">
              <mc:Choice xmlns:v="urn:schemas-microsoft-com:vml" Requires="v">
                <p:oleObj spid="_x0000_s352266" name="Equation" r:id="rId16" imgW="203112" imgH="228501" progId="Equation.DSMT4">
                  <p:embed/>
                </p:oleObj>
              </mc:Choice>
              <mc:Fallback>
                <p:oleObj name="Equation" r:id="rId16" imgW="203112" imgH="228501" progId="Equation.DSMT4">
                  <p:embed/>
                  <p:pic>
                    <p:nvPicPr>
                      <p:cNvPr id="24" name="对象 2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391404" y="3420915"/>
                        <a:ext cx="263850" cy="301543"/>
                      </a:xfrm>
                      <a:prstGeom prst="rect">
                        <a:avLst/>
                      </a:prstGeom>
                      <a:noFill/>
                    </p:spPr>
                  </p:pic>
                </p:oleObj>
              </mc:Fallback>
            </mc:AlternateContent>
          </a:graphicData>
        </a:graphic>
      </p:graphicFrame>
      <p:graphicFrame>
        <p:nvGraphicFramePr>
          <p:cNvPr id="25" name="对象 24"/>
          <p:cNvGraphicFramePr>
            <a:graphicFrameLocks noChangeAspect="1"/>
          </p:cNvGraphicFramePr>
          <p:nvPr>
            <p:extLst/>
          </p:nvPr>
        </p:nvGraphicFramePr>
        <p:xfrm>
          <a:off x="1701628" y="3867353"/>
          <a:ext cx="1246093" cy="406031"/>
        </p:xfrm>
        <a:graphic>
          <a:graphicData uri="http://schemas.openxmlformats.org/presentationml/2006/ole">
            <mc:AlternateContent xmlns:mc="http://schemas.openxmlformats.org/markup-compatibility/2006">
              <mc:Choice xmlns:v="urn:schemas-microsoft-com:vml" Requires="v">
                <p:oleObj spid="_x0000_s352267" name="Equation" r:id="rId17" imgW="850531" imgH="279279" progId="Equation.DSMT4">
                  <p:embed/>
                </p:oleObj>
              </mc:Choice>
              <mc:Fallback>
                <p:oleObj name="Equation" r:id="rId17" imgW="850531" imgH="279279" progId="Equation.DSMT4">
                  <p:embed/>
                  <p:pic>
                    <p:nvPicPr>
                      <p:cNvPr id="25" name="对象 2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701628" y="3867353"/>
                        <a:ext cx="1246093" cy="406031"/>
                      </a:xfrm>
                      <a:prstGeom prst="rect">
                        <a:avLst/>
                      </a:prstGeom>
                      <a:noFill/>
                    </p:spPr>
                  </p:pic>
                </p:oleObj>
              </mc:Fallback>
            </mc:AlternateContent>
          </a:graphicData>
        </a:graphic>
      </p:graphicFrame>
      <p:graphicFrame>
        <p:nvGraphicFramePr>
          <p:cNvPr id="26" name="对象 25"/>
          <p:cNvGraphicFramePr>
            <a:graphicFrameLocks noChangeAspect="1"/>
          </p:cNvGraphicFramePr>
          <p:nvPr>
            <p:extLst/>
          </p:nvPr>
        </p:nvGraphicFramePr>
        <p:xfrm>
          <a:off x="3178575" y="3867354"/>
          <a:ext cx="263850" cy="301543"/>
        </p:xfrm>
        <a:graphic>
          <a:graphicData uri="http://schemas.openxmlformats.org/presentationml/2006/ole">
            <mc:AlternateContent xmlns:mc="http://schemas.openxmlformats.org/markup-compatibility/2006">
              <mc:Choice xmlns:v="urn:schemas-microsoft-com:vml" Requires="v">
                <p:oleObj spid="_x0000_s352268" name="Equation" r:id="rId18" imgW="203112" imgH="228501" progId="Equation.DSMT4">
                  <p:embed/>
                </p:oleObj>
              </mc:Choice>
              <mc:Fallback>
                <p:oleObj name="Equation" r:id="rId18" imgW="203112" imgH="228501" progId="Equation.DSMT4">
                  <p:embed/>
                  <p:pic>
                    <p:nvPicPr>
                      <p:cNvPr id="26" name="对象 2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8575" y="3867354"/>
                        <a:ext cx="263850" cy="301543"/>
                      </a:xfrm>
                      <a:prstGeom prst="rect">
                        <a:avLst/>
                      </a:prstGeom>
                      <a:noFill/>
                    </p:spPr>
                  </p:pic>
                </p:oleObj>
              </mc:Fallback>
            </mc:AlternateContent>
          </a:graphicData>
        </a:graphic>
      </p:graphicFrame>
      <p:graphicFrame>
        <p:nvGraphicFramePr>
          <p:cNvPr id="27" name="对象 26"/>
          <p:cNvGraphicFramePr>
            <a:graphicFrameLocks noChangeAspect="1"/>
          </p:cNvGraphicFramePr>
          <p:nvPr>
            <p:extLst/>
          </p:nvPr>
        </p:nvGraphicFramePr>
        <p:xfrm>
          <a:off x="1125878" y="4248743"/>
          <a:ext cx="251460" cy="355002"/>
        </p:xfrm>
        <a:graphic>
          <a:graphicData uri="http://schemas.openxmlformats.org/presentationml/2006/ole">
            <mc:AlternateContent xmlns:mc="http://schemas.openxmlformats.org/markup-compatibility/2006">
              <mc:Choice xmlns:v="urn:schemas-microsoft-com:vml" Requires="v">
                <p:oleObj spid="_x0000_s352269" name="Equation" r:id="rId19" imgW="165028" imgH="228501" progId="Equation.DSMT4">
                  <p:embed/>
                </p:oleObj>
              </mc:Choice>
              <mc:Fallback>
                <p:oleObj name="Equation" r:id="rId19" imgW="165028" imgH="228501" progId="Equation.DSMT4">
                  <p:embed/>
                  <p:pic>
                    <p:nvPicPr>
                      <p:cNvPr id="27" name="对象 2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125878" y="4248743"/>
                        <a:ext cx="251460" cy="355002"/>
                      </a:xfrm>
                      <a:prstGeom prst="rect">
                        <a:avLst/>
                      </a:prstGeom>
                      <a:noFill/>
                    </p:spPr>
                  </p:pic>
                </p:oleObj>
              </mc:Fallback>
            </mc:AlternateContent>
          </a:graphicData>
        </a:graphic>
      </p:graphicFrame>
      <p:graphicFrame>
        <p:nvGraphicFramePr>
          <p:cNvPr id="28" name="对象 27"/>
          <p:cNvGraphicFramePr>
            <a:graphicFrameLocks noChangeAspect="1"/>
          </p:cNvGraphicFramePr>
          <p:nvPr>
            <p:extLst/>
          </p:nvPr>
        </p:nvGraphicFramePr>
        <p:xfrm>
          <a:off x="2232773" y="4227067"/>
          <a:ext cx="272558" cy="398353"/>
        </p:xfrm>
        <a:graphic>
          <a:graphicData uri="http://schemas.openxmlformats.org/presentationml/2006/ole">
            <mc:AlternateContent xmlns:mc="http://schemas.openxmlformats.org/markup-compatibility/2006">
              <mc:Choice xmlns:v="urn:schemas-microsoft-com:vml" Requires="v">
                <p:oleObj spid="_x0000_s352270" name="Equation" r:id="rId20" imgW="126725" imgH="177415" progId="Equation.DSMT4">
                  <p:embed/>
                </p:oleObj>
              </mc:Choice>
              <mc:Fallback>
                <p:oleObj name="Equation" r:id="rId20" imgW="126725" imgH="177415" progId="Equation.DSMT4">
                  <p:embed/>
                  <p:pic>
                    <p:nvPicPr>
                      <p:cNvPr id="28" name="对象 2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232773" y="4227067"/>
                        <a:ext cx="272558" cy="398353"/>
                      </a:xfrm>
                      <a:prstGeom prst="rect">
                        <a:avLst/>
                      </a:prstGeom>
                      <a:noFill/>
                    </p:spPr>
                  </p:pic>
                </p:oleObj>
              </mc:Fallback>
            </mc:AlternateContent>
          </a:graphicData>
        </a:graphic>
      </p:graphicFrame>
      <p:graphicFrame>
        <p:nvGraphicFramePr>
          <p:cNvPr id="29" name="对象 28"/>
          <p:cNvGraphicFramePr>
            <a:graphicFrameLocks noChangeAspect="1"/>
          </p:cNvGraphicFramePr>
          <p:nvPr>
            <p:extLst/>
          </p:nvPr>
        </p:nvGraphicFramePr>
        <p:xfrm>
          <a:off x="5521192" y="4248743"/>
          <a:ext cx="251460" cy="355002"/>
        </p:xfrm>
        <a:graphic>
          <a:graphicData uri="http://schemas.openxmlformats.org/presentationml/2006/ole">
            <mc:AlternateContent xmlns:mc="http://schemas.openxmlformats.org/markup-compatibility/2006">
              <mc:Choice xmlns:v="urn:schemas-microsoft-com:vml" Requires="v">
                <p:oleObj spid="_x0000_s352271" name="Equation" r:id="rId21" imgW="165028" imgH="228501" progId="Equation.DSMT4">
                  <p:embed/>
                </p:oleObj>
              </mc:Choice>
              <mc:Fallback>
                <p:oleObj name="Equation" r:id="rId21" imgW="165028" imgH="228501" progId="Equation.DSMT4">
                  <p:embed/>
                  <p:pic>
                    <p:nvPicPr>
                      <p:cNvPr id="29" name="对象 2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21192" y="4248743"/>
                        <a:ext cx="251460" cy="355002"/>
                      </a:xfrm>
                      <a:prstGeom prst="rect">
                        <a:avLst/>
                      </a:prstGeom>
                      <a:noFill/>
                    </p:spPr>
                  </p:pic>
                </p:oleObj>
              </mc:Fallback>
            </mc:AlternateContent>
          </a:graphicData>
        </a:graphic>
      </p:graphicFrame>
      <p:graphicFrame>
        <p:nvGraphicFramePr>
          <p:cNvPr id="30" name="对象 29"/>
          <p:cNvGraphicFramePr>
            <a:graphicFrameLocks noChangeAspect="1"/>
          </p:cNvGraphicFramePr>
          <p:nvPr>
            <p:extLst/>
          </p:nvPr>
        </p:nvGraphicFramePr>
        <p:xfrm>
          <a:off x="1050689" y="5377810"/>
          <a:ext cx="251460" cy="355002"/>
        </p:xfrm>
        <a:graphic>
          <a:graphicData uri="http://schemas.openxmlformats.org/presentationml/2006/ole">
            <mc:AlternateContent xmlns:mc="http://schemas.openxmlformats.org/markup-compatibility/2006">
              <mc:Choice xmlns:v="urn:schemas-microsoft-com:vml" Requires="v">
                <p:oleObj spid="_x0000_s352272" name="Equation" r:id="rId22" imgW="165028" imgH="228501" progId="Equation.DSMT4">
                  <p:embed/>
                </p:oleObj>
              </mc:Choice>
              <mc:Fallback>
                <p:oleObj name="Equation" r:id="rId22" imgW="165028" imgH="228501" progId="Equation.DSMT4">
                  <p:embed/>
                  <p:pic>
                    <p:nvPicPr>
                      <p:cNvPr id="30" name="对象 2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50689" y="5377810"/>
                        <a:ext cx="251460" cy="355002"/>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0D753BF-913D-48CF-8C5E-0494F226B0A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440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5294923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nodeType="withEffect">
                                  <p:stCondLst>
                                    <p:cond delay="0"/>
                                  </p:stCondLst>
                                  <p:childTnLst>
                                    <p:set>
                                      <p:cBhvr>
                                        <p:cTn id="12" dur="1" fill="hold">
                                          <p:stCondLst>
                                            <p:cond delay="0"/>
                                          </p:stCondLst>
                                        </p:cTn>
                                        <p:tgtEl>
                                          <p:spTgt spid="13"/>
                                        </p:tgtEl>
                                        <p:attrNameLst>
                                          <p:attrName>style.visibility</p:attrName>
                                        </p:attrNameLst>
                                      </p:cBhvr>
                                      <p:to>
                                        <p:strVal val="visible"/>
                                      </p:to>
                                    </p:set>
                                    <p:animEffect transition="in" filter="fade">
                                      <p:cBhvr>
                                        <p:cTn id="13" dur="500"/>
                                        <p:tgtEl>
                                          <p:spTgt spid="13"/>
                                        </p:tgtEl>
                                      </p:cBhvr>
                                    </p:animEffect>
                                  </p:childTnLst>
                                </p:cTn>
                              </p:par>
                              <p:par>
                                <p:cTn id="14" presetID="10" presetClass="entr" presetSubtype="0" fill="hold" nodeType="with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fade">
                                      <p:cBhvr>
                                        <p:cTn id="16" dur="500"/>
                                        <p:tgtEl>
                                          <p:spTgt spid="11"/>
                                        </p:tgtEl>
                                      </p:cBhvr>
                                    </p:animEffect>
                                  </p:childTnLst>
                                </p:cTn>
                              </p:par>
                              <p:par>
                                <p:cTn id="17" presetID="10" presetClass="entr" presetSubtype="0" fill="hold" nodeType="withEffect">
                                  <p:stCondLst>
                                    <p:cond delay="0"/>
                                  </p:stCondLst>
                                  <p:childTnLst>
                                    <p:set>
                                      <p:cBhvr>
                                        <p:cTn id="18" dur="1" fill="hold">
                                          <p:stCondLst>
                                            <p:cond delay="0"/>
                                          </p:stCondLst>
                                        </p:cTn>
                                        <p:tgtEl>
                                          <p:spTgt spid="9"/>
                                        </p:tgtEl>
                                        <p:attrNameLst>
                                          <p:attrName>style.visibility</p:attrName>
                                        </p:attrNameLst>
                                      </p:cBhvr>
                                      <p:to>
                                        <p:strVal val="visible"/>
                                      </p:to>
                                    </p:set>
                                    <p:animEffect transition="in" filter="fade">
                                      <p:cBhvr>
                                        <p:cTn id="19" dur="500"/>
                                        <p:tgtEl>
                                          <p:spTgt spid="9"/>
                                        </p:tgtEl>
                                      </p:cBhvr>
                                    </p:animEffect>
                                  </p:childTnLst>
                                </p:cTn>
                              </p:par>
                              <p:par>
                                <p:cTn id="20" presetID="10" presetClass="entr" presetSubtype="0" fill="hold" nodeType="with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fade">
                                      <p:cBhvr>
                                        <p:cTn id="22" dur="500"/>
                                        <p:tgtEl>
                                          <p:spTgt spid="15"/>
                                        </p:tgtEl>
                                      </p:cBhvr>
                                    </p:animEffect>
                                  </p:childTnLst>
                                </p:cTn>
                              </p:par>
                              <p:par>
                                <p:cTn id="23" presetID="10" presetClass="entr" presetSubtype="0" fill="hold" nodeType="withEffect">
                                  <p:stCondLst>
                                    <p:cond delay="0"/>
                                  </p:stCondLst>
                                  <p:childTnLst>
                                    <p:set>
                                      <p:cBhvr>
                                        <p:cTn id="24" dur="1" fill="hold">
                                          <p:stCondLst>
                                            <p:cond delay="0"/>
                                          </p:stCondLst>
                                        </p:cTn>
                                        <p:tgtEl>
                                          <p:spTgt spid="16"/>
                                        </p:tgtEl>
                                        <p:attrNameLst>
                                          <p:attrName>style.visibility</p:attrName>
                                        </p:attrNameLst>
                                      </p:cBhvr>
                                      <p:to>
                                        <p:strVal val="visible"/>
                                      </p:to>
                                    </p:set>
                                    <p:animEffect transition="in" filter="fade">
                                      <p:cBhvr>
                                        <p:cTn id="25" dur="500"/>
                                        <p:tgtEl>
                                          <p:spTgt spid="16"/>
                                        </p:tgtEl>
                                      </p:cBhvr>
                                    </p:animEffect>
                                  </p:childTnLst>
                                </p:cTn>
                              </p:par>
                              <p:par>
                                <p:cTn id="26" presetID="10" presetClass="entr" presetSubtype="0" fill="hold" nodeType="withEffect">
                                  <p:stCondLst>
                                    <p:cond delay="0"/>
                                  </p:stCondLst>
                                  <p:childTnLst>
                                    <p:set>
                                      <p:cBhvr>
                                        <p:cTn id="27" dur="1" fill="hold">
                                          <p:stCondLst>
                                            <p:cond delay="0"/>
                                          </p:stCondLst>
                                        </p:cTn>
                                        <p:tgtEl>
                                          <p:spTgt spid="17"/>
                                        </p:tgtEl>
                                        <p:attrNameLst>
                                          <p:attrName>style.visibility</p:attrName>
                                        </p:attrNameLst>
                                      </p:cBhvr>
                                      <p:to>
                                        <p:strVal val="visible"/>
                                      </p:to>
                                    </p:set>
                                    <p:animEffect transition="in" filter="fade">
                                      <p:cBhvr>
                                        <p:cTn id="28" dur="500"/>
                                        <p:tgtEl>
                                          <p:spTgt spid="17"/>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18"/>
                                        </p:tgtEl>
                                        <p:attrNameLst>
                                          <p:attrName>style.visibility</p:attrName>
                                        </p:attrNameLst>
                                      </p:cBhvr>
                                      <p:to>
                                        <p:strVal val="visible"/>
                                      </p:to>
                                    </p:set>
                                    <p:animEffect transition="in" filter="fade">
                                      <p:cBhvr>
                                        <p:cTn id="33" dur="500"/>
                                        <p:tgtEl>
                                          <p:spTgt spid="18"/>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nodeType="clickEffect">
                                  <p:stCondLst>
                                    <p:cond delay="0"/>
                                  </p:stCondLst>
                                  <p:childTnLst>
                                    <p:set>
                                      <p:cBhvr>
                                        <p:cTn id="37" dur="1" fill="hold">
                                          <p:stCondLst>
                                            <p:cond delay="0"/>
                                          </p:stCondLst>
                                        </p:cTn>
                                        <p:tgtEl>
                                          <p:spTgt spid="23"/>
                                        </p:tgtEl>
                                        <p:attrNameLst>
                                          <p:attrName>style.visibility</p:attrName>
                                        </p:attrNameLst>
                                      </p:cBhvr>
                                      <p:to>
                                        <p:strVal val="visible"/>
                                      </p:to>
                                    </p:set>
                                    <p:animEffect transition="in" filter="fade">
                                      <p:cBhvr>
                                        <p:cTn id="38" dur="500"/>
                                        <p:tgtEl>
                                          <p:spTgt spid="23"/>
                                        </p:tgtEl>
                                      </p:cBhvr>
                                    </p:animEffect>
                                  </p:childTnLst>
                                </p:cTn>
                              </p:par>
                              <p:par>
                                <p:cTn id="39" presetID="10" presetClass="entr" presetSubtype="0" fill="hold" nodeType="withEffect">
                                  <p:stCondLst>
                                    <p:cond delay="0"/>
                                  </p:stCondLst>
                                  <p:childTnLst>
                                    <p:set>
                                      <p:cBhvr>
                                        <p:cTn id="40" dur="1" fill="hold">
                                          <p:stCondLst>
                                            <p:cond delay="0"/>
                                          </p:stCondLst>
                                        </p:cTn>
                                        <p:tgtEl>
                                          <p:spTgt spid="24"/>
                                        </p:tgtEl>
                                        <p:attrNameLst>
                                          <p:attrName>style.visibility</p:attrName>
                                        </p:attrNameLst>
                                      </p:cBhvr>
                                      <p:to>
                                        <p:strVal val="visible"/>
                                      </p:to>
                                    </p:set>
                                    <p:animEffect transition="in" filter="fade">
                                      <p:cBhvr>
                                        <p:cTn id="41" dur="500"/>
                                        <p:tgtEl>
                                          <p:spTgt spid="24"/>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19"/>
                                        </p:tgtEl>
                                        <p:attrNameLst>
                                          <p:attrName>style.visibility</p:attrName>
                                        </p:attrNameLst>
                                      </p:cBhvr>
                                      <p:to>
                                        <p:strVal val="visible"/>
                                      </p:to>
                                    </p:set>
                                    <p:animEffect transition="in" filter="fade">
                                      <p:cBhvr>
                                        <p:cTn id="44" dur="500"/>
                                        <p:tgtEl>
                                          <p:spTgt spid="19"/>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nodeType="clickEffect">
                                  <p:stCondLst>
                                    <p:cond delay="0"/>
                                  </p:stCondLst>
                                  <p:childTnLst>
                                    <p:set>
                                      <p:cBhvr>
                                        <p:cTn id="48" dur="1" fill="hold">
                                          <p:stCondLst>
                                            <p:cond delay="0"/>
                                          </p:stCondLst>
                                        </p:cTn>
                                        <p:tgtEl>
                                          <p:spTgt spid="25"/>
                                        </p:tgtEl>
                                        <p:attrNameLst>
                                          <p:attrName>style.visibility</p:attrName>
                                        </p:attrNameLst>
                                      </p:cBhvr>
                                      <p:to>
                                        <p:strVal val="visible"/>
                                      </p:to>
                                    </p:set>
                                    <p:animEffect transition="in" filter="fade">
                                      <p:cBhvr>
                                        <p:cTn id="49" dur="500"/>
                                        <p:tgtEl>
                                          <p:spTgt spid="25"/>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20"/>
                                        </p:tgtEl>
                                        <p:attrNameLst>
                                          <p:attrName>style.visibility</p:attrName>
                                        </p:attrNameLst>
                                      </p:cBhvr>
                                      <p:to>
                                        <p:strVal val="visible"/>
                                      </p:to>
                                    </p:set>
                                    <p:animEffect transition="in" filter="fade">
                                      <p:cBhvr>
                                        <p:cTn id="52" dur="500"/>
                                        <p:tgtEl>
                                          <p:spTgt spid="20"/>
                                        </p:tgtEl>
                                      </p:cBhvr>
                                    </p:animEffect>
                                  </p:childTnLst>
                                </p:cTn>
                              </p:par>
                              <p:par>
                                <p:cTn id="53" presetID="10" presetClass="entr" presetSubtype="0" fill="hold" nodeType="withEffect">
                                  <p:stCondLst>
                                    <p:cond delay="0"/>
                                  </p:stCondLst>
                                  <p:childTnLst>
                                    <p:set>
                                      <p:cBhvr>
                                        <p:cTn id="54" dur="1" fill="hold">
                                          <p:stCondLst>
                                            <p:cond delay="0"/>
                                          </p:stCondLst>
                                        </p:cTn>
                                        <p:tgtEl>
                                          <p:spTgt spid="26"/>
                                        </p:tgtEl>
                                        <p:attrNameLst>
                                          <p:attrName>style.visibility</p:attrName>
                                        </p:attrNameLst>
                                      </p:cBhvr>
                                      <p:to>
                                        <p:strVal val="visible"/>
                                      </p:to>
                                    </p:set>
                                    <p:animEffect transition="in" filter="fade">
                                      <p:cBhvr>
                                        <p:cTn id="55" dur="500"/>
                                        <p:tgtEl>
                                          <p:spTgt spid="26"/>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nodeType="clickEffect">
                                  <p:stCondLst>
                                    <p:cond delay="0"/>
                                  </p:stCondLst>
                                  <p:childTnLst>
                                    <p:set>
                                      <p:cBhvr>
                                        <p:cTn id="59" dur="1" fill="hold">
                                          <p:stCondLst>
                                            <p:cond delay="0"/>
                                          </p:stCondLst>
                                        </p:cTn>
                                        <p:tgtEl>
                                          <p:spTgt spid="27"/>
                                        </p:tgtEl>
                                        <p:attrNameLst>
                                          <p:attrName>style.visibility</p:attrName>
                                        </p:attrNameLst>
                                      </p:cBhvr>
                                      <p:to>
                                        <p:strVal val="visible"/>
                                      </p:to>
                                    </p:set>
                                    <p:animEffect transition="in" filter="fade">
                                      <p:cBhvr>
                                        <p:cTn id="60" dur="500"/>
                                        <p:tgtEl>
                                          <p:spTgt spid="27"/>
                                        </p:tgtEl>
                                      </p:cBhvr>
                                    </p:animEffect>
                                  </p:childTnLst>
                                </p:cTn>
                              </p:par>
                              <p:par>
                                <p:cTn id="61" presetID="10" presetClass="entr" presetSubtype="0" fill="hold" nodeType="withEffect">
                                  <p:stCondLst>
                                    <p:cond delay="0"/>
                                  </p:stCondLst>
                                  <p:childTnLst>
                                    <p:set>
                                      <p:cBhvr>
                                        <p:cTn id="62" dur="1" fill="hold">
                                          <p:stCondLst>
                                            <p:cond delay="0"/>
                                          </p:stCondLst>
                                        </p:cTn>
                                        <p:tgtEl>
                                          <p:spTgt spid="28"/>
                                        </p:tgtEl>
                                        <p:attrNameLst>
                                          <p:attrName>style.visibility</p:attrName>
                                        </p:attrNameLst>
                                      </p:cBhvr>
                                      <p:to>
                                        <p:strVal val="visible"/>
                                      </p:to>
                                    </p:set>
                                    <p:animEffect transition="in" filter="fade">
                                      <p:cBhvr>
                                        <p:cTn id="63" dur="500"/>
                                        <p:tgtEl>
                                          <p:spTgt spid="28"/>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21"/>
                                        </p:tgtEl>
                                        <p:attrNameLst>
                                          <p:attrName>style.visibility</p:attrName>
                                        </p:attrNameLst>
                                      </p:cBhvr>
                                      <p:to>
                                        <p:strVal val="visible"/>
                                      </p:to>
                                    </p:set>
                                    <p:animEffect transition="in" filter="fade">
                                      <p:cBhvr>
                                        <p:cTn id="66" dur="500"/>
                                        <p:tgtEl>
                                          <p:spTgt spid="21"/>
                                        </p:tgtEl>
                                      </p:cBhvr>
                                    </p:animEffect>
                                  </p:childTnLst>
                                </p:cTn>
                              </p:par>
                              <p:par>
                                <p:cTn id="67" presetID="10" presetClass="entr" presetSubtype="0" fill="hold" nodeType="withEffect">
                                  <p:stCondLst>
                                    <p:cond delay="0"/>
                                  </p:stCondLst>
                                  <p:childTnLst>
                                    <p:set>
                                      <p:cBhvr>
                                        <p:cTn id="68" dur="1" fill="hold">
                                          <p:stCondLst>
                                            <p:cond delay="0"/>
                                          </p:stCondLst>
                                        </p:cTn>
                                        <p:tgtEl>
                                          <p:spTgt spid="29"/>
                                        </p:tgtEl>
                                        <p:attrNameLst>
                                          <p:attrName>style.visibility</p:attrName>
                                        </p:attrNameLst>
                                      </p:cBhvr>
                                      <p:to>
                                        <p:strVal val="visible"/>
                                      </p:to>
                                    </p:set>
                                    <p:animEffect transition="in" filter="fade">
                                      <p:cBhvr>
                                        <p:cTn id="69" dur="500"/>
                                        <p:tgtEl>
                                          <p:spTgt spid="29"/>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nodeType="clickEffect">
                                  <p:stCondLst>
                                    <p:cond delay="0"/>
                                  </p:stCondLst>
                                  <p:childTnLst>
                                    <p:set>
                                      <p:cBhvr>
                                        <p:cTn id="73" dur="1" fill="hold">
                                          <p:stCondLst>
                                            <p:cond delay="0"/>
                                          </p:stCondLst>
                                        </p:cTn>
                                        <p:tgtEl>
                                          <p:spTgt spid="30"/>
                                        </p:tgtEl>
                                        <p:attrNameLst>
                                          <p:attrName>style.visibility</p:attrName>
                                        </p:attrNameLst>
                                      </p:cBhvr>
                                      <p:to>
                                        <p:strVal val="visible"/>
                                      </p:to>
                                    </p:set>
                                    <p:animEffect transition="in" filter="fade">
                                      <p:cBhvr>
                                        <p:cTn id="74" dur="500"/>
                                        <p:tgtEl>
                                          <p:spTgt spid="30"/>
                                        </p:tgtEl>
                                      </p:cBhvr>
                                    </p:animEffect>
                                  </p:childTnLst>
                                </p:cTn>
                              </p:par>
                              <p:par>
                                <p:cTn id="75" presetID="10" presetClass="entr" presetSubtype="0" fill="hold" grpId="0" nodeType="withEffect">
                                  <p:stCondLst>
                                    <p:cond delay="0"/>
                                  </p:stCondLst>
                                  <p:childTnLst>
                                    <p:set>
                                      <p:cBhvr>
                                        <p:cTn id="76" dur="1" fill="hold">
                                          <p:stCondLst>
                                            <p:cond delay="0"/>
                                          </p:stCondLst>
                                        </p:cTn>
                                        <p:tgtEl>
                                          <p:spTgt spid="22"/>
                                        </p:tgtEl>
                                        <p:attrNameLst>
                                          <p:attrName>style.visibility</p:attrName>
                                        </p:attrNameLst>
                                      </p:cBhvr>
                                      <p:to>
                                        <p:strVal val="visible"/>
                                      </p:to>
                                    </p:set>
                                    <p:animEffect transition="in" filter="fade">
                                      <p:cBhvr>
                                        <p:cTn id="77"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8" grpId="0"/>
      <p:bldP spid="19" grpId="0"/>
      <p:bldP spid="20" grpId="0"/>
      <p:bldP spid="21" grpId="0"/>
      <p:bldP spid="22" grpId="0"/>
    </p:bldLst>
  </p:timing>
</p:sld>
</file>

<file path=ppt/slides/slide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44783" y="1159262"/>
            <a:ext cx="2762295" cy="496290"/>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4.6.2</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状态观测器结构</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646148" y="1591303"/>
            <a:ext cx="2159566"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．开环状态观测器</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矩形 5"/>
          <p:cNvSpPr/>
          <p:nvPr/>
        </p:nvSpPr>
        <p:spPr>
          <a:xfrm>
            <a:off x="765810" y="1966429"/>
            <a:ext cx="7669530"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开环状态观测器是最简单的观测器，它是将原系统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A,B,C</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的动态方程放进计算机里进行仿真，用仿真得到的状态向量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来代替真实系统的状态向量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。开环状态观测器的原理框图如图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4-14</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所示。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5460088" y="2392648"/>
          <a:ext cx="357782" cy="255559"/>
        </p:xfrm>
        <a:graphic>
          <a:graphicData uri="http://schemas.openxmlformats.org/presentationml/2006/ole">
            <mc:AlternateContent xmlns:mc="http://schemas.openxmlformats.org/markup-compatibility/2006">
              <mc:Choice xmlns:v="urn:schemas-microsoft-com:vml" Requires="v">
                <p:oleObj spid="_x0000_s353282" name="公式" r:id="rId3" imgW="330057" imgH="241195" progId="Equation.3">
                  <p:embed/>
                </p:oleObj>
              </mc:Choice>
              <mc:Fallback>
                <p:oleObj name="公式" r:id="rId3" imgW="330057" imgH="241195" progId="Equation.3">
                  <p:embed/>
                  <p:pic>
                    <p:nvPicPr>
                      <p:cNvPr id="8" name="对象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60088" y="2392648"/>
                        <a:ext cx="357782" cy="255559"/>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1062990" y="2729828"/>
          <a:ext cx="434340" cy="260604"/>
        </p:xfrm>
        <a:graphic>
          <a:graphicData uri="http://schemas.openxmlformats.org/presentationml/2006/ole">
            <mc:AlternateContent xmlns:mc="http://schemas.openxmlformats.org/markup-compatibility/2006">
              <mc:Choice xmlns:v="urn:schemas-microsoft-com:vml" Requires="v">
                <p:oleObj spid="_x0000_s353283" name="公式" r:id="rId5" imgW="330057" imgH="203112" progId="Equation.3">
                  <p:embed/>
                </p:oleObj>
              </mc:Choice>
              <mc:Fallback>
                <p:oleObj name="公式" r:id="rId5" imgW="330057" imgH="203112" progId="Equation.3">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62990" y="2729828"/>
                        <a:ext cx="434340" cy="260604"/>
                      </a:xfrm>
                      <a:prstGeom prst="rect">
                        <a:avLst/>
                      </a:prstGeom>
                      <a:noFill/>
                    </p:spPr>
                  </p:pic>
                </p:oleObj>
              </mc:Fallback>
            </mc:AlternateContent>
          </a:graphicData>
        </a:graphic>
      </p:graphicFrame>
      <p:pic>
        <p:nvPicPr>
          <p:cNvPr id="3077" name="Picture 5" descr="9-19"/>
          <p:cNvPicPr>
            <a:picLocks noChangeAspect="1" noChangeArrowheads="1"/>
          </p:cNvPicPr>
          <p:nvPr/>
        </p:nvPicPr>
        <p:blipFill>
          <a:blip r:embed="rId7">
            <a:lum bright="-24000" contrast="48000"/>
            <a:extLst>
              <a:ext uri="{28A0092B-C50C-407E-A947-70E740481C1C}">
                <a14:useLocalDpi xmlns:a14="http://schemas.microsoft.com/office/drawing/2010/main" val="0"/>
              </a:ext>
            </a:extLst>
          </a:blip>
          <a:srcRect/>
          <a:stretch>
            <a:fillRect/>
          </a:stretch>
        </p:blipFill>
        <p:spPr bwMode="auto">
          <a:xfrm>
            <a:off x="2137410" y="3169682"/>
            <a:ext cx="3943350" cy="19220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矩形 10"/>
          <p:cNvSpPr/>
          <p:nvPr/>
        </p:nvSpPr>
        <p:spPr>
          <a:xfrm>
            <a:off x="2660230" y="5186984"/>
            <a:ext cx="2680542" cy="352019"/>
          </a:xfrm>
          <a:prstGeom prst="rect">
            <a:avLst/>
          </a:prstGeom>
        </p:spPr>
        <p:txBody>
          <a:bodyPr wrap="none">
            <a:spAutoFit/>
          </a:bodyPr>
          <a:lstStyle/>
          <a:p>
            <a:pPr marL="0" marR="0" lvl="0" indent="228600" algn="ctr" defTabSz="914400" rtl="0" eaLnBrk="1" fontAlgn="auto" latinLnBrk="0" hangingPunct="1">
              <a:lnSpc>
                <a:spcPct val="125000"/>
              </a:lnSpc>
              <a:spcBef>
                <a:spcPts val="0"/>
              </a:spcBef>
              <a:spcAft>
                <a:spcPts val="0"/>
              </a:spcAft>
              <a:buClrTx/>
              <a:buSzTx/>
              <a:buFontTx/>
              <a:buNone/>
              <a:tabLst/>
              <a:defRPr/>
            </a:pP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图</a:t>
            </a:r>
            <a:r>
              <a:rPr kumimoji="0" lang="en-US"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4-14 </a:t>
            </a: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开环状态观测器结构图</a:t>
            </a:r>
            <a:endParaRPr kumimoji="0" lang="zh-CN" altLang="zh-CN" sz="10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0D753BF-913D-48CF-8C5E-0494F226B0A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441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5570866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10" presetClass="entr" presetSubtype="0" fill="hold" nodeType="with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fade">
                                      <p:cBhvr>
                                        <p:cTn id="18" dur="500"/>
                                        <p:tgtEl>
                                          <p:spTgt spid="8"/>
                                        </p:tgtEl>
                                      </p:cBhvr>
                                    </p:animEffect>
                                  </p:childTnLst>
                                </p:cTn>
                              </p:par>
                              <p:par>
                                <p:cTn id="19" presetID="10" presetClass="entr" presetSubtype="0" fill="hold" nodeType="withEffect">
                                  <p:stCondLst>
                                    <p:cond delay="0"/>
                                  </p:stCondLst>
                                  <p:childTnLst>
                                    <p:set>
                                      <p:cBhvr>
                                        <p:cTn id="20" dur="1" fill="hold">
                                          <p:stCondLst>
                                            <p:cond delay="0"/>
                                          </p:stCondLst>
                                        </p:cTn>
                                        <p:tgtEl>
                                          <p:spTgt spid="3077"/>
                                        </p:tgtEl>
                                        <p:attrNameLst>
                                          <p:attrName>style.visibility</p:attrName>
                                        </p:attrNameLst>
                                      </p:cBhvr>
                                      <p:to>
                                        <p:strVal val="visible"/>
                                      </p:to>
                                    </p:set>
                                    <p:animEffect transition="in" filter="fade">
                                      <p:cBhvr>
                                        <p:cTn id="21" dur="500"/>
                                        <p:tgtEl>
                                          <p:spTgt spid="3077"/>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1"/>
                                        </p:tgtEl>
                                        <p:attrNameLst>
                                          <p:attrName>style.visibility</p:attrName>
                                        </p:attrNameLst>
                                      </p:cBhvr>
                                      <p:to>
                                        <p:strVal val="visible"/>
                                      </p:to>
                                    </p:set>
                                    <p:animEffect transition="in" filter="fade">
                                      <p:cBhvr>
                                        <p:cTn id="24"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11" grpId="0"/>
    </p:bldLst>
  </p:timing>
</p:sld>
</file>

<file path=ppt/slides/slide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4"/>
          <p:cNvSpPr/>
          <p:nvPr/>
        </p:nvSpPr>
        <p:spPr>
          <a:xfrm>
            <a:off x="422910" y="1267486"/>
            <a:ext cx="805815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下面对开环状态观测器进行误差分析。设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为原系统的状态向量，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为观测器的状态向量，则</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为系统的状态误差向量。因为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4786313" y="1383846"/>
          <a:ext cx="411480" cy="246888"/>
        </p:xfrm>
        <a:graphic>
          <a:graphicData uri="http://schemas.openxmlformats.org/presentationml/2006/ole">
            <mc:AlternateContent xmlns:mc="http://schemas.openxmlformats.org/markup-compatibility/2006">
              <mc:Choice xmlns:v="urn:schemas-microsoft-com:vml" Requires="v">
                <p:oleObj spid="_x0000_s354306" name="公式" r:id="rId3" imgW="330057" imgH="203112" progId="Equation.3">
                  <p:embed/>
                </p:oleObj>
              </mc:Choice>
              <mc:Fallback>
                <p:oleObj name="公式" r:id="rId3" imgW="330057" imgH="203112" progId="Equation.3">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86313" y="1383846"/>
                        <a:ext cx="411480" cy="246888"/>
                      </a:xfrm>
                      <a:prstGeom prst="rect">
                        <a:avLst/>
                      </a:prstGeom>
                      <a:noFill/>
                    </p:spPr>
                  </p:pic>
                </p:oleObj>
              </mc:Fallback>
            </mc:AlternateContent>
          </a:graphicData>
        </a:graphic>
      </p:graphicFrame>
      <p:graphicFrame>
        <p:nvGraphicFramePr>
          <p:cNvPr id="9" name="对象 8"/>
          <p:cNvGraphicFramePr>
            <a:graphicFrameLocks noChangeAspect="1"/>
          </p:cNvGraphicFramePr>
          <p:nvPr>
            <p:extLst/>
          </p:nvPr>
        </p:nvGraphicFramePr>
        <p:xfrm>
          <a:off x="7475220" y="1320492"/>
          <a:ext cx="434340" cy="310243"/>
        </p:xfrm>
        <a:graphic>
          <a:graphicData uri="http://schemas.openxmlformats.org/presentationml/2006/ole">
            <mc:AlternateContent xmlns:mc="http://schemas.openxmlformats.org/markup-compatibility/2006">
              <mc:Choice xmlns:v="urn:schemas-microsoft-com:vml" Requires="v">
                <p:oleObj spid="_x0000_s354307" name="公式" r:id="rId5" imgW="330057" imgH="241195" progId="Equation.3">
                  <p:embed/>
                </p:oleObj>
              </mc:Choice>
              <mc:Fallback>
                <p:oleObj name="公式" r:id="rId5" imgW="330057" imgH="241195" progId="Equation.3">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475220" y="1320492"/>
                        <a:ext cx="434340" cy="310243"/>
                      </a:xfrm>
                      <a:prstGeom prst="rect">
                        <a:avLst/>
                      </a:prstGeom>
                      <a:noFill/>
                    </p:spPr>
                  </p:pic>
                </p:oleObj>
              </mc:Fallback>
            </mc:AlternateContent>
          </a:graphicData>
        </a:graphic>
      </p:graphicFrame>
      <p:graphicFrame>
        <p:nvGraphicFramePr>
          <p:cNvPr id="11" name="对象 10"/>
          <p:cNvGraphicFramePr>
            <a:graphicFrameLocks noChangeAspect="1"/>
          </p:cNvGraphicFramePr>
          <p:nvPr>
            <p:extLst/>
          </p:nvPr>
        </p:nvGraphicFramePr>
        <p:xfrm>
          <a:off x="2528887" y="1720046"/>
          <a:ext cx="1391603" cy="273938"/>
        </p:xfrm>
        <a:graphic>
          <a:graphicData uri="http://schemas.openxmlformats.org/presentationml/2006/ole">
            <mc:AlternateContent xmlns:mc="http://schemas.openxmlformats.org/markup-compatibility/2006">
              <mc:Choice xmlns:v="urn:schemas-microsoft-com:vml" Requires="v">
                <p:oleObj spid="_x0000_s354308" name="公式" r:id="rId7" imgW="1206500" imgH="241300" progId="Equation.3">
                  <p:embed/>
                </p:oleObj>
              </mc:Choice>
              <mc:Fallback>
                <p:oleObj name="公式" r:id="rId7" imgW="1206500" imgH="241300" progId="Equation.3">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528887" y="1720046"/>
                        <a:ext cx="1391603" cy="273938"/>
                      </a:xfrm>
                      <a:prstGeom prst="rect">
                        <a:avLst/>
                      </a:prstGeom>
                      <a:noFill/>
                    </p:spPr>
                  </p:pic>
                </p:oleObj>
              </mc:Fallback>
            </mc:AlternateContent>
          </a:graphicData>
        </a:graphic>
      </p:graphicFrame>
      <p:sp>
        <p:nvSpPr>
          <p:cNvPr id="12" name="Rectangle 8"/>
          <p:cNvSpPr>
            <a:spLocks noChangeArrowheads="1"/>
          </p:cNvSpPr>
          <p:nvPr/>
        </p:nvSpPr>
        <p:spPr bwMode="auto">
          <a:xfrm>
            <a:off x="3166111" y="247897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3243263" y="2171508"/>
          <a:ext cx="1684592" cy="275036"/>
        </p:xfrm>
        <a:graphic>
          <a:graphicData uri="http://schemas.openxmlformats.org/presentationml/2006/ole">
            <mc:AlternateContent xmlns:mc="http://schemas.openxmlformats.org/markup-compatibility/2006">
              <mc:Choice xmlns:v="urn:schemas-microsoft-com:vml" Requires="v">
                <p:oleObj spid="_x0000_s354309" name="Equation" r:id="rId9" imgW="1397000" imgH="228600" progId="Equation.DSMT4">
                  <p:embed/>
                </p:oleObj>
              </mc:Choice>
              <mc:Fallback>
                <p:oleObj name="Equation" r:id="rId9" imgW="1397000" imgH="228600"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243263" y="2171508"/>
                        <a:ext cx="1684592" cy="275036"/>
                      </a:xfrm>
                      <a:prstGeom prst="rect">
                        <a:avLst/>
                      </a:prstGeom>
                      <a:noFill/>
                    </p:spPr>
                  </p:pic>
                </p:oleObj>
              </mc:Fallback>
            </mc:AlternateContent>
          </a:graphicData>
        </a:graphic>
      </p:graphicFrame>
      <p:sp>
        <p:nvSpPr>
          <p:cNvPr id="14" name="Rectangle 10"/>
          <p:cNvSpPr>
            <a:spLocks noChangeArrowheads="1"/>
          </p:cNvSpPr>
          <p:nvPr/>
        </p:nvSpPr>
        <p:spPr bwMode="auto">
          <a:xfrm>
            <a:off x="3291841" y="299887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5" name="对象 14"/>
          <p:cNvGraphicFramePr>
            <a:graphicFrameLocks noChangeAspect="1"/>
          </p:cNvGraphicFramePr>
          <p:nvPr>
            <p:extLst/>
          </p:nvPr>
        </p:nvGraphicFramePr>
        <p:xfrm>
          <a:off x="3224689" y="2504296"/>
          <a:ext cx="1691640" cy="333725"/>
        </p:xfrm>
        <a:graphic>
          <a:graphicData uri="http://schemas.openxmlformats.org/presentationml/2006/ole">
            <mc:AlternateContent xmlns:mc="http://schemas.openxmlformats.org/markup-compatibility/2006">
              <mc:Choice xmlns:v="urn:schemas-microsoft-com:vml" Requires="v">
                <p:oleObj spid="_x0000_s354310" name="Equation" r:id="rId11" imgW="1397000" imgH="279400" progId="Equation.DSMT4">
                  <p:embed/>
                </p:oleObj>
              </mc:Choice>
              <mc:Fallback>
                <p:oleObj name="Equation" r:id="rId11" imgW="1397000" imgH="279400" progId="Equation.DSMT4">
                  <p:embed/>
                  <p:pic>
                    <p:nvPicPr>
                      <p:cNvPr id="15" name="对象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224689" y="2504296"/>
                        <a:ext cx="1691640" cy="333725"/>
                      </a:xfrm>
                      <a:prstGeom prst="rect">
                        <a:avLst/>
                      </a:prstGeom>
                      <a:noFill/>
                    </p:spPr>
                  </p:pic>
                </p:oleObj>
              </mc:Fallback>
            </mc:AlternateContent>
          </a:graphicData>
        </a:graphic>
      </p:graphicFrame>
      <p:sp>
        <p:nvSpPr>
          <p:cNvPr id="16" name="矩形 15"/>
          <p:cNvSpPr/>
          <p:nvPr/>
        </p:nvSpPr>
        <p:spPr>
          <a:xfrm>
            <a:off x="399827" y="2838020"/>
            <a:ext cx="1338828"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tab pos="914400"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所以，有：</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7" name="Rectangle 12"/>
          <p:cNvSpPr>
            <a:spLocks noChangeArrowheads="1"/>
          </p:cNvSpPr>
          <p:nvPr/>
        </p:nvSpPr>
        <p:spPr bwMode="auto">
          <a:xfrm>
            <a:off x="3591878" y="379342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8" name="对象 17"/>
          <p:cNvGraphicFramePr>
            <a:graphicFrameLocks noChangeAspect="1"/>
          </p:cNvGraphicFramePr>
          <p:nvPr>
            <p:extLst/>
          </p:nvPr>
        </p:nvGraphicFramePr>
        <p:xfrm>
          <a:off x="3559670" y="3181264"/>
          <a:ext cx="1226643" cy="373326"/>
        </p:xfrm>
        <a:graphic>
          <a:graphicData uri="http://schemas.openxmlformats.org/presentationml/2006/ole">
            <mc:AlternateContent xmlns:mc="http://schemas.openxmlformats.org/markup-compatibility/2006">
              <mc:Choice xmlns:v="urn:schemas-microsoft-com:vml" Requires="v">
                <p:oleObj spid="_x0000_s354311" name="Equation" r:id="rId13" imgW="875920" imgH="266584" progId="Equation.DSMT4">
                  <p:embed/>
                </p:oleObj>
              </mc:Choice>
              <mc:Fallback>
                <p:oleObj name="Equation" r:id="rId13" imgW="875920" imgH="266584" progId="Equation.DSMT4">
                  <p:embed/>
                  <p:pic>
                    <p:nvPicPr>
                      <p:cNvPr id="18" name="对象 1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559670" y="3181264"/>
                        <a:ext cx="1226643" cy="373326"/>
                      </a:xfrm>
                      <a:prstGeom prst="rect">
                        <a:avLst/>
                      </a:prstGeom>
                      <a:noFill/>
                    </p:spPr>
                  </p:pic>
                </p:oleObj>
              </mc:Fallback>
            </mc:AlternateContent>
          </a:graphicData>
        </a:graphic>
      </p:graphicFrame>
      <p:sp>
        <p:nvSpPr>
          <p:cNvPr id="19" name="矩形 18"/>
          <p:cNvSpPr/>
          <p:nvPr/>
        </p:nvSpPr>
        <p:spPr>
          <a:xfrm>
            <a:off x="168995" y="3517925"/>
            <a:ext cx="1800493"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tab pos="914400"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解上式，可得</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0" name="Rectangle 14"/>
          <p:cNvSpPr>
            <a:spLocks noChangeArrowheads="1"/>
          </p:cNvSpPr>
          <p:nvPr/>
        </p:nvSpPr>
        <p:spPr bwMode="auto">
          <a:xfrm>
            <a:off x="3509011" y="477640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1" name="对象 20"/>
          <p:cNvGraphicFramePr>
            <a:graphicFrameLocks noChangeAspect="1"/>
          </p:cNvGraphicFramePr>
          <p:nvPr>
            <p:extLst/>
          </p:nvPr>
        </p:nvGraphicFramePr>
        <p:xfrm>
          <a:off x="3528709" y="3932156"/>
          <a:ext cx="1257604" cy="317339"/>
        </p:xfrm>
        <a:graphic>
          <a:graphicData uri="http://schemas.openxmlformats.org/presentationml/2006/ole">
            <mc:AlternateContent xmlns:mc="http://schemas.openxmlformats.org/markup-compatibility/2006">
              <mc:Choice xmlns:v="urn:schemas-microsoft-com:vml" Requires="v">
                <p:oleObj spid="_x0000_s354312" name="公式" r:id="rId15" imgW="1015559" imgH="253890" progId="Equation.3">
                  <p:embed/>
                </p:oleObj>
              </mc:Choice>
              <mc:Fallback>
                <p:oleObj name="公式" r:id="rId15" imgW="1015559" imgH="253890" progId="Equation.3">
                  <p:embed/>
                  <p:pic>
                    <p:nvPicPr>
                      <p:cNvPr id="21" name="对象 2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528709" y="3932156"/>
                        <a:ext cx="1257604" cy="317339"/>
                      </a:xfrm>
                      <a:prstGeom prst="rect">
                        <a:avLst/>
                      </a:prstGeom>
                      <a:noFill/>
                    </p:spPr>
                  </p:pic>
                </p:oleObj>
              </mc:Fallback>
            </mc:AlternateContent>
          </a:graphicData>
        </a:graphic>
      </p:graphicFrame>
      <p:sp>
        <p:nvSpPr>
          <p:cNvPr id="22" name="矩形 21"/>
          <p:cNvSpPr/>
          <p:nvPr/>
        </p:nvSpPr>
        <p:spPr>
          <a:xfrm>
            <a:off x="422910" y="4345594"/>
            <a:ext cx="805815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tab pos="914400"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一般而言，原系统可能在稳定性方面比较临界或不稳定。再结合上式，可知系统的状态误差向量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可能衰减很慢甚至增大。</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24" name="对象 23"/>
          <p:cNvGraphicFramePr>
            <a:graphicFrameLocks noChangeAspect="1"/>
          </p:cNvGraphicFramePr>
          <p:nvPr>
            <p:extLst/>
          </p:nvPr>
        </p:nvGraphicFramePr>
        <p:xfrm>
          <a:off x="2528887" y="4765903"/>
          <a:ext cx="374333" cy="267380"/>
        </p:xfrm>
        <a:graphic>
          <a:graphicData uri="http://schemas.openxmlformats.org/presentationml/2006/ole">
            <mc:AlternateContent xmlns:mc="http://schemas.openxmlformats.org/markup-compatibility/2006">
              <mc:Choice xmlns:v="urn:schemas-microsoft-com:vml" Requires="v">
                <p:oleObj spid="_x0000_s354313" name="公式" r:id="rId17" imgW="330057" imgH="241195" progId="Equation.3">
                  <p:embed/>
                </p:oleObj>
              </mc:Choice>
              <mc:Fallback>
                <p:oleObj name="公式" r:id="rId17" imgW="330057" imgH="241195" progId="Equation.3">
                  <p:embed/>
                  <p:pic>
                    <p:nvPicPr>
                      <p:cNvPr id="24" name="对象 2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528887" y="4765903"/>
                        <a:ext cx="374333" cy="267380"/>
                      </a:xfrm>
                      <a:prstGeom prst="rect">
                        <a:avLst/>
                      </a:prstGeom>
                      <a:noFill/>
                    </p:spPr>
                  </p:pic>
                </p:oleObj>
              </mc:Fallback>
            </mc:AlternateContent>
          </a:graphicData>
        </a:graphic>
      </p:graphicFrame>
      <p:sp>
        <p:nvSpPr>
          <p:cNvPr id="28" name="矩形 27"/>
          <p:cNvSpPr/>
          <p:nvPr/>
        </p:nvSpPr>
        <p:spPr>
          <a:xfrm>
            <a:off x="422910" y="5072091"/>
            <a:ext cx="805815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tab pos="914400"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开环状态观测器的优点是简单；其缺点是性能差，即状态误差向量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0</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的速度取决于原系统</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阵的特征值，无法调整。</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9" name="Rectangle 21"/>
          <p:cNvSpPr>
            <a:spLocks noChangeArrowheads="1"/>
          </p:cNvSpPr>
          <p:nvPr/>
        </p:nvSpPr>
        <p:spPr bwMode="auto">
          <a:xfrm>
            <a:off x="6195061" y="538101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30" name="对象 29"/>
          <p:cNvGraphicFramePr>
            <a:graphicFrameLocks noChangeAspect="1"/>
          </p:cNvGraphicFramePr>
          <p:nvPr>
            <p:extLst/>
          </p:nvPr>
        </p:nvGraphicFramePr>
        <p:xfrm>
          <a:off x="7349490" y="5140142"/>
          <a:ext cx="388620" cy="277586"/>
        </p:xfrm>
        <a:graphic>
          <a:graphicData uri="http://schemas.openxmlformats.org/presentationml/2006/ole">
            <mc:AlternateContent xmlns:mc="http://schemas.openxmlformats.org/markup-compatibility/2006">
              <mc:Choice xmlns:v="urn:schemas-microsoft-com:vml" Requires="v">
                <p:oleObj spid="_x0000_s354314" name="公式" r:id="rId19" imgW="330057" imgH="241195" progId="Equation.3">
                  <p:embed/>
                </p:oleObj>
              </mc:Choice>
              <mc:Fallback>
                <p:oleObj name="公式" r:id="rId19" imgW="330057" imgH="241195" progId="Equation.3">
                  <p:embed/>
                  <p:pic>
                    <p:nvPicPr>
                      <p:cNvPr id="30" name="对象 2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349490" y="5140142"/>
                        <a:ext cx="388620" cy="277586"/>
                      </a:xfrm>
                      <a:prstGeom prst="rect">
                        <a:avLst/>
                      </a:prstGeom>
                      <a:noFill/>
                    </p:spPr>
                  </p:pic>
                </p:oleObj>
              </mc:Fallback>
            </mc:AlternateContent>
          </a:graphicData>
        </a:graphic>
      </p:graphicFrame>
      <p:graphicFrame>
        <p:nvGraphicFramePr>
          <p:cNvPr id="32" name="对象 31"/>
          <p:cNvGraphicFramePr>
            <a:graphicFrameLocks noChangeAspect="1"/>
          </p:cNvGraphicFramePr>
          <p:nvPr>
            <p:extLst/>
          </p:nvPr>
        </p:nvGraphicFramePr>
        <p:xfrm>
          <a:off x="7760970" y="5201916"/>
          <a:ext cx="275096" cy="206322"/>
        </p:xfrm>
        <a:graphic>
          <a:graphicData uri="http://schemas.openxmlformats.org/presentationml/2006/ole">
            <mc:AlternateContent xmlns:mc="http://schemas.openxmlformats.org/markup-compatibility/2006">
              <mc:Choice xmlns:v="urn:schemas-microsoft-com:vml" Requires="v">
                <p:oleObj spid="_x0000_s354315" name="公式" r:id="rId20" imgW="190417" imgH="139639" progId="Equation.3">
                  <p:embed/>
                </p:oleObj>
              </mc:Choice>
              <mc:Fallback>
                <p:oleObj name="公式" r:id="rId20" imgW="190417" imgH="139639" progId="Equation.3">
                  <p:embed/>
                  <p:pic>
                    <p:nvPicPr>
                      <p:cNvPr id="32" name="对象 31"/>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760970" y="5201916"/>
                        <a:ext cx="275096" cy="206322"/>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0D753BF-913D-48CF-8C5E-0494F226B0A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442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4403241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par>
                                <p:cTn id="8" presetID="10" presetClass="entr" presetSubtype="0" fill="hold" nodeType="withEffect">
                                  <p:stCondLst>
                                    <p:cond delay="0"/>
                                  </p:stCondLst>
                                  <p:childTnLst>
                                    <p:set>
                                      <p:cBhvr>
                                        <p:cTn id="9" dur="1" fill="hold">
                                          <p:stCondLst>
                                            <p:cond delay="0"/>
                                          </p:stCondLst>
                                        </p:cTn>
                                        <p:tgtEl>
                                          <p:spTgt spid="15"/>
                                        </p:tgtEl>
                                        <p:attrNameLst>
                                          <p:attrName>style.visibility</p:attrName>
                                        </p:attrNameLst>
                                      </p:cBhvr>
                                      <p:to>
                                        <p:strVal val="visible"/>
                                      </p:to>
                                    </p:set>
                                    <p:animEffect transition="in" filter="fade">
                                      <p:cBhvr>
                                        <p:cTn id="10" dur="500"/>
                                        <p:tgtEl>
                                          <p:spTgt spid="15"/>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6"/>
                                        </p:tgtEl>
                                        <p:attrNameLst>
                                          <p:attrName>style.visibility</p:attrName>
                                        </p:attrNameLst>
                                      </p:cBhvr>
                                      <p:to>
                                        <p:strVal val="visible"/>
                                      </p:to>
                                    </p:set>
                                    <p:animEffect transition="in" filter="fade">
                                      <p:cBhvr>
                                        <p:cTn id="15" dur="500"/>
                                        <p:tgtEl>
                                          <p:spTgt spid="16"/>
                                        </p:tgtEl>
                                      </p:cBhvr>
                                    </p:animEffect>
                                  </p:childTnLst>
                                </p:cTn>
                              </p:par>
                              <p:par>
                                <p:cTn id="16" presetID="10" presetClass="entr" presetSubtype="0" fill="hold" nodeType="withEffect">
                                  <p:stCondLst>
                                    <p:cond delay="0"/>
                                  </p:stCondLst>
                                  <p:childTnLst>
                                    <p:set>
                                      <p:cBhvr>
                                        <p:cTn id="17" dur="1" fill="hold">
                                          <p:stCondLst>
                                            <p:cond delay="0"/>
                                          </p:stCondLst>
                                        </p:cTn>
                                        <p:tgtEl>
                                          <p:spTgt spid="18"/>
                                        </p:tgtEl>
                                        <p:attrNameLst>
                                          <p:attrName>style.visibility</p:attrName>
                                        </p:attrNameLst>
                                      </p:cBhvr>
                                      <p:to>
                                        <p:strVal val="visible"/>
                                      </p:to>
                                    </p:set>
                                    <p:animEffect transition="in" filter="fade">
                                      <p:cBhvr>
                                        <p:cTn id="18" dur="500"/>
                                        <p:tgtEl>
                                          <p:spTgt spid="18"/>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childTnLst>
                                </p:cTn>
                              </p:par>
                              <p:par>
                                <p:cTn id="24" presetID="10" presetClass="entr" presetSubtype="0" fill="hold" nodeType="withEffect">
                                  <p:stCondLst>
                                    <p:cond delay="0"/>
                                  </p:stCondLst>
                                  <p:childTnLst>
                                    <p:set>
                                      <p:cBhvr>
                                        <p:cTn id="25" dur="1" fill="hold">
                                          <p:stCondLst>
                                            <p:cond delay="0"/>
                                          </p:stCondLst>
                                        </p:cTn>
                                        <p:tgtEl>
                                          <p:spTgt spid="21"/>
                                        </p:tgtEl>
                                        <p:attrNameLst>
                                          <p:attrName>style.visibility</p:attrName>
                                        </p:attrNameLst>
                                      </p:cBhvr>
                                      <p:to>
                                        <p:strVal val="visible"/>
                                      </p:to>
                                    </p:set>
                                    <p:animEffect transition="in" filter="fade">
                                      <p:cBhvr>
                                        <p:cTn id="26" dur="500"/>
                                        <p:tgtEl>
                                          <p:spTgt spid="21"/>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22"/>
                                        </p:tgtEl>
                                        <p:attrNameLst>
                                          <p:attrName>style.visibility</p:attrName>
                                        </p:attrNameLst>
                                      </p:cBhvr>
                                      <p:to>
                                        <p:strVal val="visible"/>
                                      </p:to>
                                    </p:set>
                                    <p:animEffect transition="in" filter="fade">
                                      <p:cBhvr>
                                        <p:cTn id="31" dur="500"/>
                                        <p:tgtEl>
                                          <p:spTgt spid="22"/>
                                        </p:tgtEl>
                                      </p:cBhvr>
                                    </p:animEffect>
                                  </p:childTnLst>
                                </p:cTn>
                              </p:par>
                              <p:par>
                                <p:cTn id="32" presetID="10" presetClass="entr" presetSubtype="0" fill="hold" nodeType="withEffect">
                                  <p:stCondLst>
                                    <p:cond delay="0"/>
                                  </p:stCondLst>
                                  <p:childTnLst>
                                    <p:set>
                                      <p:cBhvr>
                                        <p:cTn id="33" dur="1" fill="hold">
                                          <p:stCondLst>
                                            <p:cond delay="0"/>
                                          </p:stCondLst>
                                        </p:cTn>
                                        <p:tgtEl>
                                          <p:spTgt spid="24"/>
                                        </p:tgtEl>
                                        <p:attrNameLst>
                                          <p:attrName>style.visibility</p:attrName>
                                        </p:attrNameLst>
                                      </p:cBhvr>
                                      <p:to>
                                        <p:strVal val="visible"/>
                                      </p:to>
                                    </p:set>
                                    <p:animEffect transition="in" filter="fade">
                                      <p:cBhvr>
                                        <p:cTn id="34" dur="500"/>
                                        <p:tgtEl>
                                          <p:spTgt spid="24"/>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28"/>
                                        </p:tgtEl>
                                        <p:attrNameLst>
                                          <p:attrName>style.visibility</p:attrName>
                                        </p:attrNameLst>
                                      </p:cBhvr>
                                      <p:to>
                                        <p:strVal val="visible"/>
                                      </p:to>
                                    </p:set>
                                    <p:animEffect transition="in" filter="fade">
                                      <p:cBhvr>
                                        <p:cTn id="39" dur="500"/>
                                        <p:tgtEl>
                                          <p:spTgt spid="28"/>
                                        </p:tgtEl>
                                      </p:cBhvr>
                                    </p:animEffect>
                                  </p:childTnLst>
                                </p:cTn>
                              </p:par>
                              <p:par>
                                <p:cTn id="40" presetID="10" presetClass="entr" presetSubtype="0" fill="hold" nodeType="withEffect">
                                  <p:stCondLst>
                                    <p:cond delay="0"/>
                                  </p:stCondLst>
                                  <p:childTnLst>
                                    <p:set>
                                      <p:cBhvr>
                                        <p:cTn id="41" dur="1" fill="hold">
                                          <p:stCondLst>
                                            <p:cond delay="0"/>
                                          </p:stCondLst>
                                        </p:cTn>
                                        <p:tgtEl>
                                          <p:spTgt spid="30"/>
                                        </p:tgtEl>
                                        <p:attrNameLst>
                                          <p:attrName>style.visibility</p:attrName>
                                        </p:attrNameLst>
                                      </p:cBhvr>
                                      <p:to>
                                        <p:strVal val="visible"/>
                                      </p:to>
                                    </p:set>
                                    <p:animEffect transition="in" filter="fade">
                                      <p:cBhvr>
                                        <p:cTn id="42" dur="500"/>
                                        <p:tgtEl>
                                          <p:spTgt spid="30"/>
                                        </p:tgtEl>
                                      </p:cBhvr>
                                    </p:animEffect>
                                  </p:childTnLst>
                                </p:cTn>
                              </p:par>
                              <p:par>
                                <p:cTn id="43" presetID="10" presetClass="entr" presetSubtype="0" fill="hold" nodeType="withEffect">
                                  <p:stCondLst>
                                    <p:cond delay="0"/>
                                  </p:stCondLst>
                                  <p:childTnLst>
                                    <p:set>
                                      <p:cBhvr>
                                        <p:cTn id="44" dur="1" fill="hold">
                                          <p:stCondLst>
                                            <p:cond delay="0"/>
                                          </p:stCondLst>
                                        </p:cTn>
                                        <p:tgtEl>
                                          <p:spTgt spid="32"/>
                                        </p:tgtEl>
                                        <p:attrNameLst>
                                          <p:attrName>style.visibility</p:attrName>
                                        </p:attrNameLst>
                                      </p:cBhvr>
                                      <p:to>
                                        <p:strVal val="visible"/>
                                      </p:to>
                                    </p:set>
                                    <p:animEffect transition="in" filter="fade">
                                      <p:cBhvr>
                                        <p:cTn id="45"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9" grpId="0"/>
      <p:bldP spid="22" grpId="0"/>
      <p:bldP spid="28" grpId="0"/>
    </p:bldLst>
  </p:timing>
</p:sld>
</file>

<file path=ppt/slides/slide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161450" y="1164946"/>
            <a:ext cx="2626040"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2</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．闭环渐近状态观测器</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345699" y="1564120"/>
            <a:ext cx="5224507"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闭环渐近状态观测器的原理框图如图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4-15</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所示。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pic>
        <p:nvPicPr>
          <p:cNvPr id="5122" name="Picture 2" descr="9-20"/>
          <p:cNvPicPr>
            <a:picLocks noChangeAspect="1" noChangeArrowheads="1"/>
          </p:cNvPicPr>
          <p:nvPr/>
        </p:nvPicPr>
        <p:blipFill>
          <a:blip r:embed="rId3">
            <a:lum bright="-18000" contrast="36000"/>
            <a:extLst>
              <a:ext uri="{28A0092B-C50C-407E-A947-70E740481C1C}">
                <a14:useLocalDpi xmlns:a14="http://schemas.microsoft.com/office/drawing/2010/main" val="0"/>
              </a:ext>
            </a:extLst>
          </a:blip>
          <a:srcRect/>
          <a:stretch>
            <a:fillRect/>
          </a:stretch>
        </p:blipFill>
        <p:spPr bwMode="auto">
          <a:xfrm>
            <a:off x="2098834" y="2028341"/>
            <a:ext cx="4150538" cy="23606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矩形 5"/>
          <p:cNvSpPr/>
          <p:nvPr/>
        </p:nvSpPr>
        <p:spPr>
          <a:xfrm>
            <a:off x="2370292" y="4388959"/>
            <a:ext cx="3199915" cy="352019"/>
          </a:xfrm>
          <a:prstGeom prst="rect">
            <a:avLst/>
          </a:prstGeom>
        </p:spPr>
        <p:txBody>
          <a:bodyPr wrap="none">
            <a:spAutoFit/>
          </a:bodyPr>
          <a:lstStyle/>
          <a:p>
            <a:pPr marL="0" marR="0" lvl="0" indent="228600" algn="ctr" defTabSz="914400" rtl="0" eaLnBrk="1" fontAlgn="auto" latinLnBrk="0" hangingPunct="1">
              <a:lnSpc>
                <a:spcPct val="125000"/>
              </a:lnSpc>
              <a:spcBef>
                <a:spcPts val="0"/>
              </a:spcBef>
              <a:spcAft>
                <a:spcPts val="0"/>
              </a:spcAft>
              <a:buClrTx/>
              <a:buSzTx/>
              <a:buFontTx/>
              <a:buNone/>
              <a:tabLst/>
              <a:defRPr/>
            </a:pP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图</a:t>
            </a:r>
            <a:r>
              <a:rPr kumimoji="0" lang="en-US"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4-15 </a:t>
            </a: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闭环渐近状态观测器原理框图</a:t>
            </a:r>
            <a:endParaRPr kumimoji="0" lang="zh-CN" altLang="zh-CN" sz="10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7" name="矩形 6"/>
          <p:cNvSpPr/>
          <p:nvPr/>
        </p:nvSpPr>
        <p:spPr>
          <a:xfrm>
            <a:off x="471735" y="4717895"/>
            <a:ext cx="8329365"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因为存在闭环，所以有使</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下降的反馈机制；渐近指的是当</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8" name="Rectangle 4"/>
          <p:cNvSpPr>
            <a:spLocks noChangeArrowheads="1"/>
          </p:cNvSpPr>
          <p:nvPr/>
        </p:nvSpPr>
        <p:spPr bwMode="auto">
          <a:xfrm>
            <a:off x="2156737" y="550518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3288440" y="4751374"/>
          <a:ext cx="403584" cy="288275"/>
        </p:xfrm>
        <a:graphic>
          <a:graphicData uri="http://schemas.openxmlformats.org/presentationml/2006/ole">
            <mc:AlternateContent xmlns:mc="http://schemas.openxmlformats.org/markup-compatibility/2006">
              <mc:Choice xmlns:v="urn:schemas-microsoft-com:vml" Requires="v">
                <p:oleObj spid="_x0000_s355330" name="公式" r:id="rId4" imgW="330057" imgH="241195" progId="Equation.3">
                  <p:embed/>
                </p:oleObj>
              </mc:Choice>
              <mc:Fallback>
                <p:oleObj name="公式" r:id="rId4" imgW="330057" imgH="241195" progId="Equation.3">
                  <p:embed/>
                  <p:pic>
                    <p:nvPicPr>
                      <p:cNvPr id="9" name="对象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88440" y="4751374"/>
                        <a:ext cx="403584" cy="288275"/>
                      </a:xfrm>
                      <a:prstGeom prst="rect">
                        <a:avLst/>
                      </a:prstGeom>
                      <a:noFill/>
                    </p:spPr>
                  </p:pic>
                </p:oleObj>
              </mc:Fallback>
            </mc:AlternateContent>
          </a:graphicData>
        </a:graphic>
      </p:graphicFrame>
      <p:sp>
        <p:nvSpPr>
          <p:cNvPr id="10" name="Rectangle 6"/>
          <p:cNvSpPr>
            <a:spLocks noChangeArrowheads="1"/>
          </p:cNvSpPr>
          <p:nvPr/>
        </p:nvSpPr>
        <p:spPr bwMode="auto">
          <a:xfrm>
            <a:off x="3920491" y="546554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6912312" y="4783487"/>
          <a:ext cx="1788824" cy="292292"/>
        </p:xfrm>
        <a:graphic>
          <a:graphicData uri="http://schemas.openxmlformats.org/presentationml/2006/ole">
            <mc:AlternateContent xmlns:mc="http://schemas.openxmlformats.org/markup-compatibility/2006">
              <mc:Choice xmlns:v="urn:schemas-microsoft-com:vml" Requires="v">
                <p:oleObj spid="_x0000_s355331" name="公式" r:id="rId6" imgW="1459866" imgH="241195" progId="Equation.3">
                  <p:embed/>
                </p:oleObj>
              </mc:Choice>
              <mc:Fallback>
                <p:oleObj name="公式" r:id="rId6" imgW="1459866" imgH="241195" progId="Equation.3">
                  <p:embed/>
                  <p:pic>
                    <p:nvPicPr>
                      <p:cNvPr id="11" name="对象 1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912312" y="4783487"/>
                        <a:ext cx="1788824" cy="292292"/>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0D753BF-913D-48CF-8C5E-0494F226B0A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443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9779561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5122"/>
                                        </p:tgtEl>
                                        <p:attrNameLst>
                                          <p:attrName>style.visibility</p:attrName>
                                        </p:attrNameLst>
                                      </p:cBhvr>
                                      <p:to>
                                        <p:strVal val="visible"/>
                                      </p:to>
                                    </p:set>
                                    <p:animEffect transition="in" filter="fade">
                                      <p:cBhvr>
                                        <p:cTn id="10" dur="500"/>
                                        <p:tgtEl>
                                          <p:spTgt spid="5122"/>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fade">
                                      <p:cBhvr>
                                        <p:cTn id="13" dur="500"/>
                                        <p:tgtEl>
                                          <p:spTgt spid="6"/>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500"/>
                                        <p:tgtEl>
                                          <p:spTgt spid="7"/>
                                        </p:tgtEl>
                                      </p:cBhvr>
                                    </p:animEffect>
                                  </p:childTnLst>
                                </p:cTn>
                              </p:par>
                              <p:par>
                                <p:cTn id="19" presetID="10" presetClass="entr" presetSubtype="0" fill="hold" nodeType="with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500"/>
                                        <p:tgtEl>
                                          <p:spTgt spid="9"/>
                                        </p:tgtEl>
                                      </p:cBhvr>
                                    </p:animEffect>
                                  </p:childTnLst>
                                </p:cTn>
                              </p:par>
                              <p:par>
                                <p:cTn id="22" presetID="10" presetClass="entr" presetSubtype="0" fill="hold" nodeType="withEffect">
                                  <p:stCondLst>
                                    <p:cond delay="0"/>
                                  </p:stCondLst>
                                  <p:childTnLst>
                                    <p:set>
                                      <p:cBhvr>
                                        <p:cTn id="23" dur="1" fill="hold">
                                          <p:stCondLst>
                                            <p:cond delay="0"/>
                                          </p:stCondLst>
                                        </p:cTn>
                                        <p:tgtEl>
                                          <p:spTgt spid="11"/>
                                        </p:tgtEl>
                                        <p:attrNameLst>
                                          <p:attrName>style.visibility</p:attrName>
                                        </p:attrNameLst>
                                      </p:cBhvr>
                                      <p:to>
                                        <p:strVal val="visible"/>
                                      </p:to>
                                    </p:set>
                                    <p:animEffect transition="in" filter="fade">
                                      <p:cBhvr>
                                        <p:cTn id="24"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Lst>
  </p:timing>
</p:sld>
</file>

<file path=ppt/slides/slide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136802" y="1125493"/>
            <a:ext cx="4801314"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下面对闭环渐近状态观测器进行误差分析。</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529218" y="1537525"/>
            <a:ext cx="2031325"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原系统方程为：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Rectangle 2"/>
          <p:cNvSpPr>
            <a:spLocks noChangeArrowheads="1"/>
          </p:cNvSpPr>
          <p:nvPr/>
        </p:nvSpPr>
        <p:spPr bwMode="auto">
          <a:xfrm>
            <a:off x="3291841" y="229609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3554730" y="1885465"/>
          <a:ext cx="1497526" cy="713108"/>
        </p:xfrm>
        <a:graphic>
          <a:graphicData uri="http://schemas.openxmlformats.org/presentationml/2006/ole">
            <mc:AlternateContent xmlns:mc="http://schemas.openxmlformats.org/markup-compatibility/2006">
              <mc:Choice xmlns:v="urn:schemas-microsoft-com:vml" Requires="v">
                <p:oleObj spid="_x0000_s356354" name="Equation" r:id="rId3" imgW="1016000" imgH="482600" progId="Equation.DSMT4">
                  <p:embed/>
                </p:oleObj>
              </mc:Choice>
              <mc:Fallback>
                <p:oleObj name="Equation" r:id="rId3" imgW="1016000" imgH="482600"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554730" y="1885465"/>
                        <a:ext cx="1497526" cy="713108"/>
                      </a:xfrm>
                      <a:prstGeom prst="rect">
                        <a:avLst/>
                      </a:prstGeom>
                      <a:noFill/>
                    </p:spPr>
                  </p:pic>
                </p:oleObj>
              </mc:Fallback>
            </mc:AlternateContent>
          </a:graphicData>
        </a:graphic>
      </p:graphicFrame>
      <p:sp>
        <p:nvSpPr>
          <p:cNvPr id="8" name="矩形 7"/>
          <p:cNvSpPr/>
          <p:nvPr/>
        </p:nvSpPr>
        <p:spPr>
          <a:xfrm>
            <a:off x="529218" y="2636495"/>
            <a:ext cx="2031325"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观测器方程为：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9" name="Rectangle 4"/>
          <p:cNvSpPr>
            <a:spLocks noChangeArrowheads="1"/>
          </p:cNvSpPr>
          <p:nvPr/>
        </p:nvSpPr>
        <p:spPr bwMode="auto">
          <a:xfrm>
            <a:off x="2253641" y="358911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2722270" y="3061342"/>
          <a:ext cx="3392837" cy="621669"/>
        </p:xfrm>
        <a:graphic>
          <a:graphicData uri="http://schemas.openxmlformats.org/presentationml/2006/ole">
            <mc:AlternateContent xmlns:mc="http://schemas.openxmlformats.org/markup-compatibility/2006">
              <mc:Choice xmlns:v="urn:schemas-microsoft-com:vml" Requires="v">
                <p:oleObj spid="_x0000_s356355" name="Equation" r:id="rId5" imgW="3098800" imgH="558800" progId="Equation.DSMT4">
                  <p:embed/>
                </p:oleObj>
              </mc:Choice>
              <mc:Fallback>
                <p:oleObj name="Equation" r:id="rId5" imgW="3098800" imgH="558800" progId="Equation.DSMT4">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22270" y="3061342"/>
                        <a:ext cx="3392837" cy="621669"/>
                      </a:xfrm>
                      <a:prstGeom prst="rect">
                        <a:avLst/>
                      </a:prstGeom>
                      <a:noFill/>
                    </p:spPr>
                  </p:pic>
                </p:oleObj>
              </mc:Fallback>
            </mc:AlternateContent>
          </a:graphicData>
        </a:graphic>
      </p:graphicFrame>
      <p:sp>
        <p:nvSpPr>
          <p:cNvPr id="11" name="矩形 10"/>
          <p:cNvSpPr/>
          <p:nvPr/>
        </p:nvSpPr>
        <p:spPr>
          <a:xfrm>
            <a:off x="7305995" y="3016744"/>
            <a:ext cx="1069524" cy="438582"/>
          </a:xfrm>
          <a:prstGeom prst="rect">
            <a:avLst/>
          </a:prstGeom>
        </p:spPr>
        <p:txBody>
          <a:bodyPr wrap="none">
            <a:spAutoFit/>
          </a:bodyPr>
          <a:lstStyle/>
          <a:p>
            <a:pPr marL="0" marR="0" lvl="0" indent="0" algn="r" defTabSz="914400" rtl="0" eaLnBrk="1" fontAlgn="auto" latinLnBrk="1"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4-30</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2" name="矩形 11"/>
          <p:cNvSpPr/>
          <p:nvPr/>
        </p:nvSpPr>
        <p:spPr>
          <a:xfrm>
            <a:off x="529218" y="3773924"/>
            <a:ext cx="5032147"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上面两式相减，得系统的状态估值误差方程为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2253641" y="4244427"/>
          <a:ext cx="4754809" cy="381965"/>
        </p:xfrm>
        <a:graphic>
          <a:graphicData uri="http://schemas.openxmlformats.org/presentationml/2006/ole">
            <mc:AlternateContent xmlns:mc="http://schemas.openxmlformats.org/markup-compatibility/2006">
              <mc:Choice xmlns:v="urn:schemas-microsoft-com:vml" Requires="v">
                <p:oleObj spid="_x0000_s356356" name="Equation" r:id="rId7" imgW="3479800" imgH="279400" progId="Equation.DSMT4">
                  <p:embed/>
                </p:oleObj>
              </mc:Choice>
              <mc:Fallback>
                <p:oleObj name="Equation" r:id="rId7" imgW="3479800" imgH="279400" progId="Equation.DSMT4">
                  <p:embed/>
                  <p:pic>
                    <p:nvPicPr>
                      <p:cNvPr id="14" name="对象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253641" y="4244427"/>
                        <a:ext cx="4754809" cy="381965"/>
                      </a:xfrm>
                      <a:prstGeom prst="rect">
                        <a:avLst/>
                      </a:prstGeom>
                      <a:noFill/>
                    </p:spPr>
                  </p:pic>
                </p:oleObj>
              </mc:Fallback>
            </mc:AlternateContent>
          </a:graphicData>
        </a:graphic>
      </p:graphicFrame>
      <p:sp>
        <p:nvSpPr>
          <p:cNvPr id="15" name="矩形 14"/>
          <p:cNvSpPr/>
          <p:nvPr/>
        </p:nvSpPr>
        <p:spPr>
          <a:xfrm>
            <a:off x="552302" y="4762334"/>
            <a:ext cx="7823217"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所以，系统的状态误差向量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的变化规律不是取决于原系统的</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阵，而是取决于矩阵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。此阵特征值任意配置的条件是</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C</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能观。</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7" name="对象 16"/>
          <p:cNvGraphicFramePr>
            <a:graphicFrameLocks noChangeAspect="1"/>
          </p:cNvGraphicFramePr>
          <p:nvPr>
            <p:extLst/>
          </p:nvPr>
        </p:nvGraphicFramePr>
        <p:xfrm>
          <a:off x="3554730" y="4843381"/>
          <a:ext cx="240030" cy="265296"/>
        </p:xfrm>
        <a:graphic>
          <a:graphicData uri="http://schemas.openxmlformats.org/presentationml/2006/ole">
            <mc:AlternateContent xmlns:mc="http://schemas.openxmlformats.org/markup-compatibility/2006">
              <mc:Choice xmlns:v="urn:schemas-microsoft-com:vml" Requires="v">
                <p:oleObj spid="_x0000_s356357" name="公式" r:id="rId9" imgW="177569" imgH="202936" progId="Equation.3">
                  <p:embed/>
                </p:oleObj>
              </mc:Choice>
              <mc:Fallback>
                <p:oleObj name="公式" r:id="rId9" imgW="177569" imgH="202936" progId="Equation.3">
                  <p:embed/>
                  <p:pic>
                    <p:nvPicPr>
                      <p:cNvPr id="17" name="对象 1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554730" y="4843381"/>
                        <a:ext cx="240030" cy="265296"/>
                      </a:xfrm>
                      <a:prstGeom prst="rect">
                        <a:avLst/>
                      </a:prstGeom>
                      <a:noFill/>
                    </p:spPr>
                  </p:pic>
                </p:oleObj>
              </mc:Fallback>
            </mc:AlternateContent>
          </a:graphicData>
        </a:graphic>
      </p:graphicFrame>
      <p:graphicFrame>
        <p:nvGraphicFramePr>
          <p:cNvPr id="19" name="对象 18"/>
          <p:cNvGraphicFramePr>
            <a:graphicFrameLocks noChangeAspect="1"/>
          </p:cNvGraphicFramePr>
          <p:nvPr>
            <p:extLst/>
          </p:nvPr>
        </p:nvGraphicFramePr>
        <p:xfrm>
          <a:off x="1819299" y="5187808"/>
          <a:ext cx="814388" cy="300038"/>
        </p:xfrm>
        <a:graphic>
          <a:graphicData uri="http://schemas.openxmlformats.org/presentationml/2006/ole">
            <mc:AlternateContent xmlns:mc="http://schemas.openxmlformats.org/markup-compatibility/2006">
              <mc:Choice xmlns:v="urn:schemas-microsoft-com:vml" Requires="v">
                <p:oleObj spid="_x0000_s356358" name="公式" r:id="rId11" imgW="545626" imgH="203024" progId="Equation.3">
                  <p:embed/>
                </p:oleObj>
              </mc:Choice>
              <mc:Fallback>
                <p:oleObj name="公式" r:id="rId11" imgW="545626" imgH="203024" progId="Equation.3">
                  <p:embed/>
                  <p:pic>
                    <p:nvPicPr>
                      <p:cNvPr id="19" name="对象 1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819299" y="5187808"/>
                        <a:ext cx="814388" cy="300038"/>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0D753BF-913D-48CF-8C5E-0494F226B0A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444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4142276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nodeType="with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500"/>
                                        <p:tgtEl>
                                          <p:spTgt spid="10"/>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fade">
                                      <p:cBhvr>
                                        <p:cTn id="21" dur="500"/>
                                        <p:tgtEl>
                                          <p:spTgt spid="11"/>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2"/>
                                        </p:tgtEl>
                                        <p:attrNameLst>
                                          <p:attrName>style.visibility</p:attrName>
                                        </p:attrNameLst>
                                      </p:cBhvr>
                                      <p:to>
                                        <p:strVal val="visible"/>
                                      </p:to>
                                    </p:set>
                                    <p:animEffect transition="in" filter="fade">
                                      <p:cBhvr>
                                        <p:cTn id="26" dur="500"/>
                                        <p:tgtEl>
                                          <p:spTgt spid="12"/>
                                        </p:tgtEl>
                                      </p:cBhvr>
                                    </p:animEffect>
                                  </p:childTnLst>
                                </p:cTn>
                              </p:par>
                              <p:par>
                                <p:cTn id="27" presetID="10" presetClass="entr" presetSubtype="0" fill="hold" nodeType="withEffect">
                                  <p:stCondLst>
                                    <p:cond delay="0"/>
                                  </p:stCondLst>
                                  <p:childTnLst>
                                    <p:set>
                                      <p:cBhvr>
                                        <p:cTn id="28" dur="1" fill="hold">
                                          <p:stCondLst>
                                            <p:cond delay="0"/>
                                          </p:stCondLst>
                                        </p:cTn>
                                        <p:tgtEl>
                                          <p:spTgt spid="14"/>
                                        </p:tgtEl>
                                        <p:attrNameLst>
                                          <p:attrName>style.visibility</p:attrName>
                                        </p:attrNameLst>
                                      </p:cBhvr>
                                      <p:to>
                                        <p:strVal val="visible"/>
                                      </p:to>
                                    </p:set>
                                    <p:animEffect transition="in" filter="fade">
                                      <p:cBhvr>
                                        <p:cTn id="29" dur="500"/>
                                        <p:tgtEl>
                                          <p:spTgt spid="14"/>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nodeType="clickEffect">
                                  <p:stCondLst>
                                    <p:cond delay="0"/>
                                  </p:stCondLst>
                                  <p:childTnLst>
                                    <p:set>
                                      <p:cBhvr>
                                        <p:cTn id="33" dur="1" fill="hold">
                                          <p:stCondLst>
                                            <p:cond delay="0"/>
                                          </p:stCondLst>
                                        </p:cTn>
                                        <p:tgtEl>
                                          <p:spTgt spid="19"/>
                                        </p:tgtEl>
                                        <p:attrNameLst>
                                          <p:attrName>style.visibility</p:attrName>
                                        </p:attrNameLst>
                                      </p:cBhvr>
                                      <p:to>
                                        <p:strVal val="visible"/>
                                      </p:to>
                                    </p:set>
                                    <p:animEffect transition="in" filter="fade">
                                      <p:cBhvr>
                                        <p:cTn id="34" dur="500"/>
                                        <p:tgtEl>
                                          <p:spTgt spid="19"/>
                                        </p:tgtEl>
                                      </p:cBhvr>
                                    </p:animEffect>
                                  </p:childTnLst>
                                </p:cTn>
                              </p:par>
                              <p:par>
                                <p:cTn id="35" presetID="10" presetClass="entr" presetSubtype="0" fill="hold" nodeType="withEffect">
                                  <p:stCondLst>
                                    <p:cond delay="0"/>
                                  </p:stCondLst>
                                  <p:childTnLst>
                                    <p:set>
                                      <p:cBhvr>
                                        <p:cTn id="36" dur="1" fill="hold">
                                          <p:stCondLst>
                                            <p:cond delay="0"/>
                                          </p:stCondLst>
                                        </p:cTn>
                                        <p:tgtEl>
                                          <p:spTgt spid="17"/>
                                        </p:tgtEl>
                                        <p:attrNameLst>
                                          <p:attrName>style.visibility</p:attrName>
                                        </p:attrNameLst>
                                      </p:cBhvr>
                                      <p:to>
                                        <p:strVal val="visible"/>
                                      </p:to>
                                    </p:set>
                                    <p:animEffect transition="in" filter="fade">
                                      <p:cBhvr>
                                        <p:cTn id="37" dur="500"/>
                                        <p:tgtEl>
                                          <p:spTgt spid="17"/>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15"/>
                                        </p:tgtEl>
                                        <p:attrNameLst>
                                          <p:attrName>style.visibility</p:attrName>
                                        </p:attrNameLst>
                                      </p:cBhvr>
                                      <p:to>
                                        <p:strVal val="visible"/>
                                      </p:to>
                                    </p:set>
                                    <p:animEffect transition="in" filter="fade">
                                      <p:cBhvr>
                                        <p:cTn id="40"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8" grpId="0"/>
      <p:bldP spid="11" grpId="0"/>
      <p:bldP spid="12" grpId="0"/>
      <p:bldP spid="15" grpId="0"/>
    </p:bldLst>
  </p:timing>
</p:sld>
</file>

<file path=ppt/slides/slide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62775" y="1258783"/>
            <a:ext cx="3982180" cy="496290"/>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4.6.3 </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闭环状态观测器的存在性</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563836" y="1787266"/>
            <a:ext cx="7791494" cy="78483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定理：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对线性定常系统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，状态观测器存在的充要条件是</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的不能观子系统为渐近稳定。</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2983230" y="1852124"/>
          <a:ext cx="994410" cy="271203"/>
        </p:xfrm>
        <a:graphic>
          <a:graphicData uri="http://schemas.openxmlformats.org/presentationml/2006/ole">
            <mc:AlternateContent xmlns:mc="http://schemas.openxmlformats.org/markup-compatibility/2006">
              <mc:Choice xmlns:v="urn:schemas-microsoft-com:vml" Requires="v">
                <p:oleObj spid="_x0000_s357378" name="Equation" r:id="rId3" imgW="939392" imgH="253890" progId="Equation.DSMT4">
                  <p:embed/>
                </p:oleObj>
              </mc:Choice>
              <mc:Fallback>
                <p:oleObj name="Equation" r:id="rId3" imgW="939392" imgH="253890"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83230" y="1852124"/>
                        <a:ext cx="994410" cy="271203"/>
                      </a:xfrm>
                      <a:prstGeom prst="rect">
                        <a:avLst/>
                      </a:prstGeom>
                      <a:noFill/>
                    </p:spPr>
                  </p:pic>
                </p:oleObj>
              </mc:Fallback>
            </mc:AlternateContent>
          </a:graphicData>
        </a:graphic>
      </p:graphicFrame>
      <p:graphicFrame>
        <p:nvGraphicFramePr>
          <p:cNvPr id="9" name="对象 8"/>
          <p:cNvGraphicFramePr>
            <a:graphicFrameLocks noChangeAspect="1"/>
          </p:cNvGraphicFramePr>
          <p:nvPr>
            <p:extLst/>
          </p:nvPr>
        </p:nvGraphicFramePr>
        <p:xfrm>
          <a:off x="7120890" y="1852124"/>
          <a:ext cx="308610" cy="260390"/>
        </p:xfrm>
        <a:graphic>
          <a:graphicData uri="http://schemas.openxmlformats.org/presentationml/2006/ole">
            <mc:AlternateContent xmlns:mc="http://schemas.openxmlformats.org/markup-compatibility/2006">
              <mc:Choice xmlns:v="urn:schemas-microsoft-com:vml" Requires="v">
                <p:oleObj spid="_x0000_s357379" name="Equation" r:id="rId5" imgW="304536" imgH="253780" progId="Equation.DSMT4">
                  <p:embed/>
                </p:oleObj>
              </mc:Choice>
              <mc:Fallback>
                <p:oleObj name="Equation" r:id="rId5" imgW="304536" imgH="25378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20890" y="1852124"/>
                        <a:ext cx="308610" cy="260390"/>
                      </a:xfrm>
                      <a:prstGeom prst="rect">
                        <a:avLst/>
                      </a:prstGeom>
                      <a:noFill/>
                    </p:spPr>
                  </p:pic>
                </p:oleObj>
              </mc:Fallback>
            </mc:AlternateContent>
          </a:graphicData>
        </a:graphic>
      </p:graphicFrame>
      <p:sp>
        <p:nvSpPr>
          <p:cNvPr id="10" name="矩形 9"/>
          <p:cNvSpPr/>
          <p:nvPr/>
        </p:nvSpPr>
        <p:spPr>
          <a:xfrm>
            <a:off x="540151" y="2487298"/>
            <a:ext cx="881973"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证明：</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1" name="矩形 10"/>
          <p:cNvSpPr/>
          <p:nvPr/>
        </p:nvSpPr>
        <p:spPr>
          <a:xfrm>
            <a:off x="1131569" y="2519285"/>
            <a:ext cx="7040880" cy="78483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不完全能观，可进行能观性结构分解。这里，不妨设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已具有能观性分解形式。即：</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2094020" y="2542398"/>
          <a:ext cx="1246138" cy="339856"/>
        </p:xfrm>
        <a:graphic>
          <a:graphicData uri="http://schemas.openxmlformats.org/presentationml/2006/ole">
            <mc:AlternateContent xmlns:mc="http://schemas.openxmlformats.org/markup-compatibility/2006">
              <mc:Choice xmlns:v="urn:schemas-microsoft-com:vml" Requires="v">
                <p:oleObj spid="_x0000_s357380" name="Equation" r:id="rId7" imgW="939392" imgH="253890" progId="Equation.DSMT4">
                  <p:embed/>
                </p:oleObj>
              </mc:Choice>
              <mc:Fallback>
                <p:oleObj name="Equation" r:id="rId7" imgW="939392" imgH="253890" progId="Equation.DSMT4">
                  <p:embed/>
                  <p:pic>
                    <p:nvPicPr>
                      <p:cNvPr id="13" name="对象 1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94020" y="2542398"/>
                        <a:ext cx="1246138" cy="339856"/>
                      </a:xfrm>
                      <a:prstGeom prst="rect">
                        <a:avLst/>
                      </a:prstGeom>
                      <a:noFill/>
                    </p:spPr>
                  </p:pic>
                </p:oleObj>
              </mc:Fallback>
            </mc:AlternateContent>
          </a:graphicData>
        </a:graphic>
      </p:graphicFrame>
      <p:sp>
        <p:nvSpPr>
          <p:cNvPr id="14" name="Rectangle 8"/>
          <p:cNvSpPr>
            <a:spLocks noChangeArrowheads="1"/>
          </p:cNvSpPr>
          <p:nvPr/>
        </p:nvSpPr>
        <p:spPr bwMode="auto">
          <a:xfrm>
            <a:off x="3624025" y="274608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5" name="对象 14"/>
          <p:cNvGraphicFramePr>
            <a:graphicFrameLocks noChangeAspect="1"/>
          </p:cNvGraphicFramePr>
          <p:nvPr>
            <p:extLst/>
          </p:nvPr>
        </p:nvGraphicFramePr>
        <p:xfrm>
          <a:off x="1707356" y="2914242"/>
          <a:ext cx="1082678" cy="295276"/>
        </p:xfrm>
        <a:graphic>
          <a:graphicData uri="http://schemas.openxmlformats.org/presentationml/2006/ole">
            <mc:AlternateContent xmlns:mc="http://schemas.openxmlformats.org/markup-compatibility/2006">
              <mc:Choice xmlns:v="urn:schemas-microsoft-com:vml" Requires="v">
                <p:oleObj spid="_x0000_s357381" name="Equation" r:id="rId8" imgW="939392" imgH="253890" progId="Equation.DSMT4">
                  <p:embed/>
                </p:oleObj>
              </mc:Choice>
              <mc:Fallback>
                <p:oleObj name="Equation" r:id="rId8" imgW="939392" imgH="253890" progId="Equation.DSMT4">
                  <p:embed/>
                  <p:pic>
                    <p:nvPicPr>
                      <p:cNvPr id="15" name="对象 1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07356" y="2914242"/>
                        <a:ext cx="1082678" cy="295276"/>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2247330" y="3384212"/>
          <a:ext cx="3884011" cy="628840"/>
        </p:xfrm>
        <a:graphic>
          <a:graphicData uri="http://schemas.openxmlformats.org/presentationml/2006/ole">
            <mc:AlternateContent xmlns:mc="http://schemas.openxmlformats.org/markup-compatibility/2006">
              <mc:Choice xmlns:v="urn:schemas-microsoft-com:vml" Requires="v">
                <p:oleObj spid="_x0000_s357382" name="Equation" r:id="rId9" imgW="2997200" imgH="482600" progId="Equation.DSMT4">
                  <p:embed/>
                </p:oleObj>
              </mc:Choice>
              <mc:Fallback>
                <p:oleObj name="Equation" r:id="rId9" imgW="2997200" imgH="482600" progId="Equation.DSMT4">
                  <p:embed/>
                  <p:pic>
                    <p:nvPicPr>
                      <p:cNvPr id="17" name="对象 1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247330" y="3384212"/>
                        <a:ext cx="3884011" cy="628840"/>
                      </a:xfrm>
                      <a:prstGeom prst="rect">
                        <a:avLst/>
                      </a:prstGeom>
                      <a:noFill/>
                    </p:spPr>
                  </p:pic>
                </p:oleObj>
              </mc:Fallback>
            </mc:AlternateContent>
          </a:graphicData>
        </a:graphic>
      </p:graphicFrame>
      <p:sp>
        <p:nvSpPr>
          <p:cNvPr id="18" name="矩形 17"/>
          <p:cNvSpPr/>
          <p:nvPr/>
        </p:nvSpPr>
        <p:spPr>
          <a:xfrm>
            <a:off x="6872092" y="3497680"/>
            <a:ext cx="1300357" cy="438582"/>
          </a:xfrm>
          <a:prstGeom prst="rect">
            <a:avLst/>
          </a:prstGeom>
        </p:spPr>
        <p:txBody>
          <a:bodyPr wrap="none">
            <a:spAutoFit/>
          </a:bodyPr>
          <a:lstStyle/>
          <a:p>
            <a:pPr marL="0" marR="0" lvl="0" indent="228600" algn="r"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4-31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9" name="矩形 18"/>
          <p:cNvSpPr/>
          <p:nvPr/>
        </p:nvSpPr>
        <p:spPr>
          <a:xfrm>
            <a:off x="1155144" y="4214617"/>
            <a:ext cx="7040880" cy="78483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式中：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，能观子状态向量；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，不能观子状态向量；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，能观子系统；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，不能观子系统；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，两个子系统的耦合项。</a:t>
            </a:r>
          </a:p>
        </p:txBody>
      </p:sp>
      <p:graphicFrame>
        <p:nvGraphicFramePr>
          <p:cNvPr id="21" name="对象 20"/>
          <p:cNvGraphicFramePr>
            <a:graphicFrameLocks noChangeAspect="1"/>
          </p:cNvGraphicFramePr>
          <p:nvPr>
            <p:extLst/>
          </p:nvPr>
        </p:nvGraphicFramePr>
        <p:xfrm>
          <a:off x="1812556" y="4227155"/>
          <a:ext cx="281464" cy="397361"/>
        </p:xfrm>
        <a:graphic>
          <a:graphicData uri="http://schemas.openxmlformats.org/presentationml/2006/ole">
            <mc:AlternateContent xmlns:mc="http://schemas.openxmlformats.org/markup-compatibility/2006">
              <mc:Choice xmlns:v="urn:schemas-microsoft-com:vml" Requires="v">
                <p:oleObj spid="_x0000_s357383" name="Equation" r:id="rId11" imgW="165028" imgH="228501" progId="Equation.DSMT4">
                  <p:embed/>
                </p:oleObj>
              </mc:Choice>
              <mc:Fallback>
                <p:oleObj name="Equation" r:id="rId11" imgW="165028" imgH="228501" progId="Equation.DSMT4">
                  <p:embed/>
                  <p:pic>
                    <p:nvPicPr>
                      <p:cNvPr id="21" name="对象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812556" y="4227155"/>
                        <a:ext cx="281464" cy="397361"/>
                      </a:xfrm>
                      <a:prstGeom prst="rect">
                        <a:avLst/>
                      </a:prstGeom>
                      <a:noFill/>
                    </p:spPr>
                  </p:pic>
                </p:oleObj>
              </mc:Fallback>
            </mc:AlternateContent>
          </a:graphicData>
        </a:graphic>
      </p:graphicFrame>
      <p:graphicFrame>
        <p:nvGraphicFramePr>
          <p:cNvPr id="23" name="对象 22"/>
          <p:cNvGraphicFramePr>
            <a:graphicFrameLocks noChangeAspect="1"/>
          </p:cNvGraphicFramePr>
          <p:nvPr>
            <p:extLst/>
          </p:nvPr>
        </p:nvGraphicFramePr>
        <p:xfrm>
          <a:off x="4018922" y="4194000"/>
          <a:ext cx="340826" cy="430516"/>
        </p:xfrm>
        <a:graphic>
          <a:graphicData uri="http://schemas.openxmlformats.org/presentationml/2006/ole">
            <mc:AlternateContent xmlns:mc="http://schemas.openxmlformats.org/markup-compatibility/2006">
              <mc:Choice xmlns:v="urn:schemas-microsoft-com:vml" Requires="v">
                <p:oleObj spid="_x0000_s357384" name="Equation" r:id="rId13" imgW="177646" imgH="228402" progId="Equation.DSMT4">
                  <p:embed/>
                </p:oleObj>
              </mc:Choice>
              <mc:Fallback>
                <p:oleObj name="Equation" r:id="rId13" imgW="177646" imgH="228402" progId="Equation.DSMT4">
                  <p:embed/>
                  <p:pic>
                    <p:nvPicPr>
                      <p:cNvPr id="23" name="对象 2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018922" y="4194000"/>
                        <a:ext cx="340826" cy="430516"/>
                      </a:xfrm>
                      <a:prstGeom prst="rect">
                        <a:avLst/>
                      </a:prstGeom>
                      <a:noFill/>
                    </p:spPr>
                  </p:pic>
                </p:oleObj>
              </mc:Fallback>
            </mc:AlternateContent>
          </a:graphicData>
        </a:graphic>
      </p:graphicFrame>
      <p:graphicFrame>
        <p:nvGraphicFramePr>
          <p:cNvPr id="25" name="对象 24"/>
          <p:cNvGraphicFramePr>
            <a:graphicFrameLocks noChangeAspect="1"/>
          </p:cNvGraphicFramePr>
          <p:nvPr>
            <p:extLst/>
          </p:nvPr>
        </p:nvGraphicFramePr>
        <p:xfrm>
          <a:off x="6503855" y="4261411"/>
          <a:ext cx="925644" cy="328847"/>
        </p:xfrm>
        <a:graphic>
          <a:graphicData uri="http://schemas.openxmlformats.org/presentationml/2006/ole">
            <mc:AlternateContent xmlns:mc="http://schemas.openxmlformats.org/markup-compatibility/2006">
              <mc:Choice xmlns:v="urn:schemas-microsoft-com:vml" Requires="v">
                <p:oleObj spid="_x0000_s357385" name="Equation" r:id="rId15" imgW="723586" imgH="253890" progId="Equation.DSMT4">
                  <p:embed/>
                </p:oleObj>
              </mc:Choice>
              <mc:Fallback>
                <p:oleObj name="Equation" r:id="rId15" imgW="723586" imgH="253890" progId="Equation.DSMT4">
                  <p:embed/>
                  <p:pic>
                    <p:nvPicPr>
                      <p:cNvPr id="25" name="对象 24"/>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503855" y="4261411"/>
                        <a:ext cx="925644" cy="328847"/>
                      </a:xfrm>
                      <a:prstGeom prst="rect">
                        <a:avLst/>
                      </a:prstGeom>
                      <a:noFill/>
                    </p:spPr>
                  </p:pic>
                </p:oleObj>
              </mc:Fallback>
            </mc:AlternateContent>
          </a:graphicData>
        </a:graphic>
      </p:graphicFrame>
      <p:graphicFrame>
        <p:nvGraphicFramePr>
          <p:cNvPr id="27" name="对象 26"/>
          <p:cNvGraphicFramePr>
            <a:graphicFrameLocks noChangeAspect="1"/>
          </p:cNvGraphicFramePr>
          <p:nvPr>
            <p:extLst/>
          </p:nvPr>
        </p:nvGraphicFramePr>
        <p:xfrm>
          <a:off x="2065722" y="4637053"/>
          <a:ext cx="917509" cy="344066"/>
        </p:xfrm>
        <a:graphic>
          <a:graphicData uri="http://schemas.openxmlformats.org/presentationml/2006/ole">
            <mc:AlternateContent xmlns:mc="http://schemas.openxmlformats.org/markup-compatibility/2006">
              <mc:Choice xmlns:v="urn:schemas-microsoft-com:vml" Requires="v">
                <p:oleObj spid="_x0000_s357386" name="Equation" r:id="rId17" imgW="685800" imgH="254000" progId="Equation.DSMT4">
                  <p:embed/>
                </p:oleObj>
              </mc:Choice>
              <mc:Fallback>
                <p:oleObj name="Equation" r:id="rId17" imgW="685800" imgH="254000" progId="Equation.DSMT4">
                  <p:embed/>
                  <p:pic>
                    <p:nvPicPr>
                      <p:cNvPr id="27" name="对象 26"/>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065722" y="4637053"/>
                        <a:ext cx="917509" cy="344066"/>
                      </a:xfrm>
                      <a:prstGeom prst="rect">
                        <a:avLst/>
                      </a:prstGeom>
                      <a:noFill/>
                    </p:spPr>
                  </p:pic>
                </p:oleObj>
              </mc:Fallback>
            </mc:AlternateContent>
          </a:graphicData>
        </a:graphic>
      </p:graphicFrame>
      <p:graphicFrame>
        <p:nvGraphicFramePr>
          <p:cNvPr id="29" name="对象 28"/>
          <p:cNvGraphicFramePr>
            <a:graphicFrameLocks noChangeAspect="1"/>
          </p:cNvGraphicFramePr>
          <p:nvPr>
            <p:extLst/>
          </p:nvPr>
        </p:nvGraphicFramePr>
        <p:xfrm>
          <a:off x="4964129" y="4590258"/>
          <a:ext cx="393621" cy="349886"/>
        </p:xfrm>
        <a:graphic>
          <a:graphicData uri="http://schemas.openxmlformats.org/presentationml/2006/ole">
            <mc:AlternateContent xmlns:mc="http://schemas.openxmlformats.org/markup-compatibility/2006">
              <mc:Choice xmlns:v="urn:schemas-microsoft-com:vml" Requires="v">
                <p:oleObj spid="_x0000_s357387" name="Equation" r:id="rId19" imgW="253890" imgH="228501" progId="Equation.DSMT4">
                  <p:embed/>
                </p:oleObj>
              </mc:Choice>
              <mc:Fallback>
                <p:oleObj name="Equation" r:id="rId19" imgW="253890" imgH="228501" progId="Equation.DSMT4">
                  <p:embed/>
                  <p:pic>
                    <p:nvPicPr>
                      <p:cNvPr id="29" name="对象 28"/>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4964129" y="4590258"/>
                        <a:ext cx="393621" cy="349886"/>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0D753BF-913D-48CF-8C5E-0494F226B0A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445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7407162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500"/>
                                        <p:tgtEl>
                                          <p:spTgt spid="10"/>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500"/>
                                        <p:tgtEl>
                                          <p:spTgt spid="11"/>
                                        </p:tgtEl>
                                      </p:cBhvr>
                                    </p:animEffect>
                                  </p:childTnLst>
                                </p:cTn>
                              </p:par>
                              <p:par>
                                <p:cTn id="24" presetID="10" presetClass="entr" presetSubtype="0" fill="hold" nodeType="withEffect">
                                  <p:stCondLst>
                                    <p:cond delay="0"/>
                                  </p:stCondLst>
                                  <p:childTnLst>
                                    <p:set>
                                      <p:cBhvr>
                                        <p:cTn id="25" dur="1" fill="hold">
                                          <p:stCondLst>
                                            <p:cond delay="0"/>
                                          </p:stCondLst>
                                        </p:cTn>
                                        <p:tgtEl>
                                          <p:spTgt spid="13"/>
                                        </p:tgtEl>
                                        <p:attrNameLst>
                                          <p:attrName>style.visibility</p:attrName>
                                        </p:attrNameLst>
                                      </p:cBhvr>
                                      <p:to>
                                        <p:strVal val="visible"/>
                                      </p:to>
                                    </p:set>
                                    <p:animEffect transition="in" filter="fade">
                                      <p:cBhvr>
                                        <p:cTn id="26" dur="500"/>
                                        <p:tgtEl>
                                          <p:spTgt spid="13"/>
                                        </p:tgtEl>
                                      </p:cBhvr>
                                    </p:animEffect>
                                  </p:childTnLst>
                                </p:cTn>
                              </p:par>
                              <p:par>
                                <p:cTn id="27" presetID="10" presetClass="entr" presetSubtype="0" fill="hold" nodeType="withEffect">
                                  <p:stCondLst>
                                    <p:cond delay="0"/>
                                  </p:stCondLst>
                                  <p:childTnLst>
                                    <p:set>
                                      <p:cBhvr>
                                        <p:cTn id="28" dur="1" fill="hold">
                                          <p:stCondLst>
                                            <p:cond delay="0"/>
                                          </p:stCondLst>
                                        </p:cTn>
                                        <p:tgtEl>
                                          <p:spTgt spid="15"/>
                                        </p:tgtEl>
                                        <p:attrNameLst>
                                          <p:attrName>style.visibility</p:attrName>
                                        </p:attrNameLst>
                                      </p:cBhvr>
                                      <p:to>
                                        <p:strVal val="visible"/>
                                      </p:to>
                                    </p:set>
                                    <p:animEffect transition="in" filter="fade">
                                      <p:cBhvr>
                                        <p:cTn id="29" dur="500"/>
                                        <p:tgtEl>
                                          <p:spTgt spid="15"/>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nodeType="clickEffect">
                                  <p:stCondLst>
                                    <p:cond delay="0"/>
                                  </p:stCondLst>
                                  <p:childTnLst>
                                    <p:set>
                                      <p:cBhvr>
                                        <p:cTn id="33" dur="1" fill="hold">
                                          <p:stCondLst>
                                            <p:cond delay="0"/>
                                          </p:stCondLst>
                                        </p:cTn>
                                        <p:tgtEl>
                                          <p:spTgt spid="17"/>
                                        </p:tgtEl>
                                        <p:attrNameLst>
                                          <p:attrName>style.visibility</p:attrName>
                                        </p:attrNameLst>
                                      </p:cBhvr>
                                      <p:to>
                                        <p:strVal val="visible"/>
                                      </p:to>
                                    </p:set>
                                    <p:animEffect transition="in" filter="fade">
                                      <p:cBhvr>
                                        <p:cTn id="34" dur="500"/>
                                        <p:tgtEl>
                                          <p:spTgt spid="17"/>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18"/>
                                        </p:tgtEl>
                                        <p:attrNameLst>
                                          <p:attrName>style.visibility</p:attrName>
                                        </p:attrNameLst>
                                      </p:cBhvr>
                                      <p:to>
                                        <p:strVal val="visible"/>
                                      </p:to>
                                    </p:set>
                                    <p:animEffect transition="in" filter="fade">
                                      <p:cBhvr>
                                        <p:cTn id="37" dur="500"/>
                                        <p:tgtEl>
                                          <p:spTgt spid="18"/>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9"/>
                                        </p:tgtEl>
                                        <p:attrNameLst>
                                          <p:attrName>style.visibility</p:attrName>
                                        </p:attrNameLst>
                                      </p:cBhvr>
                                      <p:to>
                                        <p:strVal val="visible"/>
                                      </p:to>
                                    </p:set>
                                    <p:animEffect transition="in" filter="fade">
                                      <p:cBhvr>
                                        <p:cTn id="42" dur="500"/>
                                        <p:tgtEl>
                                          <p:spTgt spid="19"/>
                                        </p:tgtEl>
                                      </p:cBhvr>
                                    </p:animEffect>
                                  </p:childTnLst>
                                </p:cTn>
                              </p:par>
                              <p:par>
                                <p:cTn id="43" presetID="10" presetClass="entr" presetSubtype="0" fill="hold" nodeType="withEffect">
                                  <p:stCondLst>
                                    <p:cond delay="0"/>
                                  </p:stCondLst>
                                  <p:childTnLst>
                                    <p:set>
                                      <p:cBhvr>
                                        <p:cTn id="44" dur="1" fill="hold">
                                          <p:stCondLst>
                                            <p:cond delay="0"/>
                                          </p:stCondLst>
                                        </p:cTn>
                                        <p:tgtEl>
                                          <p:spTgt spid="21"/>
                                        </p:tgtEl>
                                        <p:attrNameLst>
                                          <p:attrName>style.visibility</p:attrName>
                                        </p:attrNameLst>
                                      </p:cBhvr>
                                      <p:to>
                                        <p:strVal val="visible"/>
                                      </p:to>
                                    </p:set>
                                    <p:animEffect transition="in" filter="fade">
                                      <p:cBhvr>
                                        <p:cTn id="45" dur="500"/>
                                        <p:tgtEl>
                                          <p:spTgt spid="21"/>
                                        </p:tgtEl>
                                      </p:cBhvr>
                                    </p:animEffect>
                                  </p:childTnLst>
                                </p:cTn>
                              </p:par>
                              <p:par>
                                <p:cTn id="46" presetID="10" presetClass="entr" presetSubtype="0" fill="hold" nodeType="withEffect">
                                  <p:stCondLst>
                                    <p:cond delay="0"/>
                                  </p:stCondLst>
                                  <p:childTnLst>
                                    <p:set>
                                      <p:cBhvr>
                                        <p:cTn id="47" dur="1" fill="hold">
                                          <p:stCondLst>
                                            <p:cond delay="0"/>
                                          </p:stCondLst>
                                        </p:cTn>
                                        <p:tgtEl>
                                          <p:spTgt spid="23"/>
                                        </p:tgtEl>
                                        <p:attrNameLst>
                                          <p:attrName>style.visibility</p:attrName>
                                        </p:attrNameLst>
                                      </p:cBhvr>
                                      <p:to>
                                        <p:strVal val="visible"/>
                                      </p:to>
                                    </p:set>
                                    <p:animEffect transition="in" filter="fade">
                                      <p:cBhvr>
                                        <p:cTn id="48" dur="500"/>
                                        <p:tgtEl>
                                          <p:spTgt spid="23"/>
                                        </p:tgtEl>
                                      </p:cBhvr>
                                    </p:animEffect>
                                  </p:childTnLst>
                                </p:cTn>
                              </p:par>
                              <p:par>
                                <p:cTn id="49" presetID="10" presetClass="entr" presetSubtype="0" fill="hold" nodeType="withEffect">
                                  <p:stCondLst>
                                    <p:cond delay="0"/>
                                  </p:stCondLst>
                                  <p:childTnLst>
                                    <p:set>
                                      <p:cBhvr>
                                        <p:cTn id="50" dur="1" fill="hold">
                                          <p:stCondLst>
                                            <p:cond delay="0"/>
                                          </p:stCondLst>
                                        </p:cTn>
                                        <p:tgtEl>
                                          <p:spTgt spid="29"/>
                                        </p:tgtEl>
                                        <p:attrNameLst>
                                          <p:attrName>style.visibility</p:attrName>
                                        </p:attrNameLst>
                                      </p:cBhvr>
                                      <p:to>
                                        <p:strVal val="visible"/>
                                      </p:to>
                                    </p:set>
                                    <p:animEffect transition="in" filter="fade">
                                      <p:cBhvr>
                                        <p:cTn id="51" dur="500"/>
                                        <p:tgtEl>
                                          <p:spTgt spid="29"/>
                                        </p:tgtEl>
                                      </p:cBhvr>
                                    </p:animEffect>
                                  </p:childTnLst>
                                </p:cTn>
                              </p:par>
                              <p:par>
                                <p:cTn id="52" presetID="10" presetClass="entr" presetSubtype="0" fill="hold" nodeType="withEffect">
                                  <p:stCondLst>
                                    <p:cond delay="0"/>
                                  </p:stCondLst>
                                  <p:childTnLst>
                                    <p:set>
                                      <p:cBhvr>
                                        <p:cTn id="53" dur="1" fill="hold">
                                          <p:stCondLst>
                                            <p:cond delay="0"/>
                                          </p:stCondLst>
                                        </p:cTn>
                                        <p:tgtEl>
                                          <p:spTgt spid="25"/>
                                        </p:tgtEl>
                                        <p:attrNameLst>
                                          <p:attrName>style.visibility</p:attrName>
                                        </p:attrNameLst>
                                      </p:cBhvr>
                                      <p:to>
                                        <p:strVal val="visible"/>
                                      </p:to>
                                    </p:set>
                                    <p:animEffect transition="in" filter="fade">
                                      <p:cBhvr>
                                        <p:cTn id="54" dur="500"/>
                                        <p:tgtEl>
                                          <p:spTgt spid="25"/>
                                        </p:tgtEl>
                                      </p:cBhvr>
                                    </p:animEffect>
                                  </p:childTnLst>
                                </p:cTn>
                              </p:par>
                              <p:par>
                                <p:cTn id="55" presetID="10" presetClass="entr" presetSubtype="0" fill="hold" nodeType="withEffect">
                                  <p:stCondLst>
                                    <p:cond delay="0"/>
                                  </p:stCondLst>
                                  <p:childTnLst>
                                    <p:set>
                                      <p:cBhvr>
                                        <p:cTn id="56" dur="1" fill="hold">
                                          <p:stCondLst>
                                            <p:cond delay="0"/>
                                          </p:stCondLst>
                                        </p:cTn>
                                        <p:tgtEl>
                                          <p:spTgt spid="27"/>
                                        </p:tgtEl>
                                        <p:attrNameLst>
                                          <p:attrName>style.visibility</p:attrName>
                                        </p:attrNameLst>
                                      </p:cBhvr>
                                      <p:to>
                                        <p:strVal val="visible"/>
                                      </p:to>
                                    </p:set>
                                    <p:animEffect transition="in" filter="fade">
                                      <p:cBhvr>
                                        <p:cTn id="57"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0" grpId="0"/>
      <p:bldP spid="11" grpId="0"/>
      <p:bldP spid="18" grpId="0"/>
      <p:bldP spid="19" grpId="0"/>
    </p:bldLst>
  </p:timing>
</p:sld>
</file>

<file path=ppt/slides/slide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30510" y="1172482"/>
            <a:ext cx="3212248"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2</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）构造状态观测器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Rectangle 2"/>
          <p:cNvSpPr>
            <a:spLocks noChangeArrowheads="1"/>
          </p:cNvSpPr>
          <p:nvPr/>
        </p:nvSpPr>
        <p:spPr bwMode="auto">
          <a:xfrm>
            <a:off x="3051811" y="109149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2594257" y="1195102"/>
          <a:ext cx="252167" cy="356000"/>
        </p:xfrm>
        <a:graphic>
          <a:graphicData uri="http://schemas.openxmlformats.org/presentationml/2006/ole">
            <mc:AlternateContent xmlns:mc="http://schemas.openxmlformats.org/markup-compatibility/2006">
              <mc:Choice xmlns:v="urn:schemas-microsoft-com:vml" Requires="v">
                <p:oleObj spid="_x0000_s358402" name="Equation" r:id="rId3" imgW="165028" imgH="228501" progId="Equation.DSMT4">
                  <p:embed/>
                </p:oleObj>
              </mc:Choice>
              <mc:Fallback>
                <p:oleObj name="Equation" r:id="rId3" imgW="165028" imgH="228501"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94257" y="1195102"/>
                        <a:ext cx="252167" cy="356000"/>
                      </a:xfrm>
                      <a:prstGeom prst="rect">
                        <a:avLst/>
                      </a:prstGeom>
                      <a:noFill/>
                    </p:spPr>
                  </p:pic>
                </p:oleObj>
              </mc:Fallback>
            </mc:AlternateContent>
          </a:graphicData>
        </a:graphic>
      </p:graphicFrame>
      <p:sp>
        <p:nvSpPr>
          <p:cNvPr id="7" name="矩形 6"/>
          <p:cNvSpPr/>
          <p:nvPr/>
        </p:nvSpPr>
        <p:spPr>
          <a:xfrm>
            <a:off x="673829" y="1611745"/>
            <a:ext cx="777240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为状态</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x</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的估值，</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为调节</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渐近于</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x</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的速度的反馈增益矩阵，即图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4-15</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中的</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阵。于是得观测器方程：</a:t>
            </a:r>
          </a:p>
        </p:txBody>
      </p:sp>
      <p:sp>
        <p:nvSpPr>
          <p:cNvPr id="8" name="Rectangle 4"/>
          <p:cNvSpPr>
            <a:spLocks noChangeArrowheads="1"/>
          </p:cNvSpPr>
          <p:nvPr/>
        </p:nvSpPr>
        <p:spPr bwMode="auto">
          <a:xfrm>
            <a:off x="964948" y="295625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1342138" y="1653614"/>
          <a:ext cx="1017014" cy="339005"/>
        </p:xfrm>
        <a:graphic>
          <a:graphicData uri="http://schemas.openxmlformats.org/presentationml/2006/ole">
            <mc:AlternateContent xmlns:mc="http://schemas.openxmlformats.org/markup-compatibility/2006">
              <mc:Choice xmlns:v="urn:schemas-microsoft-com:vml" Requires="v">
                <p:oleObj spid="_x0000_s358403" name="Equation" r:id="rId5" imgW="888614" imgH="291973" progId="Equation.DSMT4">
                  <p:embed/>
                </p:oleObj>
              </mc:Choice>
              <mc:Fallback>
                <p:oleObj name="Equation" r:id="rId5" imgW="888614" imgH="291973"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2138" y="1653614"/>
                        <a:ext cx="1017014" cy="339005"/>
                      </a:xfrm>
                      <a:prstGeom prst="rect">
                        <a:avLst/>
                      </a:prstGeom>
                      <a:noFill/>
                    </p:spPr>
                  </p:pic>
                </p:oleObj>
              </mc:Fallback>
            </mc:AlternateContent>
          </a:graphicData>
        </a:graphic>
      </p:graphicFrame>
      <p:sp>
        <p:nvSpPr>
          <p:cNvPr id="10" name="Rectangle 6"/>
          <p:cNvSpPr>
            <a:spLocks noChangeArrowheads="1"/>
          </p:cNvSpPr>
          <p:nvPr/>
        </p:nvSpPr>
        <p:spPr bwMode="auto">
          <a:xfrm>
            <a:off x="2480311" y="290657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3954194" y="1676222"/>
          <a:ext cx="919944" cy="275035"/>
        </p:xfrm>
        <a:graphic>
          <a:graphicData uri="http://schemas.openxmlformats.org/presentationml/2006/ole">
            <mc:AlternateContent xmlns:mc="http://schemas.openxmlformats.org/markup-compatibility/2006">
              <mc:Choice xmlns:v="urn:schemas-microsoft-com:vml" Requires="v">
                <p:oleObj spid="_x0000_s358404" name="Equation" r:id="rId7" imgW="927100" imgH="279400" progId="Equation.DSMT4">
                  <p:embed/>
                </p:oleObj>
              </mc:Choice>
              <mc:Fallback>
                <p:oleObj name="Equation" r:id="rId7" imgW="927100" imgH="279400"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954194" y="1676222"/>
                        <a:ext cx="919944" cy="275035"/>
                      </a:xfrm>
                      <a:prstGeom prst="rect">
                        <a:avLst/>
                      </a:prstGeom>
                      <a:noFill/>
                    </p:spPr>
                  </p:pic>
                </p:oleObj>
              </mc:Fallback>
            </mc:AlternateContent>
          </a:graphicData>
        </a:graphic>
      </p:graphicFrame>
      <p:sp>
        <p:nvSpPr>
          <p:cNvPr id="12" name="Rectangle 8"/>
          <p:cNvSpPr>
            <a:spLocks noChangeArrowheads="1"/>
          </p:cNvSpPr>
          <p:nvPr/>
        </p:nvSpPr>
        <p:spPr bwMode="auto">
          <a:xfrm>
            <a:off x="3874229" y="296713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5518915" y="1649768"/>
          <a:ext cx="206282" cy="301488"/>
        </p:xfrm>
        <a:graphic>
          <a:graphicData uri="http://schemas.openxmlformats.org/presentationml/2006/ole">
            <mc:AlternateContent xmlns:mc="http://schemas.openxmlformats.org/markup-compatibility/2006">
              <mc:Choice xmlns:v="urn:schemas-microsoft-com:vml" Requires="v">
                <p:oleObj spid="_x0000_s358405" name="Equation" r:id="rId9" imgW="126725" imgH="177415" progId="Equation.DSMT4">
                  <p:embed/>
                </p:oleObj>
              </mc:Choice>
              <mc:Fallback>
                <p:oleObj name="Equation" r:id="rId9" imgW="126725" imgH="177415"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518915" y="1649768"/>
                        <a:ext cx="206282" cy="301488"/>
                      </a:xfrm>
                      <a:prstGeom prst="rect">
                        <a:avLst/>
                      </a:prstGeom>
                      <a:noFill/>
                    </p:spPr>
                  </p:pic>
                </p:oleObj>
              </mc:Fallback>
            </mc:AlternateContent>
          </a:graphicData>
        </a:graphic>
      </p:graphicFrame>
      <p:sp>
        <p:nvSpPr>
          <p:cNvPr id="14" name="Rectangle 10"/>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5" name="对象 14"/>
          <p:cNvGraphicFramePr>
            <a:graphicFrameLocks noChangeAspect="1"/>
          </p:cNvGraphicFramePr>
          <p:nvPr>
            <p:extLst/>
          </p:nvPr>
        </p:nvGraphicFramePr>
        <p:xfrm>
          <a:off x="2781859" y="2063772"/>
          <a:ext cx="129129" cy="223041"/>
        </p:xfrm>
        <a:graphic>
          <a:graphicData uri="http://schemas.openxmlformats.org/presentationml/2006/ole">
            <mc:AlternateContent xmlns:mc="http://schemas.openxmlformats.org/markup-compatibility/2006">
              <mc:Choice xmlns:v="urn:schemas-microsoft-com:vml" Requires="v">
                <p:oleObj spid="_x0000_s358406" name="Equation" r:id="rId11" imgW="101468" imgH="177569" progId="Equation.DSMT4">
                  <p:embed/>
                </p:oleObj>
              </mc:Choice>
              <mc:Fallback>
                <p:oleObj name="Equation" r:id="rId11" imgW="101468" imgH="177569" progId="Equation.DSMT4">
                  <p:embed/>
                  <p:pic>
                    <p:nvPicPr>
                      <p:cNvPr id="15" name="对象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81859" y="2063772"/>
                        <a:ext cx="129129" cy="223041"/>
                      </a:xfrm>
                      <a:prstGeom prst="rect">
                        <a:avLst/>
                      </a:prstGeom>
                      <a:noFill/>
                    </p:spPr>
                  </p:pic>
                </p:oleObj>
              </mc:Fallback>
            </mc:AlternateContent>
          </a:graphicData>
        </a:graphic>
      </p:graphicFrame>
      <p:sp>
        <p:nvSpPr>
          <p:cNvPr id="16" name="Rectangle 12"/>
          <p:cNvSpPr>
            <a:spLocks noChangeArrowheads="1"/>
          </p:cNvSpPr>
          <p:nvPr/>
        </p:nvSpPr>
        <p:spPr bwMode="auto">
          <a:xfrm>
            <a:off x="2171701" y="381628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7" name="对象 16"/>
          <p:cNvGraphicFramePr>
            <a:graphicFrameLocks noChangeAspect="1"/>
          </p:cNvGraphicFramePr>
          <p:nvPr>
            <p:extLst/>
          </p:nvPr>
        </p:nvGraphicFramePr>
        <p:xfrm>
          <a:off x="1975379" y="2415750"/>
          <a:ext cx="3957629" cy="659605"/>
        </p:xfrm>
        <a:graphic>
          <a:graphicData uri="http://schemas.openxmlformats.org/presentationml/2006/ole">
            <mc:AlternateContent xmlns:mc="http://schemas.openxmlformats.org/markup-compatibility/2006">
              <mc:Choice xmlns:v="urn:schemas-microsoft-com:vml" Requires="v">
                <p:oleObj spid="_x0000_s358407" name="Equation" r:id="rId13" imgW="3403600" imgH="558800" progId="Equation.DSMT4">
                  <p:embed/>
                </p:oleObj>
              </mc:Choice>
              <mc:Fallback>
                <p:oleObj name="Equation" r:id="rId13" imgW="3403600" imgH="558800" progId="Equation.DSMT4">
                  <p:embed/>
                  <p:pic>
                    <p:nvPicPr>
                      <p:cNvPr id="17" name="对象 1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975379" y="2415750"/>
                        <a:ext cx="3957629" cy="659605"/>
                      </a:xfrm>
                      <a:prstGeom prst="rect">
                        <a:avLst/>
                      </a:prstGeom>
                      <a:noFill/>
                    </p:spPr>
                  </p:pic>
                </p:oleObj>
              </mc:Fallback>
            </mc:AlternateContent>
          </a:graphicData>
        </a:graphic>
      </p:graphicFrame>
      <p:sp>
        <p:nvSpPr>
          <p:cNvPr id="18" name="矩形 17"/>
          <p:cNvSpPr/>
          <p:nvPr/>
        </p:nvSpPr>
        <p:spPr>
          <a:xfrm>
            <a:off x="6950548" y="2415750"/>
            <a:ext cx="1300357" cy="438582"/>
          </a:xfrm>
          <a:prstGeom prst="rect">
            <a:avLst/>
          </a:prstGeom>
        </p:spPr>
        <p:txBody>
          <a:bodyPr wrap="none">
            <a:spAutoFit/>
          </a:bodyPr>
          <a:lstStyle/>
          <a:p>
            <a:pPr marL="0" marR="0" lvl="0" indent="228600" algn="r"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4-32</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9" name="矩形 18"/>
          <p:cNvSpPr/>
          <p:nvPr/>
        </p:nvSpPr>
        <p:spPr>
          <a:xfrm>
            <a:off x="417997" y="3176059"/>
            <a:ext cx="7308683"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定义</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为状态误差矢量，可导出状态误差方程：</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21" name="对象 20"/>
          <p:cNvGraphicFramePr>
            <a:graphicFrameLocks noChangeAspect="1"/>
          </p:cNvGraphicFramePr>
          <p:nvPr>
            <p:extLst/>
          </p:nvPr>
        </p:nvGraphicFramePr>
        <p:xfrm>
          <a:off x="1261413" y="3284613"/>
          <a:ext cx="819862" cy="255367"/>
        </p:xfrm>
        <a:graphic>
          <a:graphicData uri="http://schemas.openxmlformats.org/presentationml/2006/ole">
            <mc:AlternateContent xmlns:mc="http://schemas.openxmlformats.org/markup-compatibility/2006">
              <mc:Choice xmlns:v="urn:schemas-microsoft-com:vml" Requires="v">
                <p:oleObj spid="_x0000_s358408" name="Equation" r:id="rId15" imgW="583693" imgH="177646" progId="Equation.DSMT4">
                  <p:embed/>
                </p:oleObj>
              </mc:Choice>
              <mc:Fallback>
                <p:oleObj name="Equation" r:id="rId15" imgW="583693" imgH="177646" progId="Equation.DSMT4">
                  <p:embed/>
                  <p:pic>
                    <p:nvPicPr>
                      <p:cNvPr id="21" name="对象 2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261413" y="3284613"/>
                        <a:ext cx="819862" cy="255367"/>
                      </a:xfrm>
                      <a:prstGeom prst="rect">
                        <a:avLst/>
                      </a:prstGeom>
                      <a:noFill/>
                    </p:spPr>
                  </p:pic>
                </p:oleObj>
              </mc:Fallback>
            </mc:AlternateContent>
          </a:graphicData>
        </a:graphic>
      </p:graphicFrame>
      <p:graphicFrame>
        <p:nvGraphicFramePr>
          <p:cNvPr id="23" name="对象 22"/>
          <p:cNvGraphicFramePr>
            <a:graphicFrameLocks noChangeAspect="1"/>
          </p:cNvGraphicFramePr>
          <p:nvPr>
            <p:extLst/>
          </p:nvPr>
        </p:nvGraphicFramePr>
        <p:xfrm>
          <a:off x="1671343" y="3689874"/>
          <a:ext cx="1513328" cy="627751"/>
        </p:xfrm>
        <a:graphic>
          <a:graphicData uri="http://schemas.openxmlformats.org/presentationml/2006/ole">
            <mc:AlternateContent xmlns:mc="http://schemas.openxmlformats.org/markup-compatibility/2006">
              <mc:Choice xmlns:v="urn:schemas-microsoft-com:vml" Requires="v">
                <p:oleObj spid="_x0000_s358409" name="Equation" r:id="rId17" imgW="1282700" imgH="533400" progId="Equation.DSMT4">
                  <p:embed/>
                </p:oleObj>
              </mc:Choice>
              <mc:Fallback>
                <p:oleObj name="Equation" r:id="rId17" imgW="1282700" imgH="533400" progId="Equation.DSMT4">
                  <p:embed/>
                  <p:pic>
                    <p:nvPicPr>
                      <p:cNvPr id="23" name="对象 2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671343" y="3689874"/>
                        <a:ext cx="1513328" cy="627751"/>
                      </a:xfrm>
                      <a:prstGeom prst="rect">
                        <a:avLst/>
                      </a:prstGeom>
                      <a:noFill/>
                    </p:spPr>
                  </p:pic>
                </p:oleObj>
              </mc:Fallback>
            </mc:AlternateContent>
          </a:graphicData>
        </a:graphic>
      </p:graphicFrame>
      <p:sp>
        <p:nvSpPr>
          <p:cNvPr id="24" name="Rectangle 18"/>
          <p:cNvSpPr>
            <a:spLocks noChangeArrowheads="1"/>
          </p:cNvSpPr>
          <p:nvPr/>
        </p:nvSpPr>
        <p:spPr bwMode="auto">
          <a:xfrm>
            <a:off x="3320372" y="466615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5" name="对象 24"/>
          <p:cNvGraphicFramePr>
            <a:graphicFrameLocks noChangeAspect="1"/>
          </p:cNvGraphicFramePr>
          <p:nvPr>
            <p:extLst/>
          </p:nvPr>
        </p:nvGraphicFramePr>
        <p:xfrm>
          <a:off x="2296441" y="4452845"/>
          <a:ext cx="5327369" cy="1334904"/>
        </p:xfrm>
        <a:graphic>
          <a:graphicData uri="http://schemas.openxmlformats.org/presentationml/2006/ole">
            <mc:AlternateContent xmlns:mc="http://schemas.openxmlformats.org/markup-compatibility/2006">
              <mc:Choice xmlns:v="urn:schemas-microsoft-com:vml" Requires="v">
                <p:oleObj spid="_x0000_s358410" name="Equation" r:id="rId19" imgW="4140200" imgH="1041400" progId="Equation.DSMT4">
                  <p:embed/>
                </p:oleObj>
              </mc:Choice>
              <mc:Fallback>
                <p:oleObj name="Equation" r:id="rId19" imgW="4140200" imgH="1041400" progId="Equation.DSMT4">
                  <p:embed/>
                  <p:pic>
                    <p:nvPicPr>
                      <p:cNvPr id="25" name="对象 24"/>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296441" y="4452845"/>
                        <a:ext cx="5327369" cy="1334904"/>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0D753BF-913D-48CF-8C5E-0494F226B0A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446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1775609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fade">
                                      <p:cBhvr>
                                        <p:cTn id="10" dur="500"/>
                                        <p:tgtEl>
                                          <p:spTgt spid="11"/>
                                        </p:tgtEl>
                                      </p:cBhvr>
                                    </p:animEffect>
                                  </p:childTnLst>
                                </p:cTn>
                              </p:par>
                              <p:par>
                                <p:cTn id="11" presetID="10" presetClass="entr" presetSubtype="0" fill="hold" nodeType="withEffect">
                                  <p:stCondLst>
                                    <p:cond delay="0"/>
                                  </p:stCondLst>
                                  <p:childTnLst>
                                    <p:set>
                                      <p:cBhvr>
                                        <p:cTn id="12" dur="1" fill="hold">
                                          <p:stCondLst>
                                            <p:cond delay="0"/>
                                          </p:stCondLst>
                                        </p:cTn>
                                        <p:tgtEl>
                                          <p:spTgt spid="13"/>
                                        </p:tgtEl>
                                        <p:attrNameLst>
                                          <p:attrName>style.visibility</p:attrName>
                                        </p:attrNameLst>
                                      </p:cBhvr>
                                      <p:to>
                                        <p:strVal val="visible"/>
                                      </p:to>
                                    </p:set>
                                    <p:animEffect transition="in" filter="fade">
                                      <p:cBhvr>
                                        <p:cTn id="13" dur="500"/>
                                        <p:tgtEl>
                                          <p:spTgt spid="13"/>
                                        </p:tgtEl>
                                      </p:cBhvr>
                                    </p:animEffect>
                                  </p:childTnLst>
                                </p:cTn>
                              </p:par>
                              <p:par>
                                <p:cTn id="14" presetID="10" presetClass="entr" presetSubtype="0" fill="hold" nodeType="withEffect">
                                  <p:stCondLst>
                                    <p:cond delay="0"/>
                                  </p:stCondLst>
                                  <p:childTnLst>
                                    <p:set>
                                      <p:cBhvr>
                                        <p:cTn id="15" dur="1" fill="hold">
                                          <p:stCondLst>
                                            <p:cond delay="0"/>
                                          </p:stCondLst>
                                        </p:cTn>
                                        <p:tgtEl>
                                          <p:spTgt spid="15"/>
                                        </p:tgtEl>
                                        <p:attrNameLst>
                                          <p:attrName>style.visibility</p:attrName>
                                        </p:attrNameLst>
                                      </p:cBhvr>
                                      <p:to>
                                        <p:strVal val="visible"/>
                                      </p:to>
                                    </p:set>
                                    <p:animEffect transition="in" filter="fade">
                                      <p:cBhvr>
                                        <p:cTn id="16" dur="500"/>
                                        <p:tgtEl>
                                          <p:spTgt spid="15"/>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fade">
                                      <p:cBhvr>
                                        <p:cTn id="19" dur="500"/>
                                        <p:tgtEl>
                                          <p:spTgt spid="7"/>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nodeType="clickEffect">
                                  <p:stCondLst>
                                    <p:cond delay="0"/>
                                  </p:stCondLst>
                                  <p:childTnLst>
                                    <p:set>
                                      <p:cBhvr>
                                        <p:cTn id="23" dur="1" fill="hold">
                                          <p:stCondLst>
                                            <p:cond delay="0"/>
                                          </p:stCondLst>
                                        </p:cTn>
                                        <p:tgtEl>
                                          <p:spTgt spid="17"/>
                                        </p:tgtEl>
                                        <p:attrNameLst>
                                          <p:attrName>style.visibility</p:attrName>
                                        </p:attrNameLst>
                                      </p:cBhvr>
                                      <p:to>
                                        <p:strVal val="visible"/>
                                      </p:to>
                                    </p:set>
                                    <p:animEffect transition="in" filter="fade">
                                      <p:cBhvr>
                                        <p:cTn id="24" dur="500"/>
                                        <p:tgtEl>
                                          <p:spTgt spid="17"/>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21"/>
                                        </p:tgtEl>
                                        <p:attrNameLst>
                                          <p:attrName>style.visibility</p:attrName>
                                        </p:attrNameLst>
                                      </p:cBhvr>
                                      <p:to>
                                        <p:strVal val="visible"/>
                                      </p:to>
                                    </p:set>
                                    <p:animEffect transition="in" filter="fade">
                                      <p:cBhvr>
                                        <p:cTn id="32" dur="500"/>
                                        <p:tgtEl>
                                          <p:spTgt spid="21"/>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9"/>
                                        </p:tgtEl>
                                        <p:attrNameLst>
                                          <p:attrName>style.visibility</p:attrName>
                                        </p:attrNameLst>
                                      </p:cBhvr>
                                      <p:to>
                                        <p:strVal val="visible"/>
                                      </p:to>
                                    </p:set>
                                    <p:animEffect transition="in" filter="fade">
                                      <p:cBhvr>
                                        <p:cTn id="35" dur="500"/>
                                        <p:tgtEl>
                                          <p:spTgt spid="19"/>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nodeType="clickEffect">
                                  <p:stCondLst>
                                    <p:cond delay="0"/>
                                  </p:stCondLst>
                                  <p:childTnLst>
                                    <p:set>
                                      <p:cBhvr>
                                        <p:cTn id="39" dur="1" fill="hold">
                                          <p:stCondLst>
                                            <p:cond delay="0"/>
                                          </p:stCondLst>
                                        </p:cTn>
                                        <p:tgtEl>
                                          <p:spTgt spid="23"/>
                                        </p:tgtEl>
                                        <p:attrNameLst>
                                          <p:attrName>style.visibility</p:attrName>
                                        </p:attrNameLst>
                                      </p:cBhvr>
                                      <p:to>
                                        <p:strVal val="visible"/>
                                      </p:to>
                                    </p:set>
                                    <p:animEffect transition="in" filter="fade">
                                      <p:cBhvr>
                                        <p:cTn id="40" dur="500"/>
                                        <p:tgtEl>
                                          <p:spTgt spid="23"/>
                                        </p:tgtEl>
                                      </p:cBhvr>
                                    </p:animEffect>
                                  </p:childTnLst>
                                </p:cTn>
                              </p:par>
                              <p:par>
                                <p:cTn id="41" presetID="10" presetClass="entr" presetSubtype="0" fill="hold" nodeType="withEffect">
                                  <p:stCondLst>
                                    <p:cond delay="0"/>
                                  </p:stCondLst>
                                  <p:childTnLst>
                                    <p:set>
                                      <p:cBhvr>
                                        <p:cTn id="42" dur="1" fill="hold">
                                          <p:stCondLst>
                                            <p:cond delay="0"/>
                                          </p:stCondLst>
                                        </p:cTn>
                                        <p:tgtEl>
                                          <p:spTgt spid="25"/>
                                        </p:tgtEl>
                                        <p:attrNameLst>
                                          <p:attrName>style.visibility</p:attrName>
                                        </p:attrNameLst>
                                      </p:cBhvr>
                                      <p:to>
                                        <p:strVal val="visible"/>
                                      </p:to>
                                    </p:set>
                                    <p:animEffect transition="in" filter="fade">
                                      <p:cBhvr>
                                        <p:cTn id="43"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8" grpId="0"/>
      <p:bldP spid="19" grpId="0"/>
    </p:bldLst>
  </p:timing>
</p:sld>
</file>

<file path=ppt/slides/slide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61165" y="1003976"/>
            <a:ext cx="4299405"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）确定使</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渐近于</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的条件</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1588770" y="1018397"/>
          <a:ext cx="217170" cy="317402"/>
        </p:xfrm>
        <a:graphic>
          <a:graphicData uri="http://schemas.openxmlformats.org/presentationml/2006/ole">
            <mc:AlternateContent xmlns:mc="http://schemas.openxmlformats.org/markup-compatibility/2006">
              <mc:Choice xmlns:v="urn:schemas-microsoft-com:vml" Requires="v">
                <p:oleObj spid="_x0000_s359426" name="Equation" r:id="rId3" imgW="126725" imgH="177415" progId="Equation.DSMT4">
                  <p:embed/>
                </p:oleObj>
              </mc:Choice>
              <mc:Fallback>
                <p:oleObj name="Equation" r:id="rId3" imgW="126725" imgH="177415"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88770" y="1018397"/>
                        <a:ext cx="217170" cy="317402"/>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2491740" y="1058401"/>
          <a:ext cx="205740" cy="237392"/>
        </p:xfrm>
        <a:graphic>
          <a:graphicData uri="http://schemas.openxmlformats.org/presentationml/2006/ole">
            <mc:AlternateContent xmlns:mc="http://schemas.openxmlformats.org/markup-compatibility/2006">
              <mc:Choice xmlns:v="urn:schemas-microsoft-com:vml" Requires="v">
                <p:oleObj spid="_x0000_s359427" name="Equation" r:id="rId5" imgW="126835" imgH="139518" progId="Equation.DSMT4">
                  <p:embed/>
                </p:oleObj>
              </mc:Choice>
              <mc:Fallback>
                <p:oleObj name="Equation" r:id="rId5" imgW="126835" imgH="139518"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491740" y="1058401"/>
                        <a:ext cx="205740" cy="237392"/>
                      </a:xfrm>
                      <a:prstGeom prst="rect">
                        <a:avLst/>
                      </a:prstGeom>
                      <a:noFill/>
                    </p:spPr>
                  </p:pic>
                </p:oleObj>
              </mc:Fallback>
            </mc:AlternateContent>
          </a:graphicData>
        </a:graphic>
      </p:graphicFrame>
      <p:sp>
        <p:nvSpPr>
          <p:cNvPr id="9" name="矩形 8"/>
          <p:cNvSpPr/>
          <p:nvPr/>
        </p:nvSpPr>
        <p:spPr>
          <a:xfrm>
            <a:off x="557079" y="1353329"/>
            <a:ext cx="1800493"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由上式，得：</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2526029" y="1681606"/>
          <a:ext cx="2308860" cy="334964"/>
        </p:xfrm>
        <a:graphic>
          <a:graphicData uri="http://schemas.openxmlformats.org/presentationml/2006/ole">
            <mc:AlternateContent xmlns:mc="http://schemas.openxmlformats.org/markup-compatibility/2006">
              <mc:Choice xmlns:v="urn:schemas-microsoft-com:vml" Requires="v">
                <p:oleObj spid="_x0000_s359428" name="Equation" r:id="rId7" imgW="1841500" imgH="266700" progId="Equation.DSMT4">
                  <p:embed/>
                </p:oleObj>
              </mc:Choice>
              <mc:Fallback>
                <p:oleObj name="Equation" r:id="rId7" imgW="1841500" imgH="266700"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526029" y="1681606"/>
                        <a:ext cx="2308860" cy="334964"/>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1864495" y="2030553"/>
          <a:ext cx="3631930" cy="349464"/>
        </p:xfrm>
        <a:graphic>
          <a:graphicData uri="http://schemas.openxmlformats.org/presentationml/2006/ole">
            <mc:AlternateContent xmlns:mc="http://schemas.openxmlformats.org/markup-compatibility/2006">
              <mc:Choice xmlns:v="urn:schemas-microsoft-com:vml" Requires="v">
                <p:oleObj spid="_x0000_s359429" name="Equation" r:id="rId9" imgW="2768600" imgH="266700" progId="Equation.DSMT4">
                  <p:embed/>
                </p:oleObj>
              </mc:Choice>
              <mc:Fallback>
                <p:oleObj name="Equation" r:id="rId9" imgW="2768600" imgH="266700"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864495" y="2030553"/>
                        <a:ext cx="3631930" cy="349464"/>
                      </a:xfrm>
                      <a:prstGeom prst="rect">
                        <a:avLst/>
                      </a:prstGeom>
                      <a:noFill/>
                    </p:spPr>
                  </p:pic>
                </p:oleObj>
              </mc:Fallback>
            </mc:AlternateContent>
          </a:graphicData>
        </a:graphic>
      </p:graphicFrame>
      <p:sp>
        <p:nvSpPr>
          <p:cNvPr id="14" name="矩形 13"/>
          <p:cNvSpPr/>
          <p:nvPr/>
        </p:nvSpPr>
        <p:spPr>
          <a:xfrm>
            <a:off x="7051289" y="1670321"/>
            <a:ext cx="1069524"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4-33</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5" name="矩形 14"/>
          <p:cNvSpPr/>
          <p:nvPr/>
        </p:nvSpPr>
        <p:spPr>
          <a:xfrm>
            <a:off x="7011614" y="1997738"/>
            <a:ext cx="1107996"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350" b="0" i="0" u="none" strike="noStrike" kern="100" cap="none" spc="0" normalizeH="0" baseline="0" noProof="0" dirty="0">
                <a:ln>
                  <a:noFill/>
                </a:ln>
                <a:solidFill>
                  <a:prstClr val="black"/>
                </a:solidFill>
                <a:effectLst/>
                <a:uLnTx/>
                <a:uFillTx/>
                <a:latin typeface="Calibri" panose="020F0502020204030204"/>
                <a:ea typeface="Times New Roman" panose="02020603050405020304" pitchFamily="18" charset="0"/>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4-34</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6" name="矩形 15"/>
          <p:cNvSpPr/>
          <p:nvPr/>
        </p:nvSpPr>
        <p:spPr>
          <a:xfrm>
            <a:off x="584477" y="2394001"/>
            <a:ext cx="7615148"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由式（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4-33</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）及</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为能观对可知，通过适当选择</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，可使</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的特征值均具负实部，因而有</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8" name="对象 17"/>
          <p:cNvGraphicFramePr>
            <a:graphicFrameLocks noChangeAspect="1"/>
          </p:cNvGraphicFramePr>
          <p:nvPr>
            <p:extLst/>
          </p:nvPr>
        </p:nvGraphicFramePr>
        <p:xfrm>
          <a:off x="2449473" y="2511984"/>
          <a:ext cx="602456" cy="262890"/>
        </p:xfrm>
        <a:graphic>
          <a:graphicData uri="http://schemas.openxmlformats.org/presentationml/2006/ole">
            <mc:AlternateContent xmlns:mc="http://schemas.openxmlformats.org/markup-compatibility/2006">
              <mc:Choice xmlns:v="urn:schemas-microsoft-com:vml" Requires="v">
                <p:oleObj spid="_x0000_s359430" name="Equation" r:id="rId11" imgW="520700" imgH="228600" progId="Equation.DSMT4">
                  <p:embed/>
                </p:oleObj>
              </mc:Choice>
              <mc:Fallback>
                <p:oleObj name="Equation" r:id="rId11" imgW="520700" imgH="228600" progId="Equation.DSMT4">
                  <p:embed/>
                  <p:pic>
                    <p:nvPicPr>
                      <p:cNvPr id="18" name="对象 1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449473" y="2511984"/>
                        <a:ext cx="602456" cy="262890"/>
                      </a:xfrm>
                      <a:prstGeom prst="rect">
                        <a:avLst/>
                      </a:prstGeom>
                      <a:noFill/>
                    </p:spPr>
                  </p:pic>
                </p:oleObj>
              </mc:Fallback>
            </mc:AlternateContent>
          </a:graphicData>
        </a:graphic>
      </p:graphicFrame>
      <p:graphicFrame>
        <p:nvGraphicFramePr>
          <p:cNvPr id="20" name="对象 19"/>
          <p:cNvGraphicFramePr>
            <a:graphicFrameLocks noChangeAspect="1"/>
          </p:cNvGraphicFramePr>
          <p:nvPr>
            <p:extLst/>
          </p:nvPr>
        </p:nvGraphicFramePr>
        <p:xfrm>
          <a:off x="6075050" y="2473453"/>
          <a:ext cx="238625" cy="301421"/>
        </p:xfrm>
        <a:graphic>
          <a:graphicData uri="http://schemas.openxmlformats.org/presentationml/2006/ole">
            <mc:AlternateContent xmlns:mc="http://schemas.openxmlformats.org/markup-compatibility/2006">
              <mc:Choice xmlns:v="urn:schemas-microsoft-com:vml" Requires="v">
                <p:oleObj spid="_x0000_s359431" name="Equation" r:id="rId13" imgW="177646" imgH="228402" progId="Equation.DSMT4">
                  <p:embed/>
                </p:oleObj>
              </mc:Choice>
              <mc:Fallback>
                <p:oleObj name="Equation" r:id="rId13" imgW="177646" imgH="228402" progId="Equation.DSMT4">
                  <p:embed/>
                  <p:pic>
                    <p:nvPicPr>
                      <p:cNvPr id="20" name="对象 1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075050" y="2473453"/>
                        <a:ext cx="238625" cy="301421"/>
                      </a:xfrm>
                      <a:prstGeom prst="rect">
                        <a:avLst/>
                      </a:prstGeom>
                      <a:noFill/>
                    </p:spPr>
                  </p:pic>
                </p:oleObj>
              </mc:Fallback>
            </mc:AlternateContent>
          </a:graphicData>
        </a:graphic>
      </p:graphicFrame>
      <p:graphicFrame>
        <p:nvGraphicFramePr>
          <p:cNvPr id="22" name="对象 21"/>
          <p:cNvGraphicFramePr>
            <a:graphicFrameLocks noChangeAspect="1"/>
          </p:cNvGraphicFramePr>
          <p:nvPr>
            <p:extLst/>
          </p:nvPr>
        </p:nvGraphicFramePr>
        <p:xfrm>
          <a:off x="7015928" y="2473453"/>
          <a:ext cx="823982" cy="278094"/>
        </p:xfrm>
        <a:graphic>
          <a:graphicData uri="http://schemas.openxmlformats.org/presentationml/2006/ole">
            <mc:AlternateContent xmlns:mc="http://schemas.openxmlformats.org/markup-compatibility/2006">
              <mc:Choice xmlns:v="urn:schemas-microsoft-com:vml" Requires="v">
                <p:oleObj spid="_x0000_s359432" name="Equation" r:id="rId15" imgW="761669" imgH="253890" progId="Equation.DSMT4">
                  <p:embed/>
                </p:oleObj>
              </mc:Choice>
              <mc:Fallback>
                <p:oleObj name="Equation" r:id="rId15" imgW="761669" imgH="253890" progId="Equation.DSMT4">
                  <p:embed/>
                  <p:pic>
                    <p:nvPicPr>
                      <p:cNvPr id="22" name="对象 2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015928" y="2473453"/>
                        <a:ext cx="823982" cy="278094"/>
                      </a:xfrm>
                      <a:prstGeom prst="rect">
                        <a:avLst/>
                      </a:prstGeom>
                      <a:noFill/>
                    </p:spPr>
                  </p:pic>
                </p:oleObj>
              </mc:Fallback>
            </mc:AlternateContent>
          </a:graphicData>
        </a:graphic>
      </p:graphicFrame>
      <p:graphicFrame>
        <p:nvGraphicFramePr>
          <p:cNvPr id="24" name="对象 23"/>
          <p:cNvGraphicFramePr>
            <a:graphicFrameLocks noChangeAspect="1"/>
          </p:cNvGraphicFramePr>
          <p:nvPr>
            <p:extLst/>
          </p:nvPr>
        </p:nvGraphicFramePr>
        <p:xfrm>
          <a:off x="2226418" y="3090194"/>
          <a:ext cx="3475739" cy="367075"/>
        </p:xfrm>
        <a:graphic>
          <a:graphicData uri="http://schemas.openxmlformats.org/presentationml/2006/ole">
            <mc:AlternateContent xmlns:mc="http://schemas.openxmlformats.org/markup-compatibility/2006">
              <mc:Choice xmlns:v="urn:schemas-microsoft-com:vml" Requires="v">
                <p:oleObj spid="_x0000_s359433" name="Equation" r:id="rId17" imgW="2882900" imgH="304800" progId="Equation.DSMT4">
                  <p:embed/>
                </p:oleObj>
              </mc:Choice>
              <mc:Fallback>
                <p:oleObj name="Equation" r:id="rId17" imgW="2882900" imgH="304800" progId="Equation.DSMT4">
                  <p:embed/>
                  <p:pic>
                    <p:nvPicPr>
                      <p:cNvPr id="24" name="对象 2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226418" y="3090194"/>
                        <a:ext cx="3475739" cy="367075"/>
                      </a:xfrm>
                      <a:prstGeom prst="rect">
                        <a:avLst/>
                      </a:prstGeom>
                      <a:noFill/>
                    </p:spPr>
                  </p:pic>
                </p:oleObj>
              </mc:Fallback>
            </mc:AlternateContent>
          </a:graphicData>
        </a:graphic>
      </p:graphicFrame>
      <p:sp>
        <p:nvSpPr>
          <p:cNvPr id="25" name="矩形 24"/>
          <p:cNvSpPr/>
          <p:nvPr/>
        </p:nvSpPr>
        <p:spPr>
          <a:xfrm>
            <a:off x="7051289" y="3059112"/>
            <a:ext cx="1069524"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4-35</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26" name="矩形 25"/>
          <p:cNvSpPr/>
          <p:nvPr/>
        </p:nvSpPr>
        <p:spPr>
          <a:xfrm>
            <a:off x="306661" y="3447033"/>
            <a:ext cx="3839513"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同理，由式（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4-34</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）可得其解为：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28" name="对象 27"/>
          <p:cNvGraphicFramePr>
            <a:graphicFrameLocks noChangeAspect="1"/>
          </p:cNvGraphicFramePr>
          <p:nvPr>
            <p:extLst/>
          </p:nvPr>
        </p:nvGraphicFramePr>
        <p:xfrm>
          <a:off x="1818774" y="3889842"/>
          <a:ext cx="4926330" cy="473686"/>
        </p:xfrm>
        <a:graphic>
          <a:graphicData uri="http://schemas.openxmlformats.org/presentationml/2006/ole">
            <mc:AlternateContent xmlns:mc="http://schemas.openxmlformats.org/markup-compatibility/2006">
              <mc:Choice xmlns:v="urn:schemas-microsoft-com:vml" Requires="v">
                <p:oleObj spid="_x0000_s359434" name="Equation" r:id="rId19" imgW="4457700" imgH="431800" progId="Equation.DSMT4">
                  <p:embed/>
                </p:oleObj>
              </mc:Choice>
              <mc:Fallback>
                <p:oleObj name="Equation" r:id="rId19" imgW="4457700" imgH="431800" progId="Equation.DSMT4">
                  <p:embed/>
                  <p:pic>
                    <p:nvPicPr>
                      <p:cNvPr id="28" name="对象 2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818774" y="3889842"/>
                        <a:ext cx="4926330" cy="473686"/>
                      </a:xfrm>
                      <a:prstGeom prst="rect">
                        <a:avLst/>
                      </a:prstGeom>
                      <a:noFill/>
                    </p:spPr>
                  </p:pic>
                </p:oleObj>
              </mc:Fallback>
            </mc:AlternateContent>
          </a:graphicData>
        </a:graphic>
      </p:graphicFrame>
      <p:sp>
        <p:nvSpPr>
          <p:cNvPr id="29" name="矩形 28"/>
          <p:cNvSpPr/>
          <p:nvPr/>
        </p:nvSpPr>
        <p:spPr>
          <a:xfrm>
            <a:off x="329745" y="4326570"/>
            <a:ext cx="8790320"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由于</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，因此仅当</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成立时，才对任意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和</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有</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31" name="对象 30"/>
          <p:cNvGraphicFramePr>
            <a:graphicFrameLocks noChangeAspect="1"/>
          </p:cNvGraphicFramePr>
          <p:nvPr>
            <p:extLst/>
          </p:nvPr>
        </p:nvGraphicFramePr>
        <p:xfrm>
          <a:off x="1099746" y="4383899"/>
          <a:ext cx="1160961" cy="347204"/>
        </p:xfrm>
        <a:graphic>
          <a:graphicData uri="http://schemas.openxmlformats.org/presentationml/2006/ole">
            <mc:AlternateContent xmlns:mc="http://schemas.openxmlformats.org/markup-compatibility/2006">
              <mc:Choice xmlns:v="urn:schemas-microsoft-com:vml" Requires="v">
                <p:oleObj spid="_x0000_s359435" name="Equation" r:id="rId21" imgW="1015559" imgH="304668" progId="Equation.DSMT4">
                  <p:embed/>
                </p:oleObj>
              </mc:Choice>
              <mc:Fallback>
                <p:oleObj name="Equation" r:id="rId21" imgW="1015559" imgH="304668" progId="Equation.DSMT4">
                  <p:embed/>
                  <p:pic>
                    <p:nvPicPr>
                      <p:cNvPr id="31" name="对象 30"/>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1099746" y="4383899"/>
                        <a:ext cx="1160961" cy="347204"/>
                      </a:xfrm>
                      <a:prstGeom prst="rect">
                        <a:avLst/>
                      </a:prstGeom>
                      <a:noFill/>
                    </p:spPr>
                  </p:pic>
                </p:oleObj>
              </mc:Fallback>
            </mc:AlternateContent>
          </a:graphicData>
        </a:graphic>
      </p:graphicFrame>
      <p:graphicFrame>
        <p:nvGraphicFramePr>
          <p:cNvPr id="33" name="对象 32"/>
          <p:cNvGraphicFramePr>
            <a:graphicFrameLocks noChangeAspect="1"/>
          </p:cNvGraphicFramePr>
          <p:nvPr>
            <p:extLst/>
          </p:nvPr>
        </p:nvGraphicFramePr>
        <p:xfrm>
          <a:off x="3480434" y="4381435"/>
          <a:ext cx="857250" cy="349668"/>
        </p:xfrm>
        <a:graphic>
          <a:graphicData uri="http://schemas.openxmlformats.org/presentationml/2006/ole">
            <mc:AlternateContent xmlns:mc="http://schemas.openxmlformats.org/markup-compatibility/2006">
              <mc:Choice xmlns:v="urn:schemas-microsoft-com:vml" Requires="v">
                <p:oleObj spid="_x0000_s359436" name="Equation" r:id="rId23" imgW="723586" imgH="291973" progId="Equation.DSMT4">
                  <p:embed/>
                </p:oleObj>
              </mc:Choice>
              <mc:Fallback>
                <p:oleObj name="Equation" r:id="rId23" imgW="723586" imgH="291973" progId="Equation.DSMT4">
                  <p:embed/>
                  <p:pic>
                    <p:nvPicPr>
                      <p:cNvPr id="33" name="对象 32"/>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3480434" y="4381435"/>
                        <a:ext cx="857250" cy="349668"/>
                      </a:xfrm>
                      <a:prstGeom prst="rect">
                        <a:avLst/>
                      </a:prstGeom>
                      <a:noFill/>
                    </p:spPr>
                  </p:pic>
                </p:oleObj>
              </mc:Fallback>
            </mc:AlternateContent>
          </a:graphicData>
        </a:graphic>
      </p:graphicFrame>
      <p:graphicFrame>
        <p:nvGraphicFramePr>
          <p:cNvPr id="35" name="对象 34"/>
          <p:cNvGraphicFramePr>
            <a:graphicFrameLocks noChangeAspect="1"/>
          </p:cNvGraphicFramePr>
          <p:nvPr>
            <p:extLst/>
          </p:nvPr>
        </p:nvGraphicFramePr>
        <p:xfrm>
          <a:off x="6224337" y="4381435"/>
          <a:ext cx="456761" cy="300794"/>
        </p:xfrm>
        <a:graphic>
          <a:graphicData uri="http://schemas.openxmlformats.org/presentationml/2006/ole">
            <mc:AlternateContent xmlns:mc="http://schemas.openxmlformats.org/markup-compatibility/2006">
              <mc:Choice xmlns:v="urn:schemas-microsoft-com:vml" Requires="v">
                <p:oleObj spid="_x0000_s359437" name="Equation" r:id="rId25" imgW="393529" imgH="253890" progId="Equation.DSMT4">
                  <p:embed/>
                </p:oleObj>
              </mc:Choice>
              <mc:Fallback>
                <p:oleObj name="Equation" r:id="rId25" imgW="393529" imgH="253890" progId="Equation.DSMT4">
                  <p:embed/>
                  <p:pic>
                    <p:nvPicPr>
                      <p:cNvPr id="35" name="对象 34"/>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6224337" y="4381435"/>
                        <a:ext cx="456761" cy="300794"/>
                      </a:xfrm>
                      <a:prstGeom prst="rect">
                        <a:avLst/>
                      </a:prstGeom>
                      <a:noFill/>
                    </p:spPr>
                  </p:pic>
                </p:oleObj>
              </mc:Fallback>
            </mc:AlternateContent>
          </a:graphicData>
        </a:graphic>
      </p:graphicFrame>
      <p:graphicFrame>
        <p:nvGraphicFramePr>
          <p:cNvPr id="37" name="对象 36"/>
          <p:cNvGraphicFramePr>
            <a:graphicFrameLocks noChangeAspect="1"/>
          </p:cNvGraphicFramePr>
          <p:nvPr>
            <p:extLst/>
          </p:nvPr>
        </p:nvGraphicFramePr>
        <p:xfrm>
          <a:off x="6912140" y="4397730"/>
          <a:ext cx="481489" cy="317078"/>
        </p:xfrm>
        <a:graphic>
          <a:graphicData uri="http://schemas.openxmlformats.org/presentationml/2006/ole">
            <mc:AlternateContent xmlns:mc="http://schemas.openxmlformats.org/markup-compatibility/2006">
              <mc:Choice xmlns:v="urn:schemas-microsoft-com:vml" Requires="v">
                <p:oleObj spid="_x0000_s359438" name="Equation" r:id="rId27" imgW="393529" imgH="253890" progId="Equation.DSMT4">
                  <p:embed/>
                </p:oleObj>
              </mc:Choice>
              <mc:Fallback>
                <p:oleObj name="Equation" r:id="rId27" imgW="393529" imgH="253890" progId="Equation.DSMT4">
                  <p:embed/>
                  <p:pic>
                    <p:nvPicPr>
                      <p:cNvPr id="37" name="对象 36"/>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6912140" y="4397730"/>
                        <a:ext cx="481489" cy="317078"/>
                      </a:xfrm>
                      <a:prstGeom prst="rect">
                        <a:avLst/>
                      </a:prstGeom>
                      <a:noFill/>
                    </p:spPr>
                  </p:pic>
                </p:oleObj>
              </mc:Fallback>
            </mc:AlternateContent>
          </a:graphicData>
        </a:graphic>
      </p:graphicFrame>
      <p:graphicFrame>
        <p:nvGraphicFramePr>
          <p:cNvPr id="39" name="对象 38"/>
          <p:cNvGraphicFramePr>
            <a:graphicFrameLocks noChangeAspect="1"/>
          </p:cNvGraphicFramePr>
          <p:nvPr>
            <p:extLst/>
          </p:nvPr>
        </p:nvGraphicFramePr>
        <p:xfrm>
          <a:off x="7662734" y="4433995"/>
          <a:ext cx="1133731" cy="328464"/>
        </p:xfrm>
        <a:graphic>
          <a:graphicData uri="http://schemas.openxmlformats.org/presentationml/2006/ole">
            <mc:AlternateContent xmlns:mc="http://schemas.openxmlformats.org/markup-compatibility/2006">
              <mc:Choice xmlns:v="urn:schemas-microsoft-com:vml" Requires="v">
                <p:oleObj spid="_x0000_s359439" name="Equation" r:id="rId29" imgW="1016000" imgH="292100" progId="Equation.DSMT4">
                  <p:embed/>
                </p:oleObj>
              </mc:Choice>
              <mc:Fallback>
                <p:oleObj name="Equation" r:id="rId29" imgW="1016000" imgH="292100" progId="Equation.DSMT4">
                  <p:embed/>
                  <p:pic>
                    <p:nvPicPr>
                      <p:cNvPr id="39" name="对象 38"/>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7662734" y="4433995"/>
                        <a:ext cx="1133731" cy="328464"/>
                      </a:xfrm>
                      <a:prstGeom prst="rect">
                        <a:avLst/>
                      </a:prstGeom>
                      <a:noFill/>
                    </p:spPr>
                  </p:pic>
                </p:oleObj>
              </mc:Fallback>
            </mc:AlternateContent>
          </a:graphicData>
        </a:graphic>
      </p:graphicFrame>
      <p:sp>
        <p:nvSpPr>
          <p:cNvPr id="40" name="矩形 39"/>
          <p:cNvSpPr/>
          <p:nvPr/>
        </p:nvSpPr>
        <p:spPr>
          <a:xfrm>
            <a:off x="318316" y="4788432"/>
            <a:ext cx="8182013"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而</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与</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特征值均具有负实部等价。即只有当</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的不能观子系统渐近稳定时才能使</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42" name="对象 41"/>
          <p:cNvGraphicFramePr>
            <a:graphicFrameLocks noChangeAspect="1"/>
          </p:cNvGraphicFramePr>
          <p:nvPr>
            <p:extLst/>
          </p:nvPr>
        </p:nvGraphicFramePr>
        <p:xfrm>
          <a:off x="886282" y="4847964"/>
          <a:ext cx="811073" cy="330833"/>
        </p:xfrm>
        <a:graphic>
          <a:graphicData uri="http://schemas.openxmlformats.org/presentationml/2006/ole">
            <mc:AlternateContent xmlns:mc="http://schemas.openxmlformats.org/markup-compatibility/2006">
              <mc:Choice xmlns:v="urn:schemas-microsoft-com:vml" Requires="v">
                <p:oleObj spid="_x0000_s359440" name="Equation" r:id="rId31" imgW="723586" imgH="291973" progId="Equation.DSMT4">
                  <p:embed/>
                </p:oleObj>
              </mc:Choice>
              <mc:Fallback>
                <p:oleObj name="Equation" r:id="rId31" imgW="723586" imgH="291973" progId="Equation.DSMT4">
                  <p:embed/>
                  <p:pic>
                    <p:nvPicPr>
                      <p:cNvPr id="42" name="对象 41"/>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886282" y="4847964"/>
                        <a:ext cx="811073" cy="330833"/>
                      </a:xfrm>
                      <a:prstGeom prst="rect">
                        <a:avLst/>
                      </a:prstGeom>
                      <a:noFill/>
                    </p:spPr>
                  </p:pic>
                </p:oleObj>
              </mc:Fallback>
            </mc:AlternateContent>
          </a:graphicData>
        </a:graphic>
      </p:graphicFrame>
      <p:graphicFrame>
        <p:nvGraphicFramePr>
          <p:cNvPr id="44" name="对象 43"/>
          <p:cNvGraphicFramePr>
            <a:graphicFrameLocks noChangeAspect="1"/>
          </p:cNvGraphicFramePr>
          <p:nvPr>
            <p:extLst/>
          </p:nvPr>
        </p:nvGraphicFramePr>
        <p:xfrm>
          <a:off x="2061530" y="4847964"/>
          <a:ext cx="286613" cy="286613"/>
        </p:xfrm>
        <a:graphic>
          <a:graphicData uri="http://schemas.openxmlformats.org/presentationml/2006/ole">
            <mc:AlternateContent xmlns:mc="http://schemas.openxmlformats.org/markup-compatibility/2006">
              <mc:Choice xmlns:v="urn:schemas-microsoft-com:vml" Requires="v">
                <p:oleObj spid="_x0000_s359441" name="Equation" r:id="rId33" imgW="228600" imgH="228600" progId="Equation.DSMT4">
                  <p:embed/>
                </p:oleObj>
              </mc:Choice>
              <mc:Fallback>
                <p:oleObj name="Equation" r:id="rId33" imgW="228600" imgH="228600" progId="Equation.DSMT4">
                  <p:embed/>
                  <p:pic>
                    <p:nvPicPr>
                      <p:cNvPr id="44" name="对象 43"/>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2061530" y="4847964"/>
                        <a:ext cx="286613" cy="286613"/>
                      </a:xfrm>
                      <a:prstGeom prst="rect">
                        <a:avLst/>
                      </a:prstGeom>
                      <a:noFill/>
                    </p:spPr>
                  </p:pic>
                </p:oleObj>
              </mc:Fallback>
            </mc:AlternateContent>
          </a:graphicData>
        </a:graphic>
      </p:graphicFrame>
      <p:graphicFrame>
        <p:nvGraphicFramePr>
          <p:cNvPr id="46" name="对象 45"/>
          <p:cNvGraphicFramePr>
            <a:graphicFrameLocks noChangeAspect="1"/>
          </p:cNvGraphicFramePr>
          <p:nvPr>
            <p:extLst/>
          </p:nvPr>
        </p:nvGraphicFramePr>
        <p:xfrm>
          <a:off x="5991399" y="4866740"/>
          <a:ext cx="1020215" cy="289956"/>
        </p:xfrm>
        <a:graphic>
          <a:graphicData uri="http://schemas.openxmlformats.org/presentationml/2006/ole">
            <mc:AlternateContent xmlns:mc="http://schemas.openxmlformats.org/markup-compatibility/2006">
              <mc:Choice xmlns:v="urn:schemas-microsoft-com:vml" Requires="v">
                <p:oleObj spid="_x0000_s359442" name="Equation" r:id="rId35" imgW="901309" imgH="253890" progId="Equation.DSMT4">
                  <p:embed/>
                </p:oleObj>
              </mc:Choice>
              <mc:Fallback>
                <p:oleObj name="Equation" r:id="rId35" imgW="901309" imgH="253890" progId="Equation.DSMT4">
                  <p:embed/>
                  <p:pic>
                    <p:nvPicPr>
                      <p:cNvPr id="46" name="对象 45"/>
                      <p:cNvPicPr>
                        <a:picLocks noChangeAspect="1" noChangeArrowheads="1"/>
                      </p:cNvPicPr>
                      <p:nvPr/>
                    </p:nvPicPr>
                    <p:blipFill>
                      <a:blip r:embed="rId36">
                        <a:extLst>
                          <a:ext uri="{28A0092B-C50C-407E-A947-70E740481C1C}">
                            <a14:useLocalDpi xmlns:a14="http://schemas.microsoft.com/office/drawing/2010/main" val="0"/>
                          </a:ext>
                        </a:extLst>
                      </a:blip>
                      <a:srcRect/>
                      <a:stretch>
                        <a:fillRect/>
                      </a:stretch>
                    </p:blipFill>
                    <p:spPr bwMode="auto">
                      <a:xfrm>
                        <a:off x="5991399" y="4866740"/>
                        <a:ext cx="1020215" cy="289956"/>
                      </a:xfrm>
                      <a:prstGeom prst="rect">
                        <a:avLst/>
                      </a:prstGeom>
                      <a:noFill/>
                    </p:spPr>
                  </p:pic>
                </p:oleObj>
              </mc:Fallback>
            </mc:AlternateContent>
          </a:graphicData>
        </a:graphic>
      </p:graphicFrame>
      <p:graphicFrame>
        <p:nvGraphicFramePr>
          <p:cNvPr id="48" name="对象 47"/>
          <p:cNvGraphicFramePr>
            <a:graphicFrameLocks noChangeAspect="1"/>
          </p:cNvGraphicFramePr>
          <p:nvPr>
            <p:extLst/>
          </p:nvPr>
        </p:nvGraphicFramePr>
        <p:xfrm>
          <a:off x="2526029" y="5209265"/>
          <a:ext cx="1079744" cy="321847"/>
        </p:xfrm>
        <a:graphic>
          <a:graphicData uri="http://schemas.openxmlformats.org/presentationml/2006/ole">
            <mc:AlternateContent xmlns:mc="http://schemas.openxmlformats.org/markup-compatibility/2006">
              <mc:Choice xmlns:v="urn:schemas-microsoft-com:vml" Requires="v">
                <p:oleObj spid="_x0000_s359443" name="Equation" r:id="rId37" imgW="990170" imgH="291973" progId="Equation.DSMT4">
                  <p:embed/>
                </p:oleObj>
              </mc:Choice>
              <mc:Fallback>
                <p:oleObj name="Equation" r:id="rId37" imgW="990170" imgH="291973" progId="Equation.DSMT4">
                  <p:embed/>
                  <p:pic>
                    <p:nvPicPr>
                      <p:cNvPr id="48" name="对象 47"/>
                      <p:cNvPicPr>
                        <a:picLocks noChangeAspect="1" noChangeArrowheads="1"/>
                      </p:cNvPicPr>
                      <p:nvPr/>
                    </p:nvPicPr>
                    <p:blipFill>
                      <a:blip r:embed="rId38">
                        <a:extLst>
                          <a:ext uri="{28A0092B-C50C-407E-A947-70E740481C1C}">
                            <a14:useLocalDpi xmlns:a14="http://schemas.microsoft.com/office/drawing/2010/main" val="0"/>
                          </a:ext>
                        </a:extLst>
                      </a:blip>
                      <a:srcRect/>
                      <a:stretch>
                        <a:fillRect/>
                      </a:stretch>
                    </p:blipFill>
                    <p:spPr bwMode="auto">
                      <a:xfrm>
                        <a:off x="2526029" y="5209265"/>
                        <a:ext cx="1079744" cy="321847"/>
                      </a:xfrm>
                      <a:prstGeom prst="rect">
                        <a:avLst/>
                      </a:prstGeom>
                      <a:noFill/>
                    </p:spPr>
                  </p:pic>
                </p:oleObj>
              </mc:Fallback>
            </mc:AlternateContent>
          </a:graphicData>
        </a:graphic>
      </p:graphicFrame>
      <p:sp>
        <p:nvSpPr>
          <p:cNvPr id="49" name="矩形 48"/>
          <p:cNvSpPr/>
          <p:nvPr/>
        </p:nvSpPr>
        <p:spPr>
          <a:xfrm>
            <a:off x="314916" y="5534350"/>
            <a:ext cx="1569660"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定理得证。</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0D753BF-913D-48CF-8C5E-0494F226B0A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447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9404277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fade">
                                      <p:cBhvr>
                                        <p:cTn id="10" dur="500"/>
                                        <p:tgtEl>
                                          <p:spTgt spid="11"/>
                                        </p:tgtEl>
                                      </p:cBhvr>
                                    </p:animEffect>
                                  </p:childTnLst>
                                </p:cTn>
                              </p:par>
                              <p:par>
                                <p:cTn id="11" presetID="10" presetClass="entr" presetSubtype="0" fill="hold" nodeType="withEffect">
                                  <p:stCondLst>
                                    <p:cond delay="0"/>
                                  </p:stCondLst>
                                  <p:childTnLst>
                                    <p:set>
                                      <p:cBhvr>
                                        <p:cTn id="12" dur="1" fill="hold">
                                          <p:stCondLst>
                                            <p:cond delay="0"/>
                                          </p:stCondLst>
                                        </p:cTn>
                                        <p:tgtEl>
                                          <p:spTgt spid="13"/>
                                        </p:tgtEl>
                                        <p:attrNameLst>
                                          <p:attrName>style.visibility</p:attrName>
                                        </p:attrNameLst>
                                      </p:cBhvr>
                                      <p:to>
                                        <p:strVal val="visible"/>
                                      </p:to>
                                    </p:set>
                                    <p:animEffect transition="in" filter="fade">
                                      <p:cBhvr>
                                        <p:cTn id="13" dur="500"/>
                                        <p:tgtEl>
                                          <p:spTgt spid="13"/>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5"/>
                                        </p:tgtEl>
                                        <p:attrNameLst>
                                          <p:attrName>style.visibility</p:attrName>
                                        </p:attrNameLst>
                                      </p:cBhvr>
                                      <p:to>
                                        <p:strVal val="visible"/>
                                      </p:to>
                                    </p:set>
                                    <p:animEffect transition="in" filter="fade">
                                      <p:cBhvr>
                                        <p:cTn id="16" dur="500"/>
                                        <p:tgtEl>
                                          <p:spTgt spid="15"/>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fade">
                                      <p:cBhvr>
                                        <p:cTn id="19" dur="500"/>
                                        <p:tgtEl>
                                          <p:spTgt spid="14"/>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childTnLst>
                                    <p:set>
                                      <p:cBhvr>
                                        <p:cTn id="23" dur="1" fill="hold">
                                          <p:stCondLst>
                                            <p:cond delay="0"/>
                                          </p:stCondLst>
                                        </p:cTn>
                                        <p:tgtEl>
                                          <p:spTgt spid="16"/>
                                        </p:tgtEl>
                                        <p:attrNameLst>
                                          <p:attrName>style.visibility</p:attrName>
                                        </p:attrNameLst>
                                      </p:cBhvr>
                                      <p:to>
                                        <p:strVal val="visible"/>
                                      </p:to>
                                    </p:set>
                                    <p:animEffect transition="in" filter="fade">
                                      <p:cBhvr>
                                        <p:cTn id="24" dur="500"/>
                                        <p:tgtEl>
                                          <p:spTgt spid="16"/>
                                        </p:tgtEl>
                                      </p:cBhvr>
                                    </p:animEffect>
                                  </p:childTnLst>
                                </p:cTn>
                              </p:par>
                              <p:par>
                                <p:cTn id="25" presetID="10" presetClass="entr" presetSubtype="0" fill="hold" nodeType="with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par>
                                <p:cTn id="28" presetID="10" presetClass="entr" presetSubtype="0" fill="hold" nodeType="withEffect">
                                  <p:stCondLst>
                                    <p:cond delay="0"/>
                                  </p:stCondLst>
                                  <p:childTnLst>
                                    <p:set>
                                      <p:cBhvr>
                                        <p:cTn id="29" dur="1" fill="hold">
                                          <p:stCondLst>
                                            <p:cond delay="0"/>
                                          </p:stCondLst>
                                        </p:cTn>
                                        <p:tgtEl>
                                          <p:spTgt spid="20"/>
                                        </p:tgtEl>
                                        <p:attrNameLst>
                                          <p:attrName>style.visibility</p:attrName>
                                        </p:attrNameLst>
                                      </p:cBhvr>
                                      <p:to>
                                        <p:strVal val="visible"/>
                                      </p:to>
                                    </p:set>
                                    <p:animEffect transition="in" filter="fade">
                                      <p:cBhvr>
                                        <p:cTn id="30" dur="500"/>
                                        <p:tgtEl>
                                          <p:spTgt spid="20"/>
                                        </p:tgtEl>
                                      </p:cBhvr>
                                    </p:animEffect>
                                  </p:childTnLst>
                                </p:cTn>
                              </p:par>
                              <p:par>
                                <p:cTn id="31" presetID="10" presetClass="entr" presetSubtype="0" fill="hold" nodeType="withEffect">
                                  <p:stCondLst>
                                    <p:cond delay="0"/>
                                  </p:stCondLst>
                                  <p:childTnLst>
                                    <p:set>
                                      <p:cBhvr>
                                        <p:cTn id="32" dur="1" fill="hold">
                                          <p:stCondLst>
                                            <p:cond delay="0"/>
                                          </p:stCondLst>
                                        </p:cTn>
                                        <p:tgtEl>
                                          <p:spTgt spid="22"/>
                                        </p:tgtEl>
                                        <p:attrNameLst>
                                          <p:attrName>style.visibility</p:attrName>
                                        </p:attrNameLst>
                                      </p:cBhvr>
                                      <p:to>
                                        <p:strVal val="visible"/>
                                      </p:to>
                                    </p:set>
                                    <p:animEffect transition="in" filter="fade">
                                      <p:cBhvr>
                                        <p:cTn id="33" dur="500"/>
                                        <p:tgtEl>
                                          <p:spTgt spid="22"/>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25"/>
                                        </p:tgtEl>
                                        <p:attrNameLst>
                                          <p:attrName>style.visibility</p:attrName>
                                        </p:attrNameLst>
                                      </p:cBhvr>
                                      <p:to>
                                        <p:strVal val="visible"/>
                                      </p:to>
                                    </p:set>
                                    <p:animEffect transition="in" filter="fade">
                                      <p:cBhvr>
                                        <p:cTn id="38" dur="500"/>
                                        <p:tgtEl>
                                          <p:spTgt spid="25"/>
                                        </p:tgtEl>
                                      </p:cBhvr>
                                    </p:animEffect>
                                  </p:childTnLst>
                                </p:cTn>
                              </p:par>
                              <p:par>
                                <p:cTn id="39" presetID="10" presetClass="entr" presetSubtype="0" fill="hold" nodeType="withEffect">
                                  <p:stCondLst>
                                    <p:cond delay="0"/>
                                  </p:stCondLst>
                                  <p:childTnLst>
                                    <p:set>
                                      <p:cBhvr>
                                        <p:cTn id="40" dur="1" fill="hold">
                                          <p:stCondLst>
                                            <p:cond delay="0"/>
                                          </p:stCondLst>
                                        </p:cTn>
                                        <p:tgtEl>
                                          <p:spTgt spid="24"/>
                                        </p:tgtEl>
                                        <p:attrNameLst>
                                          <p:attrName>style.visibility</p:attrName>
                                        </p:attrNameLst>
                                      </p:cBhvr>
                                      <p:to>
                                        <p:strVal val="visible"/>
                                      </p:to>
                                    </p:set>
                                    <p:animEffect transition="in" filter="fade">
                                      <p:cBhvr>
                                        <p:cTn id="41" dur="500"/>
                                        <p:tgtEl>
                                          <p:spTgt spid="24"/>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26"/>
                                        </p:tgtEl>
                                        <p:attrNameLst>
                                          <p:attrName>style.visibility</p:attrName>
                                        </p:attrNameLst>
                                      </p:cBhvr>
                                      <p:to>
                                        <p:strVal val="visible"/>
                                      </p:to>
                                    </p:set>
                                    <p:animEffect transition="in" filter="fade">
                                      <p:cBhvr>
                                        <p:cTn id="46" dur="500"/>
                                        <p:tgtEl>
                                          <p:spTgt spid="26"/>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nodeType="clickEffect">
                                  <p:stCondLst>
                                    <p:cond delay="0"/>
                                  </p:stCondLst>
                                  <p:childTnLst>
                                    <p:set>
                                      <p:cBhvr>
                                        <p:cTn id="50" dur="1" fill="hold">
                                          <p:stCondLst>
                                            <p:cond delay="0"/>
                                          </p:stCondLst>
                                        </p:cTn>
                                        <p:tgtEl>
                                          <p:spTgt spid="28"/>
                                        </p:tgtEl>
                                        <p:attrNameLst>
                                          <p:attrName>style.visibility</p:attrName>
                                        </p:attrNameLst>
                                      </p:cBhvr>
                                      <p:to>
                                        <p:strVal val="visible"/>
                                      </p:to>
                                    </p:set>
                                    <p:animEffect transition="in" filter="fade">
                                      <p:cBhvr>
                                        <p:cTn id="51" dur="500"/>
                                        <p:tgtEl>
                                          <p:spTgt spid="28"/>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29"/>
                                        </p:tgtEl>
                                        <p:attrNameLst>
                                          <p:attrName>style.visibility</p:attrName>
                                        </p:attrNameLst>
                                      </p:cBhvr>
                                      <p:to>
                                        <p:strVal val="visible"/>
                                      </p:to>
                                    </p:set>
                                    <p:animEffect transition="in" filter="fade">
                                      <p:cBhvr>
                                        <p:cTn id="56" dur="500"/>
                                        <p:tgtEl>
                                          <p:spTgt spid="29"/>
                                        </p:tgtEl>
                                      </p:cBhvr>
                                    </p:animEffect>
                                  </p:childTnLst>
                                </p:cTn>
                              </p:par>
                              <p:par>
                                <p:cTn id="57" presetID="10" presetClass="entr" presetSubtype="0" fill="hold" nodeType="withEffect">
                                  <p:stCondLst>
                                    <p:cond delay="0"/>
                                  </p:stCondLst>
                                  <p:childTnLst>
                                    <p:set>
                                      <p:cBhvr>
                                        <p:cTn id="58" dur="1" fill="hold">
                                          <p:stCondLst>
                                            <p:cond delay="0"/>
                                          </p:stCondLst>
                                        </p:cTn>
                                        <p:tgtEl>
                                          <p:spTgt spid="31"/>
                                        </p:tgtEl>
                                        <p:attrNameLst>
                                          <p:attrName>style.visibility</p:attrName>
                                        </p:attrNameLst>
                                      </p:cBhvr>
                                      <p:to>
                                        <p:strVal val="visible"/>
                                      </p:to>
                                    </p:set>
                                    <p:animEffect transition="in" filter="fade">
                                      <p:cBhvr>
                                        <p:cTn id="59" dur="500"/>
                                        <p:tgtEl>
                                          <p:spTgt spid="31"/>
                                        </p:tgtEl>
                                      </p:cBhvr>
                                    </p:animEffect>
                                  </p:childTnLst>
                                </p:cTn>
                              </p:par>
                              <p:par>
                                <p:cTn id="60" presetID="10" presetClass="entr" presetSubtype="0" fill="hold" nodeType="withEffect">
                                  <p:stCondLst>
                                    <p:cond delay="0"/>
                                  </p:stCondLst>
                                  <p:childTnLst>
                                    <p:set>
                                      <p:cBhvr>
                                        <p:cTn id="61" dur="1" fill="hold">
                                          <p:stCondLst>
                                            <p:cond delay="0"/>
                                          </p:stCondLst>
                                        </p:cTn>
                                        <p:tgtEl>
                                          <p:spTgt spid="33"/>
                                        </p:tgtEl>
                                        <p:attrNameLst>
                                          <p:attrName>style.visibility</p:attrName>
                                        </p:attrNameLst>
                                      </p:cBhvr>
                                      <p:to>
                                        <p:strVal val="visible"/>
                                      </p:to>
                                    </p:set>
                                    <p:animEffect transition="in" filter="fade">
                                      <p:cBhvr>
                                        <p:cTn id="62" dur="500"/>
                                        <p:tgtEl>
                                          <p:spTgt spid="33"/>
                                        </p:tgtEl>
                                      </p:cBhvr>
                                    </p:animEffect>
                                  </p:childTnLst>
                                </p:cTn>
                              </p:par>
                              <p:par>
                                <p:cTn id="63" presetID="10" presetClass="entr" presetSubtype="0" fill="hold" nodeType="withEffect">
                                  <p:stCondLst>
                                    <p:cond delay="0"/>
                                  </p:stCondLst>
                                  <p:childTnLst>
                                    <p:set>
                                      <p:cBhvr>
                                        <p:cTn id="64" dur="1" fill="hold">
                                          <p:stCondLst>
                                            <p:cond delay="0"/>
                                          </p:stCondLst>
                                        </p:cTn>
                                        <p:tgtEl>
                                          <p:spTgt spid="35"/>
                                        </p:tgtEl>
                                        <p:attrNameLst>
                                          <p:attrName>style.visibility</p:attrName>
                                        </p:attrNameLst>
                                      </p:cBhvr>
                                      <p:to>
                                        <p:strVal val="visible"/>
                                      </p:to>
                                    </p:set>
                                    <p:animEffect transition="in" filter="fade">
                                      <p:cBhvr>
                                        <p:cTn id="65" dur="500"/>
                                        <p:tgtEl>
                                          <p:spTgt spid="35"/>
                                        </p:tgtEl>
                                      </p:cBhvr>
                                    </p:animEffect>
                                  </p:childTnLst>
                                </p:cTn>
                              </p:par>
                              <p:par>
                                <p:cTn id="66" presetID="10" presetClass="entr" presetSubtype="0" fill="hold" nodeType="withEffect">
                                  <p:stCondLst>
                                    <p:cond delay="0"/>
                                  </p:stCondLst>
                                  <p:childTnLst>
                                    <p:set>
                                      <p:cBhvr>
                                        <p:cTn id="67" dur="1" fill="hold">
                                          <p:stCondLst>
                                            <p:cond delay="0"/>
                                          </p:stCondLst>
                                        </p:cTn>
                                        <p:tgtEl>
                                          <p:spTgt spid="37"/>
                                        </p:tgtEl>
                                        <p:attrNameLst>
                                          <p:attrName>style.visibility</p:attrName>
                                        </p:attrNameLst>
                                      </p:cBhvr>
                                      <p:to>
                                        <p:strVal val="visible"/>
                                      </p:to>
                                    </p:set>
                                    <p:animEffect transition="in" filter="fade">
                                      <p:cBhvr>
                                        <p:cTn id="68" dur="500"/>
                                        <p:tgtEl>
                                          <p:spTgt spid="37"/>
                                        </p:tgtEl>
                                      </p:cBhvr>
                                    </p:animEffect>
                                  </p:childTnLst>
                                </p:cTn>
                              </p:par>
                              <p:par>
                                <p:cTn id="69" presetID="10" presetClass="entr" presetSubtype="0" fill="hold" nodeType="withEffect">
                                  <p:stCondLst>
                                    <p:cond delay="0"/>
                                  </p:stCondLst>
                                  <p:childTnLst>
                                    <p:set>
                                      <p:cBhvr>
                                        <p:cTn id="70" dur="1" fill="hold">
                                          <p:stCondLst>
                                            <p:cond delay="0"/>
                                          </p:stCondLst>
                                        </p:cTn>
                                        <p:tgtEl>
                                          <p:spTgt spid="39"/>
                                        </p:tgtEl>
                                        <p:attrNameLst>
                                          <p:attrName>style.visibility</p:attrName>
                                        </p:attrNameLst>
                                      </p:cBhvr>
                                      <p:to>
                                        <p:strVal val="visible"/>
                                      </p:to>
                                    </p:set>
                                    <p:animEffect transition="in" filter="fade">
                                      <p:cBhvr>
                                        <p:cTn id="71" dur="500"/>
                                        <p:tgtEl>
                                          <p:spTgt spid="39"/>
                                        </p:tgtEl>
                                      </p:cBhvr>
                                    </p:animEffec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nodeType="clickEffect">
                                  <p:stCondLst>
                                    <p:cond delay="0"/>
                                  </p:stCondLst>
                                  <p:childTnLst>
                                    <p:set>
                                      <p:cBhvr>
                                        <p:cTn id="75" dur="1" fill="hold">
                                          <p:stCondLst>
                                            <p:cond delay="0"/>
                                          </p:stCondLst>
                                        </p:cTn>
                                        <p:tgtEl>
                                          <p:spTgt spid="48"/>
                                        </p:tgtEl>
                                        <p:attrNameLst>
                                          <p:attrName>style.visibility</p:attrName>
                                        </p:attrNameLst>
                                      </p:cBhvr>
                                      <p:to>
                                        <p:strVal val="visible"/>
                                      </p:to>
                                    </p:set>
                                    <p:animEffect transition="in" filter="fade">
                                      <p:cBhvr>
                                        <p:cTn id="76" dur="500"/>
                                        <p:tgtEl>
                                          <p:spTgt spid="48"/>
                                        </p:tgtEl>
                                      </p:cBhvr>
                                    </p:animEffect>
                                  </p:childTnLst>
                                </p:cTn>
                              </p:par>
                              <p:par>
                                <p:cTn id="77" presetID="10" presetClass="entr" presetSubtype="0" fill="hold" nodeType="withEffect">
                                  <p:stCondLst>
                                    <p:cond delay="0"/>
                                  </p:stCondLst>
                                  <p:childTnLst>
                                    <p:set>
                                      <p:cBhvr>
                                        <p:cTn id="78" dur="1" fill="hold">
                                          <p:stCondLst>
                                            <p:cond delay="0"/>
                                          </p:stCondLst>
                                        </p:cTn>
                                        <p:tgtEl>
                                          <p:spTgt spid="42"/>
                                        </p:tgtEl>
                                        <p:attrNameLst>
                                          <p:attrName>style.visibility</p:attrName>
                                        </p:attrNameLst>
                                      </p:cBhvr>
                                      <p:to>
                                        <p:strVal val="visible"/>
                                      </p:to>
                                    </p:set>
                                    <p:animEffect transition="in" filter="fade">
                                      <p:cBhvr>
                                        <p:cTn id="79" dur="500"/>
                                        <p:tgtEl>
                                          <p:spTgt spid="42"/>
                                        </p:tgtEl>
                                      </p:cBhvr>
                                    </p:animEffect>
                                  </p:childTnLst>
                                </p:cTn>
                              </p:par>
                              <p:par>
                                <p:cTn id="80" presetID="10" presetClass="entr" presetSubtype="0" fill="hold" nodeType="withEffect">
                                  <p:stCondLst>
                                    <p:cond delay="0"/>
                                  </p:stCondLst>
                                  <p:childTnLst>
                                    <p:set>
                                      <p:cBhvr>
                                        <p:cTn id="81" dur="1" fill="hold">
                                          <p:stCondLst>
                                            <p:cond delay="0"/>
                                          </p:stCondLst>
                                        </p:cTn>
                                        <p:tgtEl>
                                          <p:spTgt spid="44"/>
                                        </p:tgtEl>
                                        <p:attrNameLst>
                                          <p:attrName>style.visibility</p:attrName>
                                        </p:attrNameLst>
                                      </p:cBhvr>
                                      <p:to>
                                        <p:strVal val="visible"/>
                                      </p:to>
                                    </p:set>
                                    <p:animEffect transition="in" filter="fade">
                                      <p:cBhvr>
                                        <p:cTn id="82" dur="500"/>
                                        <p:tgtEl>
                                          <p:spTgt spid="44"/>
                                        </p:tgtEl>
                                      </p:cBhvr>
                                    </p:animEffect>
                                  </p:childTnLst>
                                </p:cTn>
                              </p:par>
                              <p:par>
                                <p:cTn id="83" presetID="10" presetClass="entr" presetSubtype="0" fill="hold" nodeType="withEffect">
                                  <p:stCondLst>
                                    <p:cond delay="0"/>
                                  </p:stCondLst>
                                  <p:childTnLst>
                                    <p:set>
                                      <p:cBhvr>
                                        <p:cTn id="84" dur="1" fill="hold">
                                          <p:stCondLst>
                                            <p:cond delay="0"/>
                                          </p:stCondLst>
                                        </p:cTn>
                                        <p:tgtEl>
                                          <p:spTgt spid="46"/>
                                        </p:tgtEl>
                                        <p:attrNameLst>
                                          <p:attrName>style.visibility</p:attrName>
                                        </p:attrNameLst>
                                      </p:cBhvr>
                                      <p:to>
                                        <p:strVal val="visible"/>
                                      </p:to>
                                    </p:set>
                                    <p:animEffect transition="in" filter="fade">
                                      <p:cBhvr>
                                        <p:cTn id="85" dur="500"/>
                                        <p:tgtEl>
                                          <p:spTgt spid="46"/>
                                        </p:tgtEl>
                                      </p:cBhvr>
                                    </p:animEffect>
                                  </p:childTnLst>
                                </p:cTn>
                              </p:par>
                              <p:par>
                                <p:cTn id="86" presetID="10" presetClass="entr" presetSubtype="0" fill="hold" grpId="0" nodeType="withEffect">
                                  <p:stCondLst>
                                    <p:cond delay="0"/>
                                  </p:stCondLst>
                                  <p:childTnLst>
                                    <p:set>
                                      <p:cBhvr>
                                        <p:cTn id="87" dur="1" fill="hold">
                                          <p:stCondLst>
                                            <p:cond delay="0"/>
                                          </p:stCondLst>
                                        </p:cTn>
                                        <p:tgtEl>
                                          <p:spTgt spid="40"/>
                                        </p:tgtEl>
                                        <p:attrNameLst>
                                          <p:attrName>style.visibility</p:attrName>
                                        </p:attrNameLst>
                                      </p:cBhvr>
                                      <p:to>
                                        <p:strVal val="visible"/>
                                      </p:to>
                                    </p:set>
                                    <p:animEffect transition="in" filter="fade">
                                      <p:cBhvr>
                                        <p:cTn id="88" dur="500"/>
                                        <p:tgtEl>
                                          <p:spTgt spid="40"/>
                                        </p:tgtEl>
                                      </p:cBhvr>
                                    </p:animEffect>
                                  </p:childTnLst>
                                </p:cTn>
                              </p:par>
                            </p:childTnLst>
                          </p:cTn>
                        </p:par>
                      </p:childTnLst>
                    </p:cTn>
                  </p:par>
                  <p:par>
                    <p:cTn id="89" fill="hold">
                      <p:stCondLst>
                        <p:cond delay="indefinite"/>
                      </p:stCondLst>
                      <p:childTnLst>
                        <p:par>
                          <p:cTn id="90" fill="hold">
                            <p:stCondLst>
                              <p:cond delay="0"/>
                            </p:stCondLst>
                            <p:childTnLst>
                              <p:par>
                                <p:cTn id="91" presetID="10" presetClass="entr" presetSubtype="0" fill="hold" grpId="0" nodeType="clickEffect">
                                  <p:stCondLst>
                                    <p:cond delay="0"/>
                                  </p:stCondLst>
                                  <p:childTnLst>
                                    <p:set>
                                      <p:cBhvr>
                                        <p:cTn id="92" dur="1" fill="hold">
                                          <p:stCondLst>
                                            <p:cond delay="0"/>
                                          </p:stCondLst>
                                        </p:cTn>
                                        <p:tgtEl>
                                          <p:spTgt spid="49"/>
                                        </p:tgtEl>
                                        <p:attrNameLst>
                                          <p:attrName>style.visibility</p:attrName>
                                        </p:attrNameLst>
                                      </p:cBhvr>
                                      <p:to>
                                        <p:strVal val="visible"/>
                                      </p:to>
                                    </p:set>
                                    <p:animEffect transition="in" filter="fade">
                                      <p:cBhvr>
                                        <p:cTn id="93" dur="5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4" grpId="0"/>
      <p:bldP spid="15" grpId="0"/>
      <p:bldP spid="16" grpId="0"/>
      <p:bldP spid="25" grpId="0"/>
      <p:bldP spid="26" grpId="0"/>
      <p:bldP spid="29" grpId="0"/>
      <p:bldP spid="40" grpId="0"/>
      <p:bldP spid="49" grpId="0"/>
    </p:bldLst>
  </p:timing>
</p:sld>
</file>

<file path=ppt/slides/slide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125167" y="1229992"/>
            <a:ext cx="4253087" cy="496290"/>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4.6.4.</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闭环观测器的极点配置定理</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594360" y="1793266"/>
            <a:ext cx="7680960" cy="78483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定理</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A,B,C</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的状态可用（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4-30</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）式的全维观测器估计，且存在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，使</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的极点任意配置的充要条件是系统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A,B,C</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完全能观。</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Rectangle 2"/>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7635240" y="1853898"/>
          <a:ext cx="148590" cy="313690"/>
        </p:xfrm>
        <a:graphic>
          <a:graphicData uri="http://schemas.openxmlformats.org/presentationml/2006/ole">
            <mc:AlternateContent xmlns:mc="http://schemas.openxmlformats.org/markup-compatibility/2006">
              <mc:Choice xmlns:v="urn:schemas-microsoft-com:vml" Requires="v">
                <p:oleObj spid="_x0000_s360450" name="公式" r:id="rId3" imgW="88669" imgH="177338" progId="Equation.3">
                  <p:embed/>
                </p:oleObj>
              </mc:Choice>
              <mc:Fallback>
                <p:oleObj name="公式" r:id="rId3" imgW="88669" imgH="177338" progId="Equation.3">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35240" y="1853898"/>
                        <a:ext cx="148590" cy="313690"/>
                      </a:xfrm>
                      <a:prstGeom prst="rect">
                        <a:avLst/>
                      </a:prstGeom>
                      <a:noFill/>
                    </p:spPr>
                  </p:pic>
                </p:oleObj>
              </mc:Fallback>
            </mc:AlternateContent>
          </a:graphicData>
        </a:graphic>
      </p:graphicFrame>
      <p:graphicFrame>
        <p:nvGraphicFramePr>
          <p:cNvPr id="9" name="对象 8"/>
          <p:cNvGraphicFramePr>
            <a:graphicFrameLocks noChangeAspect="1"/>
          </p:cNvGraphicFramePr>
          <p:nvPr>
            <p:extLst/>
          </p:nvPr>
        </p:nvGraphicFramePr>
        <p:xfrm>
          <a:off x="902970" y="2174139"/>
          <a:ext cx="788670" cy="290563"/>
        </p:xfrm>
        <a:graphic>
          <a:graphicData uri="http://schemas.openxmlformats.org/presentationml/2006/ole">
            <mc:AlternateContent xmlns:mc="http://schemas.openxmlformats.org/markup-compatibility/2006">
              <mc:Choice xmlns:v="urn:schemas-microsoft-com:vml" Requires="v">
                <p:oleObj spid="_x0000_s360451" name="公式" r:id="rId5" imgW="545626" imgH="203024" progId="Equation.3">
                  <p:embed/>
                </p:oleObj>
              </mc:Choice>
              <mc:Fallback>
                <p:oleObj name="公式" r:id="rId5" imgW="545626" imgH="203024" progId="Equation.3">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02970" y="2174139"/>
                        <a:ext cx="788670" cy="290563"/>
                      </a:xfrm>
                      <a:prstGeom prst="rect">
                        <a:avLst/>
                      </a:prstGeom>
                      <a:noFill/>
                    </p:spPr>
                  </p:pic>
                </p:oleObj>
              </mc:Fallback>
            </mc:AlternateContent>
          </a:graphicData>
        </a:graphic>
      </p:graphicFrame>
      <p:sp>
        <p:nvSpPr>
          <p:cNvPr id="10" name="矩形 9"/>
          <p:cNvSpPr/>
          <p:nvPr/>
        </p:nvSpPr>
        <p:spPr>
          <a:xfrm>
            <a:off x="594360" y="2531875"/>
            <a:ext cx="7509510" cy="78483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证：</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由能控性任意配置</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的极点的证明过程，及对偶原理可知，</a:t>
            </a:r>
            <a:endPar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极点任意配置的充要条件是系统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A,B,C</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完全能观。</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2947411" y="2645197"/>
          <a:ext cx="670184" cy="242653"/>
        </p:xfrm>
        <a:graphic>
          <a:graphicData uri="http://schemas.openxmlformats.org/presentationml/2006/ole">
            <mc:AlternateContent xmlns:mc="http://schemas.openxmlformats.org/markup-compatibility/2006">
              <mc:Choice xmlns:v="urn:schemas-microsoft-com:vml" Requires="v">
                <p:oleObj spid="_x0000_s360452" name="Equation" r:id="rId7" imgW="558558" imgH="203112" progId="Equation.DSMT4">
                  <p:embed/>
                </p:oleObj>
              </mc:Choice>
              <mc:Fallback>
                <p:oleObj name="Equation" r:id="rId7" imgW="558558" imgH="203112"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47411" y="2645197"/>
                        <a:ext cx="670184" cy="242653"/>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7406640" y="2638086"/>
          <a:ext cx="697230" cy="256874"/>
        </p:xfrm>
        <a:graphic>
          <a:graphicData uri="http://schemas.openxmlformats.org/presentationml/2006/ole">
            <mc:AlternateContent xmlns:mc="http://schemas.openxmlformats.org/markup-compatibility/2006">
              <mc:Choice xmlns:v="urn:schemas-microsoft-com:vml" Requires="v">
                <p:oleObj spid="_x0000_s360453" name="公式" r:id="rId9" imgW="545626" imgH="203024" progId="Equation.3">
                  <p:embed/>
                </p:oleObj>
              </mc:Choice>
              <mc:Fallback>
                <p:oleObj name="公式" r:id="rId9" imgW="545626" imgH="203024" progId="Equation.3">
                  <p:embed/>
                  <p:pic>
                    <p:nvPicPr>
                      <p:cNvPr id="14" name="对象 1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406640" y="2638086"/>
                        <a:ext cx="697230" cy="256874"/>
                      </a:xfrm>
                      <a:prstGeom prst="rect">
                        <a:avLst/>
                      </a:prstGeom>
                      <a:noFill/>
                    </p:spPr>
                  </p:pic>
                </p:oleObj>
              </mc:Fallback>
            </mc:AlternateContent>
          </a:graphicData>
        </a:graphic>
      </p:graphicFrame>
      <p:sp>
        <p:nvSpPr>
          <p:cNvPr id="15" name="矩形 14"/>
          <p:cNvSpPr/>
          <p:nvPr/>
        </p:nvSpPr>
        <p:spPr>
          <a:xfrm>
            <a:off x="594360" y="3439615"/>
            <a:ext cx="750951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估值误差</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0</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的速度取决于观测器反馈阵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的选择，一般取观测器的极点稍小于系统的极点。</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7" name="对象 16"/>
          <p:cNvGraphicFramePr>
            <a:graphicFrameLocks noChangeAspect="1"/>
          </p:cNvGraphicFramePr>
          <p:nvPr>
            <p:extLst/>
          </p:nvPr>
        </p:nvGraphicFramePr>
        <p:xfrm>
          <a:off x="1793697" y="3523137"/>
          <a:ext cx="378005" cy="270003"/>
        </p:xfrm>
        <a:graphic>
          <a:graphicData uri="http://schemas.openxmlformats.org/presentationml/2006/ole">
            <mc:AlternateContent xmlns:mc="http://schemas.openxmlformats.org/markup-compatibility/2006">
              <mc:Choice xmlns:v="urn:schemas-microsoft-com:vml" Requires="v">
                <p:oleObj spid="_x0000_s360454" name="公式" r:id="rId10" imgW="330057" imgH="241195" progId="Equation.3">
                  <p:embed/>
                </p:oleObj>
              </mc:Choice>
              <mc:Fallback>
                <p:oleObj name="公式" r:id="rId10" imgW="330057" imgH="241195" progId="Equation.3">
                  <p:embed/>
                  <p:pic>
                    <p:nvPicPr>
                      <p:cNvPr id="17" name="对象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793697" y="3523137"/>
                        <a:ext cx="378005" cy="270003"/>
                      </a:xfrm>
                      <a:prstGeom prst="rect">
                        <a:avLst/>
                      </a:prstGeom>
                      <a:noFill/>
                    </p:spPr>
                  </p:pic>
                </p:oleObj>
              </mc:Fallback>
            </mc:AlternateContent>
          </a:graphicData>
        </a:graphic>
      </p:graphicFrame>
      <p:sp>
        <p:nvSpPr>
          <p:cNvPr id="18" name="Rectangle 12"/>
          <p:cNvSpPr>
            <a:spLocks noChangeArrowheads="1"/>
          </p:cNvSpPr>
          <p:nvPr/>
        </p:nvSpPr>
        <p:spPr bwMode="auto">
          <a:xfrm>
            <a:off x="3406141" y="444373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9" name="对象 18"/>
          <p:cNvGraphicFramePr>
            <a:graphicFrameLocks noChangeAspect="1"/>
          </p:cNvGraphicFramePr>
          <p:nvPr>
            <p:extLst/>
          </p:nvPr>
        </p:nvGraphicFramePr>
        <p:xfrm>
          <a:off x="2171702" y="3574636"/>
          <a:ext cx="261938" cy="196454"/>
        </p:xfrm>
        <a:graphic>
          <a:graphicData uri="http://schemas.openxmlformats.org/presentationml/2006/ole">
            <mc:AlternateContent xmlns:mc="http://schemas.openxmlformats.org/markup-compatibility/2006">
              <mc:Choice xmlns:v="urn:schemas-microsoft-com:vml" Requires="v">
                <p:oleObj spid="_x0000_s360455" name="公式" r:id="rId12" imgW="190417" imgH="139639" progId="Equation.3">
                  <p:embed/>
                </p:oleObj>
              </mc:Choice>
              <mc:Fallback>
                <p:oleObj name="公式" r:id="rId12" imgW="190417" imgH="139639" progId="Equation.3">
                  <p:embed/>
                  <p:pic>
                    <p:nvPicPr>
                      <p:cNvPr id="19" name="对象 1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171702" y="3574636"/>
                        <a:ext cx="261938" cy="196454"/>
                      </a:xfrm>
                      <a:prstGeom prst="rect">
                        <a:avLst/>
                      </a:prstGeom>
                      <a:noFill/>
                    </p:spPr>
                  </p:pic>
                </p:oleObj>
              </mc:Fallback>
            </mc:AlternateContent>
          </a:graphicData>
        </a:graphic>
      </p:graphicFrame>
      <p:sp>
        <p:nvSpPr>
          <p:cNvPr id="20" name="Rectangle 14"/>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1" name="对象 20"/>
          <p:cNvGraphicFramePr>
            <a:graphicFrameLocks noChangeAspect="1"/>
          </p:cNvGraphicFramePr>
          <p:nvPr>
            <p:extLst/>
          </p:nvPr>
        </p:nvGraphicFramePr>
        <p:xfrm>
          <a:off x="5402919" y="3516820"/>
          <a:ext cx="129202" cy="272759"/>
        </p:xfrm>
        <a:graphic>
          <a:graphicData uri="http://schemas.openxmlformats.org/presentationml/2006/ole">
            <mc:AlternateContent xmlns:mc="http://schemas.openxmlformats.org/markup-compatibility/2006">
              <mc:Choice xmlns:v="urn:schemas-microsoft-com:vml" Requires="v">
                <p:oleObj spid="_x0000_s360456" name="公式" r:id="rId14" imgW="88669" imgH="177338" progId="Equation.3">
                  <p:embed/>
                </p:oleObj>
              </mc:Choice>
              <mc:Fallback>
                <p:oleObj name="公式" r:id="rId14" imgW="88669" imgH="177338" progId="Equation.3">
                  <p:embed/>
                  <p:pic>
                    <p:nvPicPr>
                      <p:cNvPr id="21" name="对象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02919" y="3516820"/>
                        <a:ext cx="129202" cy="272759"/>
                      </a:xfrm>
                      <a:prstGeom prst="rect">
                        <a:avLst/>
                      </a:prstGeom>
                      <a:noFill/>
                    </p:spPr>
                  </p:pic>
                </p:oleObj>
              </mc:Fallback>
            </mc:AlternateContent>
          </a:graphicData>
        </a:graphic>
      </p:graphicFrame>
      <p:sp>
        <p:nvSpPr>
          <p:cNvPr id="22" name="矩形 21"/>
          <p:cNvSpPr/>
          <p:nvPr/>
        </p:nvSpPr>
        <p:spPr>
          <a:xfrm>
            <a:off x="594360" y="4252863"/>
            <a:ext cx="7680960" cy="1477328"/>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若系统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A,B,C</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不完全能观，则可将其分解为能观、不能观子系统。只有当不能观子系统是渐近稳定的时候，系统才存在观测器，不过此时观测器的极点不能任意配置，即估值</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趋于真值</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的速度不能任意选择，受不能观子系统极点大小的限制。</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24" name="对象 23"/>
          <p:cNvGraphicFramePr>
            <a:graphicFrameLocks noChangeAspect="1"/>
          </p:cNvGraphicFramePr>
          <p:nvPr>
            <p:extLst/>
          </p:nvPr>
        </p:nvGraphicFramePr>
        <p:xfrm>
          <a:off x="3591877" y="5027133"/>
          <a:ext cx="378047" cy="270034"/>
        </p:xfrm>
        <a:graphic>
          <a:graphicData uri="http://schemas.openxmlformats.org/presentationml/2006/ole">
            <mc:AlternateContent xmlns:mc="http://schemas.openxmlformats.org/markup-compatibility/2006">
              <mc:Choice xmlns:v="urn:schemas-microsoft-com:vml" Requires="v">
                <p:oleObj spid="_x0000_s360457" name="公式" r:id="rId15" imgW="330057" imgH="241195" progId="Equation.3">
                  <p:embed/>
                </p:oleObj>
              </mc:Choice>
              <mc:Fallback>
                <p:oleObj name="公式" r:id="rId15" imgW="330057" imgH="241195" progId="Equation.3">
                  <p:embed/>
                  <p:pic>
                    <p:nvPicPr>
                      <p:cNvPr id="24" name="对象 2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591877" y="5027133"/>
                        <a:ext cx="378047" cy="270034"/>
                      </a:xfrm>
                      <a:prstGeom prst="rect">
                        <a:avLst/>
                      </a:prstGeom>
                      <a:noFill/>
                    </p:spPr>
                  </p:pic>
                </p:oleObj>
              </mc:Fallback>
            </mc:AlternateContent>
          </a:graphicData>
        </a:graphic>
      </p:graphicFrame>
      <p:graphicFrame>
        <p:nvGraphicFramePr>
          <p:cNvPr id="26" name="对象 25"/>
          <p:cNvGraphicFramePr>
            <a:graphicFrameLocks noChangeAspect="1"/>
          </p:cNvGraphicFramePr>
          <p:nvPr>
            <p:extLst/>
          </p:nvPr>
        </p:nvGraphicFramePr>
        <p:xfrm>
          <a:off x="4958887" y="5027133"/>
          <a:ext cx="444032" cy="266419"/>
        </p:xfrm>
        <a:graphic>
          <a:graphicData uri="http://schemas.openxmlformats.org/presentationml/2006/ole">
            <mc:AlternateContent xmlns:mc="http://schemas.openxmlformats.org/markup-compatibility/2006">
              <mc:Choice xmlns:v="urn:schemas-microsoft-com:vml" Requires="v">
                <p:oleObj spid="_x0000_s360458" name="公式" r:id="rId17" imgW="330057" imgH="203112" progId="Equation.3">
                  <p:embed/>
                </p:oleObj>
              </mc:Choice>
              <mc:Fallback>
                <p:oleObj name="公式" r:id="rId17" imgW="330057" imgH="203112" progId="Equation.3">
                  <p:embed/>
                  <p:pic>
                    <p:nvPicPr>
                      <p:cNvPr id="26" name="对象 2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958887" y="5027133"/>
                        <a:ext cx="444032" cy="266419"/>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0D753BF-913D-48CF-8C5E-0494F226B0A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448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2024186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500"/>
                                        <p:tgtEl>
                                          <p:spTgt spid="10"/>
                                        </p:tgtEl>
                                      </p:cBhvr>
                                    </p:animEffect>
                                  </p:childTnLst>
                                </p:cTn>
                              </p:par>
                              <p:par>
                                <p:cTn id="19" presetID="10" presetClass="entr" presetSubtype="0" fill="hold" nodeType="with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par>
                                <p:cTn id="22" presetID="10" presetClass="entr" presetSubtype="0" fill="hold" nodeType="with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fade">
                                      <p:cBhvr>
                                        <p:cTn id="24" dur="500"/>
                                        <p:tgtEl>
                                          <p:spTgt spid="14"/>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15"/>
                                        </p:tgtEl>
                                        <p:attrNameLst>
                                          <p:attrName>style.visibility</p:attrName>
                                        </p:attrNameLst>
                                      </p:cBhvr>
                                      <p:to>
                                        <p:strVal val="visible"/>
                                      </p:to>
                                    </p:set>
                                    <p:animEffect transition="in" filter="fade">
                                      <p:cBhvr>
                                        <p:cTn id="29" dur="500"/>
                                        <p:tgtEl>
                                          <p:spTgt spid="15"/>
                                        </p:tgtEl>
                                      </p:cBhvr>
                                    </p:animEffect>
                                  </p:childTnLst>
                                </p:cTn>
                              </p:par>
                              <p:par>
                                <p:cTn id="30" presetID="10" presetClass="entr" presetSubtype="0" fill="hold" nodeType="withEffect">
                                  <p:stCondLst>
                                    <p:cond delay="0"/>
                                  </p:stCondLst>
                                  <p:childTnLst>
                                    <p:set>
                                      <p:cBhvr>
                                        <p:cTn id="31" dur="1" fill="hold">
                                          <p:stCondLst>
                                            <p:cond delay="0"/>
                                          </p:stCondLst>
                                        </p:cTn>
                                        <p:tgtEl>
                                          <p:spTgt spid="17"/>
                                        </p:tgtEl>
                                        <p:attrNameLst>
                                          <p:attrName>style.visibility</p:attrName>
                                        </p:attrNameLst>
                                      </p:cBhvr>
                                      <p:to>
                                        <p:strVal val="visible"/>
                                      </p:to>
                                    </p:set>
                                    <p:animEffect transition="in" filter="fade">
                                      <p:cBhvr>
                                        <p:cTn id="32" dur="500"/>
                                        <p:tgtEl>
                                          <p:spTgt spid="17"/>
                                        </p:tgtEl>
                                      </p:cBhvr>
                                    </p:animEffect>
                                  </p:childTnLst>
                                </p:cTn>
                              </p:par>
                              <p:par>
                                <p:cTn id="33" presetID="10" presetClass="entr" presetSubtype="0" fill="hold" nodeType="withEffect">
                                  <p:stCondLst>
                                    <p:cond delay="0"/>
                                  </p:stCondLst>
                                  <p:childTnLst>
                                    <p:set>
                                      <p:cBhvr>
                                        <p:cTn id="34" dur="1" fill="hold">
                                          <p:stCondLst>
                                            <p:cond delay="0"/>
                                          </p:stCondLst>
                                        </p:cTn>
                                        <p:tgtEl>
                                          <p:spTgt spid="19"/>
                                        </p:tgtEl>
                                        <p:attrNameLst>
                                          <p:attrName>style.visibility</p:attrName>
                                        </p:attrNameLst>
                                      </p:cBhvr>
                                      <p:to>
                                        <p:strVal val="visible"/>
                                      </p:to>
                                    </p:set>
                                    <p:animEffect transition="in" filter="fade">
                                      <p:cBhvr>
                                        <p:cTn id="35" dur="500"/>
                                        <p:tgtEl>
                                          <p:spTgt spid="19"/>
                                        </p:tgtEl>
                                      </p:cBhvr>
                                    </p:animEffect>
                                  </p:childTnLst>
                                </p:cTn>
                              </p:par>
                              <p:par>
                                <p:cTn id="36" presetID="10" presetClass="entr" presetSubtype="0" fill="hold" nodeType="withEffect">
                                  <p:stCondLst>
                                    <p:cond delay="0"/>
                                  </p:stCondLst>
                                  <p:childTnLst>
                                    <p:set>
                                      <p:cBhvr>
                                        <p:cTn id="37" dur="1" fill="hold">
                                          <p:stCondLst>
                                            <p:cond delay="0"/>
                                          </p:stCondLst>
                                        </p:cTn>
                                        <p:tgtEl>
                                          <p:spTgt spid="21"/>
                                        </p:tgtEl>
                                        <p:attrNameLst>
                                          <p:attrName>style.visibility</p:attrName>
                                        </p:attrNameLst>
                                      </p:cBhvr>
                                      <p:to>
                                        <p:strVal val="visible"/>
                                      </p:to>
                                    </p:set>
                                    <p:animEffect transition="in" filter="fade">
                                      <p:cBhvr>
                                        <p:cTn id="38" dur="500"/>
                                        <p:tgtEl>
                                          <p:spTgt spid="21"/>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nodeType="clickEffect">
                                  <p:stCondLst>
                                    <p:cond delay="0"/>
                                  </p:stCondLst>
                                  <p:childTnLst>
                                    <p:set>
                                      <p:cBhvr>
                                        <p:cTn id="42" dur="1" fill="hold">
                                          <p:stCondLst>
                                            <p:cond delay="0"/>
                                          </p:stCondLst>
                                        </p:cTn>
                                        <p:tgtEl>
                                          <p:spTgt spid="26"/>
                                        </p:tgtEl>
                                        <p:attrNameLst>
                                          <p:attrName>style.visibility</p:attrName>
                                        </p:attrNameLst>
                                      </p:cBhvr>
                                      <p:to>
                                        <p:strVal val="visible"/>
                                      </p:to>
                                    </p:set>
                                    <p:animEffect transition="in" filter="fade">
                                      <p:cBhvr>
                                        <p:cTn id="43" dur="500"/>
                                        <p:tgtEl>
                                          <p:spTgt spid="26"/>
                                        </p:tgtEl>
                                      </p:cBhvr>
                                    </p:animEffect>
                                  </p:childTnLst>
                                </p:cTn>
                              </p:par>
                              <p:par>
                                <p:cTn id="44" presetID="10" presetClass="entr" presetSubtype="0" fill="hold" nodeType="withEffect">
                                  <p:stCondLst>
                                    <p:cond delay="0"/>
                                  </p:stCondLst>
                                  <p:childTnLst>
                                    <p:set>
                                      <p:cBhvr>
                                        <p:cTn id="45" dur="1" fill="hold">
                                          <p:stCondLst>
                                            <p:cond delay="0"/>
                                          </p:stCondLst>
                                        </p:cTn>
                                        <p:tgtEl>
                                          <p:spTgt spid="24"/>
                                        </p:tgtEl>
                                        <p:attrNameLst>
                                          <p:attrName>style.visibility</p:attrName>
                                        </p:attrNameLst>
                                      </p:cBhvr>
                                      <p:to>
                                        <p:strVal val="visible"/>
                                      </p:to>
                                    </p:set>
                                    <p:animEffect transition="in" filter="fade">
                                      <p:cBhvr>
                                        <p:cTn id="46" dur="500"/>
                                        <p:tgtEl>
                                          <p:spTgt spid="24"/>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22"/>
                                        </p:tgtEl>
                                        <p:attrNameLst>
                                          <p:attrName>style.visibility</p:attrName>
                                        </p:attrNameLst>
                                      </p:cBhvr>
                                      <p:to>
                                        <p:strVal val="visible"/>
                                      </p:to>
                                    </p:set>
                                    <p:animEffect transition="in" filter="fade">
                                      <p:cBhvr>
                                        <p:cTn id="49"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0" grpId="0"/>
      <p:bldP spid="15" grpId="0"/>
      <p:bldP spid="22" grpId="0"/>
    </p:bldLst>
  </p:timing>
</p:sld>
</file>

<file path=ppt/slides/slide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00138" y="1127122"/>
            <a:ext cx="2085827" cy="496290"/>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4.6.5 </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分离定律</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822960" y="1728799"/>
            <a:ext cx="690372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在状</a:t>
            </a: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态反馈中，利用估值</a:t>
            </a:r>
            <a:r>
              <a:rPr kumimoji="0" lang="en-US"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和利用真值</a:t>
            </a:r>
            <a:r>
              <a:rPr kumimoji="0" lang="en-US"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进行反馈，二者之间有无差异？下面讨论此问题。</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3611880" y="1823923"/>
          <a:ext cx="400050" cy="285750"/>
        </p:xfrm>
        <a:graphic>
          <a:graphicData uri="http://schemas.openxmlformats.org/presentationml/2006/ole">
            <mc:AlternateContent xmlns:mc="http://schemas.openxmlformats.org/markup-compatibility/2006">
              <mc:Choice xmlns:v="urn:schemas-microsoft-com:vml" Requires="v">
                <p:oleObj spid="_x0000_s361474" name="公式" r:id="rId3" imgW="330057" imgH="241195" progId="Equation.3">
                  <p:embed/>
                </p:oleObj>
              </mc:Choice>
              <mc:Fallback>
                <p:oleObj name="公式" r:id="rId3" imgW="330057" imgH="241195" progId="Equation.3">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611880" y="1823923"/>
                        <a:ext cx="400050" cy="285750"/>
                      </a:xfrm>
                      <a:prstGeom prst="rect">
                        <a:avLst/>
                      </a:prstGeom>
                      <a:noFill/>
                    </p:spPr>
                  </p:pic>
                </p:oleObj>
              </mc:Fallback>
            </mc:AlternateContent>
          </a:graphicData>
        </a:graphic>
      </p:graphicFrame>
      <p:graphicFrame>
        <p:nvGraphicFramePr>
          <p:cNvPr id="9" name="对象 8"/>
          <p:cNvGraphicFramePr>
            <a:graphicFrameLocks noChangeAspect="1"/>
          </p:cNvGraphicFramePr>
          <p:nvPr>
            <p:extLst/>
          </p:nvPr>
        </p:nvGraphicFramePr>
        <p:xfrm>
          <a:off x="5144058" y="1856784"/>
          <a:ext cx="421481" cy="252889"/>
        </p:xfrm>
        <a:graphic>
          <a:graphicData uri="http://schemas.openxmlformats.org/presentationml/2006/ole">
            <mc:AlternateContent xmlns:mc="http://schemas.openxmlformats.org/markup-compatibility/2006">
              <mc:Choice xmlns:v="urn:schemas-microsoft-com:vml" Requires="v">
                <p:oleObj spid="_x0000_s361475" name="公式" r:id="rId5" imgW="330057" imgH="203112" progId="Equation.3">
                  <p:embed/>
                </p:oleObj>
              </mc:Choice>
              <mc:Fallback>
                <p:oleObj name="公式" r:id="rId5" imgW="330057" imgH="203112" progId="Equation.3">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144058" y="1856784"/>
                        <a:ext cx="421481" cy="252889"/>
                      </a:xfrm>
                      <a:prstGeom prst="rect">
                        <a:avLst/>
                      </a:prstGeom>
                      <a:noFill/>
                    </p:spPr>
                  </p:pic>
                </p:oleObj>
              </mc:Fallback>
            </mc:AlternateContent>
          </a:graphicData>
        </a:graphic>
      </p:graphicFrame>
      <p:sp>
        <p:nvSpPr>
          <p:cNvPr id="10" name="矩形 9"/>
          <p:cNvSpPr/>
          <p:nvPr/>
        </p:nvSpPr>
        <p:spPr>
          <a:xfrm>
            <a:off x="502140" y="2490546"/>
            <a:ext cx="5686172"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采用观测器进行状态反馈的原理框图如图</a:t>
            </a:r>
            <a:r>
              <a:rPr kumimoji="0" lang="en-US"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4-16</a:t>
            </a: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所示。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pic>
        <p:nvPicPr>
          <p:cNvPr id="11269" name="Picture 5" descr="9-21"/>
          <p:cNvPicPr>
            <a:picLocks noChangeAspect="1" noChangeArrowheads="1"/>
          </p:cNvPicPr>
          <p:nvPr/>
        </p:nvPicPr>
        <p:blipFill>
          <a:blip r:embed="rId7">
            <a:lum bright="-18000" contrast="42000"/>
            <a:extLst>
              <a:ext uri="{28A0092B-C50C-407E-A947-70E740481C1C}">
                <a14:useLocalDpi xmlns:a14="http://schemas.microsoft.com/office/drawing/2010/main" val="0"/>
              </a:ext>
            </a:extLst>
          </a:blip>
          <a:srcRect/>
          <a:stretch>
            <a:fillRect/>
          </a:stretch>
        </p:blipFill>
        <p:spPr bwMode="auto">
          <a:xfrm>
            <a:off x="1640902" y="3066711"/>
            <a:ext cx="5374169" cy="1780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矩形 10"/>
          <p:cNvSpPr/>
          <p:nvPr/>
        </p:nvSpPr>
        <p:spPr>
          <a:xfrm>
            <a:off x="2468342" y="5043291"/>
            <a:ext cx="3719288" cy="352019"/>
          </a:xfrm>
          <a:prstGeom prst="rect">
            <a:avLst/>
          </a:prstGeom>
        </p:spPr>
        <p:txBody>
          <a:bodyPr wrap="none">
            <a:spAutoFit/>
          </a:bodyPr>
          <a:lstStyle/>
          <a:p>
            <a:pPr marL="0" marR="0" lvl="0" indent="228600" algn="ctr" defTabSz="914400" rtl="0" eaLnBrk="1" fontAlgn="auto" latinLnBrk="0" hangingPunct="1">
              <a:lnSpc>
                <a:spcPct val="125000"/>
              </a:lnSpc>
              <a:spcBef>
                <a:spcPts val="0"/>
              </a:spcBef>
              <a:spcAft>
                <a:spcPts val="0"/>
              </a:spcAft>
              <a:buClrTx/>
              <a:buSzTx/>
              <a:buFontTx/>
              <a:buNone/>
              <a:tabLst/>
              <a:defRPr/>
            </a:pPr>
            <a:r>
              <a:rPr kumimoji="0" lang="zh-CN" altLang="zh-CN" sz="135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图</a:t>
            </a:r>
            <a:r>
              <a:rPr kumimoji="0" lang="en-US" altLang="zh-CN" sz="135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4-16 </a:t>
            </a:r>
            <a:r>
              <a:rPr kumimoji="0" lang="zh-CN" altLang="zh-CN" sz="135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采用观测器进行状态反馈的原理框图</a:t>
            </a:r>
            <a:endParaRPr kumimoji="0" lang="zh-CN" altLang="zh-CN" sz="10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0D753BF-913D-48CF-8C5E-0494F226B0A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449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7303554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500"/>
                                        <p:tgtEl>
                                          <p:spTgt spid="10"/>
                                        </p:tgtEl>
                                      </p:cBhvr>
                                    </p:animEffect>
                                  </p:childTnLst>
                                </p:cTn>
                              </p:par>
                              <p:par>
                                <p:cTn id="19" presetID="10" presetClass="entr" presetSubtype="0" fill="hold" nodeType="withEffect">
                                  <p:stCondLst>
                                    <p:cond delay="0"/>
                                  </p:stCondLst>
                                  <p:childTnLst>
                                    <p:set>
                                      <p:cBhvr>
                                        <p:cTn id="20" dur="1" fill="hold">
                                          <p:stCondLst>
                                            <p:cond delay="0"/>
                                          </p:stCondLst>
                                        </p:cTn>
                                        <p:tgtEl>
                                          <p:spTgt spid="11269"/>
                                        </p:tgtEl>
                                        <p:attrNameLst>
                                          <p:attrName>style.visibility</p:attrName>
                                        </p:attrNameLst>
                                      </p:cBhvr>
                                      <p:to>
                                        <p:strVal val="visible"/>
                                      </p:to>
                                    </p:set>
                                    <p:animEffect transition="in" filter="fade">
                                      <p:cBhvr>
                                        <p:cTn id="21" dur="500"/>
                                        <p:tgtEl>
                                          <p:spTgt spid="11269"/>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1"/>
                                        </p:tgtEl>
                                        <p:attrNameLst>
                                          <p:attrName>style.visibility</p:attrName>
                                        </p:attrNameLst>
                                      </p:cBhvr>
                                      <p:to>
                                        <p:strVal val="visible"/>
                                      </p:to>
                                    </p:set>
                                    <p:animEffect transition="in" filter="fade">
                                      <p:cBhvr>
                                        <p:cTn id="24"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0" grpId="0"/>
      <p:bldP spid="11" grpId="0"/>
    </p:bldLst>
  </p:timing>
</p:sld>
</file>

<file path=ppt/slides/slide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169709" y="991303"/>
            <a:ext cx="2262158"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被控系统方程为：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1916395" y="1496782"/>
          <a:ext cx="4208372" cy="564668"/>
        </p:xfrm>
        <a:graphic>
          <a:graphicData uri="http://schemas.openxmlformats.org/presentationml/2006/ole">
            <mc:AlternateContent xmlns:mc="http://schemas.openxmlformats.org/markup-compatibility/2006">
              <mc:Choice xmlns:v="urn:schemas-microsoft-com:vml" Requires="v">
                <p:oleObj spid="_x0000_s362498" name="Equation" r:id="rId3" imgW="3708400" imgH="508000" progId="Equation.DSMT4">
                  <p:embed/>
                </p:oleObj>
              </mc:Choice>
              <mc:Fallback>
                <p:oleObj name="Equation" r:id="rId3" imgW="3708400" imgH="5080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16395" y="1496782"/>
                        <a:ext cx="4208372" cy="564668"/>
                      </a:xfrm>
                      <a:prstGeom prst="rect">
                        <a:avLst/>
                      </a:prstGeom>
                      <a:noFill/>
                    </p:spPr>
                  </p:pic>
                </p:oleObj>
              </mc:Fallback>
            </mc:AlternateContent>
          </a:graphicData>
        </a:graphic>
      </p:graphicFrame>
      <p:sp>
        <p:nvSpPr>
          <p:cNvPr id="7" name="矩形 6"/>
          <p:cNvSpPr/>
          <p:nvPr/>
        </p:nvSpPr>
        <p:spPr>
          <a:xfrm>
            <a:off x="7368890" y="1496783"/>
            <a:ext cx="761747"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2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(4-36)</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8" name="矩形 7"/>
          <p:cNvSpPr/>
          <p:nvPr/>
        </p:nvSpPr>
        <p:spPr>
          <a:xfrm>
            <a:off x="169709" y="1996556"/>
            <a:ext cx="2031325"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观测器方程为：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9" name="Rectangle 4"/>
          <p:cNvSpPr>
            <a:spLocks noChangeArrowheads="1"/>
          </p:cNvSpPr>
          <p:nvPr/>
        </p:nvSpPr>
        <p:spPr bwMode="auto">
          <a:xfrm>
            <a:off x="3154681" y="314191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3260593" y="2378254"/>
          <a:ext cx="1781531" cy="590507"/>
        </p:xfrm>
        <a:graphic>
          <a:graphicData uri="http://schemas.openxmlformats.org/presentationml/2006/ole">
            <mc:AlternateContent xmlns:mc="http://schemas.openxmlformats.org/markup-compatibility/2006">
              <mc:Choice xmlns:v="urn:schemas-microsoft-com:vml" Requires="v">
                <p:oleObj spid="_x0000_s362499" name="Equation" r:id="rId5" imgW="1714500" imgH="558800" progId="Equation.DSMT4">
                  <p:embed/>
                </p:oleObj>
              </mc:Choice>
              <mc:Fallback>
                <p:oleObj name="Equation" r:id="rId5" imgW="1714500" imgH="558800" progId="Equation.DSMT4">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60593" y="2378254"/>
                        <a:ext cx="1781531" cy="590507"/>
                      </a:xfrm>
                      <a:prstGeom prst="rect">
                        <a:avLst/>
                      </a:prstGeom>
                      <a:noFill/>
                    </p:spPr>
                  </p:pic>
                </p:oleObj>
              </mc:Fallback>
            </mc:AlternateContent>
          </a:graphicData>
        </a:graphic>
      </p:graphicFrame>
      <p:sp>
        <p:nvSpPr>
          <p:cNvPr id="11" name="矩形 10"/>
          <p:cNvSpPr/>
          <p:nvPr/>
        </p:nvSpPr>
        <p:spPr>
          <a:xfrm>
            <a:off x="169709" y="2972569"/>
            <a:ext cx="2723823"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状态估值误差方程为：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3305323" y="3362171"/>
          <a:ext cx="1405211" cy="393459"/>
        </p:xfrm>
        <a:graphic>
          <a:graphicData uri="http://schemas.openxmlformats.org/presentationml/2006/ole">
            <mc:AlternateContent xmlns:mc="http://schemas.openxmlformats.org/markup-compatibility/2006">
              <mc:Choice xmlns:v="urn:schemas-microsoft-com:vml" Requires="v">
                <p:oleObj spid="_x0000_s362500" name="Equation" r:id="rId7" imgW="964781" imgH="266584" progId="Equation.DSMT4">
                  <p:embed/>
                </p:oleObj>
              </mc:Choice>
              <mc:Fallback>
                <p:oleObj name="Equation" r:id="rId7" imgW="964781" imgH="266584" progId="Equation.DSMT4">
                  <p:embed/>
                  <p:pic>
                    <p:nvPicPr>
                      <p:cNvPr id="13" name="对象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05323" y="3362171"/>
                        <a:ext cx="1405211" cy="393459"/>
                      </a:xfrm>
                      <a:prstGeom prst="rect">
                        <a:avLst/>
                      </a:prstGeom>
                      <a:noFill/>
                    </p:spPr>
                  </p:pic>
                </p:oleObj>
              </mc:Fallback>
            </mc:AlternateContent>
          </a:graphicData>
        </a:graphic>
      </p:graphicFrame>
      <p:sp>
        <p:nvSpPr>
          <p:cNvPr id="14" name="矩形 13"/>
          <p:cNvSpPr/>
          <p:nvPr/>
        </p:nvSpPr>
        <p:spPr>
          <a:xfrm>
            <a:off x="7091890" y="3280410"/>
            <a:ext cx="992580" cy="438582"/>
          </a:xfrm>
          <a:prstGeom prst="rect">
            <a:avLst/>
          </a:prstGeom>
        </p:spPr>
        <p:txBody>
          <a:bodyPr wrap="none">
            <a:spAutoFit/>
          </a:bodyPr>
          <a:lstStyle/>
          <a:p>
            <a:pPr marL="0" marR="0" lvl="0" indent="228600" algn="r" defTabSz="914400" rtl="0" eaLnBrk="1" fontAlgn="auto" latinLnBrk="1"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(4-37)</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5" name="矩形 14"/>
          <p:cNvSpPr/>
          <p:nvPr/>
        </p:nvSpPr>
        <p:spPr>
          <a:xfrm>
            <a:off x="186675" y="3772537"/>
            <a:ext cx="6147837"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(4-36)</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(4-37)</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式合并，则图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4-16</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所示系统的状态方程为：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6" name="Rectangle 8"/>
          <p:cNvSpPr>
            <a:spLocks noChangeArrowheads="1"/>
          </p:cNvSpPr>
          <p:nvPr/>
        </p:nvSpPr>
        <p:spPr bwMode="auto">
          <a:xfrm>
            <a:off x="2408784" y="542616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7" name="对象 16"/>
          <p:cNvGraphicFramePr>
            <a:graphicFrameLocks noChangeAspect="1"/>
          </p:cNvGraphicFramePr>
          <p:nvPr>
            <p:extLst/>
          </p:nvPr>
        </p:nvGraphicFramePr>
        <p:xfrm>
          <a:off x="3003143" y="4362677"/>
          <a:ext cx="2540407" cy="1133568"/>
        </p:xfrm>
        <a:graphic>
          <a:graphicData uri="http://schemas.openxmlformats.org/presentationml/2006/ole">
            <mc:AlternateContent xmlns:mc="http://schemas.openxmlformats.org/markup-compatibility/2006">
              <mc:Choice xmlns:v="urn:schemas-microsoft-com:vml" Requires="v">
                <p:oleObj spid="_x0000_s362501" name="Equation" r:id="rId9" imgW="2387600" imgH="1066800" progId="Equation.DSMT4">
                  <p:embed/>
                </p:oleObj>
              </mc:Choice>
              <mc:Fallback>
                <p:oleObj name="Equation" r:id="rId9" imgW="2387600" imgH="1066800" progId="Equation.DSMT4">
                  <p:embed/>
                  <p:pic>
                    <p:nvPicPr>
                      <p:cNvPr id="17" name="对象 1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003143" y="4362677"/>
                        <a:ext cx="2540407" cy="1133568"/>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0D753BF-913D-48CF-8C5E-0494F226B0A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450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0449456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nodeType="with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500"/>
                                        <p:tgtEl>
                                          <p:spTgt spid="10"/>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500"/>
                                        <p:tgtEl>
                                          <p:spTgt spid="11"/>
                                        </p:tgtEl>
                                      </p:cBhvr>
                                    </p:animEffect>
                                  </p:childTnLst>
                                </p:cTn>
                              </p:par>
                              <p:par>
                                <p:cTn id="24" presetID="10" presetClass="entr" presetSubtype="0" fill="hold" nodeType="withEffect">
                                  <p:stCondLst>
                                    <p:cond delay="0"/>
                                  </p:stCondLst>
                                  <p:childTnLst>
                                    <p:set>
                                      <p:cBhvr>
                                        <p:cTn id="25" dur="1" fill="hold">
                                          <p:stCondLst>
                                            <p:cond delay="0"/>
                                          </p:stCondLst>
                                        </p:cTn>
                                        <p:tgtEl>
                                          <p:spTgt spid="13"/>
                                        </p:tgtEl>
                                        <p:attrNameLst>
                                          <p:attrName>style.visibility</p:attrName>
                                        </p:attrNameLst>
                                      </p:cBhvr>
                                      <p:to>
                                        <p:strVal val="visible"/>
                                      </p:to>
                                    </p:set>
                                    <p:animEffect transition="in" filter="fade">
                                      <p:cBhvr>
                                        <p:cTn id="26" dur="500"/>
                                        <p:tgtEl>
                                          <p:spTgt spid="13"/>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14"/>
                                        </p:tgtEl>
                                        <p:attrNameLst>
                                          <p:attrName>style.visibility</p:attrName>
                                        </p:attrNameLst>
                                      </p:cBhvr>
                                      <p:to>
                                        <p:strVal val="visible"/>
                                      </p:to>
                                    </p:set>
                                    <p:animEffect transition="in" filter="fade">
                                      <p:cBhvr>
                                        <p:cTn id="29" dur="500"/>
                                        <p:tgtEl>
                                          <p:spTgt spid="14"/>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15"/>
                                        </p:tgtEl>
                                        <p:attrNameLst>
                                          <p:attrName>style.visibility</p:attrName>
                                        </p:attrNameLst>
                                      </p:cBhvr>
                                      <p:to>
                                        <p:strVal val="visible"/>
                                      </p:to>
                                    </p:set>
                                    <p:animEffect transition="in" filter="fade">
                                      <p:cBhvr>
                                        <p:cTn id="34" dur="500"/>
                                        <p:tgtEl>
                                          <p:spTgt spid="15"/>
                                        </p:tgtEl>
                                      </p:cBhvr>
                                    </p:animEffect>
                                  </p:childTnLst>
                                </p:cTn>
                              </p:par>
                              <p:par>
                                <p:cTn id="35" presetID="10" presetClass="entr" presetSubtype="0" fill="hold" nodeType="withEffect">
                                  <p:stCondLst>
                                    <p:cond delay="0"/>
                                  </p:stCondLst>
                                  <p:childTnLst>
                                    <p:set>
                                      <p:cBhvr>
                                        <p:cTn id="36" dur="1" fill="hold">
                                          <p:stCondLst>
                                            <p:cond delay="0"/>
                                          </p:stCondLst>
                                        </p:cTn>
                                        <p:tgtEl>
                                          <p:spTgt spid="17"/>
                                        </p:tgtEl>
                                        <p:attrNameLst>
                                          <p:attrName>style.visibility</p:attrName>
                                        </p:attrNameLst>
                                      </p:cBhvr>
                                      <p:to>
                                        <p:strVal val="visible"/>
                                      </p:to>
                                    </p:set>
                                    <p:animEffect transition="in" filter="fade">
                                      <p:cBhvr>
                                        <p:cTn id="3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11" grpId="0"/>
      <p:bldP spid="14" grpId="0"/>
      <p:bldP spid="15" grpId="0"/>
    </p:bldLst>
  </p:timing>
</p:sld>
</file>

<file path=ppt/slides/slide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822960" y="2033296"/>
            <a:ext cx="6835140"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由上式可见，</a:t>
            </a: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采用观测器进行状态反馈的闭环系统，是</a:t>
            </a:r>
            <a:r>
              <a:rPr kumimoji="0" lang="en-US"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阶的，是不完全能控的，不能控子系统是误差子系统。</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闭环系统的特征方程为：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1497330" y="3324172"/>
          <a:ext cx="5706428" cy="660020"/>
        </p:xfrm>
        <a:graphic>
          <a:graphicData uri="http://schemas.openxmlformats.org/presentationml/2006/ole">
            <mc:AlternateContent xmlns:mc="http://schemas.openxmlformats.org/markup-compatibility/2006">
              <mc:Choice xmlns:v="urn:schemas-microsoft-com:vml" Requires="v">
                <p:oleObj spid="_x0000_s363522" name="公式" r:id="rId3" imgW="3949700" imgH="457200" progId="Equation.3">
                  <p:embed/>
                </p:oleObj>
              </mc:Choice>
              <mc:Fallback>
                <p:oleObj name="公式" r:id="rId3" imgW="3949700" imgH="457200" progId="Equation.3">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97330" y="3324172"/>
                        <a:ext cx="5706428" cy="660020"/>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6617970" y="2136058"/>
          <a:ext cx="228600" cy="206828"/>
        </p:xfrm>
        <a:graphic>
          <a:graphicData uri="http://schemas.openxmlformats.org/presentationml/2006/ole">
            <mc:AlternateContent xmlns:mc="http://schemas.openxmlformats.org/markup-compatibility/2006">
              <mc:Choice xmlns:v="urn:schemas-microsoft-com:vml" Requires="v">
                <p:oleObj spid="_x0000_s363523" name="Equation" r:id="rId5" imgW="202936" imgH="177569" progId="Equation.DSMT4">
                  <p:embed/>
                </p:oleObj>
              </mc:Choice>
              <mc:Fallback>
                <p:oleObj name="Equation" r:id="rId5" imgW="202936" imgH="177569"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617970" y="2136058"/>
                        <a:ext cx="228600" cy="206828"/>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0D753BF-913D-48CF-8C5E-0494F226B0A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451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9557148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77070" y="1550032"/>
            <a:ext cx="1537600" cy="496290"/>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分离定律</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791445" y="2123826"/>
            <a:ext cx="7449585" cy="3000821"/>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由（</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4-39</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）式知，闭环系统的特征值由两部分组成：一部分与</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有关，它决定了系统状态</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的性能；另一部分与</a:t>
            </a:r>
            <a:endPar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有关，其决定了观测器状态</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的性能。这两部分特征值可分别通过</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阵的选择来任意配置，互不影响。这样就可以把观测器的设计和状态反馈的设计分别独立进行。这就是现代控制理论中著名的分离定律。</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1154430" y="2750916"/>
          <a:ext cx="994411" cy="348044"/>
        </p:xfrm>
        <a:graphic>
          <a:graphicData uri="http://schemas.openxmlformats.org/presentationml/2006/ole">
            <mc:AlternateContent xmlns:mc="http://schemas.openxmlformats.org/markup-compatibility/2006">
              <mc:Choice xmlns:v="urn:schemas-microsoft-com:vml" Requires="v">
                <p:oleObj spid="_x0000_s364546" name="公式" r:id="rId3" imgW="571252" imgH="203112" progId="Equation.3">
                  <p:embed/>
                </p:oleObj>
              </mc:Choice>
              <mc:Fallback>
                <p:oleObj name="公式" r:id="rId3" imgW="571252" imgH="203112" progId="Equation.3">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54430" y="2750916"/>
                        <a:ext cx="994411" cy="348044"/>
                      </a:xfrm>
                      <a:prstGeom prst="rect">
                        <a:avLst/>
                      </a:prstGeom>
                      <a:noFill/>
                    </p:spPr>
                  </p:pic>
                </p:oleObj>
              </mc:Fallback>
            </mc:AlternateContent>
          </a:graphicData>
        </a:graphic>
      </p:graphicFrame>
      <p:graphicFrame>
        <p:nvGraphicFramePr>
          <p:cNvPr id="9" name="对象 8"/>
          <p:cNvGraphicFramePr>
            <a:graphicFrameLocks noChangeAspect="1"/>
          </p:cNvGraphicFramePr>
          <p:nvPr>
            <p:extLst/>
          </p:nvPr>
        </p:nvGraphicFramePr>
        <p:xfrm>
          <a:off x="5160951" y="2778917"/>
          <a:ext cx="533405" cy="320043"/>
        </p:xfrm>
        <a:graphic>
          <a:graphicData uri="http://schemas.openxmlformats.org/presentationml/2006/ole">
            <mc:AlternateContent xmlns:mc="http://schemas.openxmlformats.org/markup-compatibility/2006">
              <mc:Choice xmlns:v="urn:schemas-microsoft-com:vml" Requires="v">
                <p:oleObj spid="_x0000_s364547" name="公式" r:id="rId5" imgW="330057" imgH="203112" progId="Equation.3">
                  <p:embed/>
                </p:oleObj>
              </mc:Choice>
              <mc:Fallback>
                <p:oleObj name="公式" r:id="rId5" imgW="330057" imgH="203112" progId="Equation.3">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160951" y="2778917"/>
                        <a:ext cx="533405" cy="320043"/>
                      </a:xfrm>
                      <a:prstGeom prst="rect">
                        <a:avLst/>
                      </a:prstGeom>
                      <a:noFill/>
                    </p:spPr>
                  </p:pic>
                </p:oleObj>
              </mc:Fallback>
            </mc:AlternateContent>
          </a:graphicData>
        </a:graphic>
      </p:graphicFrame>
      <p:graphicFrame>
        <p:nvGraphicFramePr>
          <p:cNvPr id="11" name="对象 10"/>
          <p:cNvGraphicFramePr>
            <a:graphicFrameLocks noChangeAspect="1"/>
          </p:cNvGraphicFramePr>
          <p:nvPr>
            <p:extLst/>
          </p:nvPr>
        </p:nvGraphicFramePr>
        <p:xfrm>
          <a:off x="791445" y="3180442"/>
          <a:ext cx="1009667" cy="371983"/>
        </p:xfrm>
        <a:graphic>
          <a:graphicData uri="http://schemas.openxmlformats.org/presentationml/2006/ole">
            <mc:AlternateContent xmlns:mc="http://schemas.openxmlformats.org/markup-compatibility/2006">
              <mc:Choice xmlns:v="urn:schemas-microsoft-com:vml" Requires="v">
                <p:oleObj spid="_x0000_s364548" name="公式" r:id="rId7" imgW="545626" imgH="203024" progId="Equation.3">
                  <p:embed/>
                </p:oleObj>
              </mc:Choice>
              <mc:Fallback>
                <p:oleObj name="公式" r:id="rId7" imgW="545626" imgH="203024" progId="Equation.3">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91445" y="3180442"/>
                        <a:ext cx="1009667" cy="371983"/>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5160951" y="3221713"/>
          <a:ext cx="515234" cy="368024"/>
        </p:xfrm>
        <a:graphic>
          <a:graphicData uri="http://schemas.openxmlformats.org/presentationml/2006/ole">
            <mc:AlternateContent xmlns:mc="http://schemas.openxmlformats.org/markup-compatibility/2006">
              <mc:Choice xmlns:v="urn:schemas-microsoft-com:vml" Requires="v">
                <p:oleObj spid="_x0000_s364549" name="公式" r:id="rId9" imgW="330057" imgH="241195" progId="Equation.3">
                  <p:embed/>
                </p:oleObj>
              </mc:Choice>
              <mc:Fallback>
                <p:oleObj name="公式" r:id="rId9" imgW="330057" imgH="241195" progId="Equation.3">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160951" y="3221713"/>
                        <a:ext cx="515234" cy="368024"/>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2788204" y="3662813"/>
          <a:ext cx="240746" cy="351859"/>
        </p:xfrm>
        <a:graphic>
          <a:graphicData uri="http://schemas.openxmlformats.org/presentationml/2006/ole">
            <mc:AlternateContent xmlns:mc="http://schemas.openxmlformats.org/markup-compatibility/2006">
              <mc:Choice xmlns:v="urn:schemas-microsoft-com:vml" Requires="v">
                <p:oleObj spid="_x0000_s364550" name="公式" r:id="rId11" imgW="126725" imgH="177415" progId="Equation.3">
                  <p:embed/>
                </p:oleObj>
              </mc:Choice>
              <mc:Fallback>
                <p:oleObj name="公式" r:id="rId11" imgW="126725" imgH="177415" progId="Equation.3">
                  <p:embed/>
                  <p:pic>
                    <p:nvPicPr>
                      <p:cNvPr id="15" name="对象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88204" y="3662813"/>
                        <a:ext cx="240746" cy="351859"/>
                      </a:xfrm>
                      <a:prstGeom prst="rect">
                        <a:avLst/>
                      </a:prstGeom>
                      <a:noFill/>
                    </p:spPr>
                  </p:pic>
                </p:oleObj>
              </mc:Fallback>
            </mc:AlternateContent>
          </a:graphicData>
        </a:graphic>
      </p:graphicFrame>
      <p:sp>
        <p:nvSpPr>
          <p:cNvPr id="16" name="Rectangle 12"/>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7" name="对象 16"/>
          <p:cNvGraphicFramePr>
            <a:graphicFrameLocks noChangeAspect="1"/>
          </p:cNvGraphicFramePr>
          <p:nvPr>
            <p:extLst/>
          </p:nvPr>
        </p:nvGraphicFramePr>
        <p:xfrm>
          <a:off x="3170397" y="3705675"/>
          <a:ext cx="171463" cy="361977"/>
        </p:xfrm>
        <a:graphic>
          <a:graphicData uri="http://schemas.openxmlformats.org/presentationml/2006/ole">
            <mc:AlternateContent xmlns:mc="http://schemas.openxmlformats.org/markup-compatibility/2006">
              <mc:Choice xmlns:v="urn:schemas-microsoft-com:vml" Requires="v">
                <p:oleObj spid="_x0000_s364551" name="公式" r:id="rId13" imgW="88669" imgH="177338" progId="Equation.3">
                  <p:embed/>
                </p:oleObj>
              </mc:Choice>
              <mc:Fallback>
                <p:oleObj name="公式" r:id="rId13" imgW="88669" imgH="177338" progId="Equation.3">
                  <p:embed/>
                  <p:pic>
                    <p:nvPicPr>
                      <p:cNvPr id="17" name="对象 1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170397" y="3705675"/>
                        <a:ext cx="171463" cy="361977"/>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0D753BF-913D-48CF-8C5E-0494F226B0A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452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3844749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nodeType="with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fade">
                                      <p:cBhvr>
                                        <p:cTn id="13" dur="500"/>
                                        <p:tgtEl>
                                          <p:spTgt spid="11"/>
                                        </p:tgtEl>
                                      </p:cBhvr>
                                    </p:animEffect>
                                  </p:childTnLst>
                                </p:cTn>
                              </p:par>
                              <p:par>
                                <p:cTn id="14" presetID="10" presetClass="entr" presetSubtype="0" fill="hold" nodeType="withEffect">
                                  <p:stCondLst>
                                    <p:cond delay="0"/>
                                  </p:stCondLst>
                                  <p:childTnLst>
                                    <p:set>
                                      <p:cBhvr>
                                        <p:cTn id="15" dur="1" fill="hold">
                                          <p:stCondLst>
                                            <p:cond delay="0"/>
                                          </p:stCondLst>
                                        </p:cTn>
                                        <p:tgtEl>
                                          <p:spTgt spid="15"/>
                                        </p:tgtEl>
                                        <p:attrNameLst>
                                          <p:attrName>style.visibility</p:attrName>
                                        </p:attrNameLst>
                                      </p:cBhvr>
                                      <p:to>
                                        <p:strVal val="visible"/>
                                      </p:to>
                                    </p:set>
                                    <p:animEffect transition="in" filter="fade">
                                      <p:cBhvr>
                                        <p:cTn id="16" dur="500"/>
                                        <p:tgtEl>
                                          <p:spTgt spid="15"/>
                                        </p:tgtEl>
                                      </p:cBhvr>
                                    </p:animEffect>
                                  </p:childTnLst>
                                </p:cTn>
                              </p:par>
                              <p:par>
                                <p:cTn id="17" presetID="10" presetClass="entr" presetSubtype="0" fill="hold" nodeType="withEffect">
                                  <p:stCondLst>
                                    <p:cond delay="0"/>
                                  </p:stCondLst>
                                  <p:childTnLst>
                                    <p:set>
                                      <p:cBhvr>
                                        <p:cTn id="18" dur="1" fill="hold">
                                          <p:stCondLst>
                                            <p:cond delay="0"/>
                                          </p:stCondLst>
                                        </p:cTn>
                                        <p:tgtEl>
                                          <p:spTgt spid="17"/>
                                        </p:tgtEl>
                                        <p:attrNameLst>
                                          <p:attrName>style.visibility</p:attrName>
                                        </p:attrNameLst>
                                      </p:cBhvr>
                                      <p:to>
                                        <p:strVal val="visible"/>
                                      </p:to>
                                    </p:set>
                                    <p:animEffect transition="in" filter="fade">
                                      <p:cBhvr>
                                        <p:cTn id="19" dur="500"/>
                                        <p:tgtEl>
                                          <p:spTgt spid="17"/>
                                        </p:tgtEl>
                                      </p:cBhvr>
                                    </p:animEffect>
                                  </p:childTnLst>
                                </p:cTn>
                              </p:par>
                              <p:par>
                                <p:cTn id="20" presetID="10" presetClass="entr" presetSubtype="0" fill="hold" nodeType="with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par>
                                <p:cTn id="23" presetID="10" presetClass="entr" presetSubtype="0" fill="hold" nodeType="withEffect">
                                  <p:stCondLst>
                                    <p:cond delay="0"/>
                                  </p:stCondLst>
                                  <p:childTnLst>
                                    <p:set>
                                      <p:cBhvr>
                                        <p:cTn id="24" dur="1" fill="hold">
                                          <p:stCondLst>
                                            <p:cond delay="0"/>
                                          </p:stCondLst>
                                        </p:cTn>
                                        <p:tgtEl>
                                          <p:spTgt spid="13"/>
                                        </p:tgtEl>
                                        <p:attrNameLst>
                                          <p:attrName>style.visibility</p:attrName>
                                        </p:attrNameLst>
                                      </p:cBhvr>
                                      <p:to>
                                        <p:strVal val="visible"/>
                                      </p:to>
                                    </p:set>
                                    <p:animEffect transition="in" filter="fade">
                                      <p:cBhvr>
                                        <p:cTn id="25"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37210" y="1584373"/>
            <a:ext cx="790956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因为观测器比状态反馈系统快一些，所以</a:t>
            </a: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采用观测器进行状态反馈的</a:t>
            </a:r>
            <a:r>
              <a:rPr kumimoji="0" lang="en-US"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阶闭环系统，其动态性能取决于</a:t>
            </a:r>
            <a:r>
              <a:rPr kumimoji="0" lang="en-US"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7726680" y="1631898"/>
          <a:ext cx="342900" cy="310244"/>
        </p:xfrm>
        <a:graphic>
          <a:graphicData uri="http://schemas.openxmlformats.org/presentationml/2006/ole">
            <mc:AlternateContent xmlns:mc="http://schemas.openxmlformats.org/markup-compatibility/2006">
              <mc:Choice xmlns:v="urn:schemas-microsoft-com:vml" Requires="v">
                <p:oleObj spid="_x0000_s365570" name="Equation" r:id="rId3" imgW="202936" imgH="177569" progId="Equation.DSMT4">
                  <p:embed/>
                </p:oleObj>
              </mc:Choice>
              <mc:Fallback>
                <p:oleObj name="Equation" r:id="rId3" imgW="202936" imgH="177569"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726680" y="1631898"/>
                        <a:ext cx="342900" cy="310244"/>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3623309" y="1981789"/>
          <a:ext cx="1040946" cy="364331"/>
        </p:xfrm>
        <a:graphic>
          <a:graphicData uri="http://schemas.openxmlformats.org/presentationml/2006/ole">
            <mc:AlternateContent xmlns:mc="http://schemas.openxmlformats.org/markup-compatibility/2006">
              <mc:Choice xmlns:v="urn:schemas-microsoft-com:vml" Requires="v">
                <p:oleObj spid="_x0000_s365571" name="公式" r:id="rId5" imgW="571252" imgH="203112" progId="Equation.3">
                  <p:embed/>
                </p:oleObj>
              </mc:Choice>
              <mc:Fallback>
                <p:oleObj name="公式" r:id="rId5" imgW="571252" imgH="203112" progId="Equation.3">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23309" y="1981789"/>
                        <a:ext cx="1040946" cy="364331"/>
                      </a:xfrm>
                      <a:prstGeom prst="rect">
                        <a:avLst/>
                      </a:prstGeom>
                      <a:noFill/>
                    </p:spPr>
                  </p:pic>
                </p:oleObj>
              </mc:Fallback>
            </mc:AlternateContent>
          </a:graphicData>
        </a:graphic>
      </p:graphicFrame>
      <p:sp>
        <p:nvSpPr>
          <p:cNvPr id="9" name="矩形 8"/>
          <p:cNvSpPr/>
          <p:nvPr/>
        </p:nvSpPr>
        <p:spPr>
          <a:xfrm>
            <a:off x="560070" y="2502874"/>
            <a:ext cx="7726680" cy="1477328"/>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按照分离定律，只要给定的系统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A,B,C</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是能控的，就可以按照系统的动态性能要求选择</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h</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阵来任意配置系统的极点；只要给定的系统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A,B,C</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是能观的，则可根椐观测器的性能要求选择</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阵来任意配置观测器的极点。系统的极点配置与观测器的极点配置互不影响。</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0" name="Rectangle 6"/>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4354830" y="3229995"/>
          <a:ext cx="137160" cy="289560"/>
        </p:xfrm>
        <a:graphic>
          <a:graphicData uri="http://schemas.openxmlformats.org/presentationml/2006/ole">
            <mc:AlternateContent xmlns:mc="http://schemas.openxmlformats.org/markup-compatibility/2006">
              <mc:Choice xmlns:v="urn:schemas-microsoft-com:vml" Requires="v">
                <p:oleObj spid="_x0000_s365572" name="公式" r:id="rId7" imgW="88669" imgH="177338" progId="Equation.3">
                  <p:embed/>
                </p:oleObj>
              </mc:Choice>
              <mc:Fallback>
                <p:oleObj name="公式" r:id="rId7" imgW="88669" imgH="177338" progId="Equation.3">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354830" y="3229995"/>
                        <a:ext cx="137160" cy="289560"/>
                      </a:xfrm>
                      <a:prstGeom prst="rect">
                        <a:avLst/>
                      </a:prstGeom>
                      <a:noFill/>
                    </p:spPr>
                  </p:pic>
                </p:oleObj>
              </mc:Fallback>
            </mc:AlternateContent>
          </a:graphicData>
        </a:graphic>
      </p:graphicFrame>
      <p:sp>
        <p:nvSpPr>
          <p:cNvPr id="12" name="矩形 11"/>
          <p:cNvSpPr/>
          <p:nvPr/>
        </p:nvSpPr>
        <p:spPr>
          <a:xfrm>
            <a:off x="560070" y="4081917"/>
            <a:ext cx="758952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不管系统是否能控能观，系统的极点配置与观测器的极点配置均可分别独立进行。</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0D753BF-913D-48CF-8C5E-0494F226B0A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453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1445854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fade">
                                      <p:cBhvr>
                                        <p:cTn id="10" dur="500"/>
                                        <p:tgtEl>
                                          <p:spTgt spid="11"/>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fade">
                                      <p:cBhvr>
                                        <p:cTn id="15"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2" grpId="0"/>
    </p:bldLst>
  </p:timing>
</p:sld>
</file>

<file path=ppt/slides/slide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708660" y="1564666"/>
            <a:ext cx="7509510"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从</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(4-38)</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式可知，带观测器的闭环系统是一个不完全能控的系统，观测器是闭环系统中的不能控部分，从而使状态估计误差趋于零的过程不受输入控制。</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708660" y="2672662"/>
            <a:ext cx="750951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在状态反馈中，利用估值</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和利用真值</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进行反馈的系统具有相同的传递函数矩阵：</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3554730" y="2733832"/>
          <a:ext cx="422910" cy="302078"/>
        </p:xfrm>
        <a:graphic>
          <a:graphicData uri="http://schemas.openxmlformats.org/presentationml/2006/ole">
            <mc:AlternateContent xmlns:mc="http://schemas.openxmlformats.org/markup-compatibility/2006">
              <mc:Choice xmlns:v="urn:schemas-microsoft-com:vml" Requires="v">
                <p:oleObj spid="_x0000_s366594" name="公式" r:id="rId3" imgW="330057" imgH="241195" progId="Equation.3">
                  <p:embed/>
                </p:oleObj>
              </mc:Choice>
              <mc:Fallback>
                <p:oleObj name="公式" r:id="rId3" imgW="330057" imgH="241195" progId="Equation.3">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554730" y="2733832"/>
                        <a:ext cx="422910" cy="302078"/>
                      </a:xfrm>
                      <a:prstGeom prst="rect">
                        <a:avLst/>
                      </a:prstGeom>
                      <a:noFill/>
                    </p:spPr>
                  </p:pic>
                </p:oleObj>
              </mc:Fallback>
            </mc:AlternateContent>
          </a:graphicData>
        </a:graphic>
      </p:graphicFrame>
      <p:graphicFrame>
        <p:nvGraphicFramePr>
          <p:cNvPr id="9" name="对象 8"/>
          <p:cNvGraphicFramePr>
            <a:graphicFrameLocks noChangeAspect="1"/>
          </p:cNvGraphicFramePr>
          <p:nvPr>
            <p:extLst/>
          </p:nvPr>
        </p:nvGraphicFramePr>
        <p:xfrm>
          <a:off x="5143500" y="2757176"/>
          <a:ext cx="447489" cy="268493"/>
        </p:xfrm>
        <a:graphic>
          <a:graphicData uri="http://schemas.openxmlformats.org/presentationml/2006/ole">
            <mc:AlternateContent xmlns:mc="http://schemas.openxmlformats.org/markup-compatibility/2006">
              <mc:Choice xmlns:v="urn:schemas-microsoft-com:vml" Requires="v">
                <p:oleObj spid="_x0000_s366595" name="公式" r:id="rId5" imgW="330057" imgH="203112" progId="Equation.3">
                  <p:embed/>
                </p:oleObj>
              </mc:Choice>
              <mc:Fallback>
                <p:oleObj name="公式" r:id="rId5" imgW="330057" imgH="203112" progId="Equation.3">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143500" y="2757176"/>
                        <a:ext cx="447489" cy="268493"/>
                      </a:xfrm>
                      <a:prstGeom prst="rect">
                        <a:avLst/>
                      </a:prstGeom>
                      <a:noFill/>
                    </p:spPr>
                  </p:pic>
                </p:oleObj>
              </mc:Fallback>
            </mc:AlternateContent>
          </a:graphicData>
        </a:graphic>
      </p:graphicFrame>
      <p:graphicFrame>
        <p:nvGraphicFramePr>
          <p:cNvPr id="11" name="对象 10"/>
          <p:cNvGraphicFramePr>
            <a:graphicFrameLocks noChangeAspect="1"/>
          </p:cNvGraphicFramePr>
          <p:nvPr>
            <p:extLst/>
          </p:nvPr>
        </p:nvGraphicFramePr>
        <p:xfrm>
          <a:off x="2459683" y="3657600"/>
          <a:ext cx="3131306" cy="418624"/>
        </p:xfrm>
        <a:graphic>
          <a:graphicData uri="http://schemas.openxmlformats.org/presentationml/2006/ole">
            <mc:AlternateContent xmlns:mc="http://schemas.openxmlformats.org/markup-compatibility/2006">
              <mc:Choice xmlns:v="urn:schemas-microsoft-com:vml" Requires="v">
                <p:oleObj spid="_x0000_s366596" name="公式" r:id="rId7" imgW="1778000" imgH="241300" progId="Equation.3">
                  <p:embed/>
                </p:oleObj>
              </mc:Choice>
              <mc:Fallback>
                <p:oleObj name="公式" r:id="rId7" imgW="1778000" imgH="241300" progId="Equation.3">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59683" y="3657600"/>
                        <a:ext cx="3131306" cy="418624"/>
                      </a:xfrm>
                      <a:prstGeom prst="rect">
                        <a:avLst/>
                      </a:prstGeom>
                      <a:noFill/>
                    </p:spPr>
                  </p:pic>
                </p:oleObj>
              </mc:Fallback>
            </mc:AlternateContent>
          </a:graphicData>
        </a:graphic>
      </p:graphicFrame>
      <p:sp>
        <p:nvSpPr>
          <p:cNvPr id="12" name="矩形 11"/>
          <p:cNvSpPr/>
          <p:nvPr/>
        </p:nvSpPr>
        <p:spPr>
          <a:xfrm>
            <a:off x="708660" y="4334665"/>
            <a:ext cx="750951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能够利用状态反馈任意配置系统极点的充要条件是被控系统的状态完全能控；能够任意配置观测器极点的充要条件是被控系统的状态完全能观。</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0D753BF-913D-48CF-8C5E-0494F226B0A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454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0745855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par>
                                <p:cTn id="14" presetID="10" presetClass="entr" presetSubtype="0" fill="hold" nodeType="with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fade">
                                      <p:cBhvr>
                                        <p:cTn id="16" dur="500"/>
                                        <p:tgtEl>
                                          <p:spTgt spid="11"/>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nodeType="clickEffect">
                                  <p:stCondLst>
                                    <p:cond delay="0"/>
                                  </p:stCondLst>
                                  <p:childTnLst>
                                    <p:set>
                                      <p:cBhvr>
                                        <p:cTn id="20" dur="1" fill="hold">
                                          <p:stCondLst>
                                            <p:cond delay="0"/>
                                          </p:stCondLst>
                                        </p:cTn>
                                        <p:tgtEl>
                                          <p:spTgt spid="12">
                                            <p:txEl>
                                              <p:pRg st="0" end="0"/>
                                            </p:txEl>
                                          </p:spTgt>
                                        </p:tgtEl>
                                        <p:attrNameLst>
                                          <p:attrName>style.visibility</p:attrName>
                                        </p:attrNameLst>
                                      </p:cBhvr>
                                      <p:to>
                                        <p:strVal val="visible"/>
                                      </p:to>
                                    </p:set>
                                    <p:animEffect transition="in" filter="fade">
                                      <p:cBhvr>
                                        <p:cTn id="21" dur="500"/>
                                        <p:tgtEl>
                                          <p:spTgt spid="12">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48187" y="1185523"/>
            <a:ext cx="8595360" cy="78483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例</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4-12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试求下述系统的全维状态观测器，使观测器的两个极点</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，从而有</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Rectangle 2"/>
          <p:cNvSpPr>
            <a:spLocks noChangeArrowheads="1"/>
          </p:cNvSpPr>
          <p:nvPr/>
        </p:nvSpPr>
        <p:spPr bwMode="auto">
          <a:xfrm>
            <a:off x="2045971" y="146858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6676249" y="1252593"/>
          <a:ext cx="810401" cy="290293"/>
        </p:xfrm>
        <a:graphic>
          <a:graphicData uri="http://schemas.openxmlformats.org/presentationml/2006/ole">
            <mc:AlternateContent xmlns:mc="http://schemas.openxmlformats.org/markup-compatibility/2006">
              <mc:Choice xmlns:v="urn:schemas-microsoft-com:vml" Requires="v">
                <p:oleObj spid="_x0000_s367618" name="Equation" r:id="rId3" imgW="634725" imgH="228501" progId="Equation.DSMT4">
                  <p:embed/>
                </p:oleObj>
              </mc:Choice>
              <mc:Fallback>
                <p:oleObj name="Equation" r:id="rId3" imgW="634725" imgH="228501"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676249" y="1252593"/>
                        <a:ext cx="810401" cy="290293"/>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7572216" y="1243660"/>
          <a:ext cx="555784" cy="299226"/>
        </p:xfrm>
        <a:graphic>
          <a:graphicData uri="http://schemas.openxmlformats.org/presentationml/2006/ole">
            <mc:AlternateContent xmlns:mc="http://schemas.openxmlformats.org/markup-compatibility/2006">
              <mc:Choice xmlns:v="urn:schemas-microsoft-com:vml" Requires="v">
                <p:oleObj spid="_x0000_s367619" name="Equation" r:id="rId5" imgW="418918" imgH="177723" progId="Equation.DSMT4">
                  <p:embed/>
                </p:oleObj>
              </mc:Choice>
              <mc:Fallback>
                <p:oleObj name="Equation" r:id="rId5" imgW="418918" imgH="177723"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572216" y="1243660"/>
                        <a:ext cx="555784" cy="299226"/>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2388870" y="1885950"/>
          <a:ext cx="3667125" cy="640080"/>
        </p:xfrm>
        <a:graphic>
          <a:graphicData uri="http://schemas.openxmlformats.org/presentationml/2006/ole">
            <mc:AlternateContent xmlns:mc="http://schemas.openxmlformats.org/markup-compatibility/2006">
              <mc:Choice xmlns:v="urn:schemas-microsoft-com:vml" Requires="v">
                <p:oleObj spid="_x0000_s367620" name="Equation" r:id="rId7" imgW="2616200" imgH="457200" progId="Equation.DSMT4">
                  <p:embed/>
                </p:oleObj>
              </mc:Choice>
              <mc:Fallback>
                <p:oleObj name="Equation" r:id="rId7" imgW="2616200" imgH="457200"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388870" y="1885950"/>
                        <a:ext cx="3667125" cy="640080"/>
                      </a:xfrm>
                      <a:prstGeom prst="rect">
                        <a:avLst/>
                      </a:prstGeom>
                      <a:noFill/>
                    </p:spPr>
                  </p:pic>
                </p:oleObj>
              </mc:Fallback>
            </mc:AlternateContent>
          </a:graphicData>
        </a:graphic>
      </p:graphicFrame>
      <p:sp>
        <p:nvSpPr>
          <p:cNvPr id="11" name="矩形 10"/>
          <p:cNvSpPr/>
          <p:nvPr/>
        </p:nvSpPr>
        <p:spPr>
          <a:xfrm>
            <a:off x="407554" y="2526030"/>
            <a:ext cx="647934"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解</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2" name="矩形 11"/>
          <p:cNvSpPr/>
          <p:nvPr/>
        </p:nvSpPr>
        <p:spPr>
          <a:xfrm>
            <a:off x="825192" y="2900724"/>
            <a:ext cx="1800493"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宋体" panose="02010600030101010101" pitchFamily="2" charset="-122"/>
              </a:rPr>
              <a:t>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宋体" panose="02010600030101010101" pitchFamily="2" charset="-122"/>
              </a:rPr>
              <a:t>检验能观性：</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1024245" y="3476482"/>
          <a:ext cx="1208260" cy="456665"/>
        </p:xfrm>
        <a:graphic>
          <a:graphicData uri="http://schemas.openxmlformats.org/presentationml/2006/ole">
            <mc:AlternateContent xmlns:mc="http://schemas.openxmlformats.org/markup-compatibility/2006">
              <mc:Choice xmlns:v="urn:schemas-microsoft-com:vml" Requires="v">
                <p:oleObj spid="_x0000_s367621" name="Equation" r:id="rId9" imgW="1206500" imgH="457200" progId="Equation.DSMT4">
                  <p:embed/>
                </p:oleObj>
              </mc:Choice>
              <mc:Fallback>
                <p:oleObj name="Equation" r:id="rId9" imgW="1206500" imgH="457200"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024245" y="3476482"/>
                        <a:ext cx="1208260" cy="456665"/>
                      </a:xfrm>
                      <a:prstGeom prst="rect">
                        <a:avLst/>
                      </a:prstGeom>
                      <a:noFill/>
                    </p:spPr>
                  </p:pic>
                </p:oleObj>
              </mc:Fallback>
            </mc:AlternateContent>
          </a:graphicData>
        </a:graphic>
      </p:graphicFrame>
      <p:sp>
        <p:nvSpPr>
          <p:cNvPr id="15" name="矩形 14"/>
          <p:cNvSpPr/>
          <p:nvPr/>
        </p:nvSpPr>
        <p:spPr>
          <a:xfrm>
            <a:off x="1980861" y="3423113"/>
            <a:ext cx="6862686" cy="923330"/>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，即</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，系统能观。因此，可以使观测器的两个极点</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p>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配</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7" name="对象 16"/>
          <p:cNvGraphicFramePr>
            <a:graphicFrameLocks noChangeAspect="1"/>
          </p:cNvGraphicFramePr>
          <p:nvPr>
            <p:extLst/>
          </p:nvPr>
        </p:nvGraphicFramePr>
        <p:xfrm>
          <a:off x="2779427" y="3524832"/>
          <a:ext cx="1145174" cy="306455"/>
        </p:xfrm>
        <a:graphic>
          <a:graphicData uri="http://schemas.openxmlformats.org/presentationml/2006/ole">
            <mc:AlternateContent xmlns:mc="http://schemas.openxmlformats.org/markup-compatibility/2006">
              <mc:Choice xmlns:v="urn:schemas-microsoft-com:vml" Requires="v">
                <p:oleObj spid="_x0000_s367622" name="Equation" r:id="rId11" imgW="672516" imgH="177646" progId="Equation.DSMT4">
                  <p:embed/>
                </p:oleObj>
              </mc:Choice>
              <mc:Fallback>
                <p:oleObj name="Equation" r:id="rId11" imgW="672516" imgH="177646" progId="Equation.DSMT4">
                  <p:embed/>
                  <p:pic>
                    <p:nvPicPr>
                      <p:cNvPr id="17" name="对象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79427" y="3524832"/>
                        <a:ext cx="1145174" cy="306455"/>
                      </a:xfrm>
                      <a:prstGeom prst="rect">
                        <a:avLst/>
                      </a:prstGeom>
                      <a:noFill/>
                    </p:spPr>
                  </p:pic>
                </p:oleObj>
              </mc:Fallback>
            </mc:AlternateContent>
          </a:graphicData>
        </a:graphic>
      </p:graphicFrame>
      <p:sp>
        <p:nvSpPr>
          <p:cNvPr id="18" name="矩形 17"/>
          <p:cNvSpPr/>
          <p:nvPr/>
        </p:nvSpPr>
        <p:spPr>
          <a:xfrm>
            <a:off x="2679812" y="3932132"/>
            <a:ext cx="1800493"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置到指定位置。</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9" name="矩形 18"/>
          <p:cNvSpPr/>
          <p:nvPr/>
        </p:nvSpPr>
        <p:spPr>
          <a:xfrm>
            <a:off x="874257" y="4540651"/>
            <a:ext cx="3456689"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宋体" panose="02010600030101010101" pitchFamily="2" charset="-122"/>
              </a:rPr>
              <a:t>2.</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确定</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阵，使</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0" name="Rectangle 12"/>
          <p:cNvSpPr>
            <a:spLocks noChangeArrowheads="1"/>
          </p:cNvSpPr>
          <p:nvPr/>
        </p:nvSpPr>
        <p:spPr bwMode="auto">
          <a:xfrm>
            <a:off x="0" y="735895"/>
            <a:ext cx="1625600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1" name="对象 20"/>
          <p:cNvGraphicFramePr>
            <a:graphicFrameLocks noChangeAspect="1"/>
          </p:cNvGraphicFramePr>
          <p:nvPr>
            <p:extLst/>
          </p:nvPr>
        </p:nvGraphicFramePr>
        <p:xfrm>
          <a:off x="1656169" y="4605555"/>
          <a:ext cx="138539" cy="292472"/>
        </p:xfrm>
        <a:graphic>
          <a:graphicData uri="http://schemas.openxmlformats.org/presentationml/2006/ole">
            <mc:AlternateContent xmlns:mc="http://schemas.openxmlformats.org/markup-compatibility/2006">
              <mc:Choice xmlns:v="urn:schemas-microsoft-com:vml" Requires="v">
                <p:oleObj spid="_x0000_s367623" name="Equation" r:id="rId13" imgW="88669" imgH="177338" progId="Equation.DSMT4">
                  <p:embed/>
                </p:oleObj>
              </mc:Choice>
              <mc:Fallback>
                <p:oleObj name="Equation" r:id="rId13" imgW="88669" imgH="177338" progId="Equation.DSMT4">
                  <p:embed/>
                  <p:pic>
                    <p:nvPicPr>
                      <p:cNvPr id="21" name="对象 2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656169" y="4605555"/>
                        <a:ext cx="138539" cy="292472"/>
                      </a:xfrm>
                      <a:prstGeom prst="rect">
                        <a:avLst/>
                      </a:prstGeom>
                      <a:noFill/>
                    </p:spPr>
                  </p:pic>
                </p:oleObj>
              </mc:Fallback>
            </mc:AlternateContent>
          </a:graphicData>
        </a:graphic>
      </p:graphicFrame>
      <p:graphicFrame>
        <p:nvGraphicFramePr>
          <p:cNvPr id="23" name="对象 22"/>
          <p:cNvGraphicFramePr>
            <a:graphicFrameLocks noChangeAspect="1"/>
          </p:cNvGraphicFramePr>
          <p:nvPr>
            <p:extLst/>
          </p:nvPr>
        </p:nvGraphicFramePr>
        <p:xfrm>
          <a:off x="2498103" y="4593889"/>
          <a:ext cx="885177" cy="330290"/>
        </p:xfrm>
        <a:graphic>
          <a:graphicData uri="http://schemas.openxmlformats.org/presentationml/2006/ole">
            <mc:AlternateContent xmlns:mc="http://schemas.openxmlformats.org/markup-compatibility/2006">
              <mc:Choice xmlns:v="urn:schemas-microsoft-com:vml" Requires="v">
                <p:oleObj spid="_x0000_s367624" name="Equation" r:id="rId15" imgW="634725" imgH="241195" progId="Equation.DSMT4">
                  <p:embed/>
                </p:oleObj>
              </mc:Choice>
              <mc:Fallback>
                <p:oleObj name="Equation" r:id="rId15" imgW="634725" imgH="241195" progId="Equation.DSMT4">
                  <p:embed/>
                  <p:pic>
                    <p:nvPicPr>
                      <p:cNvPr id="23" name="对象 2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498103" y="4593889"/>
                        <a:ext cx="885177" cy="330290"/>
                      </a:xfrm>
                      <a:prstGeom prst="rect">
                        <a:avLst/>
                      </a:prstGeom>
                      <a:noFill/>
                    </p:spPr>
                  </p:pic>
                </p:oleObj>
              </mc:Fallback>
            </mc:AlternateContent>
          </a:graphicData>
        </a:graphic>
      </p:graphicFrame>
      <p:sp>
        <p:nvSpPr>
          <p:cNvPr id="24" name="矩形 23"/>
          <p:cNvSpPr/>
          <p:nvPr/>
        </p:nvSpPr>
        <p:spPr>
          <a:xfrm>
            <a:off x="1834542" y="4977415"/>
            <a:ext cx="2262158"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阵的特征方程为：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5" name="Rectangle 16"/>
          <p:cNvSpPr>
            <a:spLocks noChangeArrowheads="1"/>
          </p:cNvSpPr>
          <p:nvPr/>
        </p:nvSpPr>
        <p:spPr bwMode="auto">
          <a:xfrm>
            <a:off x="1143001" y="526385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6" name="对象 25"/>
          <p:cNvGraphicFramePr>
            <a:graphicFrameLocks noChangeAspect="1"/>
          </p:cNvGraphicFramePr>
          <p:nvPr>
            <p:extLst/>
          </p:nvPr>
        </p:nvGraphicFramePr>
        <p:xfrm>
          <a:off x="1332577" y="5063019"/>
          <a:ext cx="785720" cy="294645"/>
        </p:xfrm>
        <a:graphic>
          <a:graphicData uri="http://schemas.openxmlformats.org/presentationml/2006/ole">
            <mc:AlternateContent xmlns:mc="http://schemas.openxmlformats.org/markup-compatibility/2006">
              <mc:Choice xmlns:v="urn:schemas-microsoft-com:vml" Requires="v">
                <p:oleObj spid="_x0000_s367625" name="Equation" r:id="rId17" imgW="533169" imgH="203112" progId="Equation.DSMT4">
                  <p:embed/>
                </p:oleObj>
              </mc:Choice>
              <mc:Fallback>
                <p:oleObj name="Equation" r:id="rId17" imgW="533169" imgH="203112" progId="Equation.DSMT4">
                  <p:embed/>
                  <p:pic>
                    <p:nvPicPr>
                      <p:cNvPr id="26" name="对象 2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332577" y="5063019"/>
                        <a:ext cx="785720" cy="294645"/>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0D753BF-913D-48CF-8C5E-0494F226B0A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455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6826416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fade">
                                      <p:cBhvr>
                                        <p:cTn id="12" dur="500"/>
                                        <p:tgtEl>
                                          <p:spTgt spid="12"/>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fade">
                                      <p:cBhvr>
                                        <p:cTn id="17" dur="500"/>
                                        <p:tgtEl>
                                          <p:spTgt spid="14"/>
                                        </p:tgtEl>
                                      </p:cBhvr>
                                    </p:animEffect>
                                  </p:childTnLst>
                                </p:cTn>
                              </p:par>
                              <p:par>
                                <p:cTn id="18" presetID="10" presetClass="entr" presetSubtype="0" fill="hold" nodeType="withEffect">
                                  <p:stCondLst>
                                    <p:cond delay="0"/>
                                  </p:stCondLst>
                                  <p:childTnLst>
                                    <p:set>
                                      <p:cBhvr>
                                        <p:cTn id="19" dur="1" fill="hold">
                                          <p:stCondLst>
                                            <p:cond delay="0"/>
                                          </p:stCondLst>
                                        </p:cTn>
                                        <p:tgtEl>
                                          <p:spTgt spid="17"/>
                                        </p:tgtEl>
                                        <p:attrNameLst>
                                          <p:attrName>style.visibility</p:attrName>
                                        </p:attrNameLst>
                                      </p:cBhvr>
                                      <p:to>
                                        <p:strVal val="visible"/>
                                      </p:to>
                                    </p:set>
                                    <p:animEffect transition="in" filter="fade">
                                      <p:cBhvr>
                                        <p:cTn id="20" dur="500"/>
                                        <p:tgtEl>
                                          <p:spTgt spid="17"/>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fade">
                                      <p:cBhvr>
                                        <p:cTn id="23" dur="500"/>
                                        <p:tgtEl>
                                          <p:spTgt spid="15"/>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8"/>
                                        </p:tgtEl>
                                        <p:attrNameLst>
                                          <p:attrName>style.visibility</p:attrName>
                                        </p:attrNameLst>
                                      </p:cBhvr>
                                      <p:to>
                                        <p:strVal val="visible"/>
                                      </p:to>
                                    </p:set>
                                    <p:animEffect transition="in" filter="fade">
                                      <p:cBhvr>
                                        <p:cTn id="26" dur="500"/>
                                        <p:tgtEl>
                                          <p:spTgt spid="18"/>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par>
                                <p:cTn id="32" presetID="10" presetClass="entr" presetSubtype="0" fill="hold" nodeType="withEffect">
                                  <p:stCondLst>
                                    <p:cond delay="0"/>
                                  </p:stCondLst>
                                  <p:childTnLst>
                                    <p:set>
                                      <p:cBhvr>
                                        <p:cTn id="33" dur="1" fill="hold">
                                          <p:stCondLst>
                                            <p:cond delay="0"/>
                                          </p:stCondLst>
                                        </p:cTn>
                                        <p:tgtEl>
                                          <p:spTgt spid="21"/>
                                        </p:tgtEl>
                                        <p:attrNameLst>
                                          <p:attrName>style.visibility</p:attrName>
                                        </p:attrNameLst>
                                      </p:cBhvr>
                                      <p:to>
                                        <p:strVal val="visible"/>
                                      </p:to>
                                    </p:set>
                                    <p:animEffect transition="in" filter="fade">
                                      <p:cBhvr>
                                        <p:cTn id="34" dur="500"/>
                                        <p:tgtEl>
                                          <p:spTgt spid="21"/>
                                        </p:tgtEl>
                                      </p:cBhvr>
                                    </p:animEffect>
                                  </p:childTnLst>
                                </p:cTn>
                              </p:par>
                              <p:par>
                                <p:cTn id="35" presetID="10" presetClass="entr" presetSubtype="0" fill="hold" nodeType="withEffect">
                                  <p:stCondLst>
                                    <p:cond delay="0"/>
                                  </p:stCondLst>
                                  <p:childTnLst>
                                    <p:set>
                                      <p:cBhvr>
                                        <p:cTn id="36" dur="1" fill="hold">
                                          <p:stCondLst>
                                            <p:cond delay="0"/>
                                          </p:stCondLst>
                                        </p:cTn>
                                        <p:tgtEl>
                                          <p:spTgt spid="23"/>
                                        </p:tgtEl>
                                        <p:attrNameLst>
                                          <p:attrName>style.visibility</p:attrName>
                                        </p:attrNameLst>
                                      </p:cBhvr>
                                      <p:to>
                                        <p:strVal val="visible"/>
                                      </p:to>
                                    </p:set>
                                    <p:animEffect transition="in" filter="fade">
                                      <p:cBhvr>
                                        <p:cTn id="37" dur="500"/>
                                        <p:tgtEl>
                                          <p:spTgt spid="23"/>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26"/>
                                        </p:tgtEl>
                                        <p:attrNameLst>
                                          <p:attrName>style.visibility</p:attrName>
                                        </p:attrNameLst>
                                      </p:cBhvr>
                                      <p:to>
                                        <p:strVal val="visible"/>
                                      </p:to>
                                    </p:set>
                                    <p:animEffect transition="in" filter="fade">
                                      <p:cBhvr>
                                        <p:cTn id="42" dur="500"/>
                                        <p:tgtEl>
                                          <p:spTgt spid="26"/>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24"/>
                                        </p:tgtEl>
                                        <p:attrNameLst>
                                          <p:attrName>style.visibility</p:attrName>
                                        </p:attrNameLst>
                                      </p:cBhvr>
                                      <p:to>
                                        <p:strVal val="visible"/>
                                      </p:to>
                                    </p:set>
                                    <p:animEffect transition="in" filter="fade">
                                      <p:cBhvr>
                                        <p:cTn id="45"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P spid="15" grpId="0"/>
      <p:bldP spid="18" grpId="0"/>
      <p:bldP spid="19" grpId="0"/>
      <p:bldP spid="24" grpId="0"/>
    </p:bldLst>
  </p:timing>
</p:sld>
</file>

<file path=ppt/slides/slide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对象 4"/>
          <p:cNvGraphicFramePr>
            <a:graphicFrameLocks noChangeAspect="1"/>
          </p:cNvGraphicFramePr>
          <p:nvPr>
            <p:extLst/>
          </p:nvPr>
        </p:nvGraphicFramePr>
        <p:xfrm>
          <a:off x="2536744" y="1168189"/>
          <a:ext cx="3527126" cy="905940"/>
        </p:xfrm>
        <a:graphic>
          <a:graphicData uri="http://schemas.openxmlformats.org/presentationml/2006/ole">
            <mc:AlternateContent xmlns:mc="http://schemas.openxmlformats.org/markup-compatibility/2006">
              <mc:Choice xmlns:v="urn:schemas-microsoft-com:vml" Requires="v">
                <p:oleObj spid="_x0000_s368642" name="Equation" r:id="rId3" imgW="2781300" imgH="711200" progId="Equation.DSMT4">
                  <p:embed/>
                </p:oleObj>
              </mc:Choice>
              <mc:Fallback>
                <p:oleObj name="Equation" r:id="rId3" imgW="2781300" imgH="711200" progId="Equation.DSMT4">
                  <p:embed/>
                  <p:pic>
                    <p:nvPicPr>
                      <p:cNvPr id="5" name="对象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36744" y="1168189"/>
                        <a:ext cx="3527126" cy="905940"/>
                      </a:xfrm>
                      <a:prstGeom prst="rect">
                        <a:avLst/>
                      </a:prstGeom>
                      <a:noFill/>
                    </p:spPr>
                  </p:pic>
                </p:oleObj>
              </mc:Fallback>
            </mc:AlternateContent>
          </a:graphicData>
        </a:graphic>
      </p:graphicFrame>
      <p:sp>
        <p:nvSpPr>
          <p:cNvPr id="6" name="矩形 5"/>
          <p:cNvSpPr/>
          <p:nvPr/>
        </p:nvSpPr>
        <p:spPr>
          <a:xfrm>
            <a:off x="105594" y="1999774"/>
            <a:ext cx="2492990"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期望的特征方程为：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7" name="Rectangle 4"/>
          <p:cNvSpPr>
            <a:spLocks noChangeArrowheads="1"/>
          </p:cNvSpPr>
          <p:nvPr/>
        </p:nvSpPr>
        <p:spPr bwMode="auto">
          <a:xfrm>
            <a:off x="2217421" y="294760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2755066" y="2352813"/>
          <a:ext cx="3089513" cy="380248"/>
        </p:xfrm>
        <a:graphic>
          <a:graphicData uri="http://schemas.openxmlformats.org/presentationml/2006/ole">
            <mc:AlternateContent xmlns:mc="http://schemas.openxmlformats.org/markup-compatibility/2006">
              <mc:Choice xmlns:v="urn:schemas-microsoft-com:vml" Requires="v">
                <p:oleObj spid="_x0000_s368643" name="Equation" r:id="rId5" imgW="1854200" imgH="228600" progId="Equation.DSMT4">
                  <p:embed/>
                </p:oleObj>
              </mc:Choice>
              <mc:Fallback>
                <p:oleObj name="Equation" r:id="rId5" imgW="1854200" imgH="22860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55066" y="2352813"/>
                        <a:ext cx="3089513" cy="380248"/>
                      </a:xfrm>
                      <a:prstGeom prst="rect">
                        <a:avLst/>
                      </a:prstGeom>
                      <a:noFill/>
                    </p:spPr>
                  </p:pic>
                </p:oleObj>
              </mc:Fallback>
            </mc:AlternateContent>
          </a:graphicData>
        </a:graphic>
      </p:graphicFrame>
      <p:sp>
        <p:nvSpPr>
          <p:cNvPr id="9" name="矩形 8"/>
          <p:cNvSpPr/>
          <p:nvPr/>
        </p:nvSpPr>
        <p:spPr>
          <a:xfrm>
            <a:off x="105594" y="2821621"/>
            <a:ext cx="3877985"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令上述两方程对应系数相等，得：</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3524725" y="3224042"/>
          <a:ext cx="1550194" cy="725320"/>
        </p:xfrm>
        <a:graphic>
          <a:graphicData uri="http://schemas.openxmlformats.org/presentationml/2006/ole">
            <mc:AlternateContent xmlns:mc="http://schemas.openxmlformats.org/markup-compatibility/2006">
              <mc:Choice xmlns:v="urn:schemas-microsoft-com:vml" Requires="v">
                <p:oleObj spid="_x0000_s368644" name="Equation" r:id="rId7" imgW="1040948" imgH="482391" progId="Equation.DSMT4">
                  <p:embed/>
                </p:oleObj>
              </mc:Choice>
              <mc:Fallback>
                <p:oleObj name="Equation" r:id="rId7" imgW="1040948" imgH="482391"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524725" y="3224042"/>
                        <a:ext cx="1550194" cy="725320"/>
                      </a:xfrm>
                      <a:prstGeom prst="rect">
                        <a:avLst/>
                      </a:prstGeom>
                      <a:noFill/>
                    </p:spPr>
                  </p:pic>
                </p:oleObj>
              </mc:Fallback>
            </mc:AlternateContent>
          </a:graphicData>
        </a:graphic>
      </p:graphicFrame>
      <p:sp>
        <p:nvSpPr>
          <p:cNvPr id="12" name="矩形 11"/>
          <p:cNvSpPr/>
          <p:nvPr/>
        </p:nvSpPr>
        <p:spPr>
          <a:xfrm>
            <a:off x="260356" y="3949361"/>
            <a:ext cx="2550698"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宋体" panose="02010600030101010101" pitchFamily="2" charset="-122"/>
              </a:rPr>
              <a:t>3.</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全维观测器方程为：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2755066" y="4494013"/>
          <a:ext cx="3498529" cy="1166177"/>
        </p:xfrm>
        <a:graphic>
          <a:graphicData uri="http://schemas.openxmlformats.org/presentationml/2006/ole">
            <mc:AlternateContent xmlns:mc="http://schemas.openxmlformats.org/markup-compatibility/2006">
              <mc:Choice xmlns:v="urn:schemas-microsoft-com:vml" Requires="v">
                <p:oleObj spid="_x0000_s368645" name="Equation" r:id="rId9" imgW="2286000" imgH="762000" progId="Equation.DSMT4">
                  <p:embed/>
                </p:oleObj>
              </mc:Choice>
              <mc:Fallback>
                <p:oleObj name="Equation" r:id="rId9" imgW="2286000" imgH="762000"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55066" y="4494013"/>
                        <a:ext cx="3498529" cy="1166177"/>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0D753BF-913D-48CF-8C5E-0494F226B0A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456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7905656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par>
                                <p:cTn id="18" presetID="10" presetClass="entr" presetSubtype="0" fill="hold" nodeType="with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fade">
                                      <p:cBhvr>
                                        <p:cTn id="20" dur="500"/>
                                        <p:tgtEl>
                                          <p:spTgt spid="11"/>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12">
                                            <p:txEl>
                                              <p:pRg st="0" end="0"/>
                                            </p:txEl>
                                          </p:spTgt>
                                        </p:tgtEl>
                                        <p:attrNameLst>
                                          <p:attrName>style.visibility</p:attrName>
                                        </p:attrNameLst>
                                      </p:cBhvr>
                                      <p:to>
                                        <p:strVal val="visible"/>
                                      </p:to>
                                    </p:set>
                                    <p:animEffect transition="in" filter="fade">
                                      <p:cBhvr>
                                        <p:cTn id="25" dur="500"/>
                                        <p:tgtEl>
                                          <p:spTgt spid="12">
                                            <p:txEl>
                                              <p:pRg st="0" end="0"/>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14"/>
                                        </p:tgtEl>
                                        <p:attrNameLst>
                                          <p:attrName>style.visibility</p:attrName>
                                        </p:attrNameLst>
                                      </p:cBhvr>
                                      <p:to>
                                        <p:strVal val="visible"/>
                                      </p:to>
                                    </p:set>
                                    <p:animEffect transition="in" filter="fade">
                                      <p:cBhvr>
                                        <p:cTn id="30"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9" grpId="0"/>
    </p:bldLst>
  </p:timing>
</p:sld>
</file>

<file path=ppt/slides/slide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36282" y="1504312"/>
            <a:ext cx="2550698"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宋体" panose="02010600030101010101" pitchFamily="2" charset="-122"/>
              </a:rPr>
              <a:t>4.</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观测器如下图所示：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pic>
        <p:nvPicPr>
          <p:cNvPr id="1945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89471" y="2093890"/>
            <a:ext cx="5315809" cy="2958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0D753BF-913D-48CF-8C5E-0494F226B0A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457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2832844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9458"/>
                                        </p:tgtEl>
                                        <p:attrNameLst>
                                          <p:attrName>style.visibility</p:attrName>
                                        </p:attrNameLst>
                                      </p:cBhvr>
                                      <p:to>
                                        <p:strVal val="visible"/>
                                      </p:to>
                                    </p:set>
                                    <p:animEffect transition="in" filter="fade">
                                      <p:cBhvr>
                                        <p:cTn id="7" dur="500"/>
                                        <p:tgtEl>
                                          <p:spTgt spid="194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178801" y="1172842"/>
            <a:ext cx="3437159"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例</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4-13</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设受控对象传递函数为：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Rectangle 2"/>
          <p:cNvSpPr>
            <a:spLocks noChangeArrowheads="1"/>
          </p:cNvSpPr>
          <p:nvPr/>
        </p:nvSpPr>
        <p:spPr bwMode="auto">
          <a:xfrm>
            <a:off x="3120390" y="165601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3486583" y="1664847"/>
          <a:ext cx="1691207" cy="548802"/>
        </p:xfrm>
        <a:graphic>
          <a:graphicData uri="http://schemas.openxmlformats.org/presentationml/2006/ole">
            <mc:AlternateContent xmlns:mc="http://schemas.openxmlformats.org/markup-compatibility/2006">
              <mc:Choice xmlns:v="urn:schemas-microsoft-com:vml" Requires="v">
                <p:oleObj spid="_x0000_s369666" name="Equation" r:id="rId3" imgW="1435100" imgH="469900" progId="Equation.DSMT4">
                  <p:embed/>
                </p:oleObj>
              </mc:Choice>
              <mc:Fallback>
                <p:oleObj name="Equation" r:id="rId3" imgW="1435100" imgH="4699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86583" y="1664847"/>
                        <a:ext cx="1691207" cy="548802"/>
                      </a:xfrm>
                      <a:prstGeom prst="rect">
                        <a:avLst/>
                      </a:prstGeom>
                      <a:noFill/>
                    </p:spPr>
                  </p:pic>
                </p:oleObj>
              </mc:Fallback>
            </mc:AlternateContent>
          </a:graphicData>
        </a:graphic>
      </p:graphicFrame>
      <p:sp>
        <p:nvSpPr>
          <p:cNvPr id="7" name="矩形 6"/>
          <p:cNvSpPr/>
          <p:nvPr/>
        </p:nvSpPr>
        <p:spPr>
          <a:xfrm>
            <a:off x="849027" y="2274850"/>
            <a:ext cx="7666324"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试研究采用状态反馈使闭环极点配置在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-2</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的可行性。</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8" name="Rectangle 4"/>
          <p:cNvSpPr>
            <a:spLocks noChangeArrowheads="1"/>
          </p:cNvSpPr>
          <p:nvPr/>
        </p:nvSpPr>
        <p:spPr bwMode="auto">
          <a:xfrm>
            <a:off x="5177791" y="25048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5120640" y="2369586"/>
          <a:ext cx="543003" cy="265187"/>
        </p:xfrm>
        <a:graphic>
          <a:graphicData uri="http://schemas.openxmlformats.org/presentationml/2006/ole">
            <mc:AlternateContent xmlns:mc="http://schemas.openxmlformats.org/markup-compatibility/2006">
              <mc:Choice xmlns:v="urn:schemas-microsoft-com:vml" Requires="v">
                <p:oleObj spid="_x0000_s369667" name="Equation" r:id="rId5" imgW="406048" imgH="203024" progId="Equation.DSMT4">
                  <p:embed/>
                </p:oleObj>
              </mc:Choice>
              <mc:Fallback>
                <p:oleObj name="Equation" r:id="rId5" imgW="406048" imgH="203024"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120640" y="2369586"/>
                        <a:ext cx="543003" cy="265187"/>
                      </a:xfrm>
                      <a:prstGeom prst="rect">
                        <a:avLst/>
                      </a:prstGeom>
                      <a:noFill/>
                    </p:spPr>
                  </p:pic>
                </p:oleObj>
              </mc:Fallback>
            </mc:AlternateContent>
          </a:graphicData>
        </a:graphic>
      </p:graphicFrame>
      <p:sp>
        <p:nvSpPr>
          <p:cNvPr id="10" name="矩形 9"/>
          <p:cNvSpPr/>
          <p:nvPr/>
        </p:nvSpPr>
        <p:spPr>
          <a:xfrm>
            <a:off x="849027" y="2776015"/>
            <a:ext cx="700833"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解</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Times New Roman" panose="02020603050405020304" pitchFamily="18" charset="0"/>
                <a:cs typeface="+mn-cs"/>
              </a:rPr>
              <a:t> </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1" name="矩形 10"/>
          <p:cNvSpPr/>
          <p:nvPr/>
        </p:nvSpPr>
        <p:spPr>
          <a:xfrm>
            <a:off x="1238570" y="2780393"/>
            <a:ext cx="4892686"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Times New Roman" panose="02020603050405020304" pitchFamily="18" charset="0"/>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该</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SISO</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受控对象传递函数存在零、极点对消。</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2" name="矩形 11"/>
          <p:cNvSpPr/>
          <p:nvPr/>
        </p:nvSpPr>
        <p:spPr>
          <a:xfrm>
            <a:off x="849026" y="3131019"/>
            <a:ext cx="7086678" cy="78483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若选择能控标准型实现便不能观，但仍可任意配置闭环极点。计算方法如下：</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3" name="矩形 12"/>
          <p:cNvSpPr/>
          <p:nvPr/>
        </p:nvSpPr>
        <p:spPr>
          <a:xfrm>
            <a:off x="555012" y="3860887"/>
            <a:ext cx="2954655"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能控标准型状态方程为：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4" name="Rectangle 6"/>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5" name="对象 14"/>
          <p:cNvGraphicFramePr>
            <a:graphicFrameLocks noChangeAspect="1"/>
          </p:cNvGraphicFramePr>
          <p:nvPr>
            <p:extLst/>
          </p:nvPr>
        </p:nvGraphicFramePr>
        <p:xfrm>
          <a:off x="2760267" y="4358957"/>
          <a:ext cx="2417523" cy="1278377"/>
        </p:xfrm>
        <a:graphic>
          <a:graphicData uri="http://schemas.openxmlformats.org/presentationml/2006/ole">
            <mc:AlternateContent xmlns:mc="http://schemas.openxmlformats.org/markup-compatibility/2006">
              <mc:Choice xmlns:v="urn:schemas-microsoft-com:vml" Requires="v">
                <p:oleObj spid="_x0000_s369668" name="Equation" r:id="rId7" imgW="1816100" imgH="965200" progId="Equation.DSMT4">
                  <p:embed/>
                </p:oleObj>
              </mc:Choice>
              <mc:Fallback>
                <p:oleObj name="Equation" r:id="rId7" imgW="1816100" imgH="965200" progId="Equation.DSMT4">
                  <p:embed/>
                  <p:pic>
                    <p:nvPicPr>
                      <p:cNvPr id="15" name="对象 1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60267" y="4358957"/>
                        <a:ext cx="2417523" cy="1278377"/>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0D753BF-913D-48CF-8C5E-0494F226B0A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458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32385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fade">
                                      <p:cBhvr>
                                        <p:cTn id="17" dur="500"/>
                                        <p:tgtEl>
                                          <p:spTgt spid="12"/>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fade">
                                      <p:cBhvr>
                                        <p:cTn id="22" dur="500"/>
                                        <p:tgtEl>
                                          <p:spTgt spid="13"/>
                                        </p:tgtEl>
                                      </p:cBhvr>
                                    </p:animEffect>
                                  </p:childTnLst>
                                </p:cTn>
                              </p:par>
                              <p:par>
                                <p:cTn id="23" presetID="10" presetClass="entr" presetSubtype="0" fill="hold" nodeType="withEffect">
                                  <p:stCondLst>
                                    <p:cond delay="0"/>
                                  </p:stCondLst>
                                  <p:childTnLst>
                                    <p:set>
                                      <p:cBhvr>
                                        <p:cTn id="24" dur="1" fill="hold">
                                          <p:stCondLst>
                                            <p:cond delay="0"/>
                                          </p:stCondLst>
                                        </p:cTn>
                                        <p:tgtEl>
                                          <p:spTgt spid="15"/>
                                        </p:tgtEl>
                                        <p:attrNameLst>
                                          <p:attrName>style.visibility</p:attrName>
                                        </p:attrNameLst>
                                      </p:cBhvr>
                                      <p:to>
                                        <p:strVal val="visible"/>
                                      </p:to>
                                    </p:set>
                                    <p:animEffect transition="in" filter="fade">
                                      <p:cBhvr>
                                        <p:cTn id="25"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p:bldP spid="12" grpId="0"/>
      <p:bldP spid="13" grpId="0"/>
    </p:bldLst>
  </p:timing>
</p:sld>
</file>

<file path=ppt/slides/slide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00554" y="1375992"/>
            <a:ext cx="7129808"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状态反馈矩阵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，状态反馈闭环系统特征方程为：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Rectangle 2"/>
          <p:cNvSpPr>
            <a:spLocks noChangeArrowheads="1"/>
          </p:cNvSpPr>
          <p:nvPr/>
        </p:nvSpPr>
        <p:spPr bwMode="auto">
          <a:xfrm>
            <a:off x="5111431" y="117150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2183969" y="1440805"/>
          <a:ext cx="1157286" cy="289322"/>
        </p:xfrm>
        <a:graphic>
          <a:graphicData uri="http://schemas.openxmlformats.org/presentationml/2006/ole">
            <mc:AlternateContent xmlns:mc="http://schemas.openxmlformats.org/markup-compatibility/2006">
              <mc:Choice xmlns:v="urn:schemas-microsoft-com:vml" Requires="v">
                <p:oleObj spid="_x0000_s370690" name="Equation" r:id="rId3" imgW="1028254" imgH="253890" progId="Equation.DSMT4">
                  <p:embed/>
                </p:oleObj>
              </mc:Choice>
              <mc:Fallback>
                <p:oleObj name="Equation" r:id="rId3" imgW="1028254" imgH="25389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83969" y="1440805"/>
                        <a:ext cx="1157286" cy="289322"/>
                      </a:xfrm>
                      <a:prstGeom prst="rect">
                        <a:avLst/>
                      </a:prstGeom>
                      <a:noFill/>
                    </p:spPr>
                  </p:pic>
                </p:oleObj>
              </mc:Fallback>
            </mc:AlternateContent>
          </a:graphicData>
        </a:graphic>
      </p:graphicFrame>
      <p:sp>
        <p:nvSpPr>
          <p:cNvPr id="7" name="Rectangle 4"/>
          <p:cNvSpPr>
            <a:spLocks noChangeArrowheads="1"/>
          </p:cNvSpPr>
          <p:nvPr/>
        </p:nvSpPr>
        <p:spPr bwMode="auto">
          <a:xfrm>
            <a:off x="1874521" y="182746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2150947" y="1875084"/>
          <a:ext cx="4295573" cy="362439"/>
        </p:xfrm>
        <a:graphic>
          <a:graphicData uri="http://schemas.openxmlformats.org/presentationml/2006/ole">
            <mc:AlternateContent xmlns:mc="http://schemas.openxmlformats.org/markup-compatibility/2006">
              <mc:Choice xmlns:v="urn:schemas-microsoft-com:vml" Requires="v">
                <p:oleObj spid="_x0000_s370691" name="Equation" r:id="rId5" imgW="3048000" imgH="254000" progId="Equation.DSMT4">
                  <p:embed/>
                </p:oleObj>
              </mc:Choice>
              <mc:Fallback>
                <p:oleObj name="Equation" r:id="rId5" imgW="3048000" imgH="25400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150947" y="1875084"/>
                        <a:ext cx="4295573" cy="362439"/>
                      </a:xfrm>
                      <a:prstGeom prst="rect">
                        <a:avLst/>
                      </a:prstGeom>
                      <a:noFill/>
                    </p:spPr>
                  </p:pic>
                </p:oleObj>
              </mc:Fallback>
            </mc:AlternateContent>
          </a:graphicData>
        </a:graphic>
      </p:graphicFrame>
      <p:sp>
        <p:nvSpPr>
          <p:cNvPr id="9" name="矩形 8"/>
          <p:cNvSpPr/>
          <p:nvPr/>
        </p:nvSpPr>
        <p:spPr>
          <a:xfrm>
            <a:off x="523537" y="2329759"/>
            <a:ext cx="2262158"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期望特征方程为：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0" name="Rectangle 6"/>
          <p:cNvSpPr>
            <a:spLocks noChangeArrowheads="1"/>
          </p:cNvSpPr>
          <p:nvPr/>
        </p:nvSpPr>
        <p:spPr bwMode="auto">
          <a:xfrm>
            <a:off x="2240281" y="291331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2488747" y="2820885"/>
          <a:ext cx="3619972" cy="369645"/>
        </p:xfrm>
        <a:graphic>
          <a:graphicData uri="http://schemas.openxmlformats.org/presentationml/2006/ole">
            <mc:AlternateContent xmlns:mc="http://schemas.openxmlformats.org/markup-compatibility/2006">
              <mc:Choice xmlns:v="urn:schemas-microsoft-com:vml" Requires="v">
                <p:oleObj spid="_x0000_s370692" name="Equation" r:id="rId7" imgW="2705100" imgH="279400" progId="Equation.DSMT4">
                  <p:embed/>
                </p:oleObj>
              </mc:Choice>
              <mc:Fallback>
                <p:oleObj name="Equation" r:id="rId7" imgW="2705100" imgH="279400"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88747" y="2820885"/>
                        <a:ext cx="3619972" cy="369645"/>
                      </a:xfrm>
                      <a:prstGeom prst="rect">
                        <a:avLst/>
                      </a:prstGeom>
                      <a:noFill/>
                    </p:spPr>
                  </p:pic>
                </p:oleObj>
              </mc:Fallback>
            </mc:AlternateContent>
          </a:graphicData>
        </a:graphic>
      </p:graphicFrame>
      <p:sp>
        <p:nvSpPr>
          <p:cNvPr id="12" name="矩形 11"/>
          <p:cNvSpPr/>
          <p:nvPr/>
        </p:nvSpPr>
        <p:spPr>
          <a:xfrm>
            <a:off x="477471" y="3281810"/>
            <a:ext cx="4108817"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由两特征方程同类项系数相等可得：</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2937511" y="3746129"/>
          <a:ext cx="2045969" cy="399214"/>
        </p:xfrm>
        <a:graphic>
          <a:graphicData uri="http://schemas.openxmlformats.org/presentationml/2006/ole">
            <mc:AlternateContent xmlns:mc="http://schemas.openxmlformats.org/markup-compatibility/2006">
              <mc:Choice xmlns:v="urn:schemas-microsoft-com:vml" Requires="v">
                <p:oleObj spid="_x0000_s370693" name="Equation" r:id="rId9" imgW="1168400" imgH="228600" progId="Equation.DSMT4">
                  <p:embed/>
                </p:oleObj>
              </mc:Choice>
              <mc:Fallback>
                <p:oleObj name="Equation" r:id="rId9" imgW="1168400" imgH="228600"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937511" y="3746129"/>
                        <a:ext cx="2045969" cy="399214"/>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0D753BF-913D-48CF-8C5E-0494F226B0A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459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3073162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par>
                                <p:cTn id="13" presetID="10" presetClass="entr" presetSubtype="0" fill="hold" nodeType="with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500"/>
                                        <p:tgtEl>
                                          <p:spTgt spid="11"/>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2"/>
                                        </p:tgtEl>
                                        <p:attrNameLst>
                                          <p:attrName>style.visibility</p:attrName>
                                        </p:attrNameLst>
                                      </p:cBhvr>
                                      <p:to>
                                        <p:strVal val="visible"/>
                                      </p:to>
                                    </p:set>
                                    <p:animEffect transition="in" filter="fade">
                                      <p:cBhvr>
                                        <p:cTn id="20" dur="500"/>
                                        <p:tgtEl>
                                          <p:spTgt spid="12"/>
                                        </p:tgtEl>
                                      </p:cBhvr>
                                    </p:animEffect>
                                  </p:childTnLst>
                                </p:cTn>
                              </p:par>
                              <p:par>
                                <p:cTn id="21" presetID="10" presetClass="entr" presetSubtype="0" fill="hold" nodeType="with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fade">
                                      <p:cBhvr>
                                        <p:cTn id="23"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2" grpId="0"/>
    </p:bldLst>
  </p:timing>
</p:sld>
</file>

<file path=ppt/slides/slide4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88620" y="1111579"/>
            <a:ext cx="7989570"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2.</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若选择能观标准型，则不能控，不能任意配置闭环极点。能观标准型实现为：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Rectangle 2"/>
          <p:cNvSpPr>
            <a:spLocks noChangeArrowheads="1"/>
          </p:cNvSpPr>
          <p:nvPr/>
        </p:nvSpPr>
        <p:spPr bwMode="auto">
          <a:xfrm>
            <a:off x="2811781" y="183889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3244937" y="1584156"/>
          <a:ext cx="2276936" cy="1223248"/>
        </p:xfrm>
        <a:graphic>
          <a:graphicData uri="http://schemas.openxmlformats.org/presentationml/2006/ole">
            <mc:AlternateContent xmlns:mc="http://schemas.openxmlformats.org/markup-compatibility/2006">
              <mc:Choice xmlns:v="urn:schemas-microsoft-com:vml" Requires="v">
                <p:oleObj spid="_x0000_s371714" name="Equation" r:id="rId3" imgW="1790700" imgH="965200" progId="Equation.DSMT4">
                  <p:embed/>
                </p:oleObj>
              </mc:Choice>
              <mc:Fallback>
                <p:oleObj name="Equation" r:id="rId3" imgW="1790700" imgH="9652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44937" y="1584156"/>
                        <a:ext cx="2276936" cy="1223248"/>
                      </a:xfrm>
                      <a:prstGeom prst="rect">
                        <a:avLst/>
                      </a:prstGeom>
                      <a:noFill/>
                    </p:spPr>
                  </p:pic>
                </p:oleObj>
              </mc:Fallback>
            </mc:AlternateContent>
          </a:graphicData>
        </a:graphic>
      </p:graphicFrame>
      <p:sp>
        <p:nvSpPr>
          <p:cNvPr id="7" name="矩形 6"/>
          <p:cNvSpPr/>
          <p:nvPr/>
        </p:nvSpPr>
        <p:spPr>
          <a:xfrm>
            <a:off x="365537" y="2787395"/>
            <a:ext cx="2262158"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闭环特征方程为：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8" name="Rectangle 4"/>
          <p:cNvSpPr>
            <a:spLocks noChangeArrowheads="1"/>
          </p:cNvSpPr>
          <p:nvPr/>
        </p:nvSpPr>
        <p:spPr bwMode="auto">
          <a:xfrm>
            <a:off x="2142947" y="337632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2304860" y="3289123"/>
          <a:ext cx="5290197" cy="778598"/>
        </p:xfrm>
        <a:graphic>
          <a:graphicData uri="http://schemas.openxmlformats.org/presentationml/2006/ole">
            <mc:AlternateContent xmlns:mc="http://schemas.openxmlformats.org/markup-compatibility/2006">
              <mc:Choice xmlns:v="urn:schemas-microsoft-com:vml" Requires="v">
                <p:oleObj spid="_x0000_s371715" name="Equation" r:id="rId5" imgW="4724400" imgH="698500" progId="Equation.DSMT4">
                  <p:embed/>
                </p:oleObj>
              </mc:Choice>
              <mc:Fallback>
                <p:oleObj name="Equation" r:id="rId5" imgW="4724400" imgH="69850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304860" y="3289123"/>
                        <a:ext cx="5290197" cy="778598"/>
                      </a:xfrm>
                      <a:prstGeom prst="rect">
                        <a:avLst/>
                      </a:prstGeom>
                      <a:noFill/>
                    </p:spPr>
                  </p:pic>
                </p:oleObj>
              </mc:Fallback>
            </mc:AlternateContent>
          </a:graphicData>
        </a:graphic>
      </p:graphicFrame>
      <p:sp>
        <p:nvSpPr>
          <p:cNvPr id="10" name="矩形 9"/>
          <p:cNvSpPr/>
          <p:nvPr/>
        </p:nvSpPr>
        <p:spPr>
          <a:xfrm>
            <a:off x="365537" y="4099128"/>
            <a:ext cx="5262979"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令该方程与期望特征方程同类项系数相等，有：</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1" name="Rectangle 6"/>
          <p:cNvSpPr>
            <a:spLocks noChangeArrowheads="1"/>
          </p:cNvSpPr>
          <p:nvPr/>
        </p:nvSpPr>
        <p:spPr bwMode="auto">
          <a:xfrm>
            <a:off x="2811781" y="482221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3504198" y="4533738"/>
          <a:ext cx="2233769" cy="1124695"/>
        </p:xfrm>
        <a:graphic>
          <a:graphicData uri="http://schemas.openxmlformats.org/presentationml/2006/ole">
            <mc:AlternateContent xmlns:mc="http://schemas.openxmlformats.org/markup-compatibility/2006">
              <mc:Choice xmlns:v="urn:schemas-microsoft-com:vml" Requires="v">
                <p:oleObj spid="_x0000_s371716" name="Equation" r:id="rId7" imgW="1358640" imgH="685800" progId="Equation.DSMT4">
                  <p:embed/>
                </p:oleObj>
              </mc:Choice>
              <mc:Fallback>
                <p:oleObj name="Equation" r:id="rId7" imgW="1358640" imgH="685800" progId="Equation.DSMT4">
                  <p:embed/>
                  <p:pic>
                    <p:nvPicPr>
                      <p:cNvPr id="12" name="对象 11"/>
                      <p:cNvPicPr>
                        <a:picLocks noChangeAspect="1" noChangeArrowheads="1"/>
                      </p:cNvPicPr>
                      <p:nvPr/>
                    </p:nvPicPr>
                    <p:blipFill>
                      <a:blip r:embed="rId8"/>
                      <a:srcRect/>
                      <a:stretch>
                        <a:fillRect/>
                      </a:stretch>
                    </p:blipFill>
                    <p:spPr bwMode="auto">
                      <a:xfrm>
                        <a:off x="3504198" y="4533738"/>
                        <a:ext cx="2233769" cy="1124695"/>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0D753BF-913D-48CF-8C5E-0494F226B0A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460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6457708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par>
                                <p:cTn id="13" presetID="10" presetClass="entr" presetSubtype="0" fill="hold" nodeType="with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500"/>
                                        <p:tgtEl>
                                          <p:spTgt spid="9"/>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fade">
                                      <p:cBhvr>
                                        <p:cTn id="20" dur="500"/>
                                        <p:tgtEl>
                                          <p:spTgt spid="10"/>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fade">
                                      <p:cBhvr>
                                        <p:cTn id="25"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p:bldLst>
  </p:timing>
</p:sld>
</file>

<file path=ppt/slides/slide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84009" y="1184272"/>
            <a:ext cx="2723823" cy="438582"/>
          </a:xfrm>
          <a:prstGeom prst="rect">
            <a:avLst/>
          </a:prstGeom>
        </p:spPr>
        <p:txBody>
          <a:bodyPr wrap="none">
            <a:spAutoFit/>
          </a:bodyPr>
          <a:lstStyle/>
          <a:p>
            <a:pPr marL="22860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2</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）式减（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）式得：</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Rectangle 2"/>
          <p:cNvSpPr>
            <a:spLocks noChangeArrowheads="1"/>
          </p:cNvSpPr>
          <p:nvPr/>
        </p:nvSpPr>
        <p:spPr bwMode="auto">
          <a:xfrm>
            <a:off x="3749041" y="19760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2811780" y="1564520"/>
          <a:ext cx="1501379" cy="371475"/>
        </p:xfrm>
        <a:graphic>
          <a:graphicData uri="http://schemas.openxmlformats.org/presentationml/2006/ole">
            <mc:AlternateContent xmlns:mc="http://schemas.openxmlformats.org/markup-compatibility/2006">
              <mc:Choice xmlns:v="urn:schemas-microsoft-com:vml" Requires="v">
                <p:oleObj spid="_x0000_s372738" name="Equation" r:id="rId3" imgW="927100" imgH="228600" progId="Equation.DSMT4">
                  <p:embed/>
                </p:oleObj>
              </mc:Choice>
              <mc:Fallback>
                <p:oleObj name="Equation" r:id="rId3" imgW="927100" imgH="2286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11780" y="1564520"/>
                        <a:ext cx="1501379" cy="371475"/>
                      </a:xfrm>
                      <a:prstGeom prst="rect">
                        <a:avLst/>
                      </a:prstGeom>
                      <a:noFill/>
                    </p:spPr>
                  </p:pic>
                </p:oleObj>
              </mc:Fallback>
            </mc:AlternateContent>
          </a:graphicData>
        </a:graphic>
      </p:graphicFrame>
      <p:sp>
        <p:nvSpPr>
          <p:cNvPr id="7" name="矩形 6"/>
          <p:cNvSpPr/>
          <p:nvPr/>
        </p:nvSpPr>
        <p:spPr>
          <a:xfrm>
            <a:off x="307092" y="1944769"/>
            <a:ext cx="8139678"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）式与（</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）式矛盾，故无解，即受控对象不可控时，不能用状态反馈任意配置闭环极点。</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8" name="矩形 7"/>
          <p:cNvSpPr/>
          <p:nvPr/>
        </p:nvSpPr>
        <p:spPr>
          <a:xfrm>
            <a:off x="297716" y="2844039"/>
            <a:ext cx="3667992"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例</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4-14</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设可观受控对象动态方程为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9" name="Rectangle 4"/>
          <p:cNvSpPr>
            <a:spLocks noChangeArrowheads="1"/>
          </p:cNvSpPr>
          <p:nvPr/>
        </p:nvSpPr>
        <p:spPr bwMode="auto">
          <a:xfrm>
            <a:off x="3074671" y="349624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2984748" y="3429514"/>
          <a:ext cx="2347175" cy="1136682"/>
        </p:xfrm>
        <a:graphic>
          <a:graphicData uri="http://schemas.openxmlformats.org/presentationml/2006/ole">
            <mc:AlternateContent xmlns:mc="http://schemas.openxmlformats.org/markup-compatibility/2006">
              <mc:Choice xmlns:v="urn:schemas-microsoft-com:vml" Requires="v">
                <p:oleObj spid="_x0000_s372739" name="Equation" r:id="rId5" imgW="1511300" imgH="736600" progId="Equation.DSMT4">
                  <p:embed/>
                </p:oleObj>
              </mc:Choice>
              <mc:Fallback>
                <p:oleObj name="Equation" r:id="rId5" imgW="1511300" imgH="736600" progId="Equation.DSMT4">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84748" y="3429514"/>
                        <a:ext cx="2347175" cy="1136682"/>
                      </a:xfrm>
                      <a:prstGeom prst="rect">
                        <a:avLst/>
                      </a:prstGeom>
                      <a:noFill/>
                    </p:spPr>
                  </p:pic>
                </p:oleObj>
              </mc:Fallback>
            </mc:AlternateContent>
          </a:graphicData>
        </a:graphic>
      </p:graphicFrame>
      <p:sp>
        <p:nvSpPr>
          <p:cNvPr id="11" name="矩形 10"/>
          <p:cNvSpPr/>
          <p:nvPr/>
        </p:nvSpPr>
        <p:spPr>
          <a:xfrm>
            <a:off x="1067207" y="4744477"/>
            <a:ext cx="5186035"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试设计全维状态观测器，将其极点配置在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-2</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-2</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0D753BF-913D-48CF-8C5E-0494F226B0A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461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201033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fade">
                                      <p:cBhvr>
                                        <p:cTn id="18"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11" grpId="0"/>
    </p:bldLst>
  </p:timing>
</p:sld>
</file>

<file path=ppt/slides/slide4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19057" y="1138212"/>
            <a:ext cx="5444119"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解</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因受控对象可观，所以观测器极点可任意配置。</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459065" y="1516644"/>
            <a:ext cx="2492990"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观测器特征方程为：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Rectangle 2"/>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2171700" y="1931852"/>
          <a:ext cx="4657725" cy="430680"/>
        </p:xfrm>
        <a:graphic>
          <a:graphicData uri="http://schemas.openxmlformats.org/presentationml/2006/ole">
            <mc:AlternateContent xmlns:mc="http://schemas.openxmlformats.org/markup-compatibility/2006">
              <mc:Choice xmlns:v="urn:schemas-microsoft-com:vml" Requires="v">
                <p:oleObj spid="_x0000_s373762" name="Equation" r:id="rId3" imgW="2781300" imgH="254000" progId="Equation.DSMT4">
                  <p:embed/>
                </p:oleObj>
              </mc:Choice>
              <mc:Fallback>
                <p:oleObj name="Equation" r:id="rId3" imgW="2781300" imgH="254000"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71700" y="1931852"/>
                        <a:ext cx="4657725" cy="430680"/>
                      </a:xfrm>
                      <a:prstGeom prst="rect">
                        <a:avLst/>
                      </a:prstGeom>
                      <a:noFill/>
                    </p:spPr>
                  </p:pic>
                </p:oleObj>
              </mc:Fallback>
            </mc:AlternateContent>
          </a:graphicData>
        </a:graphic>
      </p:graphicFrame>
      <p:sp>
        <p:nvSpPr>
          <p:cNvPr id="8" name="矩形 7"/>
          <p:cNvSpPr/>
          <p:nvPr/>
        </p:nvSpPr>
        <p:spPr>
          <a:xfrm>
            <a:off x="472983" y="2375295"/>
            <a:ext cx="2262158"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希望特征方程为：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2725282" y="2740374"/>
          <a:ext cx="2391878" cy="415356"/>
        </p:xfrm>
        <a:graphic>
          <a:graphicData uri="http://schemas.openxmlformats.org/presentationml/2006/ole">
            <mc:AlternateContent xmlns:mc="http://schemas.openxmlformats.org/markup-compatibility/2006">
              <mc:Choice xmlns:v="urn:schemas-microsoft-com:vml" Requires="v">
                <p:oleObj spid="_x0000_s373763" name="Equation" r:id="rId5" imgW="1587500" imgH="279400" progId="Equation.DSMT4">
                  <p:embed/>
                </p:oleObj>
              </mc:Choice>
              <mc:Fallback>
                <p:oleObj name="Equation" r:id="rId5" imgW="1587500" imgH="279400" progId="Equation.DSMT4">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25282" y="2740374"/>
                        <a:ext cx="2391878" cy="415356"/>
                      </a:xfrm>
                      <a:prstGeom prst="rect">
                        <a:avLst/>
                      </a:prstGeom>
                      <a:noFill/>
                    </p:spPr>
                  </p:pic>
                </p:oleObj>
              </mc:Fallback>
            </mc:AlternateContent>
          </a:graphicData>
        </a:graphic>
      </p:graphicFrame>
      <p:sp>
        <p:nvSpPr>
          <p:cNvPr id="11" name="矩形 10"/>
          <p:cNvSpPr/>
          <p:nvPr/>
        </p:nvSpPr>
        <p:spPr>
          <a:xfrm>
            <a:off x="459065" y="3110044"/>
            <a:ext cx="4051109"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由两特征方程同类项系数相等可得</a:t>
            </a: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0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2" name="Rectangle 6"/>
          <p:cNvSpPr>
            <a:spLocks noChangeArrowheads="1"/>
          </p:cNvSpPr>
          <p:nvPr/>
        </p:nvSpPr>
        <p:spPr bwMode="auto">
          <a:xfrm>
            <a:off x="3307948" y="342427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3645433" y="3579472"/>
          <a:ext cx="1064465" cy="349961"/>
        </p:xfrm>
        <a:graphic>
          <a:graphicData uri="http://schemas.openxmlformats.org/presentationml/2006/ole">
            <mc:AlternateContent xmlns:mc="http://schemas.openxmlformats.org/markup-compatibility/2006">
              <mc:Choice xmlns:v="urn:schemas-microsoft-com:vml" Requires="v">
                <p:oleObj spid="_x0000_s373764" name="Equation" r:id="rId7" imgW="698500" imgH="228600" progId="Equation.DSMT4">
                  <p:embed/>
                </p:oleObj>
              </mc:Choice>
              <mc:Fallback>
                <p:oleObj name="Equation" r:id="rId7" imgW="698500" imgH="228600" progId="Equation.DSMT4">
                  <p:embed/>
                  <p:pic>
                    <p:nvPicPr>
                      <p:cNvPr id="13" name="对象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645433" y="3579472"/>
                        <a:ext cx="1064465" cy="349961"/>
                      </a:xfrm>
                      <a:prstGeom prst="rect">
                        <a:avLst/>
                      </a:prstGeom>
                      <a:noFill/>
                    </p:spPr>
                  </p:pic>
                </p:oleObj>
              </mc:Fallback>
            </mc:AlternateContent>
          </a:graphicData>
        </a:graphic>
      </p:graphicFrame>
      <p:sp>
        <p:nvSpPr>
          <p:cNvPr id="14" name="矩形 13"/>
          <p:cNvSpPr/>
          <p:nvPr/>
        </p:nvSpPr>
        <p:spPr>
          <a:xfrm>
            <a:off x="459064" y="3986881"/>
            <a:ext cx="3877985"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受控对象全维观测器状态方程为：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5" name="Rectangle 8"/>
          <p:cNvSpPr>
            <a:spLocks noChangeArrowheads="1"/>
          </p:cNvSpPr>
          <p:nvPr/>
        </p:nvSpPr>
        <p:spPr bwMode="auto">
          <a:xfrm>
            <a:off x="2171701" y="459844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2378853" y="4501092"/>
          <a:ext cx="4243420" cy="580297"/>
        </p:xfrm>
        <a:graphic>
          <a:graphicData uri="http://schemas.openxmlformats.org/presentationml/2006/ole">
            <mc:AlternateContent xmlns:mc="http://schemas.openxmlformats.org/markup-compatibility/2006">
              <mc:Choice xmlns:v="urn:schemas-microsoft-com:vml" Requires="v">
                <p:oleObj spid="_x0000_s373765" name="Equation" r:id="rId9" imgW="3340100" imgH="457200" progId="Equation.DSMT4">
                  <p:embed/>
                </p:oleObj>
              </mc:Choice>
              <mc:Fallback>
                <p:oleObj name="Equation" r:id="rId9" imgW="3340100" imgH="457200" progId="Equation.DSMT4">
                  <p:embed/>
                  <p:pic>
                    <p:nvPicPr>
                      <p:cNvPr id="16" name="对象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378853" y="4501092"/>
                        <a:ext cx="4243420" cy="580297"/>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0D753BF-913D-48CF-8C5E-0494F226B0A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462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0560408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500"/>
                                        <p:tgtEl>
                                          <p:spTgt spid="1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fade">
                                      <p:cBhvr>
                                        <p:cTn id="37" dur="500"/>
                                        <p:tgtEl>
                                          <p:spTgt spid="14"/>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16"/>
                                        </p:tgtEl>
                                        <p:attrNameLst>
                                          <p:attrName>style.visibility</p:attrName>
                                        </p:attrNameLst>
                                      </p:cBhvr>
                                      <p:to>
                                        <p:strVal val="visible"/>
                                      </p:to>
                                    </p:set>
                                    <p:animEffect transition="in" filter="fade">
                                      <p:cBhvr>
                                        <p:cTn id="4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8" grpId="0"/>
      <p:bldP spid="11" grpId="0"/>
      <p:bldP spid="14" grpId="0"/>
    </p:bldLst>
  </p:timing>
</p:sld>
</file>

<file path=ppt/slides/slide4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47479" y="1172224"/>
            <a:ext cx="4929555" cy="496290"/>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4.6.6</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．带观测器的闭环系统的基本特性</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742950" y="1669448"/>
            <a:ext cx="7178040"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采用观测器进行状态反馈的闭环系统原理框图如图</a:t>
            </a:r>
            <a:r>
              <a:rPr kumimoji="0" lang="en-US"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4-17</a:t>
            </a:r>
            <a:r>
              <a:rPr kumimoji="0" lang="zh-CN" altLang="zh-CN" sz="180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所示。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pic>
        <p:nvPicPr>
          <p:cNvPr id="25602" name="Picture 2" descr="无标题1"/>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932883" y="2150130"/>
            <a:ext cx="4404476" cy="1265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03" name="Picture 3" descr="无标题"/>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80963" y="3480778"/>
            <a:ext cx="4308319" cy="15728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矩形 5"/>
          <p:cNvSpPr/>
          <p:nvPr/>
        </p:nvSpPr>
        <p:spPr>
          <a:xfrm>
            <a:off x="2044644" y="5118838"/>
            <a:ext cx="4180953" cy="352019"/>
          </a:xfrm>
          <a:prstGeom prst="rect">
            <a:avLst/>
          </a:prstGeom>
        </p:spPr>
        <p:txBody>
          <a:bodyPr wrap="none">
            <a:spAutoFit/>
          </a:bodyPr>
          <a:lstStyle/>
          <a:p>
            <a:pPr marL="0" marR="0" lvl="0" indent="0" algn="ctr" defTabSz="914400" rtl="0" eaLnBrk="1" fontAlgn="auto" latinLnBrk="0" hangingPunct="1">
              <a:lnSpc>
                <a:spcPct val="125000"/>
              </a:lnSpc>
              <a:spcBef>
                <a:spcPts val="0"/>
              </a:spcBef>
              <a:spcAft>
                <a:spcPts val="0"/>
              </a:spcAft>
              <a:buClrTx/>
              <a:buSzTx/>
              <a:buFontTx/>
              <a:buNone/>
              <a:tabLst/>
              <a:defRPr/>
            </a:pPr>
            <a:r>
              <a:rPr kumimoji="0" lang="zh-CN" altLang="zh-CN" sz="135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图</a:t>
            </a:r>
            <a:r>
              <a:rPr kumimoji="0" lang="en-US" altLang="zh-CN" sz="135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4-17 </a:t>
            </a:r>
            <a:r>
              <a:rPr kumimoji="0" lang="zh-CN" altLang="zh-CN" sz="135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采用观测器进行状态反馈的闭环系统原理框图</a:t>
            </a:r>
            <a:endParaRPr kumimoji="0" lang="zh-CN" altLang="zh-CN" sz="10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0D753BF-913D-48CF-8C5E-0494F226B0A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463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4671207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25602"/>
                                        </p:tgtEl>
                                        <p:attrNameLst>
                                          <p:attrName>style.visibility</p:attrName>
                                        </p:attrNameLst>
                                      </p:cBhvr>
                                      <p:to>
                                        <p:strVal val="visible"/>
                                      </p:to>
                                    </p:set>
                                    <p:animEffect transition="in" filter="fade">
                                      <p:cBhvr>
                                        <p:cTn id="10" dur="500"/>
                                        <p:tgtEl>
                                          <p:spTgt spid="25602"/>
                                        </p:tgtEl>
                                      </p:cBhvr>
                                    </p:animEffect>
                                  </p:childTnLst>
                                </p:cTn>
                              </p:par>
                              <p:par>
                                <p:cTn id="11" presetID="10" presetClass="entr" presetSubtype="0" fill="hold" nodeType="withEffect">
                                  <p:stCondLst>
                                    <p:cond delay="0"/>
                                  </p:stCondLst>
                                  <p:childTnLst>
                                    <p:set>
                                      <p:cBhvr>
                                        <p:cTn id="12" dur="1" fill="hold">
                                          <p:stCondLst>
                                            <p:cond delay="0"/>
                                          </p:stCondLst>
                                        </p:cTn>
                                        <p:tgtEl>
                                          <p:spTgt spid="25603"/>
                                        </p:tgtEl>
                                        <p:attrNameLst>
                                          <p:attrName>style.visibility</p:attrName>
                                        </p:attrNameLst>
                                      </p:cBhvr>
                                      <p:to>
                                        <p:strVal val="visible"/>
                                      </p:to>
                                    </p:set>
                                    <p:animEffect transition="in" filter="fade">
                                      <p:cBhvr>
                                        <p:cTn id="13" dur="500"/>
                                        <p:tgtEl>
                                          <p:spTgt spid="25603"/>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fade">
                                      <p:cBhvr>
                                        <p:cTn id="16"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sld>
</file>

<file path=ppt/slides/slide4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49842" y="1333867"/>
            <a:ext cx="3903633"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带观测器的闭环系统具有以下特性：</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720090" y="1862896"/>
            <a:ext cx="741807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利用状态估值的反馈系统和利用状态真值的反馈系统具有相同的传递函数矩阵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Rectangle 2"/>
          <p:cNvSpPr>
            <a:spLocks noChangeArrowheads="1"/>
          </p:cNvSpPr>
          <p:nvPr/>
        </p:nvSpPr>
        <p:spPr bwMode="auto">
          <a:xfrm>
            <a:off x="2834641" y="233736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2834640" y="2547831"/>
          <a:ext cx="2785091" cy="464182"/>
        </p:xfrm>
        <a:graphic>
          <a:graphicData uri="http://schemas.openxmlformats.org/presentationml/2006/ole">
            <mc:AlternateContent xmlns:mc="http://schemas.openxmlformats.org/markup-compatibility/2006">
              <mc:Choice xmlns:v="urn:schemas-microsoft-com:vml" Requires="v">
                <p:oleObj spid="_x0000_s374786" name="Equation" r:id="rId3" imgW="1828800" imgH="304800" progId="Equation.DSMT4">
                  <p:embed/>
                </p:oleObj>
              </mc:Choice>
              <mc:Fallback>
                <p:oleObj name="Equation" r:id="rId3" imgW="1828800" imgH="304800"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4640" y="2547831"/>
                        <a:ext cx="2785091" cy="464182"/>
                      </a:xfrm>
                      <a:prstGeom prst="rect">
                        <a:avLst/>
                      </a:prstGeom>
                      <a:noFill/>
                    </p:spPr>
                  </p:pic>
                </p:oleObj>
              </mc:Fallback>
            </mc:AlternateContent>
          </a:graphicData>
        </a:graphic>
      </p:graphicFrame>
      <p:sp>
        <p:nvSpPr>
          <p:cNvPr id="8" name="矩形 7"/>
          <p:cNvSpPr/>
          <p:nvPr/>
        </p:nvSpPr>
        <p:spPr>
          <a:xfrm>
            <a:off x="720090" y="3244102"/>
            <a:ext cx="741807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2</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．就输入输出的传递特性而言，带观测器的状态反馈控制系统等价于带串联校正和并联校正的输出反馈控制系统。</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9" name="矩形 8"/>
          <p:cNvSpPr/>
          <p:nvPr/>
        </p:nvSpPr>
        <p:spPr>
          <a:xfrm>
            <a:off x="720090" y="4005850"/>
            <a:ext cx="741807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从图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4-17</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所表示的闭环系统可以推导出几个与它等价的输出反馈系统，如图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4-18</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所示。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0D753BF-913D-48CF-8C5E-0494F226B0A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464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41453339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9"/>
                                        </p:tgtEl>
                                        <p:attrNameLst>
                                          <p:attrName>style.visibility</p:attrName>
                                        </p:attrNameLst>
                                      </p:cBhvr>
                                      <p:to>
                                        <p:strVal val="visible"/>
                                      </p:to>
                                    </p:set>
                                    <p:animEffect transition="in" filter="fade">
                                      <p:cBhvr>
                                        <p:cTn id="20"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9" grpId="0"/>
    </p:bldLst>
  </p:timing>
</p:sld>
</file>

<file path=ppt/slides/slide4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65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655333" y="986553"/>
            <a:ext cx="2550319" cy="12930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65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89152" y="2470984"/>
            <a:ext cx="4282678" cy="15945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652" name="Picture 4" descr="无标题"/>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23417" y="4065509"/>
            <a:ext cx="4614148" cy="14081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矩形 3"/>
          <p:cNvSpPr/>
          <p:nvPr/>
        </p:nvSpPr>
        <p:spPr>
          <a:xfrm>
            <a:off x="3125273" y="5495567"/>
            <a:ext cx="2103461" cy="352019"/>
          </a:xfrm>
          <a:prstGeom prst="rect">
            <a:avLst/>
          </a:prstGeom>
        </p:spPr>
        <p:txBody>
          <a:bodyPr wrap="none">
            <a:spAutoFit/>
          </a:bodyPr>
          <a:lstStyle/>
          <a:p>
            <a:pPr marL="0" marR="0" lvl="0" indent="0" algn="ctr" defTabSz="914400" rtl="0" eaLnBrk="1" fontAlgn="auto" latinLnBrk="0" hangingPunct="1">
              <a:lnSpc>
                <a:spcPct val="125000"/>
              </a:lnSpc>
              <a:spcBef>
                <a:spcPts val="0"/>
              </a:spcBef>
              <a:spcAft>
                <a:spcPts val="0"/>
              </a:spcAft>
              <a:buClrTx/>
              <a:buSzTx/>
              <a:buFontTx/>
              <a:buNone/>
              <a:tabLst/>
              <a:defRPr/>
            </a:pPr>
            <a:r>
              <a:rPr kumimoji="0" lang="zh-CN" altLang="zh-CN" sz="135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图</a:t>
            </a:r>
            <a:r>
              <a:rPr kumimoji="0" lang="en-US" altLang="zh-CN" sz="135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4-18 </a:t>
            </a:r>
            <a:r>
              <a:rPr kumimoji="0" lang="zh-CN" altLang="zh-CN" sz="135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等价系统结构框图</a:t>
            </a:r>
            <a:endParaRPr kumimoji="0" lang="zh-CN" altLang="zh-CN" sz="10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0D753BF-913D-48CF-8C5E-0494F226B0A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465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79628811"/>
      </p:ext>
    </p:extLst>
  </p:cSld>
  <p:clrMapOvr>
    <a:masterClrMapping/>
  </p:clrMapOvr>
</p:sld>
</file>

<file path=ppt/slides/slide4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651510" y="1217652"/>
            <a:ext cx="7795260"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在图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4-18</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中，（</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）是用传递矩阵来表示图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4-17</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中的系统的，其中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是受控系统的传递矩阵，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是带有线性状态反馈矩阵</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K</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的全维观测器的传递矩阵，或者叫控制器的传递函数矩阵。</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7402935" y="1320796"/>
          <a:ext cx="460905" cy="289406"/>
        </p:xfrm>
        <a:graphic>
          <a:graphicData uri="http://schemas.openxmlformats.org/presentationml/2006/ole">
            <mc:AlternateContent xmlns:mc="http://schemas.openxmlformats.org/markup-compatibility/2006">
              <mc:Choice xmlns:v="urn:schemas-microsoft-com:vml" Requires="v">
                <p:oleObj spid="_x0000_s375810" name="Equation" r:id="rId3" imgW="406048" imgH="253780" progId="Equation.DSMT4">
                  <p:embed/>
                </p:oleObj>
              </mc:Choice>
              <mc:Fallback>
                <p:oleObj name="Equation" r:id="rId3" imgW="406048" imgH="25378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402935" y="1320796"/>
                        <a:ext cx="460905" cy="289406"/>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2787787" y="1634800"/>
          <a:ext cx="610495" cy="316988"/>
        </p:xfrm>
        <a:graphic>
          <a:graphicData uri="http://schemas.openxmlformats.org/presentationml/2006/ole">
            <mc:AlternateContent xmlns:mc="http://schemas.openxmlformats.org/markup-compatibility/2006">
              <mc:Choice xmlns:v="urn:schemas-microsoft-com:vml" Requires="v">
                <p:oleObj spid="_x0000_s375811" name="Equation" r:id="rId5" imgW="494870" imgH="253780" progId="Equation.DSMT4">
                  <p:embed/>
                </p:oleObj>
              </mc:Choice>
              <mc:Fallback>
                <p:oleObj name="Equation" r:id="rId5" imgW="494870" imgH="25378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87787" y="1634800"/>
                        <a:ext cx="610495" cy="316988"/>
                      </a:xfrm>
                      <a:prstGeom prst="rect">
                        <a:avLst/>
                      </a:prstGeom>
                      <a:noFill/>
                    </p:spPr>
                  </p:pic>
                </p:oleObj>
              </mc:Fallback>
            </mc:AlternateContent>
          </a:graphicData>
        </a:graphic>
      </p:graphicFrame>
      <p:sp>
        <p:nvSpPr>
          <p:cNvPr id="9" name="矩形 8"/>
          <p:cNvSpPr/>
          <p:nvPr/>
        </p:nvSpPr>
        <p:spPr>
          <a:xfrm>
            <a:off x="387129" y="2414841"/>
            <a:ext cx="4801314"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控制器的状态方程记为观测器的状态方程：</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3398281" y="2848052"/>
          <a:ext cx="2594135" cy="440217"/>
        </p:xfrm>
        <a:graphic>
          <a:graphicData uri="http://schemas.openxmlformats.org/presentationml/2006/ole">
            <mc:AlternateContent xmlns:mc="http://schemas.openxmlformats.org/markup-compatibility/2006">
              <mc:Choice xmlns:v="urn:schemas-microsoft-com:vml" Requires="v">
                <p:oleObj spid="_x0000_s375812" name="Equation" r:id="rId7" imgW="1574117" imgH="266584" progId="Equation.DSMT4">
                  <p:embed/>
                </p:oleObj>
              </mc:Choice>
              <mc:Fallback>
                <p:oleObj name="Equation" r:id="rId7" imgW="1574117" imgH="266584"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98281" y="2848052"/>
                        <a:ext cx="2594135" cy="440217"/>
                      </a:xfrm>
                      <a:prstGeom prst="rect">
                        <a:avLst/>
                      </a:prstGeom>
                      <a:noFill/>
                    </p:spPr>
                  </p:pic>
                </p:oleObj>
              </mc:Fallback>
            </mc:AlternateContent>
          </a:graphicData>
        </a:graphic>
      </p:graphicFrame>
      <p:sp>
        <p:nvSpPr>
          <p:cNvPr id="12" name="矩形 11"/>
          <p:cNvSpPr/>
          <p:nvPr/>
        </p:nvSpPr>
        <p:spPr>
          <a:xfrm>
            <a:off x="628427" y="3314161"/>
            <a:ext cx="1800493"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其输出方程为：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3" name="Rectangle 8"/>
          <p:cNvSpPr>
            <a:spLocks noChangeArrowheads="1"/>
          </p:cNvSpPr>
          <p:nvPr/>
        </p:nvSpPr>
        <p:spPr bwMode="auto">
          <a:xfrm>
            <a:off x="3048238" y="444687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3767832" y="3761086"/>
          <a:ext cx="781309" cy="334847"/>
        </p:xfrm>
        <a:graphic>
          <a:graphicData uri="http://schemas.openxmlformats.org/presentationml/2006/ole">
            <mc:AlternateContent xmlns:mc="http://schemas.openxmlformats.org/markup-compatibility/2006">
              <mc:Choice xmlns:v="urn:schemas-microsoft-com:vml" Requires="v">
                <p:oleObj spid="_x0000_s375813" name="Equation" r:id="rId9" imgW="469696" imgH="203112" progId="Equation.DSMT4">
                  <p:embed/>
                </p:oleObj>
              </mc:Choice>
              <mc:Fallback>
                <p:oleObj name="Equation" r:id="rId9" imgW="469696" imgH="203112"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767832" y="3761086"/>
                        <a:ext cx="781309" cy="334847"/>
                      </a:xfrm>
                      <a:prstGeom prst="rect">
                        <a:avLst/>
                      </a:prstGeom>
                      <a:noFill/>
                    </p:spPr>
                  </p:pic>
                </p:oleObj>
              </mc:Fallback>
            </mc:AlternateContent>
          </a:graphicData>
        </a:graphic>
      </p:graphicFrame>
      <p:sp>
        <p:nvSpPr>
          <p:cNvPr id="15" name="矩形 14"/>
          <p:cNvSpPr/>
          <p:nvPr/>
        </p:nvSpPr>
        <p:spPr>
          <a:xfrm>
            <a:off x="646210" y="4205129"/>
            <a:ext cx="2492990" cy="438582"/>
          </a:xfrm>
          <a:prstGeom prst="rect">
            <a:avLst/>
          </a:prstGeom>
        </p:spPr>
        <p:txBody>
          <a:bodyPr wrap="none">
            <a:spAutoFit/>
          </a:bodyPr>
          <a:lstStyle/>
          <a:p>
            <a:pPr marL="0" marR="0" lvl="0" indent="0" algn="l"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控制器的传递特性为：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7" name="对象 16"/>
          <p:cNvGraphicFramePr>
            <a:graphicFrameLocks noChangeAspect="1"/>
          </p:cNvGraphicFramePr>
          <p:nvPr>
            <p:extLst/>
          </p:nvPr>
        </p:nvGraphicFramePr>
        <p:xfrm>
          <a:off x="2005369" y="4651985"/>
          <a:ext cx="5379958" cy="417861"/>
        </p:xfrm>
        <a:graphic>
          <a:graphicData uri="http://schemas.openxmlformats.org/presentationml/2006/ole">
            <mc:AlternateContent xmlns:mc="http://schemas.openxmlformats.org/markup-compatibility/2006">
              <mc:Choice xmlns:v="urn:schemas-microsoft-com:vml" Requires="v">
                <p:oleObj spid="_x0000_s375814" name="Equation" r:id="rId11" imgW="3924300" imgH="304800" progId="Equation.DSMT4">
                  <p:embed/>
                </p:oleObj>
              </mc:Choice>
              <mc:Fallback>
                <p:oleObj name="Equation" r:id="rId11" imgW="3924300" imgH="304800" progId="Equation.DSMT4">
                  <p:embed/>
                  <p:pic>
                    <p:nvPicPr>
                      <p:cNvPr id="17" name="对象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005369" y="4651985"/>
                        <a:ext cx="5379958" cy="417861"/>
                      </a:xfrm>
                      <a:prstGeom prst="rect">
                        <a:avLst/>
                      </a:prstGeom>
                      <a:noFill/>
                    </p:spPr>
                  </p:pic>
                </p:oleObj>
              </mc:Fallback>
            </mc:AlternateContent>
          </a:graphicData>
        </a:graphic>
      </p:graphicFrame>
      <p:sp>
        <p:nvSpPr>
          <p:cNvPr id="18" name="矩形 17"/>
          <p:cNvSpPr/>
          <p:nvPr/>
        </p:nvSpPr>
        <p:spPr>
          <a:xfrm>
            <a:off x="7817672" y="4651985"/>
            <a:ext cx="1127233" cy="438582"/>
          </a:xfrm>
          <a:prstGeom prst="rect">
            <a:avLst/>
          </a:prstGeom>
        </p:spPr>
        <p:txBody>
          <a:bodyPr wrap="none">
            <a:spAutoFit/>
          </a:bodyPr>
          <a:lstStyle/>
          <a:p>
            <a:pPr marL="0" marR="0" lvl="0" indent="0" algn="r"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4-40</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0D753BF-913D-48CF-8C5E-0494F226B0A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466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603378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fade">
                                      <p:cBhvr>
                                        <p:cTn id="10" dur="500"/>
                                        <p:tgtEl>
                                          <p:spTgt spid="11"/>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fade">
                                      <p:cBhvr>
                                        <p:cTn id="15" dur="500"/>
                                        <p:tgtEl>
                                          <p:spTgt spid="12"/>
                                        </p:tgtEl>
                                      </p:cBhvr>
                                    </p:animEffect>
                                  </p:childTnLst>
                                </p:cTn>
                              </p:par>
                              <p:par>
                                <p:cTn id="16" presetID="10" presetClass="entr" presetSubtype="0" fill="hold" nodeType="with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fade">
                                      <p:cBhvr>
                                        <p:cTn id="18" dur="500"/>
                                        <p:tgtEl>
                                          <p:spTgt spid="14"/>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fade">
                                      <p:cBhvr>
                                        <p:cTn id="23" dur="500"/>
                                        <p:tgtEl>
                                          <p:spTgt spid="15"/>
                                        </p:tgtEl>
                                      </p:cBhvr>
                                    </p:animEffect>
                                  </p:childTnLst>
                                </p:cTn>
                              </p:par>
                              <p:par>
                                <p:cTn id="24" presetID="10" presetClass="entr" presetSubtype="0" fill="hold" nodeType="withEffect">
                                  <p:stCondLst>
                                    <p:cond delay="0"/>
                                  </p:stCondLst>
                                  <p:childTnLst>
                                    <p:set>
                                      <p:cBhvr>
                                        <p:cTn id="25" dur="1" fill="hold">
                                          <p:stCondLst>
                                            <p:cond delay="0"/>
                                          </p:stCondLst>
                                        </p:cTn>
                                        <p:tgtEl>
                                          <p:spTgt spid="17"/>
                                        </p:tgtEl>
                                        <p:attrNameLst>
                                          <p:attrName>style.visibility</p:attrName>
                                        </p:attrNameLst>
                                      </p:cBhvr>
                                      <p:to>
                                        <p:strVal val="visible"/>
                                      </p:to>
                                    </p:set>
                                    <p:animEffect transition="in" filter="fade">
                                      <p:cBhvr>
                                        <p:cTn id="26" dur="500"/>
                                        <p:tgtEl>
                                          <p:spTgt spid="17"/>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18"/>
                                        </p:tgtEl>
                                        <p:attrNameLst>
                                          <p:attrName>style.visibility</p:attrName>
                                        </p:attrNameLst>
                                      </p:cBhvr>
                                      <p:to>
                                        <p:strVal val="visible"/>
                                      </p:to>
                                    </p:set>
                                    <p:animEffect transition="in" filter="fade">
                                      <p:cBhvr>
                                        <p:cTn id="29"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2" grpId="0"/>
      <p:bldP spid="15" grpId="0"/>
      <p:bldP spid="18" grpId="0"/>
    </p:bldLst>
  </p:timing>
</p:sld>
</file>

<file path=ppt/slides/slide4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20963" y="1289776"/>
            <a:ext cx="2685351"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在式（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4-40</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）中，令：</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2983230" y="1589688"/>
          <a:ext cx="2280096" cy="729631"/>
        </p:xfrm>
        <a:graphic>
          <a:graphicData uri="http://schemas.openxmlformats.org/presentationml/2006/ole">
            <mc:AlternateContent xmlns:mc="http://schemas.openxmlformats.org/markup-compatibility/2006">
              <mc:Choice xmlns:v="urn:schemas-microsoft-com:vml" Requires="v">
                <p:oleObj spid="_x0000_s376834" name="Equation" r:id="rId3" imgW="1905000" imgH="609600" progId="Equation.DSMT4">
                  <p:embed/>
                </p:oleObj>
              </mc:Choice>
              <mc:Fallback>
                <p:oleObj name="Equation" r:id="rId3" imgW="1905000" imgH="6096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83230" y="1589688"/>
                        <a:ext cx="2280096" cy="729631"/>
                      </a:xfrm>
                      <a:prstGeom prst="rect">
                        <a:avLst/>
                      </a:prstGeom>
                      <a:noFill/>
                    </p:spPr>
                  </p:pic>
                </p:oleObj>
              </mc:Fallback>
            </mc:AlternateContent>
          </a:graphicData>
        </a:graphic>
      </p:graphicFrame>
      <p:sp>
        <p:nvSpPr>
          <p:cNvPr id="7" name="矩形 6"/>
          <p:cNvSpPr/>
          <p:nvPr/>
        </p:nvSpPr>
        <p:spPr>
          <a:xfrm>
            <a:off x="495776" y="2362522"/>
            <a:ext cx="762381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按此结构得出的图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4-18</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中（</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）和（</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c</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）的系统，它们与（</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）系统等价。</a:t>
            </a:r>
          </a:p>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令：</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3020283" y="3108910"/>
          <a:ext cx="1869506" cy="430390"/>
        </p:xfrm>
        <a:graphic>
          <a:graphicData uri="http://schemas.openxmlformats.org/presentationml/2006/ole">
            <mc:AlternateContent xmlns:mc="http://schemas.openxmlformats.org/markup-compatibility/2006">
              <mc:Choice xmlns:v="urn:schemas-microsoft-com:vml" Requires="v">
                <p:oleObj spid="_x0000_s376835" name="Equation" r:id="rId5" imgW="1320227" imgH="304668" progId="Equation.DSMT4">
                  <p:embed/>
                </p:oleObj>
              </mc:Choice>
              <mc:Fallback>
                <p:oleObj name="Equation" r:id="rId5" imgW="1320227" imgH="304668"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020283" y="3108910"/>
                        <a:ext cx="1869506" cy="430390"/>
                      </a:xfrm>
                      <a:prstGeom prst="rect">
                        <a:avLst/>
                      </a:prstGeom>
                      <a:noFill/>
                    </p:spPr>
                  </p:pic>
                </p:oleObj>
              </mc:Fallback>
            </mc:AlternateContent>
          </a:graphicData>
        </a:graphic>
      </p:graphicFrame>
      <p:graphicFrame>
        <p:nvGraphicFramePr>
          <p:cNvPr id="11" name="对象 10"/>
          <p:cNvGraphicFramePr>
            <a:graphicFrameLocks noChangeAspect="1"/>
          </p:cNvGraphicFramePr>
          <p:nvPr>
            <p:extLst/>
          </p:nvPr>
        </p:nvGraphicFramePr>
        <p:xfrm>
          <a:off x="3020283" y="3588245"/>
          <a:ext cx="1928908" cy="380150"/>
        </p:xfrm>
        <a:graphic>
          <a:graphicData uri="http://schemas.openxmlformats.org/presentationml/2006/ole">
            <mc:AlternateContent xmlns:mc="http://schemas.openxmlformats.org/markup-compatibility/2006">
              <mc:Choice xmlns:v="urn:schemas-microsoft-com:vml" Requires="v">
                <p:oleObj spid="_x0000_s376836" name="Equation" r:id="rId7" imgW="1307532" imgH="253890" progId="Equation.DSMT4">
                  <p:embed/>
                </p:oleObj>
              </mc:Choice>
              <mc:Fallback>
                <p:oleObj name="Equation" r:id="rId7" imgW="1307532" imgH="253890"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020283" y="3588245"/>
                        <a:ext cx="1928908" cy="380150"/>
                      </a:xfrm>
                      <a:prstGeom prst="rect">
                        <a:avLst/>
                      </a:prstGeom>
                      <a:noFill/>
                    </p:spPr>
                  </p:pic>
                </p:oleObj>
              </mc:Fallback>
            </mc:AlternateContent>
          </a:graphicData>
        </a:graphic>
      </p:graphicFrame>
      <p:sp>
        <p:nvSpPr>
          <p:cNvPr id="12" name="矩形 11"/>
          <p:cNvSpPr/>
          <p:nvPr/>
        </p:nvSpPr>
        <p:spPr>
          <a:xfrm>
            <a:off x="7508865" y="3088776"/>
            <a:ext cx="1050288" cy="438582"/>
          </a:xfrm>
          <a:prstGeom prst="rect">
            <a:avLst/>
          </a:prstGeom>
        </p:spPr>
        <p:txBody>
          <a:bodyPr wrap="none">
            <a:spAutoFit/>
          </a:bodyPr>
          <a:lstStyle/>
          <a:p>
            <a:pPr marL="0" marR="0" lvl="0" indent="228600" algn="r" defTabSz="914400" rtl="0" eaLnBrk="1" fontAlgn="auto" latinLnBrk="1"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(4-41)</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3" name="矩形 12"/>
          <p:cNvSpPr/>
          <p:nvPr/>
        </p:nvSpPr>
        <p:spPr>
          <a:xfrm>
            <a:off x="7508865" y="3498847"/>
            <a:ext cx="1050288" cy="438582"/>
          </a:xfrm>
          <a:prstGeom prst="rect">
            <a:avLst/>
          </a:prstGeom>
        </p:spPr>
        <p:txBody>
          <a:bodyPr wrap="none">
            <a:spAutoFit/>
          </a:bodyPr>
          <a:lstStyle/>
          <a:p>
            <a:pPr marL="0" marR="0" lvl="0" indent="228600" algn="r"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(4-42)</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4" name="矩形 13"/>
          <p:cNvSpPr/>
          <p:nvPr/>
        </p:nvSpPr>
        <p:spPr>
          <a:xfrm>
            <a:off x="495776" y="4030090"/>
            <a:ext cx="7623810" cy="78483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只要</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存在，且物理上可实现，那么图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4-18</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中的（</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d</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）和（</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e</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）的系统又与（</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c</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）的系统等价。</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1005840" y="4110234"/>
          <a:ext cx="513726" cy="322572"/>
        </p:xfrm>
        <a:graphic>
          <a:graphicData uri="http://schemas.openxmlformats.org/presentationml/2006/ole">
            <mc:AlternateContent xmlns:mc="http://schemas.openxmlformats.org/markup-compatibility/2006">
              <mc:Choice xmlns:v="urn:schemas-microsoft-com:vml" Requires="v">
                <p:oleObj spid="_x0000_s376837" name="Equation" r:id="rId9" imgW="406048" imgH="253780" progId="Equation.DSMT4">
                  <p:embed/>
                </p:oleObj>
              </mc:Choice>
              <mc:Fallback>
                <p:oleObj name="Equation" r:id="rId9" imgW="406048" imgH="253780" progId="Equation.DSMT4">
                  <p:embed/>
                  <p:pic>
                    <p:nvPicPr>
                      <p:cNvPr id="16" name="对象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005840" y="4110234"/>
                        <a:ext cx="513726" cy="322572"/>
                      </a:xfrm>
                      <a:prstGeom prst="rect">
                        <a:avLst/>
                      </a:prstGeom>
                      <a:noFill/>
                    </p:spPr>
                  </p:pic>
                </p:oleObj>
              </mc:Fallback>
            </mc:AlternateContent>
          </a:graphicData>
        </a:graphic>
      </p:graphicFrame>
      <p:sp>
        <p:nvSpPr>
          <p:cNvPr id="17" name="矩形 16"/>
          <p:cNvSpPr/>
          <p:nvPr/>
        </p:nvSpPr>
        <p:spPr>
          <a:xfrm>
            <a:off x="495776" y="4787704"/>
            <a:ext cx="762381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关于分离定律、传递函数矩阵的不变性和控制器结构的等价性，同样适用于带降维观测器的闭环系统。</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0D753BF-913D-48CF-8C5E-0494F226B0A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467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0368525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par>
                                <p:cTn id="13" presetID="10" presetClass="entr" presetSubtype="0" fill="hold" nodeType="with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500"/>
                                        <p:tgtEl>
                                          <p:spTgt spid="9"/>
                                        </p:tgtEl>
                                      </p:cBhvr>
                                    </p:animEffect>
                                  </p:childTnLst>
                                </p:cTn>
                              </p:par>
                              <p:par>
                                <p:cTn id="16" presetID="10" presetClass="entr" presetSubtype="0" fill="hold" nodeType="with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fade">
                                      <p:cBhvr>
                                        <p:cTn id="18" dur="500"/>
                                        <p:tgtEl>
                                          <p:spTgt spid="11"/>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3"/>
                                        </p:tgtEl>
                                        <p:attrNameLst>
                                          <p:attrName>style.visibility</p:attrName>
                                        </p:attrNameLst>
                                      </p:cBhvr>
                                      <p:to>
                                        <p:strVal val="visible"/>
                                      </p:to>
                                    </p:set>
                                    <p:animEffect transition="in" filter="fade">
                                      <p:cBhvr>
                                        <p:cTn id="24" dur="500"/>
                                        <p:tgtEl>
                                          <p:spTgt spid="13"/>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14"/>
                                        </p:tgtEl>
                                        <p:attrNameLst>
                                          <p:attrName>style.visibility</p:attrName>
                                        </p:attrNameLst>
                                      </p:cBhvr>
                                      <p:to>
                                        <p:strVal val="visible"/>
                                      </p:to>
                                    </p:set>
                                    <p:animEffect transition="in" filter="fade">
                                      <p:cBhvr>
                                        <p:cTn id="29" dur="500"/>
                                        <p:tgtEl>
                                          <p:spTgt spid="14"/>
                                        </p:tgtEl>
                                      </p:cBhvr>
                                    </p:animEffect>
                                  </p:childTnLst>
                                </p:cTn>
                              </p:par>
                              <p:par>
                                <p:cTn id="30" presetID="10" presetClass="entr" presetSubtype="0" fill="hold" nodeType="with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fade">
                                      <p:cBhvr>
                                        <p:cTn id="32" dur="500"/>
                                        <p:tgtEl>
                                          <p:spTgt spid="16"/>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7"/>
                                        </p:tgtEl>
                                        <p:attrNameLst>
                                          <p:attrName>style.visibility</p:attrName>
                                        </p:attrNameLst>
                                      </p:cBhvr>
                                      <p:to>
                                        <p:strVal val="visible"/>
                                      </p:to>
                                    </p:set>
                                    <p:animEffect transition="in" filter="fade">
                                      <p:cBhvr>
                                        <p:cTn id="3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2" grpId="0"/>
      <p:bldP spid="13" grpId="0"/>
      <p:bldP spid="14" grpId="0"/>
      <p:bldP spid="17" grpId="0"/>
    </p:bldLst>
  </p:timing>
</p:sld>
</file>

<file path=ppt/slides/slide4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14350" y="1203019"/>
            <a:ext cx="7692390" cy="923330"/>
          </a:xfrm>
          <a:prstGeom prst="rect">
            <a:avLst/>
          </a:prstGeom>
        </p:spPr>
        <p:txBody>
          <a:bodyPr wrap="square">
            <a:spAutoFit/>
          </a:body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例</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4-15</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对给定的二阶系统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，设计观测器，实现状态反馈。要求状态反馈闭环系统的极点为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，观测器的极点为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3291840" y="1186131"/>
          <a:ext cx="1891057" cy="617220"/>
        </p:xfrm>
        <a:graphic>
          <a:graphicData uri="http://schemas.openxmlformats.org/presentationml/2006/ole">
            <mc:AlternateContent xmlns:mc="http://schemas.openxmlformats.org/markup-compatibility/2006">
              <mc:Choice xmlns:v="urn:schemas-microsoft-com:vml" Requires="v">
                <p:oleObj spid="_x0000_s377858" name="Equation" r:id="rId3" imgW="1371600" imgH="444500" progId="Equation.DSMT4">
                  <p:embed/>
                </p:oleObj>
              </mc:Choice>
              <mc:Fallback>
                <p:oleObj name="Equation" r:id="rId3" imgW="1371600" imgH="4445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91840" y="1186131"/>
                        <a:ext cx="1891057" cy="617220"/>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4237368" y="1777903"/>
          <a:ext cx="661031" cy="322829"/>
        </p:xfrm>
        <a:graphic>
          <a:graphicData uri="http://schemas.openxmlformats.org/presentationml/2006/ole">
            <mc:AlternateContent xmlns:mc="http://schemas.openxmlformats.org/markup-compatibility/2006">
              <mc:Choice xmlns:v="urn:schemas-microsoft-com:vml" Requires="v">
                <p:oleObj spid="_x0000_s377859" name="Equation" r:id="rId5" imgW="406048" imgH="203024" progId="Equation.DSMT4">
                  <p:embed/>
                </p:oleObj>
              </mc:Choice>
              <mc:Fallback>
                <p:oleObj name="Equation" r:id="rId5" imgW="406048" imgH="203024"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237368" y="1777903"/>
                        <a:ext cx="661031" cy="322829"/>
                      </a:xfrm>
                      <a:prstGeom prst="rect">
                        <a:avLst/>
                      </a:prstGeom>
                      <a:noFill/>
                    </p:spPr>
                  </p:pic>
                </p:oleObj>
              </mc:Fallback>
            </mc:AlternateContent>
          </a:graphicData>
        </a:graphic>
      </p:graphicFrame>
      <p:sp>
        <p:nvSpPr>
          <p:cNvPr id="9" name="矩形 8"/>
          <p:cNvSpPr/>
          <p:nvPr/>
        </p:nvSpPr>
        <p:spPr>
          <a:xfrm>
            <a:off x="504241" y="2113156"/>
            <a:ext cx="3879588"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解</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：给定系统的动态方程可以写成：</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3190639" y="2625586"/>
          <a:ext cx="2093457" cy="1089164"/>
        </p:xfrm>
        <a:graphic>
          <a:graphicData uri="http://schemas.openxmlformats.org/presentationml/2006/ole">
            <mc:AlternateContent xmlns:mc="http://schemas.openxmlformats.org/markup-compatibility/2006">
              <mc:Choice xmlns:v="urn:schemas-microsoft-com:vml" Requires="v">
                <p:oleObj spid="_x0000_s377860" name="Equation" r:id="rId7" imgW="1409700" imgH="736600" progId="Equation.DSMT4">
                  <p:embed/>
                </p:oleObj>
              </mc:Choice>
              <mc:Fallback>
                <p:oleObj name="Equation" r:id="rId7" imgW="1409700" imgH="736600"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90639" y="2625586"/>
                        <a:ext cx="2093457" cy="1089164"/>
                      </a:xfrm>
                      <a:prstGeom prst="rect">
                        <a:avLst/>
                      </a:prstGeom>
                      <a:noFill/>
                    </p:spPr>
                  </p:pic>
                </p:oleObj>
              </mc:Fallback>
            </mc:AlternateContent>
          </a:graphicData>
        </a:graphic>
      </p:graphicFrame>
      <p:sp>
        <p:nvSpPr>
          <p:cNvPr id="12" name="矩形 11"/>
          <p:cNvSpPr/>
          <p:nvPr/>
        </p:nvSpPr>
        <p:spPr>
          <a:xfrm>
            <a:off x="794385" y="3714750"/>
            <a:ext cx="713232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因为传递函数没有零、极点相消，且其实现为最小实现，所以上述状态方程是能控的，也是能观的。</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3" name="矩形 12"/>
          <p:cNvSpPr/>
          <p:nvPr/>
        </p:nvSpPr>
        <p:spPr>
          <a:xfrm>
            <a:off x="849727" y="4476497"/>
            <a:ext cx="2278188"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1.</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观测器设计如下：</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5" name="对象 14"/>
          <p:cNvGraphicFramePr>
            <a:graphicFrameLocks noChangeAspect="1"/>
          </p:cNvGraphicFramePr>
          <p:nvPr>
            <p:extLst/>
          </p:nvPr>
        </p:nvGraphicFramePr>
        <p:xfrm>
          <a:off x="2092901" y="4936096"/>
          <a:ext cx="4949963" cy="811730"/>
        </p:xfrm>
        <a:graphic>
          <a:graphicData uri="http://schemas.openxmlformats.org/presentationml/2006/ole">
            <mc:AlternateContent xmlns:mc="http://schemas.openxmlformats.org/markup-compatibility/2006">
              <mc:Choice xmlns:v="urn:schemas-microsoft-com:vml" Requires="v">
                <p:oleObj spid="_x0000_s377861" name="Equation" r:id="rId9" imgW="2959100" imgH="482600" progId="Equation.DSMT4">
                  <p:embed/>
                </p:oleObj>
              </mc:Choice>
              <mc:Fallback>
                <p:oleObj name="Equation" r:id="rId9" imgW="2959100" imgH="482600" progId="Equation.DSMT4">
                  <p:embed/>
                  <p:pic>
                    <p:nvPicPr>
                      <p:cNvPr id="15" name="对象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092901" y="4936096"/>
                        <a:ext cx="4949963" cy="811730"/>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0D753BF-913D-48CF-8C5E-0494F226B0A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468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9326037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fade">
                                      <p:cBhvr>
                                        <p:cTn id="17" dur="500"/>
                                        <p:tgtEl>
                                          <p:spTgt spid="12"/>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fade">
                                      <p:cBhvr>
                                        <p:cTn id="22" dur="500"/>
                                        <p:tgtEl>
                                          <p:spTgt spid="1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fade">
                                      <p:cBhvr>
                                        <p:cTn id="27"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2" grpId="0"/>
      <p:bldP spid="13" grpId="0"/>
    </p:bldLst>
  </p:timing>
</p:sld>
</file>

<file path=ppt/slides/slide4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16861" y="1379257"/>
            <a:ext cx="2954655"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观测器的特征多项式为：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Rectangle 2"/>
          <p:cNvSpPr>
            <a:spLocks noChangeArrowheads="1"/>
          </p:cNvSpPr>
          <p:nvPr/>
        </p:nvSpPr>
        <p:spPr bwMode="auto">
          <a:xfrm>
            <a:off x="2377441" y="183889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2377440" y="1869763"/>
          <a:ext cx="4623994" cy="465611"/>
        </p:xfrm>
        <a:graphic>
          <a:graphicData uri="http://schemas.openxmlformats.org/presentationml/2006/ole">
            <mc:AlternateContent xmlns:mc="http://schemas.openxmlformats.org/markup-compatibility/2006">
              <mc:Choice xmlns:v="urn:schemas-microsoft-com:vml" Requires="v">
                <p:oleObj spid="_x0000_s378882" name="Equation" r:id="rId3" imgW="2743200" imgH="279400" progId="Equation.DSMT4">
                  <p:embed/>
                </p:oleObj>
              </mc:Choice>
              <mc:Fallback>
                <p:oleObj name="Equation" r:id="rId3" imgW="2743200" imgH="2794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77440" y="1869763"/>
                        <a:ext cx="4623994" cy="465611"/>
                      </a:xfrm>
                      <a:prstGeom prst="rect">
                        <a:avLst/>
                      </a:prstGeom>
                      <a:noFill/>
                    </p:spPr>
                  </p:pic>
                </p:oleObj>
              </mc:Fallback>
            </mc:AlternateContent>
          </a:graphicData>
        </a:graphic>
      </p:graphicFrame>
      <p:sp>
        <p:nvSpPr>
          <p:cNvPr id="7" name="矩形 6"/>
          <p:cNvSpPr/>
          <p:nvPr/>
        </p:nvSpPr>
        <p:spPr>
          <a:xfrm>
            <a:off x="416860" y="2431107"/>
            <a:ext cx="3416320"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观测器的期望特征多项式为：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3267830" y="2873055"/>
          <a:ext cx="2378591" cy="518640"/>
        </p:xfrm>
        <a:graphic>
          <a:graphicData uri="http://schemas.openxmlformats.org/presentationml/2006/ole">
            <mc:AlternateContent xmlns:mc="http://schemas.openxmlformats.org/markup-compatibility/2006">
              <mc:Choice xmlns:v="urn:schemas-microsoft-com:vml" Requires="v">
                <p:oleObj spid="_x0000_s378883" name="Equation" r:id="rId5" imgW="1270000" imgH="279400" progId="Equation.DSMT4">
                  <p:embed/>
                </p:oleObj>
              </mc:Choice>
              <mc:Fallback>
                <p:oleObj name="Equation" r:id="rId5" imgW="1270000" imgH="27940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67830" y="2873055"/>
                        <a:ext cx="2378591" cy="518640"/>
                      </a:xfrm>
                      <a:prstGeom prst="rect">
                        <a:avLst/>
                      </a:prstGeom>
                      <a:noFill/>
                    </p:spPr>
                  </p:pic>
                </p:oleObj>
              </mc:Fallback>
            </mc:AlternateContent>
          </a:graphicData>
        </a:graphic>
      </p:graphicFrame>
      <p:sp>
        <p:nvSpPr>
          <p:cNvPr id="10" name="矩形 9"/>
          <p:cNvSpPr/>
          <p:nvPr/>
        </p:nvSpPr>
        <p:spPr>
          <a:xfrm>
            <a:off x="416860" y="3497479"/>
            <a:ext cx="3877985"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由以上两式同类项系数相等可得：</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3714044" y="3864963"/>
          <a:ext cx="1486164" cy="371541"/>
        </p:xfrm>
        <a:graphic>
          <a:graphicData uri="http://schemas.openxmlformats.org/presentationml/2006/ole">
            <mc:AlternateContent xmlns:mc="http://schemas.openxmlformats.org/markup-compatibility/2006">
              <mc:Choice xmlns:v="urn:schemas-microsoft-com:vml" Requires="v">
                <p:oleObj spid="_x0000_s378884" name="Equation" r:id="rId7" imgW="914400" imgH="228600" progId="Equation.DSMT4">
                  <p:embed/>
                </p:oleObj>
              </mc:Choice>
              <mc:Fallback>
                <p:oleObj name="Equation" r:id="rId7" imgW="914400" imgH="228600"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714044" y="3864963"/>
                        <a:ext cx="1486164" cy="371541"/>
                      </a:xfrm>
                      <a:prstGeom prst="rect">
                        <a:avLst/>
                      </a:prstGeom>
                      <a:noFill/>
                    </p:spPr>
                  </p:pic>
                </p:oleObj>
              </mc:Fallback>
            </mc:AlternateContent>
          </a:graphicData>
        </a:graphic>
      </p:graphicFrame>
      <p:sp>
        <p:nvSpPr>
          <p:cNvPr id="13" name="矩形 12"/>
          <p:cNvSpPr/>
          <p:nvPr/>
        </p:nvSpPr>
        <p:spPr>
          <a:xfrm>
            <a:off x="416861" y="4373728"/>
            <a:ext cx="2031325"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观测器方程为：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5" name="对象 14"/>
          <p:cNvGraphicFramePr>
            <a:graphicFrameLocks noChangeAspect="1"/>
          </p:cNvGraphicFramePr>
          <p:nvPr>
            <p:extLst/>
          </p:nvPr>
        </p:nvGraphicFramePr>
        <p:xfrm>
          <a:off x="2925764" y="4845417"/>
          <a:ext cx="3062723" cy="750055"/>
        </p:xfrm>
        <a:graphic>
          <a:graphicData uri="http://schemas.openxmlformats.org/presentationml/2006/ole">
            <mc:AlternateContent xmlns:mc="http://schemas.openxmlformats.org/markup-compatibility/2006">
              <mc:Choice xmlns:v="urn:schemas-microsoft-com:vml" Requires="v">
                <p:oleObj spid="_x0000_s378885" name="Equation" r:id="rId9" imgW="1866900" imgH="457200" progId="Equation.DSMT4">
                  <p:embed/>
                </p:oleObj>
              </mc:Choice>
              <mc:Fallback>
                <p:oleObj name="Equation" r:id="rId9" imgW="1866900" imgH="457200" progId="Equation.DSMT4">
                  <p:embed/>
                  <p:pic>
                    <p:nvPicPr>
                      <p:cNvPr id="15" name="对象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925764" y="4845417"/>
                        <a:ext cx="3062723" cy="750055"/>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0D753BF-913D-48CF-8C5E-0494F226B0A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469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0234356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fade">
                                      <p:cBhvr>
                                        <p:cTn id="20" dur="500"/>
                                        <p:tgtEl>
                                          <p:spTgt spid="10"/>
                                        </p:tgtEl>
                                      </p:cBhvr>
                                    </p:animEffect>
                                  </p:childTnLst>
                                </p:cTn>
                              </p:par>
                              <p:par>
                                <p:cTn id="21" presetID="10" presetClass="entr" presetSubtype="0" fill="hold" nodeType="with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fade">
                                      <p:cBhvr>
                                        <p:cTn id="23" dur="500"/>
                                        <p:tgtEl>
                                          <p:spTgt spid="12"/>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3"/>
                                        </p:tgtEl>
                                        <p:attrNameLst>
                                          <p:attrName>style.visibility</p:attrName>
                                        </p:attrNameLst>
                                      </p:cBhvr>
                                      <p:to>
                                        <p:strVal val="visible"/>
                                      </p:to>
                                    </p:set>
                                    <p:animEffect transition="in" filter="fade">
                                      <p:cBhvr>
                                        <p:cTn id="28" dur="500"/>
                                        <p:tgtEl>
                                          <p:spTgt spid="13"/>
                                        </p:tgtEl>
                                      </p:cBhvr>
                                    </p:animEffect>
                                  </p:childTnLst>
                                </p:cTn>
                              </p:par>
                              <p:par>
                                <p:cTn id="29" presetID="10" presetClass="entr" presetSubtype="0" fill="hold" nodeType="withEffect">
                                  <p:stCondLst>
                                    <p:cond delay="0"/>
                                  </p:stCondLst>
                                  <p:childTnLst>
                                    <p:set>
                                      <p:cBhvr>
                                        <p:cTn id="30" dur="1" fill="hold">
                                          <p:stCondLst>
                                            <p:cond delay="0"/>
                                          </p:stCondLst>
                                        </p:cTn>
                                        <p:tgtEl>
                                          <p:spTgt spid="15"/>
                                        </p:tgtEl>
                                        <p:attrNameLst>
                                          <p:attrName>style.visibility</p:attrName>
                                        </p:attrNameLst>
                                      </p:cBhvr>
                                      <p:to>
                                        <p:strVal val="visible"/>
                                      </p:to>
                                    </p:set>
                                    <p:animEffect transition="in" filter="fade">
                                      <p:cBhvr>
                                        <p:cTn id="31"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p:bldP spid="13" grpId="0"/>
    </p:bldLst>
  </p:timing>
</p:sld>
</file>

<file path=ppt/slides/slide4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70315" y="1172842"/>
            <a:ext cx="2568332"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2.</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状态反馈极点配置：</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592407" y="1628867"/>
            <a:ext cx="7077123"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利用状态反馈将系统的闭环极点配置在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处，过程如下。</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4766310" y="1696789"/>
          <a:ext cx="605790" cy="295850"/>
        </p:xfrm>
        <a:graphic>
          <a:graphicData uri="http://schemas.openxmlformats.org/presentationml/2006/ole">
            <mc:AlternateContent xmlns:mc="http://schemas.openxmlformats.org/markup-compatibility/2006">
              <mc:Choice xmlns:v="urn:schemas-microsoft-com:vml" Requires="v">
                <p:oleObj spid="_x0000_s379906" name="Equation" r:id="rId3" imgW="406048" imgH="203024" progId="Equation.DSMT4">
                  <p:embed/>
                </p:oleObj>
              </mc:Choice>
              <mc:Fallback>
                <p:oleObj name="Equation" r:id="rId3" imgW="406048" imgH="203024"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66310" y="1696789"/>
                        <a:ext cx="605790" cy="295850"/>
                      </a:xfrm>
                      <a:prstGeom prst="rect">
                        <a:avLst/>
                      </a:prstGeom>
                      <a:noFill/>
                    </p:spPr>
                  </p:pic>
                </p:oleObj>
              </mc:Fallback>
            </mc:AlternateContent>
          </a:graphicData>
        </a:graphic>
      </p:graphicFrame>
      <p:graphicFrame>
        <p:nvGraphicFramePr>
          <p:cNvPr id="9" name="对象 8"/>
          <p:cNvGraphicFramePr>
            <a:graphicFrameLocks noChangeAspect="1"/>
          </p:cNvGraphicFramePr>
          <p:nvPr>
            <p:extLst/>
          </p:nvPr>
        </p:nvGraphicFramePr>
        <p:xfrm>
          <a:off x="2983706" y="2169319"/>
          <a:ext cx="3367088" cy="590550"/>
        </p:xfrm>
        <a:graphic>
          <a:graphicData uri="http://schemas.openxmlformats.org/presentationml/2006/ole">
            <mc:AlternateContent xmlns:mc="http://schemas.openxmlformats.org/markup-compatibility/2006">
              <mc:Choice xmlns:v="urn:schemas-microsoft-com:vml" Requires="v">
                <p:oleObj spid="_x0000_s379907" name="Equation" r:id="rId5" imgW="2768600" imgH="482600" progId="Equation.DSMT4">
                  <p:embed/>
                </p:oleObj>
              </mc:Choice>
              <mc:Fallback>
                <p:oleObj name="Equation" r:id="rId5" imgW="2768600" imgH="48260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83706" y="2169319"/>
                        <a:ext cx="3367088" cy="590550"/>
                      </a:xfrm>
                      <a:prstGeom prst="rect">
                        <a:avLst/>
                      </a:prstGeom>
                      <a:noFill/>
                    </p:spPr>
                  </p:pic>
                </p:oleObj>
              </mc:Fallback>
            </mc:AlternateContent>
          </a:graphicData>
        </a:graphic>
      </p:graphicFrame>
      <p:sp>
        <p:nvSpPr>
          <p:cNvPr id="10" name="矩形 9"/>
          <p:cNvSpPr/>
          <p:nvPr/>
        </p:nvSpPr>
        <p:spPr>
          <a:xfrm>
            <a:off x="569324" y="2827643"/>
            <a:ext cx="2954655"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闭环系统特征多项式为：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1" name="Rectangle 6"/>
          <p:cNvSpPr>
            <a:spLocks noChangeArrowheads="1"/>
          </p:cNvSpPr>
          <p:nvPr/>
        </p:nvSpPr>
        <p:spPr bwMode="auto">
          <a:xfrm>
            <a:off x="2834641" y="336716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2694733" y="3275424"/>
          <a:ext cx="3491207" cy="377428"/>
        </p:xfrm>
        <a:graphic>
          <a:graphicData uri="http://schemas.openxmlformats.org/presentationml/2006/ole">
            <mc:AlternateContent xmlns:mc="http://schemas.openxmlformats.org/markup-compatibility/2006">
              <mc:Choice xmlns:v="urn:schemas-microsoft-com:vml" Requires="v">
                <p:oleObj spid="_x0000_s379908" name="Equation" r:id="rId7" imgW="2819400" imgH="304800" progId="Equation.DSMT4">
                  <p:embed/>
                </p:oleObj>
              </mc:Choice>
              <mc:Fallback>
                <p:oleObj name="Equation" r:id="rId7" imgW="2819400" imgH="304800"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694733" y="3275424"/>
                        <a:ext cx="3491207" cy="377428"/>
                      </a:xfrm>
                      <a:prstGeom prst="rect">
                        <a:avLst/>
                      </a:prstGeom>
                      <a:noFill/>
                    </p:spPr>
                  </p:pic>
                </p:oleObj>
              </mc:Fallback>
            </mc:AlternateContent>
          </a:graphicData>
        </a:graphic>
      </p:graphicFrame>
      <p:sp>
        <p:nvSpPr>
          <p:cNvPr id="13" name="矩形 12"/>
          <p:cNvSpPr/>
          <p:nvPr/>
        </p:nvSpPr>
        <p:spPr>
          <a:xfrm>
            <a:off x="569324" y="3673687"/>
            <a:ext cx="2954655"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闭环期望特征多项式为：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4" name="Rectangle 8"/>
          <p:cNvSpPr>
            <a:spLocks noChangeArrowheads="1"/>
          </p:cNvSpPr>
          <p:nvPr/>
        </p:nvSpPr>
        <p:spPr bwMode="auto">
          <a:xfrm>
            <a:off x="2694733" y="444387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5" name="对象 14"/>
          <p:cNvGraphicFramePr>
            <a:graphicFrameLocks noChangeAspect="1"/>
          </p:cNvGraphicFramePr>
          <p:nvPr>
            <p:extLst/>
          </p:nvPr>
        </p:nvGraphicFramePr>
        <p:xfrm>
          <a:off x="2694733" y="4171472"/>
          <a:ext cx="3000869" cy="376853"/>
        </p:xfrm>
        <a:graphic>
          <a:graphicData uri="http://schemas.openxmlformats.org/presentationml/2006/ole">
            <mc:AlternateContent xmlns:mc="http://schemas.openxmlformats.org/markup-compatibility/2006">
              <mc:Choice xmlns:v="urn:schemas-microsoft-com:vml" Requires="v">
                <p:oleObj spid="_x0000_s379909" name="Equation" r:id="rId9" imgW="2044700" imgH="254000" progId="Equation.DSMT4">
                  <p:embed/>
                </p:oleObj>
              </mc:Choice>
              <mc:Fallback>
                <p:oleObj name="Equation" r:id="rId9" imgW="2044700" imgH="254000" progId="Equation.DSMT4">
                  <p:embed/>
                  <p:pic>
                    <p:nvPicPr>
                      <p:cNvPr id="15" name="对象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694733" y="4171472"/>
                        <a:ext cx="3000869" cy="376853"/>
                      </a:xfrm>
                      <a:prstGeom prst="rect">
                        <a:avLst/>
                      </a:prstGeom>
                      <a:noFill/>
                    </p:spPr>
                  </p:pic>
                </p:oleObj>
              </mc:Fallback>
            </mc:AlternateContent>
          </a:graphicData>
        </a:graphic>
      </p:graphicFrame>
      <p:sp>
        <p:nvSpPr>
          <p:cNvPr id="16" name="矩形 15"/>
          <p:cNvSpPr/>
          <p:nvPr/>
        </p:nvSpPr>
        <p:spPr>
          <a:xfrm>
            <a:off x="585435" y="4582378"/>
            <a:ext cx="3877985"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由以上两式同类项系数相等可得：</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7" name="Rectangle 10"/>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8" name="对象 17"/>
          <p:cNvGraphicFramePr>
            <a:graphicFrameLocks noChangeAspect="1"/>
          </p:cNvGraphicFramePr>
          <p:nvPr>
            <p:extLst/>
          </p:nvPr>
        </p:nvGraphicFramePr>
        <p:xfrm>
          <a:off x="3523195" y="5076766"/>
          <a:ext cx="1343944" cy="322547"/>
        </p:xfrm>
        <a:graphic>
          <a:graphicData uri="http://schemas.openxmlformats.org/presentationml/2006/ole">
            <mc:AlternateContent xmlns:mc="http://schemas.openxmlformats.org/markup-compatibility/2006">
              <mc:Choice xmlns:v="urn:schemas-microsoft-com:vml" Requires="v">
                <p:oleObj spid="_x0000_s379910" name="Equation" r:id="rId11" imgW="952087" imgH="228501" progId="Equation.DSMT4">
                  <p:embed/>
                </p:oleObj>
              </mc:Choice>
              <mc:Fallback>
                <p:oleObj name="Equation" r:id="rId11" imgW="952087" imgH="228501" progId="Equation.DSMT4">
                  <p:embed/>
                  <p:pic>
                    <p:nvPicPr>
                      <p:cNvPr id="18" name="对象 1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523195" y="5076766"/>
                        <a:ext cx="1343944" cy="322547"/>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0D753BF-913D-48CF-8C5E-0494F226B0A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470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5591179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500"/>
                                        <p:tgtEl>
                                          <p:spTgt spid="9"/>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fade">
                                      <p:cBhvr>
                                        <p:cTn id="20" dur="500"/>
                                        <p:tgtEl>
                                          <p:spTgt spid="10"/>
                                        </p:tgtEl>
                                      </p:cBhvr>
                                    </p:animEffect>
                                  </p:childTnLst>
                                </p:cTn>
                              </p:par>
                              <p:par>
                                <p:cTn id="21" presetID="10" presetClass="entr" presetSubtype="0" fill="hold" nodeType="with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fade">
                                      <p:cBhvr>
                                        <p:cTn id="23" dur="500"/>
                                        <p:tgtEl>
                                          <p:spTgt spid="12"/>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3"/>
                                        </p:tgtEl>
                                        <p:attrNameLst>
                                          <p:attrName>style.visibility</p:attrName>
                                        </p:attrNameLst>
                                      </p:cBhvr>
                                      <p:to>
                                        <p:strVal val="visible"/>
                                      </p:to>
                                    </p:set>
                                    <p:animEffect transition="in" filter="fade">
                                      <p:cBhvr>
                                        <p:cTn id="28" dur="500"/>
                                        <p:tgtEl>
                                          <p:spTgt spid="13"/>
                                        </p:tgtEl>
                                      </p:cBhvr>
                                    </p:animEffect>
                                  </p:childTnLst>
                                </p:cTn>
                              </p:par>
                              <p:par>
                                <p:cTn id="29" presetID="10" presetClass="entr" presetSubtype="0" fill="hold" nodeType="withEffect">
                                  <p:stCondLst>
                                    <p:cond delay="0"/>
                                  </p:stCondLst>
                                  <p:childTnLst>
                                    <p:set>
                                      <p:cBhvr>
                                        <p:cTn id="30" dur="1" fill="hold">
                                          <p:stCondLst>
                                            <p:cond delay="0"/>
                                          </p:stCondLst>
                                        </p:cTn>
                                        <p:tgtEl>
                                          <p:spTgt spid="15"/>
                                        </p:tgtEl>
                                        <p:attrNameLst>
                                          <p:attrName>style.visibility</p:attrName>
                                        </p:attrNameLst>
                                      </p:cBhvr>
                                      <p:to>
                                        <p:strVal val="visible"/>
                                      </p:to>
                                    </p:set>
                                    <p:animEffect transition="in" filter="fade">
                                      <p:cBhvr>
                                        <p:cTn id="31" dur="500"/>
                                        <p:tgtEl>
                                          <p:spTgt spid="15"/>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6"/>
                                        </p:tgtEl>
                                        <p:attrNameLst>
                                          <p:attrName>style.visibility</p:attrName>
                                        </p:attrNameLst>
                                      </p:cBhvr>
                                      <p:to>
                                        <p:strVal val="visible"/>
                                      </p:to>
                                    </p:set>
                                    <p:animEffect transition="in" filter="fade">
                                      <p:cBhvr>
                                        <p:cTn id="36" dur="500"/>
                                        <p:tgtEl>
                                          <p:spTgt spid="16"/>
                                        </p:tgtEl>
                                      </p:cBhvr>
                                    </p:animEffect>
                                  </p:childTnLst>
                                </p:cTn>
                              </p:par>
                              <p:par>
                                <p:cTn id="37" presetID="10" presetClass="entr" presetSubtype="0" fill="hold" nodeType="withEffect">
                                  <p:stCondLst>
                                    <p:cond delay="0"/>
                                  </p:stCondLst>
                                  <p:childTnLst>
                                    <p:set>
                                      <p:cBhvr>
                                        <p:cTn id="38" dur="1" fill="hold">
                                          <p:stCondLst>
                                            <p:cond delay="0"/>
                                          </p:stCondLst>
                                        </p:cTn>
                                        <p:tgtEl>
                                          <p:spTgt spid="18"/>
                                        </p:tgtEl>
                                        <p:attrNameLst>
                                          <p:attrName>style.visibility</p:attrName>
                                        </p:attrNameLst>
                                      </p:cBhvr>
                                      <p:to>
                                        <p:strVal val="visible"/>
                                      </p:to>
                                    </p:set>
                                    <p:animEffect transition="in" filter="fade">
                                      <p:cBhvr>
                                        <p:cTn id="39"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0" grpId="0"/>
      <p:bldP spid="13" grpId="0"/>
      <p:bldP spid="16" grpId="0"/>
    </p:bldLst>
  </p:timing>
</p:sld>
</file>

<file path=ppt/slides/slide4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742727" y="1294585"/>
            <a:ext cx="2262158"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状态反馈信号为：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2981802" y="1674834"/>
          <a:ext cx="2420842" cy="633143"/>
        </p:xfrm>
        <a:graphic>
          <a:graphicData uri="http://schemas.openxmlformats.org/presentationml/2006/ole">
            <mc:AlternateContent xmlns:mc="http://schemas.openxmlformats.org/markup-compatibility/2006">
              <mc:Choice xmlns:v="urn:schemas-microsoft-com:vml" Requires="v">
                <p:oleObj spid="_x0000_s380930" name="Equation" r:id="rId3" imgW="1854200" imgH="482600" progId="Equation.DSMT4">
                  <p:embed/>
                </p:oleObj>
              </mc:Choice>
              <mc:Fallback>
                <p:oleObj name="Equation" r:id="rId3" imgW="1854200" imgH="4826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81802" y="1674834"/>
                        <a:ext cx="2420842" cy="633143"/>
                      </a:xfrm>
                      <a:prstGeom prst="rect">
                        <a:avLst/>
                      </a:prstGeom>
                      <a:noFill/>
                    </p:spPr>
                  </p:pic>
                </p:oleObj>
              </mc:Fallback>
            </mc:AlternateContent>
          </a:graphicData>
        </a:graphic>
      </p:graphicFrame>
      <p:sp>
        <p:nvSpPr>
          <p:cNvPr id="7" name="矩形 6"/>
          <p:cNvSpPr/>
          <p:nvPr/>
        </p:nvSpPr>
        <p:spPr>
          <a:xfrm>
            <a:off x="765810" y="2413887"/>
            <a:ext cx="749808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系统的结构图如图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4-19</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）所示。图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4-19</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1"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b</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）是用串并联校正的等效系统。</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pic>
        <p:nvPicPr>
          <p:cNvPr id="33795" name="Picture 3" descr="无标题"/>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391997" y="2906792"/>
            <a:ext cx="3600450" cy="240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矩形 7"/>
          <p:cNvSpPr/>
          <p:nvPr/>
        </p:nvSpPr>
        <p:spPr>
          <a:xfrm>
            <a:off x="2802893" y="5307093"/>
            <a:ext cx="2622834" cy="352019"/>
          </a:xfrm>
          <a:prstGeom prst="rect">
            <a:avLst/>
          </a:prstGeom>
        </p:spPr>
        <p:txBody>
          <a:bodyPr wrap="none">
            <a:spAutoFit/>
          </a:bodyPr>
          <a:lstStyle/>
          <a:p>
            <a:pPr marL="0" marR="0" lvl="0" indent="0" algn="ctr" defTabSz="914400" rtl="0" eaLnBrk="1" fontAlgn="auto" latinLnBrk="0" hangingPunct="1">
              <a:lnSpc>
                <a:spcPct val="125000"/>
              </a:lnSpc>
              <a:spcBef>
                <a:spcPts val="0"/>
              </a:spcBef>
              <a:spcAft>
                <a:spcPts val="0"/>
              </a:spcAft>
              <a:buClrTx/>
              <a:buSzTx/>
              <a:buFontTx/>
              <a:buNone/>
              <a:tabLst/>
              <a:defRPr/>
            </a:pPr>
            <a:r>
              <a:rPr kumimoji="0" lang="zh-CN" altLang="zh-CN" sz="135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图</a:t>
            </a:r>
            <a:r>
              <a:rPr kumimoji="0" lang="en-US" altLang="zh-CN" sz="135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4-19 </a:t>
            </a:r>
            <a:r>
              <a:rPr kumimoji="0" lang="zh-CN" altLang="zh-CN" sz="135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系统及等价系统结构框图</a:t>
            </a:r>
            <a:endParaRPr kumimoji="0" lang="zh-CN" altLang="zh-CN" sz="10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0D753BF-913D-48CF-8C5E-0494F226B0A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471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8347804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par>
                                <p:cTn id="13" presetID="10" presetClass="entr" presetSubtype="0" fill="hold" nodeType="withEffect">
                                  <p:stCondLst>
                                    <p:cond delay="0"/>
                                  </p:stCondLst>
                                  <p:childTnLst>
                                    <p:set>
                                      <p:cBhvr>
                                        <p:cTn id="14" dur="1" fill="hold">
                                          <p:stCondLst>
                                            <p:cond delay="0"/>
                                          </p:stCondLst>
                                        </p:cTn>
                                        <p:tgtEl>
                                          <p:spTgt spid="33795"/>
                                        </p:tgtEl>
                                        <p:attrNameLst>
                                          <p:attrName>style.visibility</p:attrName>
                                        </p:attrNameLst>
                                      </p:cBhvr>
                                      <p:to>
                                        <p:strVal val="visible"/>
                                      </p:to>
                                    </p:set>
                                    <p:animEffect transition="in" filter="fade">
                                      <p:cBhvr>
                                        <p:cTn id="15" dur="500"/>
                                        <p:tgtEl>
                                          <p:spTgt spid="33795"/>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fade">
                                      <p:cBhvr>
                                        <p:cTn id="18"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Lst>
  </p:timing>
</p:sld>
</file>

<file path=ppt/slides/slide4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a:spLocks noChangeArrowheads="1"/>
          </p:cNvSpPr>
          <p:nvPr/>
        </p:nvSpPr>
        <p:spPr bwMode="auto">
          <a:xfrm>
            <a:off x="1680211" y="9473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5" name="对象 4"/>
          <p:cNvGraphicFramePr>
            <a:graphicFrameLocks noChangeAspect="1"/>
          </p:cNvGraphicFramePr>
          <p:nvPr>
            <p:extLst/>
          </p:nvPr>
        </p:nvGraphicFramePr>
        <p:xfrm>
          <a:off x="1680210" y="1413674"/>
          <a:ext cx="4815527" cy="845819"/>
        </p:xfrm>
        <a:graphic>
          <a:graphicData uri="http://schemas.openxmlformats.org/presentationml/2006/ole">
            <mc:AlternateContent xmlns:mc="http://schemas.openxmlformats.org/markup-compatibility/2006">
              <mc:Choice xmlns:v="urn:schemas-microsoft-com:vml" Requires="v">
                <p:oleObj spid="_x0000_s381954" name="Equation" r:id="rId3" imgW="4064000" imgH="711200" progId="Equation.DSMT4">
                  <p:embed/>
                </p:oleObj>
              </mc:Choice>
              <mc:Fallback>
                <p:oleObj name="Equation" r:id="rId3" imgW="4064000" imgH="711200" progId="Equation.DSMT4">
                  <p:embed/>
                  <p:pic>
                    <p:nvPicPr>
                      <p:cNvPr id="5" name="对象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80210" y="1413674"/>
                        <a:ext cx="4815527" cy="845819"/>
                      </a:xfrm>
                      <a:prstGeom prst="rect">
                        <a:avLst/>
                      </a:prstGeom>
                      <a:noFill/>
                    </p:spPr>
                  </p:pic>
                </p:oleObj>
              </mc:Fallback>
            </mc:AlternateContent>
          </a:graphicData>
        </a:graphic>
      </p:graphicFrame>
      <p:sp>
        <p:nvSpPr>
          <p:cNvPr id="6" name="Rectangle 4"/>
          <p:cNvSpPr>
            <a:spLocks noChangeArrowheads="1"/>
          </p:cNvSpPr>
          <p:nvPr/>
        </p:nvSpPr>
        <p:spPr bwMode="auto">
          <a:xfrm>
            <a:off x="2434591" y="179317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1680210" y="2474670"/>
          <a:ext cx="4815527" cy="642071"/>
        </p:xfrm>
        <a:graphic>
          <a:graphicData uri="http://schemas.openxmlformats.org/presentationml/2006/ole">
            <mc:AlternateContent xmlns:mc="http://schemas.openxmlformats.org/markup-compatibility/2006">
              <mc:Choice xmlns:v="urn:schemas-microsoft-com:vml" Requires="v">
                <p:oleObj spid="_x0000_s381955" name="Equation" r:id="rId5" imgW="3429000" imgH="457200" progId="Equation.DSMT4">
                  <p:embed/>
                </p:oleObj>
              </mc:Choice>
              <mc:Fallback>
                <p:oleObj name="Equation" r:id="rId5" imgW="3429000" imgH="457200" progId="Equation.DSMT4">
                  <p:embed/>
                  <p:pic>
                    <p:nvPicPr>
                      <p:cNvPr id="7" name="对象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680210" y="2474670"/>
                        <a:ext cx="4815527" cy="642071"/>
                      </a:xfrm>
                      <a:prstGeom prst="rect">
                        <a:avLst/>
                      </a:prstGeom>
                      <a:noFill/>
                    </p:spPr>
                  </p:pic>
                </p:oleObj>
              </mc:Fallback>
            </mc:AlternateContent>
          </a:graphicData>
        </a:graphic>
      </p:graphicFrame>
      <p:sp>
        <p:nvSpPr>
          <p:cNvPr id="8" name="矩形 7"/>
          <p:cNvSpPr/>
          <p:nvPr/>
        </p:nvSpPr>
        <p:spPr>
          <a:xfrm>
            <a:off x="66838" y="3141793"/>
            <a:ext cx="2262158"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闭环传递函数为：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1680211" y="3697604"/>
          <a:ext cx="5156522" cy="851536"/>
        </p:xfrm>
        <a:graphic>
          <a:graphicData uri="http://schemas.openxmlformats.org/presentationml/2006/ole">
            <mc:AlternateContent xmlns:mc="http://schemas.openxmlformats.org/markup-compatibility/2006">
              <mc:Choice xmlns:v="urn:schemas-microsoft-com:vml" Requires="v">
                <p:oleObj spid="_x0000_s381956" name="Equation" r:id="rId7" imgW="4152900" imgH="685800" progId="Equation.DSMT4">
                  <p:embed/>
                </p:oleObj>
              </mc:Choice>
              <mc:Fallback>
                <p:oleObj name="Equation" r:id="rId7" imgW="4152900" imgH="685800"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680211" y="3697604"/>
                        <a:ext cx="5156522" cy="851536"/>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0D753BF-913D-48CF-8C5E-0494F226B0A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472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4924455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4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90615" y="1262915"/>
            <a:ext cx="3956532"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例</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4-16</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设能观受控对象动态方程为：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Rectangle 2"/>
          <p:cNvSpPr>
            <a:spLocks noChangeArrowheads="1"/>
          </p:cNvSpPr>
          <p:nvPr/>
        </p:nvSpPr>
        <p:spPr bwMode="auto">
          <a:xfrm>
            <a:off x="3051811" y="167887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2956741" y="1776571"/>
          <a:ext cx="3194864" cy="647061"/>
        </p:xfrm>
        <a:graphic>
          <a:graphicData uri="http://schemas.openxmlformats.org/presentationml/2006/ole">
            <mc:AlternateContent xmlns:mc="http://schemas.openxmlformats.org/markup-compatibility/2006">
              <mc:Choice xmlns:v="urn:schemas-microsoft-com:vml" Requires="v">
                <p:oleObj spid="_x0000_s382978" name="Equation" r:id="rId3" imgW="2260600" imgH="457200" progId="Equation.DSMT4">
                  <p:embed/>
                </p:oleObj>
              </mc:Choice>
              <mc:Fallback>
                <p:oleObj name="Equation" r:id="rId3" imgW="2260600" imgH="4572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56741" y="1776571"/>
                        <a:ext cx="3194864" cy="647061"/>
                      </a:xfrm>
                      <a:prstGeom prst="rect">
                        <a:avLst/>
                      </a:prstGeom>
                      <a:noFill/>
                    </p:spPr>
                  </p:pic>
                </p:oleObj>
              </mc:Fallback>
            </mc:AlternateContent>
          </a:graphicData>
        </a:graphic>
      </p:graphicFrame>
      <p:sp>
        <p:nvSpPr>
          <p:cNvPr id="7" name="矩形 6"/>
          <p:cNvSpPr/>
          <p:nvPr/>
        </p:nvSpPr>
        <p:spPr>
          <a:xfrm>
            <a:off x="1261328" y="2520964"/>
            <a:ext cx="4955203"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试设计全维状态观测器，将极点配置在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-2</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-2</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8" name="矩形 7"/>
          <p:cNvSpPr/>
          <p:nvPr/>
        </p:nvSpPr>
        <p:spPr>
          <a:xfrm>
            <a:off x="678967" y="2951413"/>
            <a:ext cx="3239990"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解</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Times New Roman" panose="02020603050405020304" pitchFamily="18" charset="0"/>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全维观测器系统矩阵为：</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9" name="Rectangle 4"/>
          <p:cNvSpPr>
            <a:spLocks noChangeArrowheads="1"/>
          </p:cNvSpPr>
          <p:nvPr/>
        </p:nvSpPr>
        <p:spPr bwMode="auto">
          <a:xfrm>
            <a:off x="2788921" y="323009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2818210" y="3312319"/>
          <a:ext cx="3474244" cy="584597"/>
        </p:xfrm>
        <a:graphic>
          <a:graphicData uri="http://schemas.openxmlformats.org/presentationml/2006/ole">
            <mc:AlternateContent xmlns:mc="http://schemas.openxmlformats.org/markup-compatibility/2006">
              <mc:Choice xmlns:v="urn:schemas-microsoft-com:vml" Requires="v">
                <p:oleObj spid="_x0000_s382979" name="Equation" r:id="rId5" imgW="2882880" imgH="482400" progId="Equation.DSMT4">
                  <p:embed/>
                </p:oleObj>
              </mc:Choice>
              <mc:Fallback>
                <p:oleObj name="Equation" r:id="rId5" imgW="2882880" imgH="482400" progId="Equation.DSMT4">
                  <p:embed/>
                  <p:pic>
                    <p:nvPicPr>
                      <p:cNvPr id="10" name="对象 9"/>
                      <p:cNvPicPr>
                        <a:picLocks noChangeAspect="1" noChangeArrowheads="1"/>
                      </p:cNvPicPr>
                      <p:nvPr/>
                    </p:nvPicPr>
                    <p:blipFill>
                      <a:blip r:embed="rId6"/>
                      <a:srcRect/>
                      <a:stretch>
                        <a:fillRect/>
                      </a:stretch>
                    </p:blipFill>
                    <p:spPr bwMode="auto">
                      <a:xfrm>
                        <a:off x="2818210" y="3312319"/>
                        <a:ext cx="3474244" cy="584597"/>
                      </a:xfrm>
                      <a:prstGeom prst="rect">
                        <a:avLst/>
                      </a:prstGeom>
                      <a:noFill/>
                    </p:spPr>
                  </p:pic>
                </p:oleObj>
              </mc:Fallback>
            </mc:AlternateContent>
          </a:graphicData>
        </a:graphic>
      </p:graphicFrame>
      <p:sp>
        <p:nvSpPr>
          <p:cNvPr id="11" name="矩形 10"/>
          <p:cNvSpPr/>
          <p:nvPr/>
        </p:nvSpPr>
        <p:spPr>
          <a:xfrm>
            <a:off x="1284411" y="4117014"/>
            <a:ext cx="226215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观测器特征方程为：</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2598469" y="4570211"/>
          <a:ext cx="3911407" cy="656190"/>
        </p:xfrm>
        <a:graphic>
          <a:graphicData uri="http://schemas.openxmlformats.org/presentationml/2006/ole">
            <mc:AlternateContent xmlns:mc="http://schemas.openxmlformats.org/markup-compatibility/2006">
              <mc:Choice xmlns:v="urn:schemas-microsoft-com:vml" Requires="v">
                <p:oleObj spid="_x0000_s382980" name="Equation" r:id="rId7" imgW="2895600" imgH="482600" progId="Equation.DSMT4">
                  <p:embed/>
                </p:oleObj>
              </mc:Choice>
              <mc:Fallback>
                <p:oleObj name="Equation" r:id="rId7" imgW="2895600" imgH="482600" progId="Equation.DSMT4">
                  <p:embed/>
                  <p:pic>
                    <p:nvPicPr>
                      <p:cNvPr id="13" name="对象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598469" y="4570211"/>
                        <a:ext cx="3911407" cy="656190"/>
                      </a:xfrm>
                      <a:prstGeom prst="rect">
                        <a:avLst/>
                      </a:prstGeom>
                      <a:noFill/>
                    </p:spPr>
                  </p:pic>
                </p:oleObj>
              </mc:Fallback>
            </mc:AlternateContent>
          </a:graphicData>
        </a:graphic>
      </p:graphicFrame>
      <p:sp>
        <p:nvSpPr>
          <p:cNvPr id="14" name="Rectangle 8"/>
          <p:cNvSpPr>
            <a:spLocks noChangeArrowheads="1"/>
          </p:cNvSpPr>
          <p:nvPr/>
        </p:nvSpPr>
        <p:spPr bwMode="auto">
          <a:xfrm>
            <a:off x="3987642" y="504667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5" name="对象 14"/>
          <p:cNvGraphicFramePr>
            <a:graphicFrameLocks noChangeAspect="1"/>
          </p:cNvGraphicFramePr>
          <p:nvPr>
            <p:extLst/>
          </p:nvPr>
        </p:nvGraphicFramePr>
        <p:xfrm>
          <a:off x="4229554" y="5371156"/>
          <a:ext cx="2691734" cy="342815"/>
        </p:xfrm>
        <a:graphic>
          <a:graphicData uri="http://schemas.openxmlformats.org/presentationml/2006/ole">
            <mc:AlternateContent xmlns:mc="http://schemas.openxmlformats.org/markup-compatibility/2006">
              <mc:Choice xmlns:v="urn:schemas-microsoft-com:vml" Requires="v">
                <p:oleObj spid="_x0000_s382981" name="Equation" r:id="rId9" imgW="2019300" imgH="254000" progId="Equation.DSMT4">
                  <p:embed/>
                </p:oleObj>
              </mc:Choice>
              <mc:Fallback>
                <p:oleObj name="Equation" r:id="rId9" imgW="2019300" imgH="254000" progId="Equation.DSMT4">
                  <p:embed/>
                  <p:pic>
                    <p:nvPicPr>
                      <p:cNvPr id="15" name="对象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29554" y="5371156"/>
                        <a:ext cx="2691734" cy="342815"/>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0D753BF-913D-48CF-8C5E-0494F226B0A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473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2308185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par>
                                <p:cTn id="18" presetID="10" presetClass="entr" presetSubtype="0" fill="hold" nodeType="withEffect">
                                  <p:stCondLst>
                                    <p:cond delay="0"/>
                                  </p:stCondLst>
                                  <p:childTnLst>
                                    <p:set>
                                      <p:cBhvr>
                                        <p:cTn id="19" dur="1" fill="hold">
                                          <p:stCondLst>
                                            <p:cond delay="0"/>
                                          </p:stCondLst>
                                        </p:cTn>
                                        <p:tgtEl>
                                          <p:spTgt spid="13"/>
                                        </p:tgtEl>
                                        <p:attrNameLst>
                                          <p:attrName>style.visibility</p:attrName>
                                        </p:attrNameLst>
                                      </p:cBhvr>
                                      <p:to>
                                        <p:strVal val="visible"/>
                                      </p:to>
                                    </p:set>
                                    <p:animEffect transition="in" filter="fade">
                                      <p:cBhvr>
                                        <p:cTn id="20" dur="500"/>
                                        <p:tgtEl>
                                          <p:spTgt spid="13"/>
                                        </p:tgtEl>
                                      </p:cBhvr>
                                    </p:animEffect>
                                  </p:childTnLst>
                                </p:cTn>
                              </p:par>
                              <p:par>
                                <p:cTn id="21" presetID="10" presetClass="entr" presetSubtype="0" fill="hold" nodeType="with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fade">
                                      <p:cBhvr>
                                        <p:cTn id="23"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1" grpId="0"/>
    </p:bldLst>
  </p:timing>
</p:sld>
</file>

<file path=ppt/slides/slide4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09840" y="1320707"/>
            <a:ext cx="2262158"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希望特征方程为：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2967353" y="1631908"/>
          <a:ext cx="2049149" cy="427520"/>
        </p:xfrm>
        <a:graphic>
          <a:graphicData uri="http://schemas.openxmlformats.org/presentationml/2006/ole">
            <mc:AlternateContent xmlns:mc="http://schemas.openxmlformats.org/markup-compatibility/2006">
              <mc:Choice xmlns:v="urn:schemas-microsoft-com:vml" Requires="v">
                <p:oleObj spid="_x0000_s384002" name="Equation" r:id="rId3" imgW="1320227" imgH="279279" progId="Equation.DSMT4">
                  <p:embed/>
                </p:oleObj>
              </mc:Choice>
              <mc:Fallback>
                <p:oleObj name="Equation" r:id="rId3" imgW="1320227" imgH="279279"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67353" y="1631908"/>
                        <a:ext cx="2049149" cy="427520"/>
                      </a:xfrm>
                      <a:prstGeom prst="rect">
                        <a:avLst/>
                      </a:prstGeom>
                      <a:noFill/>
                    </p:spPr>
                  </p:pic>
                </p:oleObj>
              </mc:Fallback>
            </mc:AlternateContent>
          </a:graphicData>
        </a:graphic>
      </p:graphicFrame>
      <p:sp>
        <p:nvSpPr>
          <p:cNvPr id="7" name="矩形 6"/>
          <p:cNvSpPr/>
          <p:nvPr/>
        </p:nvSpPr>
        <p:spPr>
          <a:xfrm>
            <a:off x="561106" y="2191294"/>
            <a:ext cx="4108817"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由两特征方程同幂项系数相等可得：</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8" name="Rectangle 4"/>
          <p:cNvSpPr>
            <a:spLocks noChangeArrowheads="1"/>
          </p:cNvSpPr>
          <p:nvPr/>
        </p:nvSpPr>
        <p:spPr bwMode="auto">
          <a:xfrm>
            <a:off x="3691891" y="299189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3724464" y="2744089"/>
          <a:ext cx="1235155" cy="352901"/>
        </p:xfrm>
        <a:graphic>
          <a:graphicData uri="http://schemas.openxmlformats.org/presentationml/2006/ole">
            <mc:AlternateContent xmlns:mc="http://schemas.openxmlformats.org/markup-compatibility/2006">
              <mc:Choice xmlns:v="urn:schemas-microsoft-com:vml" Requires="v">
                <p:oleObj spid="_x0000_s384003" name="Equation" r:id="rId5" imgW="800100" imgH="228600" progId="Equation.DSMT4">
                  <p:embed/>
                </p:oleObj>
              </mc:Choice>
              <mc:Fallback>
                <p:oleObj name="Equation" r:id="rId5" imgW="800100" imgH="22860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724464" y="2744089"/>
                        <a:ext cx="1235155" cy="352901"/>
                      </a:xfrm>
                      <a:prstGeom prst="rect">
                        <a:avLst/>
                      </a:prstGeom>
                      <a:noFill/>
                    </p:spPr>
                  </p:pic>
                </p:oleObj>
              </mc:Fallback>
            </mc:AlternateContent>
          </a:graphicData>
        </a:graphic>
      </p:graphicFrame>
      <p:sp>
        <p:nvSpPr>
          <p:cNvPr id="10" name="矩形 9"/>
          <p:cNvSpPr/>
          <p:nvPr/>
        </p:nvSpPr>
        <p:spPr>
          <a:xfrm>
            <a:off x="757595" y="3324124"/>
            <a:ext cx="7680959"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分别为由</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引至</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的反馈系数。受控对象及全维状态观测器的状态变量图见图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4-20</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。全维状态观测器动态方程为：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1" name="Rectangle 6"/>
          <p:cNvSpPr>
            <a:spLocks noChangeArrowheads="1"/>
          </p:cNvSpPr>
          <p:nvPr/>
        </p:nvSpPr>
        <p:spPr bwMode="auto">
          <a:xfrm>
            <a:off x="900827" y="454780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900826" y="3385967"/>
          <a:ext cx="242888" cy="342900"/>
        </p:xfrm>
        <a:graphic>
          <a:graphicData uri="http://schemas.openxmlformats.org/presentationml/2006/ole">
            <mc:AlternateContent xmlns:mc="http://schemas.openxmlformats.org/markup-compatibility/2006">
              <mc:Choice xmlns:v="urn:schemas-microsoft-com:vml" Requires="v">
                <p:oleObj spid="_x0000_s384004" name="Equation" r:id="rId7" imgW="165028" imgH="228501" progId="Equation.DSMT4">
                  <p:embed/>
                </p:oleObj>
              </mc:Choice>
              <mc:Fallback>
                <p:oleObj name="Equation" r:id="rId7" imgW="165028" imgH="228501"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00826" y="3385967"/>
                        <a:ext cx="242888" cy="342900"/>
                      </a:xfrm>
                      <a:prstGeom prst="rect">
                        <a:avLst/>
                      </a:prstGeom>
                      <a:noFill/>
                    </p:spPr>
                  </p:pic>
                </p:oleObj>
              </mc:Fallback>
            </mc:AlternateContent>
          </a:graphicData>
        </a:graphic>
      </p:graphicFrame>
      <p:sp>
        <p:nvSpPr>
          <p:cNvPr id="13" name="Rectangle 8"/>
          <p:cNvSpPr>
            <a:spLocks noChangeArrowheads="1"/>
          </p:cNvSpPr>
          <p:nvPr/>
        </p:nvSpPr>
        <p:spPr bwMode="auto">
          <a:xfrm>
            <a:off x="1737361" y="454780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1286946" y="3351056"/>
          <a:ext cx="256104" cy="384156"/>
        </p:xfrm>
        <a:graphic>
          <a:graphicData uri="http://schemas.openxmlformats.org/presentationml/2006/ole">
            <mc:AlternateContent xmlns:mc="http://schemas.openxmlformats.org/markup-compatibility/2006">
              <mc:Choice xmlns:v="urn:schemas-microsoft-com:vml" Requires="v">
                <p:oleObj spid="_x0000_s384005" name="Equation" r:id="rId9" imgW="152334" imgH="228501" progId="Equation.DSMT4">
                  <p:embed/>
                </p:oleObj>
              </mc:Choice>
              <mc:Fallback>
                <p:oleObj name="Equation" r:id="rId9" imgW="152334" imgH="228501"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286946" y="3351056"/>
                        <a:ext cx="256104" cy="384156"/>
                      </a:xfrm>
                      <a:prstGeom prst="rect">
                        <a:avLst/>
                      </a:prstGeom>
                      <a:noFill/>
                    </p:spPr>
                  </p:pic>
                </p:oleObj>
              </mc:Fallback>
            </mc:AlternateContent>
          </a:graphicData>
        </a:graphic>
      </p:graphicFrame>
      <p:sp>
        <p:nvSpPr>
          <p:cNvPr id="15" name="Rectangle 10"/>
          <p:cNvSpPr>
            <a:spLocks noChangeArrowheads="1"/>
          </p:cNvSpPr>
          <p:nvPr/>
        </p:nvSpPr>
        <p:spPr bwMode="auto">
          <a:xfrm>
            <a:off x="2384584" y="449881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2451092" y="3419870"/>
          <a:ext cx="595646" cy="315342"/>
        </p:xfrm>
        <a:graphic>
          <a:graphicData uri="http://schemas.openxmlformats.org/presentationml/2006/ole">
            <mc:AlternateContent xmlns:mc="http://schemas.openxmlformats.org/markup-compatibility/2006">
              <mc:Choice xmlns:v="urn:schemas-microsoft-com:vml" Requires="v">
                <p:oleObj spid="_x0000_s384006" name="Equation" r:id="rId11" imgW="482391" imgH="253890" progId="Equation.DSMT4">
                  <p:embed/>
                </p:oleObj>
              </mc:Choice>
              <mc:Fallback>
                <p:oleObj name="Equation" r:id="rId11" imgW="482391" imgH="253890" progId="Equation.DSMT4">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451092" y="3419870"/>
                        <a:ext cx="595646" cy="315342"/>
                      </a:xfrm>
                      <a:prstGeom prst="rect">
                        <a:avLst/>
                      </a:prstGeom>
                      <a:noFill/>
                    </p:spPr>
                  </p:pic>
                </p:oleObj>
              </mc:Fallback>
            </mc:AlternateContent>
          </a:graphicData>
        </a:graphic>
      </p:graphicFrame>
      <p:sp>
        <p:nvSpPr>
          <p:cNvPr id="17" name="Rectangle 12"/>
          <p:cNvSpPr>
            <a:spLocks noChangeArrowheads="1"/>
          </p:cNvSpPr>
          <p:nvPr/>
        </p:nvSpPr>
        <p:spPr bwMode="auto">
          <a:xfrm>
            <a:off x="3520441" y="449881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8" name="对象 17"/>
          <p:cNvGraphicFramePr>
            <a:graphicFrameLocks noChangeAspect="1"/>
          </p:cNvGraphicFramePr>
          <p:nvPr>
            <p:extLst/>
          </p:nvPr>
        </p:nvGraphicFramePr>
        <p:xfrm>
          <a:off x="3598734" y="3331853"/>
          <a:ext cx="251460" cy="377190"/>
        </p:xfrm>
        <a:graphic>
          <a:graphicData uri="http://schemas.openxmlformats.org/presentationml/2006/ole">
            <mc:AlternateContent xmlns:mc="http://schemas.openxmlformats.org/markup-compatibility/2006">
              <mc:Choice xmlns:v="urn:schemas-microsoft-com:vml" Requires="v">
                <p:oleObj spid="_x0000_s384007" name="Equation" r:id="rId13" imgW="152334" imgH="228501" progId="Equation.DSMT4">
                  <p:embed/>
                </p:oleObj>
              </mc:Choice>
              <mc:Fallback>
                <p:oleObj name="Equation" r:id="rId13" imgW="152334" imgH="228501" progId="Equation.DSMT4">
                  <p:embed/>
                  <p:pic>
                    <p:nvPicPr>
                      <p:cNvPr id="18" name="对象 1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598734" y="3331853"/>
                        <a:ext cx="251460" cy="377190"/>
                      </a:xfrm>
                      <a:prstGeom prst="rect">
                        <a:avLst/>
                      </a:prstGeom>
                      <a:noFill/>
                    </p:spPr>
                  </p:pic>
                </p:oleObj>
              </mc:Fallback>
            </mc:AlternateContent>
          </a:graphicData>
        </a:graphic>
      </p:graphicFrame>
      <p:sp>
        <p:nvSpPr>
          <p:cNvPr id="19" name="Rectangle 14"/>
          <p:cNvSpPr>
            <a:spLocks noChangeArrowheads="1"/>
          </p:cNvSpPr>
          <p:nvPr/>
        </p:nvSpPr>
        <p:spPr bwMode="auto">
          <a:xfrm>
            <a:off x="4171951" y="43763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0" name="对象 19"/>
          <p:cNvGraphicFramePr>
            <a:graphicFrameLocks noChangeAspect="1"/>
          </p:cNvGraphicFramePr>
          <p:nvPr>
            <p:extLst/>
          </p:nvPr>
        </p:nvGraphicFramePr>
        <p:xfrm>
          <a:off x="3991928" y="3358586"/>
          <a:ext cx="228600" cy="322730"/>
        </p:xfrm>
        <a:graphic>
          <a:graphicData uri="http://schemas.openxmlformats.org/presentationml/2006/ole">
            <mc:AlternateContent xmlns:mc="http://schemas.openxmlformats.org/markup-compatibility/2006">
              <mc:Choice xmlns:v="urn:schemas-microsoft-com:vml" Requires="v">
                <p:oleObj spid="_x0000_s384008" name="Equation" r:id="rId15" imgW="165028" imgH="228501" progId="Equation.DSMT4">
                  <p:embed/>
                </p:oleObj>
              </mc:Choice>
              <mc:Fallback>
                <p:oleObj name="Equation" r:id="rId15" imgW="165028" imgH="228501" progId="Equation.DSMT4">
                  <p:embed/>
                  <p:pic>
                    <p:nvPicPr>
                      <p:cNvPr id="20" name="对象 1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991928" y="3358586"/>
                        <a:ext cx="228600" cy="322730"/>
                      </a:xfrm>
                      <a:prstGeom prst="rect">
                        <a:avLst/>
                      </a:prstGeom>
                      <a:noFill/>
                    </p:spPr>
                  </p:pic>
                </p:oleObj>
              </mc:Fallback>
            </mc:AlternateContent>
          </a:graphicData>
        </a:graphic>
      </p:graphicFrame>
      <p:graphicFrame>
        <p:nvGraphicFramePr>
          <p:cNvPr id="22" name="对象 21"/>
          <p:cNvGraphicFramePr>
            <a:graphicFrameLocks noChangeAspect="1"/>
          </p:cNvGraphicFramePr>
          <p:nvPr>
            <p:extLst/>
          </p:nvPr>
        </p:nvGraphicFramePr>
        <p:xfrm>
          <a:off x="2615515" y="4491218"/>
          <a:ext cx="2752826" cy="670739"/>
        </p:xfrm>
        <a:graphic>
          <a:graphicData uri="http://schemas.openxmlformats.org/presentationml/2006/ole">
            <mc:AlternateContent xmlns:mc="http://schemas.openxmlformats.org/markup-compatibility/2006">
              <mc:Choice xmlns:v="urn:schemas-microsoft-com:vml" Requires="v">
                <p:oleObj spid="_x0000_s384009" name="Equation" r:id="rId17" imgW="1879600" imgH="457200" progId="Equation.DSMT4">
                  <p:embed/>
                </p:oleObj>
              </mc:Choice>
              <mc:Fallback>
                <p:oleObj name="Equation" r:id="rId17" imgW="1879600" imgH="457200" progId="Equation.DSMT4">
                  <p:embed/>
                  <p:pic>
                    <p:nvPicPr>
                      <p:cNvPr id="22" name="对象 2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615515" y="4491218"/>
                        <a:ext cx="2752826" cy="670739"/>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0D753BF-913D-48CF-8C5E-0494F226B0A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474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4237592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par>
                                <p:cTn id="13" presetID="10" presetClass="entr" presetSubtype="0" fill="hold" nodeType="with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500"/>
                                        <p:tgtEl>
                                          <p:spTgt spid="9"/>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fade">
                                      <p:cBhvr>
                                        <p:cTn id="20" dur="500"/>
                                        <p:tgtEl>
                                          <p:spTgt spid="10"/>
                                        </p:tgtEl>
                                      </p:cBhvr>
                                    </p:animEffect>
                                  </p:childTnLst>
                                </p:cTn>
                              </p:par>
                              <p:par>
                                <p:cTn id="21" presetID="10" presetClass="entr" presetSubtype="0" fill="hold" nodeType="with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fade">
                                      <p:cBhvr>
                                        <p:cTn id="23" dur="500"/>
                                        <p:tgtEl>
                                          <p:spTgt spid="14"/>
                                        </p:tgtEl>
                                      </p:cBhvr>
                                    </p:animEffect>
                                  </p:childTnLst>
                                </p:cTn>
                              </p:par>
                              <p:par>
                                <p:cTn id="24" presetID="10" presetClass="entr" presetSubtype="0" fill="hold" nodeType="withEffect">
                                  <p:stCondLst>
                                    <p:cond delay="0"/>
                                  </p:stCondLst>
                                  <p:childTnLst>
                                    <p:set>
                                      <p:cBhvr>
                                        <p:cTn id="25" dur="1" fill="hold">
                                          <p:stCondLst>
                                            <p:cond delay="0"/>
                                          </p:stCondLst>
                                        </p:cTn>
                                        <p:tgtEl>
                                          <p:spTgt spid="12"/>
                                        </p:tgtEl>
                                        <p:attrNameLst>
                                          <p:attrName>style.visibility</p:attrName>
                                        </p:attrNameLst>
                                      </p:cBhvr>
                                      <p:to>
                                        <p:strVal val="visible"/>
                                      </p:to>
                                    </p:set>
                                    <p:animEffect transition="in" filter="fade">
                                      <p:cBhvr>
                                        <p:cTn id="26" dur="500"/>
                                        <p:tgtEl>
                                          <p:spTgt spid="12"/>
                                        </p:tgtEl>
                                      </p:cBhvr>
                                    </p:animEffect>
                                  </p:childTnLst>
                                </p:cTn>
                              </p:par>
                              <p:par>
                                <p:cTn id="27" presetID="10" presetClass="entr" presetSubtype="0" fill="hold" nodeType="withEffect">
                                  <p:stCondLst>
                                    <p:cond delay="0"/>
                                  </p:stCondLst>
                                  <p:childTnLst>
                                    <p:set>
                                      <p:cBhvr>
                                        <p:cTn id="28" dur="1" fill="hold">
                                          <p:stCondLst>
                                            <p:cond delay="0"/>
                                          </p:stCondLst>
                                        </p:cTn>
                                        <p:tgtEl>
                                          <p:spTgt spid="16"/>
                                        </p:tgtEl>
                                        <p:attrNameLst>
                                          <p:attrName>style.visibility</p:attrName>
                                        </p:attrNameLst>
                                      </p:cBhvr>
                                      <p:to>
                                        <p:strVal val="visible"/>
                                      </p:to>
                                    </p:set>
                                    <p:animEffect transition="in" filter="fade">
                                      <p:cBhvr>
                                        <p:cTn id="29" dur="500"/>
                                        <p:tgtEl>
                                          <p:spTgt spid="16"/>
                                        </p:tgtEl>
                                      </p:cBhvr>
                                    </p:animEffect>
                                  </p:childTnLst>
                                </p:cTn>
                              </p:par>
                              <p:par>
                                <p:cTn id="30" presetID="10" presetClass="entr" presetSubtype="0" fill="hold" nodeType="withEffect">
                                  <p:stCondLst>
                                    <p:cond delay="0"/>
                                  </p:stCondLst>
                                  <p:childTnLst>
                                    <p:set>
                                      <p:cBhvr>
                                        <p:cTn id="31" dur="1" fill="hold">
                                          <p:stCondLst>
                                            <p:cond delay="0"/>
                                          </p:stCondLst>
                                        </p:cTn>
                                        <p:tgtEl>
                                          <p:spTgt spid="18"/>
                                        </p:tgtEl>
                                        <p:attrNameLst>
                                          <p:attrName>style.visibility</p:attrName>
                                        </p:attrNameLst>
                                      </p:cBhvr>
                                      <p:to>
                                        <p:strVal val="visible"/>
                                      </p:to>
                                    </p:set>
                                    <p:animEffect transition="in" filter="fade">
                                      <p:cBhvr>
                                        <p:cTn id="32" dur="500"/>
                                        <p:tgtEl>
                                          <p:spTgt spid="18"/>
                                        </p:tgtEl>
                                      </p:cBhvr>
                                    </p:animEffect>
                                  </p:childTnLst>
                                </p:cTn>
                              </p:par>
                              <p:par>
                                <p:cTn id="33" presetID="10" presetClass="entr" presetSubtype="0" fill="hold" nodeType="withEffect">
                                  <p:stCondLst>
                                    <p:cond delay="0"/>
                                  </p:stCondLst>
                                  <p:childTnLst>
                                    <p:set>
                                      <p:cBhvr>
                                        <p:cTn id="34" dur="1" fill="hold">
                                          <p:stCondLst>
                                            <p:cond delay="0"/>
                                          </p:stCondLst>
                                        </p:cTn>
                                        <p:tgtEl>
                                          <p:spTgt spid="20"/>
                                        </p:tgtEl>
                                        <p:attrNameLst>
                                          <p:attrName>style.visibility</p:attrName>
                                        </p:attrNameLst>
                                      </p:cBhvr>
                                      <p:to>
                                        <p:strVal val="visible"/>
                                      </p:to>
                                    </p:set>
                                    <p:animEffect transition="in" filter="fade">
                                      <p:cBhvr>
                                        <p:cTn id="35" dur="500"/>
                                        <p:tgtEl>
                                          <p:spTgt spid="20"/>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nodeType="clickEffect">
                                  <p:stCondLst>
                                    <p:cond delay="0"/>
                                  </p:stCondLst>
                                  <p:childTnLst>
                                    <p:set>
                                      <p:cBhvr>
                                        <p:cTn id="39" dur="1" fill="hold">
                                          <p:stCondLst>
                                            <p:cond delay="0"/>
                                          </p:stCondLst>
                                        </p:cTn>
                                        <p:tgtEl>
                                          <p:spTgt spid="22"/>
                                        </p:tgtEl>
                                        <p:attrNameLst>
                                          <p:attrName>style.visibility</p:attrName>
                                        </p:attrNameLst>
                                      </p:cBhvr>
                                      <p:to>
                                        <p:strVal val="visible"/>
                                      </p:to>
                                    </p:set>
                                    <p:animEffect transition="in" filter="fade">
                                      <p:cBhvr>
                                        <p:cTn id="40"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p:bldLst>
  </p:timing>
</p:sld>
</file>

<file path=ppt/slides/slide4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890" name="Picture 2" descr="无标题"/>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98032" y="1638063"/>
            <a:ext cx="5817875" cy="28653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矩形 3"/>
          <p:cNvSpPr/>
          <p:nvPr/>
        </p:nvSpPr>
        <p:spPr>
          <a:xfrm>
            <a:off x="3327635" y="4503421"/>
            <a:ext cx="1757212" cy="352019"/>
          </a:xfrm>
          <a:prstGeom prst="rect">
            <a:avLst/>
          </a:prstGeom>
        </p:spPr>
        <p:txBody>
          <a:bodyPr wrap="none">
            <a:spAutoFit/>
          </a:bodyPr>
          <a:lstStyle/>
          <a:p>
            <a:pPr marL="0" marR="0" lvl="0" indent="0" algn="ctr" defTabSz="914400" rtl="0" eaLnBrk="1" fontAlgn="auto" latinLnBrk="0" hangingPunct="1">
              <a:lnSpc>
                <a:spcPct val="125000"/>
              </a:lnSpc>
              <a:spcBef>
                <a:spcPts val="0"/>
              </a:spcBef>
              <a:spcAft>
                <a:spcPts val="0"/>
              </a:spcAft>
              <a:buClrTx/>
              <a:buSzTx/>
              <a:buFontTx/>
              <a:buNone/>
              <a:tabLst/>
              <a:defRPr/>
            </a:pPr>
            <a:r>
              <a:rPr kumimoji="0" lang="zh-CN" altLang="zh-CN" sz="135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图</a:t>
            </a:r>
            <a:r>
              <a:rPr kumimoji="0" lang="en-US" altLang="zh-CN" sz="135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4-20 </a:t>
            </a:r>
            <a:r>
              <a:rPr kumimoji="0" lang="zh-CN" altLang="zh-CN" sz="1350" b="0" i="0" u="none" strike="noStrike" kern="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系统结构框图</a:t>
            </a:r>
            <a:endParaRPr kumimoji="0" lang="zh-CN" altLang="zh-CN" sz="10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0D753BF-913D-48CF-8C5E-0494F226B0A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475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650571212"/>
      </p:ext>
    </p:extLst>
  </p:cSld>
  <p:clrMapOvr>
    <a:masterClrMapping/>
  </p:clrMapOvr>
</p:sld>
</file>

<file path=ppt/slides/slide4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617220" y="1171932"/>
            <a:ext cx="7852410" cy="1131079"/>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例</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4-17</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在上例</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4-16</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中，设受控对象用全维状态观测器构成状态反馈系统，使状态反馈系统极点配置在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。求所需状态反馈阵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k</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，并导出其在传递特性上等价的带串、并联补偿器的输出反馈系统。</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3200400" y="1597542"/>
          <a:ext cx="525780" cy="256776"/>
        </p:xfrm>
        <a:graphic>
          <a:graphicData uri="http://schemas.openxmlformats.org/presentationml/2006/ole">
            <mc:AlternateContent xmlns:mc="http://schemas.openxmlformats.org/markup-compatibility/2006">
              <mc:Choice xmlns:v="urn:schemas-microsoft-com:vml" Requires="v">
                <p:oleObj spid="_x0000_s385026" name="Equation" r:id="rId3" imgW="406048" imgH="203024" progId="Equation.DSMT4">
                  <p:embed/>
                </p:oleObj>
              </mc:Choice>
              <mc:Fallback>
                <p:oleObj name="Equation" r:id="rId3" imgW="406048" imgH="203024"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00400" y="1597542"/>
                        <a:ext cx="525780" cy="256776"/>
                      </a:xfrm>
                      <a:prstGeom prst="rect">
                        <a:avLst/>
                      </a:prstGeom>
                      <a:noFill/>
                    </p:spPr>
                  </p:pic>
                </p:oleObj>
              </mc:Fallback>
            </mc:AlternateContent>
          </a:graphicData>
        </a:graphic>
      </p:graphicFrame>
      <p:sp>
        <p:nvSpPr>
          <p:cNvPr id="7" name="矩形 6"/>
          <p:cNvSpPr/>
          <p:nvPr/>
        </p:nvSpPr>
        <p:spPr>
          <a:xfrm>
            <a:off x="617220" y="2324664"/>
            <a:ext cx="7852410" cy="78483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解</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按分离定理，状态反馈阵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k</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可根据系统极点配置需求单独设计。状态反馈系统特征多项式为：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8" name="Rectangle 4"/>
          <p:cNvSpPr>
            <a:spLocks noChangeArrowheads="1"/>
          </p:cNvSpPr>
          <p:nvPr/>
        </p:nvSpPr>
        <p:spPr bwMode="auto">
          <a:xfrm>
            <a:off x="2800351" y="326764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2106216" y="3140869"/>
          <a:ext cx="5423297" cy="742950"/>
        </p:xfrm>
        <a:graphic>
          <a:graphicData uri="http://schemas.openxmlformats.org/presentationml/2006/ole">
            <mc:AlternateContent xmlns:mc="http://schemas.openxmlformats.org/markup-compatibility/2006">
              <mc:Choice xmlns:v="urn:schemas-microsoft-com:vml" Requires="v">
                <p:oleObj spid="_x0000_s385027" name="Equation" r:id="rId5" imgW="3543120" imgH="482400" progId="Equation.DSMT4">
                  <p:embed/>
                </p:oleObj>
              </mc:Choice>
              <mc:Fallback>
                <p:oleObj name="Equation" r:id="rId5" imgW="3543120" imgH="482400" progId="Equation.DSMT4">
                  <p:embed/>
                  <p:pic>
                    <p:nvPicPr>
                      <p:cNvPr id="9" name="对象 8"/>
                      <p:cNvPicPr>
                        <a:picLocks noChangeAspect="1" noChangeArrowheads="1"/>
                      </p:cNvPicPr>
                      <p:nvPr/>
                    </p:nvPicPr>
                    <p:blipFill>
                      <a:blip r:embed="rId6"/>
                      <a:srcRect/>
                      <a:stretch>
                        <a:fillRect/>
                      </a:stretch>
                    </p:blipFill>
                    <p:spPr bwMode="auto">
                      <a:xfrm>
                        <a:off x="2106216" y="3140869"/>
                        <a:ext cx="5423297" cy="742950"/>
                      </a:xfrm>
                      <a:prstGeom prst="rect">
                        <a:avLst/>
                      </a:prstGeom>
                      <a:noFill/>
                    </p:spPr>
                  </p:pic>
                </p:oleObj>
              </mc:Fallback>
            </mc:AlternateContent>
          </a:graphicData>
        </a:graphic>
      </p:graphicFrame>
      <p:sp>
        <p:nvSpPr>
          <p:cNvPr id="10" name="矩形 9"/>
          <p:cNvSpPr/>
          <p:nvPr/>
        </p:nvSpPr>
        <p:spPr>
          <a:xfrm>
            <a:off x="1163851" y="3940946"/>
            <a:ext cx="3272999"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式中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1" name="Rectangle 6"/>
          <p:cNvSpPr>
            <a:spLocks noChangeArrowheads="1"/>
          </p:cNvSpPr>
          <p:nvPr/>
        </p:nvSpPr>
        <p:spPr bwMode="auto">
          <a:xfrm>
            <a:off x="2057401" y="377785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1751737" y="3997787"/>
          <a:ext cx="958244" cy="323408"/>
        </p:xfrm>
        <a:graphic>
          <a:graphicData uri="http://schemas.openxmlformats.org/presentationml/2006/ole">
            <mc:AlternateContent xmlns:mc="http://schemas.openxmlformats.org/markup-compatibility/2006">
              <mc:Choice xmlns:v="urn:schemas-microsoft-com:vml" Requires="v">
                <p:oleObj spid="_x0000_s385028" name="Equation" r:id="rId7" imgW="761669" imgH="253890" progId="Equation.DSMT4">
                  <p:embed/>
                </p:oleObj>
              </mc:Choice>
              <mc:Fallback>
                <p:oleObj name="Equation" r:id="rId7" imgW="761669" imgH="253890"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751737" y="3997787"/>
                        <a:ext cx="958244" cy="323408"/>
                      </a:xfrm>
                      <a:prstGeom prst="rect">
                        <a:avLst/>
                      </a:prstGeom>
                      <a:noFill/>
                    </p:spPr>
                  </p:pic>
                </p:oleObj>
              </mc:Fallback>
            </mc:AlternateContent>
          </a:graphicData>
        </a:graphic>
      </p:graphicFrame>
      <p:sp>
        <p:nvSpPr>
          <p:cNvPr id="13" name="矩形 12"/>
          <p:cNvSpPr/>
          <p:nvPr/>
        </p:nvSpPr>
        <p:spPr>
          <a:xfrm>
            <a:off x="766792" y="4359754"/>
            <a:ext cx="2492990"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希望特征多项式为：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4" name="Rectangle 8"/>
          <p:cNvSpPr>
            <a:spLocks noChangeArrowheads="1"/>
          </p:cNvSpPr>
          <p:nvPr/>
        </p:nvSpPr>
        <p:spPr bwMode="auto">
          <a:xfrm>
            <a:off x="2936796" y="511930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5" name="对象 14"/>
          <p:cNvGraphicFramePr>
            <a:graphicFrameLocks noChangeAspect="1"/>
          </p:cNvGraphicFramePr>
          <p:nvPr>
            <p:extLst/>
          </p:nvPr>
        </p:nvGraphicFramePr>
        <p:xfrm>
          <a:off x="2632707" y="4816969"/>
          <a:ext cx="3608285" cy="440831"/>
        </p:xfrm>
        <a:graphic>
          <a:graphicData uri="http://schemas.openxmlformats.org/presentationml/2006/ole">
            <mc:AlternateContent xmlns:mc="http://schemas.openxmlformats.org/markup-compatibility/2006">
              <mc:Choice xmlns:v="urn:schemas-microsoft-com:vml" Requires="v">
                <p:oleObj spid="_x0000_s385029" name="Equation" r:id="rId9" imgW="2108200" imgH="254000" progId="Equation.DSMT4">
                  <p:embed/>
                </p:oleObj>
              </mc:Choice>
              <mc:Fallback>
                <p:oleObj name="Equation" r:id="rId9" imgW="2108200" imgH="254000" progId="Equation.DSMT4">
                  <p:embed/>
                  <p:pic>
                    <p:nvPicPr>
                      <p:cNvPr id="15" name="对象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632707" y="4816969"/>
                        <a:ext cx="3608285" cy="440831"/>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0D753BF-913D-48CF-8C5E-0494F226B0A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476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1635243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par>
                                <p:cTn id="13" presetID="10"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fade">
                                      <p:cBhvr>
                                        <p:cTn id="15" dur="500"/>
                                        <p:tgtEl>
                                          <p:spTgt spid="12"/>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500"/>
                                        <p:tgtEl>
                                          <p:spTgt spid="10"/>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3"/>
                                        </p:tgtEl>
                                        <p:attrNameLst>
                                          <p:attrName>style.visibility</p:attrName>
                                        </p:attrNameLst>
                                      </p:cBhvr>
                                      <p:to>
                                        <p:strVal val="visible"/>
                                      </p:to>
                                    </p:set>
                                    <p:animEffect transition="in" filter="fade">
                                      <p:cBhvr>
                                        <p:cTn id="23" dur="500"/>
                                        <p:tgtEl>
                                          <p:spTgt spid="13"/>
                                        </p:tgtEl>
                                      </p:cBhvr>
                                    </p:animEffect>
                                  </p:childTnLst>
                                </p:cTn>
                              </p:par>
                              <p:par>
                                <p:cTn id="24" presetID="10" presetClass="entr" presetSubtype="0" fill="hold" nodeType="withEffect">
                                  <p:stCondLst>
                                    <p:cond delay="0"/>
                                  </p:stCondLst>
                                  <p:childTnLst>
                                    <p:set>
                                      <p:cBhvr>
                                        <p:cTn id="25" dur="1" fill="hold">
                                          <p:stCondLst>
                                            <p:cond delay="0"/>
                                          </p:stCondLst>
                                        </p:cTn>
                                        <p:tgtEl>
                                          <p:spTgt spid="15"/>
                                        </p:tgtEl>
                                        <p:attrNameLst>
                                          <p:attrName>style.visibility</p:attrName>
                                        </p:attrNameLst>
                                      </p:cBhvr>
                                      <p:to>
                                        <p:strVal val="visible"/>
                                      </p:to>
                                    </p:set>
                                    <p:animEffect transition="in" filter="fade">
                                      <p:cBhvr>
                                        <p:cTn id="26"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p:bldP spid="13" grpId="0"/>
    </p:bldLst>
  </p:timing>
</p:sld>
</file>

<file path=ppt/slides/slide4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30475" y="1208831"/>
            <a:ext cx="4339650"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由两特征多项式同幂项系数相等可得：</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Rectangle 2"/>
          <p:cNvSpPr>
            <a:spLocks noChangeArrowheads="1"/>
          </p:cNvSpPr>
          <p:nvPr/>
        </p:nvSpPr>
        <p:spPr bwMode="auto">
          <a:xfrm>
            <a:off x="3499311" y="147313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3749736" y="1611629"/>
          <a:ext cx="1023112" cy="605790"/>
        </p:xfrm>
        <a:graphic>
          <a:graphicData uri="http://schemas.openxmlformats.org/presentationml/2006/ole">
            <mc:AlternateContent xmlns:mc="http://schemas.openxmlformats.org/markup-compatibility/2006">
              <mc:Choice xmlns:v="urn:schemas-microsoft-com:vml" Requires="v">
                <p:oleObj spid="_x0000_s386050" name="Equation" r:id="rId3" imgW="723586" imgH="431613" progId="Equation.DSMT4">
                  <p:embed/>
                </p:oleObj>
              </mc:Choice>
              <mc:Fallback>
                <p:oleObj name="Equation" r:id="rId3" imgW="723586" imgH="431613"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49736" y="1611629"/>
                        <a:ext cx="1023112" cy="605790"/>
                      </a:xfrm>
                      <a:prstGeom prst="rect">
                        <a:avLst/>
                      </a:prstGeom>
                      <a:noFill/>
                    </p:spPr>
                  </p:pic>
                </p:oleObj>
              </mc:Fallback>
            </mc:AlternateContent>
          </a:graphicData>
        </a:graphic>
      </p:graphicFrame>
      <p:sp>
        <p:nvSpPr>
          <p:cNvPr id="7" name="矩形 6"/>
          <p:cNvSpPr/>
          <p:nvPr/>
        </p:nvSpPr>
        <p:spPr>
          <a:xfrm>
            <a:off x="253559" y="2229697"/>
            <a:ext cx="4190300"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受控对象的传递函数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2579608" y="2333523"/>
          <a:ext cx="457200" cy="287079"/>
        </p:xfrm>
        <a:graphic>
          <a:graphicData uri="http://schemas.openxmlformats.org/presentationml/2006/ole">
            <mc:AlternateContent xmlns:mc="http://schemas.openxmlformats.org/markup-compatibility/2006">
              <mc:Choice xmlns:v="urn:schemas-microsoft-com:vml" Requires="v">
                <p:oleObj spid="_x0000_s386051" name="Equation" r:id="rId5" imgW="406048" imgH="253780" progId="Equation.DSMT4">
                  <p:embed/>
                </p:oleObj>
              </mc:Choice>
              <mc:Fallback>
                <p:oleObj name="Equation" r:id="rId5" imgW="406048" imgH="25378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79608" y="2333523"/>
                        <a:ext cx="457200" cy="287079"/>
                      </a:xfrm>
                      <a:prstGeom prst="rect">
                        <a:avLst/>
                      </a:prstGeom>
                      <a:noFill/>
                    </p:spPr>
                  </p:pic>
                </p:oleObj>
              </mc:Fallback>
            </mc:AlternateContent>
          </a:graphicData>
        </a:graphic>
      </p:graphicFrame>
      <p:sp>
        <p:nvSpPr>
          <p:cNvPr id="10" name="Rectangle 6"/>
          <p:cNvSpPr>
            <a:spLocks noChangeArrowheads="1"/>
          </p:cNvSpPr>
          <p:nvPr/>
        </p:nvSpPr>
        <p:spPr bwMode="auto">
          <a:xfrm>
            <a:off x="1840231" y="271003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2319922" y="2749022"/>
          <a:ext cx="4454239" cy="631118"/>
        </p:xfrm>
        <a:graphic>
          <a:graphicData uri="http://schemas.openxmlformats.org/presentationml/2006/ole">
            <mc:AlternateContent xmlns:mc="http://schemas.openxmlformats.org/markup-compatibility/2006">
              <mc:Choice xmlns:v="urn:schemas-microsoft-com:vml" Requires="v">
                <p:oleObj spid="_x0000_s386052" name="Equation" r:id="rId7" imgW="3492500" imgH="495300" progId="Equation.DSMT4">
                  <p:embed/>
                </p:oleObj>
              </mc:Choice>
              <mc:Fallback>
                <p:oleObj name="Equation" r:id="rId7" imgW="3492500" imgH="495300"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319922" y="2749022"/>
                        <a:ext cx="4454239" cy="631118"/>
                      </a:xfrm>
                      <a:prstGeom prst="rect">
                        <a:avLst/>
                      </a:prstGeom>
                      <a:noFill/>
                    </p:spPr>
                  </p:pic>
                </p:oleObj>
              </mc:Fallback>
            </mc:AlternateContent>
          </a:graphicData>
        </a:graphic>
      </p:graphicFrame>
      <p:sp>
        <p:nvSpPr>
          <p:cNvPr id="12" name="矩形 11"/>
          <p:cNvSpPr/>
          <p:nvPr/>
        </p:nvSpPr>
        <p:spPr>
          <a:xfrm>
            <a:off x="253558" y="3496243"/>
            <a:ext cx="8284652"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在例</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4-16</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中，已设计好全维状态观测器，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。故串联补偿器传递函数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4492812" y="3454325"/>
          <a:ext cx="560070" cy="560070"/>
        </p:xfrm>
        <a:graphic>
          <a:graphicData uri="http://schemas.openxmlformats.org/presentationml/2006/ole">
            <mc:AlternateContent xmlns:mc="http://schemas.openxmlformats.org/markup-compatibility/2006">
              <mc:Choice xmlns:v="urn:schemas-microsoft-com:vml" Requires="v">
                <p:oleObj spid="_x0000_s386053" name="Equation" r:id="rId9" imgW="457200" imgH="457200" progId="Equation.DSMT4">
                  <p:embed/>
                </p:oleObj>
              </mc:Choice>
              <mc:Fallback>
                <p:oleObj name="Equation" r:id="rId9" imgW="457200" imgH="457200"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492812" y="3454325"/>
                        <a:ext cx="560070" cy="560070"/>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7547255" y="3569831"/>
          <a:ext cx="524055" cy="329058"/>
        </p:xfrm>
        <a:graphic>
          <a:graphicData uri="http://schemas.openxmlformats.org/presentationml/2006/ole">
            <mc:AlternateContent xmlns:mc="http://schemas.openxmlformats.org/markup-compatibility/2006">
              <mc:Choice xmlns:v="urn:schemas-microsoft-com:vml" Requires="v">
                <p:oleObj spid="_x0000_s386054" name="Equation" r:id="rId11" imgW="406048" imgH="253780" progId="Equation.DSMT4">
                  <p:embed/>
                </p:oleObj>
              </mc:Choice>
              <mc:Fallback>
                <p:oleObj name="Equation" r:id="rId11" imgW="406048" imgH="253780" progId="Equation.DSMT4">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547255" y="3569831"/>
                        <a:ext cx="524055" cy="329058"/>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2278460" y="4215259"/>
          <a:ext cx="4330798" cy="1300370"/>
        </p:xfrm>
        <a:graphic>
          <a:graphicData uri="http://schemas.openxmlformats.org/presentationml/2006/ole">
            <mc:AlternateContent xmlns:mc="http://schemas.openxmlformats.org/markup-compatibility/2006">
              <mc:Choice xmlns:v="urn:schemas-microsoft-com:vml" Requires="v">
                <p:oleObj spid="_x0000_s386055" name="Equation" r:id="rId13" imgW="3644900" imgH="1092200" progId="Equation.DSMT4">
                  <p:embed/>
                </p:oleObj>
              </mc:Choice>
              <mc:Fallback>
                <p:oleObj name="Equation" r:id="rId13" imgW="3644900" imgH="1092200" progId="Equation.DSMT4">
                  <p:embed/>
                  <p:pic>
                    <p:nvPicPr>
                      <p:cNvPr id="18" name="对象 1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278460" y="4215259"/>
                        <a:ext cx="4330798" cy="1300370"/>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0D753BF-913D-48CF-8C5E-0494F226B0A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477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187451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par>
                                <p:cTn id="13" presetID="10" presetClass="entr" presetSubtype="0" fill="hold" nodeType="with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500"/>
                                        <p:tgtEl>
                                          <p:spTgt spid="11"/>
                                        </p:tgtEl>
                                      </p:cBhvr>
                                    </p:animEffect>
                                  </p:childTnLst>
                                </p:cTn>
                              </p:par>
                              <p:par>
                                <p:cTn id="16" presetID="10" presetClass="entr" presetSubtype="0" fill="hold" nodeType="with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fade">
                                      <p:cBhvr>
                                        <p:cTn id="18" dur="500"/>
                                        <p:tgtEl>
                                          <p:spTgt spid="9"/>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fade">
                                      <p:cBhvr>
                                        <p:cTn id="23" dur="500"/>
                                        <p:tgtEl>
                                          <p:spTgt spid="12"/>
                                        </p:tgtEl>
                                      </p:cBhvr>
                                    </p:animEffect>
                                  </p:childTnLst>
                                </p:cTn>
                              </p:par>
                              <p:par>
                                <p:cTn id="24" presetID="10" presetClass="entr" presetSubtype="0" fill="hold" nodeType="withEffect">
                                  <p:stCondLst>
                                    <p:cond delay="0"/>
                                  </p:stCondLst>
                                  <p:childTnLst>
                                    <p:set>
                                      <p:cBhvr>
                                        <p:cTn id="25" dur="1" fill="hold">
                                          <p:stCondLst>
                                            <p:cond delay="0"/>
                                          </p:stCondLst>
                                        </p:cTn>
                                        <p:tgtEl>
                                          <p:spTgt spid="14"/>
                                        </p:tgtEl>
                                        <p:attrNameLst>
                                          <p:attrName>style.visibility</p:attrName>
                                        </p:attrNameLst>
                                      </p:cBhvr>
                                      <p:to>
                                        <p:strVal val="visible"/>
                                      </p:to>
                                    </p:set>
                                    <p:animEffect transition="in" filter="fade">
                                      <p:cBhvr>
                                        <p:cTn id="26" dur="500"/>
                                        <p:tgtEl>
                                          <p:spTgt spid="14"/>
                                        </p:tgtEl>
                                      </p:cBhvr>
                                    </p:animEffect>
                                  </p:childTnLst>
                                </p:cTn>
                              </p:par>
                              <p:par>
                                <p:cTn id="27" presetID="10" presetClass="entr" presetSubtype="0" fill="hold" nodeType="withEffect">
                                  <p:stCondLst>
                                    <p:cond delay="0"/>
                                  </p:stCondLst>
                                  <p:childTnLst>
                                    <p:set>
                                      <p:cBhvr>
                                        <p:cTn id="28" dur="1" fill="hold">
                                          <p:stCondLst>
                                            <p:cond delay="0"/>
                                          </p:stCondLst>
                                        </p:cTn>
                                        <p:tgtEl>
                                          <p:spTgt spid="16"/>
                                        </p:tgtEl>
                                        <p:attrNameLst>
                                          <p:attrName>style.visibility</p:attrName>
                                        </p:attrNameLst>
                                      </p:cBhvr>
                                      <p:to>
                                        <p:strVal val="visible"/>
                                      </p:to>
                                    </p:set>
                                    <p:animEffect transition="in" filter="fade">
                                      <p:cBhvr>
                                        <p:cTn id="29" dur="500"/>
                                        <p:tgtEl>
                                          <p:spTgt spid="16"/>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nodeType="clickEffect">
                                  <p:stCondLst>
                                    <p:cond delay="0"/>
                                  </p:stCondLst>
                                  <p:childTnLst>
                                    <p:set>
                                      <p:cBhvr>
                                        <p:cTn id="33" dur="1" fill="hold">
                                          <p:stCondLst>
                                            <p:cond delay="0"/>
                                          </p:stCondLst>
                                        </p:cTn>
                                        <p:tgtEl>
                                          <p:spTgt spid="18"/>
                                        </p:tgtEl>
                                        <p:attrNameLst>
                                          <p:attrName>style.visibility</p:attrName>
                                        </p:attrNameLst>
                                      </p:cBhvr>
                                      <p:to>
                                        <p:strVal val="visible"/>
                                      </p:to>
                                    </p:set>
                                    <p:animEffect transition="in" filter="fade">
                                      <p:cBhvr>
                                        <p:cTn id="34"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2" grpId="0"/>
    </p:bldLst>
  </p:timing>
</p:sld>
</file>

<file path=ppt/slides/slide4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67464" y="1069933"/>
            <a:ext cx="3967728"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并联补偿器传递函数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Rectangle 2"/>
          <p:cNvSpPr>
            <a:spLocks noChangeArrowheads="1"/>
          </p:cNvSpPr>
          <p:nvPr/>
        </p:nvSpPr>
        <p:spPr bwMode="auto">
          <a:xfrm>
            <a:off x="2960371" y="130268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2400702" y="1170852"/>
          <a:ext cx="468630" cy="294256"/>
        </p:xfrm>
        <a:graphic>
          <a:graphicData uri="http://schemas.openxmlformats.org/presentationml/2006/ole">
            <mc:AlternateContent xmlns:mc="http://schemas.openxmlformats.org/markup-compatibility/2006">
              <mc:Choice xmlns:v="urn:schemas-microsoft-com:vml" Requires="v">
                <p:oleObj spid="_x0000_s387074" name="Equation" r:id="rId3" imgW="406048" imgH="253780" progId="Equation.DSMT4">
                  <p:embed/>
                </p:oleObj>
              </mc:Choice>
              <mc:Fallback>
                <p:oleObj name="Equation" r:id="rId3" imgW="406048" imgH="25378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00702" y="1170852"/>
                        <a:ext cx="468630" cy="294256"/>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1084281" y="1642975"/>
          <a:ext cx="3101472" cy="887627"/>
        </p:xfrm>
        <a:graphic>
          <a:graphicData uri="http://schemas.openxmlformats.org/presentationml/2006/ole">
            <mc:AlternateContent xmlns:mc="http://schemas.openxmlformats.org/markup-compatibility/2006">
              <mc:Choice xmlns:v="urn:schemas-microsoft-com:vml" Requires="v">
                <p:oleObj spid="_x0000_s387075" name="Equation" r:id="rId5" imgW="2832100" imgH="812800" progId="Equation.DSMT4">
                  <p:embed/>
                </p:oleObj>
              </mc:Choice>
              <mc:Fallback>
                <p:oleObj name="Equation" r:id="rId5" imgW="2832100" imgH="81280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84281" y="1642975"/>
                        <a:ext cx="3101472" cy="887627"/>
                      </a:xfrm>
                      <a:prstGeom prst="rect">
                        <a:avLst/>
                      </a:prstGeom>
                      <a:noFill/>
                    </p:spPr>
                  </p:pic>
                </p:oleObj>
              </mc:Fallback>
            </mc:AlternateContent>
          </a:graphicData>
        </a:graphic>
      </p:graphicFrame>
      <p:sp>
        <p:nvSpPr>
          <p:cNvPr id="9" name="矩形 8"/>
          <p:cNvSpPr/>
          <p:nvPr/>
        </p:nvSpPr>
        <p:spPr>
          <a:xfrm>
            <a:off x="202078" y="2723394"/>
            <a:ext cx="4602184"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带串、并联补偿器的输出反馈系统结构图见图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4-21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pic>
        <p:nvPicPr>
          <p:cNvPr id="40965" name="Picture 5" descr="无标题"/>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026335" y="1071120"/>
            <a:ext cx="3636169" cy="4393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矩形 9"/>
          <p:cNvSpPr/>
          <p:nvPr/>
        </p:nvSpPr>
        <p:spPr>
          <a:xfrm>
            <a:off x="4781178" y="5536658"/>
            <a:ext cx="4180953" cy="352019"/>
          </a:xfrm>
          <a:prstGeom prst="rect">
            <a:avLst/>
          </a:prstGeom>
        </p:spPr>
        <p:txBody>
          <a:bodyPr wrap="none">
            <a:spAutoFit/>
          </a:bodyPr>
          <a:lstStyle/>
          <a:p>
            <a:pPr marL="0" marR="0" lvl="0" indent="0" algn="ctr" defTabSz="914400" rtl="0" eaLnBrk="1" fontAlgn="auto" latinLnBrk="0" hangingPunct="1">
              <a:lnSpc>
                <a:spcPct val="125000"/>
              </a:lnSpc>
              <a:spcBef>
                <a:spcPts val="0"/>
              </a:spcBef>
              <a:spcAft>
                <a:spcPts val="0"/>
              </a:spcAft>
              <a:buClrTx/>
              <a:buSzTx/>
              <a:buFontTx/>
              <a:buNone/>
              <a:tabLst/>
              <a:defRPr/>
            </a:pP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图</a:t>
            </a:r>
            <a:r>
              <a:rPr kumimoji="0" lang="en-US"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4-21 </a:t>
            </a: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化为带串、并联补偿器的输出反馈系统结构图</a:t>
            </a:r>
            <a:endParaRPr kumimoji="0" lang="zh-CN" altLang="zh-CN" sz="10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1" name="矩形 10"/>
          <p:cNvSpPr/>
          <p:nvPr/>
        </p:nvSpPr>
        <p:spPr>
          <a:xfrm>
            <a:off x="149319" y="3677934"/>
            <a:ext cx="4381444"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该系统的闭环传递函数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2709973" y="3738707"/>
          <a:ext cx="500794" cy="314452"/>
        </p:xfrm>
        <a:graphic>
          <a:graphicData uri="http://schemas.openxmlformats.org/presentationml/2006/ole">
            <mc:AlternateContent xmlns:mc="http://schemas.openxmlformats.org/markup-compatibility/2006">
              <mc:Choice xmlns:v="urn:schemas-microsoft-com:vml" Requires="v">
                <p:oleObj spid="_x0000_s387076" name="Equation" r:id="rId8" imgW="406048" imgH="253780" progId="Equation.DSMT4">
                  <p:embed/>
                </p:oleObj>
              </mc:Choice>
              <mc:Fallback>
                <p:oleObj name="Equation" r:id="rId8" imgW="406048" imgH="253780" progId="Equation.DSMT4">
                  <p:embed/>
                  <p:pic>
                    <p:nvPicPr>
                      <p:cNvPr id="13" name="对象 1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09973" y="3738707"/>
                        <a:ext cx="500794" cy="314452"/>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815461" y="4285153"/>
          <a:ext cx="3789023" cy="583743"/>
        </p:xfrm>
        <a:graphic>
          <a:graphicData uri="http://schemas.openxmlformats.org/presentationml/2006/ole">
            <mc:AlternateContent xmlns:mc="http://schemas.openxmlformats.org/markup-compatibility/2006">
              <mc:Choice xmlns:v="urn:schemas-microsoft-com:vml" Requires="v">
                <p:oleObj spid="_x0000_s387077" name="Equation" r:id="rId10" imgW="3403600" imgH="520700" progId="Equation.DSMT4">
                  <p:embed/>
                </p:oleObj>
              </mc:Choice>
              <mc:Fallback>
                <p:oleObj name="Equation" r:id="rId10" imgW="3403600" imgH="520700" progId="Equation.DSMT4">
                  <p:embed/>
                  <p:pic>
                    <p:nvPicPr>
                      <p:cNvPr id="15" name="对象 1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15461" y="4285153"/>
                        <a:ext cx="3789023" cy="583743"/>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0D753BF-913D-48CF-8C5E-0494F226B0A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478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0819796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par>
                                <p:cTn id="13" presetID="10" presetClass="entr" presetSubtype="0" fill="hold" nodeType="withEffect">
                                  <p:stCondLst>
                                    <p:cond delay="0"/>
                                  </p:stCondLst>
                                  <p:childTnLst>
                                    <p:set>
                                      <p:cBhvr>
                                        <p:cTn id="14" dur="1" fill="hold">
                                          <p:stCondLst>
                                            <p:cond delay="0"/>
                                          </p:stCondLst>
                                        </p:cTn>
                                        <p:tgtEl>
                                          <p:spTgt spid="40965"/>
                                        </p:tgtEl>
                                        <p:attrNameLst>
                                          <p:attrName>style.visibility</p:attrName>
                                        </p:attrNameLst>
                                      </p:cBhvr>
                                      <p:to>
                                        <p:strVal val="visible"/>
                                      </p:to>
                                    </p:set>
                                    <p:animEffect transition="in" filter="fade">
                                      <p:cBhvr>
                                        <p:cTn id="15" dur="500"/>
                                        <p:tgtEl>
                                          <p:spTgt spid="40965"/>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fade">
                                      <p:cBhvr>
                                        <p:cTn id="18" dur="500"/>
                                        <p:tgtEl>
                                          <p:spTgt spid="9"/>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500"/>
                                        <p:tgtEl>
                                          <p:spTgt spid="11"/>
                                        </p:tgtEl>
                                      </p:cBhvr>
                                    </p:animEffect>
                                  </p:childTnLst>
                                </p:cTn>
                              </p:par>
                              <p:par>
                                <p:cTn id="24" presetID="10" presetClass="entr" presetSubtype="0" fill="hold" nodeType="withEffect">
                                  <p:stCondLst>
                                    <p:cond delay="0"/>
                                  </p:stCondLst>
                                  <p:childTnLst>
                                    <p:set>
                                      <p:cBhvr>
                                        <p:cTn id="25" dur="1" fill="hold">
                                          <p:stCondLst>
                                            <p:cond delay="0"/>
                                          </p:stCondLst>
                                        </p:cTn>
                                        <p:tgtEl>
                                          <p:spTgt spid="13"/>
                                        </p:tgtEl>
                                        <p:attrNameLst>
                                          <p:attrName>style.visibility</p:attrName>
                                        </p:attrNameLst>
                                      </p:cBhvr>
                                      <p:to>
                                        <p:strVal val="visible"/>
                                      </p:to>
                                    </p:set>
                                    <p:animEffect transition="in" filter="fade">
                                      <p:cBhvr>
                                        <p:cTn id="26" dur="500"/>
                                        <p:tgtEl>
                                          <p:spTgt spid="13"/>
                                        </p:tgtEl>
                                      </p:cBhvr>
                                    </p:animEffect>
                                  </p:childTnLst>
                                </p:cTn>
                              </p:par>
                              <p:par>
                                <p:cTn id="27" presetID="10" presetClass="entr" presetSubtype="0" fill="hold" nodeType="withEffect">
                                  <p:stCondLst>
                                    <p:cond delay="0"/>
                                  </p:stCondLst>
                                  <p:childTnLst>
                                    <p:set>
                                      <p:cBhvr>
                                        <p:cTn id="28" dur="1" fill="hold">
                                          <p:stCondLst>
                                            <p:cond delay="0"/>
                                          </p:stCondLst>
                                        </p:cTn>
                                        <p:tgtEl>
                                          <p:spTgt spid="15"/>
                                        </p:tgtEl>
                                        <p:attrNameLst>
                                          <p:attrName>style.visibility</p:attrName>
                                        </p:attrNameLst>
                                      </p:cBhvr>
                                      <p:to>
                                        <p:strVal val="visible"/>
                                      </p:to>
                                    </p:set>
                                    <p:animEffect transition="in" filter="fade">
                                      <p:cBhvr>
                                        <p:cTn id="29"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1" grpId="0"/>
    </p:bldLst>
  </p:timing>
</p:sld>
</file>

<file path=ppt/slides/slide4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152922" y="1207132"/>
            <a:ext cx="7939519"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状态反馈系统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的闭环传递函数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1836680" y="1253038"/>
          <a:ext cx="2286000" cy="369593"/>
        </p:xfrm>
        <a:graphic>
          <a:graphicData uri="http://schemas.openxmlformats.org/presentationml/2006/ole">
            <mc:AlternateContent xmlns:mc="http://schemas.openxmlformats.org/markup-compatibility/2006">
              <mc:Choice xmlns:v="urn:schemas-microsoft-com:vml" Requires="v">
                <p:oleObj spid="_x0000_s388098" name="Equation" r:id="rId3" imgW="1586811" imgH="253890" progId="Equation.DSMT4">
                  <p:embed/>
                </p:oleObj>
              </mc:Choice>
              <mc:Fallback>
                <p:oleObj name="Equation" r:id="rId3" imgW="1586811" imgH="25389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36680" y="1253038"/>
                        <a:ext cx="2286000" cy="369593"/>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5806439" y="1308077"/>
          <a:ext cx="422910" cy="259513"/>
        </p:xfrm>
        <a:graphic>
          <a:graphicData uri="http://schemas.openxmlformats.org/presentationml/2006/ole">
            <mc:AlternateContent xmlns:mc="http://schemas.openxmlformats.org/markup-compatibility/2006">
              <mc:Choice xmlns:v="urn:schemas-microsoft-com:vml" Requires="v">
                <p:oleObj spid="_x0000_s388099" name="Equation" r:id="rId5" imgW="418918" imgH="253890" progId="Equation.DSMT4">
                  <p:embed/>
                </p:oleObj>
              </mc:Choice>
              <mc:Fallback>
                <p:oleObj name="Equation" r:id="rId5" imgW="418918" imgH="25389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806439" y="1308077"/>
                        <a:ext cx="422910" cy="259513"/>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2004536" y="1668534"/>
          <a:ext cx="4452938" cy="754380"/>
        </p:xfrm>
        <a:graphic>
          <a:graphicData uri="http://schemas.openxmlformats.org/presentationml/2006/ole">
            <mc:AlternateContent xmlns:mc="http://schemas.openxmlformats.org/markup-compatibility/2006">
              <mc:Choice xmlns:v="urn:schemas-microsoft-com:vml" Requires="v">
                <p:oleObj spid="_x0000_s388100" name="Equation" r:id="rId7" imgW="4051300" imgH="685800" progId="Equation.DSMT4">
                  <p:embed/>
                </p:oleObj>
              </mc:Choice>
              <mc:Fallback>
                <p:oleObj name="Equation" r:id="rId7" imgW="4051300" imgH="685800"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004536" y="1668534"/>
                        <a:ext cx="4452938" cy="754380"/>
                      </a:xfrm>
                      <a:prstGeom prst="rect">
                        <a:avLst/>
                      </a:prstGeom>
                      <a:noFill/>
                    </p:spPr>
                  </p:pic>
                </p:oleObj>
              </mc:Fallback>
            </mc:AlternateContent>
          </a:graphicData>
        </a:graphic>
      </p:graphicFrame>
      <p:sp>
        <p:nvSpPr>
          <p:cNvPr id="11" name="矩形 10"/>
          <p:cNvSpPr/>
          <p:nvPr/>
        </p:nvSpPr>
        <p:spPr>
          <a:xfrm>
            <a:off x="152922" y="2468818"/>
            <a:ext cx="8442439"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可见</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，故等价关系成立。注意到输出反馈系统开环传递函数中存在零、极点对消（前向通路零点与反馈通路极点相对消），消去的两个极点</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-2</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-2</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恰是观测器的稳定极点，故没有潜在的稳定性问题。</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981617" y="2559912"/>
          <a:ext cx="1022919" cy="284730"/>
        </p:xfrm>
        <a:graphic>
          <a:graphicData uri="http://schemas.openxmlformats.org/presentationml/2006/ole">
            <mc:AlternateContent xmlns:mc="http://schemas.openxmlformats.org/markup-compatibility/2006">
              <mc:Choice xmlns:v="urn:schemas-microsoft-com:vml" Requires="v">
                <p:oleObj spid="_x0000_s388101" name="Equation" r:id="rId9" imgW="926698" imgH="253890" progId="Equation.DSMT4">
                  <p:embed/>
                </p:oleObj>
              </mc:Choice>
              <mc:Fallback>
                <p:oleObj name="Equation" r:id="rId9" imgW="926698" imgH="253890"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81617" y="2559912"/>
                        <a:ext cx="1022919" cy="284730"/>
                      </a:xfrm>
                      <a:prstGeom prst="rect">
                        <a:avLst/>
                      </a:prstGeom>
                      <a:noFill/>
                    </p:spPr>
                  </p:pic>
                </p:oleObj>
              </mc:Fallback>
            </mc:AlternateContent>
          </a:graphicData>
        </a:graphic>
      </p:graphicFrame>
      <p:pic>
        <p:nvPicPr>
          <p:cNvPr id="41993" name="Picture 9" descr="无标题"/>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486092" y="3622718"/>
            <a:ext cx="3743258" cy="16627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矩形 13"/>
          <p:cNvSpPr/>
          <p:nvPr/>
        </p:nvSpPr>
        <p:spPr>
          <a:xfrm>
            <a:off x="2283664" y="5342035"/>
            <a:ext cx="4180953" cy="352019"/>
          </a:xfrm>
          <a:prstGeom prst="rect">
            <a:avLst/>
          </a:prstGeom>
        </p:spPr>
        <p:txBody>
          <a:bodyPr wrap="none">
            <a:spAutoFit/>
          </a:bodyPr>
          <a:lstStyle/>
          <a:p>
            <a:pPr marL="0" marR="0" lvl="0" indent="0" algn="ctr" defTabSz="914400" rtl="0" eaLnBrk="1" fontAlgn="auto" latinLnBrk="0" hangingPunct="1">
              <a:lnSpc>
                <a:spcPct val="125000"/>
              </a:lnSpc>
              <a:spcBef>
                <a:spcPts val="0"/>
              </a:spcBef>
              <a:spcAft>
                <a:spcPts val="0"/>
              </a:spcAft>
              <a:buClrTx/>
              <a:buSzTx/>
              <a:buFontTx/>
              <a:buNone/>
              <a:tabLst/>
              <a:defRPr/>
            </a:pP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图</a:t>
            </a:r>
            <a:r>
              <a:rPr kumimoji="0" lang="en-US"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4-22 </a:t>
            </a: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等价的带串并联补偿器的输出反馈系统结构图</a:t>
            </a:r>
            <a:endParaRPr kumimoji="0" lang="zh-CN" altLang="zh-CN" sz="10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0D753BF-913D-48CF-8C5E-0494F226B0A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479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40358444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fade">
                                      <p:cBhvr>
                                        <p:cTn id="12" dur="500"/>
                                        <p:tgtEl>
                                          <p:spTgt spid="13"/>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500"/>
                                        <p:tgtEl>
                                          <p:spTgt spid="11"/>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41993"/>
                                        </p:tgtEl>
                                        <p:attrNameLst>
                                          <p:attrName>style.visibility</p:attrName>
                                        </p:attrNameLst>
                                      </p:cBhvr>
                                      <p:to>
                                        <p:strVal val="visible"/>
                                      </p:to>
                                    </p:set>
                                    <p:animEffect transition="in" filter="fade">
                                      <p:cBhvr>
                                        <p:cTn id="20" dur="500"/>
                                        <p:tgtEl>
                                          <p:spTgt spid="41993"/>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fade">
                                      <p:cBhvr>
                                        <p:cTn id="23"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4" grpId="0"/>
    </p:bldLst>
  </p:timing>
</p:sld>
</file>

<file path=ppt/slides/slide4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640080" y="1801153"/>
            <a:ext cx="7806690" cy="1477328"/>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本例说明，经过带全维状态观测器的状态反馈系统的设计步骤，及转化为带串、并联补偿器的输出反馈系统的设计步骤，所得的输出反馈系统可以满足任意配置极点的需求。补偿器的结构可在物理上实现，是解决状态反馈中某些状态变量难于测量、难于实现的有效途径。这种设计思想具有一般性。</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640080" y="3255396"/>
            <a:ext cx="7806690" cy="1823576"/>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若将直接的状态变量反馈点均后</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前</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移至系统输出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入</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端，可用结构图变换得到带并</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串</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联补偿器的输出反馈系统，并</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串</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联补偿器传递函数将包合多重微分项而难于实现；当受控对象含有右极点的情况下，串联补偿器传递函数将含有对应的右零点，这种表面上的零极点对消便潜在着不稳定性，因而是不可取的。</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0D753BF-913D-48CF-8C5E-0494F226B0A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480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6627436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4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63067" y="1122958"/>
            <a:ext cx="2491388" cy="496290"/>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4.6.7</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．降维观测器</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491490" y="1651798"/>
            <a:ext cx="8241030"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以上介绍的观测器是建立在对原系统仿真基础上的，其维数和受控系统维数相同，称为全维观测器。通过全维观测器可以把</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n</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阶系统的</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n</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个状态变量全部估计出来，但是观测器与系统维数相等，即观测器也为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n</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维，显得比较复杂。</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矩形 5"/>
          <p:cNvSpPr/>
          <p:nvPr/>
        </p:nvSpPr>
        <p:spPr>
          <a:xfrm>
            <a:off x="491490" y="2759793"/>
            <a:ext cx="8241030" cy="1823576"/>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在实际系统中，系统的输出矢量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Y</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总是能够测量的，有些状态变量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例如</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q</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个</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是可以由相应的输出直接量测而得到，无需重构。因此可以利用系统的输出矢量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Y</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来直接产生部分状态变量，只要估计其余不可量测的状态变量，例如</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(n-q)</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个即可，从而降低观测器的维数。这样，观测器的维数可以降低，结构可以简化。这种降低了维数的</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(n-q)</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维观测器叫做降维观测器，又称龙伯格</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err="1">
                <a:ln>
                  <a:noFill/>
                </a:ln>
                <a:solidFill>
                  <a:prstClr val="black"/>
                </a:solidFill>
                <a:effectLst/>
                <a:uLnTx/>
                <a:uFillTx/>
                <a:latin typeface="Times New Roman" panose="02020603050405020304" pitchFamily="18" charset="0"/>
                <a:ea typeface="宋体" panose="02010600030101010101" pitchFamily="2" charset="-122"/>
                <a:cs typeface="+mn-cs"/>
              </a:rPr>
              <a:t>LuenberBer</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观测器。</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7" name="矩形 6"/>
          <p:cNvSpPr/>
          <p:nvPr/>
        </p:nvSpPr>
        <p:spPr>
          <a:xfrm>
            <a:off x="491490" y="4560286"/>
            <a:ext cx="8241030"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可以证明，若系统能观，输出矩降</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C</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的秩是</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q</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，则它的</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q</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个状态分量可由</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Y</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直接获得，其余的</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(n-q)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个状态分量便只需用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(n—q)</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维的降维观测器进行重构即可。降维观测器的设计方法很多，下面介绍其一般设计方法。</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0D753BF-913D-48CF-8C5E-0494F226B0A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481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1066036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Lst>
  </p:timing>
</p:sld>
</file>

<file path=ppt/slides/slide4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4"/>
          <p:cNvSpPr/>
          <p:nvPr/>
        </p:nvSpPr>
        <p:spPr>
          <a:xfrm>
            <a:off x="537210" y="1472316"/>
            <a:ext cx="7795260" cy="1823576"/>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输出变量通常是受控对象状态变量的线性组合，并不是用于状态反馈所需要的状态变量。为了使所测得的输出变量能当作状态反馈所使用的状态变量，需选择一个特定的线性非奇异交换，将受控对象的状态向量经过该特定变换，使其中部分状态变量正是受控系统的输出向量，而其余</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(n-q)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个状态变量则由降维状态观测器重构。</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矩形 5"/>
          <p:cNvSpPr/>
          <p:nvPr/>
        </p:nvSpPr>
        <p:spPr>
          <a:xfrm>
            <a:off x="537210" y="3272809"/>
            <a:ext cx="7795260" cy="2169825"/>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因此、降维状态观测器的设计关键是：</a:t>
            </a:r>
          </a:p>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选择特定的线性非奇异变换，使原受控对象的状态向量变成</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q</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个输出向量，及</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(n</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一</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q)</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维向量两个子向量，并获得</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(n-q)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维子系统的动态方程。然后，根据</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(n-q)</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维子系统动态方程，便可构造</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(n-q)</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维状态观测器，其基木的设计步骤便与全维状态观测器的设计类同了。状态反馈需用的状态信息则由输出量传感器及降维状态观测器联合提供。</a:t>
            </a: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0D753BF-913D-48CF-8C5E-0494F226B0A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482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7596776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23891" y="1161412"/>
            <a:ext cx="5256819"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1.     </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维子系统动态方程的建立</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700971" y="1211580"/>
          <a:ext cx="602049" cy="338653"/>
        </p:xfrm>
        <a:graphic>
          <a:graphicData uri="http://schemas.openxmlformats.org/presentationml/2006/ole">
            <mc:AlternateContent xmlns:mc="http://schemas.openxmlformats.org/markup-compatibility/2006">
              <mc:Choice xmlns:v="urn:schemas-microsoft-com:vml" Requires="v">
                <p:oleObj spid="_x0000_s389122" name="Equation" r:id="rId3" imgW="457002" imgH="253890" progId="Equation.DSMT4">
                  <p:embed/>
                </p:oleObj>
              </mc:Choice>
              <mc:Fallback>
                <p:oleObj name="Equation" r:id="rId3" imgW="457002" imgH="25389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0971" y="1211580"/>
                        <a:ext cx="602049" cy="338653"/>
                      </a:xfrm>
                      <a:prstGeom prst="rect">
                        <a:avLst/>
                      </a:prstGeom>
                      <a:noFill/>
                    </p:spPr>
                  </p:pic>
                </p:oleObj>
              </mc:Fallback>
            </mc:AlternateContent>
          </a:graphicData>
        </a:graphic>
      </p:graphicFrame>
      <p:sp>
        <p:nvSpPr>
          <p:cNvPr id="7" name="矩形 6"/>
          <p:cNvSpPr/>
          <p:nvPr/>
        </p:nvSpPr>
        <p:spPr>
          <a:xfrm>
            <a:off x="677888" y="1550233"/>
            <a:ext cx="2997937"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设受控系统的动态方程为：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2855357" y="1966687"/>
          <a:ext cx="2207684" cy="352616"/>
        </p:xfrm>
        <a:graphic>
          <a:graphicData uri="http://schemas.openxmlformats.org/presentationml/2006/ole">
            <mc:AlternateContent xmlns:mc="http://schemas.openxmlformats.org/markup-compatibility/2006">
              <mc:Choice xmlns:v="urn:schemas-microsoft-com:vml" Requires="v">
                <p:oleObj spid="_x0000_s389123" name="Equation" r:id="rId5" imgW="1371600" imgH="215900" progId="Equation.DSMT4">
                  <p:embed/>
                </p:oleObj>
              </mc:Choice>
              <mc:Fallback>
                <p:oleObj name="Equation" r:id="rId5" imgW="1371600" imgH="21590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55357" y="1966687"/>
                        <a:ext cx="2207684" cy="352616"/>
                      </a:xfrm>
                      <a:prstGeom prst="rect">
                        <a:avLst/>
                      </a:prstGeom>
                      <a:noFill/>
                    </p:spPr>
                  </p:pic>
                </p:oleObj>
              </mc:Fallback>
            </mc:AlternateContent>
          </a:graphicData>
        </a:graphic>
      </p:graphicFrame>
      <p:sp>
        <p:nvSpPr>
          <p:cNvPr id="10" name="矩形 9"/>
          <p:cNvSpPr/>
          <p:nvPr/>
        </p:nvSpPr>
        <p:spPr>
          <a:xfrm>
            <a:off x="7337039" y="1930481"/>
            <a:ext cx="1069524"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4-43</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1" name="矩形 10"/>
          <p:cNvSpPr/>
          <p:nvPr/>
        </p:nvSpPr>
        <p:spPr>
          <a:xfrm>
            <a:off x="423891" y="2350943"/>
            <a:ext cx="8110211"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假定</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能观测，</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。引入下列特定的非奇异线性变换：</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1154430" y="2387823"/>
          <a:ext cx="687123" cy="378619"/>
        </p:xfrm>
        <a:graphic>
          <a:graphicData uri="http://schemas.openxmlformats.org/presentationml/2006/ole">
            <mc:AlternateContent xmlns:mc="http://schemas.openxmlformats.org/markup-compatibility/2006">
              <mc:Choice xmlns:v="urn:schemas-microsoft-com:vml" Requires="v">
                <p:oleObj spid="_x0000_s389124" name="Equation" r:id="rId7" imgW="469696" imgH="253890" progId="Equation.DSMT4">
                  <p:embed/>
                </p:oleObj>
              </mc:Choice>
              <mc:Fallback>
                <p:oleObj name="Equation" r:id="rId7" imgW="469696" imgH="253890" progId="Equation.DSMT4">
                  <p:embed/>
                  <p:pic>
                    <p:nvPicPr>
                      <p:cNvPr id="13" name="对象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154430" y="2387823"/>
                        <a:ext cx="687123" cy="378619"/>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2688277" y="2419250"/>
          <a:ext cx="964464" cy="285264"/>
        </p:xfrm>
        <a:graphic>
          <a:graphicData uri="http://schemas.openxmlformats.org/presentationml/2006/ole">
            <mc:AlternateContent xmlns:mc="http://schemas.openxmlformats.org/markup-compatibility/2006">
              <mc:Choice xmlns:v="urn:schemas-microsoft-com:vml" Requires="v">
                <p:oleObj spid="_x0000_s389125" name="Equation" r:id="rId9" imgW="672808" imgH="203112" progId="Equation.DSMT4">
                  <p:embed/>
                </p:oleObj>
              </mc:Choice>
              <mc:Fallback>
                <p:oleObj name="Equation" r:id="rId9" imgW="672808" imgH="203112" progId="Equation.DSMT4">
                  <p:embed/>
                  <p:pic>
                    <p:nvPicPr>
                      <p:cNvPr id="15" name="对象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688277" y="2419250"/>
                        <a:ext cx="964464" cy="285264"/>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3417570" y="2834749"/>
          <a:ext cx="878258" cy="347644"/>
        </p:xfrm>
        <a:graphic>
          <a:graphicData uri="http://schemas.openxmlformats.org/presentationml/2006/ole">
            <mc:AlternateContent xmlns:mc="http://schemas.openxmlformats.org/markup-compatibility/2006">
              <mc:Choice xmlns:v="urn:schemas-microsoft-com:vml" Requires="v">
                <p:oleObj spid="_x0000_s389126" name="Equation" r:id="rId11" imgW="457002" imgH="177723" progId="Equation.DSMT4">
                  <p:embed/>
                </p:oleObj>
              </mc:Choice>
              <mc:Fallback>
                <p:oleObj name="Equation" r:id="rId11" imgW="457002" imgH="177723" progId="Equation.DSMT4">
                  <p:embed/>
                  <p:pic>
                    <p:nvPicPr>
                      <p:cNvPr id="17" name="对象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417570" y="2834749"/>
                        <a:ext cx="878258" cy="347644"/>
                      </a:xfrm>
                      <a:prstGeom prst="rect">
                        <a:avLst/>
                      </a:prstGeom>
                      <a:noFill/>
                    </p:spPr>
                  </p:pic>
                </p:oleObj>
              </mc:Fallback>
            </mc:AlternateContent>
          </a:graphicData>
        </a:graphic>
      </p:graphicFrame>
      <p:sp>
        <p:nvSpPr>
          <p:cNvPr id="18" name="矩形 17"/>
          <p:cNvSpPr/>
          <p:nvPr/>
        </p:nvSpPr>
        <p:spPr>
          <a:xfrm>
            <a:off x="7060039" y="2704514"/>
            <a:ext cx="1300357" cy="438582"/>
          </a:xfrm>
          <a:prstGeom prst="rect">
            <a:avLst/>
          </a:prstGeom>
        </p:spPr>
        <p:txBody>
          <a:bodyPr wrap="none">
            <a:spAutoFit/>
          </a:bodyPr>
          <a:lstStyle/>
          <a:p>
            <a:pPr marL="0" marR="0" lvl="0" indent="228600" algn="r"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4-44</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9" name="矩形 18"/>
          <p:cNvSpPr/>
          <p:nvPr/>
        </p:nvSpPr>
        <p:spPr>
          <a:xfrm>
            <a:off x="678089" y="3182392"/>
            <a:ext cx="2621230"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式中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P</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按如下方式构造：</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21" name="对象 20"/>
          <p:cNvGraphicFramePr>
            <a:graphicFrameLocks noChangeAspect="1"/>
          </p:cNvGraphicFramePr>
          <p:nvPr>
            <p:extLst/>
          </p:nvPr>
        </p:nvGraphicFramePr>
        <p:xfrm>
          <a:off x="3417569" y="3562642"/>
          <a:ext cx="1188720" cy="984209"/>
        </p:xfrm>
        <a:graphic>
          <a:graphicData uri="http://schemas.openxmlformats.org/presentationml/2006/ole">
            <mc:AlternateContent xmlns:mc="http://schemas.openxmlformats.org/markup-compatibility/2006">
              <mc:Choice xmlns:v="urn:schemas-microsoft-com:vml" Requires="v">
                <p:oleObj spid="_x0000_s389127" name="Equation" r:id="rId13" imgW="889000" imgH="736600" progId="Equation.DSMT4">
                  <p:embed/>
                </p:oleObj>
              </mc:Choice>
              <mc:Fallback>
                <p:oleObj name="Equation" r:id="rId13" imgW="889000" imgH="736600" progId="Equation.DSMT4">
                  <p:embed/>
                  <p:pic>
                    <p:nvPicPr>
                      <p:cNvPr id="21" name="对象 2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417569" y="3562642"/>
                        <a:ext cx="1188720" cy="984209"/>
                      </a:xfrm>
                      <a:prstGeom prst="rect">
                        <a:avLst/>
                      </a:prstGeom>
                      <a:noFill/>
                    </p:spPr>
                  </p:pic>
                </p:oleObj>
              </mc:Fallback>
            </mc:AlternateContent>
          </a:graphicData>
        </a:graphic>
      </p:graphicFrame>
      <p:sp>
        <p:nvSpPr>
          <p:cNvPr id="22" name="矩形 21"/>
          <p:cNvSpPr/>
          <p:nvPr/>
        </p:nvSpPr>
        <p:spPr>
          <a:xfrm>
            <a:off x="700972" y="4581302"/>
            <a:ext cx="7562918"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R</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可以任意选择，通常选择单位阵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的某些行向量，使</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P</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非奇异即可。计算</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且表为分块阵：</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24" name="对象 23"/>
          <p:cNvGraphicFramePr>
            <a:graphicFrameLocks noChangeAspect="1"/>
          </p:cNvGraphicFramePr>
          <p:nvPr>
            <p:extLst/>
          </p:nvPr>
        </p:nvGraphicFramePr>
        <p:xfrm>
          <a:off x="4353928" y="4609041"/>
          <a:ext cx="250137" cy="353135"/>
        </p:xfrm>
        <a:graphic>
          <a:graphicData uri="http://schemas.openxmlformats.org/presentationml/2006/ole">
            <mc:AlternateContent xmlns:mc="http://schemas.openxmlformats.org/markup-compatibility/2006">
              <mc:Choice xmlns:v="urn:schemas-microsoft-com:vml" Requires="v">
                <p:oleObj spid="_x0000_s389128" name="Equation" r:id="rId15" imgW="165028" imgH="228501" progId="Equation.DSMT4">
                  <p:embed/>
                </p:oleObj>
              </mc:Choice>
              <mc:Fallback>
                <p:oleObj name="Equation" r:id="rId15" imgW="165028" imgH="228501" progId="Equation.DSMT4">
                  <p:embed/>
                  <p:pic>
                    <p:nvPicPr>
                      <p:cNvPr id="24" name="对象 2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353928" y="4609041"/>
                        <a:ext cx="250137" cy="353135"/>
                      </a:xfrm>
                      <a:prstGeom prst="rect">
                        <a:avLst/>
                      </a:prstGeom>
                      <a:noFill/>
                    </p:spPr>
                  </p:pic>
                </p:oleObj>
              </mc:Fallback>
            </mc:AlternateContent>
          </a:graphicData>
        </a:graphic>
      </p:graphicFrame>
      <p:graphicFrame>
        <p:nvGraphicFramePr>
          <p:cNvPr id="26" name="对象 25"/>
          <p:cNvGraphicFramePr>
            <a:graphicFrameLocks noChangeAspect="1"/>
          </p:cNvGraphicFramePr>
          <p:nvPr>
            <p:extLst/>
          </p:nvPr>
        </p:nvGraphicFramePr>
        <p:xfrm>
          <a:off x="940684" y="4961551"/>
          <a:ext cx="362336" cy="289868"/>
        </p:xfrm>
        <a:graphic>
          <a:graphicData uri="http://schemas.openxmlformats.org/presentationml/2006/ole">
            <mc:AlternateContent xmlns:mc="http://schemas.openxmlformats.org/markup-compatibility/2006">
              <mc:Choice xmlns:v="urn:schemas-microsoft-com:vml" Requires="v">
                <p:oleObj spid="_x0000_s389129" name="Equation" r:id="rId17" imgW="241195" imgH="190417" progId="Equation.DSMT4">
                  <p:embed/>
                </p:oleObj>
              </mc:Choice>
              <mc:Fallback>
                <p:oleObj name="Equation" r:id="rId17" imgW="241195" imgH="190417" progId="Equation.DSMT4">
                  <p:embed/>
                  <p:pic>
                    <p:nvPicPr>
                      <p:cNvPr id="26" name="对象 2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940684" y="4961551"/>
                        <a:ext cx="362336" cy="289868"/>
                      </a:xfrm>
                      <a:prstGeom prst="rect">
                        <a:avLst/>
                      </a:prstGeom>
                      <a:noFill/>
                    </p:spPr>
                  </p:pic>
                </p:oleObj>
              </mc:Fallback>
            </mc:AlternateContent>
          </a:graphicData>
        </a:graphic>
      </p:graphicFrame>
      <p:graphicFrame>
        <p:nvGraphicFramePr>
          <p:cNvPr id="28" name="对象 27"/>
          <p:cNvGraphicFramePr>
            <a:graphicFrameLocks noChangeAspect="1"/>
          </p:cNvGraphicFramePr>
          <p:nvPr>
            <p:extLst/>
          </p:nvPr>
        </p:nvGraphicFramePr>
        <p:xfrm>
          <a:off x="2855356" y="5377501"/>
          <a:ext cx="2352788" cy="380249"/>
        </p:xfrm>
        <a:graphic>
          <a:graphicData uri="http://schemas.openxmlformats.org/presentationml/2006/ole">
            <mc:AlternateContent xmlns:mc="http://schemas.openxmlformats.org/markup-compatibility/2006">
              <mc:Choice xmlns:v="urn:schemas-microsoft-com:vml" Requires="v">
                <p:oleObj spid="_x0000_s389130" name="Equation" r:id="rId19" imgW="1828800" imgH="304800" progId="Equation.DSMT4">
                  <p:embed/>
                </p:oleObj>
              </mc:Choice>
              <mc:Fallback>
                <p:oleObj name="Equation" r:id="rId19" imgW="1828800" imgH="304800" progId="Equation.DSMT4">
                  <p:embed/>
                  <p:pic>
                    <p:nvPicPr>
                      <p:cNvPr id="28" name="对象 2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855356" y="5377501"/>
                        <a:ext cx="2352788" cy="380249"/>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0D753BF-913D-48CF-8C5E-0494F226B0A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483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2573239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fade">
                                      <p:cBhvr>
                                        <p:cTn id="13" dur="500"/>
                                        <p:tgtEl>
                                          <p:spTgt spid="10"/>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13"/>
                                        </p:tgtEl>
                                        <p:attrNameLst>
                                          <p:attrName>style.visibility</p:attrName>
                                        </p:attrNameLst>
                                      </p:cBhvr>
                                      <p:to>
                                        <p:strVal val="visible"/>
                                      </p:to>
                                    </p:set>
                                    <p:animEffect transition="in" filter="fade">
                                      <p:cBhvr>
                                        <p:cTn id="18" dur="500"/>
                                        <p:tgtEl>
                                          <p:spTgt spid="13"/>
                                        </p:tgtEl>
                                      </p:cBhvr>
                                    </p:animEffect>
                                  </p:childTnLst>
                                </p:cTn>
                              </p:par>
                              <p:par>
                                <p:cTn id="19" presetID="10" presetClass="entr" presetSubtype="0" fill="hold" nodeType="with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fade">
                                      <p:cBhvr>
                                        <p:cTn id="21" dur="500"/>
                                        <p:tgtEl>
                                          <p:spTgt spid="15"/>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1"/>
                                        </p:tgtEl>
                                        <p:attrNameLst>
                                          <p:attrName>style.visibility</p:attrName>
                                        </p:attrNameLst>
                                      </p:cBhvr>
                                      <p:to>
                                        <p:strVal val="visible"/>
                                      </p:to>
                                    </p:set>
                                    <p:animEffect transition="in" filter="fade">
                                      <p:cBhvr>
                                        <p:cTn id="24" dur="500"/>
                                        <p:tgtEl>
                                          <p:spTgt spid="11"/>
                                        </p:tgtEl>
                                      </p:cBhvr>
                                    </p:animEffect>
                                  </p:childTnLst>
                                </p:cTn>
                              </p:par>
                              <p:par>
                                <p:cTn id="25" presetID="10" presetClass="entr" presetSubtype="0" fill="hold" nodeType="with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fade">
                                      <p:cBhvr>
                                        <p:cTn id="27" dur="500"/>
                                        <p:tgtEl>
                                          <p:spTgt spid="17"/>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18"/>
                                        </p:tgtEl>
                                        <p:attrNameLst>
                                          <p:attrName>style.visibility</p:attrName>
                                        </p:attrNameLst>
                                      </p:cBhvr>
                                      <p:to>
                                        <p:strVal val="visible"/>
                                      </p:to>
                                    </p:set>
                                    <p:animEffect transition="in" filter="fade">
                                      <p:cBhvr>
                                        <p:cTn id="30" dur="500"/>
                                        <p:tgtEl>
                                          <p:spTgt spid="18"/>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19"/>
                                        </p:tgtEl>
                                        <p:attrNameLst>
                                          <p:attrName>style.visibility</p:attrName>
                                        </p:attrNameLst>
                                      </p:cBhvr>
                                      <p:to>
                                        <p:strVal val="visible"/>
                                      </p:to>
                                    </p:set>
                                    <p:animEffect transition="in" filter="fade">
                                      <p:cBhvr>
                                        <p:cTn id="35" dur="500"/>
                                        <p:tgtEl>
                                          <p:spTgt spid="19"/>
                                        </p:tgtEl>
                                      </p:cBhvr>
                                    </p:animEffect>
                                  </p:childTnLst>
                                </p:cTn>
                              </p:par>
                              <p:par>
                                <p:cTn id="36" presetID="10" presetClass="entr" presetSubtype="0" fill="hold" nodeType="withEffect">
                                  <p:stCondLst>
                                    <p:cond delay="0"/>
                                  </p:stCondLst>
                                  <p:childTnLst>
                                    <p:set>
                                      <p:cBhvr>
                                        <p:cTn id="37" dur="1" fill="hold">
                                          <p:stCondLst>
                                            <p:cond delay="0"/>
                                          </p:stCondLst>
                                        </p:cTn>
                                        <p:tgtEl>
                                          <p:spTgt spid="21"/>
                                        </p:tgtEl>
                                        <p:attrNameLst>
                                          <p:attrName>style.visibility</p:attrName>
                                        </p:attrNameLst>
                                      </p:cBhvr>
                                      <p:to>
                                        <p:strVal val="visible"/>
                                      </p:to>
                                    </p:set>
                                    <p:animEffect transition="in" filter="fade">
                                      <p:cBhvr>
                                        <p:cTn id="38" dur="500"/>
                                        <p:tgtEl>
                                          <p:spTgt spid="21"/>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22"/>
                                        </p:tgtEl>
                                        <p:attrNameLst>
                                          <p:attrName>style.visibility</p:attrName>
                                        </p:attrNameLst>
                                      </p:cBhvr>
                                      <p:to>
                                        <p:strVal val="visible"/>
                                      </p:to>
                                    </p:set>
                                    <p:animEffect transition="in" filter="fade">
                                      <p:cBhvr>
                                        <p:cTn id="43" dur="500"/>
                                        <p:tgtEl>
                                          <p:spTgt spid="22"/>
                                        </p:tgtEl>
                                      </p:cBhvr>
                                    </p:animEffect>
                                  </p:childTnLst>
                                </p:cTn>
                              </p:par>
                              <p:par>
                                <p:cTn id="44" presetID="10" presetClass="entr" presetSubtype="0" fill="hold" nodeType="withEffect">
                                  <p:stCondLst>
                                    <p:cond delay="0"/>
                                  </p:stCondLst>
                                  <p:childTnLst>
                                    <p:set>
                                      <p:cBhvr>
                                        <p:cTn id="45" dur="1" fill="hold">
                                          <p:stCondLst>
                                            <p:cond delay="0"/>
                                          </p:stCondLst>
                                        </p:cTn>
                                        <p:tgtEl>
                                          <p:spTgt spid="28"/>
                                        </p:tgtEl>
                                        <p:attrNameLst>
                                          <p:attrName>style.visibility</p:attrName>
                                        </p:attrNameLst>
                                      </p:cBhvr>
                                      <p:to>
                                        <p:strVal val="visible"/>
                                      </p:to>
                                    </p:set>
                                    <p:animEffect transition="in" filter="fade">
                                      <p:cBhvr>
                                        <p:cTn id="46" dur="500"/>
                                        <p:tgtEl>
                                          <p:spTgt spid="28"/>
                                        </p:tgtEl>
                                      </p:cBhvr>
                                    </p:animEffect>
                                  </p:childTnLst>
                                </p:cTn>
                              </p:par>
                              <p:par>
                                <p:cTn id="47" presetID="10" presetClass="entr" presetSubtype="0" fill="hold" nodeType="withEffect">
                                  <p:stCondLst>
                                    <p:cond delay="0"/>
                                  </p:stCondLst>
                                  <p:childTnLst>
                                    <p:set>
                                      <p:cBhvr>
                                        <p:cTn id="48" dur="1" fill="hold">
                                          <p:stCondLst>
                                            <p:cond delay="0"/>
                                          </p:stCondLst>
                                        </p:cTn>
                                        <p:tgtEl>
                                          <p:spTgt spid="24"/>
                                        </p:tgtEl>
                                        <p:attrNameLst>
                                          <p:attrName>style.visibility</p:attrName>
                                        </p:attrNameLst>
                                      </p:cBhvr>
                                      <p:to>
                                        <p:strVal val="visible"/>
                                      </p:to>
                                    </p:set>
                                    <p:animEffect transition="in" filter="fade">
                                      <p:cBhvr>
                                        <p:cTn id="49" dur="500"/>
                                        <p:tgtEl>
                                          <p:spTgt spid="24"/>
                                        </p:tgtEl>
                                      </p:cBhvr>
                                    </p:animEffect>
                                  </p:childTnLst>
                                </p:cTn>
                              </p:par>
                              <p:par>
                                <p:cTn id="50" presetID="10" presetClass="entr" presetSubtype="0" fill="hold" nodeType="withEffect">
                                  <p:stCondLst>
                                    <p:cond delay="0"/>
                                  </p:stCondLst>
                                  <p:childTnLst>
                                    <p:set>
                                      <p:cBhvr>
                                        <p:cTn id="51" dur="1" fill="hold">
                                          <p:stCondLst>
                                            <p:cond delay="0"/>
                                          </p:stCondLst>
                                        </p:cTn>
                                        <p:tgtEl>
                                          <p:spTgt spid="26"/>
                                        </p:tgtEl>
                                        <p:attrNameLst>
                                          <p:attrName>style.visibility</p:attrName>
                                        </p:attrNameLst>
                                      </p:cBhvr>
                                      <p:to>
                                        <p:strVal val="visible"/>
                                      </p:to>
                                    </p:set>
                                    <p:animEffect transition="in" filter="fade">
                                      <p:cBhvr>
                                        <p:cTn id="52"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p:bldP spid="11" grpId="0"/>
      <p:bldP spid="18" grpId="0"/>
      <p:bldP spid="19" grpId="0"/>
      <p:bldP spid="22" grpId="0"/>
    </p:bldLst>
  </p:timing>
</p:sld>
</file>

<file path=ppt/slides/slide4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92593" y="1103165"/>
            <a:ext cx="1338828"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显然有：</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2423160" y="1485949"/>
          <a:ext cx="3800475" cy="570071"/>
        </p:xfrm>
        <a:graphic>
          <a:graphicData uri="http://schemas.openxmlformats.org/presentationml/2006/ole">
            <mc:AlternateContent xmlns:mc="http://schemas.openxmlformats.org/markup-compatibility/2006">
              <mc:Choice xmlns:v="urn:schemas-microsoft-com:vml" Requires="v">
                <p:oleObj spid="_x0000_s390146" name="Equation" r:id="rId3" imgW="3238500" imgH="482600" progId="Equation.DSMT4">
                  <p:embed/>
                </p:oleObj>
              </mc:Choice>
              <mc:Fallback>
                <p:oleObj name="Equation" r:id="rId3" imgW="3238500" imgH="4826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23160" y="1485949"/>
                        <a:ext cx="3800475" cy="570071"/>
                      </a:xfrm>
                      <a:prstGeom prst="rect">
                        <a:avLst/>
                      </a:prstGeom>
                      <a:noFill/>
                    </p:spPr>
                  </p:pic>
                </p:oleObj>
              </mc:Fallback>
            </mc:AlternateContent>
          </a:graphicData>
        </a:graphic>
      </p:graphicFrame>
      <p:sp>
        <p:nvSpPr>
          <p:cNvPr id="7" name="矩形 6"/>
          <p:cNvSpPr/>
          <p:nvPr/>
        </p:nvSpPr>
        <p:spPr>
          <a:xfrm>
            <a:off x="392593" y="2152339"/>
            <a:ext cx="3647152"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变换后，受控对象动态方程为：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3037212" y="2555899"/>
          <a:ext cx="3186423" cy="699764"/>
        </p:xfrm>
        <a:graphic>
          <a:graphicData uri="http://schemas.openxmlformats.org/presentationml/2006/ole">
            <mc:AlternateContent xmlns:mc="http://schemas.openxmlformats.org/markup-compatibility/2006">
              <mc:Choice xmlns:v="urn:schemas-microsoft-com:vml" Requires="v">
                <p:oleObj spid="_x0000_s390147" name="Equation" r:id="rId5" imgW="2425700" imgH="533400" progId="Equation.DSMT4">
                  <p:embed/>
                </p:oleObj>
              </mc:Choice>
              <mc:Fallback>
                <p:oleObj name="Equation" r:id="rId5" imgW="2425700" imgH="53340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037212" y="2555899"/>
                        <a:ext cx="3186423" cy="699764"/>
                      </a:xfrm>
                      <a:prstGeom prst="rect">
                        <a:avLst/>
                      </a:prstGeom>
                      <a:noFill/>
                    </p:spPr>
                  </p:pic>
                </p:oleObj>
              </mc:Fallback>
            </mc:AlternateContent>
          </a:graphicData>
        </a:graphic>
      </p:graphicFrame>
      <p:sp>
        <p:nvSpPr>
          <p:cNvPr id="10" name="矩形 9"/>
          <p:cNvSpPr/>
          <p:nvPr/>
        </p:nvSpPr>
        <p:spPr>
          <a:xfrm>
            <a:off x="335710" y="3207172"/>
            <a:ext cx="7361903"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现令</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和</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分别为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和</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维子系统状态，则可把上式进一步表示为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1097859" y="3260616"/>
          <a:ext cx="205740" cy="308610"/>
        </p:xfrm>
        <a:graphic>
          <a:graphicData uri="http://schemas.openxmlformats.org/presentationml/2006/ole">
            <mc:AlternateContent xmlns:mc="http://schemas.openxmlformats.org/markup-compatibility/2006">
              <mc:Choice xmlns:v="urn:schemas-microsoft-com:vml" Requires="v">
                <p:oleObj spid="_x0000_s390148" name="Equation" r:id="rId7" imgW="152334" imgH="228501" progId="Equation.DSMT4">
                  <p:embed/>
                </p:oleObj>
              </mc:Choice>
              <mc:Fallback>
                <p:oleObj name="Equation" r:id="rId7" imgW="152334" imgH="228501"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097859" y="3260616"/>
                        <a:ext cx="205740" cy="308610"/>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1482863" y="3253778"/>
          <a:ext cx="238468" cy="336660"/>
        </p:xfrm>
        <a:graphic>
          <a:graphicData uri="http://schemas.openxmlformats.org/presentationml/2006/ole">
            <mc:AlternateContent xmlns:mc="http://schemas.openxmlformats.org/markup-compatibility/2006">
              <mc:Choice xmlns:v="urn:schemas-microsoft-com:vml" Requires="v">
                <p:oleObj spid="_x0000_s390149" name="Equation" r:id="rId9" imgW="165028" imgH="228501" progId="Equation.DSMT4">
                  <p:embed/>
                </p:oleObj>
              </mc:Choice>
              <mc:Fallback>
                <p:oleObj name="Equation" r:id="rId9" imgW="165028" imgH="228501"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482863" y="3253778"/>
                        <a:ext cx="238468" cy="336660"/>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2423160" y="3293478"/>
          <a:ext cx="217170" cy="283991"/>
        </p:xfrm>
        <a:graphic>
          <a:graphicData uri="http://schemas.openxmlformats.org/presentationml/2006/ole">
            <mc:AlternateContent xmlns:mc="http://schemas.openxmlformats.org/markup-compatibility/2006">
              <mc:Choice xmlns:v="urn:schemas-microsoft-com:vml" Requires="v">
                <p:oleObj spid="_x0000_s390150" name="Equation" r:id="rId11" imgW="126780" imgH="164814" progId="Equation.DSMT4">
                  <p:embed/>
                </p:oleObj>
              </mc:Choice>
              <mc:Fallback>
                <p:oleObj name="Equation" r:id="rId11" imgW="126780" imgH="164814" progId="Equation.DSMT4">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423160" y="3293478"/>
                        <a:ext cx="217170" cy="283991"/>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2846070" y="3281718"/>
          <a:ext cx="481965" cy="295751"/>
        </p:xfrm>
        <a:graphic>
          <a:graphicData uri="http://schemas.openxmlformats.org/presentationml/2006/ole">
            <mc:AlternateContent xmlns:mc="http://schemas.openxmlformats.org/markup-compatibility/2006">
              <mc:Choice xmlns:v="urn:schemas-microsoft-com:vml" Requires="v">
                <p:oleObj spid="_x0000_s390151" name="Equation" r:id="rId13" imgW="418918" imgH="253890" progId="Equation.DSMT4">
                  <p:embed/>
                </p:oleObj>
              </mc:Choice>
              <mc:Fallback>
                <p:oleObj name="Equation" r:id="rId13" imgW="418918" imgH="253890" progId="Equation.DSMT4">
                  <p:embed/>
                  <p:pic>
                    <p:nvPicPr>
                      <p:cNvPr id="18" name="对象 1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846070" y="3281718"/>
                        <a:ext cx="481965" cy="295751"/>
                      </a:xfrm>
                      <a:prstGeom prst="rect">
                        <a:avLst/>
                      </a:prstGeom>
                      <a:noFill/>
                    </p:spPr>
                  </p:pic>
                </p:oleObj>
              </mc:Fallback>
            </mc:AlternateContent>
          </a:graphicData>
        </a:graphic>
      </p:graphicFrame>
      <p:graphicFrame>
        <p:nvGraphicFramePr>
          <p:cNvPr id="22" name="对象 21"/>
          <p:cNvGraphicFramePr>
            <a:graphicFrameLocks noChangeAspect="1"/>
          </p:cNvGraphicFramePr>
          <p:nvPr>
            <p:extLst/>
          </p:nvPr>
        </p:nvGraphicFramePr>
        <p:xfrm>
          <a:off x="1415190" y="3761193"/>
          <a:ext cx="3156810" cy="785353"/>
        </p:xfrm>
        <a:graphic>
          <a:graphicData uri="http://schemas.openxmlformats.org/presentationml/2006/ole">
            <mc:AlternateContent xmlns:mc="http://schemas.openxmlformats.org/markup-compatibility/2006">
              <mc:Choice xmlns:v="urn:schemas-microsoft-com:vml" Requires="v">
                <p:oleObj spid="_x0000_s390152" name="Equation" r:id="rId15" imgW="1955520" imgH="482400" progId="Equation.DSMT4">
                  <p:embed/>
                </p:oleObj>
              </mc:Choice>
              <mc:Fallback>
                <p:oleObj name="Equation" r:id="rId15" imgW="1955520" imgH="482400" progId="Equation.DSMT4">
                  <p:embed/>
                  <p:pic>
                    <p:nvPicPr>
                      <p:cNvPr id="22" name="对象 21"/>
                      <p:cNvPicPr>
                        <a:picLocks noChangeAspect="1" noChangeArrowheads="1"/>
                      </p:cNvPicPr>
                      <p:nvPr/>
                    </p:nvPicPr>
                    <p:blipFill>
                      <a:blip r:embed="rId16"/>
                      <a:srcRect/>
                      <a:stretch>
                        <a:fillRect/>
                      </a:stretch>
                    </p:blipFill>
                    <p:spPr bwMode="auto">
                      <a:xfrm>
                        <a:off x="1415190" y="3761193"/>
                        <a:ext cx="3156810" cy="785353"/>
                      </a:xfrm>
                      <a:prstGeom prst="rect">
                        <a:avLst/>
                      </a:prstGeom>
                      <a:noFill/>
                    </p:spPr>
                  </p:pic>
                </p:oleObj>
              </mc:Fallback>
            </mc:AlternateContent>
          </a:graphicData>
        </a:graphic>
      </p:graphicFrame>
      <p:graphicFrame>
        <p:nvGraphicFramePr>
          <p:cNvPr id="24" name="对象 23"/>
          <p:cNvGraphicFramePr>
            <a:graphicFrameLocks noChangeAspect="1"/>
          </p:cNvGraphicFramePr>
          <p:nvPr>
            <p:extLst/>
          </p:nvPr>
        </p:nvGraphicFramePr>
        <p:xfrm>
          <a:off x="4630423" y="3803960"/>
          <a:ext cx="1907342" cy="699816"/>
        </p:xfrm>
        <a:graphic>
          <a:graphicData uri="http://schemas.openxmlformats.org/presentationml/2006/ole">
            <mc:AlternateContent xmlns:mc="http://schemas.openxmlformats.org/markup-compatibility/2006">
              <mc:Choice xmlns:v="urn:schemas-microsoft-com:vml" Requires="v">
                <p:oleObj spid="_x0000_s390153" name="Equation" r:id="rId17" imgW="1320227" imgH="482391" progId="Equation.DSMT4">
                  <p:embed/>
                </p:oleObj>
              </mc:Choice>
              <mc:Fallback>
                <p:oleObj name="Equation" r:id="rId17" imgW="1320227" imgH="482391" progId="Equation.DSMT4">
                  <p:embed/>
                  <p:pic>
                    <p:nvPicPr>
                      <p:cNvPr id="24" name="对象 2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630423" y="3803960"/>
                        <a:ext cx="1907342" cy="699816"/>
                      </a:xfrm>
                      <a:prstGeom prst="rect">
                        <a:avLst/>
                      </a:prstGeom>
                      <a:noFill/>
                    </p:spPr>
                  </p:pic>
                </p:oleObj>
              </mc:Fallback>
            </mc:AlternateContent>
          </a:graphicData>
        </a:graphic>
      </p:graphicFrame>
      <p:sp>
        <p:nvSpPr>
          <p:cNvPr id="25" name="矩形 24"/>
          <p:cNvSpPr/>
          <p:nvPr/>
        </p:nvSpPr>
        <p:spPr>
          <a:xfrm>
            <a:off x="7210186" y="3948569"/>
            <a:ext cx="1300357" cy="438582"/>
          </a:xfrm>
          <a:prstGeom prst="rect">
            <a:avLst/>
          </a:prstGeom>
        </p:spPr>
        <p:txBody>
          <a:bodyPr wrap="none">
            <a:spAutoFit/>
          </a:bodyPr>
          <a:lstStyle/>
          <a:p>
            <a:pPr marL="0" marR="0" lvl="0" indent="228600" algn="r"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4-45</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6" name="矩形 25"/>
          <p:cNvSpPr/>
          <p:nvPr/>
        </p:nvSpPr>
        <p:spPr>
          <a:xfrm>
            <a:off x="335710" y="4690668"/>
            <a:ext cx="747098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其中，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和</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分别为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和</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矩阵。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和</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分别为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和</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矩阵。</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7" name="Rectangle 20"/>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8" name="对象 27"/>
          <p:cNvGraphicFramePr>
            <a:graphicFrameLocks noChangeAspect="1"/>
          </p:cNvGraphicFramePr>
          <p:nvPr>
            <p:extLst/>
          </p:nvPr>
        </p:nvGraphicFramePr>
        <p:xfrm>
          <a:off x="1230963" y="4719821"/>
          <a:ext cx="313535" cy="340799"/>
        </p:xfrm>
        <a:graphic>
          <a:graphicData uri="http://schemas.openxmlformats.org/presentationml/2006/ole">
            <mc:AlternateContent xmlns:mc="http://schemas.openxmlformats.org/markup-compatibility/2006">
              <mc:Choice xmlns:v="urn:schemas-microsoft-com:vml" Requires="v">
                <p:oleObj spid="_x0000_s390154" name="Equation" r:id="rId19" imgW="215713" imgH="241091" progId="Equation.DSMT4">
                  <p:embed/>
                </p:oleObj>
              </mc:Choice>
              <mc:Fallback>
                <p:oleObj name="Equation" r:id="rId19" imgW="215713" imgH="241091" progId="Equation.DSMT4">
                  <p:embed/>
                  <p:pic>
                    <p:nvPicPr>
                      <p:cNvPr id="28" name="对象 2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230963" y="4719821"/>
                        <a:ext cx="313535" cy="340799"/>
                      </a:xfrm>
                      <a:prstGeom prst="rect">
                        <a:avLst/>
                      </a:prstGeom>
                      <a:noFill/>
                    </p:spPr>
                  </p:pic>
                </p:oleObj>
              </mc:Fallback>
            </mc:AlternateContent>
          </a:graphicData>
        </a:graphic>
      </p:graphicFrame>
      <p:sp>
        <p:nvSpPr>
          <p:cNvPr id="29" name="Rectangle 22"/>
          <p:cNvSpPr>
            <a:spLocks noChangeArrowheads="1"/>
          </p:cNvSpPr>
          <p:nvPr/>
        </p:nvSpPr>
        <p:spPr bwMode="auto">
          <a:xfrm>
            <a:off x="114301" y="8330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30" name="对象 29"/>
          <p:cNvGraphicFramePr>
            <a:graphicFrameLocks noChangeAspect="1"/>
          </p:cNvGraphicFramePr>
          <p:nvPr>
            <p:extLst/>
          </p:nvPr>
        </p:nvGraphicFramePr>
        <p:xfrm>
          <a:off x="2071155" y="4733437"/>
          <a:ext cx="290029" cy="315248"/>
        </p:xfrm>
        <a:graphic>
          <a:graphicData uri="http://schemas.openxmlformats.org/presentationml/2006/ole">
            <mc:AlternateContent xmlns:mc="http://schemas.openxmlformats.org/markup-compatibility/2006">
              <mc:Choice xmlns:v="urn:schemas-microsoft-com:vml" Requires="v">
                <p:oleObj spid="_x0000_s390155" name="Equation" r:id="rId21" imgW="215713" imgH="241091" progId="Equation.DSMT4">
                  <p:embed/>
                </p:oleObj>
              </mc:Choice>
              <mc:Fallback>
                <p:oleObj name="Equation" r:id="rId21" imgW="215713" imgH="241091" progId="Equation.DSMT4">
                  <p:embed/>
                  <p:pic>
                    <p:nvPicPr>
                      <p:cNvPr id="30" name="对象 29"/>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071155" y="4733437"/>
                        <a:ext cx="290029" cy="315248"/>
                      </a:xfrm>
                      <a:prstGeom prst="rect">
                        <a:avLst/>
                      </a:prstGeom>
                      <a:noFill/>
                    </p:spPr>
                  </p:pic>
                </p:oleObj>
              </mc:Fallback>
            </mc:AlternateContent>
          </a:graphicData>
        </a:graphic>
      </p:graphicFrame>
      <p:sp>
        <p:nvSpPr>
          <p:cNvPr id="31" name="Rectangle 24"/>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32" name="对象 31"/>
          <p:cNvGraphicFramePr>
            <a:graphicFrameLocks noChangeAspect="1"/>
          </p:cNvGraphicFramePr>
          <p:nvPr>
            <p:extLst/>
          </p:nvPr>
        </p:nvGraphicFramePr>
        <p:xfrm>
          <a:off x="1615413" y="4759670"/>
          <a:ext cx="290350" cy="302448"/>
        </p:xfrm>
        <a:graphic>
          <a:graphicData uri="http://schemas.openxmlformats.org/presentationml/2006/ole">
            <mc:AlternateContent xmlns:mc="http://schemas.openxmlformats.org/markup-compatibility/2006">
              <mc:Choice xmlns:v="urn:schemas-microsoft-com:vml" Requires="v">
                <p:oleObj spid="_x0000_s390156" name="Equation" r:id="rId23" imgW="228600" imgH="241300" progId="Equation.DSMT4">
                  <p:embed/>
                </p:oleObj>
              </mc:Choice>
              <mc:Fallback>
                <p:oleObj name="Equation" r:id="rId23" imgW="228600" imgH="241300" progId="Equation.DSMT4">
                  <p:embed/>
                  <p:pic>
                    <p:nvPicPr>
                      <p:cNvPr id="32" name="对象 31"/>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1615413" y="4759670"/>
                        <a:ext cx="290350" cy="302448"/>
                      </a:xfrm>
                      <a:prstGeom prst="rect">
                        <a:avLst/>
                      </a:prstGeom>
                      <a:noFill/>
                    </p:spPr>
                  </p:pic>
                </p:oleObj>
              </mc:Fallback>
            </mc:AlternateContent>
          </a:graphicData>
        </a:graphic>
      </p:graphicFrame>
      <p:sp>
        <p:nvSpPr>
          <p:cNvPr id="33" name="Rectangle 26"/>
          <p:cNvSpPr>
            <a:spLocks noChangeArrowheads="1"/>
          </p:cNvSpPr>
          <p:nvPr/>
        </p:nvSpPr>
        <p:spPr bwMode="auto">
          <a:xfrm>
            <a:off x="3366612" y="521737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34" name="对象 33"/>
          <p:cNvGraphicFramePr>
            <a:graphicFrameLocks noChangeAspect="1"/>
          </p:cNvGraphicFramePr>
          <p:nvPr>
            <p:extLst/>
          </p:nvPr>
        </p:nvGraphicFramePr>
        <p:xfrm>
          <a:off x="2652453" y="4781319"/>
          <a:ext cx="268129" cy="279301"/>
        </p:xfrm>
        <a:graphic>
          <a:graphicData uri="http://schemas.openxmlformats.org/presentationml/2006/ole">
            <mc:AlternateContent xmlns:mc="http://schemas.openxmlformats.org/markup-compatibility/2006">
              <mc:Choice xmlns:v="urn:schemas-microsoft-com:vml" Requires="v">
                <p:oleObj spid="_x0000_s390157" name="Equation" r:id="rId25" imgW="228600" imgH="241300" progId="Equation.DSMT4">
                  <p:embed/>
                </p:oleObj>
              </mc:Choice>
              <mc:Fallback>
                <p:oleObj name="Equation" r:id="rId25" imgW="228600" imgH="241300" progId="Equation.DSMT4">
                  <p:embed/>
                  <p:pic>
                    <p:nvPicPr>
                      <p:cNvPr id="34" name="对象 33"/>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2652453" y="4781319"/>
                        <a:ext cx="268129" cy="279301"/>
                      </a:xfrm>
                      <a:prstGeom prst="rect">
                        <a:avLst/>
                      </a:prstGeom>
                      <a:noFill/>
                    </p:spPr>
                  </p:pic>
                </p:oleObj>
              </mc:Fallback>
            </mc:AlternateContent>
          </a:graphicData>
        </a:graphic>
      </p:graphicFrame>
      <p:sp>
        <p:nvSpPr>
          <p:cNvPr id="35" name="Rectangle 28"/>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36" name="对象 35"/>
          <p:cNvGraphicFramePr>
            <a:graphicFrameLocks noChangeAspect="1"/>
          </p:cNvGraphicFramePr>
          <p:nvPr>
            <p:extLst/>
          </p:nvPr>
        </p:nvGraphicFramePr>
        <p:xfrm>
          <a:off x="3680588" y="4822036"/>
          <a:ext cx="458172" cy="222541"/>
        </p:xfrm>
        <a:graphic>
          <a:graphicData uri="http://schemas.openxmlformats.org/presentationml/2006/ole">
            <mc:AlternateContent xmlns:mc="http://schemas.openxmlformats.org/markup-compatibility/2006">
              <mc:Choice xmlns:v="urn:schemas-microsoft-com:vml" Requires="v">
                <p:oleObj spid="_x0000_s390158" name="Equation" r:id="rId27" imgW="330057" imgH="165028" progId="Equation.DSMT4">
                  <p:embed/>
                </p:oleObj>
              </mc:Choice>
              <mc:Fallback>
                <p:oleObj name="Equation" r:id="rId27" imgW="330057" imgH="165028" progId="Equation.DSMT4">
                  <p:embed/>
                  <p:pic>
                    <p:nvPicPr>
                      <p:cNvPr id="36" name="对象 35"/>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3680588" y="4822036"/>
                        <a:ext cx="458172" cy="222541"/>
                      </a:xfrm>
                      <a:prstGeom prst="rect">
                        <a:avLst/>
                      </a:prstGeom>
                      <a:noFill/>
                    </p:spPr>
                  </p:pic>
                </p:oleObj>
              </mc:Fallback>
            </mc:AlternateContent>
          </a:graphicData>
        </a:graphic>
      </p:graphicFrame>
      <p:sp>
        <p:nvSpPr>
          <p:cNvPr id="37" name="Rectangle 30"/>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38" name="对象 37"/>
          <p:cNvGraphicFramePr>
            <a:graphicFrameLocks noChangeAspect="1"/>
          </p:cNvGraphicFramePr>
          <p:nvPr>
            <p:extLst/>
          </p:nvPr>
        </p:nvGraphicFramePr>
        <p:xfrm>
          <a:off x="4346958" y="4733437"/>
          <a:ext cx="815176" cy="318982"/>
        </p:xfrm>
        <a:graphic>
          <a:graphicData uri="http://schemas.openxmlformats.org/presentationml/2006/ole">
            <mc:AlternateContent xmlns:mc="http://schemas.openxmlformats.org/markup-compatibility/2006">
              <mc:Choice xmlns:v="urn:schemas-microsoft-com:vml" Requires="v">
                <p:oleObj spid="_x0000_s390159" name="Equation" r:id="rId29" imgW="660113" imgH="253890" progId="Equation.DSMT4">
                  <p:embed/>
                </p:oleObj>
              </mc:Choice>
              <mc:Fallback>
                <p:oleObj name="Equation" r:id="rId29" imgW="660113" imgH="253890" progId="Equation.DSMT4">
                  <p:embed/>
                  <p:pic>
                    <p:nvPicPr>
                      <p:cNvPr id="38" name="对象 37"/>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4346958" y="4733437"/>
                        <a:ext cx="815176" cy="318982"/>
                      </a:xfrm>
                      <a:prstGeom prst="rect">
                        <a:avLst/>
                      </a:prstGeom>
                      <a:noFill/>
                    </p:spPr>
                  </p:pic>
                </p:oleObj>
              </mc:Fallback>
            </mc:AlternateContent>
          </a:graphicData>
        </a:graphic>
      </p:graphicFrame>
      <p:sp>
        <p:nvSpPr>
          <p:cNvPr id="39" name="Rectangle 32"/>
          <p:cNvSpPr>
            <a:spLocks noChangeArrowheads="1"/>
          </p:cNvSpPr>
          <p:nvPr/>
        </p:nvSpPr>
        <p:spPr bwMode="auto">
          <a:xfrm>
            <a:off x="114301" y="8330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40" name="对象 39"/>
          <p:cNvGraphicFramePr>
            <a:graphicFrameLocks noChangeAspect="1"/>
          </p:cNvGraphicFramePr>
          <p:nvPr>
            <p:extLst/>
          </p:nvPr>
        </p:nvGraphicFramePr>
        <p:xfrm>
          <a:off x="5444643" y="4759670"/>
          <a:ext cx="697385" cy="272890"/>
        </p:xfrm>
        <a:graphic>
          <a:graphicData uri="http://schemas.openxmlformats.org/presentationml/2006/ole">
            <mc:AlternateContent xmlns:mc="http://schemas.openxmlformats.org/markup-compatibility/2006">
              <mc:Choice xmlns:v="urn:schemas-microsoft-com:vml" Requires="v">
                <p:oleObj spid="_x0000_s390160" name="Equation" r:id="rId31" imgW="660113" imgH="253890" progId="Equation.DSMT4">
                  <p:embed/>
                </p:oleObj>
              </mc:Choice>
              <mc:Fallback>
                <p:oleObj name="Equation" r:id="rId31" imgW="660113" imgH="253890" progId="Equation.DSMT4">
                  <p:embed/>
                  <p:pic>
                    <p:nvPicPr>
                      <p:cNvPr id="40" name="对象 39"/>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5444643" y="4759670"/>
                        <a:ext cx="697385" cy="272890"/>
                      </a:xfrm>
                      <a:prstGeom prst="rect">
                        <a:avLst/>
                      </a:prstGeom>
                      <a:noFill/>
                    </p:spPr>
                  </p:pic>
                </p:oleObj>
              </mc:Fallback>
            </mc:AlternateContent>
          </a:graphicData>
        </a:graphic>
      </p:graphicFrame>
      <p:sp>
        <p:nvSpPr>
          <p:cNvPr id="41" name="Rectangle 34"/>
          <p:cNvSpPr>
            <a:spLocks noChangeArrowheads="1"/>
          </p:cNvSpPr>
          <p:nvPr/>
        </p:nvSpPr>
        <p:spPr bwMode="auto">
          <a:xfrm>
            <a:off x="5424964" y="517267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42" name="对象 41"/>
          <p:cNvGraphicFramePr>
            <a:graphicFrameLocks noChangeAspect="1"/>
          </p:cNvGraphicFramePr>
          <p:nvPr>
            <p:extLst/>
          </p:nvPr>
        </p:nvGraphicFramePr>
        <p:xfrm>
          <a:off x="6472810" y="4769229"/>
          <a:ext cx="977485" cy="253770"/>
        </p:xfrm>
        <a:graphic>
          <a:graphicData uri="http://schemas.openxmlformats.org/presentationml/2006/ole">
            <mc:AlternateContent xmlns:mc="http://schemas.openxmlformats.org/markup-compatibility/2006">
              <mc:Choice xmlns:v="urn:schemas-microsoft-com:vml" Requires="v">
                <p:oleObj spid="_x0000_s390161" name="Equation" r:id="rId33" imgW="990170" imgH="253890" progId="Equation.DSMT4">
                  <p:embed/>
                </p:oleObj>
              </mc:Choice>
              <mc:Fallback>
                <p:oleObj name="Equation" r:id="rId33" imgW="990170" imgH="253890" progId="Equation.DSMT4">
                  <p:embed/>
                  <p:pic>
                    <p:nvPicPr>
                      <p:cNvPr id="42" name="对象 41"/>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6472810" y="4769229"/>
                        <a:ext cx="977485" cy="253770"/>
                      </a:xfrm>
                      <a:prstGeom prst="rect">
                        <a:avLst/>
                      </a:prstGeom>
                      <a:noFill/>
                    </p:spPr>
                  </p:pic>
                </p:oleObj>
              </mc:Fallback>
            </mc:AlternateContent>
          </a:graphicData>
        </a:graphic>
      </p:graphicFrame>
      <p:graphicFrame>
        <p:nvGraphicFramePr>
          <p:cNvPr id="44" name="对象 43"/>
          <p:cNvGraphicFramePr>
            <a:graphicFrameLocks noChangeAspect="1"/>
          </p:cNvGraphicFramePr>
          <p:nvPr>
            <p:extLst/>
          </p:nvPr>
        </p:nvGraphicFramePr>
        <p:xfrm>
          <a:off x="798538" y="5067485"/>
          <a:ext cx="263469" cy="387455"/>
        </p:xfrm>
        <a:graphic>
          <a:graphicData uri="http://schemas.openxmlformats.org/presentationml/2006/ole">
            <mc:AlternateContent xmlns:mc="http://schemas.openxmlformats.org/markup-compatibility/2006">
              <mc:Choice xmlns:v="urn:schemas-microsoft-com:vml" Requires="v">
                <p:oleObj spid="_x0000_s390162" name="Equation" r:id="rId35" imgW="164957" imgH="241091" progId="Equation.DSMT4">
                  <p:embed/>
                </p:oleObj>
              </mc:Choice>
              <mc:Fallback>
                <p:oleObj name="Equation" r:id="rId35" imgW="164957" imgH="241091" progId="Equation.DSMT4">
                  <p:embed/>
                  <p:pic>
                    <p:nvPicPr>
                      <p:cNvPr id="44" name="对象 43"/>
                      <p:cNvPicPr>
                        <a:picLocks noChangeAspect="1" noChangeArrowheads="1"/>
                      </p:cNvPicPr>
                      <p:nvPr/>
                    </p:nvPicPr>
                    <p:blipFill>
                      <a:blip r:embed="rId36">
                        <a:extLst>
                          <a:ext uri="{28A0092B-C50C-407E-A947-70E740481C1C}">
                            <a14:useLocalDpi xmlns:a14="http://schemas.microsoft.com/office/drawing/2010/main" val="0"/>
                          </a:ext>
                        </a:extLst>
                      </a:blip>
                      <a:srcRect/>
                      <a:stretch>
                        <a:fillRect/>
                      </a:stretch>
                    </p:blipFill>
                    <p:spPr bwMode="auto">
                      <a:xfrm>
                        <a:off x="798538" y="5067485"/>
                        <a:ext cx="263469" cy="387455"/>
                      </a:xfrm>
                      <a:prstGeom prst="rect">
                        <a:avLst/>
                      </a:prstGeom>
                      <a:noFill/>
                    </p:spPr>
                  </p:pic>
                </p:oleObj>
              </mc:Fallback>
            </mc:AlternateContent>
          </a:graphicData>
        </a:graphic>
      </p:graphicFrame>
      <p:graphicFrame>
        <p:nvGraphicFramePr>
          <p:cNvPr id="46" name="对象 45"/>
          <p:cNvGraphicFramePr>
            <a:graphicFrameLocks noChangeAspect="1"/>
          </p:cNvGraphicFramePr>
          <p:nvPr>
            <p:extLst/>
          </p:nvPr>
        </p:nvGraphicFramePr>
        <p:xfrm>
          <a:off x="1356351" y="5081410"/>
          <a:ext cx="268605" cy="335756"/>
        </p:xfrm>
        <a:graphic>
          <a:graphicData uri="http://schemas.openxmlformats.org/presentationml/2006/ole">
            <mc:AlternateContent xmlns:mc="http://schemas.openxmlformats.org/markup-compatibility/2006">
              <mc:Choice xmlns:v="urn:schemas-microsoft-com:vml" Requires="v">
                <p:oleObj spid="_x0000_s390163" name="Equation" r:id="rId37" imgW="190417" imgH="241195" progId="Equation.DSMT4">
                  <p:embed/>
                </p:oleObj>
              </mc:Choice>
              <mc:Fallback>
                <p:oleObj name="Equation" r:id="rId37" imgW="190417" imgH="241195" progId="Equation.DSMT4">
                  <p:embed/>
                  <p:pic>
                    <p:nvPicPr>
                      <p:cNvPr id="46" name="对象 45"/>
                      <p:cNvPicPr>
                        <a:picLocks noChangeAspect="1" noChangeArrowheads="1"/>
                      </p:cNvPicPr>
                      <p:nvPr/>
                    </p:nvPicPr>
                    <p:blipFill>
                      <a:blip r:embed="rId38">
                        <a:extLst>
                          <a:ext uri="{28A0092B-C50C-407E-A947-70E740481C1C}">
                            <a14:useLocalDpi xmlns:a14="http://schemas.microsoft.com/office/drawing/2010/main" val="0"/>
                          </a:ext>
                        </a:extLst>
                      </a:blip>
                      <a:srcRect/>
                      <a:stretch>
                        <a:fillRect/>
                      </a:stretch>
                    </p:blipFill>
                    <p:spPr bwMode="auto">
                      <a:xfrm>
                        <a:off x="1356351" y="5081410"/>
                        <a:ext cx="268605" cy="335756"/>
                      </a:xfrm>
                      <a:prstGeom prst="rect">
                        <a:avLst/>
                      </a:prstGeom>
                      <a:noFill/>
                    </p:spPr>
                  </p:pic>
                </p:oleObj>
              </mc:Fallback>
            </mc:AlternateContent>
          </a:graphicData>
        </a:graphic>
      </p:graphicFrame>
      <p:graphicFrame>
        <p:nvGraphicFramePr>
          <p:cNvPr id="48" name="对象 47"/>
          <p:cNvGraphicFramePr>
            <a:graphicFrameLocks noChangeAspect="1"/>
          </p:cNvGraphicFramePr>
          <p:nvPr>
            <p:extLst/>
          </p:nvPr>
        </p:nvGraphicFramePr>
        <p:xfrm>
          <a:off x="2323154" y="5158136"/>
          <a:ext cx="463362" cy="218810"/>
        </p:xfrm>
        <a:graphic>
          <a:graphicData uri="http://schemas.openxmlformats.org/presentationml/2006/ole">
            <mc:AlternateContent xmlns:mc="http://schemas.openxmlformats.org/markup-compatibility/2006">
              <mc:Choice xmlns:v="urn:schemas-microsoft-com:vml" Requires="v">
                <p:oleObj spid="_x0000_s390164" name="Equation" r:id="rId39" imgW="342603" imgH="164957" progId="Equation.DSMT4">
                  <p:embed/>
                </p:oleObj>
              </mc:Choice>
              <mc:Fallback>
                <p:oleObj name="Equation" r:id="rId39" imgW="342603" imgH="164957" progId="Equation.DSMT4">
                  <p:embed/>
                  <p:pic>
                    <p:nvPicPr>
                      <p:cNvPr id="48" name="对象 47"/>
                      <p:cNvPicPr>
                        <a:picLocks noChangeAspect="1" noChangeArrowheads="1"/>
                      </p:cNvPicPr>
                      <p:nvPr/>
                    </p:nvPicPr>
                    <p:blipFill>
                      <a:blip r:embed="rId40">
                        <a:extLst>
                          <a:ext uri="{28A0092B-C50C-407E-A947-70E740481C1C}">
                            <a14:useLocalDpi xmlns:a14="http://schemas.microsoft.com/office/drawing/2010/main" val="0"/>
                          </a:ext>
                        </a:extLst>
                      </a:blip>
                      <a:srcRect/>
                      <a:stretch>
                        <a:fillRect/>
                      </a:stretch>
                    </p:blipFill>
                    <p:spPr bwMode="auto">
                      <a:xfrm>
                        <a:off x="2323154" y="5158136"/>
                        <a:ext cx="463362" cy="218810"/>
                      </a:xfrm>
                      <a:prstGeom prst="rect">
                        <a:avLst/>
                      </a:prstGeom>
                      <a:noFill/>
                    </p:spPr>
                  </p:pic>
                </p:oleObj>
              </mc:Fallback>
            </mc:AlternateContent>
          </a:graphicData>
        </a:graphic>
      </p:graphicFrame>
      <p:graphicFrame>
        <p:nvGraphicFramePr>
          <p:cNvPr id="50" name="对象 49"/>
          <p:cNvGraphicFramePr>
            <a:graphicFrameLocks noChangeAspect="1"/>
          </p:cNvGraphicFramePr>
          <p:nvPr>
            <p:extLst/>
          </p:nvPr>
        </p:nvGraphicFramePr>
        <p:xfrm>
          <a:off x="3037213" y="5096300"/>
          <a:ext cx="804596" cy="305973"/>
        </p:xfrm>
        <a:graphic>
          <a:graphicData uri="http://schemas.openxmlformats.org/presentationml/2006/ole">
            <mc:AlternateContent xmlns:mc="http://schemas.openxmlformats.org/markup-compatibility/2006">
              <mc:Choice xmlns:v="urn:schemas-microsoft-com:vml" Requires="v">
                <p:oleObj spid="_x0000_s390165" name="Equation" r:id="rId41" imgW="672808" imgH="253890" progId="Equation.DSMT4">
                  <p:embed/>
                </p:oleObj>
              </mc:Choice>
              <mc:Fallback>
                <p:oleObj name="Equation" r:id="rId41" imgW="672808" imgH="253890" progId="Equation.DSMT4">
                  <p:embed/>
                  <p:pic>
                    <p:nvPicPr>
                      <p:cNvPr id="50" name="对象 49"/>
                      <p:cNvPicPr>
                        <a:picLocks noChangeAspect="1" noChangeArrowheads="1"/>
                      </p:cNvPicPr>
                      <p:nvPr/>
                    </p:nvPicPr>
                    <p:blipFill>
                      <a:blip r:embed="rId42">
                        <a:extLst>
                          <a:ext uri="{28A0092B-C50C-407E-A947-70E740481C1C}">
                            <a14:useLocalDpi xmlns:a14="http://schemas.microsoft.com/office/drawing/2010/main" val="0"/>
                          </a:ext>
                        </a:extLst>
                      </a:blip>
                      <a:srcRect/>
                      <a:stretch>
                        <a:fillRect/>
                      </a:stretch>
                    </p:blipFill>
                    <p:spPr bwMode="auto">
                      <a:xfrm>
                        <a:off x="3037213" y="5096300"/>
                        <a:ext cx="804596" cy="305973"/>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0D753BF-913D-48CF-8C5E-0494F226B0A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484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3001358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par>
                                <p:cTn id="13" presetID="10" presetClass="entr" presetSubtype="0" fill="hold" nodeType="with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500"/>
                                        <p:tgtEl>
                                          <p:spTgt spid="9"/>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fade">
                                      <p:cBhvr>
                                        <p:cTn id="20" dur="500"/>
                                        <p:tgtEl>
                                          <p:spTgt spid="10"/>
                                        </p:tgtEl>
                                      </p:cBhvr>
                                    </p:animEffect>
                                  </p:childTnLst>
                                </p:cTn>
                              </p:par>
                              <p:par>
                                <p:cTn id="21" presetID="10" presetClass="entr" presetSubtype="0" fill="hold" nodeType="with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fade">
                                      <p:cBhvr>
                                        <p:cTn id="23" dur="500"/>
                                        <p:tgtEl>
                                          <p:spTgt spid="12"/>
                                        </p:tgtEl>
                                      </p:cBhvr>
                                    </p:animEffect>
                                  </p:childTnLst>
                                </p:cTn>
                              </p:par>
                              <p:par>
                                <p:cTn id="24" presetID="10" presetClass="entr" presetSubtype="0" fill="hold" nodeType="withEffect">
                                  <p:stCondLst>
                                    <p:cond delay="0"/>
                                  </p:stCondLst>
                                  <p:childTnLst>
                                    <p:set>
                                      <p:cBhvr>
                                        <p:cTn id="25" dur="1" fill="hold">
                                          <p:stCondLst>
                                            <p:cond delay="0"/>
                                          </p:stCondLst>
                                        </p:cTn>
                                        <p:tgtEl>
                                          <p:spTgt spid="14"/>
                                        </p:tgtEl>
                                        <p:attrNameLst>
                                          <p:attrName>style.visibility</p:attrName>
                                        </p:attrNameLst>
                                      </p:cBhvr>
                                      <p:to>
                                        <p:strVal val="visible"/>
                                      </p:to>
                                    </p:set>
                                    <p:animEffect transition="in" filter="fade">
                                      <p:cBhvr>
                                        <p:cTn id="26" dur="500"/>
                                        <p:tgtEl>
                                          <p:spTgt spid="14"/>
                                        </p:tgtEl>
                                      </p:cBhvr>
                                    </p:animEffect>
                                  </p:childTnLst>
                                </p:cTn>
                              </p:par>
                              <p:par>
                                <p:cTn id="27" presetID="10" presetClass="entr" presetSubtype="0" fill="hold" nodeType="withEffect">
                                  <p:stCondLst>
                                    <p:cond delay="0"/>
                                  </p:stCondLst>
                                  <p:childTnLst>
                                    <p:set>
                                      <p:cBhvr>
                                        <p:cTn id="28" dur="1" fill="hold">
                                          <p:stCondLst>
                                            <p:cond delay="0"/>
                                          </p:stCondLst>
                                        </p:cTn>
                                        <p:tgtEl>
                                          <p:spTgt spid="16"/>
                                        </p:tgtEl>
                                        <p:attrNameLst>
                                          <p:attrName>style.visibility</p:attrName>
                                        </p:attrNameLst>
                                      </p:cBhvr>
                                      <p:to>
                                        <p:strVal val="visible"/>
                                      </p:to>
                                    </p:set>
                                    <p:animEffect transition="in" filter="fade">
                                      <p:cBhvr>
                                        <p:cTn id="29" dur="500"/>
                                        <p:tgtEl>
                                          <p:spTgt spid="16"/>
                                        </p:tgtEl>
                                      </p:cBhvr>
                                    </p:animEffect>
                                  </p:childTnLst>
                                </p:cTn>
                              </p:par>
                              <p:par>
                                <p:cTn id="30" presetID="10" presetClass="entr" presetSubtype="0" fill="hold" nodeType="withEffect">
                                  <p:stCondLst>
                                    <p:cond delay="0"/>
                                  </p:stCondLst>
                                  <p:childTnLst>
                                    <p:set>
                                      <p:cBhvr>
                                        <p:cTn id="31" dur="1" fill="hold">
                                          <p:stCondLst>
                                            <p:cond delay="0"/>
                                          </p:stCondLst>
                                        </p:cTn>
                                        <p:tgtEl>
                                          <p:spTgt spid="18"/>
                                        </p:tgtEl>
                                        <p:attrNameLst>
                                          <p:attrName>style.visibility</p:attrName>
                                        </p:attrNameLst>
                                      </p:cBhvr>
                                      <p:to>
                                        <p:strVal val="visible"/>
                                      </p:to>
                                    </p:set>
                                    <p:animEffect transition="in" filter="fade">
                                      <p:cBhvr>
                                        <p:cTn id="32" dur="500"/>
                                        <p:tgtEl>
                                          <p:spTgt spid="18"/>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22"/>
                                        </p:tgtEl>
                                        <p:attrNameLst>
                                          <p:attrName>style.visibility</p:attrName>
                                        </p:attrNameLst>
                                      </p:cBhvr>
                                      <p:to>
                                        <p:strVal val="visible"/>
                                      </p:to>
                                    </p:set>
                                    <p:animEffect transition="in" filter="fade">
                                      <p:cBhvr>
                                        <p:cTn id="37" dur="500"/>
                                        <p:tgtEl>
                                          <p:spTgt spid="22"/>
                                        </p:tgtEl>
                                      </p:cBhvr>
                                    </p:animEffect>
                                  </p:childTnLst>
                                </p:cTn>
                              </p:par>
                              <p:par>
                                <p:cTn id="38" presetID="10" presetClass="entr" presetSubtype="0" fill="hold" nodeType="withEffect">
                                  <p:stCondLst>
                                    <p:cond delay="0"/>
                                  </p:stCondLst>
                                  <p:childTnLst>
                                    <p:set>
                                      <p:cBhvr>
                                        <p:cTn id="39" dur="1" fill="hold">
                                          <p:stCondLst>
                                            <p:cond delay="0"/>
                                          </p:stCondLst>
                                        </p:cTn>
                                        <p:tgtEl>
                                          <p:spTgt spid="24"/>
                                        </p:tgtEl>
                                        <p:attrNameLst>
                                          <p:attrName>style.visibility</p:attrName>
                                        </p:attrNameLst>
                                      </p:cBhvr>
                                      <p:to>
                                        <p:strVal val="visible"/>
                                      </p:to>
                                    </p:set>
                                    <p:animEffect transition="in" filter="fade">
                                      <p:cBhvr>
                                        <p:cTn id="40" dur="500"/>
                                        <p:tgtEl>
                                          <p:spTgt spid="24"/>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25"/>
                                        </p:tgtEl>
                                        <p:attrNameLst>
                                          <p:attrName>style.visibility</p:attrName>
                                        </p:attrNameLst>
                                      </p:cBhvr>
                                      <p:to>
                                        <p:strVal val="visible"/>
                                      </p:to>
                                    </p:set>
                                    <p:animEffect transition="in" filter="fade">
                                      <p:cBhvr>
                                        <p:cTn id="43" dur="500"/>
                                        <p:tgtEl>
                                          <p:spTgt spid="25"/>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nodeType="clickEffect">
                                  <p:stCondLst>
                                    <p:cond delay="0"/>
                                  </p:stCondLst>
                                  <p:childTnLst>
                                    <p:set>
                                      <p:cBhvr>
                                        <p:cTn id="47" dur="1" fill="hold">
                                          <p:stCondLst>
                                            <p:cond delay="0"/>
                                          </p:stCondLst>
                                        </p:cTn>
                                        <p:tgtEl>
                                          <p:spTgt spid="28"/>
                                        </p:tgtEl>
                                        <p:attrNameLst>
                                          <p:attrName>style.visibility</p:attrName>
                                        </p:attrNameLst>
                                      </p:cBhvr>
                                      <p:to>
                                        <p:strVal val="visible"/>
                                      </p:to>
                                    </p:set>
                                    <p:animEffect transition="in" filter="fade">
                                      <p:cBhvr>
                                        <p:cTn id="48" dur="500"/>
                                        <p:tgtEl>
                                          <p:spTgt spid="28"/>
                                        </p:tgtEl>
                                      </p:cBhvr>
                                    </p:animEffect>
                                  </p:childTnLst>
                                </p:cTn>
                              </p:par>
                              <p:par>
                                <p:cTn id="49" presetID="10" presetClass="entr" presetSubtype="0" fill="hold" nodeType="withEffect">
                                  <p:stCondLst>
                                    <p:cond delay="0"/>
                                  </p:stCondLst>
                                  <p:childTnLst>
                                    <p:set>
                                      <p:cBhvr>
                                        <p:cTn id="50" dur="1" fill="hold">
                                          <p:stCondLst>
                                            <p:cond delay="0"/>
                                          </p:stCondLst>
                                        </p:cTn>
                                        <p:tgtEl>
                                          <p:spTgt spid="32"/>
                                        </p:tgtEl>
                                        <p:attrNameLst>
                                          <p:attrName>style.visibility</p:attrName>
                                        </p:attrNameLst>
                                      </p:cBhvr>
                                      <p:to>
                                        <p:strVal val="visible"/>
                                      </p:to>
                                    </p:set>
                                    <p:animEffect transition="in" filter="fade">
                                      <p:cBhvr>
                                        <p:cTn id="51" dur="500"/>
                                        <p:tgtEl>
                                          <p:spTgt spid="32"/>
                                        </p:tgtEl>
                                      </p:cBhvr>
                                    </p:animEffect>
                                  </p:childTnLst>
                                </p:cTn>
                              </p:par>
                              <p:par>
                                <p:cTn id="52" presetID="10" presetClass="entr" presetSubtype="0" fill="hold" nodeType="withEffect">
                                  <p:stCondLst>
                                    <p:cond delay="0"/>
                                  </p:stCondLst>
                                  <p:childTnLst>
                                    <p:set>
                                      <p:cBhvr>
                                        <p:cTn id="53" dur="1" fill="hold">
                                          <p:stCondLst>
                                            <p:cond delay="0"/>
                                          </p:stCondLst>
                                        </p:cTn>
                                        <p:tgtEl>
                                          <p:spTgt spid="30"/>
                                        </p:tgtEl>
                                        <p:attrNameLst>
                                          <p:attrName>style.visibility</p:attrName>
                                        </p:attrNameLst>
                                      </p:cBhvr>
                                      <p:to>
                                        <p:strVal val="visible"/>
                                      </p:to>
                                    </p:set>
                                    <p:animEffect transition="in" filter="fade">
                                      <p:cBhvr>
                                        <p:cTn id="54" dur="500"/>
                                        <p:tgtEl>
                                          <p:spTgt spid="30"/>
                                        </p:tgtEl>
                                      </p:cBhvr>
                                    </p:animEffect>
                                  </p:childTnLst>
                                </p:cTn>
                              </p:par>
                              <p:par>
                                <p:cTn id="55" presetID="10" presetClass="entr" presetSubtype="0" fill="hold" nodeType="withEffect">
                                  <p:stCondLst>
                                    <p:cond delay="0"/>
                                  </p:stCondLst>
                                  <p:childTnLst>
                                    <p:set>
                                      <p:cBhvr>
                                        <p:cTn id="56" dur="1" fill="hold">
                                          <p:stCondLst>
                                            <p:cond delay="0"/>
                                          </p:stCondLst>
                                        </p:cTn>
                                        <p:tgtEl>
                                          <p:spTgt spid="34"/>
                                        </p:tgtEl>
                                        <p:attrNameLst>
                                          <p:attrName>style.visibility</p:attrName>
                                        </p:attrNameLst>
                                      </p:cBhvr>
                                      <p:to>
                                        <p:strVal val="visible"/>
                                      </p:to>
                                    </p:set>
                                    <p:animEffect transition="in" filter="fade">
                                      <p:cBhvr>
                                        <p:cTn id="57" dur="500"/>
                                        <p:tgtEl>
                                          <p:spTgt spid="34"/>
                                        </p:tgtEl>
                                      </p:cBhvr>
                                    </p:animEffect>
                                  </p:childTnLst>
                                </p:cTn>
                              </p:par>
                              <p:par>
                                <p:cTn id="58" presetID="10" presetClass="entr" presetSubtype="0" fill="hold" nodeType="withEffect">
                                  <p:stCondLst>
                                    <p:cond delay="0"/>
                                  </p:stCondLst>
                                  <p:childTnLst>
                                    <p:set>
                                      <p:cBhvr>
                                        <p:cTn id="59" dur="1" fill="hold">
                                          <p:stCondLst>
                                            <p:cond delay="0"/>
                                          </p:stCondLst>
                                        </p:cTn>
                                        <p:tgtEl>
                                          <p:spTgt spid="36"/>
                                        </p:tgtEl>
                                        <p:attrNameLst>
                                          <p:attrName>style.visibility</p:attrName>
                                        </p:attrNameLst>
                                      </p:cBhvr>
                                      <p:to>
                                        <p:strVal val="visible"/>
                                      </p:to>
                                    </p:set>
                                    <p:animEffect transition="in" filter="fade">
                                      <p:cBhvr>
                                        <p:cTn id="60" dur="500"/>
                                        <p:tgtEl>
                                          <p:spTgt spid="36"/>
                                        </p:tgtEl>
                                      </p:cBhvr>
                                    </p:animEffect>
                                  </p:childTnLst>
                                </p:cTn>
                              </p:par>
                              <p:par>
                                <p:cTn id="61" presetID="10" presetClass="entr" presetSubtype="0" fill="hold" nodeType="withEffect">
                                  <p:stCondLst>
                                    <p:cond delay="0"/>
                                  </p:stCondLst>
                                  <p:childTnLst>
                                    <p:set>
                                      <p:cBhvr>
                                        <p:cTn id="62" dur="1" fill="hold">
                                          <p:stCondLst>
                                            <p:cond delay="0"/>
                                          </p:stCondLst>
                                        </p:cTn>
                                        <p:tgtEl>
                                          <p:spTgt spid="38"/>
                                        </p:tgtEl>
                                        <p:attrNameLst>
                                          <p:attrName>style.visibility</p:attrName>
                                        </p:attrNameLst>
                                      </p:cBhvr>
                                      <p:to>
                                        <p:strVal val="visible"/>
                                      </p:to>
                                    </p:set>
                                    <p:animEffect transition="in" filter="fade">
                                      <p:cBhvr>
                                        <p:cTn id="63" dur="500"/>
                                        <p:tgtEl>
                                          <p:spTgt spid="38"/>
                                        </p:tgtEl>
                                      </p:cBhvr>
                                    </p:animEffect>
                                  </p:childTnLst>
                                </p:cTn>
                              </p:par>
                              <p:par>
                                <p:cTn id="64" presetID="10" presetClass="entr" presetSubtype="0" fill="hold" nodeType="withEffect">
                                  <p:stCondLst>
                                    <p:cond delay="0"/>
                                  </p:stCondLst>
                                  <p:childTnLst>
                                    <p:set>
                                      <p:cBhvr>
                                        <p:cTn id="65" dur="1" fill="hold">
                                          <p:stCondLst>
                                            <p:cond delay="0"/>
                                          </p:stCondLst>
                                        </p:cTn>
                                        <p:tgtEl>
                                          <p:spTgt spid="40"/>
                                        </p:tgtEl>
                                        <p:attrNameLst>
                                          <p:attrName>style.visibility</p:attrName>
                                        </p:attrNameLst>
                                      </p:cBhvr>
                                      <p:to>
                                        <p:strVal val="visible"/>
                                      </p:to>
                                    </p:set>
                                    <p:animEffect transition="in" filter="fade">
                                      <p:cBhvr>
                                        <p:cTn id="66" dur="500"/>
                                        <p:tgtEl>
                                          <p:spTgt spid="40"/>
                                        </p:tgtEl>
                                      </p:cBhvr>
                                    </p:animEffect>
                                  </p:childTnLst>
                                </p:cTn>
                              </p:par>
                              <p:par>
                                <p:cTn id="67" presetID="10" presetClass="entr" presetSubtype="0" fill="hold" nodeType="withEffect">
                                  <p:stCondLst>
                                    <p:cond delay="0"/>
                                  </p:stCondLst>
                                  <p:childTnLst>
                                    <p:set>
                                      <p:cBhvr>
                                        <p:cTn id="68" dur="1" fill="hold">
                                          <p:stCondLst>
                                            <p:cond delay="0"/>
                                          </p:stCondLst>
                                        </p:cTn>
                                        <p:tgtEl>
                                          <p:spTgt spid="42"/>
                                        </p:tgtEl>
                                        <p:attrNameLst>
                                          <p:attrName>style.visibility</p:attrName>
                                        </p:attrNameLst>
                                      </p:cBhvr>
                                      <p:to>
                                        <p:strVal val="visible"/>
                                      </p:to>
                                    </p:set>
                                    <p:animEffect transition="in" filter="fade">
                                      <p:cBhvr>
                                        <p:cTn id="69" dur="500"/>
                                        <p:tgtEl>
                                          <p:spTgt spid="42"/>
                                        </p:tgtEl>
                                      </p:cBhvr>
                                    </p:animEffect>
                                  </p:childTnLst>
                                </p:cTn>
                              </p:par>
                              <p:par>
                                <p:cTn id="70" presetID="10" presetClass="entr" presetSubtype="0" fill="hold" nodeType="withEffect">
                                  <p:stCondLst>
                                    <p:cond delay="0"/>
                                  </p:stCondLst>
                                  <p:childTnLst>
                                    <p:set>
                                      <p:cBhvr>
                                        <p:cTn id="71" dur="1" fill="hold">
                                          <p:stCondLst>
                                            <p:cond delay="0"/>
                                          </p:stCondLst>
                                        </p:cTn>
                                        <p:tgtEl>
                                          <p:spTgt spid="50"/>
                                        </p:tgtEl>
                                        <p:attrNameLst>
                                          <p:attrName>style.visibility</p:attrName>
                                        </p:attrNameLst>
                                      </p:cBhvr>
                                      <p:to>
                                        <p:strVal val="visible"/>
                                      </p:to>
                                    </p:set>
                                    <p:animEffect transition="in" filter="fade">
                                      <p:cBhvr>
                                        <p:cTn id="72" dur="500"/>
                                        <p:tgtEl>
                                          <p:spTgt spid="50"/>
                                        </p:tgtEl>
                                      </p:cBhvr>
                                    </p:animEffect>
                                  </p:childTnLst>
                                </p:cTn>
                              </p:par>
                              <p:par>
                                <p:cTn id="73" presetID="10" presetClass="entr" presetSubtype="0" fill="hold" nodeType="withEffect">
                                  <p:stCondLst>
                                    <p:cond delay="0"/>
                                  </p:stCondLst>
                                  <p:childTnLst>
                                    <p:set>
                                      <p:cBhvr>
                                        <p:cTn id="74" dur="1" fill="hold">
                                          <p:stCondLst>
                                            <p:cond delay="0"/>
                                          </p:stCondLst>
                                        </p:cTn>
                                        <p:tgtEl>
                                          <p:spTgt spid="48"/>
                                        </p:tgtEl>
                                        <p:attrNameLst>
                                          <p:attrName>style.visibility</p:attrName>
                                        </p:attrNameLst>
                                      </p:cBhvr>
                                      <p:to>
                                        <p:strVal val="visible"/>
                                      </p:to>
                                    </p:set>
                                    <p:animEffect transition="in" filter="fade">
                                      <p:cBhvr>
                                        <p:cTn id="75" dur="500"/>
                                        <p:tgtEl>
                                          <p:spTgt spid="48"/>
                                        </p:tgtEl>
                                      </p:cBhvr>
                                    </p:animEffect>
                                  </p:childTnLst>
                                </p:cTn>
                              </p:par>
                              <p:par>
                                <p:cTn id="76" presetID="10" presetClass="entr" presetSubtype="0" fill="hold" nodeType="withEffect">
                                  <p:stCondLst>
                                    <p:cond delay="0"/>
                                  </p:stCondLst>
                                  <p:childTnLst>
                                    <p:set>
                                      <p:cBhvr>
                                        <p:cTn id="77" dur="1" fill="hold">
                                          <p:stCondLst>
                                            <p:cond delay="0"/>
                                          </p:stCondLst>
                                        </p:cTn>
                                        <p:tgtEl>
                                          <p:spTgt spid="46"/>
                                        </p:tgtEl>
                                        <p:attrNameLst>
                                          <p:attrName>style.visibility</p:attrName>
                                        </p:attrNameLst>
                                      </p:cBhvr>
                                      <p:to>
                                        <p:strVal val="visible"/>
                                      </p:to>
                                    </p:set>
                                    <p:animEffect transition="in" filter="fade">
                                      <p:cBhvr>
                                        <p:cTn id="78" dur="500"/>
                                        <p:tgtEl>
                                          <p:spTgt spid="46"/>
                                        </p:tgtEl>
                                      </p:cBhvr>
                                    </p:animEffect>
                                  </p:childTnLst>
                                </p:cTn>
                              </p:par>
                              <p:par>
                                <p:cTn id="79" presetID="10" presetClass="entr" presetSubtype="0" fill="hold" nodeType="withEffect">
                                  <p:stCondLst>
                                    <p:cond delay="0"/>
                                  </p:stCondLst>
                                  <p:childTnLst>
                                    <p:set>
                                      <p:cBhvr>
                                        <p:cTn id="80" dur="1" fill="hold">
                                          <p:stCondLst>
                                            <p:cond delay="0"/>
                                          </p:stCondLst>
                                        </p:cTn>
                                        <p:tgtEl>
                                          <p:spTgt spid="44"/>
                                        </p:tgtEl>
                                        <p:attrNameLst>
                                          <p:attrName>style.visibility</p:attrName>
                                        </p:attrNameLst>
                                      </p:cBhvr>
                                      <p:to>
                                        <p:strVal val="visible"/>
                                      </p:to>
                                    </p:set>
                                    <p:animEffect transition="in" filter="fade">
                                      <p:cBhvr>
                                        <p:cTn id="81" dur="500"/>
                                        <p:tgtEl>
                                          <p:spTgt spid="44"/>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26"/>
                                        </p:tgtEl>
                                        <p:attrNameLst>
                                          <p:attrName>style.visibility</p:attrName>
                                        </p:attrNameLst>
                                      </p:cBhvr>
                                      <p:to>
                                        <p:strVal val="visible"/>
                                      </p:to>
                                    </p:set>
                                    <p:animEffect transition="in" filter="fade">
                                      <p:cBhvr>
                                        <p:cTn id="84"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p:bldP spid="25" grpId="0"/>
      <p:bldP spid="26" grpId="0"/>
    </p:bldLst>
  </p:timing>
</p:sld>
</file>

<file path=ppt/slides/slide4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77190" y="1116752"/>
            <a:ext cx="789813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由式（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4-45</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）可看出，变换后的子系统状态</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即为系统的输出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，故可直接利用而无需对其重构。这里所要重构的仅是</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维子系统状态</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4962762" y="1137296"/>
          <a:ext cx="240030" cy="360045"/>
        </p:xfrm>
        <a:graphic>
          <a:graphicData uri="http://schemas.openxmlformats.org/presentationml/2006/ole">
            <mc:AlternateContent xmlns:mc="http://schemas.openxmlformats.org/markup-compatibility/2006">
              <mc:Choice xmlns:v="urn:schemas-microsoft-com:vml" Requires="v">
                <p:oleObj spid="_x0000_s391170" name="Equation" r:id="rId3" imgW="152334" imgH="228501" progId="Equation.DSMT4">
                  <p:embed/>
                </p:oleObj>
              </mc:Choice>
              <mc:Fallback>
                <p:oleObj name="Equation" r:id="rId3" imgW="152334" imgH="228501"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962762" y="1137296"/>
                        <a:ext cx="240030" cy="360045"/>
                      </a:xfrm>
                      <a:prstGeom prst="rect">
                        <a:avLst/>
                      </a:prstGeom>
                      <a:noFill/>
                    </p:spPr>
                  </p:pic>
                </p:oleObj>
              </mc:Fallback>
            </mc:AlternateContent>
          </a:graphicData>
        </a:graphic>
      </p:graphicFrame>
      <p:sp>
        <p:nvSpPr>
          <p:cNvPr id="7" name="Rectangle 4"/>
          <p:cNvSpPr>
            <a:spLocks noChangeArrowheads="1"/>
          </p:cNvSpPr>
          <p:nvPr/>
        </p:nvSpPr>
        <p:spPr bwMode="auto">
          <a:xfrm>
            <a:off x="2446021" y="193288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6903720" y="1210212"/>
          <a:ext cx="205740" cy="233172"/>
        </p:xfrm>
        <a:graphic>
          <a:graphicData uri="http://schemas.openxmlformats.org/presentationml/2006/ole">
            <mc:AlternateContent xmlns:mc="http://schemas.openxmlformats.org/markup-compatibility/2006">
              <mc:Choice xmlns:v="urn:schemas-microsoft-com:vml" Requires="v">
                <p:oleObj spid="_x0000_s391171" name="Equation" r:id="rId5" imgW="139579" imgH="164957" progId="Equation.DSMT4">
                  <p:embed/>
                </p:oleObj>
              </mc:Choice>
              <mc:Fallback>
                <p:oleObj name="Equation" r:id="rId5" imgW="139579" imgH="164957"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903720" y="1210212"/>
                        <a:ext cx="205740" cy="233172"/>
                      </a:xfrm>
                      <a:prstGeom prst="rect">
                        <a:avLst/>
                      </a:prstGeom>
                      <a:noFill/>
                    </p:spPr>
                  </p:pic>
                </p:oleObj>
              </mc:Fallback>
            </mc:AlternateContent>
          </a:graphicData>
        </a:graphic>
      </p:graphicFrame>
      <p:sp>
        <p:nvSpPr>
          <p:cNvPr id="9" name="Rectangle 6"/>
          <p:cNvSpPr>
            <a:spLocks noChangeArrowheads="1"/>
          </p:cNvSpPr>
          <p:nvPr/>
        </p:nvSpPr>
        <p:spPr bwMode="auto">
          <a:xfrm>
            <a:off x="3657601" y="183644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4815958" y="1538825"/>
          <a:ext cx="533638" cy="300171"/>
        </p:xfrm>
        <a:graphic>
          <a:graphicData uri="http://schemas.openxmlformats.org/presentationml/2006/ole">
            <mc:AlternateContent xmlns:mc="http://schemas.openxmlformats.org/markup-compatibility/2006">
              <mc:Choice xmlns:v="urn:schemas-microsoft-com:vml" Requires="v">
                <p:oleObj spid="_x0000_s391172" name="Equation" r:id="rId7" imgW="457002" imgH="253890" progId="Equation.DSMT4">
                  <p:embed/>
                </p:oleObj>
              </mc:Choice>
              <mc:Fallback>
                <p:oleObj name="Equation" r:id="rId7" imgW="457002" imgH="253890"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815958" y="1538825"/>
                        <a:ext cx="533638" cy="300171"/>
                      </a:xfrm>
                      <a:prstGeom prst="rect">
                        <a:avLst/>
                      </a:prstGeom>
                      <a:noFill/>
                    </p:spPr>
                  </p:pic>
                </p:oleObj>
              </mc:Fallback>
            </mc:AlternateContent>
          </a:graphicData>
        </a:graphic>
      </p:graphicFrame>
      <p:sp>
        <p:nvSpPr>
          <p:cNvPr id="11" name="Rectangle 8"/>
          <p:cNvSpPr>
            <a:spLocks noChangeArrowheads="1"/>
          </p:cNvSpPr>
          <p:nvPr/>
        </p:nvSpPr>
        <p:spPr bwMode="auto">
          <a:xfrm>
            <a:off x="5151358" y="191859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6755131" y="1507304"/>
          <a:ext cx="251459" cy="355001"/>
        </p:xfrm>
        <a:graphic>
          <a:graphicData uri="http://schemas.openxmlformats.org/presentationml/2006/ole">
            <mc:AlternateContent xmlns:mc="http://schemas.openxmlformats.org/markup-compatibility/2006">
              <mc:Choice xmlns:v="urn:schemas-microsoft-com:vml" Requires="v">
                <p:oleObj spid="_x0000_s391173" name="Equation" r:id="rId9" imgW="165028" imgH="228501" progId="Equation.DSMT4">
                  <p:embed/>
                </p:oleObj>
              </mc:Choice>
              <mc:Fallback>
                <p:oleObj name="Equation" r:id="rId9" imgW="165028" imgH="228501" progId="Equation.DSMT4">
                  <p:embed/>
                  <p:pic>
                    <p:nvPicPr>
                      <p:cNvPr id="12" name="对象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755131" y="1507304"/>
                        <a:ext cx="251459" cy="355001"/>
                      </a:xfrm>
                      <a:prstGeom prst="rect">
                        <a:avLst/>
                      </a:prstGeom>
                      <a:noFill/>
                    </p:spPr>
                  </p:pic>
                </p:oleObj>
              </mc:Fallback>
            </mc:AlternateContent>
          </a:graphicData>
        </a:graphic>
      </p:graphicFrame>
      <p:sp>
        <p:nvSpPr>
          <p:cNvPr id="16" name="矩形 15"/>
          <p:cNvSpPr/>
          <p:nvPr/>
        </p:nvSpPr>
        <p:spPr>
          <a:xfrm>
            <a:off x="377190" y="1858777"/>
            <a:ext cx="6160770"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由式（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4-45</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），导出相对于</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的状态方程和输出方程：</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7" name="Rectangle 13"/>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8" name="对象 17"/>
          <p:cNvGraphicFramePr>
            <a:graphicFrameLocks noChangeAspect="1"/>
          </p:cNvGraphicFramePr>
          <p:nvPr>
            <p:extLst/>
          </p:nvPr>
        </p:nvGraphicFramePr>
        <p:xfrm>
          <a:off x="3349707" y="1898280"/>
          <a:ext cx="215737" cy="304569"/>
        </p:xfrm>
        <a:graphic>
          <a:graphicData uri="http://schemas.openxmlformats.org/presentationml/2006/ole">
            <mc:AlternateContent xmlns:mc="http://schemas.openxmlformats.org/markup-compatibility/2006">
              <mc:Choice xmlns:v="urn:schemas-microsoft-com:vml" Requires="v">
                <p:oleObj spid="_x0000_s391174" name="Equation" r:id="rId11" imgW="165028" imgH="228501" progId="Equation.DSMT4">
                  <p:embed/>
                </p:oleObj>
              </mc:Choice>
              <mc:Fallback>
                <p:oleObj name="Equation" r:id="rId11" imgW="165028" imgH="228501" progId="Equation.DSMT4">
                  <p:embed/>
                  <p:pic>
                    <p:nvPicPr>
                      <p:cNvPr id="18" name="对象 1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349707" y="1898280"/>
                        <a:ext cx="215737" cy="304569"/>
                      </a:xfrm>
                      <a:prstGeom prst="rect">
                        <a:avLst/>
                      </a:prstGeom>
                      <a:noFill/>
                    </p:spPr>
                  </p:pic>
                </p:oleObj>
              </mc:Fallback>
            </mc:AlternateContent>
          </a:graphicData>
        </a:graphic>
      </p:graphicFrame>
      <p:graphicFrame>
        <p:nvGraphicFramePr>
          <p:cNvPr id="20" name="对象 19"/>
          <p:cNvGraphicFramePr>
            <a:graphicFrameLocks noChangeAspect="1"/>
          </p:cNvGraphicFramePr>
          <p:nvPr>
            <p:extLst/>
          </p:nvPr>
        </p:nvGraphicFramePr>
        <p:xfrm>
          <a:off x="2794422" y="2299290"/>
          <a:ext cx="2168341" cy="732353"/>
        </p:xfrm>
        <a:graphic>
          <a:graphicData uri="http://schemas.openxmlformats.org/presentationml/2006/ole">
            <mc:AlternateContent xmlns:mc="http://schemas.openxmlformats.org/markup-compatibility/2006">
              <mc:Choice xmlns:v="urn:schemas-microsoft-com:vml" Requires="v">
                <p:oleObj spid="_x0000_s391175" name="Equation" r:id="rId13" imgW="1435100" imgH="482600" progId="Equation.DSMT4">
                  <p:embed/>
                </p:oleObj>
              </mc:Choice>
              <mc:Fallback>
                <p:oleObj name="Equation" r:id="rId13" imgW="1435100" imgH="482600" progId="Equation.DSMT4">
                  <p:embed/>
                  <p:pic>
                    <p:nvPicPr>
                      <p:cNvPr id="20" name="对象 1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794422" y="2299290"/>
                        <a:ext cx="2168341" cy="732353"/>
                      </a:xfrm>
                      <a:prstGeom prst="rect">
                        <a:avLst/>
                      </a:prstGeom>
                      <a:noFill/>
                    </p:spPr>
                  </p:pic>
                </p:oleObj>
              </mc:Fallback>
            </mc:AlternateContent>
          </a:graphicData>
        </a:graphic>
      </p:graphicFrame>
      <p:sp>
        <p:nvSpPr>
          <p:cNvPr id="21" name="矩形 20"/>
          <p:cNvSpPr/>
          <p:nvPr/>
        </p:nvSpPr>
        <p:spPr>
          <a:xfrm>
            <a:off x="7205796" y="2475341"/>
            <a:ext cx="1069524" cy="438582"/>
          </a:xfrm>
          <a:prstGeom prst="rect">
            <a:avLst/>
          </a:prstGeom>
        </p:spPr>
        <p:txBody>
          <a:bodyPr wrap="none">
            <a:spAutoFit/>
          </a:bodyPr>
          <a:lstStyle/>
          <a:p>
            <a:pPr marL="0" marR="0" lvl="0" indent="0" algn="r" defTabSz="914400" rtl="0" eaLnBrk="1" fontAlgn="auto" latinLnBrk="1"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4-46</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2" name="矩形 21"/>
          <p:cNvSpPr/>
          <p:nvPr/>
        </p:nvSpPr>
        <p:spPr>
          <a:xfrm>
            <a:off x="377190" y="3184215"/>
            <a:ext cx="789813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进而定义输入</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，输出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。那么还可以把式（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4-46</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）表示为如下的规范形式</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24" name="对象 23"/>
          <p:cNvGraphicFramePr>
            <a:graphicFrameLocks noChangeAspect="1"/>
          </p:cNvGraphicFramePr>
          <p:nvPr>
            <p:extLst/>
          </p:nvPr>
        </p:nvGraphicFramePr>
        <p:xfrm>
          <a:off x="2075476" y="3243313"/>
          <a:ext cx="1274231" cy="321776"/>
        </p:xfrm>
        <a:graphic>
          <a:graphicData uri="http://schemas.openxmlformats.org/presentationml/2006/ole">
            <mc:AlternateContent xmlns:mc="http://schemas.openxmlformats.org/markup-compatibility/2006">
              <mc:Choice xmlns:v="urn:schemas-microsoft-com:vml" Requires="v">
                <p:oleObj spid="_x0000_s391176" name="Equation" r:id="rId15" imgW="939392" imgH="241195" progId="Equation.DSMT4">
                  <p:embed/>
                </p:oleObj>
              </mc:Choice>
              <mc:Fallback>
                <p:oleObj name="Equation" r:id="rId15" imgW="939392" imgH="241195" progId="Equation.DSMT4">
                  <p:embed/>
                  <p:pic>
                    <p:nvPicPr>
                      <p:cNvPr id="24" name="对象 2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075476" y="3243313"/>
                        <a:ext cx="1274231" cy="321776"/>
                      </a:xfrm>
                      <a:prstGeom prst="rect">
                        <a:avLst/>
                      </a:prstGeom>
                      <a:noFill/>
                    </p:spPr>
                  </p:pic>
                </p:oleObj>
              </mc:Fallback>
            </mc:AlternateContent>
          </a:graphicData>
        </a:graphic>
      </p:graphicFrame>
      <p:graphicFrame>
        <p:nvGraphicFramePr>
          <p:cNvPr id="26" name="对象 25"/>
          <p:cNvGraphicFramePr>
            <a:graphicFrameLocks noChangeAspect="1"/>
          </p:cNvGraphicFramePr>
          <p:nvPr>
            <p:extLst/>
          </p:nvPr>
        </p:nvGraphicFramePr>
        <p:xfrm>
          <a:off x="4109083" y="3260527"/>
          <a:ext cx="1413749" cy="287348"/>
        </p:xfrm>
        <a:graphic>
          <a:graphicData uri="http://schemas.openxmlformats.org/presentationml/2006/ole">
            <mc:AlternateContent xmlns:mc="http://schemas.openxmlformats.org/markup-compatibility/2006">
              <mc:Choice xmlns:v="urn:schemas-microsoft-com:vml" Requires="v">
                <p:oleObj spid="_x0000_s391177" name="Equation" r:id="rId17" imgW="1168400" imgH="241300" progId="Equation.DSMT4">
                  <p:embed/>
                </p:oleObj>
              </mc:Choice>
              <mc:Fallback>
                <p:oleObj name="Equation" r:id="rId17" imgW="1168400" imgH="241300" progId="Equation.DSMT4">
                  <p:embed/>
                  <p:pic>
                    <p:nvPicPr>
                      <p:cNvPr id="26" name="对象 2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109083" y="3260527"/>
                        <a:ext cx="1413749" cy="287348"/>
                      </a:xfrm>
                      <a:prstGeom prst="rect">
                        <a:avLst/>
                      </a:prstGeom>
                      <a:noFill/>
                    </p:spPr>
                  </p:pic>
                </p:oleObj>
              </mc:Fallback>
            </mc:AlternateContent>
          </a:graphicData>
        </a:graphic>
      </p:graphicFrame>
      <p:graphicFrame>
        <p:nvGraphicFramePr>
          <p:cNvPr id="28" name="对象 27"/>
          <p:cNvGraphicFramePr>
            <a:graphicFrameLocks noChangeAspect="1"/>
          </p:cNvGraphicFramePr>
          <p:nvPr>
            <p:extLst/>
          </p:nvPr>
        </p:nvGraphicFramePr>
        <p:xfrm>
          <a:off x="2765358" y="3956805"/>
          <a:ext cx="2687449" cy="375342"/>
        </p:xfrm>
        <a:graphic>
          <a:graphicData uri="http://schemas.openxmlformats.org/presentationml/2006/ole">
            <mc:AlternateContent xmlns:mc="http://schemas.openxmlformats.org/markup-compatibility/2006">
              <mc:Choice xmlns:v="urn:schemas-microsoft-com:vml" Requires="v">
                <p:oleObj spid="_x0000_s391178" name="Equation" r:id="rId19" imgW="1701800" imgH="241300" progId="Equation.DSMT4">
                  <p:embed/>
                </p:oleObj>
              </mc:Choice>
              <mc:Fallback>
                <p:oleObj name="Equation" r:id="rId19" imgW="1701800" imgH="241300" progId="Equation.DSMT4">
                  <p:embed/>
                  <p:pic>
                    <p:nvPicPr>
                      <p:cNvPr id="28" name="对象 2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765358" y="3956805"/>
                        <a:ext cx="2687449" cy="375342"/>
                      </a:xfrm>
                      <a:prstGeom prst="rect">
                        <a:avLst/>
                      </a:prstGeom>
                      <a:noFill/>
                    </p:spPr>
                  </p:pic>
                </p:oleObj>
              </mc:Fallback>
            </mc:AlternateContent>
          </a:graphicData>
        </a:graphic>
      </p:graphicFrame>
      <p:sp>
        <p:nvSpPr>
          <p:cNvPr id="29" name="矩形 28"/>
          <p:cNvSpPr/>
          <p:nvPr/>
        </p:nvSpPr>
        <p:spPr>
          <a:xfrm>
            <a:off x="7251963" y="3985898"/>
            <a:ext cx="1069524"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4-47</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30" name="矩形 29"/>
          <p:cNvSpPr/>
          <p:nvPr/>
        </p:nvSpPr>
        <p:spPr>
          <a:xfrm>
            <a:off x="491490" y="4677922"/>
            <a:ext cx="789813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并且，</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能观测的充分必要条件是</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能观测。式（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4-47</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）便是</a:t>
            </a:r>
            <a:endPar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维子系统的动态方程。</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32" name="对象 31"/>
          <p:cNvGraphicFramePr>
            <a:graphicFrameLocks noChangeAspect="1"/>
          </p:cNvGraphicFramePr>
          <p:nvPr>
            <p:extLst/>
          </p:nvPr>
        </p:nvGraphicFramePr>
        <p:xfrm>
          <a:off x="1394460" y="4745181"/>
          <a:ext cx="789444" cy="313615"/>
        </p:xfrm>
        <a:graphic>
          <a:graphicData uri="http://schemas.openxmlformats.org/presentationml/2006/ole">
            <mc:AlternateContent xmlns:mc="http://schemas.openxmlformats.org/markup-compatibility/2006">
              <mc:Choice xmlns:v="urn:schemas-microsoft-com:vml" Requires="v">
                <p:oleObj spid="_x0000_s391179" name="Equation" r:id="rId21" imgW="698500" imgH="279400" progId="Equation.DSMT4">
                  <p:embed/>
                </p:oleObj>
              </mc:Choice>
              <mc:Fallback>
                <p:oleObj name="Equation" r:id="rId21" imgW="698500" imgH="279400" progId="Equation.DSMT4">
                  <p:embed/>
                  <p:pic>
                    <p:nvPicPr>
                      <p:cNvPr id="32" name="对象 31"/>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1394460" y="4745181"/>
                        <a:ext cx="789444" cy="313615"/>
                      </a:xfrm>
                      <a:prstGeom prst="rect">
                        <a:avLst/>
                      </a:prstGeom>
                      <a:noFill/>
                    </p:spPr>
                  </p:pic>
                </p:oleObj>
              </mc:Fallback>
            </mc:AlternateContent>
          </a:graphicData>
        </a:graphic>
      </p:graphicFrame>
      <p:sp>
        <p:nvSpPr>
          <p:cNvPr id="33" name="Rectangle 25"/>
          <p:cNvSpPr>
            <a:spLocks noChangeArrowheads="1"/>
          </p:cNvSpPr>
          <p:nvPr/>
        </p:nvSpPr>
        <p:spPr bwMode="auto">
          <a:xfrm>
            <a:off x="2956801" y="555337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34" name="对象 33"/>
          <p:cNvGraphicFramePr>
            <a:graphicFrameLocks noChangeAspect="1"/>
          </p:cNvGraphicFramePr>
          <p:nvPr>
            <p:extLst/>
          </p:nvPr>
        </p:nvGraphicFramePr>
        <p:xfrm>
          <a:off x="4778455" y="4752593"/>
          <a:ext cx="608643" cy="298789"/>
        </p:xfrm>
        <a:graphic>
          <a:graphicData uri="http://schemas.openxmlformats.org/presentationml/2006/ole">
            <mc:AlternateContent xmlns:mc="http://schemas.openxmlformats.org/markup-compatibility/2006">
              <mc:Choice xmlns:v="urn:schemas-microsoft-com:vml" Requires="v">
                <p:oleObj spid="_x0000_s391180" name="Equation" r:id="rId23" imgW="520474" imgH="253890" progId="Equation.DSMT4">
                  <p:embed/>
                </p:oleObj>
              </mc:Choice>
              <mc:Fallback>
                <p:oleObj name="Equation" r:id="rId23" imgW="520474" imgH="253890" progId="Equation.DSMT4">
                  <p:embed/>
                  <p:pic>
                    <p:nvPicPr>
                      <p:cNvPr id="34" name="对象 33"/>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4778455" y="4752593"/>
                        <a:ext cx="608643" cy="298789"/>
                      </a:xfrm>
                      <a:prstGeom prst="rect">
                        <a:avLst/>
                      </a:prstGeom>
                      <a:noFill/>
                    </p:spPr>
                  </p:pic>
                </p:oleObj>
              </mc:Fallback>
            </mc:AlternateContent>
          </a:graphicData>
        </a:graphic>
      </p:graphicFrame>
      <p:graphicFrame>
        <p:nvGraphicFramePr>
          <p:cNvPr id="36" name="对象 35"/>
          <p:cNvGraphicFramePr>
            <a:graphicFrameLocks noChangeAspect="1"/>
          </p:cNvGraphicFramePr>
          <p:nvPr>
            <p:extLst/>
          </p:nvPr>
        </p:nvGraphicFramePr>
        <p:xfrm>
          <a:off x="7805397" y="4722757"/>
          <a:ext cx="584223" cy="328625"/>
        </p:xfrm>
        <a:graphic>
          <a:graphicData uri="http://schemas.openxmlformats.org/presentationml/2006/ole">
            <mc:AlternateContent xmlns:mc="http://schemas.openxmlformats.org/markup-compatibility/2006">
              <mc:Choice xmlns:v="urn:schemas-microsoft-com:vml" Requires="v">
                <p:oleObj spid="_x0000_s391181" name="Equation" r:id="rId25" imgW="457002" imgH="253890" progId="Equation.DSMT4">
                  <p:embed/>
                </p:oleObj>
              </mc:Choice>
              <mc:Fallback>
                <p:oleObj name="Equation" r:id="rId25" imgW="457002" imgH="253890" progId="Equation.DSMT4">
                  <p:embed/>
                  <p:pic>
                    <p:nvPicPr>
                      <p:cNvPr id="36" name="对象 3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805397" y="4722757"/>
                        <a:ext cx="584223" cy="328625"/>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0D753BF-913D-48CF-8C5E-0494F226B0A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485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480056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par>
                                <p:cTn id="8" presetID="10" presetClass="entr" presetSubtype="0" fill="hold" nodeType="withEffect">
                                  <p:stCondLst>
                                    <p:cond delay="0"/>
                                  </p:stCondLst>
                                  <p:childTnLst>
                                    <p:set>
                                      <p:cBhvr>
                                        <p:cTn id="9" dur="1" fill="hold">
                                          <p:stCondLst>
                                            <p:cond delay="0"/>
                                          </p:stCondLst>
                                        </p:cTn>
                                        <p:tgtEl>
                                          <p:spTgt spid="18"/>
                                        </p:tgtEl>
                                        <p:attrNameLst>
                                          <p:attrName>style.visibility</p:attrName>
                                        </p:attrNameLst>
                                      </p:cBhvr>
                                      <p:to>
                                        <p:strVal val="visible"/>
                                      </p:to>
                                    </p:set>
                                    <p:animEffect transition="in" filter="fade">
                                      <p:cBhvr>
                                        <p:cTn id="10" dur="500"/>
                                        <p:tgtEl>
                                          <p:spTgt spid="18"/>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20"/>
                                        </p:tgtEl>
                                        <p:attrNameLst>
                                          <p:attrName>style.visibility</p:attrName>
                                        </p:attrNameLst>
                                      </p:cBhvr>
                                      <p:to>
                                        <p:strVal val="visible"/>
                                      </p:to>
                                    </p:set>
                                    <p:animEffect transition="in" filter="fade">
                                      <p:cBhvr>
                                        <p:cTn id="15" dur="500"/>
                                        <p:tgtEl>
                                          <p:spTgt spid="20"/>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21"/>
                                        </p:tgtEl>
                                        <p:attrNameLst>
                                          <p:attrName>style.visibility</p:attrName>
                                        </p:attrNameLst>
                                      </p:cBhvr>
                                      <p:to>
                                        <p:strVal val="visible"/>
                                      </p:to>
                                    </p:set>
                                    <p:animEffect transition="in" filter="fade">
                                      <p:cBhvr>
                                        <p:cTn id="18" dur="500"/>
                                        <p:tgtEl>
                                          <p:spTgt spid="21"/>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22"/>
                                        </p:tgtEl>
                                        <p:attrNameLst>
                                          <p:attrName>style.visibility</p:attrName>
                                        </p:attrNameLst>
                                      </p:cBhvr>
                                      <p:to>
                                        <p:strVal val="visible"/>
                                      </p:to>
                                    </p:set>
                                    <p:animEffect transition="in" filter="fade">
                                      <p:cBhvr>
                                        <p:cTn id="23" dur="500"/>
                                        <p:tgtEl>
                                          <p:spTgt spid="22"/>
                                        </p:tgtEl>
                                      </p:cBhvr>
                                    </p:animEffect>
                                  </p:childTnLst>
                                </p:cTn>
                              </p:par>
                              <p:par>
                                <p:cTn id="24" presetID="10" presetClass="entr" presetSubtype="0" fill="hold" nodeType="withEffect">
                                  <p:stCondLst>
                                    <p:cond delay="0"/>
                                  </p:stCondLst>
                                  <p:childTnLst>
                                    <p:set>
                                      <p:cBhvr>
                                        <p:cTn id="25" dur="1" fill="hold">
                                          <p:stCondLst>
                                            <p:cond delay="0"/>
                                          </p:stCondLst>
                                        </p:cTn>
                                        <p:tgtEl>
                                          <p:spTgt spid="24"/>
                                        </p:tgtEl>
                                        <p:attrNameLst>
                                          <p:attrName>style.visibility</p:attrName>
                                        </p:attrNameLst>
                                      </p:cBhvr>
                                      <p:to>
                                        <p:strVal val="visible"/>
                                      </p:to>
                                    </p:set>
                                    <p:animEffect transition="in" filter="fade">
                                      <p:cBhvr>
                                        <p:cTn id="26" dur="500"/>
                                        <p:tgtEl>
                                          <p:spTgt spid="24"/>
                                        </p:tgtEl>
                                      </p:cBhvr>
                                    </p:animEffect>
                                  </p:childTnLst>
                                </p:cTn>
                              </p:par>
                              <p:par>
                                <p:cTn id="27" presetID="10" presetClass="entr" presetSubtype="0" fill="hold" nodeType="withEffect">
                                  <p:stCondLst>
                                    <p:cond delay="0"/>
                                  </p:stCondLst>
                                  <p:childTnLst>
                                    <p:set>
                                      <p:cBhvr>
                                        <p:cTn id="28" dur="1" fill="hold">
                                          <p:stCondLst>
                                            <p:cond delay="0"/>
                                          </p:stCondLst>
                                        </p:cTn>
                                        <p:tgtEl>
                                          <p:spTgt spid="26"/>
                                        </p:tgtEl>
                                        <p:attrNameLst>
                                          <p:attrName>style.visibility</p:attrName>
                                        </p:attrNameLst>
                                      </p:cBhvr>
                                      <p:to>
                                        <p:strVal val="visible"/>
                                      </p:to>
                                    </p:set>
                                    <p:animEffect transition="in" filter="fade">
                                      <p:cBhvr>
                                        <p:cTn id="29" dur="500"/>
                                        <p:tgtEl>
                                          <p:spTgt spid="26"/>
                                        </p:tgtEl>
                                      </p:cBhvr>
                                    </p:animEffect>
                                  </p:childTnLst>
                                </p:cTn>
                              </p:par>
                              <p:par>
                                <p:cTn id="30" presetID="10" presetClass="entr" presetSubtype="0" fill="hold" nodeType="withEffect">
                                  <p:stCondLst>
                                    <p:cond delay="0"/>
                                  </p:stCondLst>
                                  <p:childTnLst>
                                    <p:set>
                                      <p:cBhvr>
                                        <p:cTn id="31" dur="1" fill="hold">
                                          <p:stCondLst>
                                            <p:cond delay="0"/>
                                          </p:stCondLst>
                                        </p:cTn>
                                        <p:tgtEl>
                                          <p:spTgt spid="28"/>
                                        </p:tgtEl>
                                        <p:attrNameLst>
                                          <p:attrName>style.visibility</p:attrName>
                                        </p:attrNameLst>
                                      </p:cBhvr>
                                      <p:to>
                                        <p:strVal val="visible"/>
                                      </p:to>
                                    </p:set>
                                    <p:animEffect transition="in" filter="fade">
                                      <p:cBhvr>
                                        <p:cTn id="32" dur="500"/>
                                        <p:tgtEl>
                                          <p:spTgt spid="28"/>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29"/>
                                        </p:tgtEl>
                                        <p:attrNameLst>
                                          <p:attrName>style.visibility</p:attrName>
                                        </p:attrNameLst>
                                      </p:cBhvr>
                                      <p:to>
                                        <p:strVal val="visible"/>
                                      </p:to>
                                    </p:set>
                                    <p:animEffect transition="in" filter="fade">
                                      <p:cBhvr>
                                        <p:cTn id="35" dur="500"/>
                                        <p:tgtEl>
                                          <p:spTgt spid="29"/>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30"/>
                                        </p:tgtEl>
                                        <p:attrNameLst>
                                          <p:attrName>style.visibility</p:attrName>
                                        </p:attrNameLst>
                                      </p:cBhvr>
                                      <p:to>
                                        <p:strVal val="visible"/>
                                      </p:to>
                                    </p:set>
                                    <p:animEffect transition="in" filter="fade">
                                      <p:cBhvr>
                                        <p:cTn id="40" dur="500"/>
                                        <p:tgtEl>
                                          <p:spTgt spid="30"/>
                                        </p:tgtEl>
                                      </p:cBhvr>
                                    </p:animEffect>
                                  </p:childTnLst>
                                </p:cTn>
                              </p:par>
                              <p:par>
                                <p:cTn id="41" presetID="10" presetClass="entr" presetSubtype="0" fill="hold" nodeType="withEffect">
                                  <p:stCondLst>
                                    <p:cond delay="0"/>
                                  </p:stCondLst>
                                  <p:childTnLst>
                                    <p:set>
                                      <p:cBhvr>
                                        <p:cTn id="42" dur="1" fill="hold">
                                          <p:stCondLst>
                                            <p:cond delay="0"/>
                                          </p:stCondLst>
                                        </p:cTn>
                                        <p:tgtEl>
                                          <p:spTgt spid="32"/>
                                        </p:tgtEl>
                                        <p:attrNameLst>
                                          <p:attrName>style.visibility</p:attrName>
                                        </p:attrNameLst>
                                      </p:cBhvr>
                                      <p:to>
                                        <p:strVal val="visible"/>
                                      </p:to>
                                    </p:set>
                                    <p:animEffect transition="in" filter="fade">
                                      <p:cBhvr>
                                        <p:cTn id="43" dur="500"/>
                                        <p:tgtEl>
                                          <p:spTgt spid="32"/>
                                        </p:tgtEl>
                                      </p:cBhvr>
                                    </p:animEffect>
                                  </p:childTnLst>
                                </p:cTn>
                              </p:par>
                              <p:par>
                                <p:cTn id="44" presetID="10" presetClass="entr" presetSubtype="0" fill="hold" nodeType="withEffect">
                                  <p:stCondLst>
                                    <p:cond delay="0"/>
                                  </p:stCondLst>
                                  <p:childTnLst>
                                    <p:set>
                                      <p:cBhvr>
                                        <p:cTn id="45" dur="1" fill="hold">
                                          <p:stCondLst>
                                            <p:cond delay="0"/>
                                          </p:stCondLst>
                                        </p:cTn>
                                        <p:tgtEl>
                                          <p:spTgt spid="34"/>
                                        </p:tgtEl>
                                        <p:attrNameLst>
                                          <p:attrName>style.visibility</p:attrName>
                                        </p:attrNameLst>
                                      </p:cBhvr>
                                      <p:to>
                                        <p:strVal val="visible"/>
                                      </p:to>
                                    </p:set>
                                    <p:animEffect transition="in" filter="fade">
                                      <p:cBhvr>
                                        <p:cTn id="46" dur="500"/>
                                        <p:tgtEl>
                                          <p:spTgt spid="34"/>
                                        </p:tgtEl>
                                      </p:cBhvr>
                                    </p:animEffect>
                                  </p:childTnLst>
                                </p:cTn>
                              </p:par>
                              <p:par>
                                <p:cTn id="47" presetID="10" presetClass="entr" presetSubtype="0" fill="hold" nodeType="withEffect">
                                  <p:stCondLst>
                                    <p:cond delay="0"/>
                                  </p:stCondLst>
                                  <p:childTnLst>
                                    <p:set>
                                      <p:cBhvr>
                                        <p:cTn id="48" dur="1" fill="hold">
                                          <p:stCondLst>
                                            <p:cond delay="0"/>
                                          </p:stCondLst>
                                        </p:cTn>
                                        <p:tgtEl>
                                          <p:spTgt spid="36"/>
                                        </p:tgtEl>
                                        <p:attrNameLst>
                                          <p:attrName>style.visibility</p:attrName>
                                        </p:attrNameLst>
                                      </p:cBhvr>
                                      <p:to>
                                        <p:strVal val="visible"/>
                                      </p:to>
                                    </p:set>
                                    <p:animEffect transition="in" filter="fade">
                                      <p:cBhvr>
                                        <p:cTn id="49"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21" grpId="0"/>
      <p:bldP spid="22" grpId="0"/>
      <p:bldP spid="29" grpId="0"/>
      <p:bldP spid="30" grpId="0"/>
    </p:bldLst>
  </p:timing>
</p:sld>
</file>

<file path=ppt/slides/slide4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54148" y="1195702"/>
            <a:ext cx="5547720"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2.      </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维状态观测器的构造与分析设计</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806948" y="1232715"/>
          <a:ext cx="607062" cy="341472"/>
        </p:xfrm>
        <a:graphic>
          <a:graphicData uri="http://schemas.openxmlformats.org/presentationml/2006/ole">
            <mc:AlternateContent xmlns:mc="http://schemas.openxmlformats.org/markup-compatibility/2006">
              <mc:Choice xmlns:v="urn:schemas-microsoft-com:vml" Requires="v">
                <p:oleObj spid="_x0000_s392194" name="Equation" r:id="rId3" imgW="457002" imgH="253890" progId="Equation.DSMT4">
                  <p:embed/>
                </p:oleObj>
              </mc:Choice>
              <mc:Fallback>
                <p:oleObj name="Equation" r:id="rId3" imgW="457002" imgH="25389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6948" y="1232715"/>
                        <a:ext cx="607062" cy="341472"/>
                      </a:xfrm>
                      <a:prstGeom prst="rect">
                        <a:avLst/>
                      </a:prstGeom>
                      <a:noFill/>
                    </p:spPr>
                  </p:pic>
                </p:oleObj>
              </mc:Fallback>
            </mc:AlternateContent>
          </a:graphicData>
        </a:graphic>
      </p:graphicFrame>
      <p:sp>
        <p:nvSpPr>
          <p:cNvPr id="7" name="矩形 6"/>
          <p:cNvSpPr/>
          <p:nvPr/>
        </p:nvSpPr>
        <p:spPr>
          <a:xfrm>
            <a:off x="655796" y="1616465"/>
            <a:ext cx="6842284"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由于能观测，故知此</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维状态观测器必存在。其形式为：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8" name="Rectangle 4"/>
          <p:cNvSpPr>
            <a:spLocks noChangeArrowheads="1"/>
          </p:cNvSpPr>
          <p:nvPr/>
        </p:nvSpPr>
        <p:spPr bwMode="auto">
          <a:xfrm>
            <a:off x="5897881" y="247341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3004661" y="1653836"/>
          <a:ext cx="605790" cy="340757"/>
        </p:xfrm>
        <a:graphic>
          <a:graphicData uri="http://schemas.openxmlformats.org/presentationml/2006/ole">
            <mc:AlternateContent xmlns:mc="http://schemas.openxmlformats.org/markup-compatibility/2006">
              <mc:Choice xmlns:v="urn:schemas-microsoft-com:vml" Requires="v">
                <p:oleObj spid="_x0000_s392195" name="Equation" r:id="rId5" imgW="457002" imgH="253890" progId="Equation.DSMT4">
                  <p:embed/>
                </p:oleObj>
              </mc:Choice>
              <mc:Fallback>
                <p:oleObj name="Equation" r:id="rId5" imgW="457002" imgH="25389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004661" y="1653836"/>
                        <a:ext cx="605790" cy="340757"/>
                      </a:xfrm>
                      <a:prstGeom prst="rect">
                        <a:avLst/>
                      </a:prstGeom>
                      <a:noFill/>
                    </p:spPr>
                  </p:pic>
                </p:oleObj>
              </mc:Fallback>
            </mc:AlternateContent>
          </a:graphicData>
        </a:graphic>
      </p:graphicFrame>
      <p:sp>
        <p:nvSpPr>
          <p:cNvPr id="10" name="Rectangle 6"/>
          <p:cNvSpPr>
            <a:spLocks noChangeArrowheads="1"/>
          </p:cNvSpPr>
          <p:nvPr/>
        </p:nvSpPr>
        <p:spPr bwMode="auto">
          <a:xfrm>
            <a:off x="2274571" y="315334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2472446" y="2166147"/>
          <a:ext cx="2671763" cy="457200"/>
        </p:xfrm>
        <a:graphic>
          <a:graphicData uri="http://schemas.openxmlformats.org/presentationml/2006/ole">
            <mc:AlternateContent xmlns:mc="http://schemas.openxmlformats.org/markup-compatibility/2006">
              <mc:Choice xmlns:v="urn:schemas-microsoft-com:vml" Requires="v">
                <p:oleObj spid="_x0000_s392196" name="Equation" r:id="rId7" imgW="1777229" imgH="304668" progId="Equation.DSMT4">
                  <p:embed/>
                </p:oleObj>
              </mc:Choice>
              <mc:Fallback>
                <p:oleObj name="Equation" r:id="rId7" imgW="1777229" imgH="304668"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72446" y="2166147"/>
                        <a:ext cx="2671763" cy="457200"/>
                      </a:xfrm>
                      <a:prstGeom prst="rect">
                        <a:avLst/>
                      </a:prstGeom>
                      <a:noFill/>
                    </p:spPr>
                  </p:pic>
                </p:oleObj>
              </mc:Fallback>
            </mc:AlternateContent>
          </a:graphicData>
        </a:graphic>
      </p:graphicFrame>
      <p:sp>
        <p:nvSpPr>
          <p:cNvPr id="12" name="矩形 11"/>
          <p:cNvSpPr/>
          <p:nvPr/>
        </p:nvSpPr>
        <p:spPr>
          <a:xfrm>
            <a:off x="6931381" y="2193230"/>
            <a:ext cx="1300357" cy="438582"/>
          </a:xfrm>
          <a:prstGeom prst="rect">
            <a:avLst/>
          </a:prstGeom>
        </p:spPr>
        <p:txBody>
          <a:bodyPr wrap="none">
            <a:spAutoFit/>
          </a:bodyPr>
          <a:lstStyle/>
          <a:p>
            <a:pPr marL="0" marR="0" lvl="0" indent="228600" algn="r"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4-48</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3" name="矩形 12"/>
          <p:cNvSpPr/>
          <p:nvPr/>
        </p:nvSpPr>
        <p:spPr>
          <a:xfrm>
            <a:off x="806948" y="2734745"/>
            <a:ext cx="742479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并且，可通过选取</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而任意配置</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的全部特征值。再将</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和</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的定义式代入（</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4-48</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），可得：</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5" name="对象 14"/>
          <p:cNvGraphicFramePr>
            <a:graphicFrameLocks noChangeAspect="1"/>
          </p:cNvGraphicFramePr>
          <p:nvPr>
            <p:extLst/>
          </p:nvPr>
        </p:nvGraphicFramePr>
        <p:xfrm>
          <a:off x="2996383" y="2810438"/>
          <a:ext cx="182880" cy="228600"/>
        </p:xfrm>
        <a:graphic>
          <a:graphicData uri="http://schemas.openxmlformats.org/presentationml/2006/ole">
            <mc:AlternateContent xmlns:mc="http://schemas.openxmlformats.org/markup-compatibility/2006">
              <mc:Choice xmlns:v="urn:schemas-microsoft-com:vml" Requires="v">
                <p:oleObj spid="_x0000_s392197" name="Equation" r:id="rId9" imgW="152334" imgH="190417" progId="Equation.DSMT4">
                  <p:embed/>
                </p:oleObj>
              </mc:Choice>
              <mc:Fallback>
                <p:oleObj name="Equation" r:id="rId9" imgW="152334" imgH="190417" progId="Equation.DSMT4">
                  <p:embed/>
                  <p:pic>
                    <p:nvPicPr>
                      <p:cNvPr id="15" name="对象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996383" y="2810438"/>
                        <a:ext cx="182880" cy="228600"/>
                      </a:xfrm>
                      <a:prstGeom prst="rect">
                        <a:avLst/>
                      </a:prstGeom>
                      <a:noFill/>
                    </p:spPr>
                  </p:pic>
                </p:oleObj>
              </mc:Fallback>
            </mc:AlternateContent>
          </a:graphicData>
        </a:graphic>
      </p:graphicFrame>
      <p:sp>
        <p:nvSpPr>
          <p:cNvPr id="16" name="Rectangle 10"/>
          <p:cNvSpPr>
            <a:spLocks noChangeArrowheads="1"/>
          </p:cNvSpPr>
          <p:nvPr/>
        </p:nvSpPr>
        <p:spPr bwMode="auto">
          <a:xfrm>
            <a:off x="2274571" y="337723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7" name="对象 16"/>
          <p:cNvGraphicFramePr>
            <a:graphicFrameLocks noChangeAspect="1"/>
          </p:cNvGraphicFramePr>
          <p:nvPr>
            <p:extLst/>
          </p:nvPr>
        </p:nvGraphicFramePr>
        <p:xfrm>
          <a:off x="4363789" y="2785716"/>
          <a:ext cx="894474" cy="324247"/>
        </p:xfrm>
        <a:graphic>
          <a:graphicData uri="http://schemas.openxmlformats.org/presentationml/2006/ole">
            <mc:AlternateContent xmlns:mc="http://schemas.openxmlformats.org/markup-compatibility/2006">
              <mc:Choice xmlns:v="urn:schemas-microsoft-com:vml" Requires="v">
                <p:oleObj spid="_x0000_s392198" name="Equation" r:id="rId11" imgW="761669" imgH="279279" progId="Equation.DSMT4">
                  <p:embed/>
                </p:oleObj>
              </mc:Choice>
              <mc:Fallback>
                <p:oleObj name="Equation" r:id="rId11" imgW="761669" imgH="279279" progId="Equation.DSMT4">
                  <p:embed/>
                  <p:pic>
                    <p:nvPicPr>
                      <p:cNvPr id="17" name="对象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363789" y="2785716"/>
                        <a:ext cx="894474" cy="324247"/>
                      </a:xfrm>
                      <a:prstGeom prst="rect">
                        <a:avLst/>
                      </a:prstGeom>
                      <a:noFill/>
                    </p:spPr>
                  </p:pic>
                </p:oleObj>
              </mc:Fallback>
            </mc:AlternateContent>
          </a:graphicData>
        </a:graphic>
      </p:graphicFrame>
      <p:graphicFrame>
        <p:nvGraphicFramePr>
          <p:cNvPr id="19" name="对象 18"/>
          <p:cNvGraphicFramePr>
            <a:graphicFrameLocks noChangeAspect="1"/>
          </p:cNvGraphicFramePr>
          <p:nvPr>
            <p:extLst/>
          </p:nvPr>
        </p:nvGraphicFramePr>
        <p:xfrm>
          <a:off x="7269480" y="2818300"/>
          <a:ext cx="228600" cy="259080"/>
        </p:xfrm>
        <a:graphic>
          <a:graphicData uri="http://schemas.openxmlformats.org/presentationml/2006/ole">
            <mc:AlternateContent xmlns:mc="http://schemas.openxmlformats.org/markup-compatibility/2006">
              <mc:Choice xmlns:v="urn:schemas-microsoft-com:vml" Requires="v">
                <p:oleObj spid="_x0000_s392199" name="Equation" r:id="rId13" imgW="139579" imgH="164957" progId="Equation.DSMT4">
                  <p:embed/>
                </p:oleObj>
              </mc:Choice>
              <mc:Fallback>
                <p:oleObj name="Equation" r:id="rId13" imgW="139579" imgH="164957" progId="Equation.DSMT4">
                  <p:embed/>
                  <p:pic>
                    <p:nvPicPr>
                      <p:cNvPr id="19" name="对象 1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269480" y="2818300"/>
                        <a:ext cx="228600" cy="259080"/>
                      </a:xfrm>
                      <a:prstGeom prst="rect">
                        <a:avLst/>
                      </a:prstGeom>
                      <a:noFill/>
                    </p:spPr>
                  </p:pic>
                </p:oleObj>
              </mc:Fallback>
            </mc:AlternateContent>
          </a:graphicData>
        </a:graphic>
      </p:graphicFrame>
      <p:graphicFrame>
        <p:nvGraphicFramePr>
          <p:cNvPr id="21" name="对象 20"/>
          <p:cNvGraphicFramePr>
            <a:graphicFrameLocks noChangeAspect="1"/>
          </p:cNvGraphicFramePr>
          <p:nvPr>
            <p:extLst/>
          </p:nvPr>
        </p:nvGraphicFramePr>
        <p:xfrm>
          <a:off x="7659169" y="2882326"/>
          <a:ext cx="205740" cy="200416"/>
        </p:xfrm>
        <a:graphic>
          <a:graphicData uri="http://schemas.openxmlformats.org/presentationml/2006/ole">
            <mc:AlternateContent xmlns:mc="http://schemas.openxmlformats.org/markup-compatibility/2006">
              <mc:Choice xmlns:v="urn:schemas-microsoft-com:vml" Requires="v">
                <p:oleObj spid="_x0000_s392200" name="Equation" r:id="rId15" imgW="152334" imgH="139639" progId="Equation.DSMT4">
                  <p:embed/>
                </p:oleObj>
              </mc:Choice>
              <mc:Fallback>
                <p:oleObj name="Equation" r:id="rId15" imgW="152334" imgH="139639" progId="Equation.DSMT4">
                  <p:embed/>
                  <p:pic>
                    <p:nvPicPr>
                      <p:cNvPr id="21" name="对象 2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659169" y="2882326"/>
                        <a:ext cx="205740" cy="200416"/>
                      </a:xfrm>
                      <a:prstGeom prst="rect">
                        <a:avLst/>
                      </a:prstGeom>
                      <a:noFill/>
                    </p:spPr>
                  </p:pic>
                </p:oleObj>
              </mc:Fallback>
            </mc:AlternateContent>
          </a:graphicData>
        </a:graphic>
      </p:graphicFrame>
      <p:graphicFrame>
        <p:nvGraphicFramePr>
          <p:cNvPr id="23" name="对象 22"/>
          <p:cNvGraphicFramePr>
            <a:graphicFrameLocks noChangeAspect="1"/>
          </p:cNvGraphicFramePr>
          <p:nvPr>
            <p:extLst/>
          </p:nvPr>
        </p:nvGraphicFramePr>
        <p:xfrm>
          <a:off x="2079447" y="3549640"/>
          <a:ext cx="4491990" cy="373260"/>
        </p:xfrm>
        <a:graphic>
          <a:graphicData uri="http://schemas.openxmlformats.org/presentationml/2006/ole">
            <mc:AlternateContent xmlns:mc="http://schemas.openxmlformats.org/markup-compatibility/2006">
              <mc:Choice xmlns:v="urn:schemas-microsoft-com:vml" Requires="v">
                <p:oleObj spid="_x0000_s392201" name="Equation" r:id="rId17" imgW="3327400" imgH="279400" progId="Equation.DSMT4">
                  <p:embed/>
                </p:oleObj>
              </mc:Choice>
              <mc:Fallback>
                <p:oleObj name="Equation" r:id="rId17" imgW="3327400" imgH="279400" progId="Equation.DSMT4">
                  <p:embed/>
                  <p:pic>
                    <p:nvPicPr>
                      <p:cNvPr id="23" name="对象 2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079447" y="3549640"/>
                        <a:ext cx="4491990" cy="373260"/>
                      </a:xfrm>
                      <a:prstGeom prst="rect">
                        <a:avLst/>
                      </a:prstGeom>
                      <a:noFill/>
                    </p:spPr>
                  </p:pic>
                </p:oleObj>
              </mc:Fallback>
            </mc:AlternateContent>
          </a:graphicData>
        </a:graphic>
      </p:graphicFrame>
      <p:sp>
        <p:nvSpPr>
          <p:cNvPr id="24" name="矩形 23"/>
          <p:cNvSpPr/>
          <p:nvPr/>
        </p:nvSpPr>
        <p:spPr>
          <a:xfrm>
            <a:off x="6931381" y="3515735"/>
            <a:ext cx="1300357" cy="438582"/>
          </a:xfrm>
          <a:prstGeom prst="rect">
            <a:avLst/>
          </a:prstGeom>
        </p:spPr>
        <p:txBody>
          <a:bodyPr wrap="none">
            <a:spAutoFit/>
          </a:bodyPr>
          <a:lstStyle/>
          <a:p>
            <a:pPr marL="0" marR="0" lvl="0" indent="228600" algn="r"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4-49</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5" name="矩形 24"/>
          <p:cNvSpPr/>
          <p:nvPr/>
        </p:nvSpPr>
        <p:spPr>
          <a:xfrm>
            <a:off x="772657" y="3956803"/>
            <a:ext cx="742479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易见上式中包含输出的导数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，从抗干扰的角度而言这是不希望的。为此，通过引入：</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27" name="对象 26"/>
          <p:cNvGraphicFramePr>
            <a:graphicFrameLocks noChangeAspect="1"/>
          </p:cNvGraphicFramePr>
          <p:nvPr>
            <p:extLst/>
          </p:nvPr>
        </p:nvGraphicFramePr>
        <p:xfrm>
          <a:off x="3824757" y="3999889"/>
          <a:ext cx="252180" cy="353052"/>
        </p:xfrm>
        <a:graphic>
          <a:graphicData uri="http://schemas.openxmlformats.org/presentationml/2006/ole">
            <mc:AlternateContent xmlns:mc="http://schemas.openxmlformats.org/markup-compatibility/2006">
              <mc:Choice xmlns:v="urn:schemas-microsoft-com:vml" Requires="v">
                <p:oleObj spid="_x0000_s392202" name="Equation" r:id="rId19" imgW="139639" imgH="203112" progId="Equation.DSMT4">
                  <p:embed/>
                </p:oleObj>
              </mc:Choice>
              <mc:Fallback>
                <p:oleObj name="Equation" r:id="rId19" imgW="139639" imgH="203112" progId="Equation.DSMT4">
                  <p:embed/>
                  <p:pic>
                    <p:nvPicPr>
                      <p:cNvPr id="27" name="对象 26"/>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824757" y="3999889"/>
                        <a:ext cx="252180" cy="353052"/>
                      </a:xfrm>
                      <a:prstGeom prst="rect">
                        <a:avLst/>
                      </a:prstGeom>
                      <a:noFill/>
                    </p:spPr>
                  </p:pic>
                </p:oleObj>
              </mc:Fallback>
            </mc:AlternateContent>
          </a:graphicData>
        </a:graphic>
      </p:graphicFrame>
      <p:graphicFrame>
        <p:nvGraphicFramePr>
          <p:cNvPr id="29" name="对象 28"/>
          <p:cNvGraphicFramePr>
            <a:graphicFrameLocks noChangeAspect="1"/>
          </p:cNvGraphicFramePr>
          <p:nvPr>
            <p:extLst/>
          </p:nvPr>
        </p:nvGraphicFramePr>
        <p:xfrm>
          <a:off x="3263136" y="4708831"/>
          <a:ext cx="1256207" cy="418736"/>
        </p:xfrm>
        <a:graphic>
          <a:graphicData uri="http://schemas.openxmlformats.org/presentationml/2006/ole">
            <mc:AlternateContent xmlns:mc="http://schemas.openxmlformats.org/markup-compatibility/2006">
              <mc:Choice xmlns:v="urn:schemas-microsoft-com:vml" Requires="v">
                <p:oleObj spid="_x0000_s392203" name="Equation" r:id="rId21" imgW="710891" imgH="241195" progId="Equation.DSMT4">
                  <p:embed/>
                </p:oleObj>
              </mc:Choice>
              <mc:Fallback>
                <p:oleObj name="Equation" r:id="rId21" imgW="710891" imgH="241195" progId="Equation.DSMT4">
                  <p:embed/>
                  <p:pic>
                    <p:nvPicPr>
                      <p:cNvPr id="29" name="对象 28"/>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3263136" y="4708831"/>
                        <a:ext cx="1256207" cy="418736"/>
                      </a:xfrm>
                      <a:prstGeom prst="rect">
                        <a:avLst/>
                      </a:prstGeom>
                      <a:noFill/>
                    </p:spPr>
                  </p:pic>
                </p:oleObj>
              </mc:Fallback>
            </mc:AlternateContent>
          </a:graphicData>
        </a:graphic>
      </p:graphicFrame>
      <p:sp>
        <p:nvSpPr>
          <p:cNvPr id="30" name="矩形 29"/>
          <p:cNvSpPr/>
          <p:nvPr/>
        </p:nvSpPr>
        <p:spPr>
          <a:xfrm>
            <a:off x="6990667" y="4708831"/>
            <a:ext cx="1300357" cy="438582"/>
          </a:xfrm>
          <a:prstGeom prst="rect">
            <a:avLst/>
          </a:prstGeom>
        </p:spPr>
        <p:txBody>
          <a:bodyPr wrap="none">
            <a:spAutoFit/>
          </a:bodyPr>
          <a:lstStyle/>
          <a:p>
            <a:pPr marL="0" marR="0" lvl="0" indent="228600" algn="r"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4-50</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0D753BF-913D-48CF-8C5E-0494F226B0A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486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5544990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500"/>
                                        <p:tgtEl>
                                          <p:spTgt spid="11"/>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2"/>
                                        </p:tgtEl>
                                        <p:attrNameLst>
                                          <p:attrName>style.visibility</p:attrName>
                                        </p:attrNameLst>
                                      </p:cBhvr>
                                      <p:to>
                                        <p:strVal val="visible"/>
                                      </p:to>
                                    </p:set>
                                    <p:animEffect transition="in" filter="fade">
                                      <p:cBhvr>
                                        <p:cTn id="18" dur="500"/>
                                        <p:tgtEl>
                                          <p:spTgt spid="12"/>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3"/>
                                        </p:tgtEl>
                                        <p:attrNameLst>
                                          <p:attrName>style.visibility</p:attrName>
                                        </p:attrNameLst>
                                      </p:cBhvr>
                                      <p:to>
                                        <p:strVal val="visible"/>
                                      </p:to>
                                    </p:set>
                                    <p:animEffect transition="in" filter="fade">
                                      <p:cBhvr>
                                        <p:cTn id="23" dur="500"/>
                                        <p:tgtEl>
                                          <p:spTgt spid="13"/>
                                        </p:tgtEl>
                                      </p:cBhvr>
                                    </p:animEffect>
                                  </p:childTnLst>
                                </p:cTn>
                              </p:par>
                              <p:par>
                                <p:cTn id="24" presetID="10" presetClass="entr" presetSubtype="0" fill="hold" nodeType="withEffect">
                                  <p:stCondLst>
                                    <p:cond delay="0"/>
                                  </p:stCondLst>
                                  <p:childTnLst>
                                    <p:set>
                                      <p:cBhvr>
                                        <p:cTn id="25" dur="1" fill="hold">
                                          <p:stCondLst>
                                            <p:cond delay="0"/>
                                          </p:stCondLst>
                                        </p:cTn>
                                        <p:tgtEl>
                                          <p:spTgt spid="15"/>
                                        </p:tgtEl>
                                        <p:attrNameLst>
                                          <p:attrName>style.visibility</p:attrName>
                                        </p:attrNameLst>
                                      </p:cBhvr>
                                      <p:to>
                                        <p:strVal val="visible"/>
                                      </p:to>
                                    </p:set>
                                    <p:animEffect transition="in" filter="fade">
                                      <p:cBhvr>
                                        <p:cTn id="26" dur="500"/>
                                        <p:tgtEl>
                                          <p:spTgt spid="15"/>
                                        </p:tgtEl>
                                      </p:cBhvr>
                                    </p:animEffect>
                                  </p:childTnLst>
                                </p:cTn>
                              </p:par>
                              <p:par>
                                <p:cTn id="27" presetID="10" presetClass="entr" presetSubtype="0" fill="hold" nodeType="withEffect">
                                  <p:stCondLst>
                                    <p:cond delay="0"/>
                                  </p:stCondLst>
                                  <p:childTnLst>
                                    <p:set>
                                      <p:cBhvr>
                                        <p:cTn id="28" dur="1" fill="hold">
                                          <p:stCondLst>
                                            <p:cond delay="0"/>
                                          </p:stCondLst>
                                        </p:cTn>
                                        <p:tgtEl>
                                          <p:spTgt spid="17"/>
                                        </p:tgtEl>
                                        <p:attrNameLst>
                                          <p:attrName>style.visibility</p:attrName>
                                        </p:attrNameLst>
                                      </p:cBhvr>
                                      <p:to>
                                        <p:strVal val="visible"/>
                                      </p:to>
                                    </p:set>
                                    <p:animEffect transition="in" filter="fade">
                                      <p:cBhvr>
                                        <p:cTn id="29" dur="500"/>
                                        <p:tgtEl>
                                          <p:spTgt spid="17"/>
                                        </p:tgtEl>
                                      </p:cBhvr>
                                    </p:animEffect>
                                  </p:childTnLst>
                                </p:cTn>
                              </p:par>
                              <p:par>
                                <p:cTn id="30" presetID="10" presetClass="entr" presetSubtype="0" fill="hold" nodeType="with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fade">
                                      <p:cBhvr>
                                        <p:cTn id="32" dur="500"/>
                                        <p:tgtEl>
                                          <p:spTgt spid="19"/>
                                        </p:tgtEl>
                                      </p:cBhvr>
                                    </p:animEffect>
                                  </p:childTnLst>
                                </p:cTn>
                              </p:par>
                              <p:par>
                                <p:cTn id="33" presetID="10" presetClass="entr" presetSubtype="0" fill="hold" nodeType="withEffect">
                                  <p:stCondLst>
                                    <p:cond delay="0"/>
                                  </p:stCondLst>
                                  <p:childTnLst>
                                    <p:set>
                                      <p:cBhvr>
                                        <p:cTn id="34" dur="1" fill="hold">
                                          <p:stCondLst>
                                            <p:cond delay="0"/>
                                          </p:stCondLst>
                                        </p:cTn>
                                        <p:tgtEl>
                                          <p:spTgt spid="21"/>
                                        </p:tgtEl>
                                        <p:attrNameLst>
                                          <p:attrName>style.visibility</p:attrName>
                                        </p:attrNameLst>
                                      </p:cBhvr>
                                      <p:to>
                                        <p:strVal val="visible"/>
                                      </p:to>
                                    </p:set>
                                    <p:animEffect transition="in" filter="fade">
                                      <p:cBhvr>
                                        <p:cTn id="35" dur="500"/>
                                        <p:tgtEl>
                                          <p:spTgt spid="21"/>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nodeType="clickEffect">
                                  <p:stCondLst>
                                    <p:cond delay="0"/>
                                  </p:stCondLst>
                                  <p:childTnLst>
                                    <p:set>
                                      <p:cBhvr>
                                        <p:cTn id="39" dur="1" fill="hold">
                                          <p:stCondLst>
                                            <p:cond delay="0"/>
                                          </p:stCondLst>
                                        </p:cTn>
                                        <p:tgtEl>
                                          <p:spTgt spid="23"/>
                                        </p:tgtEl>
                                        <p:attrNameLst>
                                          <p:attrName>style.visibility</p:attrName>
                                        </p:attrNameLst>
                                      </p:cBhvr>
                                      <p:to>
                                        <p:strVal val="visible"/>
                                      </p:to>
                                    </p:set>
                                    <p:animEffect transition="in" filter="fade">
                                      <p:cBhvr>
                                        <p:cTn id="40" dur="500"/>
                                        <p:tgtEl>
                                          <p:spTgt spid="23"/>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24"/>
                                        </p:tgtEl>
                                        <p:attrNameLst>
                                          <p:attrName>style.visibility</p:attrName>
                                        </p:attrNameLst>
                                      </p:cBhvr>
                                      <p:to>
                                        <p:strVal val="visible"/>
                                      </p:to>
                                    </p:set>
                                    <p:animEffect transition="in" filter="fade">
                                      <p:cBhvr>
                                        <p:cTn id="43" dur="500"/>
                                        <p:tgtEl>
                                          <p:spTgt spid="24"/>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25"/>
                                        </p:tgtEl>
                                        <p:attrNameLst>
                                          <p:attrName>style.visibility</p:attrName>
                                        </p:attrNameLst>
                                      </p:cBhvr>
                                      <p:to>
                                        <p:strVal val="visible"/>
                                      </p:to>
                                    </p:set>
                                    <p:animEffect transition="in" filter="fade">
                                      <p:cBhvr>
                                        <p:cTn id="48" dur="500"/>
                                        <p:tgtEl>
                                          <p:spTgt spid="25"/>
                                        </p:tgtEl>
                                      </p:cBhvr>
                                    </p:animEffect>
                                  </p:childTnLst>
                                </p:cTn>
                              </p:par>
                              <p:par>
                                <p:cTn id="49" presetID="10" presetClass="entr" presetSubtype="0" fill="hold" nodeType="withEffect">
                                  <p:stCondLst>
                                    <p:cond delay="0"/>
                                  </p:stCondLst>
                                  <p:childTnLst>
                                    <p:set>
                                      <p:cBhvr>
                                        <p:cTn id="50" dur="1" fill="hold">
                                          <p:stCondLst>
                                            <p:cond delay="0"/>
                                          </p:stCondLst>
                                        </p:cTn>
                                        <p:tgtEl>
                                          <p:spTgt spid="27"/>
                                        </p:tgtEl>
                                        <p:attrNameLst>
                                          <p:attrName>style.visibility</p:attrName>
                                        </p:attrNameLst>
                                      </p:cBhvr>
                                      <p:to>
                                        <p:strVal val="visible"/>
                                      </p:to>
                                    </p:set>
                                    <p:animEffect transition="in" filter="fade">
                                      <p:cBhvr>
                                        <p:cTn id="51" dur="500"/>
                                        <p:tgtEl>
                                          <p:spTgt spid="27"/>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nodeType="clickEffect">
                                  <p:stCondLst>
                                    <p:cond delay="0"/>
                                  </p:stCondLst>
                                  <p:childTnLst>
                                    <p:set>
                                      <p:cBhvr>
                                        <p:cTn id="55" dur="1" fill="hold">
                                          <p:stCondLst>
                                            <p:cond delay="0"/>
                                          </p:stCondLst>
                                        </p:cTn>
                                        <p:tgtEl>
                                          <p:spTgt spid="29"/>
                                        </p:tgtEl>
                                        <p:attrNameLst>
                                          <p:attrName>style.visibility</p:attrName>
                                        </p:attrNameLst>
                                      </p:cBhvr>
                                      <p:to>
                                        <p:strVal val="visible"/>
                                      </p:to>
                                    </p:set>
                                    <p:animEffect transition="in" filter="fade">
                                      <p:cBhvr>
                                        <p:cTn id="56" dur="500"/>
                                        <p:tgtEl>
                                          <p:spTgt spid="29"/>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30"/>
                                        </p:tgtEl>
                                        <p:attrNameLst>
                                          <p:attrName>style.visibility</p:attrName>
                                        </p:attrNameLst>
                                      </p:cBhvr>
                                      <p:to>
                                        <p:strVal val="visible"/>
                                      </p:to>
                                    </p:set>
                                    <p:animEffect transition="in" filter="fade">
                                      <p:cBhvr>
                                        <p:cTn id="59"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2" grpId="0"/>
      <p:bldP spid="13" grpId="0"/>
      <p:bldP spid="24" grpId="0"/>
      <p:bldP spid="25" grpId="0"/>
      <p:bldP spid="30" grpId="0"/>
    </p:bldLst>
  </p:timing>
</p:sld>
</file>

<file path=ppt/slides/slide4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42900" y="1203019"/>
            <a:ext cx="8263890"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来达到在观测器方程中消去</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的目的。这样，由式（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4-49</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）和（</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4-50</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）就可导出：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3217547" y="1216405"/>
          <a:ext cx="251460" cy="352044"/>
        </p:xfrm>
        <a:graphic>
          <a:graphicData uri="http://schemas.openxmlformats.org/presentationml/2006/ole">
            <mc:AlternateContent xmlns:mc="http://schemas.openxmlformats.org/markup-compatibility/2006">
              <mc:Choice xmlns:v="urn:schemas-microsoft-com:vml" Requires="v">
                <p:oleObj spid="_x0000_s393218" name="Equation" r:id="rId3" imgW="139639" imgH="203112" progId="Equation.DSMT4">
                  <p:embed/>
                </p:oleObj>
              </mc:Choice>
              <mc:Fallback>
                <p:oleObj name="Equation" r:id="rId3" imgW="139639" imgH="203112"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17547" y="1216405"/>
                        <a:ext cx="251460" cy="352044"/>
                      </a:xfrm>
                      <a:prstGeom prst="rect">
                        <a:avLst/>
                      </a:prstGeom>
                      <a:noFill/>
                    </p:spPr>
                  </p:pic>
                </p:oleObj>
              </mc:Fallback>
            </mc:AlternateContent>
          </a:graphicData>
        </a:graphic>
      </p:graphicFrame>
      <p:sp>
        <p:nvSpPr>
          <p:cNvPr id="7" name="Rectangle 4"/>
          <p:cNvSpPr>
            <a:spLocks noChangeArrowheads="1"/>
          </p:cNvSpPr>
          <p:nvPr/>
        </p:nvSpPr>
        <p:spPr bwMode="auto">
          <a:xfrm>
            <a:off x="1485901" y="172459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2159088" y="1657350"/>
          <a:ext cx="1064173" cy="411480"/>
        </p:xfrm>
        <a:graphic>
          <a:graphicData uri="http://schemas.openxmlformats.org/presentationml/2006/ole">
            <mc:AlternateContent xmlns:mc="http://schemas.openxmlformats.org/markup-compatibility/2006">
              <mc:Choice xmlns:v="urn:schemas-microsoft-com:vml" Requires="v">
                <p:oleObj spid="_x0000_s393219" name="Equation" r:id="rId5" imgW="710891" imgH="279279" progId="Equation.DSMT4">
                  <p:embed/>
                </p:oleObj>
              </mc:Choice>
              <mc:Fallback>
                <p:oleObj name="Equation" r:id="rId5" imgW="710891" imgH="279279"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159088" y="1657350"/>
                        <a:ext cx="1064173" cy="411480"/>
                      </a:xfrm>
                      <a:prstGeom prst="rect">
                        <a:avLst/>
                      </a:prstGeom>
                      <a:noFill/>
                    </p:spPr>
                  </p:pic>
                </p:oleObj>
              </mc:Fallback>
            </mc:AlternateContent>
          </a:graphicData>
        </a:graphic>
      </p:graphicFrame>
      <p:sp>
        <p:nvSpPr>
          <p:cNvPr id="9" name="Rectangle 6"/>
          <p:cNvSpPr>
            <a:spLocks noChangeArrowheads="1"/>
          </p:cNvSpPr>
          <p:nvPr/>
        </p:nvSpPr>
        <p:spPr bwMode="auto">
          <a:xfrm>
            <a:off x="2308861" y="316477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2308860" y="2068830"/>
          <a:ext cx="4926330" cy="731159"/>
        </p:xfrm>
        <a:graphic>
          <a:graphicData uri="http://schemas.openxmlformats.org/presentationml/2006/ole">
            <mc:AlternateContent xmlns:mc="http://schemas.openxmlformats.org/markup-compatibility/2006">
              <mc:Choice xmlns:v="urn:schemas-microsoft-com:vml" Requires="v">
                <p:oleObj spid="_x0000_s393220" name="Equation" r:id="rId7" imgW="3911600" imgH="584200" progId="Equation.DSMT4">
                  <p:embed/>
                </p:oleObj>
              </mc:Choice>
              <mc:Fallback>
                <p:oleObj name="Equation" r:id="rId7" imgW="3911600" imgH="584200"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308860" y="2068830"/>
                        <a:ext cx="4926330" cy="731159"/>
                      </a:xfrm>
                      <a:prstGeom prst="rect">
                        <a:avLst/>
                      </a:prstGeom>
                      <a:noFill/>
                    </p:spPr>
                  </p:pic>
                </p:oleObj>
              </mc:Fallback>
            </mc:AlternateContent>
          </a:graphicData>
        </a:graphic>
      </p:graphicFrame>
      <p:sp>
        <p:nvSpPr>
          <p:cNvPr id="11" name="矩形 10"/>
          <p:cNvSpPr/>
          <p:nvPr/>
        </p:nvSpPr>
        <p:spPr>
          <a:xfrm>
            <a:off x="342900" y="3005728"/>
            <a:ext cx="826389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可以看出，这是一个以</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和</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为输入的</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维动态系统，且</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的特征值是可以任意配置的。而且，</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的重构状态即为：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2921794" y="3137516"/>
          <a:ext cx="195493" cy="225569"/>
        </p:xfrm>
        <a:graphic>
          <a:graphicData uri="http://schemas.openxmlformats.org/presentationml/2006/ole">
            <mc:AlternateContent xmlns:mc="http://schemas.openxmlformats.org/markup-compatibility/2006">
              <mc:Choice xmlns:v="urn:schemas-microsoft-com:vml" Requires="v">
                <p:oleObj spid="_x0000_s393221" name="Equation" r:id="rId9" imgW="126835" imgH="139518" progId="Equation.DSMT4">
                  <p:embed/>
                </p:oleObj>
              </mc:Choice>
              <mc:Fallback>
                <p:oleObj name="Equation" r:id="rId9" imgW="126835" imgH="139518"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921794" y="3137516"/>
                        <a:ext cx="195493" cy="225569"/>
                      </a:xfrm>
                      <a:prstGeom prst="rect">
                        <a:avLst/>
                      </a:prstGeom>
                      <a:noFill/>
                    </p:spPr>
                  </p:pic>
                </p:oleObj>
              </mc:Fallback>
            </mc:AlternateContent>
          </a:graphicData>
        </a:graphic>
      </p:graphicFrame>
      <p:sp>
        <p:nvSpPr>
          <p:cNvPr id="14" name="Rectangle 10"/>
          <p:cNvSpPr>
            <a:spLocks noChangeArrowheads="1"/>
          </p:cNvSpPr>
          <p:nvPr/>
        </p:nvSpPr>
        <p:spPr bwMode="auto">
          <a:xfrm>
            <a:off x="2921794" y="417747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5" name="对象 14"/>
          <p:cNvGraphicFramePr>
            <a:graphicFrameLocks noChangeAspect="1"/>
          </p:cNvGraphicFramePr>
          <p:nvPr>
            <p:extLst/>
          </p:nvPr>
        </p:nvGraphicFramePr>
        <p:xfrm>
          <a:off x="3291840" y="3121069"/>
          <a:ext cx="228057" cy="258464"/>
        </p:xfrm>
        <a:graphic>
          <a:graphicData uri="http://schemas.openxmlformats.org/presentationml/2006/ole">
            <mc:AlternateContent xmlns:mc="http://schemas.openxmlformats.org/markup-compatibility/2006">
              <mc:Choice xmlns:v="urn:schemas-microsoft-com:vml" Requires="v">
                <p:oleObj spid="_x0000_s393222" name="Equation" r:id="rId11" imgW="139579" imgH="164957" progId="Equation.DSMT4">
                  <p:embed/>
                </p:oleObj>
              </mc:Choice>
              <mc:Fallback>
                <p:oleObj name="Equation" r:id="rId11" imgW="139579" imgH="164957" progId="Equation.DSMT4">
                  <p:embed/>
                  <p:pic>
                    <p:nvPicPr>
                      <p:cNvPr id="15" name="对象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291840" y="3121069"/>
                        <a:ext cx="228057" cy="258464"/>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4506950" y="3064875"/>
          <a:ext cx="530151" cy="298210"/>
        </p:xfrm>
        <a:graphic>
          <a:graphicData uri="http://schemas.openxmlformats.org/presentationml/2006/ole">
            <mc:AlternateContent xmlns:mc="http://schemas.openxmlformats.org/markup-compatibility/2006">
              <mc:Choice xmlns:v="urn:schemas-microsoft-com:vml" Requires="v">
                <p:oleObj spid="_x0000_s393223" name="Equation" r:id="rId13" imgW="457002" imgH="253890" progId="Equation.DSMT4">
                  <p:embed/>
                </p:oleObj>
              </mc:Choice>
              <mc:Fallback>
                <p:oleObj name="Equation" r:id="rId13" imgW="457002" imgH="253890" progId="Equation.DSMT4">
                  <p:embed/>
                  <p:pic>
                    <p:nvPicPr>
                      <p:cNvPr id="17" name="对象 1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506950" y="3064875"/>
                        <a:ext cx="530151" cy="298210"/>
                      </a:xfrm>
                      <a:prstGeom prst="rect">
                        <a:avLst/>
                      </a:prstGeom>
                      <a:noFill/>
                    </p:spPr>
                  </p:pic>
                </p:oleObj>
              </mc:Fallback>
            </mc:AlternateContent>
          </a:graphicData>
        </a:graphic>
      </p:graphicFrame>
      <p:graphicFrame>
        <p:nvGraphicFramePr>
          <p:cNvPr id="19" name="对象 18"/>
          <p:cNvGraphicFramePr>
            <a:graphicFrameLocks noChangeAspect="1"/>
          </p:cNvGraphicFramePr>
          <p:nvPr>
            <p:extLst/>
          </p:nvPr>
        </p:nvGraphicFramePr>
        <p:xfrm>
          <a:off x="6611870" y="3064876"/>
          <a:ext cx="782381" cy="283613"/>
        </p:xfrm>
        <a:graphic>
          <a:graphicData uri="http://schemas.openxmlformats.org/presentationml/2006/ole">
            <mc:AlternateContent xmlns:mc="http://schemas.openxmlformats.org/markup-compatibility/2006">
              <mc:Choice xmlns:v="urn:schemas-microsoft-com:vml" Requires="v">
                <p:oleObj spid="_x0000_s393224" name="Equation" r:id="rId15" imgW="761669" imgH="279279" progId="Equation.DSMT4">
                  <p:embed/>
                </p:oleObj>
              </mc:Choice>
              <mc:Fallback>
                <p:oleObj name="Equation" r:id="rId15" imgW="761669" imgH="279279" progId="Equation.DSMT4">
                  <p:embed/>
                  <p:pic>
                    <p:nvPicPr>
                      <p:cNvPr id="19" name="对象 1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611870" y="3064876"/>
                        <a:ext cx="782381" cy="283613"/>
                      </a:xfrm>
                      <a:prstGeom prst="rect">
                        <a:avLst/>
                      </a:prstGeom>
                      <a:noFill/>
                    </p:spPr>
                  </p:pic>
                </p:oleObj>
              </mc:Fallback>
            </mc:AlternateContent>
          </a:graphicData>
        </a:graphic>
      </p:graphicFrame>
      <p:graphicFrame>
        <p:nvGraphicFramePr>
          <p:cNvPr id="21" name="对象 20"/>
          <p:cNvGraphicFramePr>
            <a:graphicFrameLocks noChangeAspect="1"/>
          </p:cNvGraphicFramePr>
          <p:nvPr>
            <p:extLst/>
          </p:nvPr>
        </p:nvGraphicFramePr>
        <p:xfrm>
          <a:off x="2796064" y="3364165"/>
          <a:ext cx="251460" cy="355002"/>
        </p:xfrm>
        <a:graphic>
          <a:graphicData uri="http://schemas.openxmlformats.org/presentationml/2006/ole">
            <mc:AlternateContent xmlns:mc="http://schemas.openxmlformats.org/markup-compatibility/2006">
              <mc:Choice xmlns:v="urn:schemas-microsoft-com:vml" Requires="v">
                <p:oleObj spid="_x0000_s393225" name="Equation" r:id="rId17" imgW="165028" imgH="228501" progId="Equation.DSMT4">
                  <p:embed/>
                </p:oleObj>
              </mc:Choice>
              <mc:Fallback>
                <p:oleObj name="Equation" r:id="rId17" imgW="165028" imgH="228501" progId="Equation.DSMT4">
                  <p:embed/>
                  <p:pic>
                    <p:nvPicPr>
                      <p:cNvPr id="21" name="对象 20"/>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796064" y="3364165"/>
                        <a:ext cx="251460" cy="355002"/>
                      </a:xfrm>
                      <a:prstGeom prst="rect">
                        <a:avLst/>
                      </a:prstGeom>
                      <a:noFill/>
                    </p:spPr>
                  </p:pic>
                </p:oleObj>
              </mc:Fallback>
            </mc:AlternateContent>
          </a:graphicData>
        </a:graphic>
      </p:graphicFrame>
      <p:graphicFrame>
        <p:nvGraphicFramePr>
          <p:cNvPr id="23" name="对象 22"/>
          <p:cNvGraphicFramePr>
            <a:graphicFrameLocks noChangeAspect="1"/>
          </p:cNvGraphicFramePr>
          <p:nvPr>
            <p:extLst/>
          </p:nvPr>
        </p:nvGraphicFramePr>
        <p:xfrm>
          <a:off x="3177540" y="3803096"/>
          <a:ext cx="1106775" cy="368925"/>
        </p:xfrm>
        <a:graphic>
          <a:graphicData uri="http://schemas.openxmlformats.org/presentationml/2006/ole">
            <mc:AlternateContent xmlns:mc="http://schemas.openxmlformats.org/markup-compatibility/2006">
              <mc:Choice xmlns:v="urn:schemas-microsoft-com:vml" Requires="v">
                <p:oleObj spid="_x0000_s393226" name="Equation" r:id="rId19" imgW="710891" imgH="241195" progId="Equation.DSMT4">
                  <p:embed/>
                </p:oleObj>
              </mc:Choice>
              <mc:Fallback>
                <p:oleObj name="Equation" r:id="rId19" imgW="710891" imgH="241195" progId="Equation.DSMT4">
                  <p:embed/>
                  <p:pic>
                    <p:nvPicPr>
                      <p:cNvPr id="23" name="对象 22"/>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177540" y="3803096"/>
                        <a:ext cx="1106775" cy="368925"/>
                      </a:xfrm>
                      <a:prstGeom prst="rect">
                        <a:avLst/>
                      </a:prstGeom>
                      <a:noFill/>
                    </p:spPr>
                  </p:pic>
                </p:oleObj>
              </mc:Fallback>
            </mc:AlternateContent>
          </a:graphicData>
        </a:graphic>
      </p:graphicFrame>
      <p:sp>
        <p:nvSpPr>
          <p:cNvPr id="24" name="矩形 23"/>
          <p:cNvSpPr/>
          <p:nvPr/>
        </p:nvSpPr>
        <p:spPr>
          <a:xfrm>
            <a:off x="182813" y="4240168"/>
            <a:ext cx="5829434"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对于变换状态</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的重构状态</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，可容易导出为：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26" name="对象 25"/>
          <p:cNvGraphicFramePr>
            <a:graphicFrameLocks noChangeAspect="1"/>
          </p:cNvGraphicFramePr>
          <p:nvPr>
            <p:extLst/>
          </p:nvPr>
        </p:nvGraphicFramePr>
        <p:xfrm>
          <a:off x="1828800" y="4331331"/>
          <a:ext cx="205740" cy="233172"/>
        </p:xfrm>
        <a:graphic>
          <a:graphicData uri="http://schemas.openxmlformats.org/presentationml/2006/ole">
            <mc:AlternateContent xmlns:mc="http://schemas.openxmlformats.org/markup-compatibility/2006">
              <mc:Choice xmlns:v="urn:schemas-microsoft-com:vml" Requires="v">
                <p:oleObj spid="_x0000_s393227" name="Equation" r:id="rId21" imgW="139579" imgH="164957" progId="Equation.DSMT4">
                  <p:embed/>
                </p:oleObj>
              </mc:Choice>
              <mc:Fallback>
                <p:oleObj name="Equation" r:id="rId21" imgW="139579" imgH="164957" progId="Equation.DSMT4">
                  <p:embed/>
                  <p:pic>
                    <p:nvPicPr>
                      <p:cNvPr id="26" name="对象 25"/>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1828800" y="4331331"/>
                        <a:ext cx="205740" cy="233172"/>
                      </a:xfrm>
                      <a:prstGeom prst="rect">
                        <a:avLst/>
                      </a:prstGeom>
                      <a:noFill/>
                    </p:spPr>
                  </p:pic>
                </p:oleObj>
              </mc:Fallback>
            </mc:AlternateContent>
          </a:graphicData>
        </a:graphic>
      </p:graphicFrame>
      <p:graphicFrame>
        <p:nvGraphicFramePr>
          <p:cNvPr id="28" name="对象 27"/>
          <p:cNvGraphicFramePr>
            <a:graphicFrameLocks noChangeAspect="1"/>
          </p:cNvGraphicFramePr>
          <p:nvPr>
            <p:extLst/>
          </p:nvPr>
        </p:nvGraphicFramePr>
        <p:xfrm>
          <a:off x="3188699" y="4295898"/>
          <a:ext cx="217170" cy="304038"/>
        </p:xfrm>
        <a:graphic>
          <a:graphicData uri="http://schemas.openxmlformats.org/presentationml/2006/ole">
            <mc:AlternateContent xmlns:mc="http://schemas.openxmlformats.org/markup-compatibility/2006">
              <mc:Choice xmlns:v="urn:schemas-microsoft-com:vml" Requires="v">
                <p:oleObj spid="_x0000_s393228" name="Equation" r:id="rId23" imgW="139639" imgH="203112" progId="Equation.DSMT4">
                  <p:embed/>
                </p:oleObj>
              </mc:Choice>
              <mc:Fallback>
                <p:oleObj name="Equation" r:id="rId23" imgW="139639" imgH="203112" progId="Equation.DSMT4">
                  <p:embed/>
                  <p:pic>
                    <p:nvPicPr>
                      <p:cNvPr id="28" name="对象 27"/>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3188699" y="4295898"/>
                        <a:ext cx="217170" cy="304038"/>
                      </a:xfrm>
                      <a:prstGeom prst="rect">
                        <a:avLst/>
                      </a:prstGeom>
                      <a:noFill/>
                    </p:spPr>
                  </p:pic>
                </p:oleObj>
              </mc:Fallback>
            </mc:AlternateContent>
          </a:graphicData>
        </a:graphic>
      </p:graphicFrame>
      <p:graphicFrame>
        <p:nvGraphicFramePr>
          <p:cNvPr id="30" name="对象 29"/>
          <p:cNvGraphicFramePr>
            <a:graphicFrameLocks noChangeAspect="1"/>
          </p:cNvGraphicFramePr>
          <p:nvPr>
            <p:extLst/>
          </p:nvPr>
        </p:nvGraphicFramePr>
        <p:xfrm>
          <a:off x="3348991" y="4743451"/>
          <a:ext cx="1917947" cy="758258"/>
        </p:xfrm>
        <a:graphic>
          <a:graphicData uri="http://schemas.openxmlformats.org/presentationml/2006/ole">
            <mc:AlternateContent xmlns:mc="http://schemas.openxmlformats.org/markup-compatibility/2006">
              <mc:Choice xmlns:v="urn:schemas-microsoft-com:vml" Requires="v">
                <p:oleObj spid="_x0000_s393229" name="Equation" r:id="rId25" imgW="1231366" imgH="482391" progId="Equation.DSMT4">
                  <p:embed/>
                </p:oleObj>
              </mc:Choice>
              <mc:Fallback>
                <p:oleObj name="Equation" r:id="rId25" imgW="1231366" imgH="482391" progId="Equation.DSMT4">
                  <p:embed/>
                  <p:pic>
                    <p:nvPicPr>
                      <p:cNvPr id="30" name="对象 29"/>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3348991" y="4743451"/>
                        <a:ext cx="1917947" cy="758258"/>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0D753BF-913D-48CF-8C5E-0494F226B0A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487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8286058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500"/>
                                        <p:tgtEl>
                                          <p:spTgt spid="11"/>
                                        </p:tgtEl>
                                      </p:cBhvr>
                                    </p:animEffect>
                                  </p:childTnLst>
                                </p:cTn>
                              </p:par>
                              <p:par>
                                <p:cTn id="16" presetID="10" presetClass="entr" presetSubtype="0" fill="hold" nodeType="withEffect">
                                  <p:stCondLst>
                                    <p:cond delay="0"/>
                                  </p:stCondLst>
                                  <p:childTnLst>
                                    <p:set>
                                      <p:cBhvr>
                                        <p:cTn id="17" dur="1" fill="hold">
                                          <p:stCondLst>
                                            <p:cond delay="0"/>
                                          </p:stCondLst>
                                        </p:cTn>
                                        <p:tgtEl>
                                          <p:spTgt spid="13"/>
                                        </p:tgtEl>
                                        <p:attrNameLst>
                                          <p:attrName>style.visibility</p:attrName>
                                        </p:attrNameLst>
                                      </p:cBhvr>
                                      <p:to>
                                        <p:strVal val="visible"/>
                                      </p:to>
                                    </p:set>
                                    <p:animEffect transition="in" filter="fade">
                                      <p:cBhvr>
                                        <p:cTn id="18" dur="500"/>
                                        <p:tgtEl>
                                          <p:spTgt spid="13"/>
                                        </p:tgtEl>
                                      </p:cBhvr>
                                    </p:animEffect>
                                  </p:childTnLst>
                                </p:cTn>
                              </p:par>
                              <p:par>
                                <p:cTn id="19" presetID="10" presetClass="entr" presetSubtype="0" fill="hold" nodeType="with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fade">
                                      <p:cBhvr>
                                        <p:cTn id="21" dur="500"/>
                                        <p:tgtEl>
                                          <p:spTgt spid="15"/>
                                        </p:tgtEl>
                                      </p:cBhvr>
                                    </p:animEffect>
                                  </p:childTnLst>
                                </p:cTn>
                              </p:par>
                              <p:par>
                                <p:cTn id="22" presetID="10" presetClass="entr" presetSubtype="0" fill="hold" nodeType="withEffect">
                                  <p:stCondLst>
                                    <p:cond delay="0"/>
                                  </p:stCondLst>
                                  <p:childTnLst>
                                    <p:set>
                                      <p:cBhvr>
                                        <p:cTn id="23" dur="1" fill="hold">
                                          <p:stCondLst>
                                            <p:cond delay="0"/>
                                          </p:stCondLst>
                                        </p:cTn>
                                        <p:tgtEl>
                                          <p:spTgt spid="17"/>
                                        </p:tgtEl>
                                        <p:attrNameLst>
                                          <p:attrName>style.visibility</p:attrName>
                                        </p:attrNameLst>
                                      </p:cBhvr>
                                      <p:to>
                                        <p:strVal val="visible"/>
                                      </p:to>
                                    </p:set>
                                    <p:animEffect transition="in" filter="fade">
                                      <p:cBhvr>
                                        <p:cTn id="24" dur="500"/>
                                        <p:tgtEl>
                                          <p:spTgt spid="17"/>
                                        </p:tgtEl>
                                      </p:cBhvr>
                                    </p:animEffect>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par>
                                <p:cTn id="28" presetID="10" presetClass="entr" presetSubtype="0" fill="hold" nodeType="withEffect">
                                  <p:stCondLst>
                                    <p:cond delay="0"/>
                                  </p:stCondLst>
                                  <p:childTnLst>
                                    <p:set>
                                      <p:cBhvr>
                                        <p:cTn id="29" dur="1" fill="hold">
                                          <p:stCondLst>
                                            <p:cond delay="0"/>
                                          </p:stCondLst>
                                        </p:cTn>
                                        <p:tgtEl>
                                          <p:spTgt spid="21"/>
                                        </p:tgtEl>
                                        <p:attrNameLst>
                                          <p:attrName>style.visibility</p:attrName>
                                        </p:attrNameLst>
                                      </p:cBhvr>
                                      <p:to>
                                        <p:strVal val="visible"/>
                                      </p:to>
                                    </p:set>
                                    <p:animEffect transition="in" filter="fade">
                                      <p:cBhvr>
                                        <p:cTn id="30" dur="500"/>
                                        <p:tgtEl>
                                          <p:spTgt spid="21"/>
                                        </p:tgtEl>
                                      </p:cBhvr>
                                    </p:animEffect>
                                  </p:childTnLst>
                                </p:cTn>
                              </p:par>
                              <p:par>
                                <p:cTn id="31" presetID="10" presetClass="entr" presetSubtype="0" fill="hold" nodeType="withEffect">
                                  <p:stCondLst>
                                    <p:cond delay="0"/>
                                  </p:stCondLst>
                                  <p:childTnLst>
                                    <p:set>
                                      <p:cBhvr>
                                        <p:cTn id="32" dur="1" fill="hold">
                                          <p:stCondLst>
                                            <p:cond delay="0"/>
                                          </p:stCondLst>
                                        </p:cTn>
                                        <p:tgtEl>
                                          <p:spTgt spid="23"/>
                                        </p:tgtEl>
                                        <p:attrNameLst>
                                          <p:attrName>style.visibility</p:attrName>
                                        </p:attrNameLst>
                                      </p:cBhvr>
                                      <p:to>
                                        <p:strVal val="visible"/>
                                      </p:to>
                                    </p:set>
                                    <p:animEffect transition="in" filter="fade">
                                      <p:cBhvr>
                                        <p:cTn id="33" dur="500"/>
                                        <p:tgtEl>
                                          <p:spTgt spid="23"/>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24"/>
                                        </p:tgtEl>
                                        <p:attrNameLst>
                                          <p:attrName>style.visibility</p:attrName>
                                        </p:attrNameLst>
                                      </p:cBhvr>
                                      <p:to>
                                        <p:strVal val="visible"/>
                                      </p:to>
                                    </p:set>
                                    <p:animEffect transition="in" filter="fade">
                                      <p:cBhvr>
                                        <p:cTn id="38" dur="500"/>
                                        <p:tgtEl>
                                          <p:spTgt spid="24"/>
                                        </p:tgtEl>
                                      </p:cBhvr>
                                    </p:animEffect>
                                  </p:childTnLst>
                                </p:cTn>
                              </p:par>
                              <p:par>
                                <p:cTn id="39" presetID="10" presetClass="entr" presetSubtype="0" fill="hold" nodeType="withEffect">
                                  <p:stCondLst>
                                    <p:cond delay="0"/>
                                  </p:stCondLst>
                                  <p:childTnLst>
                                    <p:set>
                                      <p:cBhvr>
                                        <p:cTn id="40" dur="1" fill="hold">
                                          <p:stCondLst>
                                            <p:cond delay="0"/>
                                          </p:stCondLst>
                                        </p:cTn>
                                        <p:tgtEl>
                                          <p:spTgt spid="26"/>
                                        </p:tgtEl>
                                        <p:attrNameLst>
                                          <p:attrName>style.visibility</p:attrName>
                                        </p:attrNameLst>
                                      </p:cBhvr>
                                      <p:to>
                                        <p:strVal val="visible"/>
                                      </p:to>
                                    </p:set>
                                    <p:animEffect transition="in" filter="fade">
                                      <p:cBhvr>
                                        <p:cTn id="41" dur="500"/>
                                        <p:tgtEl>
                                          <p:spTgt spid="26"/>
                                        </p:tgtEl>
                                      </p:cBhvr>
                                    </p:animEffect>
                                  </p:childTnLst>
                                </p:cTn>
                              </p:par>
                              <p:par>
                                <p:cTn id="42" presetID="10" presetClass="entr" presetSubtype="0" fill="hold" nodeType="withEffect">
                                  <p:stCondLst>
                                    <p:cond delay="0"/>
                                  </p:stCondLst>
                                  <p:childTnLst>
                                    <p:set>
                                      <p:cBhvr>
                                        <p:cTn id="43" dur="1" fill="hold">
                                          <p:stCondLst>
                                            <p:cond delay="0"/>
                                          </p:stCondLst>
                                        </p:cTn>
                                        <p:tgtEl>
                                          <p:spTgt spid="28"/>
                                        </p:tgtEl>
                                        <p:attrNameLst>
                                          <p:attrName>style.visibility</p:attrName>
                                        </p:attrNameLst>
                                      </p:cBhvr>
                                      <p:to>
                                        <p:strVal val="visible"/>
                                      </p:to>
                                    </p:set>
                                    <p:animEffect transition="in" filter="fade">
                                      <p:cBhvr>
                                        <p:cTn id="44" dur="500"/>
                                        <p:tgtEl>
                                          <p:spTgt spid="28"/>
                                        </p:tgtEl>
                                      </p:cBhvr>
                                    </p:animEffect>
                                  </p:childTnLst>
                                </p:cTn>
                              </p:par>
                              <p:par>
                                <p:cTn id="45" presetID="10" presetClass="entr" presetSubtype="0" fill="hold" nodeType="withEffect">
                                  <p:stCondLst>
                                    <p:cond delay="0"/>
                                  </p:stCondLst>
                                  <p:childTnLst>
                                    <p:set>
                                      <p:cBhvr>
                                        <p:cTn id="46" dur="1" fill="hold">
                                          <p:stCondLst>
                                            <p:cond delay="0"/>
                                          </p:stCondLst>
                                        </p:cTn>
                                        <p:tgtEl>
                                          <p:spTgt spid="30"/>
                                        </p:tgtEl>
                                        <p:attrNameLst>
                                          <p:attrName>style.visibility</p:attrName>
                                        </p:attrNameLst>
                                      </p:cBhvr>
                                      <p:to>
                                        <p:strVal val="visible"/>
                                      </p:to>
                                    </p:set>
                                    <p:animEffect transition="in" filter="fade">
                                      <p:cBhvr>
                                        <p:cTn id="47"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24" grpId="0"/>
    </p:bldLst>
  </p:timing>
</p:sld>
</file>

<file path=ppt/slides/slide4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51460" y="1168729"/>
            <a:ext cx="748665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考虑到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，所以相应地也有</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。于是，进而可定出系统状态</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的重构状态</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1223010" y="1240992"/>
          <a:ext cx="1234440" cy="308610"/>
        </p:xfrm>
        <a:graphic>
          <a:graphicData uri="http://schemas.openxmlformats.org/presentationml/2006/ole">
            <mc:AlternateContent xmlns:mc="http://schemas.openxmlformats.org/markup-compatibility/2006">
              <mc:Choice xmlns:v="urn:schemas-microsoft-com:vml" Requires="v">
                <p:oleObj spid="_x0000_s394242" name="Equation" r:id="rId3" imgW="914400" imgH="228600" progId="Equation.DSMT4">
                  <p:embed/>
                </p:oleObj>
              </mc:Choice>
              <mc:Fallback>
                <p:oleObj name="Equation" r:id="rId3" imgW="914400" imgH="2286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23010" y="1240992"/>
                        <a:ext cx="1234440" cy="308610"/>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4343400" y="1240992"/>
          <a:ext cx="754380" cy="369492"/>
        </p:xfrm>
        <a:graphic>
          <a:graphicData uri="http://schemas.openxmlformats.org/presentationml/2006/ole">
            <mc:AlternateContent xmlns:mc="http://schemas.openxmlformats.org/markup-compatibility/2006">
              <mc:Choice xmlns:v="urn:schemas-microsoft-com:vml" Requires="v">
                <p:oleObj spid="_x0000_s394243" name="Equation" r:id="rId5" imgW="469900" imgH="228600" progId="Equation.DSMT4">
                  <p:embed/>
                </p:oleObj>
              </mc:Choice>
              <mc:Fallback>
                <p:oleObj name="Equation" r:id="rId5" imgW="469900" imgH="22860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343400" y="1240992"/>
                        <a:ext cx="754380" cy="369492"/>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765810" y="1610484"/>
          <a:ext cx="251460" cy="290147"/>
        </p:xfrm>
        <a:graphic>
          <a:graphicData uri="http://schemas.openxmlformats.org/presentationml/2006/ole">
            <mc:AlternateContent xmlns:mc="http://schemas.openxmlformats.org/markup-compatibility/2006">
              <mc:Choice xmlns:v="urn:schemas-microsoft-com:vml" Requires="v">
                <p:oleObj spid="_x0000_s394244" name="Equation" r:id="rId7" imgW="126835" imgH="139518" progId="Equation.DSMT4">
                  <p:embed/>
                </p:oleObj>
              </mc:Choice>
              <mc:Fallback>
                <p:oleObj name="Equation" r:id="rId7" imgW="126835" imgH="139518"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65810" y="1610484"/>
                        <a:ext cx="251460" cy="290147"/>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2188845" y="1561399"/>
          <a:ext cx="217170" cy="317402"/>
        </p:xfrm>
        <a:graphic>
          <a:graphicData uri="http://schemas.openxmlformats.org/presentationml/2006/ole">
            <mc:AlternateContent xmlns:mc="http://schemas.openxmlformats.org/markup-compatibility/2006">
              <mc:Choice xmlns:v="urn:schemas-microsoft-com:vml" Requires="v">
                <p:oleObj spid="_x0000_s394245" name="Equation" r:id="rId9" imgW="126725" imgH="177415" progId="Equation.DSMT4">
                  <p:embed/>
                </p:oleObj>
              </mc:Choice>
              <mc:Fallback>
                <p:oleObj name="Equation" r:id="rId9" imgW="126725" imgH="177415" progId="Equation.DSMT4">
                  <p:embed/>
                  <p:pic>
                    <p:nvPicPr>
                      <p:cNvPr id="12" name="对象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188845" y="1561399"/>
                        <a:ext cx="217170" cy="317402"/>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2379345" y="2091690"/>
          <a:ext cx="3230880" cy="605790"/>
        </p:xfrm>
        <a:graphic>
          <a:graphicData uri="http://schemas.openxmlformats.org/presentationml/2006/ole">
            <mc:AlternateContent xmlns:mc="http://schemas.openxmlformats.org/markup-compatibility/2006">
              <mc:Choice xmlns:v="urn:schemas-microsoft-com:vml" Requires="v">
                <p:oleObj spid="_x0000_s394246" name="Equation" r:id="rId11" imgW="2438400" imgH="457200" progId="Equation.DSMT4">
                  <p:embed/>
                </p:oleObj>
              </mc:Choice>
              <mc:Fallback>
                <p:oleObj name="Equation" r:id="rId11" imgW="2438400" imgH="457200" progId="Equation.DSMT4">
                  <p:embed/>
                  <p:pic>
                    <p:nvPicPr>
                      <p:cNvPr id="14" name="对象 1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379345" y="2091690"/>
                        <a:ext cx="3230880" cy="605790"/>
                      </a:xfrm>
                      <a:prstGeom prst="rect">
                        <a:avLst/>
                      </a:prstGeom>
                      <a:noFill/>
                    </p:spPr>
                  </p:pic>
                </p:oleObj>
              </mc:Fallback>
            </mc:AlternateContent>
          </a:graphicData>
        </a:graphic>
      </p:graphicFrame>
      <p:sp>
        <p:nvSpPr>
          <p:cNvPr id="15" name="矩形 14"/>
          <p:cNvSpPr/>
          <p:nvPr/>
        </p:nvSpPr>
        <p:spPr>
          <a:xfrm>
            <a:off x="251460" y="3123259"/>
            <a:ext cx="8332470"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根据上述分析结果，即可得出给定系统（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4-49</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维降维状态观测器。</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7" name="对象 16"/>
          <p:cNvGraphicFramePr>
            <a:graphicFrameLocks noChangeAspect="1"/>
          </p:cNvGraphicFramePr>
          <p:nvPr>
            <p:extLst/>
          </p:nvPr>
        </p:nvGraphicFramePr>
        <p:xfrm>
          <a:off x="5610225" y="3170274"/>
          <a:ext cx="571500" cy="321469"/>
        </p:xfrm>
        <a:graphic>
          <a:graphicData uri="http://schemas.openxmlformats.org/presentationml/2006/ole">
            <mc:AlternateContent xmlns:mc="http://schemas.openxmlformats.org/markup-compatibility/2006">
              <mc:Choice xmlns:v="urn:schemas-microsoft-com:vml" Requires="v">
                <p:oleObj spid="_x0000_s394247" name="Equation" r:id="rId13" imgW="457002" imgH="253890" progId="Equation.DSMT4">
                  <p:embed/>
                </p:oleObj>
              </mc:Choice>
              <mc:Fallback>
                <p:oleObj name="Equation" r:id="rId13" imgW="457002" imgH="253890" progId="Equation.DSMT4">
                  <p:embed/>
                  <p:pic>
                    <p:nvPicPr>
                      <p:cNvPr id="17" name="对象 1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610225" y="3170274"/>
                        <a:ext cx="571500" cy="321469"/>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0D753BF-913D-48CF-8C5E-0494F226B0A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488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196579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5"/>
                                        </p:tgtEl>
                                        <p:attrNameLst>
                                          <p:attrName>style.visibility</p:attrName>
                                        </p:attrNameLst>
                                      </p:cBhvr>
                                      <p:to>
                                        <p:strVal val="visible"/>
                                      </p:to>
                                    </p:set>
                                    <p:animEffect transition="in" filter="fade">
                                      <p:cBhvr>
                                        <p:cTn id="12" dur="500"/>
                                        <p:tgtEl>
                                          <p:spTgt spid="15"/>
                                        </p:tgtEl>
                                      </p:cBhvr>
                                    </p:animEffect>
                                  </p:childTnLst>
                                </p:cTn>
                              </p:par>
                              <p:par>
                                <p:cTn id="13" presetID="10" presetClass="entr" presetSubtype="0" fill="hold" nodeType="withEffect">
                                  <p:stCondLst>
                                    <p:cond delay="0"/>
                                  </p:stCondLst>
                                  <p:childTnLst>
                                    <p:set>
                                      <p:cBhvr>
                                        <p:cTn id="14" dur="1" fill="hold">
                                          <p:stCondLst>
                                            <p:cond delay="0"/>
                                          </p:stCondLst>
                                        </p:cTn>
                                        <p:tgtEl>
                                          <p:spTgt spid="17"/>
                                        </p:tgtEl>
                                        <p:attrNameLst>
                                          <p:attrName>style.visibility</p:attrName>
                                        </p:attrNameLst>
                                      </p:cBhvr>
                                      <p:to>
                                        <p:strVal val="visible"/>
                                      </p:to>
                                    </p:set>
                                    <p:animEffect transition="in" filter="fade">
                                      <p:cBhvr>
                                        <p:cTn id="15"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Lst>
  </p:timing>
</p:sld>
</file>

<file path=ppt/slides/slide4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25318" y="1287142"/>
            <a:ext cx="4487126"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3. </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降维状态观测器和全维状态观测器比较</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674370" y="1837162"/>
            <a:ext cx="7475220" cy="784830"/>
          </a:xfrm>
          <a:prstGeom prst="rect">
            <a:avLst/>
          </a:prstGeom>
        </p:spPr>
        <p:txBody>
          <a:bodyPr wrap="square">
            <a:spAutoFit/>
          </a:bodyPr>
          <a:lstStyle/>
          <a:p>
            <a:pPr marL="257175" marR="0" lvl="0" indent="-257175" algn="just" defTabSz="914400" rtl="0" eaLnBrk="1" fontAlgn="auto" latinLnBrk="0" hangingPunct="1">
              <a:lnSpc>
                <a:spcPct val="125000"/>
              </a:lnSpc>
              <a:spcBef>
                <a:spcPts val="0"/>
              </a:spcBef>
              <a:spcAft>
                <a:spcPts val="0"/>
              </a:spcAft>
              <a:buClrTx/>
              <a:buSzTx/>
              <a:buFont typeface="Wingdings" panose="05000000000000000000" pitchFamily="2" charset="2"/>
              <a:buChar char=""/>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从结构上看，降维观测器只需</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个积分器，比全维观测器需要的</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n</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个积分器为少。</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Rectangle 2"/>
          <p:cNvSpPr>
            <a:spLocks noChangeArrowheads="1"/>
          </p:cNvSpPr>
          <p:nvPr/>
        </p:nvSpPr>
        <p:spPr bwMode="auto">
          <a:xfrm>
            <a:off x="1291591" y="339193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3966210" y="1900127"/>
          <a:ext cx="582930" cy="327899"/>
        </p:xfrm>
        <a:graphic>
          <a:graphicData uri="http://schemas.openxmlformats.org/presentationml/2006/ole">
            <mc:AlternateContent xmlns:mc="http://schemas.openxmlformats.org/markup-compatibility/2006">
              <mc:Choice xmlns:v="urn:schemas-microsoft-com:vml" Requires="v">
                <p:oleObj spid="_x0000_s395266" name="Equation" r:id="rId3" imgW="457002" imgH="253890" progId="Equation.DSMT4">
                  <p:embed/>
                </p:oleObj>
              </mc:Choice>
              <mc:Fallback>
                <p:oleObj name="Equation" r:id="rId3" imgW="457002" imgH="253890"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66210" y="1900127"/>
                        <a:ext cx="582930" cy="327899"/>
                      </a:xfrm>
                      <a:prstGeom prst="rect">
                        <a:avLst/>
                      </a:prstGeom>
                      <a:noFill/>
                    </p:spPr>
                  </p:pic>
                </p:oleObj>
              </mc:Fallback>
            </mc:AlternateContent>
          </a:graphicData>
        </a:graphic>
      </p:graphicFrame>
      <p:sp>
        <p:nvSpPr>
          <p:cNvPr id="8" name="矩形 7"/>
          <p:cNvSpPr/>
          <p:nvPr/>
        </p:nvSpPr>
        <p:spPr>
          <a:xfrm>
            <a:off x="674370" y="2768682"/>
            <a:ext cx="7475220" cy="1823576"/>
          </a:xfrm>
          <a:prstGeom prst="rect">
            <a:avLst/>
          </a:prstGeom>
        </p:spPr>
        <p:txBody>
          <a:bodyPr wrap="square">
            <a:spAutoFit/>
          </a:bodyPr>
          <a:lstStyle/>
          <a:p>
            <a:pPr marL="257175" marR="0" lvl="0" indent="-257175" algn="just" defTabSz="914400" rtl="0" eaLnBrk="1" fontAlgn="auto" latinLnBrk="0" hangingPunct="1">
              <a:lnSpc>
                <a:spcPct val="125000"/>
              </a:lnSpc>
              <a:spcBef>
                <a:spcPts val="0"/>
              </a:spcBef>
              <a:spcAft>
                <a:spcPts val="0"/>
              </a:spcAft>
              <a:buClrTx/>
              <a:buSzTx/>
              <a:buFont typeface="Wingdings" panose="05000000000000000000" pitchFamily="2" charset="2"/>
              <a:buChar char=""/>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从抗干扰性上看，由于降维观测器中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y</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通过增益阵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直接传递到其输出端</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中，所以若</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y</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中包含干扰时它们将全部出现于</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中；而在全维观测器中，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y</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需经积分器滤波后才传送到输出端，从而</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中由</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y</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包含的干扰所引起的影响已大为减小。这表明，在工程应用中，究竟是采用降维观测器还是全维观测器，应视具体情况来加以确定。</a:t>
            </a:r>
          </a:p>
        </p:txBody>
      </p:sp>
      <p:graphicFrame>
        <p:nvGraphicFramePr>
          <p:cNvPr id="10" name="对象 9"/>
          <p:cNvGraphicFramePr>
            <a:graphicFrameLocks noChangeAspect="1"/>
          </p:cNvGraphicFramePr>
          <p:nvPr>
            <p:extLst/>
          </p:nvPr>
        </p:nvGraphicFramePr>
        <p:xfrm>
          <a:off x="5989320" y="2829523"/>
          <a:ext cx="228600" cy="288758"/>
        </p:xfrm>
        <a:graphic>
          <a:graphicData uri="http://schemas.openxmlformats.org/presentationml/2006/ole">
            <mc:AlternateContent xmlns:mc="http://schemas.openxmlformats.org/markup-compatibility/2006">
              <mc:Choice xmlns:v="urn:schemas-microsoft-com:vml" Requires="v">
                <p:oleObj spid="_x0000_s395267" name="Equation" r:id="rId5" imgW="177646" imgH="228402" progId="Equation.DSMT4">
                  <p:embed/>
                </p:oleObj>
              </mc:Choice>
              <mc:Fallback>
                <p:oleObj name="Equation" r:id="rId5" imgW="177646" imgH="228402" progId="Equation.DSMT4">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989320" y="2829523"/>
                        <a:ext cx="228600" cy="288758"/>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1291590" y="3131603"/>
          <a:ext cx="217170" cy="317402"/>
        </p:xfrm>
        <a:graphic>
          <a:graphicData uri="http://schemas.openxmlformats.org/presentationml/2006/ole">
            <mc:AlternateContent xmlns:mc="http://schemas.openxmlformats.org/markup-compatibility/2006">
              <mc:Choice xmlns:v="urn:schemas-microsoft-com:vml" Requires="v">
                <p:oleObj spid="_x0000_s395268" name="Equation" r:id="rId7" imgW="126725" imgH="177415" progId="Equation.DSMT4">
                  <p:embed/>
                </p:oleObj>
              </mc:Choice>
              <mc:Fallback>
                <p:oleObj name="Equation" r:id="rId7" imgW="126725" imgH="177415"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291590" y="3131603"/>
                        <a:ext cx="217170" cy="317402"/>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6000750" y="3128142"/>
          <a:ext cx="217170" cy="317402"/>
        </p:xfrm>
        <a:graphic>
          <a:graphicData uri="http://schemas.openxmlformats.org/presentationml/2006/ole">
            <mc:AlternateContent xmlns:mc="http://schemas.openxmlformats.org/markup-compatibility/2006">
              <mc:Choice xmlns:v="urn:schemas-microsoft-com:vml" Requires="v">
                <p:oleObj spid="_x0000_s395269" name="Equation" r:id="rId9" imgW="126725" imgH="177415" progId="Equation.DSMT4">
                  <p:embed/>
                </p:oleObj>
              </mc:Choice>
              <mc:Fallback>
                <p:oleObj name="Equation" r:id="rId9" imgW="126725" imgH="177415" progId="Equation.DSMT4">
                  <p:embed/>
                  <p:pic>
                    <p:nvPicPr>
                      <p:cNvPr id="13" name="对象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000750" y="3128142"/>
                        <a:ext cx="217170" cy="317402"/>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5892165" y="3510227"/>
          <a:ext cx="217170" cy="317402"/>
        </p:xfrm>
        <a:graphic>
          <a:graphicData uri="http://schemas.openxmlformats.org/presentationml/2006/ole">
            <mc:AlternateContent xmlns:mc="http://schemas.openxmlformats.org/markup-compatibility/2006">
              <mc:Choice xmlns:v="urn:schemas-microsoft-com:vml" Requires="v">
                <p:oleObj spid="_x0000_s395270" name="Equation" r:id="rId10" imgW="126725" imgH="177415" progId="Equation.DSMT4">
                  <p:embed/>
                </p:oleObj>
              </mc:Choice>
              <mc:Fallback>
                <p:oleObj name="Equation" r:id="rId10" imgW="126725" imgH="177415" progId="Equation.DSMT4">
                  <p:embed/>
                  <p:pic>
                    <p:nvPicPr>
                      <p:cNvPr id="14" name="对象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892165" y="3510227"/>
                        <a:ext cx="217170" cy="317402"/>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线性定常系统的综合</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0D753BF-913D-48CF-8C5E-0494F226B0A8}"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489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7812922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nodeType="withEffect">
                                  <p:stCondLst>
                                    <p:cond delay="0"/>
                                  </p:stCondLst>
                                  <p:childTnLst>
                                    <p:set>
                                      <p:cBhvr>
                                        <p:cTn id="17" dur="1" fill="hold">
                                          <p:stCondLst>
                                            <p:cond delay="0"/>
                                          </p:stCondLst>
                                        </p:cTn>
                                        <p:tgtEl>
                                          <p:spTgt spid="12"/>
                                        </p:tgtEl>
                                        <p:attrNameLst>
                                          <p:attrName>style.visibility</p:attrName>
                                        </p:attrNameLst>
                                      </p:cBhvr>
                                      <p:to>
                                        <p:strVal val="visible"/>
                                      </p:to>
                                    </p:set>
                                    <p:animEffect transition="in" filter="fade">
                                      <p:cBhvr>
                                        <p:cTn id="18" dur="500"/>
                                        <p:tgtEl>
                                          <p:spTgt spid="12"/>
                                        </p:tgtEl>
                                      </p:cBhvr>
                                    </p:animEffect>
                                  </p:childTnLst>
                                </p:cTn>
                              </p:par>
                              <p:par>
                                <p:cTn id="19" presetID="10" presetClass="entr" presetSubtype="0" fill="hold" nodeType="with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fade">
                                      <p:cBhvr>
                                        <p:cTn id="21" dur="500"/>
                                        <p:tgtEl>
                                          <p:spTgt spid="13"/>
                                        </p:tgtEl>
                                      </p:cBhvr>
                                    </p:animEffect>
                                  </p:childTnLst>
                                </p:cTn>
                              </p:par>
                              <p:par>
                                <p:cTn id="22" presetID="10" presetClass="entr" presetSubtype="0" fill="hold" nodeType="with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fade">
                                      <p:cBhvr>
                                        <p:cTn id="24" dur="500"/>
                                        <p:tgtEl>
                                          <p:spTgt spid="14"/>
                                        </p:tgtEl>
                                      </p:cBhvr>
                                    </p:animEffect>
                                  </p:childTnLst>
                                </p:cTn>
                              </p:par>
                              <p:par>
                                <p:cTn id="25" presetID="10" presetClass="entr" presetSubtype="0" fill="hold" nodeType="with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8" grpId="0"/>
    </p:bldLst>
  </p:timing>
</p:sld>
</file>

<file path=ppt/slides/slide490.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sp>
        <p:nvSpPr>
          <p:cNvPr id="2" name="标题 1"/>
          <p:cNvSpPr>
            <a:spLocks noGrp="1"/>
          </p:cNvSpPr>
          <p:nvPr>
            <p:ph type="ctrTitle"/>
          </p:nvPr>
        </p:nvSpPr>
        <p:spPr>
          <a:xfrm>
            <a:off x="962978" y="2704821"/>
            <a:ext cx="6858000" cy="1790700"/>
          </a:xfrm>
        </p:spPr>
        <p:txBody>
          <a:bodyPr>
            <a:normAutofit/>
          </a:bodyPr>
          <a:lstStyle/>
          <a:p>
            <a:r>
              <a:rPr lang="zh-CN" altLang="zh-CN" sz="3600" b="1" dirty="0"/>
              <a:t>第五章</a:t>
            </a:r>
            <a:r>
              <a:rPr lang="en-US" altLang="zh-CN" sz="3600" b="1" dirty="0"/>
              <a:t> MIMO</a:t>
            </a:r>
            <a:r>
              <a:rPr lang="zh-CN" altLang="zh-CN" sz="3600" b="1" dirty="0"/>
              <a:t>系统的进一步讨论</a:t>
            </a:r>
            <a:br>
              <a:rPr lang="zh-CN" altLang="zh-CN" dirty="0"/>
            </a:br>
            <a:endParaRPr lang="zh-CN" altLang="en-US" dirty="0"/>
          </a:p>
        </p:txBody>
      </p:sp>
      <p:pic>
        <p:nvPicPr>
          <p:cNvPr id="5" name="图片 4"/>
          <p:cNvPicPr>
            <a:picLocks noChangeAspect="1"/>
          </p:cNvPicPr>
          <p:nvPr/>
        </p:nvPicPr>
        <p:blipFill>
          <a:blip r:embed="rId4"/>
          <a:stretch>
            <a:fillRect/>
          </a:stretch>
        </p:blipFill>
        <p:spPr>
          <a:xfrm>
            <a:off x="3286059" y="2481403"/>
            <a:ext cx="2624072" cy="446837"/>
          </a:xfrm>
          <a:prstGeom prst="rect">
            <a:avLst/>
          </a:prstGeom>
        </p:spPr>
      </p:pic>
      <p:sp>
        <p:nvSpPr>
          <p:cNvPr id="6" name="文本框 5"/>
          <p:cNvSpPr txBox="1"/>
          <p:nvPr/>
        </p:nvSpPr>
        <p:spPr>
          <a:xfrm>
            <a:off x="3429559" y="4953436"/>
            <a:ext cx="2337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rPr>
              <a:t>主讲人：屈胜利</a:t>
            </a:r>
          </a:p>
        </p:txBody>
      </p:sp>
    </p:spTree>
    <p:extLst>
      <p:ext uri="{BB962C8B-B14F-4D97-AF65-F5344CB8AC3E}">
        <p14:creationId xmlns:p14="http://schemas.microsoft.com/office/powerpoint/2010/main" val="572023073"/>
      </p:ext>
    </p:extLst>
  </p:cSld>
  <p:clrMapOvr>
    <a:masterClrMapping/>
  </p:clrMapOvr>
</p:sld>
</file>

<file path=ppt/slides/slide4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91490" y="1736884"/>
            <a:ext cx="7886700" cy="994172"/>
          </a:xfrm>
        </p:spPr>
        <p:txBody>
          <a:bodyPr>
            <a:normAutofit fontScale="90000"/>
          </a:bodyPr>
          <a:lstStyle/>
          <a:p>
            <a:r>
              <a:rPr lang="en-US" altLang="zh-CN" sz="2700" b="1" dirty="0"/>
              <a:t>5.1 </a:t>
            </a:r>
            <a:r>
              <a:rPr lang="zh-CN" altLang="zh-CN" sz="2700" b="1" dirty="0"/>
              <a:t>传递矩阵的标准型实现及最小实现</a:t>
            </a:r>
            <a:br>
              <a:rPr lang="zh-CN" altLang="zh-CN" dirty="0"/>
            </a:br>
            <a:endParaRPr lang="zh-CN" altLang="en-US" dirty="0"/>
          </a:p>
        </p:txBody>
      </p:sp>
      <p:sp>
        <p:nvSpPr>
          <p:cNvPr id="4" name="矩形 3"/>
          <p:cNvSpPr/>
          <p:nvPr/>
        </p:nvSpPr>
        <p:spPr>
          <a:xfrm>
            <a:off x="908685" y="2731056"/>
            <a:ext cx="7052310" cy="830997"/>
          </a:xfrm>
          <a:prstGeom prst="rect">
            <a:avLst/>
          </a:prstGeom>
        </p:spPr>
        <p:txBody>
          <a:bodyPr wrap="square">
            <a:spAutoFit/>
          </a:bodyPr>
          <a:lstStyle/>
          <a:p>
            <a:pPr marL="0" marR="0" lvl="0" indent="228600" algn="l" defTabSz="914400" rtl="0" eaLnBrk="1" fontAlgn="auto" latinLnBrk="0" hangingPunct="1">
              <a:lnSpc>
                <a:spcPct val="100000"/>
              </a:lnSpc>
              <a:spcBef>
                <a:spcPts val="0"/>
              </a:spcBef>
              <a:spcAft>
                <a:spcPts val="0"/>
              </a:spcAft>
              <a:buClrTx/>
              <a:buSzTx/>
              <a:buFontTx/>
              <a:buNone/>
              <a:tabLst/>
              <a:defRPr/>
            </a:pPr>
            <a:r>
              <a:rPr kumimoji="0" lang="zh-CN" altLang="zh-CN" sz="24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本节对</a:t>
            </a:r>
            <a:r>
              <a:rPr kumimoji="0" lang="en-US" altLang="zh-CN" sz="24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SIMO</a:t>
            </a:r>
            <a:r>
              <a:rPr kumimoji="0" lang="zh-CN" altLang="zh-CN" sz="24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单输入</a:t>
            </a:r>
            <a:r>
              <a:rPr kumimoji="0" lang="en-US" altLang="zh-CN" sz="24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zh-CN" altLang="zh-CN" sz="24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多输出、</a:t>
            </a:r>
            <a:r>
              <a:rPr kumimoji="0" lang="en-US" altLang="zh-CN" sz="24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MISO</a:t>
            </a:r>
            <a:r>
              <a:rPr kumimoji="0" lang="zh-CN" altLang="zh-CN" sz="24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多输出</a:t>
            </a:r>
            <a:r>
              <a:rPr kumimoji="0" lang="en-US" altLang="zh-CN" sz="24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zh-CN" altLang="zh-CN" sz="24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单输入、</a:t>
            </a:r>
            <a:r>
              <a:rPr kumimoji="0" lang="en-US" altLang="zh-CN" sz="24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MIMO</a:t>
            </a:r>
            <a:r>
              <a:rPr kumimoji="0" lang="zh-CN" altLang="zh-CN" sz="24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多输入</a:t>
            </a:r>
            <a:r>
              <a:rPr kumimoji="0" lang="en-US" altLang="zh-CN" sz="24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zh-CN" altLang="zh-CN" sz="24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多输出系统的情况分别进行研究。</a:t>
            </a:r>
            <a:endPar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6" name="页脚占位符 5"/>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dirty="0">
                <a:ln>
                  <a:noFill/>
                </a:ln>
                <a:solidFill>
                  <a:prstClr val="black">
                    <a:tint val="75000"/>
                  </a:prstClr>
                </a:solidFill>
                <a:effectLst/>
                <a:uLnTx/>
                <a:uFillTx/>
                <a:latin typeface="Calibri" panose="020F0502020204030204"/>
                <a:ea typeface="等线" panose="02010600030101010101" pitchFamily="2" charset="-122"/>
                <a:cs typeface="+mn-cs"/>
              </a:rPr>
              <a:t>第五章 </a:t>
            </a:r>
            <a:r>
              <a:rPr kumimoji="0" lang="en-US" altLang="zh-CN" sz="1200" b="0" i="0" u="none" strike="noStrike" kern="1200" cap="none" spc="0" normalizeH="0" baseline="0" noProof="0" dirty="0">
                <a:ln>
                  <a:noFill/>
                </a:ln>
                <a:solidFill>
                  <a:prstClr val="black">
                    <a:tint val="75000"/>
                  </a:prstClr>
                </a:solidFill>
                <a:effectLst/>
                <a:uLnTx/>
                <a:uFillTx/>
                <a:latin typeface="Calibri" panose="020F0502020204030204"/>
                <a:ea typeface="等线" panose="02010600030101010101" pitchFamily="2" charset="-122"/>
                <a:cs typeface="+mn-cs"/>
              </a:rPr>
              <a:t>MIMO</a:t>
            </a:r>
            <a:r>
              <a:rPr kumimoji="0" lang="zh-CN" altLang="en-US" sz="1200" b="0" i="0" u="none" strike="noStrike" kern="1200" cap="none" spc="0" normalizeH="0" baseline="0" noProof="0" dirty="0">
                <a:ln>
                  <a:noFill/>
                </a:ln>
                <a:solidFill>
                  <a:prstClr val="black">
                    <a:tint val="75000"/>
                  </a:prstClr>
                </a:solidFill>
                <a:effectLst/>
                <a:uLnTx/>
                <a:uFillTx/>
                <a:latin typeface="Calibri" panose="020F0502020204030204"/>
                <a:ea typeface="等线" panose="02010600030101010101" pitchFamily="2" charset="-122"/>
                <a:cs typeface="+mn-cs"/>
              </a:rPr>
              <a:t>系统的进一步讨论</a:t>
            </a:r>
          </a:p>
        </p:txBody>
      </p:sp>
      <p:sp>
        <p:nvSpPr>
          <p:cNvPr id="7" name="灯片编号占位符 6"/>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4790872-7B6D-45AA-881F-F28B513D78B5}"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491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784070626"/>
      </p:ext>
    </p:extLst>
  </p:cSld>
  <p:clrMapOvr>
    <a:masterClrMapping/>
  </p:clrMapOvr>
</p:sld>
</file>

<file path=ppt/slides/slide4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48243" y="1244531"/>
            <a:ext cx="8021748" cy="461665"/>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1"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Times New Roman" panose="02020603050405020304" pitchFamily="18" charset="0"/>
              </a:rPr>
              <a:t>5.1.1.SIMO</a:t>
            </a:r>
            <a:r>
              <a:rPr kumimoji="0" lang="zh-CN" altLang="zh-CN" sz="2400" b="1"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单输入</a:t>
            </a:r>
            <a:r>
              <a:rPr kumimoji="0" lang="en-US" altLang="zh-CN" sz="2400" b="1"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zh-CN" altLang="zh-CN" sz="2400" b="1"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多输出系统传递矩阵的能控标准型实现</a:t>
            </a:r>
            <a:endPar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5" name="矩形 4"/>
          <p:cNvSpPr/>
          <p:nvPr/>
        </p:nvSpPr>
        <p:spPr>
          <a:xfrm>
            <a:off x="602160" y="1981132"/>
            <a:ext cx="4535216" cy="369332"/>
          </a:xfrm>
          <a:prstGeom prst="rect">
            <a:avLst/>
          </a:prstGeom>
        </p:spPr>
        <p:txBody>
          <a:bodyPr wrap="none">
            <a:spAutoFit/>
          </a:bodyPr>
          <a:lstStyle/>
          <a:p>
            <a:pPr marL="0" marR="0" lvl="0" indent="22860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单输入</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多输出</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SIMO</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系统的结构见图</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5-1</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pic>
        <p:nvPicPr>
          <p:cNvPr id="6" name="图片 5"/>
          <p:cNvPicPr/>
          <p:nvPr/>
        </p:nvPicPr>
        <p:blipFill>
          <a:blip r:embed="rId3">
            <a:extLst>
              <a:ext uri="{28A0092B-C50C-407E-A947-70E740481C1C}">
                <a14:useLocalDpi xmlns:a14="http://schemas.microsoft.com/office/drawing/2010/main" val="0"/>
              </a:ext>
            </a:extLst>
          </a:blip>
          <a:stretch>
            <a:fillRect/>
          </a:stretch>
        </p:blipFill>
        <p:spPr>
          <a:xfrm rot="279356">
            <a:off x="2779462" y="2495241"/>
            <a:ext cx="2238398" cy="1639343"/>
          </a:xfrm>
          <a:prstGeom prst="rect">
            <a:avLst/>
          </a:prstGeom>
          <a:scene3d>
            <a:camera prst="obliqueBottomLeft"/>
            <a:lightRig rig="threePt" dir="t"/>
          </a:scene3d>
        </p:spPr>
      </p:pic>
      <p:sp>
        <p:nvSpPr>
          <p:cNvPr id="7" name="矩形 6"/>
          <p:cNvSpPr/>
          <p:nvPr/>
        </p:nvSpPr>
        <p:spPr>
          <a:xfrm>
            <a:off x="2539870" y="4302446"/>
            <a:ext cx="3042821" cy="323165"/>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zh-CN" sz="15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图</a:t>
            </a:r>
            <a:r>
              <a:rPr kumimoji="0" lang="en-US" altLang="zh-CN" sz="15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5-1 </a:t>
            </a:r>
            <a:r>
              <a:rPr kumimoji="0" lang="zh-CN" altLang="zh-CN" sz="15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单输入</a:t>
            </a:r>
            <a:r>
              <a:rPr kumimoji="0" lang="en-US" altLang="zh-CN" sz="15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zh-CN" altLang="zh-CN" sz="15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多输出系统的结构图</a:t>
            </a:r>
            <a:endParaRPr kumimoji="0" lang="zh-CN" altLang="zh-CN" sz="12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8" name="矩形 7"/>
          <p:cNvSpPr/>
          <p:nvPr/>
        </p:nvSpPr>
        <p:spPr>
          <a:xfrm>
            <a:off x="602160" y="4704197"/>
            <a:ext cx="3586238" cy="369332"/>
          </a:xfrm>
          <a:prstGeom prst="rect">
            <a:avLst/>
          </a:prstGeom>
        </p:spPr>
        <p:txBody>
          <a:bodyPr wrap="none">
            <a:spAutoFit/>
          </a:bodyPr>
          <a:lstStyle/>
          <a:p>
            <a:pPr marL="0" marR="0" lvl="0" indent="22860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这个</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SIMO</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系统，含</a:t>
            </a:r>
            <a:r>
              <a:rPr kumimoji="0" lang="en-US" altLang="zh-CN" sz="1800" b="0" i="1"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q</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个子系统：</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graphicFrame>
        <p:nvGraphicFramePr>
          <p:cNvPr id="10" name="对象 9"/>
          <p:cNvGraphicFramePr>
            <a:graphicFrameLocks noChangeAspect="1"/>
          </p:cNvGraphicFramePr>
          <p:nvPr>
            <p:extLst/>
          </p:nvPr>
        </p:nvGraphicFramePr>
        <p:xfrm>
          <a:off x="2053294" y="5283859"/>
          <a:ext cx="1717694" cy="371393"/>
        </p:xfrm>
        <a:graphic>
          <a:graphicData uri="http://schemas.openxmlformats.org/presentationml/2006/ole">
            <mc:AlternateContent xmlns:mc="http://schemas.openxmlformats.org/markup-compatibility/2006">
              <mc:Choice xmlns:v="urn:schemas-microsoft-com:vml" Requires="v">
                <p:oleObj spid="_x0000_s396290" name="Equation" r:id="rId4" imgW="1054100" imgH="228600" progId="Equation.DSMT4">
                  <p:embed/>
                </p:oleObj>
              </mc:Choice>
              <mc:Fallback>
                <p:oleObj name="Equation" r:id="rId4" imgW="1054100" imgH="228600" progId="Equation.DSMT4">
                  <p:embed/>
                  <p:pic>
                    <p:nvPicPr>
                      <p:cNvPr id="10" name="对象 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53294" y="5283859"/>
                        <a:ext cx="1717694" cy="371393"/>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4229620" y="5283859"/>
          <a:ext cx="1538630" cy="371393"/>
        </p:xfrm>
        <a:graphic>
          <a:graphicData uri="http://schemas.openxmlformats.org/presentationml/2006/ole">
            <mc:AlternateContent xmlns:mc="http://schemas.openxmlformats.org/markup-compatibility/2006">
              <mc:Choice xmlns:v="urn:schemas-microsoft-com:vml" Requires="v">
                <p:oleObj spid="_x0000_s396291" name="Equation" r:id="rId6" imgW="825500" imgH="203200" progId="Equation.DSMT4">
                  <p:embed/>
                </p:oleObj>
              </mc:Choice>
              <mc:Fallback>
                <p:oleObj name="Equation" r:id="rId6" imgW="825500" imgH="203200" progId="Equation.DSMT4">
                  <p:embed/>
                  <p:pic>
                    <p:nvPicPr>
                      <p:cNvPr id="12" name="对象 1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229620" y="5283859"/>
                        <a:ext cx="1538630" cy="371393"/>
                      </a:xfrm>
                      <a:prstGeom prst="rect">
                        <a:avLst/>
                      </a:prstGeom>
                      <a:noFill/>
                    </p:spPr>
                  </p:pic>
                </p:oleObj>
              </mc:Fallback>
            </mc:AlternateContent>
          </a:graphicData>
        </a:graphic>
      </p:graphicFrame>
      <p:sp>
        <p:nvSpPr>
          <p:cNvPr id="13" name="矩形 12"/>
          <p:cNvSpPr/>
          <p:nvPr/>
        </p:nvSpPr>
        <p:spPr>
          <a:xfrm>
            <a:off x="6915198" y="5312202"/>
            <a:ext cx="950901" cy="369332"/>
          </a:xfrm>
          <a:prstGeom prst="rect">
            <a:avLst/>
          </a:prstGeom>
        </p:spPr>
        <p:txBody>
          <a:bodyPr wrap="non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5-1</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9" name="页脚占位符 8"/>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第五章 </a:t>
            </a: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系统的进一步讨论</a:t>
            </a:r>
          </a:p>
        </p:txBody>
      </p:sp>
      <p:sp>
        <p:nvSpPr>
          <p:cNvPr id="11" name="灯片编号占位符 10"/>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4790872-7B6D-45AA-881F-F28B513D78B5}"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492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31665252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fade">
                                      <p:cBhvr>
                                        <p:cTn id="13" dur="500"/>
                                        <p:tgtEl>
                                          <p:spTgt spid="5"/>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fade">
                                      <p:cBhvr>
                                        <p:cTn id="18" dur="500"/>
                                        <p:tgtEl>
                                          <p:spTgt spid="8"/>
                                        </p:tgtEl>
                                      </p:cBhvr>
                                    </p:animEffect>
                                  </p:childTnLst>
                                </p:cTn>
                              </p:par>
                              <p:par>
                                <p:cTn id="19" presetID="10" presetClass="entr" presetSubtype="0" fill="hold" nodeType="with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fade">
                                      <p:cBhvr>
                                        <p:cTn id="21" dur="500"/>
                                        <p:tgtEl>
                                          <p:spTgt spid="10"/>
                                        </p:tgtEl>
                                      </p:cBhvr>
                                    </p:animEffect>
                                  </p:childTnLst>
                                </p:cTn>
                              </p:par>
                              <p:par>
                                <p:cTn id="22" presetID="10" presetClass="entr" presetSubtype="0" fill="hold" nodeType="withEffect">
                                  <p:stCondLst>
                                    <p:cond delay="0"/>
                                  </p:stCondLst>
                                  <p:childTnLst>
                                    <p:set>
                                      <p:cBhvr>
                                        <p:cTn id="23" dur="1" fill="hold">
                                          <p:stCondLst>
                                            <p:cond delay="0"/>
                                          </p:stCondLst>
                                        </p:cTn>
                                        <p:tgtEl>
                                          <p:spTgt spid="12"/>
                                        </p:tgtEl>
                                        <p:attrNameLst>
                                          <p:attrName>style.visibility</p:attrName>
                                        </p:attrNameLst>
                                      </p:cBhvr>
                                      <p:to>
                                        <p:strVal val="visible"/>
                                      </p:to>
                                    </p:set>
                                    <p:animEffect transition="in" filter="fade">
                                      <p:cBhvr>
                                        <p:cTn id="24" dur="500"/>
                                        <p:tgtEl>
                                          <p:spTgt spid="12"/>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7" grpId="0"/>
      <p:bldP spid="8" grpId="0"/>
      <p:bldP spid="13" grpId="0"/>
    </p:bldLst>
  </p:timing>
</p:sld>
</file>

<file path=ppt/slides/slide4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09619" y="1432624"/>
            <a:ext cx="4249881" cy="369332"/>
          </a:xfrm>
          <a:prstGeom prst="rect">
            <a:avLst/>
          </a:prstGeom>
        </p:spPr>
        <p:txBody>
          <a:bodyPr wrap="none">
            <a:spAutoFit/>
          </a:bodyPr>
          <a:lstStyle/>
          <a:p>
            <a:pPr marL="0" marR="0" lvl="0" indent="22860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其输入</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输出关系的向量</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矩阵形式为：</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5" name="Rectangle 2"/>
          <p:cNvSpPr>
            <a:spLocks noChangeArrowheads="1"/>
          </p:cNvSpPr>
          <p:nvPr/>
        </p:nvSpPr>
        <p:spPr bwMode="auto">
          <a:xfrm>
            <a:off x="2788921" y="187318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2788921" y="2011681"/>
          <a:ext cx="2145926" cy="429185"/>
        </p:xfrm>
        <a:graphic>
          <a:graphicData uri="http://schemas.openxmlformats.org/presentationml/2006/ole">
            <mc:AlternateContent xmlns:mc="http://schemas.openxmlformats.org/markup-compatibility/2006">
              <mc:Choice xmlns:v="urn:schemas-microsoft-com:vml" Requires="v">
                <p:oleObj spid="_x0000_s397314" name="Equation" r:id="rId3" imgW="1002865" imgH="203112" progId="Equation.DSMT4">
                  <p:embed/>
                </p:oleObj>
              </mc:Choice>
              <mc:Fallback>
                <p:oleObj name="Equation" r:id="rId3" imgW="1002865" imgH="203112"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88921" y="2011681"/>
                        <a:ext cx="2145926" cy="429185"/>
                      </a:xfrm>
                      <a:prstGeom prst="rect">
                        <a:avLst/>
                      </a:prstGeom>
                      <a:noFill/>
                    </p:spPr>
                  </p:pic>
                </p:oleObj>
              </mc:Fallback>
            </mc:AlternateContent>
          </a:graphicData>
        </a:graphic>
      </p:graphicFrame>
      <p:sp>
        <p:nvSpPr>
          <p:cNvPr id="7" name="矩形 6"/>
          <p:cNvSpPr/>
          <p:nvPr/>
        </p:nvSpPr>
        <p:spPr>
          <a:xfrm>
            <a:off x="6697021" y="2053148"/>
            <a:ext cx="989373" cy="369332"/>
          </a:xfrm>
          <a:prstGeom prst="rect">
            <a:avLst/>
          </a:prstGeom>
        </p:spPr>
        <p:txBody>
          <a:bodyPr wrap="none">
            <a:spAutoFit/>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5-2</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8" name="矩形 7"/>
          <p:cNvSpPr/>
          <p:nvPr/>
        </p:nvSpPr>
        <p:spPr>
          <a:xfrm>
            <a:off x="518871" y="2633462"/>
            <a:ext cx="4540099"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式中</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为列向量，其展开式为：</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graphicFrame>
        <p:nvGraphicFramePr>
          <p:cNvPr id="10" name="对象 9"/>
          <p:cNvGraphicFramePr>
            <a:graphicFrameLocks noChangeAspect="1"/>
          </p:cNvGraphicFramePr>
          <p:nvPr>
            <p:extLst/>
          </p:nvPr>
        </p:nvGraphicFramePr>
        <p:xfrm>
          <a:off x="1006534" y="2679713"/>
          <a:ext cx="422910" cy="253746"/>
        </p:xfrm>
        <a:graphic>
          <a:graphicData uri="http://schemas.openxmlformats.org/presentationml/2006/ole">
            <mc:AlternateContent xmlns:mc="http://schemas.openxmlformats.org/markup-compatibility/2006">
              <mc:Choice xmlns:v="urn:schemas-microsoft-com:vml" Requires="v">
                <p:oleObj spid="_x0000_s397315" name="Equation" r:id="rId5" imgW="330057" imgH="203112" progId="Equation.DSMT4">
                  <p:embed/>
                </p:oleObj>
              </mc:Choice>
              <mc:Fallback>
                <p:oleObj name="Equation" r:id="rId5" imgW="330057" imgH="203112" progId="Equation.DSMT4">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06534" y="2679713"/>
                        <a:ext cx="422910" cy="253746"/>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1902569" y="3172308"/>
          <a:ext cx="4143401" cy="844026"/>
        </p:xfrm>
        <a:graphic>
          <a:graphicData uri="http://schemas.openxmlformats.org/presentationml/2006/ole">
            <mc:AlternateContent xmlns:mc="http://schemas.openxmlformats.org/markup-compatibility/2006">
              <mc:Choice xmlns:v="urn:schemas-microsoft-com:vml" Requires="v">
                <p:oleObj spid="_x0000_s397316" name="Equation" r:id="rId7" imgW="3606800" imgH="736600" progId="Equation.DSMT4">
                  <p:embed/>
                </p:oleObj>
              </mc:Choice>
              <mc:Fallback>
                <p:oleObj name="Equation" r:id="rId7" imgW="3606800" imgH="736600"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02569" y="3172308"/>
                        <a:ext cx="4143401" cy="844026"/>
                      </a:xfrm>
                      <a:prstGeom prst="rect">
                        <a:avLst/>
                      </a:prstGeom>
                      <a:noFill/>
                    </p:spPr>
                  </p:pic>
                </p:oleObj>
              </mc:Fallback>
            </mc:AlternateContent>
          </a:graphicData>
        </a:graphic>
      </p:graphicFrame>
      <p:sp>
        <p:nvSpPr>
          <p:cNvPr id="13" name="矩形 12"/>
          <p:cNvSpPr/>
          <p:nvPr/>
        </p:nvSpPr>
        <p:spPr>
          <a:xfrm>
            <a:off x="6735493" y="3600217"/>
            <a:ext cx="950901" cy="369332"/>
          </a:xfrm>
          <a:prstGeom prst="rect">
            <a:avLst/>
          </a:prstGeom>
        </p:spPr>
        <p:txBody>
          <a:bodyPr wrap="non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5-3</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14" name="矩形 13"/>
          <p:cNvSpPr/>
          <p:nvPr/>
        </p:nvSpPr>
        <p:spPr>
          <a:xfrm>
            <a:off x="518871" y="4208931"/>
            <a:ext cx="7985050" cy="1754326"/>
          </a:xfrm>
          <a:prstGeom prst="rect">
            <a:avLst/>
          </a:prstGeom>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式中</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为真有理分式，</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为常数，</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为严格真有理分式。真传递矩阵</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的实现问题就是寻求</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问题；严格真传递矩阵</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的实现问题就是寻求</a:t>
            </a:r>
            <a:endPar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问题。故不失一般性，研究实现问题可从</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的实现入手。</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graphicFrame>
        <p:nvGraphicFramePr>
          <p:cNvPr id="16" name="对象 15"/>
          <p:cNvGraphicFramePr>
            <a:graphicFrameLocks noChangeAspect="1"/>
          </p:cNvGraphicFramePr>
          <p:nvPr>
            <p:extLst/>
          </p:nvPr>
        </p:nvGraphicFramePr>
        <p:xfrm>
          <a:off x="1094391" y="4339227"/>
          <a:ext cx="405786" cy="263213"/>
        </p:xfrm>
        <a:graphic>
          <a:graphicData uri="http://schemas.openxmlformats.org/presentationml/2006/ole">
            <mc:AlternateContent xmlns:mc="http://schemas.openxmlformats.org/markup-compatibility/2006">
              <mc:Choice xmlns:v="urn:schemas-microsoft-com:vml" Requires="v">
                <p:oleObj spid="_x0000_s397317" name="Equation" r:id="rId9" imgW="355446" imgH="228501" progId="Equation.DSMT4">
                  <p:embed/>
                </p:oleObj>
              </mc:Choice>
              <mc:Fallback>
                <p:oleObj name="Equation" r:id="rId9" imgW="355446" imgH="228501" progId="Equation.DSMT4">
                  <p:embed/>
                  <p:pic>
                    <p:nvPicPr>
                      <p:cNvPr id="16" name="对象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094391" y="4339227"/>
                        <a:ext cx="405786" cy="263213"/>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3017520" y="4319928"/>
          <a:ext cx="251460" cy="377190"/>
        </p:xfrm>
        <a:graphic>
          <a:graphicData uri="http://schemas.openxmlformats.org/presentationml/2006/ole">
            <mc:AlternateContent xmlns:mc="http://schemas.openxmlformats.org/markup-compatibility/2006">
              <mc:Choice xmlns:v="urn:schemas-microsoft-com:vml" Requires="v">
                <p:oleObj spid="_x0000_s397318" name="Equation" r:id="rId11" imgW="152334" imgH="228501" progId="Equation.DSMT4">
                  <p:embed/>
                </p:oleObj>
              </mc:Choice>
              <mc:Fallback>
                <p:oleObj name="Equation" r:id="rId11" imgW="152334" imgH="228501" progId="Equation.DSMT4">
                  <p:embed/>
                  <p:pic>
                    <p:nvPicPr>
                      <p:cNvPr id="18" name="对象 1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017520" y="4319928"/>
                        <a:ext cx="251460" cy="377190"/>
                      </a:xfrm>
                      <a:prstGeom prst="rect">
                        <a:avLst/>
                      </a:prstGeom>
                      <a:noFill/>
                    </p:spPr>
                  </p:pic>
                </p:oleObj>
              </mc:Fallback>
            </mc:AlternateContent>
          </a:graphicData>
        </a:graphic>
      </p:graphicFrame>
      <p:graphicFrame>
        <p:nvGraphicFramePr>
          <p:cNvPr id="20" name="对象 19"/>
          <p:cNvGraphicFramePr>
            <a:graphicFrameLocks noChangeAspect="1"/>
          </p:cNvGraphicFramePr>
          <p:nvPr>
            <p:extLst/>
          </p:nvPr>
        </p:nvGraphicFramePr>
        <p:xfrm>
          <a:off x="4124087" y="4339228"/>
          <a:ext cx="418118" cy="271211"/>
        </p:xfrm>
        <a:graphic>
          <a:graphicData uri="http://schemas.openxmlformats.org/presentationml/2006/ole">
            <mc:AlternateContent xmlns:mc="http://schemas.openxmlformats.org/markup-compatibility/2006">
              <mc:Choice xmlns:v="urn:schemas-microsoft-com:vml" Requires="v">
                <p:oleObj spid="_x0000_s397319" name="Equation" r:id="rId13" imgW="355446" imgH="228501" progId="Equation.DSMT4">
                  <p:embed/>
                </p:oleObj>
              </mc:Choice>
              <mc:Fallback>
                <p:oleObj name="Equation" r:id="rId13" imgW="355446" imgH="228501" progId="Equation.DSMT4">
                  <p:embed/>
                  <p:pic>
                    <p:nvPicPr>
                      <p:cNvPr id="20" name="对象 1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124087" y="4339228"/>
                        <a:ext cx="418118" cy="271211"/>
                      </a:xfrm>
                      <a:prstGeom prst="rect">
                        <a:avLst/>
                      </a:prstGeom>
                      <a:noFill/>
                    </p:spPr>
                  </p:pic>
                </p:oleObj>
              </mc:Fallback>
            </mc:AlternateContent>
          </a:graphicData>
        </a:graphic>
      </p:graphicFrame>
      <p:graphicFrame>
        <p:nvGraphicFramePr>
          <p:cNvPr id="21" name="对象 20"/>
          <p:cNvGraphicFramePr>
            <a:graphicFrameLocks noChangeAspect="1"/>
          </p:cNvGraphicFramePr>
          <p:nvPr>
            <p:extLst/>
          </p:nvPr>
        </p:nvGraphicFramePr>
        <p:xfrm>
          <a:off x="7706365" y="4356692"/>
          <a:ext cx="422910" cy="253746"/>
        </p:xfrm>
        <a:graphic>
          <a:graphicData uri="http://schemas.openxmlformats.org/presentationml/2006/ole">
            <mc:AlternateContent xmlns:mc="http://schemas.openxmlformats.org/markup-compatibility/2006">
              <mc:Choice xmlns:v="urn:schemas-microsoft-com:vml" Requires="v">
                <p:oleObj spid="_x0000_s397320" name="Equation" r:id="rId15" imgW="330057" imgH="203112" progId="Equation.DSMT4">
                  <p:embed/>
                </p:oleObj>
              </mc:Choice>
              <mc:Fallback>
                <p:oleObj name="Equation" r:id="rId15" imgW="330057" imgH="203112" progId="Equation.DSMT4">
                  <p:embed/>
                  <p:pic>
                    <p:nvPicPr>
                      <p:cNvPr id="21" name="对象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706365" y="4356692"/>
                        <a:ext cx="422910" cy="253746"/>
                      </a:xfrm>
                      <a:prstGeom prst="rect">
                        <a:avLst/>
                      </a:prstGeom>
                      <a:noFill/>
                    </p:spPr>
                  </p:pic>
                </p:oleObj>
              </mc:Fallback>
            </mc:AlternateContent>
          </a:graphicData>
        </a:graphic>
      </p:graphicFrame>
      <p:sp>
        <p:nvSpPr>
          <p:cNvPr id="22" name="Rectangle 20"/>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3" name="对象 22"/>
          <p:cNvGraphicFramePr>
            <a:graphicFrameLocks noChangeAspect="1"/>
          </p:cNvGraphicFramePr>
          <p:nvPr>
            <p:extLst/>
          </p:nvPr>
        </p:nvGraphicFramePr>
        <p:xfrm>
          <a:off x="2620915" y="4774006"/>
          <a:ext cx="912383" cy="262466"/>
        </p:xfrm>
        <a:graphic>
          <a:graphicData uri="http://schemas.openxmlformats.org/presentationml/2006/ole">
            <mc:AlternateContent xmlns:mc="http://schemas.openxmlformats.org/markup-compatibility/2006">
              <mc:Choice xmlns:v="urn:schemas-microsoft-com:vml" Requires="v">
                <p:oleObj spid="_x0000_s397321" name="Equation" r:id="rId16" imgW="698197" imgH="203112" progId="Equation.DSMT4">
                  <p:embed/>
                </p:oleObj>
              </mc:Choice>
              <mc:Fallback>
                <p:oleObj name="Equation" r:id="rId16" imgW="698197" imgH="203112" progId="Equation.DSMT4">
                  <p:embed/>
                  <p:pic>
                    <p:nvPicPr>
                      <p:cNvPr id="23" name="对象 2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620915" y="4774006"/>
                        <a:ext cx="912383" cy="262466"/>
                      </a:xfrm>
                      <a:prstGeom prst="rect">
                        <a:avLst/>
                      </a:prstGeom>
                      <a:noFill/>
                    </p:spPr>
                  </p:pic>
                </p:oleObj>
              </mc:Fallback>
            </mc:AlternateContent>
          </a:graphicData>
        </a:graphic>
      </p:graphicFrame>
      <p:sp>
        <p:nvSpPr>
          <p:cNvPr id="24" name="Rectangle 22"/>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5" name="对象 24"/>
          <p:cNvGraphicFramePr>
            <a:graphicFrameLocks noChangeAspect="1"/>
          </p:cNvGraphicFramePr>
          <p:nvPr>
            <p:extLst/>
          </p:nvPr>
        </p:nvGraphicFramePr>
        <p:xfrm>
          <a:off x="5863940" y="4697134"/>
          <a:ext cx="502219" cy="339338"/>
        </p:xfrm>
        <a:graphic>
          <a:graphicData uri="http://schemas.openxmlformats.org/presentationml/2006/ole">
            <mc:AlternateContent xmlns:mc="http://schemas.openxmlformats.org/markup-compatibility/2006">
              <mc:Choice xmlns:v="urn:schemas-microsoft-com:vml" Requires="v">
                <p:oleObj spid="_x0000_s397322" name="Equation" r:id="rId18" imgW="355446" imgH="241195" progId="Equation.DSMT4">
                  <p:embed/>
                </p:oleObj>
              </mc:Choice>
              <mc:Fallback>
                <p:oleObj name="Equation" r:id="rId18" imgW="355446" imgH="241195" progId="Equation.DSMT4">
                  <p:embed/>
                  <p:pic>
                    <p:nvPicPr>
                      <p:cNvPr id="25" name="对象 24"/>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5863940" y="4697134"/>
                        <a:ext cx="502219" cy="339338"/>
                      </a:xfrm>
                      <a:prstGeom prst="rect">
                        <a:avLst/>
                      </a:prstGeom>
                      <a:noFill/>
                    </p:spPr>
                  </p:pic>
                </p:oleObj>
              </mc:Fallback>
            </mc:AlternateContent>
          </a:graphicData>
        </a:graphic>
      </p:graphicFrame>
      <p:graphicFrame>
        <p:nvGraphicFramePr>
          <p:cNvPr id="27" name="对象 26"/>
          <p:cNvGraphicFramePr>
            <a:graphicFrameLocks noChangeAspect="1"/>
          </p:cNvGraphicFramePr>
          <p:nvPr>
            <p:extLst/>
          </p:nvPr>
        </p:nvGraphicFramePr>
        <p:xfrm>
          <a:off x="8140783" y="4755927"/>
          <a:ext cx="726272" cy="267574"/>
        </p:xfrm>
        <a:graphic>
          <a:graphicData uri="http://schemas.openxmlformats.org/presentationml/2006/ole">
            <mc:AlternateContent xmlns:mc="http://schemas.openxmlformats.org/markup-compatibility/2006">
              <mc:Choice xmlns:v="urn:schemas-microsoft-com:vml" Requires="v">
                <p:oleObj spid="_x0000_s397323" name="Equation" r:id="rId20" imgW="545626" imgH="203024" progId="Equation.DSMT4">
                  <p:embed/>
                </p:oleObj>
              </mc:Choice>
              <mc:Fallback>
                <p:oleObj name="Equation" r:id="rId20" imgW="545626" imgH="203024" progId="Equation.DSMT4">
                  <p:embed/>
                  <p:pic>
                    <p:nvPicPr>
                      <p:cNvPr id="27" name="对象 26"/>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8140783" y="4755927"/>
                        <a:ext cx="726272" cy="267574"/>
                      </a:xfrm>
                      <a:prstGeom prst="rect">
                        <a:avLst/>
                      </a:prstGeom>
                      <a:noFill/>
                    </p:spPr>
                  </p:pic>
                </p:oleObj>
              </mc:Fallback>
            </mc:AlternateContent>
          </a:graphicData>
        </a:graphic>
      </p:graphicFrame>
      <p:graphicFrame>
        <p:nvGraphicFramePr>
          <p:cNvPr id="28" name="对象 27"/>
          <p:cNvGraphicFramePr>
            <a:graphicFrameLocks noChangeAspect="1"/>
          </p:cNvGraphicFramePr>
          <p:nvPr>
            <p:extLst/>
          </p:nvPr>
        </p:nvGraphicFramePr>
        <p:xfrm>
          <a:off x="4683737" y="5560015"/>
          <a:ext cx="502219" cy="339338"/>
        </p:xfrm>
        <a:graphic>
          <a:graphicData uri="http://schemas.openxmlformats.org/presentationml/2006/ole">
            <mc:AlternateContent xmlns:mc="http://schemas.openxmlformats.org/markup-compatibility/2006">
              <mc:Choice xmlns:v="urn:schemas-microsoft-com:vml" Requires="v">
                <p:oleObj spid="_x0000_s397324" name="Equation" r:id="rId22" imgW="355446" imgH="241195" progId="Equation.DSMT4">
                  <p:embed/>
                </p:oleObj>
              </mc:Choice>
              <mc:Fallback>
                <p:oleObj name="Equation" r:id="rId22" imgW="355446" imgH="241195" progId="Equation.DSMT4">
                  <p:embed/>
                  <p:pic>
                    <p:nvPicPr>
                      <p:cNvPr id="28" name="对象 2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4683737" y="5560015"/>
                        <a:ext cx="502219" cy="339338"/>
                      </a:xfrm>
                      <a:prstGeom prst="rect">
                        <a:avLst/>
                      </a:prstGeom>
                      <a:noFill/>
                    </p:spPr>
                  </p:pic>
                </p:oleObj>
              </mc:Fallback>
            </mc:AlternateContent>
          </a:graphicData>
        </a:graphic>
      </p:graphicFrame>
      <p:sp>
        <p:nvSpPr>
          <p:cNvPr id="9" name="页脚占位符 8"/>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第五章 </a:t>
            </a: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系统的进一步讨论</a:t>
            </a:r>
          </a:p>
        </p:txBody>
      </p:sp>
      <p:sp>
        <p:nvSpPr>
          <p:cNvPr id="11" name="灯片编号占位符 10"/>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4790872-7B6D-45AA-881F-F28B513D78B5}"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493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9357835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par>
                                <p:cTn id="11" presetID="10" presetClass="entr" presetSubtype="0" fill="hold" nodeType="withEffect">
                                  <p:stCondLst>
                                    <p:cond delay="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500"/>
                                        <p:tgtEl>
                                          <p:spTgt spid="12"/>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3"/>
                                        </p:tgtEl>
                                        <p:attrNameLst>
                                          <p:attrName>style.visibility</p:attrName>
                                        </p:attrNameLst>
                                      </p:cBhvr>
                                      <p:to>
                                        <p:strVal val="visible"/>
                                      </p:to>
                                    </p:set>
                                    <p:animEffect transition="in" filter="fade">
                                      <p:cBhvr>
                                        <p:cTn id="16" dur="500"/>
                                        <p:tgtEl>
                                          <p:spTgt spid="13"/>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nodeType="clickEffect">
                                  <p:stCondLst>
                                    <p:cond delay="0"/>
                                  </p:stCondLst>
                                  <p:childTnLst>
                                    <p:set>
                                      <p:cBhvr>
                                        <p:cTn id="20" dur="1" fill="hold">
                                          <p:stCondLst>
                                            <p:cond delay="0"/>
                                          </p:stCondLst>
                                        </p:cTn>
                                        <p:tgtEl>
                                          <p:spTgt spid="16"/>
                                        </p:tgtEl>
                                        <p:attrNameLst>
                                          <p:attrName>style.visibility</p:attrName>
                                        </p:attrNameLst>
                                      </p:cBhvr>
                                      <p:to>
                                        <p:strVal val="visible"/>
                                      </p:to>
                                    </p:set>
                                    <p:animEffect transition="in" filter="fade">
                                      <p:cBhvr>
                                        <p:cTn id="21" dur="500"/>
                                        <p:tgtEl>
                                          <p:spTgt spid="16"/>
                                        </p:tgtEl>
                                      </p:cBhvr>
                                    </p:animEffect>
                                  </p:childTnLst>
                                </p:cTn>
                              </p:par>
                              <p:par>
                                <p:cTn id="22" presetID="10" presetClass="entr" presetSubtype="0" fill="hold" nodeType="withEffect">
                                  <p:stCondLst>
                                    <p:cond delay="0"/>
                                  </p:stCondLst>
                                  <p:childTnLst>
                                    <p:set>
                                      <p:cBhvr>
                                        <p:cTn id="23" dur="1" fill="hold">
                                          <p:stCondLst>
                                            <p:cond delay="0"/>
                                          </p:stCondLst>
                                        </p:cTn>
                                        <p:tgtEl>
                                          <p:spTgt spid="18"/>
                                        </p:tgtEl>
                                        <p:attrNameLst>
                                          <p:attrName>style.visibility</p:attrName>
                                        </p:attrNameLst>
                                      </p:cBhvr>
                                      <p:to>
                                        <p:strVal val="visible"/>
                                      </p:to>
                                    </p:set>
                                    <p:animEffect transition="in" filter="fade">
                                      <p:cBhvr>
                                        <p:cTn id="24" dur="500"/>
                                        <p:tgtEl>
                                          <p:spTgt spid="18"/>
                                        </p:tgtEl>
                                      </p:cBhvr>
                                    </p:animEffect>
                                  </p:childTnLst>
                                </p:cTn>
                              </p:par>
                              <p:par>
                                <p:cTn id="25" presetID="10" presetClass="entr" presetSubtype="0" fill="hold" nodeType="withEffect">
                                  <p:stCondLst>
                                    <p:cond delay="0"/>
                                  </p:stCondLst>
                                  <p:childTnLst>
                                    <p:set>
                                      <p:cBhvr>
                                        <p:cTn id="26" dur="1" fill="hold">
                                          <p:stCondLst>
                                            <p:cond delay="0"/>
                                          </p:stCondLst>
                                        </p:cTn>
                                        <p:tgtEl>
                                          <p:spTgt spid="23"/>
                                        </p:tgtEl>
                                        <p:attrNameLst>
                                          <p:attrName>style.visibility</p:attrName>
                                        </p:attrNameLst>
                                      </p:cBhvr>
                                      <p:to>
                                        <p:strVal val="visible"/>
                                      </p:to>
                                    </p:set>
                                    <p:animEffect transition="in" filter="fade">
                                      <p:cBhvr>
                                        <p:cTn id="27" dur="500"/>
                                        <p:tgtEl>
                                          <p:spTgt spid="23"/>
                                        </p:tgtEl>
                                      </p:cBhvr>
                                    </p:animEffect>
                                  </p:childTnLst>
                                </p:cTn>
                              </p:par>
                              <p:par>
                                <p:cTn id="28" presetID="10" presetClass="entr" presetSubtype="0" fill="hold" nodeType="withEffect">
                                  <p:stCondLst>
                                    <p:cond delay="0"/>
                                  </p:stCondLst>
                                  <p:childTnLst>
                                    <p:set>
                                      <p:cBhvr>
                                        <p:cTn id="29" dur="1" fill="hold">
                                          <p:stCondLst>
                                            <p:cond delay="0"/>
                                          </p:stCondLst>
                                        </p:cTn>
                                        <p:tgtEl>
                                          <p:spTgt spid="20"/>
                                        </p:tgtEl>
                                        <p:attrNameLst>
                                          <p:attrName>style.visibility</p:attrName>
                                        </p:attrNameLst>
                                      </p:cBhvr>
                                      <p:to>
                                        <p:strVal val="visible"/>
                                      </p:to>
                                    </p:set>
                                    <p:animEffect transition="in" filter="fade">
                                      <p:cBhvr>
                                        <p:cTn id="30" dur="500"/>
                                        <p:tgtEl>
                                          <p:spTgt spid="20"/>
                                        </p:tgtEl>
                                      </p:cBhvr>
                                    </p:animEffect>
                                  </p:childTnLst>
                                </p:cTn>
                              </p:par>
                              <p:par>
                                <p:cTn id="31" presetID="10" presetClass="entr" presetSubtype="0" fill="hold" nodeType="withEffect">
                                  <p:stCondLst>
                                    <p:cond delay="0"/>
                                  </p:stCondLst>
                                  <p:childTnLst>
                                    <p:set>
                                      <p:cBhvr>
                                        <p:cTn id="32" dur="1" fill="hold">
                                          <p:stCondLst>
                                            <p:cond delay="0"/>
                                          </p:stCondLst>
                                        </p:cTn>
                                        <p:tgtEl>
                                          <p:spTgt spid="21"/>
                                        </p:tgtEl>
                                        <p:attrNameLst>
                                          <p:attrName>style.visibility</p:attrName>
                                        </p:attrNameLst>
                                      </p:cBhvr>
                                      <p:to>
                                        <p:strVal val="visible"/>
                                      </p:to>
                                    </p:set>
                                    <p:animEffect transition="in" filter="fade">
                                      <p:cBhvr>
                                        <p:cTn id="33" dur="500"/>
                                        <p:tgtEl>
                                          <p:spTgt spid="21"/>
                                        </p:tgtEl>
                                      </p:cBhvr>
                                    </p:animEffect>
                                  </p:childTnLst>
                                </p:cTn>
                              </p:par>
                              <p:par>
                                <p:cTn id="34" presetID="10" presetClass="entr" presetSubtype="0" fill="hold" nodeType="withEffect">
                                  <p:stCondLst>
                                    <p:cond delay="0"/>
                                  </p:stCondLst>
                                  <p:childTnLst>
                                    <p:set>
                                      <p:cBhvr>
                                        <p:cTn id="35" dur="1" fill="hold">
                                          <p:stCondLst>
                                            <p:cond delay="0"/>
                                          </p:stCondLst>
                                        </p:cTn>
                                        <p:tgtEl>
                                          <p:spTgt spid="27"/>
                                        </p:tgtEl>
                                        <p:attrNameLst>
                                          <p:attrName>style.visibility</p:attrName>
                                        </p:attrNameLst>
                                      </p:cBhvr>
                                      <p:to>
                                        <p:strVal val="visible"/>
                                      </p:to>
                                    </p:set>
                                    <p:animEffect transition="in" filter="fade">
                                      <p:cBhvr>
                                        <p:cTn id="36" dur="500"/>
                                        <p:tgtEl>
                                          <p:spTgt spid="27"/>
                                        </p:tgtEl>
                                      </p:cBhvr>
                                    </p:animEffect>
                                  </p:childTnLst>
                                </p:cTn>
                              </p:par>
                              <p:par>
                                <p:cTn id="37" presetID="10" presetClass="entr" presetSubtype="0" fill="hold" nodeType="withEffect">
                                  <p:stCondLst>
                                    <p:cond delay="0"/>
                                  </p:stCondLst>
                                  <p:childTnLst>
                                    <p:set>
                                      <p:cBhvr>
                                        <p:cTn id="38" dur="1" fill="hold">
                                          <p:stCondLst>
                                            <p:cond delay="0"/>
                                          </p:stCondLst>
                                        </p:cTn>
                                        <p:tgtEl>
                                          <p:spTgt spid="25"/>
                                        </p:tgtEl>
                                        <p:attrNameLst>
                                          <p:attrName>style.visibility</p:attrName>
                                        </p:attrNameLst>
                                      </p:cBhvr>
                                      <p:to>
                                        <p:strVal val="visible"/>
                                      </p:to>
                                    </p:set>
                                    <p:animEffect transition="in" filter="fade">
                                      <p:cBhvr>
                                        <p:cTn id="39" dur="500"/>
                                        <p:tgtEl>
                                          <p:spTgt spid="25"/>
                                        </p:tgtEl>
                                      </p:cBhvr>
                                    </p:animEffect>
                                  </p:childTnLst>
                                </p:cTn>
                              </p:par>
                              <p:par>
                                <p:cTn id="40" presetID="10" presetClass="entr" presetSubtype="0" fill="hold" nodeType="withEffect">
                                  <p:stCondLst>
                                    <p:cond delay="0"/>
                                  </p:stCondLst>
                                  <p:childTnLst>
                                    <p:set>
                                      <p:cBhvr>
                                        <p:cTn id="41" dur="1" fill="hold">
                                          <p:stCondLst>
                                            <p:cond delay="0"/>
                                          </p:stCondLst>
                                        </p:cTn>
                                        <p:tgtEl>
                                          <p:spTgt spid="28"/>
                                        </p:tgtEl>
                                        <p:attrNameLst>
                                          <p:attrName>style.visibility</p:attrName>
                                        </p:attrNameLst>
                                      </p:cBhvr>
                                      <p:to>
                                        <p:strVal val="visible"/>
                                      </p:to>
                                    </p:set>
                                    <p:animEffect transition="in" filter="fade">
                                      <p:cBhvr>
                                        <p:cTn id="42" dur="500"/>
                                        <p:tgtEl>
                                          <p:spTgt spid="28"/>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14"/>
                                        </p:tgtEl>
                                        <p:attrNameLst>
                                          <p:attrName>style.visibility</p:attrName>
                                        </p:attrNameLst>
                                      </p:cBhvr>
                                      <p:to>
                                        <p:strVal val="visible"/>
                                      </p:to>
                                    </p:set>
                                    <p:animEffect transition="in" filter="fade">
                                      <p:cBhvr>
                                        <p:cTn id="45"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3" grpId="0"/>
      <p:bldP spid="14" grpId="0"/>
    </p:bldLst>
  </p:timing>
</p:sld>
</file>

<file path=ppt/slides/slide4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163687" y="1324541"/>
            <a:ext cx="4647534" cy="369332"/>
          </a:xfrm>
          <a:prstGeom prst="rect">
            <a:avLst/>
          </a:prstGeom>
        </p:spPr>
        <p:txBody>
          <a:bodyPr wrap="square">
            <a:spAutoFit/>
          </a:bodyPr>
          <a:lstStyle/>
          <a:p>
            <a:pPr marL="0" marR="0" lvl="0" indent="22860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取</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的最小公分母且记为</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，有：</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graphicFrame>
        <p:nvGraphicFramePr>
          <p:cNvPr id="6" name="对象 5"/>
          <p:cNvGraphicFramePr>
            <a:graphicFrameLocks noChangeAspect="1"/>
          </p:cNvGraphicFramePr>
          <p:nvPr>
            <p:extLst/>
          </p:nvPr>
        </p:nvGraphicFramePr>
        <p:xfrm>
          <a:off x="3405331" y="1357960"/>
          <a:ext cx="478989" cy="279410"/>
        </p:xfrm>
        <a:graphic>
          <a:graphicData uri="http://schemas.openxmlformats.org/presentationml/2006/ole">
            <mc:AlternateContent xmlns:mc="http://schemas.openxmlformats.org/markup-compatibility/2006">
              <mc:Choice xmlns:v="urn:schemas-microsoft-com:vml" Requires="v">
                <p:oleObj spid="_x0000_s398338" name="Equation" r:id="rId3" imgW="342751" imgH="203112" progId="Equation.DSMT4">
                  <p:embed/>
                </p:oleObj>
              </mc:Choice>
              <mc:Fallback>
                <p:oleObj name="Equation" r:id="rId3" imgW="342751" imgH="203112"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05331" y="1357960"/>
                        <a:ext cx="478989" cy="279410"/>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756482" y="1324541"/>
          <a:ext cx="601395" cy="331381"/>
        </p:xfrm>
        <a:graphic>
          <a:graphicData uri="http://schemas.openxmlformats.org/presentationml/2006/ole">
            <mc:AlternateContent xmlns:mc="http://schemas.openxmlformats.org/markup-compatibility/2006">
              <mc:Choice xmlns:v="urn:schemas-microsoft-com:vml" Requires="v">
                <p:oleObj spid="_x0000_s398339" name="Equation" r:id="rId5" imgW="469696" imgH="253890" progId="Equation.DSMT4">
                  <p:embed/>
                </p:oleObj>
              </mc:Choice>
              <mc:Fallback>
                <p:oleObj name="Equation" r:id="rId5" imgW="469696" imgH="25389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56482" y="1324541"/>
                        <a:ext cx="601395" cy="331381"/>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2359641" y="1898809"/>
          <a:ext cx="2740057" cy="318611"/>
        </p:xfrm>
        <a:graphic>
          <a:graphicData uri="http://schemas.openxmlformats.org/presentationml/2006/ole">
            <mc:AlternateContent xmlns:mc="http://schemas.openxmlformats.org/markup-compatibility/2006">
              <mc:Choice xmlns:v="urn:schemas-microsoft-com:vml" Requires="v">
                <p:oleObj spid="_x0000_s398340" name="Equation" r:id="rId7" imgW="2057400" imgH="241300" progId="Equation.DSMT4">
                  <p:embed/>
                </p:oleObj>
              </mc:Choice>
              <mc:Fallback>
                <p:oleObj name="Equation" r:id="rId7" imgW="2057400" imgH="241300"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359641" y="1898809"/>
                        <a:ext cx="2740057" cy="318611"/>
                      </a:xfrm>
                      <a:prstGeom prst="rect">
                        <a:avLst/>
                      </a:prstGeom>
                      <a:noFill/>
                    </p:spPr>
                  </p:pic>
                </p:oleObj>
              </mc:Fallback>
            </mc:AlternateContent>
          </a:graphicData>
        </a:graphic>
      </p:graphicFrame>
      <p:sp>
        <p:nvSpPr>
          <p:cNvPr id="11" name="矩形 10"/>
          <p:cNvSpPr/>
          <p:nvPr/>
        </p:nvSpPr>
        <p:spPr>
          <a:xfrm>
            <a:off x="7084342" y="1898808"/>
            <a:ext cx="95090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a:t>
            </a:r>
            <a:r>
              <a:rPr kumimoji="0" lang="en-US"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5-4</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12" name="矩形 11"/>
          <p:cNvSpPr/>
          <p:nvPr/>
        </p:nvSpPr>
        <p:spPr>
          <a:xfrm>
            <a:off x="756482" y="2517095"/>
            <a:ext cx="7601295" cy="369332"/>
          </a:xfrm>
          <a:prstGeom prst="rect">
            <a:avLst/>
          </a:prstGeom>
        </p:spPr>
        <p:txBody>
          <a:bodyPr wrap="square">
            <a:spAutoFit/>
          </a:bodyPr>
          <a:lstStyle/>
          <a:p>
            <a:pPr marL="0" marR="0" lvl="0" indent="22860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是</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的极点多项式。</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一般形式为：</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graphicFrame>
        <p:nvGraphicFramePr>
          <p:cNvPr id="14" name="对象 13"/>
          <p:cNvGraphicFramePr>
            <a:graphicFrameLocks noChangeAspect="1"/>
          </p:cNvGraphicFramePr>
          <p:nvPr>
            <p:extLst/>
          </p:nvPr>
        </p:nvGraphicFramePr>
        <p:xfrm>
          <a:off x="520126" y="2552346"/>
          <a:ext cx="472712" cy="275749"/>
        </p:xfrm>
        <a:graphic>
          <a:graphicData uri="http://schemas.openxmlformats.org/presentationml/2006/ole">
            <mc:AlternateContent xmlns:mc="http://schemas.openxmlformats.org/markup-compatibility/2006">
              <mc:Choice xmlns:v="urn:schemas-microsoft-com:vml" Requires="v">
                <p:oleObj spid="_x0000_s398341" name="Equation" r:id="rId9" imgW="342751" imgH="203112" progId="Equation.DSMT4">
                  <p:embed/>
                </p:oleObj>
              </mc:Choice>
              <mc:Fallback>
                <p:oleObj name="Equation" r:id="rId9" imgW="342751" imgH="203112" progId="Equation.DSMT4">
                  <p:embed/>
                  <p:pic>
                    <p:nvPicPr>
                      <p:cNvPr id="14" name="对象 1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0126" y="2552346"/>
                        <a:ext cx="472712" cy="275749"/>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1357877" y="2521220"/>
          <a:ext cx="500238" cy="337999"/>
        </p:xfrm>
        <a:graphic>
          <a:graphicData uri="http://schemas.openxmlformats.org/presentationml/2006/ole">
            <mc:AlternateContent xmlns:mc="http://schemas.openxmlformats.org/markup-compatibility/2006">
              <mc:Choice xmlns:v="urn:schemas-microsoft-com:vml" Requires="v">
                <p:oleObj spid="_x0000_s398342" name="Equation" r:id="rId10" imgW="355446" imgH="241195" progId="Equation.DSMT4">
                  <p:embed/>
                </p:oleObj>
              </mc:Choice>
              <mc:Fallback>
                <p:oleObj name="Equation" r:id="rId10" imgW="355446" imgH="241195" progId="Equation.DSMT4">
                  <p:embed/>
                  <p:pic>
                    <p:nvPicPr>
                      <p:cNvPr id="16" name="对象 1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57877" y="2521220"/>
                        <a:ext cx="500238" cy="337999"/>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3392556" y="2489458"/>
          <a:ext cx="462915" cy="312780"/>
        </p:xfrm>
        <a:graphic>
          <a:graphicData uri="http://schemas.openxmlformats.org/presentationml/2006/ole">
            <mc:AlternateContent xmlns:mc="http://schemas.openxmlformats.org/markup-compatibility/2006">
              <mc:Choice xmlns:v="urn:schemas-microsoft-com:vml" Requires="v">
                <p:oleObj spid="_x0000_s398343" name="Equation" r:id="rId12" imgW="355446" imgH="241195" progId="Equation.DSMT4">
                  <p:embed/>
                </p:oleObj>
              </mc:Choice>
              <mc:Fallback>
                <p:oleObj name="Equation" r:id="rId12" imgW="355446" imgH="241195" progId="Equation.DSMT4">
                  <p:embed/>
                  <p:pic>
                    <p:nvPicPr>
                      <p:cNvPr id="18" name="对象 1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392556" y="2489458"/>
                        <a:ext cx="462915" cy="312780"/>
                      </a:xfrm>
                      <a:prstGeom prst="rect">
                        <a:avLst/>
                      </a:prstGeom>
                      <a:noFill/>
                    </p:spPr>
                  </p:pic>
                </p:oleObj>
              </mc:Fallback>
            </mc:AlternateContent>
          </a:graphicData>
        </a:graphic>
      </p:graphicFrame>
      <p:graphicFrame>
        <p:nvGraphicFramePr>
          <p:cNvPr id="20" name="对象 19"/>
          <p:cNvGraphicFramePr>
            <a:graphicFrameLocks noChangeAspect="1"/>
          </p:cNvGraphicFramePr>
          <p:nvPr>
            <p:extLst/>
          </p:nvPr>
        </p:nvGraphicFramePr>
        <p:xfrm>
          <a:off x="2359640" y="2976820"/>
          <a:ext cx="3126760" cy="898360"/>
        </p:xfrm>
        <a:graphic>
          <a:graphicData uri="http://schemas.openxmlformats.org/presentationml/2006/ole">
            <mc:AlternateContent xmlns:mc="http://schemas.openxmlformats.org/markup-compatibility/2006">
              <mc:Choice xmlns:v="urn:schemas-microsoft-com:vml" Requires="v">
                <p:oleObj spid="_x0000_s398344" name="Equation" r:id="rId13" imgW="2552700" imgH="736600" progId="Equation.DSMT4">
                  <p:embed/>
                </p:oleObj>
              </mc:Choice>
              <mc:Fallback>
                <p:oleObj name="Equation" r:id="rId13" imgW="2552700" imgH="736600" progId="Equation.DSMT4">
                  <p:embed/>
                  <p:pic>
                    <p:nvPicPr>
                      <p:cNvPr id="20" name="对象 1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359640" y="2976820"/>
                        <a:ext cx="3126760" cy="898360"/>
                      </a:xfrm>
                      <a:prstGeom prst="rect">
                        <a:avLst/>
                      </a:prstGeom>
                      <a:noFill/>
                    </p:spPr>
                  </p:pic>
                </p:oleObj>
              </mc:Fallback>
            </mc:AlternateContent>
          </a:graphicData>
        </a:graphic>
      </p:graphicFrame>
      <p:sp>
        <p:nvSpPr>
          <p:cNvPr id="21" name="矩形 20"/>
          <p:cNvSpPr/>
          <p:nvPr/>
        </p:nvSpPr>
        <p:spPr>
          <a:xfrm>
            <a:off x="7037775" y="3252875"/>
            <a:ext cx="950901" cy="369332"/>
          </a:xfrm>
          <a:prstGeom prst="rect">
            <a:avLst/>
          </a:prstGeom>
        </p:spPr>
        <p:txBody>
          <a:bodyPr wrap="non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5-5</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22" name="矩形 21"/>
          <p:cNvSpPr/>
          <p:nvPr/>
        </p:nvSpPr>
        <p:spPr>
          <a:xfrm>
            <a:off x="520126" y="3988654"/>
            <a:ext cx="7675184" cy="923330"/>
          </a:xfrm>
          <a:prstGeom prst="rect">
            <a:avLst/>
          </a:prstGeom>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式中</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是</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q</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个子系统传递函数的公共部分。对</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作串联分解，并引入中间变量</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，有：</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graphicFrame>
        <p:nvGraphicFramePr>
          <p:cNvPr id="24" name="对象 23"/>
          <p:cNvGraphicFramePr>
            <a:graphicFrameLocks noChangeAspect="1"/>
          </p:cNvGraphicFramePr>
          <p:nvPr>
            <p:extLst/>
          </p:nvPr>
        </p:nvGraphicFramePr>
        <p:xfrm>
          <a:off x="1067873" y="3875180"/>
          <a:ext cx="540123" cy="609369"/>
        </p:xfrm>
        <a:graphic>
          <a:graphicData uri="http://schemas.openxmlformats.org/presentationml/2006/ole">
            <mc:AlternateContent xmlns:mc="http://schemas.openxmlformats.org/markup-compatibility/2006">
              <mc:Choice xmlns:v="urn:schemas-microsoft-com:vml" Requires="v">
                <p:oleObj spid="_x0000_s398345" name="Equation" r:id="rId15" imgW="368300" imgH="419100" progId="Equation.DSMT4">
                  <p:embed/>
                </p:oleObj>
              </mc:Choice>
              <mc:Fallback>
                <p:oleObj name="Equation" r:id="rId15" imgW="368300" imgH="419100" progId="Equation.DSMT4">
                  <p:embed/>
                  <p:pic>
                    <p:nvPicPr>
                      <p:cNvPr id="24" name="对象 2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067873" y="3875180"/>
                        <a:ext cx="540123" cy="609369"/>
                      </a:xfrm>
                      <a:prstGeom prst="rect">
                        <a:avLst/>
                      </a:prstGeom>
                      <a:noFill/>
                    </p:spPr>
                  </p:pic>
                </p:oleObj>
              </mc:Fallback>
            </mc:AlternateContent>
          </a:graphicData>
        </a:graphic>
      </p:graphicFrame>
      <p:graphicFrame>
        <p:nvGraphicFramePr>
          <p:cNvPr id="26" name="对象 25"/>
          <p:cNvGraphicFramePr>
            <a:graphicFrameLocks noChangeAspect="1"/>
          </p:cNvGraphicFramePr>
          <p:nvPr>
            <p:extLst/>
          </p:nvPr>
        </p:nvGraphicFramePr>
        <p:xfrm>
          <a:off x="1521184" y="4529562"/>
          <a:ext cx="464003" cy="314325"/>
        </p:xfrm>
        <a:graphic>
          <a:graphicData uri="http://schemas.openxmlformats.org/presentationml/2006/ole">
            <mc:AlternateContent xmlns:mc="http://schemas.openxmlformats.org/markup-compatibility/2006">
              <mc:Choice xmlns:v="urn:schemas-microsoft-com:vml" Requires="v">
                <p:oleObj spid="_x0000_s398346" name="Equation" r:id="rId17" imgW="291973" imgH="203112" progId="Equation.DSMT4">
                  <p:embed/>
                </p:oleObj>
              </mc:Choice>
              <mc:Fallback>
                <p:oleObj name="Equation" r:id="rId17" imgW="291973" imgH="203112" progId="Equation.DSMT4">
                  <p:embed/>
                  <p:pic>
                    <p:nvPicPr>
                      <p:cNvPr id="26" name="对象 2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521184" y="4529562"/>
                        <a:ext cx="464003" cy="314325"/>
                      </a:xfrm>
                      <a:prstGeom prst="rect">
                        <a:avLst/>
                      </a:prstGeom>
                      <a:noFill/>
                    </p:spPr>
                  </p:pic>
                </p:oleObj>
              </mc:Fallback>
            </mc:AlternateContent>
          </a:graphicData>
        </a:graphic>
      </p:graphicFrame>
      <p:graphicFrame>
        <p:nvGraphicFramePr>
          <p:cNvPr id="27" name="对象 26"/>
          <p:cNvGraphicFramePr>
            <a:graphicFrameLocks noChangeAspect="1"/>
          </p:cNvGraphicFramePr>
          <p:nvPr>
            <p:extLst/>
          </p:nvPr>
        </p:nvGraphicFramePr>
        <p:xfrm>
          <a:off x="5362010" y="4062972"/>
          <a:ext cx="500238" cy="337999"/>
        </p:xfrm>
        <a:graphic>
          <a:graphicData uri="http://schemas.openxmlformats.org/presentationml/2006/ole">
            <mc:AlternateContent xmlns:mc="http://schemas.openxmlformats.org/markup-compatibility/2006">
              <mc:Choice xmlns:v="urn:schemas-microsoft-com:vml" Requires="v">
                <p:oleObj spid="_x0000_s398347" name="Equation" r:id="rId19" imgW="355446" imgH="241195" progId="Equation.DSMT4">
                  <p:embed/>
                </p:oleObj>
              </mc:Choice>
              <mc:Fallback>
                <p:oleObj name="Equation" r:id="rId19" imgW="355446" imgH="241195" progId="Equation.DSMT4">
                  <p:embed/>
                  <p:pic>
                    <p:nvPicPr>
                      <p:cNvPr id="27" name="对象 2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362010" y="4062972"/>
                        <a:ext cx="500238" cy="337999"/>
                      </a:xfrm>
                      <a:prstGeom prst="rect">
                        <a:avLst/>
                      </a:prstGeom>
                      <a:noFill/>
                    </p:spPr>
                  </p:pic>
                </p:oleObj>
              </mc:Fallback>
            </mc:AlternateContent>
          </a:graphicData>
        </a:graphic>
      </p:graphicFrame>
      <p:graphicFrame>
        <p:nvGraphicFramePr>
          <p:cNvPr id="29" name="对象 28"/>
          <p:cNvGraphicFramePr>
            <a:graphicFrameLocks noChangeAspect="1"/>
          </p:cNvGraphicFramePr>
          <p:nvPr>
            <p:extLst/>
          </p:nvPr>
        </p:nvGraphicFramePr>
        <p:xfrm>
          <a:off x="2826748" y="4903109"/>
          <a:ext cx="1859552" cy="750645"/>
        </p:xfrm>
        <a:graphic>
          <a:graphicData uri="http://schemas.openxmlformats.org/presentationml/2006/ole">
            <mc:AlternateContent xmlns:mc="http://schemas.openxmlformats.org/markup-compatibility/2006">
              <mc:Choice xmlns:v="urn:schemas-microsoft-com:vml" Requires="v">
                <p:oleObj spid="_x0000_s398348" name="Equation" r:id="rId20" imgW="1040948" imgH="418918" progId="Equation.DSMT4">
                  <p:embed/>
                </p:oleObj>
              </mc:Choice>
              <mc:Fallback>
                <p:oleObj name="Equation" r:id="rId20" imgW="1040948" imgH="418918" progId="Equation.DSMT4">
                  <p:embed/>
                  <p:pic>
                    <p:nvPicPr>
                      <p:cNvPr id="29" name="对象 28"/>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826748" y="4903109"/>
                        <a:ext cx="1859552" cy="750645"/>
                      </a:xfrm>
                      <a:prstGeom prst="rect">
                        <a:avLst/>
                      </a:prstGeom>
                      <a:noFill/>
                    </p:spPr>
                  </p:pic>
                </p:oleObj>
              </mc:Fallback>
            </mc:AlternateContent>
          </a:graphicData>
        </a:graphic>
      </p:graphicFrame>
      <p:sp>
        <p:nvSpPr>
          <p:cNvPr id="30" name="矩形 29"/>
          <p:cNvSpPr/>
          <p:nvPr/>
        </p:nvSpPr>
        <p:spPr>
          <a:xfrm>
            <a:off x="7037775" y="5105306"/>
            <a:ext cx="950901" cy="369332"/>
          </a:xfrm>
          <a:prstGeom prst="rect">
            <a:avLst/>
          </a:prstGeom>
        </p:spPr>
        <p:txBody>
          <a:bodyPr wrap="none">
            <a:spAutoFit/>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5-6</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5" name="页脚占位符 4"/>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第五章 </a:t>
            </a: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系统的进一步讨论</a:t>
            </a:r>
          </a:p>
        </p:txBody>
      </p:sp>
      <p:sp>
        <p:nvSpPr>
          <p:cNvPr id="7" name="灯片编号占位符 6"/>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4790872-7B6D-45AA-881F-F28B513D78B5}"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494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4976140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fade">
                                      <p:cBhvr>
                                        <p:cTn id="7" dur="500"/>
                                        <p:tgtEl>
                                          <p:spTgt spid="30"/>
                                        </p:tgtEl>
                                      </p:cBhvr>
                                    </p:animEffect>
                                  </p:childTnLst>
                                </p:cTn>
                              </p:par>
                              <p:par>
                                <p:cTn id="8" presetID="10" presetClass="entr" presetSubtype="0" fill="hold"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fade">
                                      <p:cBhvr>
                                        <p:cTn id="10" dur="500"/>
                                        <p:tgtEl>
                                          <p:spTgt spid="14"/>
                                        </p:tgtEl>
                                      </p:cBhvr>
                                    </p:animEffect>
                                  </p:childTnLst>
                                </p:cTn>
                              </p:par>
                              <p:par>
                                <p:cTn id="11" presetID="10" presetClass="entr" presetSubtype="0" fill="hold" nodeType="withEffect">
                                  <p:stCondLst>
                                    <p:cond delay="0"/>
                                  </p:stCondLst>
                                  <p:childTnLst>
                                    <p:set>
                                      <p:cBhvr>
                                        <p:cTn id="12" dur="1" fill="hold">
                                          <p:stCondLst>
                                            <p:cond delay="0"/>
                                          </p:stCondLst>
                                        </p:cTn>
                                        <p:tgtEl>
                                          <p:spTgt spid="16"/>
                                        </p:tgtEl>
                                        <p:attrNameLst>
                                          <p:attrName>style.visibility</p:attrName>
                                        </p:attrNameLst>
                                      </p:cBhvr>
                                      <p:to>
                                        <p:strVal val="visible"/>
                                      </p:to>
                                    </p:set>
                                    <p:animEffect transition="in" filter="fade">
                                      <p:cBhvr>
                                        <p:cTn id="13" dur="500"/>
                                        <p:tgtEl>
                                          <p:spTgt spid="16"/>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fade">
                                      <p:cBhvr>
                                        <p:cTn id="16" dur="500"/>
                                        <p:tgtEl>
                                          <p:spTgt spid="12"/>
                                        </p:tgtEl>
                                      </p:cBhvr>
                                    </p:animEffect>
                                  </p:childTnLst>
                                </p:cTn>
                              </p:par>
                              <p:par>
                                <p:cTn id="17" presetID="10" presetClass="entr" presetSubtype="0" fill="hold" nodeType="withEffect">
                                  <p:stCondLst>
                                    <p:cond delay="0"/>
                                  </p:stCondLst>
                                  <p:childTnLst>
                                    <p:set>
                                      <p:cBhvr>
                                        <p:cTn id="18" dur="1" fill="hold">
                                          <p:stCondLst>
                                            <p:cond delay="0"/>
                                          </p:stCondLst>
                                        </p:cTn>
                                        <p:tgtEl>
                                          <p:spTgt spid="20"/>
                                        </p:tgtEl>
                                        <p:attrNameLst>
                                          <p:attrName>style.visibility</p:attrName>
                                        </p:attrNameLst>
                                      </p:cBhvr>
                                      <p:to>
                                        <p:strVal val="visible"/>
                                      </p:to>
                                    </p:set>
                                    <p:animEffect transition="in" filter="fade">
                                      <p:cBhvr>
                                        <p:cTn id="19" dur="500"/>
                                        <p:tgtEl>
                                          <p:spTgt spid="20"/>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21"/>
                                        </p:tgtEl>
                                        <p:attrNameLst>
                                          <p:attrName>style.visibility</p:attrName>
                                        </p:attrNameLst>
                                      </p:cBhvr>
                                      <p:to>
                                        <p:strVal val="visible"/>
                                      </p:to>
                                    </p:set>
                                    <p:animEffect transition="in" filter="fade">
                                      <p:cBhvr>
                                        <p:cTn id="22" dur="500"/>
                                        <p:tgtEl>
                                          <p:spTgt spid="21"/>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22"/>
                                        </p:tgtEl>
                                        <p:attrNameLst>
                                          <p:attrName>style.visibility</p:attrName>
                                        </p:attrNameLst>
                                      </p:cBhvr>
                                      <p:to>
                                        <p:strVal val="visible"/>
                                      </p:to>
                                    </p:set>
                                    <p:animEffect transition="in" filter="fade">
                                      <p:cBhvr>
                                        <p:cTn id="25" dur="500"/>
                                        <p:tgtEl>
                                          <p:spTgt spid="22"/>
                                        </p:tgtEl>
                                      </p:cBhvr>
                                    </p:animEffect>
                                  </p:childTnLst>
                                </p:cTn>
                              </p:par>
                              <p:par>
                                <p:cTn id="26" presetID="10" presetClass="entr" presetSubtype="0" fill="hold" nodeType="withEffect">
                                  <p:stCondLst>
                                    <p:cond delay="0"/>
                                  </p:stCondLst>
                                  <p:childTnLst>
                                    <p:set>
                                      <p:cBhvr>
                                        <p:cTn id="27" dur="1" fill="hold">
                                          <p:stCondLst>
                                            <p:cond delay="0"/>
                                          </p:stCondLst>
                                        </p:cTn>
                                        <p:tgtEl>
                                          <p:spTgt spid="24"/>
                                        </p:tgtEl>
                                        <p:attrNameLst>
                                          <p:attrName>style.visibility</p:attrName>
                                        </p:attrNameLst>
                                      </p:cBhvr>
                                      <p:to>
                                        <p:strVal val="visible"/>
                                      </p:to>
                                    </p:set>
                                    <p:animEffect transition="in" filter="fade">
                                      <p:cBhvr>
                                        <p:cTn id="28" dur="500"/>
                                        <p:tgtEl>
                                          <p:spTgt spid="24"/>
                                        </p:tgtEl>
                                      </p:cBhvr>
                                    </p:animEffect>
                                  </p:childTnLst>
                                </p:cTn>
                              </p:par>
                              <p:par>
                                <p:cTn id="29" presetID="10" presetClass="entr" presetSubtype="0" fill="hold" nodeType="withEffect">
                                  <p:stCondLst>
                                    <p:cond delay="0"/>
                                  </p:stCondLst>
                                  <p:childTnLst>
                                    <p:set>
                                      <p:cBhvr>
                                        <p:cTn id="30" dur="1" fill="hold">
                                          <p:stCondLst>
                                            <p:cond delay="0"/>
                                          </p:stCondLst>
                                        </p:cTn>
                                        <p:tgtEl>
                                          <p:spTgt spid="26"/>
                                        </p:tgtEl>
                                        <p:attrNameLst>
                                          <p:attrName>style.visibility</p:attrName>
                                        </p:attrNameLst>
                                      </p:cBhvr>
                                      <p:to>
                                        <p:strVal val="visible"/>
                                      </p:to>
                                    </p:set>
                                    <p:animEffect transition="in" filter="fade">
                                      <p:cBhvr>
                                        <p:cTn id="31" dur="500"/>
                                        <p:tgtEl>
                                          <p:spTgt spid="26"/>
                                        </p:tgtEl>
                                      </p:cBhvr>
                                    </p:animEffect>
                                  </p:childTnLst>
                                </p:cTn>
                              </p:par>
                              <p:par>
                                <p:cTn id="32" presetID="10" presetClass="entr" presetSubtype="0" fill="hold" nodeType="withEffect">
                                  <p:stCondLst>
                                    <p:cond delay="0"/>
                                  </p:stCondLst>
                                  <p:childTnLst>
                                    <p:set>
                                      <p:cBhvr>
                                        <p:cTn id="33" dur="1" fill="hold">
                                          <p:stCondLst>
                                            <p:cond delay="0"/>
                                          </p:stCondLst>
                                        </p:cTn>
                                        <p:tgtEl>
                                          <p:spTgt spid="27"/>
                                        </p:tgtEl>
                                        <p:attrNameLst>
                                          <p:attrName>style.visibility</p:attrName>
                                        </p:attrNameLst>
                                      </p:cBhvr>
                                      <p:to>
                                        <p:strVal val="visible"/>
                                      </p:to>
                                    </p:set>
                                    <p:animEffect transition="in" filter="fade">
                                      <p:cBhvr>
                                        <p:cTn id="34" dur="500"/>
                                        <p:tgtEl>
                                          <p:spTgt spid="27"/>
                                        </p:tgtEl>
                                      </p:cBhvr>
                                    </p:animEffect>
                                  </p:childTnLst>
                                </p:cTn>
                              </p:par>
                              <p:par>
                                <p:cTn id="35" presetID="10" presetClass="entr" presetSubtype="0" fill="hold" nodeType="withEffect">
                                  <p:stCondLst>
                                    <p:cond delay="0"/>
                                  </p:stCondLst>
                                  <p:childTnLst>
                                    <p:set>
                                      <p:cBhvr>
                                        <p:cTn id="36" dur="1" fill="hold">
                                          <p:stCondLst>
                                            <p:cond delay="0"/>
                                          </p:stCondLst>
                                        </p:cTn>
                                        <p:tgtEl>
                                          <p:spTgt spid="29"/>
                                        </p:tgtEl>
                                        <p:attrNameLst>
                                          <p:attrName>style.visibility</p:attrName>
                                        </p:attrNameLst>
                                      </p:cBhvr>
                                      <p:to>
                                        <p:strVal val="visible"/>
                                      </p:to>
                                    </p:set>
                                    <p:animEffect transition="in" filter="fade">
                                      <p:cBhvr>
                                        <p:cTn id="37" dur="500"/>
                                        <p:tgtEl>
                                          <p:spTgt spid="29"/>
                                        </p:tgtEl>
                                      </p:cBhvr>
                                    </p:animEffect>
                                  </p:childTnLst>
                                </p:cTn>
                              </p:par>
                              <p:par>
                                <p:cTn id="38" presetID="10" presetClass="entr" presetSubtype="0" fill="hold" nodeType="withEffect">
                                  <p:stCondLst>
                                    <p:cond delay="0"/>
                                  </p:stCondLst>
                                  <p:childTnLst>
                                    <p:set>
                                      <p:cBhvr>
                                        <p:cTn id="39" dur="1" fill="hold">
                                          <p:stCondLst>
                                            <p:cond delay="0"/>
                                          </p:stCondLst>
                                        </p:cTn>
                                        <p:tgtEl>
                                          <p:spTgt spid="18"/>
                                        </p:tgtEl>
                                        <p:attrNameLst>
                                          <p:attrName>style.visibility</p:attrName>
                                        </p:attrNameLst>
                                      </p:cBhvr>
                                      <p:to>
                                        <p:strVal val="visible"/>
                                      </p:to>
                                    </p:set>
                                    <p:animEffect transition="in" filter="fade">
                                      <p:cBhvr>
                                        <p:cTn id="40"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21" grpId="0"/>
      <p:bldP spid="22" grpId="0"/>
      <p:bldP spid="30" grpId="0"/>
    </p:bldLst>
  </p:timing>
</p:sld>
</file>

<file path=ppt/slides/slide4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925830" y="1255961"/>
            <a:ext cx="41549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令</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2600325" y="1783080"/>
          <a:ext cx="3144028" cy="383418"/>
        </p:xfrm>
        <a:graphic>
          <a:graphicData uri="http://schemas.openxmlformats.org/presentationml/2006/ole">
            <mc:AlternateContent xmlns:mc="http://schemas.openxmlformats.org/markup-compatibility/2006">
              <mc:Choice xmlns:v="urn:schemas-microsoft-com:vml" Requires="v">
                <p:oleObj spid="_x0000_s399362" name="Equation" r:id="rId3" imgW="1955800" imgH="241300" progId="Equation.DSMT4">
                  <p:embed/>
                </p:oleObj>
              </mc:Choice>
              <mc:Fallback>
                <p:oleObj name="Equation" r:id="rId3" imgW="1955800" imgH="2413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00325" y="1783080"/>
                        <a:ext cx="3144028" cy="383418"/>
                      </a:xfrm>
                      <a:prstGeom prst="rect">
                        <a:avLst/>
                      </a:prstGeom>
                      <a:noFill/>
                    </p:spPr>
                  </p:pic>
                </p:oleObj>
              </mc:Fallback>
            </mc:AlternateContent>
          </a:graphicData>
        </a:graphic>
      </p:graphicFrame>
      <p:sp>
        <p:nvSpPr>
          <p:cNvPr id="7" name="矩形 6"/>
          <p:cNvSpPr/>
          <p:nvPr/>
        </p:nvSpPr>
        <p:spPr>
          <a:xfrm>
            <a:off x="7155228" y="1802591"/>
            <a:ext cx="950901" cy="369332"/>
          </a:xfrm>
          <a:prstGeom prst="rect">
            <a:avLst/>
          </a:prstGeom>
        </p:spPr>
        <p:txBody>
          <a:bodyPr wrap="none">
            <a:spAutoFit/>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5-7</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8" name="矩形 7"/>
          <p:cNvSpPr/>
          <p:nvPr/>
        </p:nvSpPr>
        <p:spPr>
          <a:xfrm>
            <a:off x="948691" y="2461624"/>
            <a:ext cx="7180298" cy="1200329"/>
          </a:xfrm>
          <a:prstGeom prst="rect">
            <a:avLst/>
          </a:prstGeom>
        </p:spPr>
        <p:txBody>
          <a:bodyPr wrap="square">
            <a:spAutoFit/>
          </a:bodyPr>
          <a:lstStyle/>
          <a:p>
            <a:pPr marL="0" marR="0" lvl="0" indent="22860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由此，可列出该系统的能控规范型状态方程，它对</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q</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个子系统是同一的。考虑到单输入</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多输出的情况，输入矩阵</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b</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只有一列，输出矩阵</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C</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则有</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q</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行，故据</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诸系数写出能控规范型</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是方便的，且写不出能观测规范型实现。故式（</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5-6</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）的实现为</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9" name="Rectangle 4"/>
          <p:cNvSpPr>
            <a:spLocks noChangeArrowheads="1"/>
          </p:cNvSpPr>
          <p:nvPr/>
        </p:nvSpPr>
        <p:spPr bwMode="auto">
          <a:xfrm>
            <a:off x="6438548" y="356482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0" name="对象 9"/>
          <p:cNvGraphicFramePr>
            <a:graphicFrameLocks noChangeAspect="1"/>
          </p:cNvGraphicFramePr>
          <p:nvPr>
            <p:extLst/>
          </p:nvPr>
        </p:nvGraphicFramePr>
        <p:xfrm>
          <a:off x="2244592" y="3085139"/>
          <a:ext cx="425716" cy="248334"/>
        </p:xfrm>
        <a:graphic>
          <a:graphicData uri="http://schemas.openxmlformats.org/presentationml/2006/ole">
            <mc:AlternateContent xmlns:mc="http://schemas.openxmlformats.org/markup-compatibility/2006">
              <mc:Choice xmlns:v="urn:schemas-microsoft-com:vml" Requires="v">
                <p:oleObj spid="_x0000_s399363" name="Equation" r:id="rId5" imgW="342751" imgH="203112" progId="Equation.DSMT4">
                  <p:embed/>
                </p:oleObj>
              </mc:Choice>
              <mc:Fallback>
                <p:oleObj name="Equation" r:id="rId5" imgW="342751" imgH="203112" progId="Equation.DSMT4">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244592" y="3085139"/>
                        <a:ext cx="425716" cy="248334"/>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4907070" y="3085140"/>
          <a:ext cx="492578" cy="258604"/>
        </p:xfrm>
        <a:graphic>
          <a:graphicData uri="http://schemas.openxmlformats.org/presentationml/2006/ole">
            <mc:AlternateContent xmlns:mc="http://schemas.openxmlformats.org/markup-compatibility/2006">
              <mc:Choice xmlns:v="urn:schemas-microsoft-com:vml" Requires="v">
                <p:oleObj spid="_x0000_s399364" name="Equation" r:id="rId7" imgW="380835" imgH="203112" progId="Equation.DSMT4">
                  <p:embed/>
                </p:oleObj>
              </mc:Choice>
              <mc:Fallback>
                <p:oleObj name="Equation" r:id="rId7" imgW="380835" imgH="203112"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907070" y="3085140"/>
                        <a:ext cx="492578" cy="258604"/>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1987677" y="4034789"/>
          <a:ext cx="4224528" cy="1028700"/>
        </p:xfrm>
        <a:graphic>
          <a:graphicData uri="http://schemas.openxmlformats.org/presentationml/2006/ole">
            <mc:AlternateContent xmlns:mc="http://schemas.openxmlformats.org/markup-compatibility/2006">
              <mc:Choice xmlns:v="urn:schemas-microsoft-com:vml" Requires="v">
                <p:oleObj spid="_x0000_s399365" name="Equation" r:id="rId9" imgW="2921000" imgH="711200" progId="Equation.DSMT4">
                  <p:embed/>
                </p:oleObj>
              </mc:Choice>
              <mc:Fallback>
                <p:oleObj name="Equation" r:id="rId9" imgW="2921000" imgH="711200"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987677" y="4034789"/>
                        <a:ext cx="4224528" cy="1028700"/>
                      </a:xfrm>
                      <a:prstGeom prst="rect">
                        <a:avLst/>
                      </a:prstGeom>
                      <a:noFill/>
                    </p:spPr>
                  </p:pic>
                </p:oleObj>
              </mc:Fallback>
            </mc:AlternateContent>
          </a:graphicData>
        </a:graphic>
      </p:graphicFrame>
      <p:sp>
        <p:nvSpPr>
          <p:cNvPr id="15" name="矩形 14"/>
          <p:cNvSpPr/>
          <p:nvPr/>
        </p:nvSpPr>
        <p:spPr>
          <a:xfrm>
            <a:off x="7184081" y="4376015"/>
            <a:ext cx="893193" cy="369332"/>
          </a:xfrm>
          <a:prstGeom prst="rect">
            <a:avLst/>
          </a:prstGeom>
        </p:spPr>
        <p:txBody>
          <a:bodyPr wrap="non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5-8</a:t>
            </a:r>
            <a:r>
              <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endParaRPr kumimoji="0" lang="zh-CN" altLang="zh-CN" sz="10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5" name="页脚占位符 4"/>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第五章 </a:t>
            </a: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系统的进一步讨论</a:t>
            </a:r>
            <a:endParaRPr kumimoji="0" lang="zh-CN" altLang="en-US" sz="1200" b="0" i="0" u="none" strike="noStrike" kern="1200" cap="none" spc="0" normalizeH="0" baseline="0" noProof="0" dirty="0">
              <a:ln>
                <a:noFill/>
              </a:ln>
              <a:solidFill>
                <a:prstClr val="black">
                  <a:tint val="75000"/>
                </a:prstClr>
              </a:solidFill>
              <a:effectLst/>
              <a:uLnTx/>
              <a:uFillTx/>
              <a:latin typeface="Calibri" panose="020F0502020204030204"/>
              <a:ea typeface="等线" panose="02010600030101010101" pitchFamily="2" charset="-122"/>
              <a:cs typeface="+mn-cs"/>
            </a:endParaRPr>
          </a:p>
        </p:txBody>
      </p:sp>
      <p:sp>
        <p:nvSpPr>
          <p:cNvPr id="11" name="灯片编号占位符 10"/>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4790872-7B6D-45AA-881F-F28B513D78B5}"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495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37505714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par>
                                <p:cTn id="11" presetID="10" presetClass="entr" presetSubtype="0" fill="hold" nodeType="withEffect">
                                  <p:stCondLst>
                                    <p:cond delay="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500"/>
                                        <p:tgtEl>
                                          <p:spTgt spid="12"/>
                                        </p:tgtEl>
                                      </p:cBhvr>
                                    </p:animEffect>
                                  </p:childTnLst>
                                </p:cTn>
                              </p:par>
                              <p:par>
                                <p:cTn id="14" presetID="10" presetClass="entr" presetSubtype="0" fill="hold" nodeType="withEffect">
                                  <p:stCondLst>
                                    <p:cond delay="0"/>
                                  </p:stCondLst>
                                  <p:childTnLst>
                                    <p:set>
                                      <p:cBhvr>
                                        <p:cTn id="15" dur="1" fill="hold">
                                          <p:stCondLst>
                                            <p:cond delay="0"/>
                                          </p:stCondLst>
                                        </p:cTn>
                                        <p:tgtEl>
                                          <p:spTgt spid="14"/>
                                        </p:tgtEl>
                                        <p:attrNameLst>
                                          <p:attrName>style.visibility</p:attrName>
                                        </p:attrNameLst>
                                      </p:cBhvr>
                                      <p:to>
                                        <p:strVal val="visible"/>
                                      </p:to>
                                    </p:set>
                                    <p:animEffect transition="in" filter="fade">
                                      <p:cBhvr>
                                        <p:cTn id="16" dur="500"/>
                                        <p:tgtEl>
                                          <p:spTgt spid="14"/>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fade">
                                      <p:cBhvr>
                                        <p:cTn id="19"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5" grpId="0"/>
    </p:bldLst>
  </p:timing>
</p:sld>
</file>

<file path=ppt/slides/slide4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矩形 6"/>
          <p:cNvSpPr/>
          <p:nvPr/>
        </p:nvSpPr>
        <p:spPr>
          <a:xfrm>
            <a:off x="422910" y="1444481"/>
            <a:ext cx="7600950" cy="646331"/>
          </a:xfrm>
          <a:prstGeom prst="rect">
            <a:avLst/>
          </a:prstGeom>
        </p:spPr>
        <p:txBody>
          <a:bodyPr wrap="square">
            <a:spAutoFit/>
          </a:bodyPr>
          <a:lstStyle/>
          <a:p>
            <a:pPr marL="0" marR="0" lvl="0" indent="22860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诸子系统的输出</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均可表为</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z</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及其各阶导数的线性组合，其向量</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矩阵形式为</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graphicFrame>
        <p:nvGraphicFramePr>
          <p:cNvPr id="9" name="对象 8"/>
          <p:cNvGraphicFramePr>
            <a:graphicFrameLocks noChangeAspect="1"/>
          </p:cNvGraphicFramePr>
          <p:nvPr>
            <p:extLst/>
          </p:nvPr>
        </p:nvGraphicFramePr>
        <p:xfrm>
          <a:off x="2338449" y="1444481"/>
          <a:ext cx="484761" cy="323174"/>
        </p:xfrm>
        <a:graphic>
          <a:graphicData uri="http://schemas.openxmlformats.org/presentationml/2006/ole">
            <mc:AlternateContent xmlns:mc="http://schemas.openxmlformats.org/markup-compatibility/2006">
              <mc:Choice xmlns:v="urn:schemas-microsoft-com:vml" Requires="v">
                <p:oleObj spid="_x0000_s400386" name="Equation" r:id="rId3" imgW="342751" imgH="228501" progId="Equation.DSMT4">
                  <p:embed/>
                </p:oleObj>
              </mc:Choice>
              <mc:Fallback>
                <p:oleObj name="Equation" r:id="rId3" imgW="342751" imgH="228501" progId="Equation.DSMT4">
                  <p:embed/>
                  <p:pic>
                    <p:nvPicPr>
                      <p:cNvPr id="9" name="对象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38449" y="1444481"/>
                        <a:ext cx="484761" cy="323174"/>
                      </a:xfrm>
                      <a:prstGeom prst="rect">
                        <a:avLst/>
                      </a:prstGeom>
                      <a:noFill/>
                    </p:spPr>
                  </p:pic>
                </p:oleObj>
              </mc:Fallback>
            </mc:AlternateContent>
          </a:graphicData>
        </a:graphic>
      </p:graphicFrame>
      <p:graphicFrame>
        <p:nvGraphicFramePr>
          <p:cNvPr id="11" name="对象 10"/>
          <p:cNvGraphicFramePr>
            <a:graphicFrameLocks noChangeAspect="1"/>
          </p:cNvGraphicFramePr>
          <p:nvPr>
            <p:extLst/>
          </p:nvPr>
        </p:nvGraphicFramePr>
        <p:xfrm>
          <a:off x="2580830" y="2321535"/>
          <a:ext cx="2802545" cy="1211581"/>
        </p:xfrm>
        <a:graphic>
          <a:graphicData uri="http://schemas.openxmlformats.org/presentationml/2006/ole">
            <mc:AlternateContent xmlns:mc="http://schemas.openxmlformats.org/markup-compatibility/2006">
              <mc:Choice xmlns:v="urn:schemas-microsoft-com:vml" Requires="v">
                <p:oleObj spid="_x0000_s400387" name="Equation" r:id="rId5" imgW="2184400" imgH="939800" progId="Equation.DSMT4">
                  <p:embed/>
                </p:oleObj>
              </mc:Choice>
              <mc:Fallback>
                <p:oleObj name="Equation" r:id="rId5" imgW="2184400" imgH="939800" progId="Equation.DSMT4">
                  <p:embed/>
                  <p:pic>
                    <p:nvPicPr>
                      <p:cNvPr id="11" name="对象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80830" y="2321535"/>
                        <a:ext cx="2802545" cy="1211581"/>
                      </a:xfrm>
                      <a:prstGeom prst="rect">
                        <a:avLst/>
                      </a:prstGeom>
                      <a:noFill/>
                    </p:spPr>
                  </p:pic>
                </p:oleObj>
              </mc:Fallback>
            </mc:AlternateContent>
          </a:graphicData>
        </a:graphic>
      </p:graphicFrame>
      <p:sp>
        <p:nvSpPr>
          <p:cNvPr id="12" name="矩形 11"/>
          <p:cNvSpPr/>
          <p:nvPr/>
        </p:nvSpPr>
        <p:spPr>
          <a:xfrm>
            <a:off x="7018620" y="2625551"/>
            <a:ext cx="95090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a:t>
            </a:r>
            <a:r>
              <a:rPr kumimoji="0" lang="en-US"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5-9</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13" name="矩形 12"/>
          <p:cNvSpPr/>
          <p:nvPr/>
        </p:nvSpPr>
        <p:spPr>
          <a:xfrm>
            <a:off x="422910" y="3786924"/>
            <a:ext cx="7500044" cy="923330"/>
          </a:xfrm>
          <a:prstGeom prst="rect">
            <a:avLst/>
          </a:prstGeom>
        </p:spPr>
        <p:txBody>
          <a:bodyPr wrap="square">
            <a:spAutoFit/>
          </a:bodyPr>
          <a:lstStyle/>
          <a:p>
            <a:pPr marL="0" marR="0" lvl="0" indent="22860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于是</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便确定</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了的实现</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。该实现是一定能控的，但不一定能观测，注意到上述实现是由单输入</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单输出系统的能控规范型实现推广而来。</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graphicFrame>
        <p:nvGraphicFramePr>
          <p:cNvPr id="15" name="对象 14"/>
          <p:cNvGraphicFramePr>
            <a:graphicFrameLocks noChangeAspect="1"/>
          </p:cNvGraphicFramePr>
          <p:nvPr>
            <p:extLst/>
          </p:nvPr>
        </p:nvGraphicFramePr>
        <p:xfrm>
          <a:off x="1966674" y="3797223"/>
          <a:ext cx="502206" cy="301324"/>
        </p:xfrm>
        <a:graphic>
          <a:graphicData uri="http://schemas.openxmlformats.org/presentationml/2006/ole">
            <mc:AlternateContent xmlns:mc="http://schemas.openxmlformats.org/markup-compatibility/2006">
              <mc:Choice xmlns:v="urn:schemas-microsoft-com:vml" Requires="v">
                <p:oleObj spid="_x0000_s400388" name="Equation" r:id="rId7" imgW="330057" imgH="203112" progId="Equation.DSMT4">
                  <p:embed/>
                </p:oleObj>
              </mc:Choice>
              <mc:Fallback>
                <p:oleObj name="Equation" r:id="rId7" imgW="330057" imgH="203112" progId="Equation.DSMT4">
                  <p:embed/>
                  <p:pic>
                    <p:nvPicPr>
                      <p:cNvPr id="15" name="对象 1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66674" y="3797223"/>
                        <a:ext cx="502206" cy="301324"/>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3487384" y="3813915"/>
          <a:ext cx="989435" cy="284632"/>
        </p:xfrm>
        <a:graphic>
          <a:graphicData uri="http://schemas.openxmlformats.org/presentationml/2006/ole">
            <mc:AlternateContent xmlns:mc="http://schemas.openxmlformats.org/markup-compatibility/2006">
              <mc:Choice xmlns:v="urn:schemas-microsoft-com:vml" Requires="v">
                <p:oleObj spid="_x0000_s400389" name="Equation" r:id="rId9" imgW="698197" imgH="203112" progId="Equation.DSMT4">
                  <p:embed/>
                </p:oleObj>
              </mc:Choice>
              <mc:Fallback>
                <p:oleObj name="Equation" r:id="rId9" imgW="698197" imgH="203112" progId="Equation.DSMT4">
                  <p:embed/>
                  <p:pic>
                    <p:nvPicPr>
                      <p:cNvPr id="17" name="对象 1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487384" y="3813915"/>
                        <a:ext cx="989435" cy="284632"/>
                      </a:xfrm>
                      <a:prstGeom prst="rect">
                        <a:avLst/>
                      </a:prstGeom>
                      <a:noFill/>
                    </p:spPr>
                  </p:pic>
                </p:oleObj>
              </mc:Fallback>
            </mc:AlternateContent>
          </a:graphicData>
        </a:graphic>
      </p:graphicFrame>
      <p:sp>
        <p:nvSpPr>
          <p:cNvPr id="4" name="页脚占位符 3"/>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第五章 </a:t>
            </a: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系统的进一步讨论</a:t>
            </a:r>
          </a:p>
        </p:txBody>
      </p:sp>
      <p:sp>
        <p:nvSpPr>
          <p:cNvPr id="5" name="灯片编号占位符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4790872-7B6D-45AA-881F-F28B513D78B5}"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496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27858908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par>
                                <p:cTn id="8" presetID="10" presetClass="entr" presetSubtype="0" fill="hold" nodeType="with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fade">
                                      <p:cBhvr>
                                        <p:cTn id="10" dur="500"/>
                                        <p:tgtEl>
                                          <p:spTgt spid="17"/>
                                        </p:tgtEl>
                                      </p:cBhvr>
                                    </p:animEffect>
                                  </p:childTnLst>
                                </p:cTn>
                              </p:par>
                              <p:par>
                                <p:cTn id="11" presetID="10" presetClass="entr" presetSubtype="0" fill="hold" nodeType="with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fade">
                                      <p:cBhvr>
                                        <p:cTn id="13"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sld>
</file>

<file path=ppt/slides/slide4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88272" y="1324540"/>
            <a:ext cx="7047122"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Times New Roman" panose="02020603050405020304" pitchFamily="18" charset="0"/>
              </a:rPr>
              <a:t>5.1.2.MISO</a:t>
            </a:r>
            <a:r>
              <a:rPr kumimoji="0" lang="zh-CN" altLang="zh-CN" sz="2100" b="1"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多输入</a:t>
            </a:r>
            <a:r>
              <a:rPr kumimoji="0" lang="en-US" altLang="zh-CN" sz="2100" b="1"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zh-CN" altLang="zh-CN" sz="2100" b="1"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单输出系统传递矩阵的能观标准型实现</a:t>
            </a:r>
            <a:endParaRPr kumimoji="0" lang="zh-CN" altLang="zh-CN" sz="15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5" name="矩形 4"/>
          <p:cNvSpPr/>
          <p:nvPr/>
        </p:nvSpPr>
        <p:spPr>
          <a:xfrm>
            <a:off x="956490" y="1851443"/>
            <a:ext cx="4535216" cy="369332"/>
          </a:xfrm>
          <a:prstGeom prst="rect">
            <a:avLst/>
          </a:prstGeom>
        </p:spPr>
        <p:txBody>
          <a:bodyPr wrap="none">
            <a:spAutoFit/>
          </a:bodyPr>
          <a:lstStyle/>
          <a:p>
            <a:pPr marL="0" marR="0" lvl="0" indent="22860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多输入</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单输出</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MISO</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系统的结构见图</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5-2</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pic>
        <p:nvPicPr>
          <p:cNvPr id="6" name="图片 5"/>
          <p:cNvPicPr/>
          <p:nvPr/>
        </p:nvPicPr>
        <p:blipFill>
          <a:blip r:embed="rId3">
            <a:extLst>
              <a:ext uri="{28A0092B-C50C-407E-A947-70E740481C1C}">
                <a14:useLocalDpi xmlns:a14="http://schemas.microsoft.com/office/drawing/2010/main" val="0"/>
              </a:ext>
            </a:extLst>
          </a:blip>
          <a:stretch>
            <a:fillRect/>
          </a:stretch>
        </p:blipFill>
        <p:spPr>
          <a:xfrm>
            <a:off x="2752725" y="2332180"/>
            <a:ext cx="2436495" cy="1919780"/>
          </a:xfrm>
          <a:prstGeom prst="rect">
            <a:avLst/>
          </a:prstGeom>
        </p:spPr>
      </p:pic>
      <p:sp>
        <p:nvSpPr>
          <p:cNvPr id="7" name="矩形 6"/>
          <p:cNvSpPr/>
          <p:nvPr/>
        </p:nvSpPr>
        <p:spPr>
          <a:xfrm>
            <a:off x="2611128" y="4386448"/>
            <a:ext cx="2755884" cy="300082"/>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图</a:t>
            </a:r>
            <a:r>
              <a:rPr kumimoji="0" lang="en-US"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5-2 </a:t>
            </a:r>
            <a:r>
              <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多输入</a:t>
            </a:r>
            <a:r>
              <a:rPr kumimoji="0" lang="en-US"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单输出系统的结构图</a:t>
            </a:r>
            <a:endParaRPr kumimoji="0" lang="zh-CN" altLang="zh-CN" sz="10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8" name="矩形 7"/>
          <p:cNvSpPr/>
          <p:nvPr/>
        </p:nvSpPr>
        <p:spPr>
          <a:xfrm>
            <a:off x="956490" y="4843884"/>
            <a:ext cx="3589444" cy="369332"/>
          </a:xfrm>
          <a:prstGeom prst="rect">
            <a:avLst/>
          </a:prstGeom>
        </p:spPr>
        <p:txBody>
          <a:bodyPr wrap="none">
            <a:spAutoFit/>
          </a:bodyPr>
          <a:lstStyle/>
          <a:p>
            <a:pPr marL="0" marR="0" lvl="0" indent="22860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这个</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MISO</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系统，含</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p</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个子系统：</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graphicFrame>
        <p:nvGraphicFramePr>
          <p:cNvPr id="10" name="对象 9"/>
          <p:cNvGraphicFramePr>
            <a:graphicFrameLocks noChangeAspect="1"/>
          </p:cNvGraphicFramePr>
          <p:nvPr>
            <p:extLst/>
          </p:nvPr>
        </p:nvGraphicFramePr>
        <p:xfrm>
          <a:off x="2386965" y="5362416"/>
          <a:ext cx="2982868" cy="316765"/>
        </p:xfrm>
        <a:graphic>
          <a:graphicData uri="http://schemas.openxmlformats.org/presentationml/2006/ole">
            <mc:AlternateContent xmlns:mc="http://schemas.openxmlformats.org/markup-compatibility/2006">
              <mc:Choice xmlns:v="urn:schemas-microsoft-com:vml" Requires="v">
                <p:oleObj spid="_x0000_s401410" name="Equation" r:id="rId4" imgW="2146300" imgH="228600" progId="Equation.DSMT4">
                  <p:embed/>
                </p:oleObj>
              </mc:Choice>
              <mc:Fallback>
                <p:oleObj name="Equation" r:id="rId4" imgW="2146300" imgH="228600" progId="Equation.DSMT4">
                  <p:embed/>
                  <p:pic>
                    <p:nvPicPr>
                      <p:cNvPr id="10" name="对象 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386965" y="5362416"/>
                        <a:ext cx="2982868" cy="316765"/>
                      </a:xfrm>
                      <a:prstGeom prst="rect">
                        <a:avLst/>
                      </a:prstGeom>
                      <a:noFill/>
                    </p:spPr>
                  </p:pic>
                </p:oleObj>
              </mc:Fallback>
            </mc:AlternateContent>
          </a:graphicData>
        </a:graphic>
      </p:graphicFrame>
      <p:sp>
        <p:nvSpPr>
          <p:cNvPr id="11" name="矩形 10"/>
          <p:cNvSpPr/>
          <p:nvPr/>
        </p:nvSpPr>
        <p:spPr>
          <a:xfrm>
            <a:off x="7004847" y="5362415"/>
            <a:ext cx="1067921" cy="369332"/>
          </a:xfrm>
          <a:prstGeom prst="rect">
            <a:avLst/>
          </a:prstGeom>
        </p:spPr>
        <p:txBody>
          <a:bodyPr wrap="none">
            <a:spAutoFit/>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5-10</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9" name="页脚占位符 8"/>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第五章 </a:t>
            </a: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系统的进一步讨论</a:t>
            </a:r>
          </a:p>
        </p:txBody>
      </p:sp>
      <p:sp>
        <p:nvSpPr>
          <p:cNvPr id="12" name="灯片编号占位符 11"/>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4790872-7B6D-45AA-881F-F28B513D78B5}"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497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6936307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500"/>
                                        <p:tgtEl>
                                          <p:spTgt spid="6"/>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fade">
                                      <p:cBhvr>
                                        <p:cTn id="13" dur="500"/>
                                        <p:tgtEl>
                                          <p:spTgt spid="7"/>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fade">
                                      <p:cBhvr>
                                        <p:cTn id="18" dur="500"/>
                                        <p:tgtEl>
                                          <p:spTgt spid="8"/>
                                        </p:tgtEl>
                                      </p:cBhvr>
                                    </p:animEffect>
                                  </p:childTnLst>
                                </p:cTn>
                              </p:par>
                              <p:par>
                                <p:cTn id="19" presetID="10" presetClass="entr" presetSubtype="0" fill="hold" nodeType="with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fade">
                                      <p:cBhvr>
                                        <p:cTn id="21" dur="500"/>
                                        <p:tgtEl>
                                          <p:spTgt spid="10"/>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1"/>
                                        </p:tgtEl>
                                        <p:attrNameLst>
                                          <p:attrName>style.visibility</p:attrName>
                                        </p:attrNameLst>
                                      </p:cBhvr>
                                      <p:to>
                                        <p:strVal val="visible"/>
                                      </p:to>
                                    </p:set>
                                    <p:animEffect transition="in" filter="fade">
                                      <p:cBhvr>
                                        <p:cTn id="24"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7" grpId="0"/>
      <p:bldP spid="8" grpId="0"/>
      <p:bldP spid="11" grpId="0"/>
    </p:bldLst>
  </p:timing>
</p:sld>
</file>

<file path=ppt/slides/slide4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170556" y="1291971"/>
            <a:ext cx="4108817" cy="369332"/>
          </a:xfrm>
          <a:prstGeom prst="rect">
            <a:avLst/>
          </a:prstGeom>
        </p:spPr>
        <p:txBody>
          <a:bodyPr wrap="none">
            <a:spAutoFit/>
          </a:bodyPr>
          <a:lstStyle/>
          <a:p>
            <a:pPr marL="0" marR="0" lvl="0" indent="22860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系统输出为诸子系统输出之和，即：</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5" name="Rectangle 2"/>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2480310" y="1811635"/>
          <a:ext cx="3100587" cy="993157"/>
        </p:xfrm>
        <a:graphic>
          <a:graphicData uri="http://schemas.openxmlformats.org/presentationml/2006/ole">
            <mc:AlternateContent xmlns:mc="http://schemas.openxmlformats.org/markup-compatibility/2006">
              <mc:Choice xmlns:v="urn:schemas-microsoft-com:vml" Requires="v">
                <p:oleObj spid="_x0000_s402434" name="Equation" r:id="rId3" imgW="2438400" imgH="800100" progId="Equation.DSMT4">
                  <p:embed/>
                </p:oleObj>
              </mc:Choice>
              <mc:Fallback>
                <p:oleObj name="Equation" r:id="rId3" imgW="2438400" imgH="8001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80310" y="1811635"/>
                        <a:ext cx="3100587" cy="993157"/>
                      </a:xfrm>
                      <a:prstGeom prst="rect">
                        <a:avLst/>
                      </a:prstGeom>
                      <a:noFill/>
                    </p:spPr>
                  </p:pic>
                </p:oleObj>
              </mc:Fallback>
            </mc:AlternateContent>
          </a:graphicData>
        </a:graphic>
      </p:graphicFrame>
      <p:sp>
        <p:nvSpPr>
          <p:cNvPr id="7" name="矩形 6"/>
          <p:cNvSpPr/>
          <p:nvPr/>
        </p:nvSpPr>
        <p:spPr>
          <a:xfrm>
            <a:off x="7038418" y="2014895"/>
            <a:ext cx="1106393" cy="369332"/>
          </a:xfrm>
          <a:prstGeom prst="rect">
            <a:avLst/>
          </a:prstGeom>
        </p:spPr>
        <p:txBody>
          <a:bodyPr wrap="none">
            <a:spAutoFit/>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5-11</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8" name="矩形 7"/>
          <p:cNvSpPr/>
          <p:nvPr/>
        </p:nvSpPr>
        <p:spPr>
          <a:xfrm>
            <a:off x="526494" y="2869866"/>
            <a:ext cx="3706713"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式中</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为一行，其展开式为</a:t>
            </a:r>
            <a:r>
              <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endParaRPr kumimoji="0" lang="zh-CN" altLang="zh-CN" sz="10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9" name="Rectangle 4"/>
          <p:cNvSpPr>
            <a:spLocks noChangeArrowheads="1"/>
          </p:cNvSpPr>
          <p:nvPr/>
        </p:nvSpPr>
        <p:spPr bwMode="auto">
          <a:xfrm>
            <a:off x="2682300" y="368546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0" name="对象 9"/>
          <p:cNvGraphicFramePr>
            <a:graphicFrameLocks noChangeAspect="1"/>
          </p:cNvGraphicFramePr>
          <p:nvPr>
            <p:extLst/>
          </p:nvPr>
        </p:nvGraphicFramePr>
        <p:xfrm>
          <a:off x="1093530" y="2904705"/>
          <a:ext cx="460951" cy="276571"/>
        </p:xfrm>
        <a:graphic>
          <a:graphicData uri="http://schemas.openxmlformats.org/presentationml/2006/ole">
            <mc:AlternateContent xmlns:mc="http://schemas.openxmlformats.org/markup-compatibility/2006">
              <mc:Choice xmlns:v="urn:schemas-microsoft-com:vml" Requires="v">
                <p:oleObj spid="_x0000_s402435" name="Equation" r:id="rId5" imgW="330057" imgH="203112" progId="Equation.DSMT4">
                  <p:embed/>
                </p:oleObj>
              </mc:Choice>
              <mc:Fallback>
                <p:oleObj name="Equation" r:id="rId5" imgW="330057" imgH="203112" progId="Equation.DSMT4">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93530" y="2904705"/>
                        <a:ext cx="460951" cy="276571"/>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2254322" y="3367920"/>
          <a:ext cx="3957770" cy="378797"/>
        </p:xfrm>
        <a:graphic>
          <a:graphicData uri="http://schemas.openxmlformats.org/presentationml/2006/ole">
            <mc:AlternateContent xmlns:mc="http://schemas.openxmlformats.org/markup-compatibility/2006">
              <mc:Choice xmlns:v="urn:schemas-microsoft-com:vml" Requires="v">
                <p:oleObj spid="_x0000_s402436" name="Equation" r:id="rId7" imgW="2882900" imgH="279400" progId="Equation.DSMT4">
                  <p:embed/>
                </p:oleObj>
              </mc:Choice>
              <mc:Fallback>
                <p:oleObj name="Equation" r:id="rId7" imgW="2882900" imgH="279400"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254322" y="3367920"/>
                        <a:ext cx="3957770" cy="378797"/>
                      </a:xfrm>
                      <a:prstGeom prst="rect">
                        <a:avLst/>
                      </a:prstGeom>
                      <a:noFill/>
                    </p:spPr>
                  </p:pic>
                </p:oleObj>
              </mc:Fallback>
            </mc:AlternateContent>
          </a:graphicData>
        </a:graphic>
      </p:graphicFrame>
      <p:sp>
        <p:nvSpPr>
          <p:cNvPr id="13" name="矩形 12"/>
          <p:cNvSpPr/>
          <p:nvPr/>
        </p:nvSpPr>
        <p:spPr>
          <a:xfrm>
            <a:off x="7038418" y="3367920"/>
            <a:ext cx="1106393" cy="369332"/>
          </a:xfrm>
          <a:prstGeom prst="rect">
            <a:avLst/>
          </a:prstGeom>
        </p:spPr>
        <p:txBody>
          <a:bodyPr wrap="none">
            <a:spAutoFit/>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5-12</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14" name="矩形 13"/>
          <p:cNvSpPr/>
          <p:nvPr/>
        </p:nvSpPr>
        <p:spPr>
          <a:xfrm>
            <a:off x="526494" y="3933752"/>
            <a:ext cx="5965746"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同理，取</a:t>
            </a:r>
            <a:r>
              <a:rPr kumimoji="0" lang="en-US"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             </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的最小公分母</a:t>
            </a:r>
            <a:r>
              <a:rPr kumimoji="0" lang="en-US"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        </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，可得</a:t>
            </a:r>
            <a:r>
              <a:rPr kumimoji="0" lang="en-US"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        </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的一般形式为：</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6" name="对象 15"/>
          <p:cNvGraphicFramePr>
            <a:graphicFrameLocks noChangeAspect="1"/>
          </p:cNvGraphicFramePr>
          <p:nvPr>
            <p:extLst/>
          </p:nvPr>
        </p:nvGraphicFramePr>
        <p:xfrm>
          <a:off x="1554480" y="3942680"/>
          <a:ext cx="612173" cy="337320"/>
        </p:xfrm>
        <a:graphic>
          <a:graphicData uri="http://schemas.openxmlformats.org/presentationml/2006/ole">
            <mc:AlternateContent xmlns:mc="http://schemas.openxmlformats.org/markup-compatibility/2006">
              <mc:Choice xmlns:v="urn:schemas-microsoft-com:vml" Requires="v">
                <p:oleObj spid="_x0000_s402437" name="Equation" r:id="rId9" imgW="469696" imgH="253890" progId="Equation.DSMT4">
                  <p:embed/>
                </p:oleObj>
              </mc:Choice>
              <mc:Fallback>
                <p:oleObj name="Equation" r:id="rId9" imgW="469696" imgH="253890" progId="Equation.DSMT4">
                  <p:embed/>
                  <p:pic>
                    <p:nvPicPr>
                      <p:cNvPr id="16" name="对象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554480" y="3942680"/>
                        <a:ext cx="612173" cy="337320"/>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3509368" y="3987790"/>
          <a:ext cx="473474" cy="276194"/>
        </p:xfrm>
        <a:graphic>
          <a:graphicData uri="http://schemas.openxmlformats.org/presentationml/2006/ole">
            <mc:AlternateContent xmlns:mc="http://schemas.openxmlformats.org/markup-compatibility/2006">
              <mc:Choice xmlns:v="urn:schemas-microsoft-com:vml" Requires="v">
                <p:oleObj spid="_x0000_s402438" name="Equation" r:id="rId11" imgW="342751" imgH="203112" progId="Equation.DSMT4">
                  <p:embed/>
                </p:oleObj>
              </mc:Choice>
              <mc:Fallback>
                <p:oleObj name="Equation" r:id="rId11" imgW="342751" imgH="203112" progId="Equation.DSMT4">
                  <p:embed/>
                  <p:pic>
                    <p:nvPicPr>
                      <p:cNvPr id="18" name="对象 1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509368" y="3987790"/>
                        <a:ext cx="473474" cy="276194"/>
                      </a:xfrm>
                      <a:prstGeom prst="rect">
                        <a:avLst/>
                      </a:prstGeom>
                      <a:noFill/>
                    </p:spPr>
                  </p:pic>
                </p:oleObj>
              </mc:Fallback>
            </mc:AlternateContent>
          </a:graphicData>
        </a:graphic>
      </p:graphicFrame>
      <p:graphicFrame>
        <p:nvGraphicFramePr>
          <p:cNvPr id="20" name="对象 19"/>
          <p:cNvGraphicFramePr>
            <a:graphicFrameLocks noChangeAspect="1"/>
          </p:cNvGraphicFramePr>
          <p:nvPr>
            <p:extLst/>
          </p:nvPr>
        </p:nvGraphicFramePr>
        <p:xfrm>
          <a:off x="4612519" y="3942681"/>
          <a:ext cx="416681" cy="297629"/>
        </p:xfrm>
        <a:graphic>
          <a:graphicData uri="http://schemas.openxmlformats.org/presentationml/2006/ole">
            <mc:AlternateContent xmlns:mc="http://schemas.openxmlformats.org/markup-compatibility/2006">
              <mc:Choice xmlns:v="urn:schemas-microsoft-com:vml" Requires="v">
                <p:oleObj spid="_x0000_s402439" name="Equation" r:id="rId13" imgW="330057" imgH="241195" progId="Equation.DSMT4">
                  <p:embed/>
                </p:oleObj>
              </mc:Choice>
              <mc:Fallback>
                <p:oleObj name="Equation" r:id="rId13" imgW="330057" imgH="241195" progId="Equation.DSMT4">
                  <p:embed/>
                  <p:pic>
                    <p:nvPicPr>
                      <p:cNvPr id="20" name="对象 1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612519" y="3942681"/>
                        <a:ext cx="416681" cy="297629"/>
                      </a:xfrm>
                      <a:prstGeom prst="rect">
                        <a:avLst/>
                      </a:prstGeom>
                      <a:noFill/>
                    </p:spPr>
                  </p:pic>
                </p:oleObj>
              </mc:Fallback>
            </mc:AlternateContent>
          </a:graphicData>
        </a:graphic>
      </p:graphicFrame>
      <p:graphicFrame>
        <p:nvGraphicFramePr>
          <p:cNvPr id="22" name="对象 21"/>
          <p:cNvGraphicFramePr>
            <a:graphicFrameLocks noChangeAspect="1"/>
          </p:cNvGraphicFramePr>
          <p:nvPr>
            <p:extLst/>
          </p:nvPr>
        </p:nvGraphicFramePr>
        <p:xfrm>
          <a:off x="1257400" y="4473942"/>
          <a:ext cx="5546408" cy="523695"/>
        </p:xfrm>
        <a:graphic>
          <a:graphicData uri="http://schemas.openxmlformats.org/presentationml/2006/ole">
            <mc:AlternateContent xmlns:mc="http://schemas.openxmlformats.org/markup-compatibility/2006">
              <mc:Choice xmlns:v="urn:schemas-microsoft-com:vml" Requires="v">
                <p:oleObj spid="_x0000_s402440" name="Equation" r:id="rId15" imgW="4432300" imgH="419100" progId="Equation.DSMT4">
                  <p:embed/>
                </p:oleObj>
              </mc:Choice>
              <mc:Fallback>
                <p:oleObj name="Equation" r:id="rId15" imgW="4432300" imgH="419100" progId="Equation.DSMT4">
                  <p:embed/>
                  <p:pic>
                    <p:nvPicPr>
                      <p:cNvPr id="22" name="对象 2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257400" y="4473942"/>
                        <a:ext cx="5546408" cy="523695"/>
                      </a:xfrm>
                      <a:prstGeom prst="rect">
                        <a:avLst/>
                      </a:prstGeom>
                      <a:noFill/>
                    </p:spPr>
                  </p:pic>
                </p:oleObj>
              </mc:Fallback>
            </mc:AlternateContent>
          </a:graphicData>
        </a:graphic>
      </p:graphicFrame>
      <p:sp>
        <p:nvSpPr>
          <p:cNvPr id="23" name="矩形 22"/>
          <p:cNvSpPr/>
          <p:nvPr/>
        </p:nvSpPr>
        <p:spPr>
          <a:xfrm>
            <a:off x="7076889" y="4553076"/>
            <a:ext cx="1067921" cy="369332"/>
          </a:xfrm>
          <a:prstGeom prst="rect">
            <a:avLst/>
          </a:prstGeom>
        </p:spPr>
        <p:txBody>
          <a:bodyPr wrap="non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5-13</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11" name="页脚占位符 10"/>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第五章 </a:t>
            </a: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系统的进一步讨论</a:t>
            </a:r>
          </a:p>
        </p:txBody>
      </p:sp>
      <p:sp>
        <p:nvSpPr>
          <p:cNvPr id="15" name="灯片编号占位符 1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4790872-7B6D-45AA-881F-F28B513D78B5}"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498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23609978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par>
                                <p:cTn id="11" presetID="10" presetClass="entr" presetSubtype="0" fill="hold" nodeType="withEffect">
                                  <p:stCondLst>
                                    <p:cond delay="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500"/>
                                        <p:tgtEl>
                                          <p:spTgt spid="12"/>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3"/>
                                        </p:tgtEl>
                                        <p:attrNameLst>
                                          <p:attrName>style.visibility</p:attrName>
                                        </p:attrNameLst>
                                      </p:cBhvr>
                                      <p:to>
                                        <p:strVal val="visible"/>
                                      </p:to>
                                    </p:set>
                                    <p:animEffect transition="in" filter="fade">
                                      <p:cBhvr>
                                        <p:cTn id="16" dur="500"/>
                                        <p:tgtEl>
                                          <p:spTgt spid="13"/>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nodeType="clickEffect">
                                  <p:stCondLst>
                                    <p:cond delay="0"/>
                                  </p:stCondLst>
                                  <p:childTnLst>
                                    <p:set>
                                      <p:cBhvr>
                                        <p:cTn id="20" dur="1" fill="hold">
                                          <p:stCondLst>
                                            <p:cond delay="0"/>
                                          </p:stCondLst>
                                        </p:cTn>
                                        <p:tgtEl>
                                          <p:spTgt spid="16"/>
                                        </p:tgtEl>
                                        <p:attrNameLst>
                                          <p:attrName>style.visibility</p:attrName>
                                        </p:attrNameLst>
                                      </p:cBhvr>
                                      <p:to>
                                        <p:strVal val="visible"/>
                                      </p:to>
                                    </p:set>
                                    <p:animEffect transition="in" filter="fade">
                                      <p:cBhvr>
                                        <p:cTn id="21" dur="500"/>
                                        <p:tgtEl>
                                          <p:spTgt spid="16"/>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fade">
                                      <p:cBhvr>
                                        <p:cTn id="24" dur="500"/>
                                        <p:tgtEl>
                                          <p:spTgt spid="14"/>
                                        </p:tgtEl>
                                      </p:cBhvr>
                                    </p:animEffect>
                                  </p:childTnLst>
                                </p:cTn>
                              </p:par>
                              <p:par>
                                <p:cTn id="25" presetID="10" presetClass="entr" presetSubtype="0" fill="hold" nodeType="with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par>
                                <p:cTn id="28" presetID="10" presetClass="entr" presetSubtype="0" fill="hold" nodeType="withEffect">
                                  <p:stCondLst>
                                    <p:cond delay="0"/>
                                  </p:stCondLst>
                                  <p:childTnLst>
                                    <p:set>
                                      <p:cBhvr>
                                        <p:cTn id="29" dur="1" fill="hold">
                                          <p:stCondLst>
                                            <p:cond delay="0"/>
                                          </p:stCondLst>
                                        </p:cTn>
                                        <p:tgtEl>
                                          <p:spTgt spid="20"/>
                                        </p:tgtEl>
                                        <p:attrNameLst>
                                          <p:attrName>style.visibility</p:attrName>
                                        </p:attrNameLst>
                                      </p:cBhvr>
                                      <p:to>
                                        <p:strVal val="visible"/>
                                      </p:to>
                                    </p:set>
                                    <p:animEffect transition="in" filter="fade">
                                      <p:cBhvr>
                                        <p:cTn id="30" dur="500"/>
                                        <p:tgtEl>
                                          <p:spTgt spid="20"/>
                                        </p:tgtEl>
                                      </p:cBhvr>
                                    </p:animEffect>
                                  </p:childTnLst>
                                </p:cTn>
                              </p:par>
                              <p:par>
                                <p:cTn id="31" presetID="10" presetClass="entr" presetSubtype="0" fill="hold" nodeType="withEffect">
                                  <p:stCondLst>
                                    <p:cond delay="0"/>
                                  </p:stCondLst>
                                  <p:childTnLst>
                                    <p:set>
                                      <p:cBhvr>
                                        <p:cTn id="32" dur="1" fill="hold">
                                          <p:stCondLst>
                                            <p:cond delay="0"/>
                                          </p:stCondLst>
                                        </p:cTn>
                                        <p:tgtEl>
                                          <p:spTgt spid="22"/>
                                        </p:tgtEl>
                                        <p:attrNameLst>
                                          <p:attrName>style.visibility</p:attrName>
                                        </p:attrNameLst>
                                      </p:cBhvr>
                                      <p:to>
                                        <p:strVal val="visible"/>
                                      </p:to>
                                    </p:set>
                                    <p:animEffect transition="in" filter="fade">
                                      <p:cBhvr>
                                        <p:cTn id="33" dur="500"/>
                                        <p:tgtEl>
                                          <p:spTgt spid="22"/>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23"/>
                                        </p:tgtEl>
                                        <p:attrNameLst>
                                          <p:attrName>style.visibility</p:attrName>
                                        </p:attrNameLst>
                                      </p:cBhvr>
                                      <p:to>
                                        <p:strVal val="visible"/>
                                      </p:to>
                                    </p:set>
                                    <p:animEffect transition="in" filter="fade">
                                      <p:cBhvr>
                                        <p:cTn id="36"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3" grpId="0"/>
      <p:bldP spid="14" grpId="0"/>
      <p:bldP spid="23" grpId="0"/>
    </p:bldLst>
  </p:timing>
</p:sld>
</file>

<file path=ppt/slides/slide4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89347" y="1451834"/>
            <a:ext cx="7772400" cy="1754326"/>
          </a:xfrm>
          <a:prstGeom prst="rect">
            <a:avLst/>
          </a:prstGeom>
        </p:spPr>
        <p:txBody>
          <a:bodyPr wrap="square">
            <a:spAutoFit/>
          </a:bodyPr>
          <a:lstStyle/>
          <a:p>
            <a:pPr marL="0" marR="0" lvl="0" indent="228600"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考虑到多输入</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单输出的情况，输入矩阵</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B</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有</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p</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列，输出矩阵</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c</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只有一行，据</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p</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个子系统传递函数的公共部分</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写出能观测规范型</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是方便的，且写不出能控规范型实现。该实现也是由单输入</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单输出系统的能观测规范型实现推广得到的。</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graphicFrame>
        <p:nvGraphicFramePr>
          <p:cNvPr id="6" name="对象 5"/>
          <p:cNvGraphicFramePr>
            <a:graphicFrameLocks noChangeAspect="1"/>
          </p:cNvGraphicFramePr>
          <p:nvPr>
            <p:extLst/>
          </p:nvPr>
        </p:nvGraphicFramePr>
        <p:xfrm>
          <a:off x="3646114" y="1828774"/>
          <a:ext cx="457200" cy="515816"/>
        </p:xfrm>
        <a:graphic>
          <a:graphicData uri="http://schemas.openxmlformats.org/presentationml/2006/ole">
            <mc:AlternateContent xmlns:mc="http://schemas.openxmlformats.org/markup-compatibility/2006">
              <mc:Choice xmlns:v="urn:schemas-microsoft-com:vml" Requires="v">
                <p:oleObj spid="_x0000_s403458" name="Equation" r:id="rId3" imgW="368300" imgH="419100" progId="Equation.DSMT4">
                  <p:embed/>
                </p:oleObj>
              </mc:Choice>
              <mc:Fallback>
                <p:oleObj name="Equation" r:id="rId3" imgW="368300" imgH="4191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646114" y="1828774"/>
                        <a:ext cx="457200" cy="515816"/>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5940487" y="1950848"/>
          <a:ext cx="517463" cy="271668"/>
        </p:xfrm>
        <a:graphic>
          <a:graphicData uri="http://schemas.openxmlformats.org/presentationml/2006/ole">
            <mc:AlternateContent xmlns:mc="http://schemas.openxmlformats.org/markup-compatibility/2006">
              <mc:Choice xmlns:v="urn:schemas-microsoft-com:vml" Requires="v">
                <p:oleObj spid="_x0000_s403459" name="Equation" r:id="rId5" imgW="380835" imgH="203112" progId="Equation.DSMT4">
                  <p:embed/>
                </p:oleObj>
              </mc:Choice>
              <mc:Fallback>
                <p:oleObj name="Equation" r:id="rId5" imgW="380835" imgH="203112"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940487" y="1950848"/>
                        <a:ext cx="517463" cy="271668"/>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2029428" y="3174254"/>
          <a:ext cx="3690572" cy="1051560"/>
        </p:xfrm>
        <a:graphic>
          <a:graphicData uri="http://schemas.openxmlformats.org/presentationml/2006/ole">
            <mc:AlternateContent xmlns:mc="http://schemas.openxmlformats.org/markup-compatibility/2006">
              <mc:Choice xmlns:v="urn:schemas-microsoft-com:vml" Requires="v">
                <p:oleObj spid="_x0000_s403460" name="Equation" r:id="rId7" imgW="3467100" imgH="990600" progId="Equation.DSMT4">
                  <p:embed/>
                </p:oleObj>
              </mc:Choice>
              <mc:Fallback>
                <p:oleObj name="Equation" r:id="rId7" imgW="3467100" imgH="990600"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029428" y="3174254"/>
                        <a:ext cx="3690572" cy="1051560"/>
                      </a:xfrm>
                      <a:prstGeom prst="rect">
                        <a:avLst/>
                      </a:prstGeom>
                      <a:noFill/>
                    </p:spPr>
                  </p:pic>
                </p:oleObj>
              </mc:Fallback>
            </mc:AlternateContent>
          </a:graphicData>
        </a:graphic>
      </p:graphicFrame>
      <p:sp>
        <p:nvSpPr>
          <p:cNvPr id="11" name="矩形 10"/>
          <p:cNvSpPr/>
          <p:nvPr/>
        </p:nvSpPr>
        <p:spPr>
          <a:xfrm>
            <a:off x="7047196" y="3531321"/>
            <a:ext cx="1067921" cy="369332"/>
          </a:xfrm>
          <a:prstGeom prst="rect">
            <a:avLst/>
          </a:prstGeom>
        </p:spPr>
        <p:txBody>
          <a:bodyPr wrap="non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5-14</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graphicFrame>
        <p:nvGraphicFramePr>
          <p:cNvPr id="13" name="对象 12"/>
          <p:cNvGraphicFramePr>
            <a:graphicFrameLocks noChangeAspect="1"/>
          </p:cNvGraphicFramePr>
          <p:nvPr>
            <p:extLst/>
          </p:nvPr>
        </p:nvGraphicFramePr>
        <p:xfrm>
          <a:off x="3017896" y="4590066"/>
          <a:ext cx="1495149" cy="316048"/>
        </p:xfrm>
        <a:graphic>
          <a:graphicData uri="http://schemas.openxmlformats.org/presentationml/2006/ole">
            <mc:AlternateContent xmlns:mc="http://schemas.openxmlformats.org/markup-compatibility/2006">
              <mc:Choice xmlns:v="urn:schemas-microsoft-com:vml" Requires="v">
                <p:oleObj spid="_x0000_s403461" name="Equation" r:id="rId9" imgW="1168400" imgH="241300" progId="Equation.DSMT4">
                  <p:embed/>
                </p:oleObj>
              </mc:Choice>
              <mc:Fallback>
                <p:oleObj name="Equation" r:id="rId9" imgW="1168400" imgH="241300"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017896" y="4590066"/>
                        <a:ext cx="1495149" cy="316048"/>
                      </a:xfrm>
                      <a:prstGeom prst="rect">
                        <a:avLst/>
                      </a:prstGeom>
                      <a:noFill/>
                    </p:spPr>
                  </p:pic>
                </p:oleObj>
              </mc:Fallback>
            </mc:AlternateContent>
          </a:graphicData>
        </a:graphic>
      </p:graphicFrame>
      <p:sp>
        <p:nvSpPr>
          <p:cNvPr id="14" name="矩形 13"/>
          <p:cNvSpPr/>
          <p:nvPr/>
        </p:nvSpPr>
        <p:spPr>
          <a:xfrm>
            <a:off x="7047195" y="4574964"/>
            <a:ext cx="1067921" cy="369332"/>
          </a:xfrm>
          <a:prstGeom prst="rect">
            <a:avLst/>
          </a:prstGeom>
        </p:spPr>
        <p:txBody>
          <a:bodyPr wrap="none">
            <a:spAutoFit/>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5-15</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15" name="矩形 14"/>
          <p:cNvSpPr/>
          <p:nvPr/>
        </p:nvSpPr>
        <p:spPr>
          <a:xfrm>
            <a:off x="489348" y="5192345"/>
            <a:ext cx="8334613" cy="369332"/>
          </a:xfrm>
          <a:prstGeom prst="rect">
            <a:avLst/>
          </a:prstGeom>
        </p:spPr>
        <p:txBody>
          <a:bodyPr wrap="square">
            <a:spAutoFit/>
          </a:bodyPr>
          <a:lstStyle/>
          <a:p>
            <a:pPr marL="0" marR="0" lvl="0" indent="22860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于是，便确定了</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的实现</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。该实现一定能观测，但不一定能控。</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graphicFrame>
        <p:nvGraphicFramePr>
          <p:cNvPr id="17" name="对象 16"/>
          <p:cNvGraphicFramePr>
            <a:graphicFrameLocks noChangeAspect="1"/>
          </p:cNvGraphicFramePr>
          <p:nvPr>
            <p:extLst/>
          </p:nvPr>
        </p:nvGraphicFramePr>
        <p:xfrm>
          <a:off x="2331720" y="5228196"/>
          <a:ext cx="457576" cy="274546"/>
        </p:xfrm>
        <a:graphic>
          <a:graphicData uri="http://schemas.openxmlformats.org/presentationml/2006/ole">
            <mc:AlternateContent xmlns:mc="http://schemas.openxmlformats.org/markup-compatibility/2006">
              <mc:Choice xmlns:v="urn:schemas-microsoft-com:vml" Requires="v">
                <p:oleObj spid="_x0000_s403462" name="Equation" r:id="rId11" imgW="330057" imgH="203112" progId="Equation.DSMT4">
                  <p:embed/>
                </p:oleObj>
              </mc:Choice>
              <mc:Fallback>
                <p:oleObj name="Equation" r:id="rId11" imgW="330057" imgH="203112" progId="Equation.DSMT4">
                  <p:embed/>
                  <p:pic>
                    <p:nvPicPr>
                      <p:cNvPr id="17" name="对象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331720" y="5228196"/>
                        <a:ext cx="457576" cy="274546"/>
                      </a:xfrm>
                      <a:prstGeom prst="rect">
                        <a:avLst/>
                      </a:prstGeom>
                      <a:noFill/>
                    </p:spPr>
                  </p:pic>
                </p:oleObj>
              </mc:Fallback>
            </mc:AlternateContent>
          </a:graphicData>
        </a:graphic>
      </p:graphicFrame>
      <p:graphicFrame>
        <p:nvGraphicFramePr>
          <p:cNvPr id="19" name="对象 18"/>
          <p:cNvGraphicFramePr>
            <a:graphicFrameLocks noChangeAspect="1"/>
          </p:cNvGraphicFramePr>
          <p:nvPr>
            <p:extLst/>
          </p:nvPr>
        </p:nvGraphicFramePr>
        <p:xfrm>
          <a:off x="3536871" y="5241987"/>
          <a:ext cx="1133714" cy="260754"/>
        </p:xfrm>
        <a:graphic>
          <a:graphicData uri="http://schemas.openxmlformats.org/presentationml/2006/ole">
            <mc:AlternateContent xmlns:mc="http://schemas.openxmlformats.org/markup-compatibility/2006">
              <mc:Choice xmlns:v="urn:schemas-microsoft-com:vml" Requires="v">
                <p:oleObj spid="_x0000_s403463" name="Equation" r:id="rId13" imgW="952087" imgH="215806" progId="Equation.DSMT4">
                  <p:embed/>
                </p:oleObj>
              </mc:Choice>
              <mc:Fallback>
                <p:oleObj name="Equation" r:id="rId13" imgW="952087" imgH="215806" progId="Equation.DSMT4">
                  <p:embed/>
                  <p:pic>
                    <p:nvPicPr>
                      <p:cNvPr id="19" name="对象 1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536871" y="5241987"/>
                        <a:ext cx="1133714" cy="260754"/>
                      </a:xfrm>
                      <a:prstGeom prst="rect">
                        <a:avLst/>
                      </a:prstGeom>
                      <a:noFill/>
                    </p:spPr>
                  </p:pic>
                </p:oleObj>
              </mc:Fallback>
            </mc:AlternateContent>
          </a:graphicData>
        </a:graphic>
      </p:graphicFrame>
      <p:sp>
        <p:nvSpPr>
          <p:cNvPr id="5" name="页脚占位符 4"/>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第五章 </a:t>
            </a: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系统的进一步讨论</a:t>
            </a:r>
          </a:p>
        </p:txBody>
      </p:sp>
      <p:sp>
        <p:nvSpPr>
          <p:cNvPr id="7" name="灯片编号占位符 6"/>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4790872-7B6D-45AA-881F-F28B513D78B5}"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499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4103173986"/>
      </p:ext>
    </p:extLst>
  </p:cSld>
  <p:clrMapOvr>
    <a:masterClrMapping/>
  </p:clrMapOvr>
</p:sld>
</file>

<file path=ppt/slides/slide5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28865" y="1382438"/>
            <a:ext cx="7560705"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例</a:t>
            </a:r>
            <a:r>
              <a:rPr kumimoji="0" lang="en-US" altLang="zh-CN" sz="1800" b="1"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5-1</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试求传递函数矩阵</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的能控规范型（能观规范型）实现。</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5" name="Rectangle 2"/>
          <p:cNvSpPr>
            <a:spLocks noChangeArrowheads="1"/>
          </p:cNvSpPr>
          <p:nvPr/>
        </p:nvSpPr>
        <p:spPr bwMode="auto">
          <a:xfrm>
            <a:off x="6355081" y="132588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3004909" y="1431172"/>
          <a:ext cx="895331" cy="252800"/>
        </p:xfrm>
        <a:graphic>
          <a:graphicData uri="http://schemas.openxmlformats.org/presentationml/2006/ole">
            <mc:AlternateContent xmlns:mc="http://schemas.openxmlformats.org/markup-compatibility/2006">
              <mc:Choice xmlns:v="urn:schemas-microsoft-com:vml" Requires="v">
                <p:oleObj spid="_x0000_s404482" name="Equation" r:id="rId3" imgW="812447" imgH="228501" progId="Equation.DSMT4">
                  <p:embed/>
                </p:oleObj>
              </mc:Choice>
              <mc:Fallback>
                <p:oleObj name="Equation" r:id="rId3" imgW="812447" imgH="228501"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04909" y="1431172"/>
                        <a:ext cx="895331" cy="252800"/>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2205990" y="1892814"/>
          <a:ext cx="4309487" cy="1074420"/>
        </p:xfrm>
        <a:graphic>
          <a:graphicData uri="http://schemas.openxmlformats.org/presentationml/2006/ole">
            <mc:AlternateContent xmlns:mc="http://schemas.openxmlformats.org/markup-compatibility/2006">
              <mc:Choice xmlns:v="urn:schemas-microsoft-com:vml" Requires="v">
                <p:oleObj spid="_x0000_s404483" name="Equation" r:id="rId5" imgW="3479800" imgH="863600" progId="Equation.DSMT4">
                  <p:embed/>
                </p:oleObj>
              </mc:Choice>
              <mc:Fallback>
                <p:oleObj name="Equation" r:id="rId5" imgW="3479800" imgH="86360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205990" y="1892814"/>
                        <a:ext cx="4309487" cy="1074420"/>
                      </a:xfrm>
                      <a:prstGeom prst="rect">
                        <a:avLst/>
                      </a:prstGeom>
                      <a:noFill/>
                    </p:spPr>
                  </p:pic>
                </p:oleObj>
              </mc:Fallback>
            </mc:AlternateContent>
          </a:graphicData>
        </a:graphic>
      </p:graphicFrame>
      <p:sp>
        <p:nvSpPr>
          <p:cNvPr id="9" name="矩形 8"/>
          <p:cNvSpPr/>
          <p:nvPr/>
        </p:nvSpPr>
        <p:spPr>
          <a:xfrm>
            <a:off x="798658" y="3049221"/>
            <a:ext cx="647934"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解</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10" name="矩形 9"/>
          <p:cNvSpPr/>
          <p:nvPr/>
        </p:nvSpPr>
        <p:spPr>
          <a:xfrm>
            <a:off x="1284035" y="3035615"/>
            <a:ext cx="6659195"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2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Times New Roman" panose="02020603050405020304" pitchFamily="18" charset="0"/>
              </a:rPr>
              <a:t>1.   </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为单输入</a:t>
            </a:r>
            <a:r>
              <a:rPr kumimoji="0" lang="en-US"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双输出情况，</a:t>
            </a:r>
            <a:r>
              <a:rPr kumimoji="0" lang="en-US"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b</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为一列，</a:t>
            </a:r>
            <a:r>
              <a:rPr kumimoji="0" lang="en-US"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C</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为二行，</a:t>
            </a:r>
            <a:r>
              <a:rPr kumimoji="0" lang="en-US"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A</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由</a:t>
            </a:r>
            <a:r>
              <a:rPr kumimoji="0" lang="en-US"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       </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确定。</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2" name="对象 11"/>
          <p:cNvGraphicFramePr>
            <a:graphicFrameLocks noChangeAspect="1"/>
          </p:cNvGraphicFramePr>
          <p:nvPr>
            <p:extLst/>
          </p:nvPr>
        </p:nvGraphicFramePr>
        <p:xfrm>
          <a:off x="1521129" y="3083255"/>
          <a:ext cx="421971" cy="259675"/>
        </p:xfrm>
        <a:graphic>
          <a:graphicData uri="http://schemas.openxmlformats.org/presentationml/2006/ole">
            <mc:AlternateContent xmlns:mc="http://schemas.openxmlformats.org/markup-compatibility/2006">
              <mc:Choice xmlns:v="urn:schemas-microsoft-com:vml" Requires="v">
                <p:oleObj spid="_x0000_s404484" name="Equation" r:id="rId7" imgW="368300" imgH="228600" progId="Equation.DSMT4">
                  <p:embed/>
                </p:oleObj>
              </mc:Choice>
              <mc:Fallback>
                <p:oleObj name="Equation" r:id="rId7" imgW="368300" imgH="228600"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521129" y="3083255"/>
                        <a:ext cx="421971" cy="259675"/>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6709410" y="3106873"/>
          <a:ext cx="404669" cy="236057"/>
        </p:xfrm>
        <a:graphic>
          <a:graphicData uri="http://schemas.openxmlformats.org/presentationml/2006/ole">
            <mc:AlternateContent xmlns:mc="http://schemas.openxmlformats.org/markup-compatibility/2006">
              <mc:Choice xmlns:v="urn:schemas-microsoft-com:vml" Requires="v">
                <p:oleObj spid="_x0000_s404485" name="Equation" r:id="rId9" imgW="342751" imgH="203112" progId="Equation.DSMT4">
                  <p:embed/>
                </p:oleObj>
              </mc:Choice>
              <mc:Fallback>
                <p:oleObj name="Equation" r:id="rId9" imgW="342751" imgH="203112"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709410" y="3106873"/>
                        <a:ext cx="404669" cy="236057"/>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1977112" y="3450244"/>
          <a:ext cx="4812407" cy="620956"/>
        </p:xfrm>
        <a:graphic>
          <a:graphicData uri="http://schemas.openxmlformats.org/presentationml/2006/ole">
            <mc:AlternateContent xmlns:mc="http://schemas.openxmlformats.org/markup-compatibility/2006">
              <mc:Choice xmlns:v="urn:schemas-microsoft-com:vml" Requires="v">
                <p:oleObj spid="_x0000_s404486" name="Equation" r:id="rId11" imgW="3543300" imgH="457200" progId="Equation.DSMT4">
                  <p:embed/>
                </p:oleObj>
              </mc:Choice>
              <mc:Fallback>
                <p:oleObj name="Equation" r:id="rId11" imgW="3543300" imgH="457200" progId="Equation.DSMT4">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977112" y="3450244"/>
                        <a:ext cx="4812407" cy="620956"/>
                      </a:xfrm>
                      <a:prstGeom prst="rect">
                        <a:avLst/>
                      </a:prstGeom>
                      <a:noFill/>
                    </p:spPr>
                  </p:pic>
                </p:oleObj>
              </mc:Fallback>
            </mc:AlternateContent>
          </a:graphicData>
        </a:graphic>
      </p:graphicFrame>
      <p:sp>
        <p:nvSpPr>
          <p:cNvPr id="17" name="矩形 16"/>
          <p:cNvSpPr/>
          <p:nvPr/>
        </p:nvSpPr>
        <p:spPr>
          <a:xfrm>
            <a:off x="991751" y="4159337"/>
            <a:ext cx="2954655" cy="369332"/>
          </a:xfrm>
          <a:prstGeom prst="rect">
            <a:avLst/>
          </a:prstGeom>
        </p:spPr>
        <p:txBody>
          <a:bodyPr wrap="none">
            <a:spAutoFit/>
          </a:bodyPr>
          <a:lstStyle/>
          <a:p>
            <a:pPr marL="0" marR="0" lvl="0" indent="22860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故其能控规范型实现为：</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graphicFrame>
        <p:nvGraphicFramePr>
          <p:cNvPr id="19" name="对象 18"/>
          <p:cNvGraphicFramePr>
            <a:graphicFrameLocks noChangeAspect="1"/>
          </p:cNvGraphicFramePr>
          <p:nvPr>
            <p:extLst/>
          </p:nvPr>
        </p:nvGraphicFramePr>
        <p:xfrm>
          <a:off x="3004908" y="4569728"/>
          <a:ext cx="2708910" cy="1247359"/>
        </p:xfrm>
        <a:graphic>
          <a:graphicData uri="http://schemas.openxmlformats.org/presentationml/2006/ole">
            <mc:AlternateContent xmlns:mc="http://schemas.openxmlformats.org/markup-compatibility/2006">
              <mc:Choice xmlns:v="urn:schemas-microsoft-com:vml" Requires="v">
                <p:oleObj spid="_x0000_s404487" name="Equation" r:id="rId13" imgW="2057400" imgH="939800" progId="Equation.DSMT4">
                  <p:embed/>
                </p:oleObj>
              </mc:Choice>
              <mc:Fallback>
                <p:oleObj name="Equation" r:id="rId13" imgW="2057400" imgH="939800" progId="Equation.DSMT4">
                  <p:embed/>
                  <p:pic>
                    <p:nvPicPr>
                      <p:cNvPr id="19" name="对象 1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004908" y="4569728"/>
                        <a:ext cx="2708910" cy="1247359"/>
                      </a:xfrm>
                      <a:prstGeom prst="rect">
                        <a:avLst/>
                      </a:prstGeom>
                      <a:noFill/>
                    </p:spPr>
                  </p:pic>
                </p:oleObj>
              </mc:Fallback>
            </mc:AlternateContent>
          </a:graphicData>
        </a:graphic>
      </p:graphicFrame>
      <p:sp>
        <p:nvSpPr>
          <p:cNvPr id="7" name="页脚占位符 6"/>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第五章 </a:t>
            </a: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系统的进一步讨论</a:t>
            </a:r>
          </a:p>
        </p:txBody>
      </p:sp>
      <p:sp>
        <p:nvSpPr>
          <p:cNvPr id="11" name="灯片编号占位符 10"/>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4790872-7B6D-45AA-881F-F28B513D78B5}"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500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38786139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par>
                                <p:cTn id="11" presetID="10" presetClass="entr" presetSubtype="0" fill="hold" nodeType="withEffect">
                                  <p:stCondLst>
                                    <p:cond delay="0"/>
                                  </p:stCondLst>
                                  <p:childTnLst>
                                    <p:set>
                                      <p:cBhvr>
                                        <p:cTn id="12" dur="1" fill="hold">
                                          <p:stCondLst>
                                            <p:cond delay="0"/>
                                          </p:stCondLst>
                                        </p:cTn>
                                        <p:tgtEl>
                                          <p:spTgt spid="16"/>
                                        </p:tgtEl>
                                        <p:attrNameLst>
                                          <p:attrName>style.visibility</p:attrName>
                                        </p:attrNameLst>
                                      </p:cBhvr>
                                      <p:to>
                                        <p:strVal val="visible"/>
                                      </p:to>
                                    </p:set>
                                    <p:animEffect transition="in" filter="fade">
                                      <p:cBhvr>
                                        <p:cTn id="13" dur="500"/>
                                        <p:tgtEl>
                                          <p:spTgt spid="16"/>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17"/>
                                        </p:tgtEl>
                                        <p:attrNameLst>
                                          <p:attrName>style.visibility</p:attrName>
                                        </p:attrNameLst>
                                      </p:cBhvr>
                                      <p:to>
                                        <p:strVal val="visible"/>
                                      </p:to>
                                    </p:set>
                                    <p:animEffect transition="in" filter="fade">
                                      <p:cBhvr>
                                        <p:cTn id="18" dur="500"/>
                                        <p:tgtEl>
                                          <p:spTgt spid="17"/>
                                        </p:tgtEl>
                                      </p:cBhvr>
                                    </p:animEffect>
                                  </p:childTnLst>
                                </p:cTn>
                              </p:par>
                              <p:par>
                                <p:cTn id="19" presetID="10" presetClass="entr" presetSubtype="0" fill="hold" nodeType="withEffect">
                                  <p:stCondLst>
                                    <p:cond delay="0"/>
                                  </p:stCondLst>
                                  <p:childTnLst>
                                    <p:set>
                                      <p:cBhvr>
                                        <p:cTn id="20" dur="1" fill="hold">
                                          <p:stCondLst>
                                            <p:cond delay="0"/>
                                          </p:stCondLst>
                                        </p:cTn>
                                        <p:tgtEl>
                                          <p:spTgt spid="19"/>
                                        </p:tgtEl>
                                        <p:attrNameLst>
                                          <p:attrName>style.visibility</p:attrName>
                                        </p:attrNameLst>
                                      </p:cBhvr>
                                      <p:to>
                                        <p:strVal val="visible"/>
                                      </p:to>
                                    </p:set>
                                    <p:animEffect transition="in" filter="fade">
                                      <p:cBhvr>
                                        <p:cTn id="21" dur="500"/>
                                        <p:tgtEl>
                                          <p:spTgt spid="19"/>
                                        </p:tgtEl>
                                      </p:cBhvr>
                                    </p:animEffect>
                                  </p:childTnLst>
                                </p:cTn>
                              </p:par>
                              <p:par>
                                <p:cTn id="22" presetID="10" presetClass="entr" presetSubtype="0" fill="hold" nodeType="withEffect">
                                  <p:stCondLst>
                                    <p:cond delay="0"/>
                                  </p:stCondLst>
                                  <p:childTnLst>
                                    <p:set>
                                      <p:cBhvr>
                                        <p:cTn id="23" dur="1" fill="hold">
                                          <p:stCondLst>
                                            <p:cond delay="0"/>
                                          </p:stCondLst>
                                        </p:cTn>
                                        <p:tgtEl>
                                          <p:spTgt spid="12"/>
                                        </p:tgtEl>
                                        <p:attrNameLst>
                                          <p:attrName>style.visibility</p:attrName>
                                        </p:attrNameLst>
                                      </p:cBhvr>
                                      <p:to>
                                        <p:strVal val="visible"/>
                                      </p:to>
                                    </p:set>
                                    <p:animEffect transition="in" filter="fade">
                                      <p:cBhvr>
                                        <p:cTn id="24" dur="500"/>
                                        <p:tgtEl>
                                          <p:spTgt spid="12"/>
                                        </p:tgtEl>
                                      </p:cBhvr>
                                    </p:animEffect>
                                  </p:childTnLst>
                                </p:cTn>
                              </p:par>
                              <p:par>
                                <p:cTn id="25" presetID="10" presetClass="entr" presetSubtype="0" fill="hold" nodeType="with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7" grpId="0"/>
    </p:bldLst>
  </p:timing>
</p:sld>
</file>

<file path=ppt/slides/slide5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734296" y="1758881"/>
            <a:ext cx="7026674" cy="369332"/>
          </a:xfrm>
          <a:prstGeom prst="rect">
            <a:avLst/>
          </a:prstGeom>
        </p:spPr>
        <p:txBody>
          <a:bodyPr wrap="square">
            <a:spAutoFit/>
          </a:bodyPr>
          <a:lstStyle/>
          <a:p>
            <a:pPr marL="0" marR="0" lvl="0" indent="57150" algn="l"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Times New Roman" panose="02020603050405020304" pitchFamily="18" charset="0"/>
              </a:rPr>
              <a:t>2.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为双输入</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单输出情况，</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B</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为二列，</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c</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为一行，</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由</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确定。</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graphicFrame>
        <p:nvGraphicFramePr>
          <p:cNvPr id="6" name="对象 5"/>
          <p:cNvGraphicFramePr>
            <a:graphicFrameLocks noChangeAspect="1"/>
          </p:cNvGraphicFramePr>
          <p:nvPr>
            <p:extLst/>
          </p:nvPr>
        </p:nvGraphicFramePr>
        <p:xfrm>
          <a:off x="1200150" y="1798274"/>
          <a:ext cx="445770" cy="267462"/>
        </p:xfrm>
        <a:graphic>
          <a:graphicData uri="http://schemas.openxmlformats.org/presentationml/2006/ole">
            <mc:AlternateContent xmlns:mc="http://schemas.openxmlformats.org/markup-compatibility/2006">
              <mc:Choice xmlns:v="urn:schemas-microsoft-com:vml" Requires="v">
                <p:oleObj spid="_x0000_s405506" name="Equation" r:id="rId3" imgW="381000" imgH="228600" progId="Equation.DSMT4">
                  <p:embed/>
                </p:oleObj>
              </mc:Choice>
              <mc:Fallback>
                <p:oleObj name="Equation" r:id="rId3" imgW="381000" imgH="2286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00150" y="1798274"/>
                        <a:ext cx="445770" cy="267462"/>
                      </a:xfrm>
                      <a:prstGeom prst="rect">
                        <a:avLst/>
                      </a:prstGeom>
                      <a:noFill/>
                    </p:spPr>
                  </p:pic>
                </p:oleObj>
              </mc:Fallback>
            </mc:AlternateContent>
          </a:graphicData>
        </a:graphic>
      </p:graphicFrame>
      <p:sp>
        <p:nvSpPr>
          <p:cNvPr id="7" name="Rectangle 4"/>
          <p:cNvSpPr>
            <a:spLocks noChangeArrowheads="1"/>
          </p:cNvSpPr>
          <p:nvPr/>
        </p:nvSpPr>
        <p:spPr bwMode="auto">
          <a:xfrm>
            <a:off x="3623311" y="239896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8" name="对象 7"/>
          <p:cNvGraphicFramePr>
            <a:graphicFrameLocks noChangeAspect="1"/>
          </p:cNvGraphicFramePr>
          <p:nvPr>
            <p:extLst/>
          </p:nvPr>
        </p:nvGraphicFramePr>
        <p:xfrm>
          <a:off x="6423660" y="1817371"/>
          <a:ext cx="457201" cy="266701"/>
        </p:xfrm>
        <a:graphic>
          <a:graphicData uri="http://schemas.openxmlformats.org/presentationml/2006/ole">
            <mc:AlternateContent xmlns:mc="http://schemas.openxmlformats.org/markup-compatibility/2006">
              <mc:Choice xmlns:v="urn:schemas-microsoft-com:vml" Requires="v">
                <p:oleObj spid="_x0000_s405507" name="Equation" r:id="rId5" imgW="342751" imgH="203112" progId="Equation.DSMT4">
                  <p:embed/>
                </p:oleObj>
              </mc:Choice>
              <mc:Fallback>
                <p:oleObj name="Equation" r:id="rId5" imgW="342751" imgH="203112"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423660" y="1817371"/>
                        <a:ext cx="457201" cy="266701"/>
                      </a:xfrm>
                      <a:prstGeom prst="rect">
                        <a:avLst/>
                      </a:prstGeom>
                      <a:noFill/>
                    </p:spPr>
                  </p:pic>
                </p:oleObj>
              </mc:Fallback>
            </mc:AlternateContent>
          </a:graphicData>
        </a:graphic>
      </p:graphicFrame>
      <p:sp>
        <p:nvSpPr>
          <p:cNvPr id="9" name="Rectangle 6"/>
          <p:cNvSpPr>
            <a:spLocks noChangeArrowheads="1"/>
          </p:cNvSpPr>
          <p:nvPr/>
        </p:nvSpPr>
        <p:spPr bwMode="auto">
          <a:xfrm>
            <a:off x="2080261" y="321049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0" name="对象 9"/>
          <p:cNvGraphicFramePr>
            <a:graphicFrameLocks noChangeAspect="1"/>
          </p:cNvGraphicFramePr>
          <p:nvPr>
            <p:extLst/>
          </p:nvPr>
        </p:nvGraphicFramePr>
        <p:xfrm>
          <a:off x="1765935" y="2438711"/>
          <a:ext cx="5915025" cy="550235"/>
        </p:xfrm>
        <a:graphic>
          <a:graphicData uri="http://schemas.openxmlformats.org/presentationml/2006/ole">
            <mc:AlternateContent xmlns:mc="http://schemas.openxmlformats.org/markup-compatibility/2006">
              <mc:Choice xmlns:v="urn:schemas-microsoft-com:vml" Requires="v">
                <p:oleObj spid="_x0000_s405508" name="Equation" r:id="rId7" imgW="4495800" imgH="419100" progId="Equation.DSMT4">
                  <p:embed/>
                </p:oleObj>
              </mc:Choice>
              <mc:Fallback>
                <p:oleObj name="Equation" r:id="rId7" imgW="4495800" imgH="419100"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765935" y="2438711"/>
                        <a:ext cx="5915025" cy="550235"/>
                      </a:xfrm>
                      <a:prstGeom prst="rect">
                        <a:avLst/>
                      </a:prstGeom>
                      <a:noFill/>
                    </p:spPr>
                  </p:pic>
                </p:oleObj>
              </mc:Fallback>
            </mc:AlternateContent>
          </a:graphicData>
        </a:graphic>
      </p:graphicFrame>
      <p:sp>
        <p:nvSpPr>
          <p:cNvPr id="11" name="矩形 10"/>
          <p:cNvSpPr/>
          <p:nvPr/>
        </p:nvSpPr>
        <p:spPr>
          <a:xfrm>
            <a:off x="945085" y="3290500"/>
            <a:ext cx="2492990" cy="369332"/>
          </a:xfrm>
          <a:prstGeom prst="rect">
            <a:avLst/>
          </a:prstGeom>
        </p:spPr>
        <p:txBody>
          <a:bodyPr wrap="none">
            <a:spAutoFit/>
          </a:bodyPr>
          <a:lstStyle/>
          <a:p>
            <a:pPr marL="0" marR="0" lvl="0" indent="22860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故其能观规范型为：</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12" name="Rectangle 8"/>
          <p:cNvSpPr>
            <a:spLocks noChangeArrowheads="1"/>
          </p:cNvSpPr>
          <p:nvPr/>
        </p:nvSpPr>
        <p:spPr bwMode="auto">
          <a:xfrm>
            <a:off x="2798207" y="474211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3" name="对象 12"/>
          <p:cNvGraphicFramePr>
            <a:graphicFrameLocks noChangeAspect="1"/>
          </p:cNvGraphicFramePr>
          <p:nvPr>
            <p:extLst/>
          </p:nvPr>
        </p:nvGraphicFramePr>
        <p:xfrm>
          <a:off x="2798207" y="3919641"/>
          <a:ext cx="2999784" cy="960970"/>
        </p:xfrm>
        <a:graphic>
          <a:graphicData uri="http://schemas.openxmlformats.org/presentationml/2006/ole">
            <mc:AlternateContent xmlns:mc="http://schemas.openxmlformats.org/markup-compatibility/2006">
              <mc:Choice xmlns:v="urn:schemas-microsoft-com:vml" Requires="v">
                <p:oleObj spid="_x0000_s405509" name="Equation" r:id="rId9" imgW="2209800" imgH="711200" progId="Equation.DSMT4">
                  <p:embed/>
                </p:oleObj>
              </mc:Choice>
              <mc:Fallback>
                <p:oleObj name="Equation" r:id="rId9" imgW="2209800" imgH="711200"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98207" y="3919641"/>
                        <a:ext cx="2999784" cy="960970"/>
                      </a:xfrm>
                      <a:prstGeom prst="rect">
                        <a:avLst/>
                      </a:prstGeom>
                      <a:noFill/>
                    </p:spPr>
                  </p:pic>
                </p:oleObj>
              </mc:Fallback>
            </mc:AlternateContent>
          </a:graphicData>
        </a:graphic>
      </p:graphicFrame>
      <p:sp>
        <p:nvSpPr>
          <p:cNvPr id="5" name="页脚占位符 4"/>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第五章 </a:t>
            </a: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系统的进一步讨论</a:t>
            </a:r>
          </a:p>
        </p:txBody>
      </p:sp>
      <p:sp>
        <p:nvSpPr>
          <p:cNvPr id="14" name="灯片编号占位符 1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4790872-7B6D-45AA-881F-F28B513D78B5}"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501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37491514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par>
                                <p:cTn id="8" presetID="10" presetClass="entr" presetSubtype="0" fill="hold" nodeType="with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fade">
                                      <p:cBhvr>
                                        <p:cTn id="10"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5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88620" y="1334966"/>
            <a:ext cx="7978140" cy="41549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Times New Roman" panose="02020603050405020304" pitchFamily="18" charset="0"/>
              </a:rPr>
              <a:t>5.1.3.</a:t>
            </a:r>
            <a:r>
              <a:rPr kumimoji="0" lang="zh-CN" altLang="zh-CN" sz="2100" b="1"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多输入</a:t>
            </a:r>
            <a:r>
              <a:rPr kumimoji="0" lang="en-US" altLang="zh-CN" sz="2100" b="1"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zh-CN" altLang="zh-CN" sz="2100" b="1"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多输出</a:t>
            </a:r>
            <a:r>
              <a:rPr kumimoji="0" lang="en-US" altLang="zh-CN" sz="2100" b="1"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MIMO</a:t>
            </a:r>
            <a:r>
              <a:rPr kumimoji="0" lang="zh-CN" altLang="zh-CN" sz="2100" b="1"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系统传递矩阵的能控能观标准型实现</a:t>
            </a:r>
            <a:endParaRPr kumimoji="0" lang="zh-CN" altLang="zh-CN" sz="15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5" name="矩形 4"/>
          <p:cNvSpPr/>
          <p:nvPr/>
        </p:nvSpPr>
        <p:spPr>
          <a:xfrm>
            <a:off x="594360" y="2054644"/>
            <a:ext cx="7635240" cy="646331"/>
          </a:xfrm>
          <a:prstGeom prst="rect">
            <a:avLst/>
          </a:prstGeom>
        </p:spPr>
        <p:txBody>
          <a:bodyPr wrap="square">
            <a:spAutoFit/>
          </a:bodyPr>
          <a:lstStyle/>
          <a:p>
            <a:pPr marL="0" marR="0" lvl="0" indent="22860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假定严格真</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传递矩阵</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。其能控或能观测规范型实现可由单输入</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单输出系统传递函数的对应规范型实现推广而来。</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6" name="Rectangle 2"/>
          <p:cNvSpPr>
            <a:spLocks noChangeArrowheads="1"/>
          </p:cNvSpPr>
          <p:nvPr/>
        </p:nvSpPr>
        <p:spPr bwMode="auto">
          <a:xfrm>
            <a:off x="388621" y="240804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7" name="对象 6"/>
          <p:cNvGraphicFramePr>
            <a:graphicFrameLocks noChangeAspect="1"/>
          </p:cNvGraphicFramePr>
          <p:nvPr>
            <p:extLst/>
          </p:nvPr>
        </p:nvGraphicFramePr>
        <p:xfrm>
          <a:off x="2057400" y="2092574"/>
          <a:ext cx="560070" cy="245031"/>
        </p:xfrm>
        <a:graphic>
          <a:graphicData uri="http://schemas.openxmlformats.org/presentationml/2006/ole">
            <mc:AlternateContent xmlns:mc="http://schemas.openxmlformats.org/markup-compatibility/2006">
              <mc:Choice xmlns:v="urn:schemas-microsoft-com:vml" Requires="v">
                <p:oleObj spid="_x0000_s406530" name="Equation" r:id="rId3" imgW="457002" imgH="203112" progId="Equation.DSMT4">
                  <p:embed/>
                </p:oleObj>
              </mc:Choice>
              <mc:Fallback>
                <p:oleObj name="Equation" r:id="rId3" imgW="457002" imgH="203112"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57400" y="2092574"/>
                        <a:ext cx="560070" cy="245031"/>
                      </a:xfrm>
                      <a:prstGeom prst="rect">
                        <a:avLst/>
                      </a:prstGeom>
                      <a:noFill/>
                    </p:spPr>
                  </p:pic>
                </p:oleObj>
              </mc:Fallback>
            </mc:AlternateContent>
          </a:graphicData>
        </a:graphic>
      </p:graphicFrame>
      <p:sp>
        <p:nvSpPr>
          <p:cNvPr id="8" name="Rectangle 4"/>
          <p:cNvSpPr>
            <a:spLocks noChangeArrowheads="1"/>
          </p:cNvSpPr>
          <p:nvPr/>
        </p:nvSpPr>
        <p:spPr bwMode="auto">
          <a:xfrm>
            <a:off x="6892291" y="235089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9" name="对象 8"/>
          <p:cNvGraphicFramePr>
            <a:graphicFrameLocks noChangeAspect="1"/>
          </p:cNvGraphicFramePr>
          <p:nvPr>
            <p:extLst/>
          </p:nvPr>
        </p:nvGraphicFramePr>
        <p:xfrm>
          <a:off x="3622260" y="2071881"/>
          <a:ext cx="2702324" cy="327897"/>
        </p:xfrm>
        <a:graphic>
          <a:graphicData uri="http://schemas.openxmlformats.org/presentationml/2006/ole">
            <mc:AlternateContent xmlns:mc="http://schemas.openxmlformats.org/markup-compatibility/2006">
              <mc:Choice xmlns:v="urn:schemas-microsoft-com:vml" Requires="v">
                <p:oleObj spid="_x0000_s406531" name="Equation" r:id="rId5" imgW="2273300" imgH="279400" progId="Equation.DSMT4">
                  <p:embed/>
                </p:oleObj>
              </mc:Choice>
              <mc:Fallback>
                <p:oleObj name="Equation" r:id="rId5" imgW="2273300" imgH="27940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22260" y="2071881"/>
                        <a:ext cx="2702324" cy="327897"/>
                      </a:xfrm>
                      <a:prstGeom prst="rect">
                        <a:avLst/>
                      </a:prstGeom>
                      <a:noFill/>
                    </p:spPr>
                  </p:pic>
                </p:oleObj>
              </mc:Fallback>
            </mc:AlternateContent>
          </a:graphicData>
        </a:graphic>
      </p:graphicFrame>
      <p:sp>
        <p:nvSpPr>
          <p:cNvPr id="10" name="矩形 9"/>
          <p:cNvSpPr/>
          <p:nvPr/>
        </p:nvSpPr>
        <p:spPr>
          <a:xfrm>
            <a:off x="1180236" y="2709347"/>
            <a:ext cx="1800493" cy="369332"/>
          </a:xfrm>
          <a:prstGeom prst="rect">
            <a:avLst/>
          </a:prstGeom>
        </p:spPr>
        <p:txBody>
          <a:bodyPr wrap="none">
            <a:spAutoFit/>
          </a:bodyPr>
          <a:lstStyle/>
          <a:p>
            <a:pPr marL="0" marR="0" lvl="0" indent="22860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的展开式为：</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11" name="Rectangle 6"/>
          <p:cNvSpPr>
            <a:spLocks noChangeArrowheads="1"/>
          </p:cNvSpPr>
          <p:nvPr/>
        </p:nvSpPr>
        <p:spPr bwMode="auto">
          <a:xfrm>
            <a:off x="1022605" y="397744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2" name="对象 11"/>
          <p:cNvGraphicFramePr>
            <a:graphicFrameLocks noChangeAspect="1"/>
          </p:cNvGraphicFramePr>
          <p:nvPr>
            <p:extLst/>
          </p:nvPr>
        </p:nvGraphicFramePr>
        <p:xfrm>
          <a:off x="1022605" y="2749742"/>
          <a:ext cx="442430" cy="265458"/>
        </p:xfrm>
        <a:graphic>
          <a:graphicData uri="http://schemas.openxmlformats.org/presentationml/2006/ole">
            <mc:AlternateContent xmlns:mc="http://schemas.openxmlformats.org/markup-compatibility/2006">
              <mc:Choice xmlns:v="urn:schemas-microsoft-com:vml" Requires="v">
                <p:oleObj spid="_x0000_s406532" name="Equation" r:id="rId7" imgW="330057" imgH="203112" progId="Equation.DSMT4">
                  <p:embed/>
                </p:oleObj>
              </mc:Choice>
              <mc:Fallback>
                <p:oleObj name="Equation" r:id="rId7" imgW="330057" imgH="203112"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022605" y="2749742"/>
                        <a:ext cx="442430" cy="265458"/>
                      </a:xfrm>
                      <a:prstGeom prst="rect">
                        <a:avLst/>
                      </a:prstGeom>
                      <a:noFill/>
                    </p:spPr>
                  </p:pic>
                </p:oleObj>
              </mc:Fallback>
            </mc:AlternateContent>
          </a:graphicData>
        </a:graphic>
      </p:graphicFrame>
      <p:sp>
        <p:nvSpPr>
          <p:cNvPr id="13" name="Rectangle 8"/>
          <p:cNvSpPr>
            <a:spLocks noChangeArrowheads="1"/>
          </p:cNvSpPr>
          <p:nvPr/>
        </p:nvSpPr>
        <p:spPr bwMode="auto">
          <a:xfrm>
            <a:off x="2555699" y="435514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4" name="对象 13"/>
          <p:cNvGraphicFramePr>
            <a:graphicFrameLocks noChangeAspect="1"/>
          </p:cNvGraphicFramePr>
          <p:nvPr>
            <p:extLst/>
          </p:nvPr>
        </p:nvGraphicFramePr>
        <p:xfrm>
          <a:off x="2057400" y="3156770"/>
          <a:ext cx="3761722" cy="1247255"/>
        </p:xfrm>
        <a:graphic>
          <a:graphicData uri="http://schemas.openxmlformats.org/presentationml/2006/ole">
            <mc:AlternateContent xmlns:mc="http://schemas.openxmlformats.org/markup-compatibility/2006">
              <mc:Choice xmlns:v="urn:schemas-microsoft-com:vml" Requires="v">
                <p:oleObj spid="_x0000_s406533" name="Equation" r:id="rId9" imgW="3594100" imgH="1193800" progId="Equation.DSMT4">
                  <p:embed/>
                </p:oleObj>
              </mc:Choice>
              <mc:Fallback>
                <p:oleObj name="Equation" r:id="rId9" imgW="3594100" imgH="1193800"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057400" y="3156770"/>
                        <a:ext cx="3761722" cy="1247255"/>
                      </a:xfrm>
                      <a:prstGeom prst="rect">
                        <a:avLst/>
                      </a:prstGeom>
                      <a:noFill/>
                    </p:spPr>
                  </p:pic>
                </p:oleObj>
              </mc:Fallback>
            </mc:AlternateContent>
          </a:graphicData>
        </a:graphic>
      </p:graphicFrame>
      <p:sp>
        <p:nvSpPr>
          <p:cNvPr id="15" name="矩形 14"/>
          <p:cNvSpPr/>
          <p:nvPr/>
        </p:nvSpPr>
        <p:spPr>
          <a:xfrm>
            <a:off x="6892291" y="3477444"/>
            <a:ext cx="1154483"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350" b="0" i="0" u="none" strike="noStrike" kern="12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Times New Roman" panose="02020603050405020304" pitchFamily="18" charset="0"/>
              </a:rPr>
              <a:t> </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a:t>
            </a:r>
            <a:r>
              <a:rPr kumimoji="0" lang="en-US"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5-16</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16" name="矩形 15"/>
          <p:cNvSpPr/>
          <p:nvPr/>
        </p:nvSpPr>
        <p:spPr>
          <a:xfrm>
            <a:off x="594360" y="4623246"/>
            <a:ext cx="7978140" cy="923330"/>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式中</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，为</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的最小公分母；</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是同分母处理后所得的多项式矩阵，且表为矩阵多项式形式，</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均为</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常值矩阵。</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graphicFrame>
        <p:nvGraphicFramePr>
          <p:cNvPr id="18" name="对象 17"/>
          <p:cNvGraphicFramePr>
            <a:graphicFrameLocks noChangeAspect="1"/>
          </p:cNvGraphicFramePr>
          <p:nvPr>
            <p:extLst/>
          </p:nvPr>
        </p:nvGraphicFramePr>
        <p:xfrm>
          <a:off x="1422255" y="4652689"/>
          <a:ext cx="2404161" cy="282179"/>
        </p:xfrm>
        <a:graphic>
          <a:graphicData uri="http://schemas.openxmlformats.org/presentationml/2006/ole">
            <mc:AlternateContent xmlns:mc="http://schemas.openxmlformats.org/markup-compatibility/2006">
              <mc:Choice xmlns:v="urn:schemas-microsoft-com:vml" Requires="v">
                <p:oleObj spid="_x0000_s406534" name="Equation" r:id="rId11" imgW="2032000" imgH="241300" progId="Equation.DSMT4">
                  <p:embed/>
                </p:oleObj>
              </mc:Choice>
              <mc:Fallback>
                <p:oleObj name="Equation" r:id="rId11" imgW="2032000" imgH="241300" progId="Equation.DSMT4">
                  <p:embed/>
                  <p:pic>
                    <p:nvPicPr>
                      <p:cNvPr id="18" name="对象 1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422255" y="4652689"/>
                        <a:ext cx="2404161" cy="282179"/>
                      </a:xfrm>
                      <a:prstGeom prst="rect">
                        <a:avLst/>
                      </a:prstGeom>
                      <a:noFill/>
                    </p:spPr>
                  </p:pic>
                </p:oleObj>
              </mc:Fallback>
            </mc:AlternateContent>
          </a:graphicData>
        </a:graphic>
      </p:graphicFrame>
      <p:graphicFrame>
        <p:nvGraphicFramePr>
          <p:cNvPr id="20" name="对象 19"/>
          <p:cNvGraphicFramePr>
            <a:graphicFrameLocks noChangeAspect="1"/>
          </p:cNvGraphicFramePr>
          <p:nvPr>
            <p:extLst/>
          </p:nvPr>
        </p:nvGraphicFramePr>
        <p:xfrm>
          <a:off x="4377691" y="4627207"/>
          <a:ext cx="585878" cy="333146"/>
        </p:xfrm>
        <a:graphic>
          <a:graphicData uri="http://schemas.openxmlformats.org/presentationml/2006/ole">
            <mc:AlternateContent xmlns:mc="http://schemas.openxmlformats.org/markup-compatibility/2006">
              <mc:Choice xmlns:v="urn:schemas-microsoft-com:vml" Requires="v">
                <p:oleObj spid="_x0000_s406535" name="Equation" r:id="rId13" imgW="482391" imgH="279279" progId="Equation.DSMT4">
                  <p:embed/>
                </p:oleObj>
              </mc:Choice>
              <mc:Fallback>
                <p:oleObj name="Equation" r:id="rId13" imgW="482391" imgH="279279" progId="Equation.DSMT4">
                  <p:embed/>
                  <p:pic>
                    <p:nvPicPr>
                      <p:cNvPr id="20" name="对象 1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377691" y="4627207"/>
                        <a:ext cx="585878" cy="333146"/>
                      </a:xfrm>
                      <a:prstGeom prst="rect">
                        <a:avLst/>
                      </a:prstGeom>
                      <a:noFill/>
                    </p:spPr>
                  </p:pic>
                </p:oleObj>
              </mc:Fallback>
            </mc:AlternateContent>
          </a:graphicData>
        </a:graphic>
      </p:graphicFrame>
      <p:graphicFrame>
        <p:nvGraphicFramePr>
          <p:cNvPr id="22" name="对象 21"/>
          <p:cNvGraphicFramePr>
            <a:graphicFrameLocks noChangeAspect="1"/>
          </p:cNvGraphicFramePr>
          <p:nvPr>
            <p:extLst/>
          </p:nvPr>
        </p:nvGraphicFramePr>
        <p:xfrm>
          <a:off x="6453643" y="4628812"/>
          <a:ext cx="628784" cy="331541"/>
        </p:xfrm>
        <a:graphic>
          <a:graphicData uri="http://schemas.openxmlformats.org/presentationml/2006/ole">
            <mc:AlternateContent xmlns:mc="http://schemas.openxmlformats.org/markup-compatibility/2006">
              <mc:Choice xmlns:v="urn:schemas-microsoft-com:vml" Requires="v">
                <p:oleObj spid="_x0000_s406536" name="Equation" r:id="rId15" imgW="520474" imgH="279279" progId="Equation.DSMT4">
                  <p:embed/>
                </p:oleObj>
              </mc:Choice>
              <mc:Fallback>
                <p:oleObj name="Equation" r:id="rId15" imgW="520474" imgH="279279" progId="Equation.DSMT4">
                  <p:embed/>
                  <p:pic>
                    <p:nvPicPr>
                      <p:cNvPr id="22" name="对象 2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453643" y="4628812"/>
                        <a:ext cx="628784" cy="331541"/>
                      </a:xfrm>
                      <a:prstGeom prst="rect">
                        <a:avLst/>
                      </a:prstGeom>
                      <a:noFill/>
                    </p:spPr>
                  </p:pic>
                </p:oleObj>
              </mc:Fallback>
            </mc:AlternateContent>
          </a:graphicData>
        </a:graphic>
      </p:graphicFrame>
      <p:sp>
        <p:nvSpPr>
          <p:cNvPr id="23" name="Rectangle 16"/>
          <p:cNvSpPr>
            <a:spLocks noChangeArrowheads="1"/>
          </p:cNvSpPr>
          <p:nvPr/>
        </p:nvSpPr>
        <p:spPr bwMode="auto">
          <a:xfrm>
            <a:off x="5503546" y="692388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4" name="对象 23"/>
          <p:cNvGraphicFramePr>
            <a:graphicFrameLocks noChangeAspect="1"/>
          </p:cNvGraphicFramePr>
          <p:nvPr>
            <p:extLst/>
          </p:nvPr>
        </p:nvGraphicFramePr>
        <p:xfrm>
          <a:off x="5503546" y="4916935"/>
          <a:ext cx="1642121" cy="315287"/>
        </p:xfrm>
        <a:graphic>
          <a:graphicData uri="http://schemas.openxmlformats.org/presentationml/2006/ole">
            <mc:AlternateContent xmlns:mc="http://schemas.openxmlformats.org/markup-compatibility/2006">
              <mc:Choice xmlns:v="urn:schemas-microsoft-com:vml" Requires="v">
                <p:oleObj spid="_x0000_s406537" name="Equation" r:id="rId17" imgW="1193800" imgH="228600" progId="Equation.DSMT4">
                  <p:embed/>
                </p:oleObj>
              </mc:Choice>
              <mc:Fallback>
                <p:oleObj name="Equation" r:id="rId17" imgW="1193800" imgH="228600" progId="Equation.DSMT4">
                  <p:embed/>
                  <p:pic>
                    <p:nvPicPr>
                      <p:cNvPr id="24" name="对象 2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503546" y="4916935"/>
                        <a:ext cx="1642121" cy="315287"/>
                      </a:xfrm>
                      <a:prstGeom prst="rect">
                        <a:avLst/>
                      </a:prstGeom>
                      <a:noFill/>
                    </p:spPr>
                  </p:pic>
                </p:oleObj>
              </mc:Fallback>
            </mc:AlternateContent>
          </a:graphicData>
        </a:graphic>
      </p:graphicFrame>
      <p:graphicFrame>
        <p:nvGraphicFramePr>
          <p:cNvPr id="26" name="对象 25"/>
          <p:cNvGraphicFramePr>
            <a:graphicFrameLocks noChangeAspect="1"/>
          </p:cNvGraphicFramePr>
          <p:nvPr>
            <p:extLst/>
          </p:nvPr>
        </p:nvGraphicFramePr>
        <p:xfrm>
          <a:off x="7654373" y="4945255"/>
          <a:ext cx="575227" cy="251662"/>
        </p:xfrm>
        <a:graphic>
          <a:graphicData uri="http://schemas.openxmlformats.org/presentationml/2006/ole">
            <mc:AlternateContent xmlns:mc="http://schemas.openxmlformats.org/markup-compatibility/2006">
              <mc:Choice xmlns:v="urn:schemas-microsoft-com:vml" Requires="v">
                <p:oleObj spid="_x0000_s406538" name="Equation" r:id="rId19" imgW="457002" imgH="203112" progId="Equation.DSMT4">
                  <p:embed/>
                </p:oleObj>
              </mc:Choice>
              <mc:Fallback>
                <p:oleObj name="Equation" r:id="rId19" imgW="457002" imgH="203112" progId="Equation.DSMT4">
                  <p:embed/>
                  <p:pic>
                    <p:nvPicPr>
                      <p:cNvPr id="26" name="对象 25"/>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654373" y="4945255"/>
                        <a:ext cx="575227" cy="251662"/>
                      </a:xfrm>
                      <a:prstGeom prst="rect">
                        <a:avLst/>
                      </a:prstGeom>
                      <a:noFill/>
                    </p:spPr>
                  </p:pic>
                </p:oleObj>
              </mc:Fallback>
            </mc:AlternateContent>
          </a:graphicData>
        </a:graphic>
      </p:graphicFrame>
      <p:sp>
        <p:nvSpPr>
          <p:cNvPr id="17" name="页脚占位符 16"/>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第五章 </a:t>
            </a: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系统的进一步讨论</a:t>
            </a:r>
          </a:p>
        </p:txBody>
      </p:sp>
      <p:sp>
        <p:nvSpPr>
          <p:cNvPr id="19" name="灯片编号占位符 18"/>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4790872-7B6D-45AA-881F-F28B513D78B5}"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502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32539165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0"/>
                                        </p:tgtEl>
                                        <p:attrNameLst>
                                          <p:attrName>style.visibility</p:attrName>
                                        </p:attrNameLst>
                                      </p:cBhvr>
                                      <p:to>
                                        <p:strVal val="visible"/>
                                      </p:to>
                                    </p:set>
                                    <p:animEffect transition="in" filter="fade">
                                      <p:cBhvr>
                                        <p:cTn id="16" dur="500"/>
                                        <p:tgtEl>
                                          <p:spTgt spid="10"/>
                                        </p:tgtEl>
                                      </p:cBhvr>
                                    </p:animEffect>
                                  </p:childTnLst>
                                </p:cTn>
                              </p:par>
                              <p:par>
                                <p:cTn id="17" presetID="10" presetClass="entr" presetSubtype="0" fill="hold" nodeType="with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fade">
                                      <p:cBhvr>
                                        <p:cTn id="19" dur="500"/>
                                        <p:tgtEl>
                                          <p:spTgt spid="14"/>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fade">
                                      <p:cBhvr>
                                        <p:cTn id="22" dur="500"/>
                                        <p:tgtEl>
                                          <p:spTgt spid="15"/>
                                        </p:tgtEl>
                                      </p:cBhvr>
                                    </p:animEffect>
                                  </p:childTnLst>
                                </p:cTn>
                              </p:par>
                              <p:par>
                                <p:cTn id="23" presetID="10" presetClass="entr" presetSubtype="0" fill="hold" nodeType="with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fade">
                                      <p:cBhvr>
                                        <p:cTn id="25" dur="500"/>
                                        <p:tgtEl>
                                          <p:spTgt spid="12"/>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18"/>
                                        </p:tgtEl>
                                        <p:attrNameLst>
                                          <p:attrName>style.visibility</p:attrName>
                                        </p:attrNameLst>
                                      </p:cBhvr>
                                      <p:to>
                                        <p:strVal val="visible"/>
                                      </p:to>
                                    </p:set>
                                    <p:animEffect transition="in" filter="fade">
                                      <p:cBhvr>
                                        <p:cTn id="30" dur="500"/>
                                        <p:tgtEl>
                                          <p:spTgt spid="18"/>
                                        </p:tgtEl>
                                      </p:cBhvr>
                                    </p:animEffect>
                                  </p:childTnLst>
                                </p:cTn>
                              </p:par>
                              <p:par>
                                <p:cTn id="31" presetID="10" presetClass="entr" presetSubtype="0" fill="hold" nodeType="withEffect">
                                  <p:stCondLst>
                                    <p:cond delay="0"/>
                                  </p:stCondLst>
                                  <p:childTnLst>
                                    <p:set>
                                      <p:cBhvr>
                                        <p:cTn id="32" dur="1" fill="hold">
                                          <p:stCondLst>
                                            <p:cond delay="0"/>
                                          </p:stCondLst>
                                        </p:cTn>
                                        <p:tgtEl>
                                          <p:spTgt spid="20"/>
                                        </p:tgtEl>
                                        <p:attrNameLst>
                                          <p:attrName>style.visibility</p:attrName>
                                        </p:attrNameLst>
                                      </p:cBhvr>
                                      <p:to>
                                        <p:strVal val="visible"/>
                                      </p:to>
                                    </p:set>
                                    <p:animEffect transition="in" filter="fade">
                                      <p:cBhvr>
                                        <p:cTn id="33" dur="500"/>
                                        <p:tgtEl>
                                          <p:spTgt spid="20"/>
                                        </p:tgtEl>
                                      </p:cBhvr>
                                    </p:animEffect>
                                  </p:childTnLst>
                                </p:cTn>
                              </p:par>
                              <p:par>
                                <p:cTn id="34" presetID="10" presetClass="entr" presetSubtype="0" fill="hold" nodeType="withEffect">
                                  <p:stCondLst>
                                    <p:cond delay="0"/>
                                  </p:stCondLst>
                                  <p:childTnLst>
                                    <p:set>
                                      <p:cBhvr>
                                        <p:cTn id="35" dur="1" fill="hold">
                                          <p:stCondLst>
                                            <p:cond delay="0"/>
                                          </p:stCondLst>
                                        </p:cTn>
                                        <p:tgtEl>
                                          <p:spTgt spid="22"/>
                                        </p:tgtEl>
                                        <p:attrNameLst>
                                          <p:attrName>style.visibility</p:attrName>
                                        </p:attrNameLst>
                                      </p:cBhvr>
                                      <p:to>
                                        <p:strVal val="visible"/>
                                      </p:to>
                                    </p:set>
                                    <p:animEffect transition="in" filter="fade">
                                      <p:cBhvr>
                                        <p:cTn id="36" dur="500"/>
                                        <p:tgtEl>
                                          <p:spTgt spid="22"/>
                                        </p:tgtEl>
                                      </p:cBhvr>
                                    </p:animEffect>
                                  </p:childTnLst>
                                </p:cTn>
                              </p:par>
                              <p:par>
                                <p:cTn id="37" presetID="10" presetClass="entr" presetSubtype="0" fill="hold" nodeType="withEffect">
                                  <p:stCondLst>
                                    <p:cond delay="0"/>
                                  </p:stCondLst>
                                  <p:childTnLst>
                                    <p:set>
                                      <p:cBhvr>
                                        <p:cTn id="38" dur="1" fill="hold">
                                          <p:stCondLst>
                                            <p:cond delay="0"/>
                                          </p:stCondLst>
                                        </p:cTn>
                                        <p:tgtEl>
                                          <p:spTgt spid="24"/>
                                        </p:tgtEl>
                                        <p:attrNameLst>
                                          <p:attrName>style.visibility</p:attrName>
                                        </p:attrNameLst>
                                      </p:cBhvr>
                                      <p:to>
                                        <p:strVal val="visible"/>
                                      </p:to>
                                    </p:set>
                                    <p:animEffect transition="in" filter="fade">
                                      <p:cBhvr>
                                        <p:cTn id="39" dur="500"/>
                                        <p:tgtEl>
                                          <p:spTgt spid="24"/>
                                        </p:tgtEl>
                                      </p:cBhvr>
                                    </p:animEffect>
                                  </p:childTnLst>
                                </p:cTn>
                              </p:par>
                              <p:par>
                                <p:cTn id="40" presetID="10" presetClass="entr" presetSubtype="0" fill="hold" nodeType="withEffect">
                                  <p:stCondLst>
                                    <p:cond delay="0"/>
                                  </p:stCondLst>
                                  <p:childTnLst>
                                    <p:set>
                                      <p:cBhvr>
                                        <p:cTn id="41" dur="1" fill="hold">
                                          <p:stCondLst>
                                            <p:cond delay="0"/>
                                          </p:stCondLst>
                                        </p:cTn>
                                        <p:tgtEl>
                                          <p:spTgt spid="26"/>
                                        </p:tgtEl>
                                        <p:attrNameLst>
                                          <p:attrName>style.visibility</p:attrName>
                                        </p:attrNameLst>
                                      </p:cBhvr>
                                      <p:to>
                                        <p:strVal val="visible"/>
                                      </p:to>
                                    </p:set>
                                    <p:animEffect transition="in" filter="fade">
                                      <p:cBhvr>
                                        <p:cTn id="42" dur="500"/>
                                        <p:tgtEl>
                                          <p:spTgt spid="26"/>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16"/>
                                        </p:tgtEl>
                                        <p:attrNameLst>
                                          <p:attrName>style.visibility</p:attrName>
                                        </p:attrNameLst>
                                      </p:cBhvr>
                                      <p:to>
                                        <p:strVal val="visible"/>
                                      </p:to>
                                    </p:set>
                                    <p:animEffect transition="in" filter="fade">
                                      <p:cBhvr>
                                        <p:cTn id="45"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0" grpId="0"/>
      <p:bldP spid="15" grpId="0"/>
      <p:bldP spid="16" grpId="0"/>
    </p:bldLst>
  </p:timing>
</p:sld>
</file>

<file path=ppt/slides/slide5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434340" y="1285609"/>
            <a:ext cx="7875270" cy="923330"/>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对式（</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5-16</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）进行串联分解并引入中间向量</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z</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，它</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与同为向量，于是</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z</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y</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满足下列向量微分方程：</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10" name="Rectangle 7"/>
          <p:cNvSpPr>
            <a:spLocks noChangeArrowheads="1"/>
          </p:cNvSpPr>
          <p:nvPr/>
        </p:nvSpPr>
        <p:spPr bwMode="auto">
          <a:xfrm>
            <a:off x="1840231" y="278758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1" name="对象 10"/>
          <p:cNvGraphicFramePr>
            <a:graphicFrameLocks noChangeAspect="1"/>
          </p:cNvGraphicFramePr>
          <p:nvPr>
            <p:extLst/>
          </p:nvPr>
        </p:nvGraphicFramePr>
        <p:xfrm>
          <a:off x="5263774" y="1265740"/>
          <a:ext cx="1536431" cy="620210"/>
        </p:xfrm>
        <a:graphic>
          <a:graphicData uri="http://schemas.openxmlformats.org/presentationml/2006/ole">
            <mc:AlternateContent xmlns:mc="http://schemas.openxmlformats.org/markup-compatibility/2006">
              <mc:Choice xmlns:v="urn:schemas-microsoft-com:vml" Requires="v">
                <p:oleObj spid="_x0000_s407554" name="Equation" r:id="rId3" imgW="1040948" imgH="418918" progId="Equation.DSMT4">
                  <p:embed/>
                </p:oleObj>
              </mc:Choice>
              <mc:Fallback>
                <p:oleObj name="Equation" r:id="rId3" imgW="1040948" imgH="418918" progId="Equation.DSMT4">
                  <p:embed/>
                  <p:pic>
                    <p:nvPicPr>
                      <p:cNvPr id="11" name="对象 1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63774" y="1265740"/>
                        <a:ext cx="1536431" cy="620210"/>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7349168" y="1457149"/>
          <a:ext cx="205740" cy="237392"/>
        </p:xfrm>
        <a:graphic>
          <a:graphicData uri="http://schemas.openxmlformats.org/presentationml/2006/ole">
            <mc:AlternateContent xmlns:mc="http://schemas.openxmlformats.org/markup-compatibility/2006">
              <mc:Choice xmlns:v="urn:schemas-microsoft-com:vml" Requires="v">
                <p:oleObj spid="_x0000_s407555" name="Equation" r:id="rId5" imgW="126835" imgH="139518" progId="Equation.DSMT4">
                  <p:embed/>
                </p:oleObj>
              </mc:Choice>
              <mc:Fallback>
                <p:oleObj name="Equation" r:id="rId5" imgW="126835" imgH="139518" progId="Equation.DSMT4">
                  <p:embed/>
                  <p:pic>
                    <p:nvPicPr>
                      <p:cNvPr id="13" name="对象 1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349168" y="1457149"/>
                        <a:ext cx="205740" cy="237392"/>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8252077" y="1443080"/>
          <a:ext cx="526868" cy="251460"/>
        </p:xfrm>
        <a:graphic>
          <a:graphicData uri="http://schemas.openxmlformats.org/presentationml/2006/ole">
            <mc:AlternateContent xmlns:mc="http://schemas.openxmlformats.org/markup-compatibility/2006">
              <mc:Choice xmlns:v="urn:schemas-microsoft-com:vml" Requires="v">
                <p:oleObj spid="_x0000_s407556" name="Equation" r:id="rId7" imgW="418918" imgH="203112" progId="Equation.DSMT4">
                  <p:embed/>
                </p:oleObj>
              </mc:Choice>
              <mc:Fallback>
                <p:oleObj name="Equation" r:id="rId7" imgW="418918" imgH="203112" progId="Equation.DSMT4">
                  <p:embed/>
                  <p:pic>
                    <p:nvPicPr>
                      <p:cNvPr id="15" name="对象 1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252077" y="1443080"/>
                        <a:ext cx="526868" cy="251460"/>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2034368" y="2282298"/>
          <a:ext cx="3633654" cy="418624"/>
        </p:xfrm>
        <a:graphic>
          <a:graphicData uri="http://schemas.openxmlformats.org/presentationml/2006/ole">
            <mc:AlternateContent xmlns:mc="http://schemas.openxmlformats.org/markup-compatibility/2006">
              <mc:Choice xmlns:v="urn:schemas-microsoft-com:vml" Requires="v">
                <p:oleObj spid="_x0000_s407557" name="Equation" r:id="rId9" imgW="2070100" imgH="241300" progId="Equation.DSMT4">
                  <p:embed/>
                </p:oleObj>
              </mc:Choice>
              <mc:Fallback>
                <p:oleObj name="Equation" r:id="rId9" imgW="2070100" imgH="241300" progId="Equation.DSMT4">
                  <p:embed/>
                  <p:pic>
                    <p:nvPicPr>
                      <p:cNvPr id="17" name="对象 1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034368" y="2282298"/>
                        <a:ext cx="3633654" cy="418624"/>
                      </a:xfrm>
                      <a:prstGeom prst="rect">
                        <a:avLst/>
                      </a:prstGeom>
                      <a:noFill/>
                    </p:spPr>
                  </p:pic>
                </p:oleObj>
              </mc:Fallback>
            </mc:AlternateContent>
          </a:graphicData>
        </a:graphic>
      </p:graphicFrame>
      <p:graphicFrame>
        <p:nvGraphicFramePr>
          <p:cNvPr id="19" name="对象 18"/>
          <p:cNvGraphicFramePr>
            <a:graphicFrameLocks noChangeAspect="1"/>
          </p:cNvGraphicFramePr>
          <p:nvPr>
            <p:extLst/>
          </p:nvPr>
        </p:nvGraphicFramePr>
        <p:xfrm>
          <a:off x="2034368" y="2845988"/>
          <a:ext cx="3693120" cy="362597"/>
        </p:xfrm>
        <a:graphic>
          <a:graphicData uri="http://schemas.openxmlformats.org/presentationml/2006/ole">
            <mc:AlternateContent xmlns:mc="http://schemas.openxmlformats.org/markup-compatibility/2006">
              <mc:Choice xmlns:v="urn:schemas-microsoft-com:vml" Requires="v">
                <p:oleObj spid="_x0000_s407558" name="Equation" r:id="rId11" imgW="2628900" imgH="254000" progId="Equation.DSMT4">
                  <p:embed/>
                </p:oleObj>
              </mc:Choice>
              <mc:Fallback>
                <p:oleObj name="Equation" r:id="rId11" imgW="2628900" imgH="254000" progId="Equation.DSMT4">
                  <p:embed/>
                  <p:pic>
                    <p:nvPicPr>
                      <p:cNvPr id="19" name="对象 1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034368" y="2845988"/>
                        <a:ext cx="3693120" cy="362597"/>
                      </a:xfrm>
                      <a:prstGeom prst="rect">
                        <a:avLst/>
                      </a:prstGeom>
                      <a:noFill/>
                    </p:spPr>
                  </p:pic>
                </p:oleObj>
              </mc:Fallback>
            </mc:AlternateContent>
          </a:graphicData>
        </a:graphic>
      </p:graphicFrame>
      <p:sp>
        <p:nvSpPr>
          <p:cNvPr id="20" name="矩形 19"/>
          <p:cNvSpPr/>
          <p:nvPr/>
        </p:nvSpPr>
        <p:spPr>
          <a:xfrm>
            <a:off x="7302200" y="2282253"/>
            <a:ext cx="1067921" cy="369332"/>
          </a:xfrm>
          <a:prstGeom prst="rect">
            <a:avLst/>
          </a:prstGeom>
        </p:spPr>
        <p:txBody>
          <a:bodyPr wrap="none">
            <a:spAutoFit/>
          </a:bodyPr>
          <a:lstStyle/>
          <a:p>
            <a:pPr marL="0" marR="0" lvl="0" indent="0" algn="r" defTabSz="914400" rtl="0" eaLnBrk="1" fontAlgn="auto" latinLnBrk="1"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5-17</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21" name="矩形 20"/>
          <p:cNvSpPr/>
          <p:nvPr/>
        </p:nvSpPr>
        <p:spPr>
          <a:xfrm>
            <a:off x="7302200" y="2845988"/>
            <a:ext cx="1067921" cy="369332"/>
          </a:xfrm>
          <a:prstGeom prst="rect">
            <a:avLst/>
          </a:prstGeom>
        </p:spPr>
        <p:txBody>
          <a:bodyPr wrap="non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5-18</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22" name="矩形 21"/>
          <p:cNvSpPr/>
          <p:nvPr/>
        </p:nvSpPr>
        <p:spPr>
          <a:xfrm>
            <a:off x="251460" y="3244271"/>
            <a:ext cx="4469130" cy="369332"/>
          </a:xfrm>
          <a:prstGeom prst="rect">
            <a:avLst/>
          </a:prstGeom>
        </p:spPr>
        <p:txBody>
          <a:bodyPr wrap="square">
            <a:spAutoFit/>
          </a:bodyPr>
          <a:lstStyle/>
          <a:p>
            <a:pPr marL="0" marR="0" lvl="0" indent="22860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定义下列一组</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状态子向量：</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graphicFrame>
        <p:nvGraphicFramePr>
          <p:cNvPr id="24" name="对象 23"/>
          <p:cNvGraphicFramePr>
            <a:graphicFrameLocks noChangeAspect="1"/>
          </p:cNvGraphicFramePr>
          <p:nvPr>
            <p:extLst/>
          </p:nvPr>
        </p:nvGraphicFramePr>
        <p:xfrm>
          <a:off x="1920240" y="3302381"/>
          <a:ext cx="481965" cy="230029"/>
        </p:xfrm>
        <a:graphic>
          <a:graphicData uri="http://schemas.openxmlformats.org/presentationml/2006/ole">
            <mc:AlternateContent xmlns:mc="http://schemas.openxmlformats.org/markup-compatibility/2006">
              <mc:Choice xmlns:v="urn:schemas-microsoft-com:vml" Requires="v">
                <p:oleObj spid="_x0000_s407559" name="Equation" r:id="rId13" imgW="418918" imgH="203112" progId="Equation.DSMT4">
                  <p:embed/>
                </p:oleObj>
              </mc:Choice>
              <mc:Fallback>
                <p:oleObj name="Equation" r:id="rId13" imgW="418918" imgH="203112" progId="Equation.DSMT4">
                  <p:embed/>
                  <p:pic>
                    <p:nvPicPr>
                      <p:cNvPr id="24" name="对象 2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920240" y="3302381"/>
                        <a:ext cx="481965" cy="230029"/>
                      </a:xfrm>
                      <a:prstGeom prst="rect">
                        <a:avLst/>
                      </a:prstGeom>
                      <a:noFill/>
                    </p:spPr>
                  </p:pic>
                </p:oleObj>
              </mc:Fallback>
            </mc:AlternateContent>
          </a:graphicData>
        </a:graphic>
      </p:graphicFrame>
      <p:graphicFrame>
        <p:nvGraphicFramePr>
          <p:cNvPr id="26" name="对象 25"/>
          <p:cNvGraphicFramePr>
            <a:graphicFrameLocks noChangeAspect="1"/>
          </p:cNvGraphicFramePr>
          <p:nvPr>
            <p:extLst/>
          </p:nvPr>
        </p:nvGraphicFramePr>
        <p:xfrm>
          <a:off x="2057229" y="3651444"/>
          <a:ext cx="3252266" cy="381722"/>
        </p:xfrm>
        <a:graphic>
          <a:graphicData uri="http://schemas.openxmlformats.org/presentationml/2006/ole">
            <mc:AlternateContent xmlns:mc="http://schemas.openxmlformats.org/markup-compatibility/2006">
              <mc:Choice xmlns:v="urn:schemas-microsoft-com:vml" Requires="v">
                <p:oleObj spid="_x0000_s407560" name="Equation" r:id="rId15" imgW="2032000" imgH="241300" progId="Equation.DSMT4">
                  <p:embed/>
                </p:oleObj>
              </mc:Choice>
              <mc:Fallback>
                <p:oleObj name="Equation" r:id="rId15" imgW="2032000" imgH="241300" progId="Equation.DSMT4">
                  <p:embed/>
                  <p:pic>
                    <p:nvPicPr>
                      <p:cNvPr id="26" name="对象 25"/>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057229" y="3651444"/>
                        <a:ext cx="3252266" cy="381722"/>
                      </a:xfrm>
                      <a:prstGeom prst="rect">
                        <a:avLst/>
                      </a:prstGeom>
                      <a:noFill/>
                    </p:spPr>
                  </p:pic>
                </p:oleObj>
              </mc:Fallback>
            </mc:AlternateContent>
          </a:graphicData>
        </a:graphic>
      </p:graphicFrame>
      <p:sp>
        <p:nvSpPr>
          <p:cNvPr id="27" name="矩形 26"/>
          <p:cNvSpPr/>
          <p:nvPr/>
        </p:nvSpPr>
        <p:spPr>
          <a:xfrm>
            <a:off x="7349168" y="3586211"/>
            <a:ext cx="106792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a:t>
            </a:r>
            <a:r>
              <a:rPr kumimoji="0" lang="en-US"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5-19</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28" name="矩形 27"/>
          <p:cNvSpPr/>
          <p:nvPr/>
        </p:nvSpPr>
        <p:spPr>
          <a:xfrm>
            <a:off x="251460" y="3948809"/>
            <a:ext cx="2031325" cy="369332"/>
          </a:xfrm>
          <a:prstGeom prst="rect">
            <a:avLst/>
          </a:prstGeom>
        </p:spPr>
        <p:txBody>
          <a:bodyPr wrap="none">
            <a:spAutoFit/>
          </a:bodyPr>
          <a:lstStyle/>
          <a:p>
            <a:pPr marL="0" marR="0" lvl="0" indent="22860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则状态方程为：</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graphicFrame>
        <p:nvGraphicFramePr>
          <p:cNvPr id="30" name="对象 29"/>
          <p:cNvGraphicFramePr>
            <a:graphicFrameLocks noChangeAspect="1"/>
          </p:cNvGraphicFramePr>
          <p:nvPr>
            <p:extLst/>
          </p:nvPr>
        </p:nvGraphicFramePr>
        <p:xfrm>
          <a:off x="2913505" y="4121933"/>
          <a:ext cx="3118485" cy="1740550"/>
        </p:xfrm>
        <a:graphic>
          <a:graphicData uri="http://schemas.openxmlformats.org/presentationml/2006/ole">
            <mc:AlternateContent xmlns:mc="http://schemas.openxmlformats.org/markup-compatibility/2006">
              <mc:Choice xmlns:v="urn:schemas-microsoft-com:vml" Requires="v">
                <p:oleObj spid="_x0000_s407561" name="Equation" r:id="rId17" imgW="2044700" imgH="1143000" progId="Equation.DSMT4">
                  <p:embed/>
                </p:oleObj>
              </mc:Choice>
              <mc:Fallback>
                <p:oleObj name="Equation" r:id="rId17" imgW="2044700" imgH="1143000" progId="Equation.DSMT4">
                  <p:embed/>
                  <p:pic>
                    <p:nvPicPr>
                      <p:cNvPr id="30" name="对象 2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913505" y="4121933"/>
                        <a:ext cx="3118485" cy="1740550"/>
                      </a:xfrm>
                      <a:prstGeom prst="rect">
                        <a:avLst/>
                      </a:prstGeom>
                      <a:noFill/>
                    </p:spPr>
                  </p:pic>
                </p:oleObj>
              </mc:Fallback>
            </mc:AlternateContent>
          </a:graphicData>
        </a:graphic>
      </p:graphicFrame>
      <p:sp>
        <p:nvSpPr>
          <p:cNvPr id="4" name="页脚占位符 3"/>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第五章 </a:t>
            </a: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系统的进一步讨论</a:t>
            </a:r>
          </a:p>
        </p:txBody>
      </p:sp>
      <p:sp>
        <p:nvSpPr>
          <p:cNvPr id="5" name="灯片编号占位符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4790872-7B6D-45AA-881F-F28B513D78B5}"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503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7346561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0"/>
                                        </p:tgtEl>
                                        <p:attrNameLst>
                                          <p:attrName>style.visibility</p:attrName>
                                        </p:attrNameLst>
                                      </p:cBhvr>
                                      <p:to>
                                        <p:strVal val="visible"/>
                                      </p:to>
                                    </p:set>
                                    <p:animEffect transition="in" filter="fade">
                                      <p:cBhvr>
                                        <p:cTn id="10" dur="500"/>
                                        <p:tgtEl>
                                          <p:spTgt spid="20"/>
                                        </p:tgtEl>
                                      </p:cBhvr>
                                    </p:animEffect>
                                  </p:childTnLst>
                                </p:cTn>
                              </p:par>
                              <p:par>
                                <p:cTn id="11" presetID="10" presetClass="entr" presetSubtype="0" fill="hold" nodeType="withEffect">
                                  <p:stCondLst>
                                    <p:cond delay="0"/>
                                  </p:stCondLst>
                                  <p:childTnLst>
                                    <p:set>
                                      <p:cBhvr>
                                        <p:cTn id="12" dur="1" fill="hold">
                                          <p:stCondLst>
                                            <p:cond delay="0"/>
                                          </p:stCondLst>
                                        </p:cTn>
                                        <p:tgtEl>
                                          <p:spTgt spid="19"/>
                                        </p:tgtEl>
                                        <p:attrNameLst>
                                          <p:attrName>style.visibility</p:attrName>
                                        </p:attrNameLst>
                                      </p:cBhvr>
                                      <p:to>
                                        <p:strVal val="visible"/>
                                      </p:to>
                                    </p:set>
                                    <p:animEffect transition="in" filter="fade">
                                      <p:cBhvr>
                                        <p:cTn id="13" dur="500"/>
                                        <p:tgtEl>
                                          <p:spTgt spid="19"/>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21"/>
                                        </p:tgtEl>
                                        <p:attrNameLst>
                                          <p:attrName>style.visibility</p:attrName>
                                        </p:attrNameLst>
                                      </p:cBhvr>
                                      <p:to>
                                        <p:strVal val="visible"/>
                                      </p:to>
                                    </p:set>
                                    <p:animEffect transition="in" filter="fade">
                                      <p:cBhvr>
                                        <p:cTn id="16" dur="500"/>
                                        <p:tgtEl>
                                          <p:spTgt spid="21"/>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22"/>
                                        </p:tgtEl>
                                        <p:attrNameLst>
                                          <p:attrName>style.visibility</p:attrName>
                                        </p:attrNameLst>
                                      </p:cBhvr>
                                      <p:to>
                                        <p:strVal val="visible"/>
                                      </p:to>
                                    </p:set>
                                    <p:animEffect transition="in" filter="fade">
                                      <p:cBhvr>
                                        <p:cTn id="21" dur="500"/>
                                        <p:tgtEl>
                                          <p:spTgt spid="22"/>
                                        </p:tgtEl>
                                      </p:cBhvr>
                                    </p:animEffect>
                                  </p:childTnLst>
                                </p:cTn>
                              </p:par>
                              <p:par>
                                <p:cTn id="22" presetID="10" presetClass="entr" presetSubtype="0" fill="hold" nodeType="withEffect">
                                  <p:stCondLst>
                                    <p:cond delay="0"/>
                                  </p:stCondLst>
                                  <p:childTnLst>
                                    <p:set>
                                      <p:cBhvr>
                                        <p:cTn id="23" dur="1" fill="hold">
                                          <p:stCondLst>
                                            <p:cond delay="0"/>
                                          </p:stCondLst>
                                        </p:cTn>
                                        <p:tgtEl>
                                          <p:spTgt spid="24"/>
                                        </p:tgtEl>
                                        <p:attrNameLst>
                                          <p:attrName>style.visibility</p:attrName>
                                        </p:attrNameLst>
                                      </p:cBhvr>
                                      <p:to>
                                        <p:strVal val="visible"/>
                                      </p:to>
                                    </p:set>
                                    <p:animEffect transition="in" filter="fade">
                                      <p:cBhvr>
                                        <p:cTn id="24" dur="500"/>
                                        <p:tgtEl>
                                          <p:spTgt spid="24"/>
                                        </p:tgtEl>
                                      </p:cBhvr>
                                    </p:animEffect>
                                  </p:childTnLst>
                                </p:cTn>
                              </p:par>
                              <p:par>
                                <p:cTn id="25" presetID="10" presetClass="entr" presetSubtype="0" fill="hold" nodeType="with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fade">
                                      <p:cBhvr>
                                        <p:cTn id="27" dur="500"/>
                                        <p:tgtEl>
                                          <p:spTgt spid="26"/>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27"/>
                                        </p:tgtEl>
                                        <p:attrNameLst>
                                          <p:attrName>style.visibility</p:attrName>
                                        </p:attrNameLst>
                                      </p:cBhvr>
                                      <p:to>
                                        <p:strVal val="visible"/>
                                      </p:to>
                                    </p:set>
                                    <p:animEffect transition="in" filter="fade">
                                      <p:cBhvr>
                                        <p:cTn id="30" dur="500"/>
                                        <p:tgtEl>
                                          <p:spTgt spid="27"/>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nodeType="clickEffect">
                                  <p:stCondLst>
                                    <p:cond delay="0"/>
                                  </p:stCondLst>
                                  <p:childTnLst>
                                    <p:set>
                                      <p:cBhvr>
                                        <p:cTn id="34" dur="1" fill="hold">
                                          <p:stCondLst>
                                            <p:cond delay="0"/>
                                          </p:stCondLst>
                                        </p:cTn>
                                        <p:tgtEl>
                                          <p:spTgt spid="30"/>
                                        </p:tgtEl>
                                        <p:attrNameLst>
                                          <p:attrName>style.visibility</p:attrName>
                                        </p:attrNameLst>
                                      </p:cBhvr>
                                      <p:to>
                                        <p:strVal val="visible"/>
                                      </p:to>
                                    </p:set>
                                    <p:animEffect transition="in" filter="fade">
                                      <p:cBhvr>
                                        <p:cTn id="35" dur="500"/>
                                        <p:tgtEl>
                                          <p:spTgt spid="30"/>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28"/>
                                        </p:tgtEl>
                                        <p:attrNameLst>
                                          <p:attrName>style.visibility</p:attrName>
                                        </p:attrNameLst>
                                      </p:cBhvr>
                                      <p:to>
                                        <p:strVal val="visible"/>
                                      </p:to>
                                    </p:set>
                                    <p:animEffect transition="in" filter="fade">
                                      <p:cBhvr>
                                        <p:cTn id="38"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P spid="22" grpId="0"/>
      <p:bldP spid="27" grpId="0"/>
      <p:bldP spid="28" grpId="0"/>
    </p:bldLst>
  </p:timing>
</p:sld>
</file>

<file path=ppt/slides/slide5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663444" y="1413971"/>
            <a:ext cx="4108817"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其矩阵分块形式的能控规范型实现为：</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graphicFrame>
        <p:nvGraphicFramePr>
          <p:cNvPr id="6" name="对象 5"/>
          <p:cNvGraphicFramePr>
            <a:graphicFrameLocks noChangeAspect="1"/>
          </p:cNvGraphicFramePr>
          <p:nvPr>
            <p:extLst/>
          </p:nvPr>
        </p:nvGraphicFramePr>
        <p:xfrm>
          <a:off x="2594610" y="1940398"/>
          <a:ext cx="2807587" cy="398711"/>
        </p:xfrm>
        <a:graphic>
          <a:graphicData uri="http://schemas.openxmlformats.org/presentationml/2006/ole">
            <mc:AlternateContent xmlns:mc="http://schemas.openxmlformats.org/markup-compatibility/2006">
              <mc:Choice xmlns:v="urn:schemas-microsoft-com:vml" Requires="v">
                <p:oleObj spid="_x0000_s408578" name="Equation" r:id="rId3" imgW="1600200" imgH="228600" progId="Equation.DSMT4">
                  <p:embed/>
                </p:oleObj>
              </mc:Choice>
              <mc:Fallback>
                <p:oleObj name="Equation" r:id="rId3" imgW="1600200" imgH="2286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94610" y="1940398"/>
                        <a:ext cx="2807587" cy="398711"/>
                      </a:xfrm>
                      <a:prstGeom prst="rect">
                        <a:avLst/>
                      </a:prstGeom>
                      <a:noFill/>
                    </p:spPr>
                  </p:pic>
                </p:oleObj>
              </mc:Fallback>
            </mc:AlternateContent>
          </a:graphicData>
        </a:graphic>
      </p:graphicFrame>
      <p:sp>
        <p:nvSpPr>
          <p:cNvPr id="7" name="矩形 6"/>
          <p:cNvSpPr/>
          <p:nvPr/>
        </p:nvSpPr>
        <p:spPr>
          <a:xfrm>
            <a:off x="7006170" y="1966629"/>
            <a:ext cx="1010213"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a:t>
            </a:r>
            <a:r>
              <a:rPr kumimoji="0" lang="en-US"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5-20</a:t>
            </a:r>
            <a:r>
              <a:rPr kumimoji="0" lang="zh-CN" altLang="zh-CN" sz="135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a:t>
            </a:r>
            <a:endParaRPr kumimoji="0" lang="zh-CN" altLang="en-US" sz="135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8" name="矩形 7"/>
          <p:cNvSpPr/>
          <p:nvPr/>
        </p:nvSpPr>
        <p:spPr>
          <a:xfrm>
            <a:off x="663445" y="2663190"/>
            <a:ext cx="6463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式中</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graphicFrame>
        <p:nvGraphicFramePr>
          <p:cNvPr id="10" name="对象 9"/>
          <p:cNvGraphicFramePr>
            <a:graphicFrameLocks noChangeAspect="1"/>
          </p:cNvGraphicFramePr>
          <p:nvPr>
            <p:extLst/>
          </p:nvPr>
        </p:nvGraphicFramePr>
        <p:xfrm>
          <a:off x="1893424" y="2663191"/>
          <a:ext cx="4209958" cy="1562561"/>
        </p:xfrm>
        <a:graphic>
          <a:graphicData uri="http://schemas.openxmlformats.org/presentationml/2006/ole">
            <mc:AlternateContent xmlns:mc="http://schemas.openxmlformats.org/markup-compatibility/2006">
              <mc:Choice xmlns:v="urn:schemas-microsoft-com:vml" Requires="v">
                <p:oleObj spid="_x0000_s408579" name="Equation" r:id="rId5" imgW="4025900" imgH="1498600" progId="Equation.DSMT4">
                  <p:embed/>
                </p:oleObj>
              </mc:Choice>
              <mc:Fallback>
                <p:oleObj name="Equation" r:id="rId5" imgW="4025900" imgH="1498600" progId="Equation.DSMT4">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893424" y="2663191"/>
                        <a:ext cx="4209958" cy="1562561"/>
                      </a:xfrm>
                      <a:prstGeom prst="rect">
                        <a:avLst/>
                      </a:prstGeom>
                      <a:noFill/>
                    </p:spPr>
                  </p:pic>
                </p:oleObj>
              </mc:Fallback>
            </mc:AlternateContent>
          </a:graphicData>
        </a:graphic>
      </p:graphicFrame>
      <p:sp>
        <p:nvSpPr>
          <p:cNvPr id="11" name="矩形 10"/>
          <p:cNvSpPr/>
          <p:nvPr/>
        </p:nvSpPr>
        <p:spPr>
          <a:xfrm>
            <a:off x="663444" y="4429859"/>
            <a:ext cx="7305969" cy="1338828"/>
          </a:xfrm>
          <a:prstGeom prst="rect">
            <a:avLst/>
          </a:prstGeom>
        </p:spPr>
        <p:txBody>
          <a:bodyPr wrap="square">
            <a:spAutoFit/>
          </a:bodyPr>
          <a:lstStyle/>
          <a:p>
            <a:pPr marL="0" marR="0" lvl="0" indent="228600" algn="l" defTabSz="914400" rtl="0" eaLnBrk="1" fontAlgn="auto" latinLnBrk="0" hangingPunct="1">
              <a:lnSpc>
                <a:spcPct val="150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为</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维，</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为</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维，</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为</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维，</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为</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维，</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为维，</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分别为</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q</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阶零阵和</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q</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阶单位阵。该实现一定能控，但不一定能观测。</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graphicFrame>
        <p:nvGraphicFramePr>
          <p:cNvPr id="13" name="对象 12"/>
          <p:cNvGraphicFramePr>
            <a:graphicFrameLocks noChangeAspect="1"/>
          </p:cNvGraphicFramePr>
          <p:nvPr>
            <p:extLst/>
          </p:nvPr>
        </p:nvGraphicFramePr>
        <p:xfrm>
          <a:off x="704546" y="4486403"/>
          <a:ext cx="262386" cy="393579"/>
        </p:xfrm>
        <a:graphic>
          <a:graphicData uri="http://schemas.openxmlformats.org/presentationml/2006/ole">
            <mc:AlternateContent xmlns:mc="http://schemas.openxmlformats.org/markup-compatibility/2006">
              <mc:Choice xmlns:v="urn:schemas-microsoft-com:vml" Requires="v">
                <p:oleObj spid="_x0000_s408580" name="Equation" r:id="rId7" imgW="152334" imgH="228501" progId="Equation.DSMT4">
                  <p:embed/>
                </p:oleObj>
              </mc:Choice>
              <mc:Fallback>
                <p:oleObj name="Equation" r:id="rId7" imgW="152334" imgH="228501" progId="Equation.DSMT4">
                  <p:embed/>
                  <p:pic>
                    <p:nvPicPr>
                      <p:cNvPr id="13" name="对象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04546" y="4486403"/>
                        <a:ext cx="262386" cy="393579"/>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1230434" y="4549832"/>
          <a:ext cx="662990" cy="316427"/>
        </p:xfrm>
        <a:graphic>
          <a:graphicData uri="http://schemas.openxmlformats.org/presentationml/2006/ole">
            <mc:AlternateContent xmlns:mc="http://schemas.openxmlformats.org/markup-compatibility/2006">
              <mc:Choice xmlns:v="urn:schemas-microsoft-com:vml" Requires="v">
                <p:oleObj spid="_x0000_s408581" name="Equation" r:id="rId9" imgW="418918" imgH="203112" progId="Equation.DSMT4">
                  <p:embed/>
                </p:oleObj>
              </mc:Choice>
              <mc:Fallback>
                <p:oleObj name="Equation" r:id="rId9" imgW="418918" imgH="203112" progId="Equation.DSMT4">
                  <p:embed/>
                  <p:pic>
                    <p:nvPicPr>
                      <p:cNvPr id="15" name="对象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230434" y="4549832"/>
                        <a:ext cx="662990" cy="316427"/>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2156927" y="4549832"/>
          <a:ext cx="234273" cy="270315"/>
        </p:xfrm>
        <a:graphic>
          <a:graphicData uri="http://schemas.openxmlformats.org/presentationml/2006/ole">
            <mc:AlternateContent xmlns:mc="http://schemas.openxmlformats.org/markup-compatibility/2006">
              <mc:Choice xmlns:v="urn:schemas-microsoft-com:vml" Requires="v">
                <p:oleObj spid="_x0000_s408582" name="Equation" r:id="rId11" imgW="126835" imgH="139518" progId="Equation.DSMT4">
                  <p:embed/>
                </p:oleObj>
              </mc:Choice>
              <mc:Fallback>
                <p:oleObj name="Equation" r:id="rId11" imgW="126835" imgH="139518" progId="Equation.DSMT4">
                  <p:embed/>
                  <p:pic>
                    <p:nvPicPr>
                      <p:cNvPr id="17" name="对象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156927" y="4549832"/>
                        <a:ext cx="234273" cy="270315"/>
                      </a:xfrm>
                      <a:prstGeom prst="rect">
                        <a:avLst/>
                      </a:prstGeom>
                      <a:noFill/>
                    </p:spPr>
                  </p:pic>
                </p:oleObj>
              </mc:Fallback>
            </mc:AlternateContent>
          </a:graphicData>
        </a:graphic>
      </p:graphicFrame>
      <p:graphicFrame>
        <p:nvGraphicFramePr>
          <p:cNvPr id="19" name="对象 18"/>
          <p:cNvGraphicFramePr>
            <a:graphicFrameLocks noChangeAspect="1"/>
          </p:cNvGraphicFramePr>
          <p:nvPr>
            <p:extLst/>
          </p:nvPr>
        </p:nvGraphicFramePr>
        <p:xfrm>
          <a:off x="2654702" y="4549833"/>
          <a:ext cx="644198" cy="276085"/>
        </p:xfrm>
        <a:graphic>
          <a:graphicData uri="http://schemas.openxmlformats.org/presentationml/2006/ole">
            <mc:AlternateContent xmlns:mc="http://schemas.openxmlformats.org/markup-compatibility/2006">
              <mc:Choice xmlns:v="urn:schemas-microsoft-com:vml" Requires="v">
                <p:oleObj spid="_x0000_s408583" name="Equation" r:id="rId13" imgW="469696" imgH="203112" progId="Equation.DSMT4">
                  <p:embed/>
                </p:oleObj>
              </mc:Choice>
              <mc:Fallback>
                <p:oleObj name="Equation" r:id="rId13" imgW="469696" imgH="203112" progId="Equation.DSMT4">
                  <p:embed/>
                  <p:pic>
                    <p:nvPicPr>
                      <p:cNvPr id="19" name="对象 1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654702" y="4549833"/>
                        <a:ext cx="644198" cy="276085"/>
                      </a:xfrm>
                      <a:prstGeom prst="rect">
                        <a:avLst/>
                      </a:prstGeom>
                      <a:noFill/>
                    </p:spPr>
                  </p:pic>
                </p:oleObj>
              </mc:Fallback>
            </mc:AlternateContent>
          </a:graphicData>
        </a:graphic>
      </p:graphicFrame>
      <p:graphicFrame>
        <p:nvGraphicFramePr>
          <p:cNvPr id="21" name="对象 20"/>
          <p:cNvGraphicFramePr>
            <a:graphicFrameLocks noChangeAspect="1"/>
          </p:cNvGraphicFramePr>
          <p:nvPr>
            <p:extLst/>
          </p:nvPr>
        </p:nvGraphicFramePr>
        <p:xfrm>
          <a:off x="3712652" y="4529190"/>
          <a:ext cx="285750" cy="360947"/>
        </p:xfrm>
        <a:graphic>
          <a:graphicData uri="http://schemas.openxmlformats.org/presentationml/2006/ole">
            <mc:AlternateContent xmlns:mc="http://schemas.openxmlformats.org/markup-compatibility/2006">
              <mc:Choice xmlns:v="urn:schemas-microsoft-com:vml" Requires="v">
                <p:oleObj spid="_x0000_s408584" name="Equation" r:id="rId15" imgW="177646" imgH="228402" progId="Equation.DSMT4">
                  <p:embed/>
                </p:oleObj>
              </mc:Choice>
              <mc:Fallback>
                <p:oleObj name="Equation" r:id="rId15" imgW="177646" imgH="228402" progId="Equation.DSMT4">
                  <p:embed/>
                  <p:pic>
                    <p:nvPicPr>
                      <p:cNvPr id="21" name="对象 2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712652" y="4529190"/>
                        <a:ext cx="285750" cy="360947"/>
                      </a:xfrm>
                      <a:prstGeom prst="rect">
                        <a:avLst/>
                      </a:prstGeom>
                      <a:noFill/>
                    </p:spPr>
                  </p:pic>
                </p:oleObj>
              </mc:Fallback>
            </mc:AlternateContent>
          </a:graphicData>
        </a:graphic>
      </p:graphicFrame>
      <p:graphicFrame>
        <p:nvGraphicFramePr>
          <p:cNvPr id="23" name="对象 22"/>
          <p:cNvGraphicFramePr>
            <a:graphicFrameLocks noChangeAspect="1"/>
          </p:cNvGraphicFramePr>
          <p:nvPr>
            <p:extLst/>
          </p:nvPr>
        </p:nvGraphicFramePr>
        <p:xfrm>
          <a:off x="4174846" y="4575886"/>
          <a:ext cx="767786" cy="264320"/>
        </p:xfrm>
        <a:graphic>
          <a:graphicData uri="http://schemas.openxmlformats.org/presentationml/2006/ole">
            <mc:AlternateContent xmlns:mc="http://schemas.openxmlformats.org/markup-compatibility/2006">
              <mc:Choice xmlns:v="urn:schemas-microsoft-com:vml" Requires="v">
                <p:oleObj spid="_x0000_s408585" name="Equation" r:id="rId17" imgW="583947" imgH="203112" progId="Equation.DSMT4">
                  <p:embed/>
                </p:oleObj>
              </mc:Choice>
              <mc:Fallback>
                <p:oleObj name="Equation" r:id="rId17" imgW="583947" imgH="203112" progId="Equation.DSMT4">
                  <p:embed/>
                  <p:pic>
                    <p:nvPicPr>
                      <p:cNvPr id="23" name="对象 2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174846" y="4575886"/>
                        <a:ext cx="767786" cy="264320"/>
                      </a:xfrm>
                      <a:prstGeom prst="rect">
                        <a:avLst/>
                      </a:prstGeom>
                      <a:noFill/>
                    </p:spPr>
                  </p:pic>
                </p:oleObj>
              </mc:Fallback>
            </mc:AlternateContent>
          </a:graphicData>
        </a:graphic>
      </p:graphicFrame>
      <p:graphicFrame>
        <p:nvGraphicFramePr>
          <p:cNvPr id="25" name="对象 24"/>
          <p:cNvGraphicFramePr>
            <a:graphicFrameLocks noChangeAspect="1"/>
          </p:cNvGraphicFramePr>
          <p:nvPr>
            <p:extLst/>
          </p:nvPr>
        </p:nvGraphicFramePr>
        <p:xfrm>
          <a:off x="5378136" y="4549833"/>
          <a:ext cx="245152" cy="309665"/>
        </p:xfrm>
        <a:graphic>
          <a:graphicData uri="http://schemas.openxmlformats.org/presentationml/2006/ole">
            <mc:AlternateContent xmlns:mc="http://schemas.openxmlformats.org/markup-compatibility/2006">
              <mc:Choice xmlns:v="urn:schemas-microsoft-com:vml" Requires="v">
                <p:oleObj spid="_x0000_s408586" name="Equation" r:id="rId19" imgW="177646" imgH="228402" progId="Equation.DSMT4">
                  <p:embed/>
                </p:oleObj>
              </mc:Choice>
              <mc:Fallback>
                <p:oleObj name="Equation" r:id="rId19" imgW="177646" imgH="228402" progId="Equation.DSMT4">
                  <p:embed/>
                  <p:pic>
                    <p:nvPicPr>
                      <p:cNvPr id="25" name="对象 24"/>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378136" y="4549833"/>
                        <a:ext cx="245152" cy="309665"/>
                      </a:xfrm>
                      <a:prstGeom prst="rect">
                        <a:avLst/>
                      </a:prstGeom>
                      <a:noFill/>
                    </p:spPr>
                  </p:pic>
                </p:oleObj>
              </mc:Fallback>
            </mc:AlternateContent>
          </a:graphicData>
        </a:graphic>
      </p:graphicFrame>
      <p:graphicFrame>
        <p:nvGraphicFramePr>
          <p:cNvPr id="27" name="对象 26"/>
          <p:cNvGraphicFramePr>
            <a:graphicFrameLocks noChangeAspect="1"/>
          </p:cNvGraphicFramePr>
          <p:nvPr>
            <p:extLst/>
          </p:nvPr>
        </p:nvGraphicFramePr>
        <p:xfrm>
          <a:off x="5903369" y="4564967"/>
          <a:ext cx="803444" cy="301292"/>
        </p:xfrm>
        <a:graphic>
          <a:graphicData uri="http://schemas.openxmlformats.org/presentationml/2006/ole">
            <mc:AlternateContent xmlns:mc="http://schemas.openxmlformats.org/markup-compatibility/2006">
              <mc:Choice xmlns:v="urn:schemas-microsoft-com:vml" Requires="v">
                <p:oleObj spid="_x0000_s408587" name="Equation" r:id="rId21" imgW="533169" imgH="203112" progId="Equation.DSMT4">
                  <p:embed/>
                </p:oleObj>
              </mc:Choice>
              <mc:Fallback>
                <p:oleObj name="Equation" r:id="rId21" imgW="533169" imgH="203112" progId="Equation.DSMT4">
                  <p:embed/>
                  <p:pic>
                    <p:nvPicPr>
                      <p:cNvPr id="27" name="对象 2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5903369" y="4564967"/>
                        <a:ext cx="803444" cy="301292"/>
                      </a:xfrm>
                      <a:prstGeom prst="rect">
                        <a:avLst/>
                      </a:prstGeom>
                      <a:noFill/>
                    </p:spPr>
                  </p:pic>
                </p:oleObj>
              </mc:Fallback>
            </mc:AlternateContent>
          </a:graphicData>
        </a:graphic>
      </p:graphicFrame>
      <p:graphicFrame>
        <p:nvGraphicFramePr>
          <p:cNvPr id="29" name="对象 28"/>
          <p:cNvGraphicFramePr>
            <a:graphicFrameLocks noChangeAspect="1"/>
          </p:cNvGraphicFramePr>
          <p:nvPr>
            <p:extLst/>
          </p:nvPr>
        </p:nvGraphicFramePr>
        <p:xfrm>
          <a:off x="7047610" y="4539756"/>
          <a:ext cx="274848" cy="329818"/>
        </p:xfrm>
        <a:graphic>
          <a:graphicData uri="http://schemas.openxmlformats.org/presentationml/2006/ole">
            <mc:AlternateContent xmlns:mc="http://schemas.openxmlformats.org/markup-compatibility/2006">
              <mc:Choice xmlns:v="urn:schemas-microsoft-com:vml" Requires="v">
                <p:oleObj spid="_x0000_s408588" name="Equation" r:id="rId23" imgW="190500" imgH="228600" progId="Equation.DSMT4">
                  <p:embed/>
                </p:oleObj>
              </mc:Choice>
              <mc:Fallback>
                <p:oleObj name="Equation" r:id="rId23" imgW="190500" imgH="228600" progId="Equation.DSMT4">
                  <p:embed/>
                  <p:pic>
                    <p:nvPicPr>
                      <p:cNvPr id="29" name="对象 28"/>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7047610" y="4539756"/>
                        <a:ext cx="274848" cy="329818"/>
                      </a:xfrm>
                      <a:prstGeom prst="rect">
                        <a:avLst/>
                      </a:prstGeom>
                      <a:noFill/>
                    </p:spPr>
                  </p:pic>
                </p:oleObj>
              </mc:Fallback>
            </mc:AlternateContent>
          </a:graphicData>
        </a:graphic>
      </p:graphicFrame>
      <p:graphicFrame>
        <p:nvGraphicFramePr>
          <p:cNvPr id="31" name="对象 30"/>
          <p:cNvGraphicFramePr>
            <a:graphicFrameLocks noChangeAspect="1"/>
          </p:cNvGraphicFramePr>
          <p:nvPr>
            <p:extLst/>
          </p:nvPr>
        </p:nvGraphicFramePr>
        <p:xfrm>
          <a:off x="7637123" y="4579464"/>
          <a:ext cx="687229" cy="272298"/>
        </p:xfrm>
        <a:graphic>
          <a:graphicData uri="http://schemas.openxmlformats.org/presentationml/2006/ole">
            <mc:AlternateContent xmlns:mc="http://schemas.openxmlformats.org/markup-compatibility/2006">
              <mc:Choice xmlns:v="urn:schemas-microsoft-com:vml" Requires="v">
                <p:oleObj spid="_x0000_s408589" name="Equation" r:id="rId25" imgW="507780" imgH="203112" progId="Equation.DSMT4">
                  <p:embed/>
                </p:oleObj>
              </mc:Choice>
              <mc:Fallback>
                <p:oleObj name="Equation" r:id="rId25" imgW="507780" imgH="203112" progId="Equation.DSMT4">
                  <p:embed/>
                  <p:pic>
                    <p:nvPicPr>
                      <p:cNvPr id="31" name="对象 30"/>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7637123" y="4579464"/>
                        <a:ext cx="687229" cy="272298"/>
                      </a:xfrm>
                      <a:prstGeom prst="rect">
                        <a:avLst/>
                      </a:prstGeom>
                      <a:noFill/>
                    </p:spPr>
                  </p:pic>
                </p:oleObj>
              </mc:Fallback>
            </mc:AlternateContent>
          </a:graphicData>
        </a:graphic>
      </p:graphicFrame>
      <p:graphicFrame>
        <p:nvGraphicFramePr>
          <p:cNvPr id="33" name="对象 32"/>
          <p:cNvGraphicFramePr>
            <a:graphicFrameLocks noChangeAspect="1"/>
          </p:cNvGraphicFramePr>
          <p:nvPr>
            <p:extLst/>
          </p:nvPr>
        </p:nvGraphicFramePr>
        <p:xfrm>
          <a:off x="1102143" y="4970199"/>
          <a:ext cx="256582" cy="305455"/>
        </p:xfrm>
        <a:graphic>
          <a:graphicData uri="http://schemas.openxmlformats.org/presentationml/2006/ole">
            <mc:AlternateContent xmlns:mc="http://schemas.openxmlformats.org/markup-compatibility/2006">
              <mc:Choice xmlns:v="urn:schemas-microsoft-com:vml" Requires="v">
                <p:oleObj spid="_x0000_s408590" name="Equation" r:id="rId27" imgW="203112" imgH="241195" progId="Equation.DSMT4">
                  <p:embed/>
                </p:oleObj>
              </mc:Choice>
              <mc:Fallback>
                <p:oleObj name="Equation" r:id="rId27" imgW="203112" imgH="241195" progId="Equation.DSMT4">
                  <p:embed/>
                  <p:pic>
                    <p:nvPicPr>
                      <p:cNvPr id="33" name="对象 32"/>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1102143" y="4970199"/>
                        <a:ext cx="256582" cy="305455"/>
                      </a:xfrm>
                      <a:prstGeom prst="rect">
                        <a:avLst/>
                      </a:prstGeom>
                      <a:noFill/>
                    </p:spPr>
                  </p:pic>
                </p:oleObj>
              </mc:Fallback>
            </mc:AlternateContent>
          </a:graphicData>
        </a:graphic>
      </p:graphicFrame>
      <p:graphicFrame>
        <p:nvGraphicFramePr>
          <p:cNvPr id="35" name="对象 34"/>
          <p:cNvGraphicFramePr>
            <a:graphicFrameLocks noChangeAspect="1"/>
          </p:cNvGraphicFramePr>
          <p:nvPr>
            <p:extLst/>
          </p:nvPr>
        </p:nvGraphicFramePr>
        <p:xfrm>
          <a:off x="1533921" y="4959217"/>
          <a:ext cx="263503" cy="346715"/>
        </p:xfrm>
        <a:graphic>
          <a:graphicData uri="http://schemas.openxmlformats.org/presentationml/2006/ole">
            <mc:AlternateContent xmlns:mc="http://schemas.openxmlformats.org/markup-compatibility/2006">
              <mc:Choice xmlns:v="urn:schemas-microsoft-com:vml" Requires="v">
                <p:oleObj spid="_x0000_s408591" name="Equation" r:id="rId29" imgW="177646" imgH="241091" progId="Equation.DSMT4">
                  <p:embed/>
                </p:oleObj>
              </mc:Choice>
              <mc:Fallback>
                <p:oleObj name="Equation" r:id="rId29" imgW="177646" imgH="241091" progId="Equation.DSMT4">
                  <p:embed/>
                  <p:pic>
                    <p:nvPicPr>
                      <p:cNvPr id="35" name="对象 34"/>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1533921" y="4959217"/>
                        <a:ext cx="263503" cy="346715"/>
                      </a:xfrm>
                      <a:prstGeom prst="rect">
                        <a:avLst/>
                      </a:prstGeom>
                      <a:noFill/>
                    </p:spPr>
                  </p:pic>
                </p:oleObj>
              </mc:Fallback>
            </mc:AlternateContent>
          </a:graphicData>
        </a:graphic>
      </p:graphicFrame>
      <p:sp>
        <p:nvSpPr>
          <p:cNvPr id="5" name="页脚占位符 4"/>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第五章 </a:t>
            </a: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系统的进一步讨论</a:t>
            </a:r>
          </a:p>
        </p:txBody>
      </p:sp>
      <p:sp>
        <p:nvSpPr>
          <p:cNvPr id="9" name="灯片编号占位符 8"/>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4790872-7B6D-45AA-881F-F28B513D78B5}"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504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25576728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fade">
                                      <p:cBhvr>
                                        <p:cTn id="15" dur="500"/>
                                        <p:tgtEl>
                                          <p:spTgt spid="13"/>
                                        </p:tgtEl>
                                      </p:cBhvr>
                                    </p:animEffect>
                                  </p:childTnLst>
                                </p:cTn>
                              </p:par>
                              <p:par>
                                <p:cTn id="16" presetID="10" presetClass="entr" presetSubtype="0" fill="hold" nodeType="withEffect">
                                  <p:stCondLst>
                                    <p:cond delay="0"/>
                                  </p:stCondLst>
                                  <p:childTnLst>
                                    <p:set>
                                      <p:cBhvr>
                                        <p:cTn id="17" dur="1" fill="hold">
                                          <p:stCondLst>
                                            <p:cond delay="0"/>
                                          </p:stCondLst>
                                        </p:cTn>
                                        <p:tgtEl>
                                          <p:spTgt spid="15"/>
                                        </p:tgtEl>
                                        <p:attrNameLst>
                                          <p:attrName>style.visibility</p:attrName>
                                        </p:attrNameLst>
                                      </p:cBhvr>
                                      <p:to>
                                        <p:strVal val="visible"/>
                                      </p:to>
                                    </p:set>
                                    <p:animEffect transition="in" filter="fade">
                                      <p:cBhvr>
                                        <p:cTn id="18" dur="500"/>
                                        <p:tgtEl>
                                          <p:spTgt spid="15"/>
                                        </p:tgtEl>
                                      </p:cBhvr>
                                    </p:animEffect>
                                  </p:childTnLst>
                                </p:cTn>
                              </p:par>
                              <p:par>
                                <p:cTn id="19" presetID="10" presetClass="entr" presetSubtype="0" fill="hold" nodeType="withEffect">
                                  <p:stCondLst>
                                    <p:cond delay="0"/>
                                  </p:stCondLst>
                                  <p:childTnLst>
                                    <p:set>
                                      <p:cBhvr>
                                        <p:cTn id="20" dur="1" fill="hold">
                                          <p:stCondLst>
                                            <p:cond delay="0"/>
                                          </p:stCondLst>
                                        </p:cTn>
                                        <p:tgtEl>
                                          <p:spTgt spid="17"/>
                                        </p:tgtEl>
                                        <p:attrNameLst>
                                          <p:attrName>style.visibility</p:attrName>
                                        </p:attrNameLst>
                                      </p:cBhvr>
                                      <p:to>
                                        <p:strVal val="visible"/>
                                      </p:to>
                                    </p:set>
                                    <p:animEffect transition="in" filter="fade">
                                      <p:cBhvr>
                                        <p:cTn id="21" dur="500"/>
                                        <p:tgtEl>
                                          <p:spTgt spid="17"/>
                                        </p:tgtEl>
                                      </p:cBhvr>
                                    </p:animEffect>
                                  </p:childTnLst>
                                </p:cTn>
                              </p:par>
                              <p:par>
                                <p:cTn id="22" presetID="10" presetClass="entr" presetSubtype="0" fill="hold" nodeType="withEffect">
                                  <p:stCondLst>
                                    <p:cond delay="0"/>
                                  </p:stCondLst>
                                  <p:childTnLst>
                                    <p:set>
                                      <p:cBhvr>
                                        <p:cTn id="23" dur="1" fill="hold">
                                          <p:stCondLst>
                                            <p:cond delay="0"/>
                                          </p:stCondLst>
                                        </p:cTn>
                                        <p:tgtEl>
                                          <p:spTgt spid="19"/>
                                        </p:tgtEl>
                                        <p:attrNameLst>
                                          <p:attrName>style.visibility</p:attrName>
                                        </p:attrNameLst>
                                      </p:cBhvr>
                                      <p:to>
                                        <p:strVal val="visible"/>
                                      </p:to>
                                    </p:set>
                                    <p:animEffect transition="in" filter="fade">
                                      <p:cBhvr>
                                        <p:cTn id="24" dur="500"/>
                                        <p:tgtEl>
                                          <p:spTgt spid="19"/>
                                        </p:tgtEl>
                                      </p:cBhvr>
                                    </p:animEffect>
                                  </p:childTnLst>
                                </p:cTn>
                              </p:par>
                              <p:par>
                                <p:cTn id="25" presetID="10" presetClass="entr" presetSubtype="0" fill="hold" nodeType="withEffect">
                                  <p:stCondLst>
                                    <p:cond delay="0"/>
                                  </p:stCondLst>
                                  <p:childTnLst>
                                    <p:set>
                                      <p:cBhvr>
                                        <p:cTn id="26" dur="1" fill="hold">
                                          <p:stCondLst>
                                            <p:cond delay="0"/>
                                          </p:stCondLst>
                                        </p:cTn>
                                        <p:tgtEl>
                                          <p:spTgt spid="21"/>
                                        </p:tgtEl>
                                        <p:attrNameLst>
                                          <p:attrName>style.visibility</p:attrName>
                                        </p:attrNameLst>
                                      </p:cBhvr>
                                      <p:to>
                                        <p:strVal val="visible"/>
                                      </p:to>
                                    </p:set>
                                    <p:animEffect transition="in" filter="fade">
                                      <p:cBhvr>
                                        <p:cTn id="27" dur="500"/>
                                        <p:tgtEl>
                                          <p:spTgt spid="21"/>
                                        </p:tgtEl>
                                      </p:cBhvr>
                                    </p:animEffect>
                                  </p:childTnLst>
                                </p:cTn>
                              </p:par>
                              <p:par>
                                <p:cTn id="28" presetID="10" presetClass="entr" presetSubtype="0" fill="hold" nodeType="withEffect">
                                  <p:stCondLst>
                                    <p:cond delay="0"/>
                                  </p:stCondLst>
                                  <p:childTnLst>
                                    <p:set>
                                      <p:cBhvr>
                                        <p:cTn id="29" dur="1" fill="hold">
                                          <p:stCondLst>
                                            <p:cond delay="0"/>
                                          </p:stCondLst>
                                        </p:cTn>
                                        <p:tgtEl>
                                          <p:spTgt spid="23"/>
                                        </p:tgtEl>
                                        <p:attrNameLst>
                                          <p:attrName>style.visibility</p:attrName>
                                        </p:attrNameLst>
                                      </p:cBhvr>
                                      <p:to>
                                        <p:strVal val="visible"/>
                                      </p:to>
                                    </p:set>
                                    <p:animEffect transition="in" filter="fade">
                                      <p:cBhvr>
                                        <p:cTn id="30" dur="500"/>
                                        <p:tgtEl>
                                          <p:spTgt spid="23"/>
                                        </p:tgtEl>
                                      </p:cBhvr>
                                    </p:animEffect>
                                  </p:childTnLst>
                                </p:cTn>
                              </p:par>
                              <p:par>
                                <p:cTn id="31" presetID="10" presetClass="entr" presetSubtype="0" fill="hold" nodeType="withEffect">
                                  <p:stCondLst>
                                    <p:cond delay="0"/>
                                  </p:stCondLst>
                                  <p:childTnLst>
                                    <p:set>
                                      <p:cBhvr>
                                        <p:cTn id="32" dur="1" fill="hold">
                                          <p:stCondLst>
                                            <p:cond delay="0"/>
                                          </p:stCondLst>
                                        </p:cTn>
                                        <p:tgtEl>
                                          <p:spTgt spid="25"/>
                                        </p:tgtEl>
                                        <p:attrNameLst>
                                          <p:attrName>style.visibility</p:attrName>
                                        </p:attrNameLst>
                                      </p:cBhvr>
                                      <p:to>
                                        <p:strVal val="visible"/>
                                      </p:to>
                                    </p:set>
                                    <p:animEffect transition="in" filter="fade">
                                      <p:cBhvr>
                                        <p:cTn id="33" dur="500"/>
                                        <p:tgtEl>
                                          <p:spTgt spid="25"/>
                                        </p:tgtEl>
                                      </p:cBhvr>
                                    </p:animEffect>
                                  </p:childTnLst>
                                </p:cTn>
                              </p:par>
                              <p:par>
                                <p:cTn id="34" presetID="10" presetClass="entr" presetSubtype="0" fill="hold" nodeType="withEffect">
                                  <p:stCondLst>
                                    <p:cond delay="0"/>
                                  </p:stCondLst>
                                  <p:childTnLst>
                                    <p:set>
                                      <p:cBhvr>
                                        <p:cTn id="35" dur="1" fill="hold">
                                          <p:stCondLst>
                                            <p:cond delay="0"/>
                                          </p:stCondLst>
                                        </p:cTn>
                                        <p:tgtEl>
                                          <p:spTgt spid="27"/>
                                        </p:tgtEl>
                                        <p:attrNameLst>
                                          <p:attrName>style.visibility</p:attrName>
                                        </p:attrNameLst>
                                      </p:cBhvr>
                                      <p:to>
                                        <p:strVal val="visible"/>
                                      </p:to>
                                    </p:set>
                                    <p:animEffect transition="in" filter="fade">
                                      <p:cBhvr>
                                        <p:cTn id="36" dur="500"/>
                                        <p:tgtEl>
                                          <p:spTgt spid="27"/>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11"/>
                                        </p:tgtEl>
                                        <p:attrNameLst>
                                          <p:attrName>style.visibility</p:attrName>
                                        </p:attrNameLst>
                                      </p:cBhvr>
                                      <p:to>
                                        <p:strVal val="visible"/>
                                      </p:to>
                                    </p:set>
                                    <p:animEffect transition="in" filter="fade">
                                      <p:cBhvr>
                                        <p:cTn id="39" dur="500"/>
                                        <p:tgtEl>
                                          <p:spTgt spid="11"/>
                                        </p:tgtEl>
                                      </p:cBhvr>
                                    </p:animEffect>
                                  </p:childTnLst>
                                </p:cTn>
                              </p:par>
                              <p:par>
                                <p:cTn id="40" presetID="10" presetClass="entr" presetSubtype="0" fill="hold" nodeType="withEffect">
                                  <p:stCondLst>
                                    <p:cond delay="0"/>
                                  </p:stCondLst>
                                  <p:childTnLst>
                                    <p:set>
                                      <p:cBhvr>
                                        <p:cTn id="41" dur="1" fill="hold">
                                          <p:stCondLst>
                                            <p:cond delay="0"/>
                                          </p:stCondLst>
                                        </p:cTn>
                                        <p:tgtEl>
                                          <p:spTgt spid="29"/>
                                        </p:tgtEl>
                                        <p:attrNameLst>
                                          <p:attrName>style.visibility</p:attrName>
                                        </p:attrNameLst>
                                      </p:cBhvr>
                                      <p:to>
                                        <p:strVal val="visible"/>
                                      </p:to>
                                    </p:set>
                                    <p:animEffect transition="in" filter="fade">
                                      <p:cBhvr>
                                        <p:cTn id="42" dur="500"/>
                                        <p:tgtEl>
                                          <p:spTgt spid="29"/>
                                        </p:tgtEl>
                                      </p:cBhvr>
                                    </p:animEffect>
                                  </p:childTnLst>
                                </p:cTn>
                              </p:par>
                              <p:par>
                                <p:cTn id="43" presetID="10" presetClass="entr" presetSubtype="0" fill="hold" nodeType="withEffect">
                                  <p:stCondLst>
                                    <p:cond delay="0"/>
                                  </p:stCondLst>
                                  <p:childTnLst>
                                    <p:set>
                                      <p:cBhvr>
                                        <p:cTn id="44" dur="1" fill="hold">
                                          <p:stCondLst>
                                            <p:cond delay="0"/>
                                          </p:stCondLst>
                                        </p:cTn>
                                        <p:tgtEl>
                                          <p:spTgt spid="31"/>
                                        </p:tgtEl>
                                        <p:attrNameLst>
                                          <p:attrName>style.visibility</p:attrName>
                                        </p:attrNameLst>
                                      </p:cBhvr>
                                      <p:to>
                                        <p:strVal val="visible"/>
                                      </p:to>
                                    </p:set>
                                    <p:animEffect transition="in" filter="fade">
                                      <p:cBhvr>
                                        <p:cTn id="45" dur="500"/>
                                        <p:tgtEl>
                                          <p:spTgt spid="31"/>
                                        </p:tgtEl>
                                      </p:cBhvr>
                                    </p:animEffect>
                                  </p:childTnLst>
                                </p:cTn>
                              </p:par>
                              <p:par>
                                <p:cTn id="46" presetID="10" presetClass="entr" presetSubtype="0" fill="hold" nodeType="withEffect">
                                  <p:stCondLst>
                                    <p:cond delay="0"/>
                                  </p:stCondLst>
                                  <p:childTnLst>
                                    <p:set>
                                      <p:cBhvr>
                                        <p:cTn id="47" dur="1" fill="hold">
                                          <p:stCondLst>
                                            <p:cond delay="0"/>
                                          </p:stCondLst>
                                        </p:cTn>
                                        <p:tgtEl>
                                          <p:spTgt spid="33"/>
                                        </p:tgtEl>
                                        <p:attrNameLst>
                                          <p:attrName>style.visibility</p:attrName>
                                        </p:attrNameLst>
                                      </p:cBhvr>
                                      <p:to>
                                        <p:strVal val="visible"/>
                                      </p:to>
                                    </p:set>
                                    <p:animEffect transition="in" filter="fade">
                                      <p:cBhvr>
                                        <p:cTn id="48" dur="500"/>
                                        <p:tgtEl>
                                          <p:spTgt spid="33"/>
                                        </p:tgtEl>
                                      </p:cBhvr>
                                    </p:animEffect>
                                  </p:childTnLst>
                                </p:cTn>
                              </p:par>
                              <p:par>
                                <p:cTn id="49" presetID="10" presetClass="entr" presetSubtype="0" fill="hold" nodeType="withEffect">
                                  <p:stCondLst>
                                    <p:cond delay="0"/>
                                  </p:stCondLst>
                                  <p:childTnLst>
                                    <p:set>
                                      <p:cBhvr>
                                        <p:cTn id="50" dur="1" fill="hold">
                                          <p:stCondLst>
                                            <p:cond delay="0"/>
                                          </p:stCondLst>
                                        </p:cTn>
                                        <p:tgtEl>
                                          <p:spTgt spid="35"/>
                                        </p:tgtEl>
                                        <p:attrNameLst>
                                          <p:attrName>style.visibility</p:attrName>
                                        </p:attrNameLst>
                                      </p:cBhvr>
                                      <p:to>
                                        <p:strVal val="visible"/>
                                      </p:to>
                                    </p:set>
                                    <p:animEffect transition="in" filter="fade">
                                      <p:cBhvr>
                                        <p:cTn id="51"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1" grpId="0"/>
    </p:bldLst>
  </p:timing>
</p:sld>
</file>

<file path=ppt/slides/slide5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86399" y="1359835"/>
            <a:ext cx="5262979" cy="369332"/>
          </a:xfrm>
          <a:prstGeom prst="rect">
            <a:avLst/>
          </a:prstGeom>
        </p:spPr>
        <p:txBody>
          <a:bodyPr wrap="none">
            <a:spAutoFit/>
          </a:bodyPr>
          <a:lstStyle/>
          <a:p>
            <a:pPr marL="0" marR="0" lvl="0" indent="22860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还可导出矩阵分块形式的能观测规范型实现为：</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5" name="Rectangle 2"/>
          <p:cNvSpPr>
            <a:spLocks noChangeArrowheads="1"/>
          </p:cNvSpPr>
          <p:nvPr/>
        </p:nvSpPr>
        <p:spPr bwMode="auto">
          <a:xfrm>
            <a:off x="2663191" y="202177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2503170" y="1944529"/>
          <a:ext cx="2823562" cy="398621"/>
        </p:xfrm>
        <a:graphic>
          <a:graphicData uri="http://schemas.openxmlformats.org/presentationml/2006/ole">
            <mc:AlternateContent xmlns:mc="http://schemas.openxmlformats.org/markup-compatibility/2006">
              <mc:Choice xmlns:v="urn:schemas-microsoft-com:vml" Requires="v">
                <p:oleObj spid="_x0000_s409602" name="Equation" r:id="rId3" imgW="1612900" imgH="228600" progId="Equation.DSMT4">
                  <p:embed/>
                </p:oleObj>
              </mc:Choice>
              <mc:Fallback>
                <p:oleObj name="Equation" r:id="rId3" imgW="1612900" imgH="2286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03170" y="1944529"/>
                        <a:ext cx="2823562" cy="398621"/>
                      </a:xfrm>
                      <a:prstGeom prst="rect">
                        <a:avLst/>
                      </a:prstGeom>
                      <a:noFill/>
                    </p:spPr>
                  </p:pic>
                </p:oleObj>
              </mc:Fallback>
            </mc:AlternateContent>
          </a:graphicData>
        </a:graphic>
      </p:graphicFrame>
      <p:sp>
        <p:nvSpPr>
          <p:cNvPr id="7" name="矩形 6"/>
          <p:cNvSpPr/>
          <p:nvPr/>
        </p:nvSpPr>
        <p:spPr>
          <a:xfrm>
            <a:off x="6116390" y="1996901"/>
            <a:ext cx="1702710" cy="369332"/>
          </a:xfrm>
          <a:prstGeom prst="rect">
            <a:avLst/>
          </a:prstGeom>
        </p:spPr>
        <p:txBody>
          <a:bodyPr wrap="none">
            <a:spAutoFit/>
          </a:bodyPr>
          <a:lstStyle/>
          <a:p>
            <a:pPr marL="0" marR="0" lvl="0" indent="628650" algn="r" defTabSz="914400" rtl="0" eaLnBrk="1" fontAlgn="auto" latinLnBrk="1"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5-21</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8" name="矩形 7"/>
          <p:cNvSpPr/>
          <p:nvPr/>
        </p:nvSpPr>
        <p:spPr>
          <a:xfrm>
            <a:off x="660719" y="2581841"/>
            <a:ext cx="877163"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式中：</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9" name="Rectangle 4"/>
          <p:cNvSpPr>
            <a:spLocks noChangeArrowheads="1"/>
          </p:cNvSpPr>
          <p:nvPr/>
        </p:nvSpPr>
        <p:spPr bwMode="auto">
          <a:xfrm>
            <a:off x="1645921" y="295903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0" name="对象 9"/>
          <p:cNvGraphicFramePr>
            <a:graphicFrameLocks noChangeAspect="1"/>
          </p:cNvGraphicFramePr>
          <p:nvPr>
            <p:extLst/>
          </p:nvPr>
        </p:nvGraphicFramePr>
        <p:xfrm>
          <a:off x="2119879" y="2614457"/>
          <a:ext cx="3590142" cy="1577340"/>
        </p:xfrm>
        <a:graphic>
          <a:graphicData uri="http://schemas.openxmlformats.org/presentationml/2006/ole">
            <mc:AlternateContent xmlns:mc="http://schemas.openxmlformats.org/markup-compatibility/2006">
              <mc:Choice xmlns:v="urn:schemas-microsoft-com:vml" Requires="v">
                <p:oleObj spid="_x0000_s409603" name="Equation" r:id="rId5" imgW="3530600" imgH="1549400" progId="Equation.DSMT4">
                  <p:embed/>
                </p:oleObj>
              </mc:Choice>
              <mc:Fallback>
                <p:oleObj name="Equation" r:id="rId5" imgW="3530600" imgH="1549400" progId="Equation.DSMT4">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119879" y="2614457"/>
                        <a:ext cx="3590142" cy="1577340"/>
                      </a:xfrm>
                      <a:prstGeom prst="rect">
                        <a:avLst/>
                      </a:prstGeom>
                      <a:noFill/>
                    </p:spPr>
                  </p:pic>
                </p:oleObj>
              </mc:Fallback>
            </mc:AlternateContent>
          </a:graphicData>
        </a:graphic>
      </p:graphicFrame>
      <p:sp>
        <p:nvSpPr>
          <p:cNvPr id="11" name="矩形 10"/>
          <p:cNvSpPr/>
          <p:nvPr/>
        </p:nvSpPr>
        <p:spPr>
          <a:xfrm>
            <a:off x="660718" y="4332361"/>
            <a:ext cx="7363142" cy="923330"/>
          </a:xfrm>
          <a:prstGeom prst="rect">
            <a:avLst/>
          </a:prstGeom>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其中，</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为</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维，</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为</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维，</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为</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维，</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为</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维，</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为维，</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分别为</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q</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阶单位阵。该实现一定能观测，但不一定能控。</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graphicFrame>
        <p:nvGraphicFramePr>
          <p:cNvPr id="13" name="对象 12"/>
          <p:cNvGraphicFramePr>
            <a:graphicFrameLocks noChangeAspect="1"/>
          </p:cNvGraphicFramePr>
          <p:nvPr>
            <p:extLst/>
          </p:nvPr>
        </p:nvGraphicFramePr>
        <p:xfrm>
          <a:off x="1325802" y="4391365"/>
          <a:ext cx="260747" cy="391120"/>
        </p:xfrm>
        <a:graphic>
          <a:graphicData uri="http://schemas.openxmlformats.org/presentationml/2006/ole">
            <mc:AlternateContent xmlns:mc="http://schemas.openxmlformats.org/markup-compatibility/2006">
              <mc:Choice xmlns:v="urn:schemas-microsoft-com:vml" Requires="v">
                <p:oleObj spid="_x0000_s409604" name="Equation" r:id="rId7" imgW="152334" imgH="228501" progId="Equation.DSMT4">
                  <p:embed/>
                </p:oleObj>
              </mc:Choice>
              <mc:Fallback>
                <p:oleObj name="Equation" r:id="rId7" imgW="152334" imgH="228501" progId="Equation.DSMT4">
                  <p:embed/>
                  <p:pic>
                    <p:nvPicPr>
                      <p:cNvPr id="13" name="对象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25802" y="4391365"/>
                        <a:ext cx="260747" cy="391120"/>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1868379" y="4481297"/>
          <a:ext cx="502999" cy="257633"/>
        </p:xfrm>
        <a:graphic>
          <a:graphicData uri="http://schemas.openxmlformats.org/presentationml/2006/ole">
            <mc:AlternateContent xmlns:mc="http://schemas.openxmlformats.org/markup-compatibility/2006">
              <mc:Choice xmlns:v="urn:schemas-microsoft-com:vml" Requires="v">
                <p:oleObj spid="_x0000_s409605" name="Equation" r:id="rId9" imgW="393529" imgH="203112" progId="Equation.DSMT4">
                  <p:embed/>
                </p:oleObj>
              </mc:Choice>
              <mc:Fallback>
                <p:oleObj name="Equation" r:id="rId9" imgW="393529" imgH="203112" progId="Equation.DSMT4">
                  <p:embed/>
                  <p:pic>
                    <p:nvPicPr>
                      <p:cNvPr id="15" name="对象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868379" y="4481297"/>
                        <a:ext cx="502999" cy="257633"/>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2789065" y="4468228"/>
          <a:ext cx="234608" cy="270702"/>
        </p:xfrm>
        <a:graphic>
          <a:graphicData uri="http://schemas.openxmlformats.org/presentationml/2006/ole">
            <mc:AlternateContent xmlns:mc="http://schemas.openxmlformats.org/markup-compatibility/2006">
              <mc:Choice xmlns:v="urn:schemas-microsoft-com:vml" Requires="v">
                <p:oleObj spid="_x0000_s409606" name="Equation" r:id="rId11" imgW="126835" imgH="139518" progId="Equation.DSMT4">
                  <p:embed/>
                </p:oleObj>
              </mc:Choice>
              <mc:Fallback>
                <p:oleObj name="Equation" r:id="rId11" imgW="126835" imgH="139518" progId="Equation.DSMT4">
                  <p:embed/>
                  <p:pic>
                    <p:nvPicPr>
                      <p:cNvPr id="17" name="对象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89065" y="4468228"/>
                        <a:ext cx="234608" cy="270702"/>
                      </a:xfrm>
                      <a:prstGeom prst="rect">
                        <a:avLst/>
                      </a:prstGeom>
                      <a:noFill/>
                    </p:spPr>
                  </p:pic>
                </p:oleObj>
              </mc:Fallback>
            </mc:AlternateContent>
          </a:graphicData>
        </a:graphic>
      </p:graphicFrame>
      <p:graphicFrame>
        <p:nvGraphicFramePr>
          <p:cNvPr id="19" name="对象 18"/>
          <p:cNvGraphicFramePr>
            <a:graphicFrameLocks noChangeAspect="1"/>
          </p:cNvGraphicFramePr>
          <p:nvPr>
            <p:extLst/>
          </p:nvPr>
        </p:nvGraphicFramePr>
        <p:xfrm>
          <a:off x="3261259" y="4503107"/>
          <a:ext cx="550256" cy="235824"/>
        </p:xfrm>
        <a:graphic>
          <a:graphicData uri="http://schemas.openxmlformats.org/presentationml/2006/ole">
            <mc:AlternateContent xmlns:mc="http://schemas.openxmlformats.org/markup-compatibility/2006">
              <mc:Choice xmlns:v="urn:schemas-microsoft-com:vml" Requires="v">
                <p:oleObj spid="_x0000_s409607" name="Equation" r:id="rId13" imgW="469696" imgH="203112" progId="Equation.DSMT4">
                  <p:embed/>
                </p:oleObj>
              </mc:Choice>
              <mc:Fallback>
                <p:oleObj name="Equation" r:id="rId13" imgW="469696" imgH="203112" progId="Equation.DSMT4">
                  <p:embed/>
                  <p:pic>
                    <p:nvPicPr>
                      <p:cNvPr id="19" name="对象 1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261259" y="4503107"/>
                        <a:ext cx="550256" cy="235824"/>
                      </a:xfrm>
                      <a:prstGeom prst="rect">
                        <a:avLst/>
                      </a:prstGeom>
                      <a:noFill/>
                    </p:spPr>
                  </p:pic>
                </p:oleObj>
              </mc:Fallback>
            </mc:AlternateContent>
          </a:graphicData>
        </a:graphic>
      </p:graphicFrame>
      <p:graphicFrame>
        <p:nvGraphicFramePr>
          <p:cNvPr id="21" name="对象 20"/>
          <p:cNvGraphicFramePr>
            <a:graphicFrameLocks noChangeAspect="1"/>
          </p:cNvGraphicFramePr>
          <p:nvPr>
            <p:extLst/>
          </p:nvPr>
        </p:nvGraphicFramePr>
        <p:xfrm>
          <a:off x="4126178" y="4376101"/>
          <a:ext cx="351372" cy="421646"/>
        </p:xfrm>
        <a:graphic>
          <a:graphicData uri="http://schemas.openxmlformats.org/presentationml/2006/ole">
            <mc:AlternateContent xmlns:mc="http://schemas.openxmlformats.org/markup-compatibility/2006">
              <mc:Choice xmlns:v="urn:schemas-microsoft-com:vml" Requires="v">
                <p:oleObj spid="_x0000_s409608" name="Equation" r:id="rId15" imgW="190500" imgH="228600" progId="Equation.DSMT4">
                  <p:embed/>
                </p:oleObj>
              </mc:Choice>
              <mc:Fallback>
                <p:oleObj name="Equation" r:id="rId15" imgW="190500" imgH="228600" progId="Equation.DSMT4">
                  <p:embed/>
                  <p:pic>
                    <p:nvPicPr>
                      <p:cNvPr id="21" name="对象 2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126178" y="4376101"/>
                        <a:ext cx="351372" cy="421646"/>
                      </a:xfrm>
                      <a:prstGeom prst="rect">
                        <a:avLst/>
                      </a:prstGeom>
                      <a:noFill/>
                    </p:spPr>
                  </p:pic>
                </p:oleObj>
              </mc:Fallback>
            </mc:AlternateContent>
          </a:graphicData>
        </a:graphic>
      </p:graphicFrame>
      <p:graphicFrame>
        <p:nvGraphicFramePr>
          <p:cNvPr id="23" name="对象 22"/>
          <p:cNvGraphicFramePr>
            <a:graphicFrameLocks noChangeAspect="1"/>
          </p:cNvGraphicFramePr>
          <p:nvPr>
            <p:extLst/>
          </p:nvPr>
        </p:nvGraphicFramePr>
        <p:xfrm>
          <a:off x="4751035" y="4468228"/>
          <a:ext cx="757997" cy="260950"/>
        </p:xfrm>
        <a:graphic>
          <a:graphicData uri="http://schemas.openxmlformats.org/presentationml/2006/ole">
            <mc:AlternateContent xmlns:mc="http://schemas.openxmlformats.org/markup-compatibility/2006">
              <mc:Choice xmlns:v="urn:schemas-microsoft-com:vml" Requires="v">
                <p:oleObj spid="_x0000_s409609" name="Equation" r:id="rId17" imgW="583947" imgH="203112" progId="Equation.DSMT4">
                  <p:embed/>
                </p:oleObj>
              </mc:Choice>
              <mc:Fallback>
                <p:oleObj name="Equation" r:id="rId17" imgW="583947" imgH="203112" progId="Equation.DSMT4">
                  <p:embed/>
                  <p:pic>
                    <p:nvPicPr>
                      <p:cNvPr id="23" name="对象 2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751035" y="4468228"/>
                        <a:ext cx="757997" cy="260950"/>
                      </a:xfrm>
                      <a:prstGeom prst="rect">
                        <a:avLst/>
                      </a:prstGeom>
                      <a:noFill/>
                    </p:spPr>
                  </p:pic>
                </p:oleObj>
              </mc:Fallback>
            </mc:AlternateContent>
          </a:graphicData>
        </a:graphic>
      </p:graphicFrame>
      <p:graphicFrame>
        <p:nvGraphicFramePr>
          <p:cNvPr id="25" name="对象 24"/>
          <p:cNvGraphicFramePr>
            <a:graphicFrameLocks noChangeAspect="1"/>
          </p:cNvGraphicFramePr>
          <p:nvPr>
            <p:extLst/>
          </p:nvPr>
        </p:nvGraphicFramePr>
        <p:xfrm>
          <a:off x="5890660" y="4442906"/>
          <a:ext cx="240030" cy="288036"/>
        </p:xfrm>
        <a:graphic>
          <a:graphicData uri="http://schemas.openxmlformats.org/presentationml/2006/ole">
            <mc:AlternateContent xmlns:mc="http://schemas.openxmlformats.org/markup-compatibility/2006">
              <mc:Choice xmlns:v="urn:schemas-microsoft-com:vml" Requires="v">
                <p:oleObj spid="_x0000_s409610" name="Equation" r:id="rId19" imgW="190500" imgH="228600" progId="Equation.DSMT4">
                  <p:embed/>
                </p:oleObj>
              </mc:Choice>
              <mc:Fallback>
                <p:oleObj name="Equation" r:id="rId19" imgW="190500" imgH="228600" progId="Equation.DSMT4">
                  <p:embed/>
                  <p:pic>
                    <p:nvPicPr>
                      <p:cNvPr id="25" name="对象 24"/>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890660" y="4442906"/>
                        <a:ext cx="240030" cy="288036"/>
                      </a:xfrm>
                      <a:prstGeom prst="rect">
                        <a:avLst/>
                      </a:prstGeom>
                      <a:noFill/>
                    </p:spPr>
                  </p:pic>
                </p:oleObj>
              </mc:Fallback>
            </mc:AlternateContent>
          </a:graphicData>
        </a:graphic>
      </p:graphicFrame>
      <p:graphicFrame>
        <p:nvGraphicFramePr>
          <p:cNvPr id="27" name="对象 26"/>
          <p:cNvGraphicFramePr>
            <a:graphicFrameLocks noChangeAspect="1"/>
          </p:cNvGraphicFramePr>
          <p:nvPr>
            <p:extLst/>
          </p:nvPr>
        </p:nvGraphicFramePr>
        <p:xfrm>
          <a:off x="6391329" y="4468228"/>
          <a:ext cx="685946" cy="257229"/>
        </p:xfrm>
        <a:graphic>
          <a:graphicData uri="http://schemas.openxmlformats.org/presentationml/2006/ole">
            <mc:AlternateContent xmlns:mc="http://schemas.openxmlformats.org/markup-compatibility/2006">
              <mc:Choice xmlns:v="urn:schemas-microsoft-com:vml" Requires="v">
                <p:oleObj spid="_x0000_s409611" name="Equation" r:id="rId21" imgW="533169" imgH="203112" progId="Equation.DSMT4">
                  <p:embed/>
                </p:oleObj>
              </mc:Choice>
              <mc:Fallback>
                <p:oleObj name="Equation" r:id="rId21" imgW="533169" imgH="203112" progId="Equation.DSMT4">
                  <p:embed/>
                  <p:pic>
                    <p:nvPicPr>
                      <p:cNvPr id="27" name="对象 2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391329" y="4468228"/>
                        <a:ext cx="685946" cy="257229"/>
                      </a:xfrm>
                      <a:prstGeom prst="rect">
                        <a:avLst/>
                      </a:prstGeom>
                      <a:noFill/>
                    </p:spPr>
                  </p:pic>
                </p:oleObj>
              </mc:Fallback>
            </mc:AlternateContent>
          </a:graphicData>
        </a:graphic>
      </p:graphicFrame>
      <p:graphicFrame>
        <p:nvGraphicFramePr>
          <p:cNvPr id="29" name="对象 28"/>
          <p:cNvGraphicFramePr>
            <a:graphicFrameLocks noChangeAspect="1"/>
          </p:cNvGraphicFramePr>
          <p:nvPr>
            <p:extLst/>
          </p:nvPr>
        </p:nvGraphicFramePr>
        <p:xfrm>
          <a:off x="7411531" y="4465041"/>
          <a:ext cx="264536" cy="317444"/>
        </p:xfrm>
        <a:graphic>
          <a:graphicData uri="http://schemas.openxmlformats.org/presentationml/2006/ole">
            <mc:AlternateContent xmlns:mc="http://schemas.openxmlformats.org/markup-compatibility/2006">
              <mc:Choice xmlns:v="urn:schemas-microsoft-com:vml" Requires="v">
                <p:oleObj spid="_x0000_s409612" name="Equation" r:id="rId23" imgW="190500" imgH="228600" progId="Equation.DSMT4">
                  <p:embed/>
                </p:oleObj>
              </mc:Choice>
              <mc:Fallback>
                <p:oleObj name="Equation" r:id="rId23" imgW="190500" imgH="228600" progId="Equation.DSMT4">
                  <p:embed/>
                  <p:pic>
                    <p:nvPicPr>
                      <p:cNvPr id="29" name="对象 28"/>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7411531" y="4465041"/>
                        <a:ext cx="264536" cy="317444"/>
                      </a:xfrm>
                      <a:prstGeom prst="rect">
                        <a:avLst/>
                      </a:prstGeom>
                      <a:noFill/>
                    </p:spPr>
                  </p:pic>
                </p:oleObj>
              </mc:Fallback>
            </mc:AlternateContent>
          </a:graphicData>
        </a:graphic>
      </p:graphicFrame>
      <p:graphicFrame>
        <p:nvGraphicFramePr>
          <p:cNvPr id="31" name="对象 30"/>
          <p:cNvGraphicFramePr>
            <a:graphicFrameLocks noChangeAspect="1"/>
          </p:cNvGraphicFramePr>
          <p:nvPr>
            <p:extLst/>
          </p:nvPr>
        </p:nvGraphicFramePr>
        <p:xfrm>
          <a:off x="7915291" y="4442906"/>
          <a:ext cx="692309" cy="274311"/>
        </p:xfrm>
        <a:graphic>
          <a:graphicData uri="http://schemas.openxmlformats.org/presentationml/2006/ole">
            <mc:AlternateContent xmlns:mc="http://schemas.openxmlformats.org/markup-compatibility/2006">
              <mc:Choice xmlns:v="urn:schemas-microsoft-com:vml" Requires="v">
                <p:oleObj spid="_x0000_s409613" name="Equation" r:id="rId25" imgW="507780" imgH="203112" progId="Equation.DSMT4">
                  <p:embed/>
                </p:oleObj>
              </mc:Choice>
              <mc:Fallback>
                <p:oleObj name="Equation" r:id="rId25" imgW="507780" imgH="203112" progId="Equation.DSMT4">
                  <p:embed/>
                  <p:pic>
                    <p:nvPicPr>
                      <p:cNvPr id="31" name="对象 30"/>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7915291" y="4442906"/>
                        <a:ext cx="692309" cy="274311"/>
                      </a:xfrm>
                      <a:prstGeom prst="rect">
                        <a:avLst/>
                      </a:prstGeom>
                      <a:noFill/>
                    </p:spPr>
                  </p:pic>
                </p:oleObj>
              </mc:Fallback>
            </mc:AlternateContent>
          </a:graphicData>
        </a:graphic>
      </p:graphicFrame>
      <p:graphicFrame>
        <p:nvGraphicFramePr>
          <p:cNvPr id="33" name="对象 32"/>
          <p:cNvGraphicFramePr>
            <a:graphicFrameLocks noChangeAspect="1"/>
          </p:cNvGraphicFramePr>
          <p:nvPr>
            <p:extLst/>
          </p:nvPr>
        </p:nvGraphicFramePr>
        <p:xfrm>
          <a:off x="1163656" y="4841488"/>
          <a:ext cx="292520" cy="348238"/>
        </p:xfrm>
        <a:graphic>
          <a:graphicData uri="http://schemas.openxmlformats.org/presentationml/2006/ole">
            <mc:AlternateContent xmlns:mc="http://schemas.openxmlformats.org/markup-compatibility/2006">
              <mc:Choice xmlns:v="urn:schemas-microsoft-com:vml" Requires="v">
                <p:oleObj spid="_x0000_s409614" name="Equation" r:id="rId27" imgW="203112" imgH="241195" progId="Equation.DSMT4">
                  <p:embed/>
                </p:oleObj>
              </mc:Choice>
              <mc:Fallback>
                <p:oleObj name="Equation" r:id="rId27" imgW="203112" imgH="241195" progId="Equation.DSMT4">
                  <p:embed/>
                  <p:pic>
                    <p:nvPicPr>
                      <p:cNvPr id="33" name="对象 32"/>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1163656" y="4841488"/>
                        <a:ext cx="292520" cy="348238"/>
                      </a:xfrm>
                      <a:prstGeom prst="rect">
                        <a:avLst/>
                      </a:prstGeom>
                      <a:noFill/>
                    </p:spPr>
                  </p:pic>
                </p:oleObj>
              </mc:Fallback>
            </mc:AlternateContent>
          </a:graphicData>
        </a:graphic>
      </p:graphicFrame>
      <p:graphicFrame>
        <p:nvGraphicFramePr>
          <p:cNvPr id="35" name="对象 34"/>
          <p:cNvGraphicFramePr>
            <a:graphicFrameLocks noChangeAspect="1"/>
          </p:cNvGraphicFramePr>
          <p:nvPr>
            <p:extLst/>
          </p:nvPr>
        </p:nvGraphicFramePr>
        <p:xfrm>
          <a:off x="1586549" y="4841488"/>
          <a:ext cx="277423" cy="407975"/>
        </p:xfrm>
        <a:graphic>
          <a:graphicData uri="http://schemas.openxmlformats.org/presentationml/2006/ole">
            <mc:AlternateContent xmlns:mc="http://schemas.openxmlformats.org/markup-compatibility/2006">
              <mc:Choice xmlns:v="urn:schemas-microsoft-com:vml" Requires="v">
                <p:oleObj spid="_x0000_s409615" name="Equation" r:id="rId29" imgW="164957" imgH="241091" progId="Equation.DSMT4">
                  <p:embed/>
                </p:oleObj>
              </mc:Choice>
              <mc:Fallback>
                <p:oleObj name="Equation" r:id="rId29" imgW="164957" imgH="241091" progId="Equation.DSMT4">
                  <p:embed/>
                  <p:pic>
                    <p:nvPicPr>
                      <p:cNvPr id="35" name="对象 34"/>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1586549" y="4841488"/>
                        <a:ext cx="277423" cy="407975"/>
                      </a:xfrm>
                      <a:prstGeom prst="rect">
                        <a:avLst/>
                      </a:prstGeom>
                      <a:noFill/>
                    </p:spPr>
                  </p:pic>
                </p:oleObj>
              </mc:Fallback>
            </mc:AlternateContent>
          </a:graphicData>
        </a:graphic>
      </p:graphicFrame>
      <p:sp>
        <p:nvSpPr>
          <p:cNvPr id="12" name="页脚占位符 1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第五章 </a:t>
            </a: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系统的进一步讨论</a:t>
            </a:r>
          </a:p>
        </p:txBody>
      </p:sp>
      <p:sp>
        <p:nvSpPr>
          <p:cNvPr id="14" name="灯片编号占位符 1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4790872-7B6D-45AA-881F-F28B513D78B5}"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505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9220583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500"/>
                                        <p:tgtEl>
                                          <p:spTgt spid="11"/>
                                        </p:tgtEl>
                                      </p:cBhvr>
                                    </p:animEffect>
                                  </p:childTnLst>
                                </p:cTn>
                              </p:par>
                              <p:par>
                                <p:cTn id="16" presetID="10" presetClass="entr" presetSubtype="0" fill="hold" nodeType="withEffect">
                                  <p:stCondLst>
                                    <p:cond delay="0"/>
                                  </p:stCondLst>
                                  <p:childTnLst>
                                    <p:set>
                                      <p:cBhvr>
                                        <p:cTn id="17" dur="1" fill="hold">
                                          <p:stCondLst>
                                            <p:cond delay="0"/>
                                          </p:stCondLst>
                                        </p:cTn>
                                        <p:tgtEl>
                                          <p:spTgt spid="13"/>
                                        </p:tgtEl>
                                        <p:attrNameLst>
                                          <p:attrName>style.visibility</p:attrName>
                                        </p:attrNameLst>
                                      </p:cBhvr>
                                      <p:to>
                                        <p:strVal val="visible"/>
                                      </p:to>
                                    </p:set>
                                    <p:animEffect transition="in" filter="fade">
                                      <p:cBhvr>
                                        <p:cTn id="18" dur="500"/>
                                        <p:tgtEl>
                                          <p:spTgt spid="13"/>
                                        </p:tgtEl>
                                      </p:cBhvr>
                                    </p:animEffect>
                                  </p:childTnLst>
                                </p:cTn>
                              </p:par>
                              <p:par>
                                <p:cTn id="19" presetID="10" presetClass="entr" presetSubtype="0" fill="hold" nodeType="with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fade">
                                      <p:cBhvr>
                                        <p:cTn id="21" dur="500"/>
                                        <p:tgtEl>
                                          <p:spTgt spid="15"/>
                                        </p:tgtEl>
                                      </p:cBhvr>
                                    </p:animEffect>
                                  </p:childTnLst>
                                </p:cTn>
                              </p:par>
                              <p:par>
                                <p:cTn id="22" presetID="10" presetClass="entr" presetSubtype="0" fill="hold" nodeType="withEffect">
                                  <p:stCondLst>
                                    <p:cond delay="0"/>
                                  </p:stCondLst>
                                  <p:childTnLst>
                                    <p:set>
                                      <p:cBhvr>
                                        <p:cTn id="23" dur="1" fill="hold">
                                          <p:stCondLst>
                                            <p:cond delay="0"/>
                                          </p:stCondLst>
                                        </p:cTn>
                                        <p:tgtEl>
                                          <p:spTgt spid="17"/>
                                        </p:tgtEl>
                                        <p:attrNameLst>
                                          <p:attrName>style.visibility</p:attrName>
                                        </p:attrNameLst>
                                      </p:cBhvr>
                                      <p:to>
                                        <p:strVal val="visible"/>
                                      </p:to>
                                    </p:set>
                                    <p:animEffect transition="in" filter="fade">
                                      <p:cBhvr>
                                        <p:cTn id="24" dur="500"/>
                                        <p:tgtEl>
                                          <p:spTgt spid="17"/>
                                        </p:tgtEl>
                                      </p:cBhvr>
                                    </p:animEffect>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par>
                                <p:cTn id="28" presetID="10" presetClass="entr" presetSubtype="0" fill="hold" nodeType="withEffect">
                                  <p:stCondLst>
                                    <p:cond delay="0"/>
                                  </p:stCondLst>
                                  <p:childTnLst>
                                    <p:set>
                                      <p:cBhvr>
                                        <p:cTn id="29" dur="1" fill="hold">
                                          <p:stCondLst>
                                            <p:cond delay="0"/>
                                          </p:stCondLst>
                                        </p:cTn>
                                        <p:tgtEl>
                                          <p:spTgt spid="21"/>
                                        </p:tgtEl>
                                        <p:attrNameLst>
                                          <p:attrName>style.visibility</p:attrName>
                                        </p:attrNameLst>
                                      </p:cBhvr>
                                      <p:to>
                                        <p:strVal val="visible"/>
                                      </p:to>
                                    </p:set>
                                    <p:animEffect transition="in" filter="fade">
                                      <p:cBhvr>
                                        <p:cTn id="30" dur="500"/>
                                        <p:tgtEl>
                                          <p:spTgt spid="21"/>
                                        </p:tgtEl>
                                      </p:cBhvr>
                                    </p:animEffect>
                                  </p:childTnLst>
                                </p:cTn>
                              </p:par>
                              <p:par>
                                <p:cTn id="31" presetID="10" presetClass="entr" presetSubtype="0" fill="hold" nodeType="withEffect">
                                  <p:stCondLst>
                                    <p:cond delay="0"/>
                                  </p:stCondLst>
                                  <p:childTnLst>
                                    <p:set>
                                      <p:cBhvr>
                                        <p:cTn id="32" dur="1" fill="hold">
                                          <p:stCondLst>
                                            <p:cond delay="0"/>
                                          </p:stCondLst>
                                        </p:cTn>
                                        <p:tgtEl>
                                          <p:spTgt spid="23"/>
                                        </p:tgtEl>
                                        <p:attrNameLst>
                                          <p:attrName>style.visibility</p:attrName>
                                        </p:attrNameLst>
                                      </p:cBhvr>
                                      <p:to>
                                        <p:strVal val="visible"/>
                                      </p:to>
                                    </p:set>
                                    <p:animEffect transition="in" filter="fade">
                                      <p:cBhvr>
                                        <p:cTn id="33" dur="500"/>
                                        <p:tgtEl>
                                          <p:spTgt spid="23"/>
                                        </p:tgtEl>
                                      </p:cBhvr>
                                    </p:animEffect>
                                  </p:childTnLst>
                                </p:cTn>
                              </p:par>
                              <p:par>
                                <p:cTn id="34" presetID="10" presetClass="entr" presetSubtype="0" fill="hold" nodeType="withEffect">
                                  <p:stCondLst>
                                    <p:cond delay="0"/>
                                  </p:stCondLst>
                                  <p:childTnLst>
                                    <p:set>
                                      <p:cBhvr>
                                        <p:cTn id="35" dur="1" fill="hold">
                                          <p:stCondLst>
                                            <p:cond delay="0"/>
                                          </p:stCondLst>
                                        </p:cTn>
                                        <p:tgtEl>
                                          <p:spTgt spid="25"/>
                                        </p:tgtEl>
                                        <p:attrNameLst>
                                          <p:attrName>style.visibility</p:attrName>
                                        </p:attrNameLst>
                                      </p:cBhvr>
                                      <p:to>
                                        <p:strVal val="visible"/>
                                      </p:to>
                                    </p:set>
                                    <p:animEffect transition="in" filter="fade">
                                      <p:cBhvr>
                                        <p:cTn id="36" dur="500"/>
                                        <p:tgtEl>
                                          <p:spTgt spid="25"/>
                                        </p:tgtEl>
                                      </p:cBhvr>
                                    </p:animEffect>
                                  </p:childTnLst>
                                </p:cTn>
                              </p:par>
                              <p:par>
                                <p:cTn id="37" presetID="10" presetClass="entr" presetSubtype="0" fill="hold" nodeType="withEffect">
                                  <p:stCondLst>
                                    <p:cond delay="0"/>
                                  </p:stCondLst>
                                  <p:childTnLst>
                                    <p:set>
                                      <p:cBhvr>
                                        <p:cTn id="38" dur="1" fill="hold">
                                          <p:stCondLst>
                                            <p:cond delay="0"/>
                                          </p:stCondLst>
                                        </p:cTn>
                                        <p:tgtEl>
                                          <p:spTgt spid="27"/>
                                        </p:tgtEl>
                                        <p:attrNameLst>
                                          <p:attrName>style.visibility</p:attrName>
                                        </p:attrNameLst>
                                      </p:cBhvr>
                                      <p:to>
                                        <p:strVal val="visible"/>
                                      </p:to>
                                    </p:set>
                                    <p:animEffect transition="in" filter="fade">
                                      <p:cBhvr>
                                        <p:cTn id="39" dur="500"/>
                                        <p:tgtEl>
                                          <p:spTgt spid="27"/>
                                        </p:tgtEl>
                                      </p:cBhvr>
                                    </p:animEffect>
                                  </p:childTnLst>
                                </p:cTn>
                              </p:par>
                              <p:par>
                                <p:cTn id="40" presetID="10" presetClass="entr" presetSubtype="0" fill="hold" nodeType="withEffect">
                                  <p:stCondLst>
                                    <p:cond delay="0"/>
                                  </p:stCondLst>
                                  <p:childTnLst>
                                    <p:set>
                                      <p:cBhvr>
                                        <p:cTn id="41" dur="1" fill="hold">
                                          <p:stCondLst>
                                            <p:cond delay="0"/>
                                          </p:stCondLst>
                                        </p:cTn>
                                        <p:tgtEl>
                                          <p:spTgt spid="29"/>
                                        </p:tgtEl>
                                        <p:attrNameLst>
                                          <p:attrName>style.visibility</p:attrName>
                                        </p:attrNameLst>
                                      </p:cBhvr>
                                      <p:to>
                                        <p:strVal val="visible"/>
                                      </p:to>
                                    </p:set>
                                    <p:animEffect transition="in" filter="fade">
                                      <p:cBhvr>
                                        <p:cTn id="42" dur="500"/>
                                        <p:tgtEl>
                                          <p:spTgt spid="29"/>
                                        </p:tgtEl>
                                      </p:cBhvr>
                                    </p:animEffect>
                                  </p:childTnLst>
                                </p:cTn>
                              </p:par>
                              <p:par>
                                <p:cTn id="43" presetID="10" presetClass="entr" presetSubtype="0" fill="hold" nodeType="withEffect">
                                  <p:stCondLst>
                                    <p:cond delay="0"/>
                                  </p:stCondLst>
                                  <p:childTnLst>
                                    <p:set>
                                      <p:cBhvr>
                                        <p:cTn id="44" dur="1" fill="hold">
                                          <p:stCondLst>
                                            <p:cond delay="0"/>
                                          </p:stCondLst>
                                        </p:cTn>
                                        <p:tgtEl>
                                          <p:spTgt spid="31"/>
                                        </p:tgtEl>
                                        <p:attrNameLst>
                                          <p:attrName>style.visibility</p:attrName>
                                        </p:attrNameLst>
                                      </p:cBhvr>
                                      <p:to>
                                        <p:strVal val="visible"/>
                                      </p:to>
                                    </p:set>
                                    <p:animEffect transition="in" filter="fade">
                                      <p:cBhvr>
                                        <p:cTn id="45" dur="500"/>
                                        <p:tgtEl>
                                          <p:spTgt spid="31"/>
                                        </p:tgtEl>
                                      </p:cBhvr>
                                    </p:animEffect>
                                  </p:childTnLst>
                                </p:cTn>
                              </p:par>
                              <p:par>
                                <p:cTn id="46" presetID="10" presetClass="entr" presetSubtype="0" fill="hold" nodeType="withEffect">
                                  <p:stCondLst>
                                    <p:cond delay="0"/>
                                  </p:stCondLst>
                                  <p:childTnLst>
                                    <p:set>
                                      <p:cBhvr>
                                        <p:cTn id="47" dur="1" fill="hold">
                                          <p:stCondLst>
                                            <p:cond delay="0"/>
                                          </p:stCondLst>
                                        </p:cTn>
                                        <p:tgtEl>
                                          <p:spTgt spid="33"/>
                                        </p:tgtEl>
                                        <p:attrNameLst>
                                          <p:attrName>style.visibility</p:attrName>
                                        </p:attrNameLst>
                                      </p:cBhvr>
                                      <p:to>
                                        <p:strVal val="visible"/>
                                      </p:to>
                                    </p:set>
                                    <p:animEffect transition="in" filter="fade">
                                      <p:cBhvr>
                                        <p:cTn id="48" dur="500"/>
                                        <p:tgtEl>
                                          <p:spTgt spid="33"/>
                                        </p:tgtEl>
                                      </p:cBhvr>
                                    </p:animEffect>
                                  </p:childTnLst>
                                </p:cTn>
                              </p:par>
                              <p:par>
                                <p:cTn id="49" presetID="10" presetClass="entr" presetSubtype="0" fill="hold" nodeType="withEffect">
                                  <p:stCondLst>
                                    <p:cond delay="0"/>
                                  </p:stCondLst>
                                  <p:childTnLst>
                                    <p:set>
                                      <p:cBhvr>
                                        <p:cTn id="50" dur="1" fill="hold">
                                          <p:stCondLst>
                                            <p:cond delay="0"/>
                                          </p:stCondLst>
                                        </p:cTn>
                                        <p:tgtEl>
                                          <p:spTgt spid="35"/>
                                        </p:tgtEl>
                                        <p:attrNameLst>
                                          <p:attrName>style.visibility</p:attrName>
                                        </p:attrNameLst>
                                      </p:cBhvr>
                                      <p:to>
                                        <p:strVal val="visible"/>
                                      </p:to>
                                    </p:set>
                                    <p:animEffect transition="in" filter="fade">
                                      <p:cBhvr>
                                        <p:cTn id="51"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1" grpId="0"/>
    </p:bldLst>
  </p:timing>
</p:sld>
</file>

<file path=ppt/slides/slide5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696519" y="1381691"/>
            <a:ext cx="5418531"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例</a:t>
            </a:r>
            <a:r>
              <a:rPr kumimoji="0" lang="en-US" altLang="zh-CN" sz="1800" b="1"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5-2</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试求</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的能控和能观测规范型实现。</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graphicFrame>
        <p:nvGraphicFramePr>
          <p:cNvPr id="6" name="对象 5"/>
          <p:cNvGraphicFramePr>
            <a:graphicFrameLocks noChangeAspect="1"/>
          </p:cNvGraphicFramePr>
          <p:nvPr>
            <p:extLst/>
          </p:nvPr>
        </p:nvGraphicFramePr>
        <p:xfrm>
          <a:off x="1954530" y="1421084"/>
          <a:ext cx="445770" cy="267462"/>
        </p:xfrm>
        <a:graphic>
          <a:graphicData uri="http://schemas.openxmlformats.org/presentationml/2006/ole">
            <mc:AlternateContent xmlns:mc="http://schemas.openxmlformats.org/markup-compatibility/2006">
              <mc:Choice xmlns:v="urn:schemas-microsoft-com:vml" Requires="v">
                <p:oleObj spid="_x0000_s410626" name="Equation" r:id="rId3" imgW="330057" imgH="203112" progId="Equation.DSMT4">
                  <p:embed/>
                </p:oleObj>
              </mc:Choice>
              <mc:Fallback>
                <p:oleObj name="Equation" r:id="rId3" imgW="330057" imgH="203112"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54530" y="1421084"/>
                        <a:ext cx="445770" cy="267462"/>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2788920" y="1828800"/>
          <a:ext cx="1638516" cy="994410"/>
        </p:xfrm>
        <a:graphic>
          <a:graphicData uri="http://schemas.openxmlformats.org/presentationml/2006/ole">
            <mc:AlternateContent xmlns:mc="http://schemas.openxmlformats.org/markup-compatibility/2006">
              <mc:Choice xmlns:v="urn:schemas-microsoft-com:vml" Requires="v">
                <p:oleObj spid="_x0000_s410627" name="Equation" r:id="rId5" imgW="1384300" imgH="838200" progId="Equation.DSMT4">
                  <p:embed/>
                </p:oleObj>
              </mc:Choice>
              <mc:Fallback>
                <p:oleObj name="Equation" r:id="rId5" imgW="1384300" imgH="83820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88920" y="1828800"/>
                        <a:ext cx="1638516" cy="994410"/>
                      </a:xfrm>
                      <a:prstGeom prst="rect">
                        <a:avLst/>
                      </a:prstGeom>
                      <a:noFill/>
                    </p:spPr>
                  </p:pic>
                </p:oleObj>
              </mc:Fallback>
            </mc:AlternateContent>
          </a:graphicData>
        </a:graphic>
      </p:graphicFrame>
      <p:sp>
        <p:nvSpPr>
          <p:cNvPr id="9" name="矩形 8"/>
          <p:cNvSpPr/>
          <p:nvPr/>
        </p:nvSpPr>
        <p:spPr>
          <a:xfrm>
            <a:off x="820015" y="2823210"/>
            <a:ext cx="647934"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解</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10" name="矩形 9"/>
          <p:cNvSpPr/>
          <p:nvPr/>
        </p:nvSpPr>
        <p:spPr>
          <a:xfrm>
            <a:off x="1296658" y="2823210"/>
            <a:ext cx="1949462"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本例</a:t>
            </a:r>
            <a:r>
              <a:rPr kumimoji="0" lang="en-US"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                   </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11" name="Rectangle 6"/>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2" name="对象 11"/>
          <p:cNvGraphicFramePr>
            <a:graphicFrameLocks noChangeAspect="1"/>
          </p:cNvGraphicFramePr>
          <p:nvPr>
            <p:extLst/>
          </p:nvPr>
        </p:nvGraphicFramePr>
        <p:xfrm>
          <a:off x="1822114" y="2823210"/>
          <a:ext cx="829967" cy="346249"/>
        </p:xfrm>
        <a:graphic>
          <a:graphicData uri="http://schemas.openxmlformats.org/presentationml/2006/ole">
            <mc:AlternateContent xmlns:mc="http://schemas.openxmlformats.org/markup-compatibility/2006">
              <mc:Choice xmlns:v="urn:schemas-microsoft-com:vml" Requires="v">
                <p:oleObj spid="_x0000_s410628" name="Equation" r:id="rId7" imgW="609336" imgH="203112" progId="Equation.DSMT4">
                  <p:embed/>
                </p:oleObj>
              </mc:Choice>
              <mc:Fallback>
                <p:oleObj name="Equation" r:id="rId7" imgW="609336" imgH="203112"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22114" y="2823210"/>
                        <a:ext cx="829967" cy="346249"/>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2400300" y="3233483"/>
          <a:ext cx="2937510" cy="930386"/>
        </p:xfrm>
        <a:graphic>
          <a:graphicData uri="http://schemas.openxmlformats.org/presentationml/2006/ole">
            <mc:AlternateContent xmlns:mc="http://schemas.openxmlformats.org/markup-compatibility/2006">
              <mc:Choice xmlns:v="urn:schemas-microsoft-com:vml" Requires="v">
                <p:oleObj spid="_x0000_s410629" name="Equation" r:id="rId9" imgW="2679700" imgH="838200" progId="Equation.DSMT4">
                  <p:embed/>
                </p:oleObj>
              </mc:Choice>
              <mc:Fallback>
                <p:oleObj name="Equation" r:id="rId9" imgW="2679700" imgH="838200"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400300" y="3233483"/>
                        <a:ext cx="2937510" cy="930386"/>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1822114" y="4328754"/>
          <a:ext cx="4941743" cy="1214796"/>
        </p:xfrm>
        <a:graphic>
          <a:graphicData uri="http://schemas.openxmlformats.org/presentationml/2006/ole">
            <mc:AlternateContent xmlns:mc="http://schemas.openxmlformats.org/markup-compatibility/2006">
              <mc:Choice xmlns:v="urn:schemas-microsoft-com:vml" Requires="v">
                <p:oleObj spid="_x0000_s410630" name="Equation" r:id="rId11" imgW="3987800" imgH="965200" progId="Equation.DSMT4">
                  <p:embed/>
                </p:oleObj>
              </mc:Choice>
              <mc:Fallback>
                <p:oleObj name="Equation" r:id="rId11" imgW="3987800" imgH="965200" progId="Equation.DSMT4">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822114" y="4328754"/>
                        <a:ext cx="4941743" cy="1214796"/>
                      </a:xfrm>
                      <a:prstGeom prst="rect">
                        <a:avLst/>
                      </a:prstGeom>
                      <a:noFill/>
                    </p:spPr>
                  </p:pic>
                </p:oleObj>
              </mc:Fallback>
            </mc:AlternateContent>
          </a:graphicData>
        </a:graphic>
      </p:graphicFrame>
      <p:sp>
        <p:nvSpPr>
          <p:cNvPr id="5" name="页脚占位符 4"/>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第五章 </a:t>
            </a: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系统的进一步讨论</a:t>
            </a:r>
          </a:p>
        </p:txBody>
      </p:sp>
      <p:sp>
        <p:nvSpPr>
          <p:cNvPr id="7" name="灯片编号占位符 6"/>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4790872-7B6D-45AA-881F-F28B513D78B5}"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506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9301340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par>
                                <p:cTn id="11" presetID="10" presetClass="entr" presetSubtype="0" fill="hold" nodeType="withEffect">
                                  <p:stCondLst>
                                    <p:cond delay="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500"/>
                                        <p:tgtEl>
                                          <p:spTgt spid="12"/>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0"/>
                                        </p:tgtEl>
                                        <p:attrNameLst>
                                          <p:attrName>style.visibility</p:attrName>
                                        </p:attrNameLst>
                                      </p:cBhvr>
                                      <p:to>
                                        <p:strVal val="visible"/>
                                      </p:to>
                                    </p:set>
                                    <p:animEffect transition="in" filter="fade">
                                      <p:cBhvr>
                                        <p:cTn id="16" dur="500"/>
                                        <p:tgtEl>
                                          <p:spTgt spid="10"/>
                                        </p:tgtEl>
                                      </p:cBhvr>
                                    </p:animEffect>
                                  </p:childTnLst>
                                </p:cTn>
                              </p:par>
                              <p:par>
                                <p:cTn id="17" presetID="10" presetClass="entr" presetSubtype="0" fill="hold" nodeType="with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fade">
                                      <p:cBhvr>
                                        <p:cTn id="19"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Lst>
  </p:timing>
</p:sld>
</file>

<file path=ppt/slides/slide5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72773" y="1461701"/>
            <a:ext cx="2723823" cy="369332"/>
          </a:xfrm>
          <a:prstGeom prst="rect">
            <a:avLst/>
          </a:prstGeom>
        </p:spPr>
        <p:txBody>
          <a:bodyPr wrap="none">
            <a:spAutoFit/>
          </a:bodyPr>
          <a:lstStyle/>
          <a:p>
            <a:pPr marL="0" marR="0" lvl="0" indent="22860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故能控规范型实现为：</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5" name="Rectangle 2"/>
          <p:cNvSpPr>
            <a:spLocks noChangeArrowheads="1"/>
          </p:cNvSpPr>
          <p:nvPr/>
        </p:nvSpPr>
        <p:spPr bwMode="auto">
          <a:xfrm>
            <a:off x="2673348" y="191890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2227577" y="1955246"/>
          <a:ext cx="4757692" cy="1415980"/>
        </p:xfrm>
        <a:graphic>
          <a:graphicData uri="http://schemas.openxmlformats.org/presentationml/2006/ole">
            <mc:AlternateContent xmlns:mc="http://schemas.openxmlformats.org/markup-compatibility/2006">
              <mc:Choice xmlns:v="urn:schemas-microsoft-com:vml" Requires="v">
                <p:oleObj spid="_x0000_s411650" name="Equation" r:id="rId3" imgW="4000500" imgH="1193800" progId="Equation.DSMT4">
                  <p:embed/>
                </p:oleObj>
              </mc:Choice>
              <mc:Fallback>
                <p:oleObj name="Equation" r:id="rId3" imgW="4000500" imgH="11938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27577" y="1955246"/>
                        <a:ext cx="4757692" cy="1415980"/>
                      </a:xfrm>
                      <a:prstGeom prst="rect">
                        <a:avLst/>
                      </a:prstGeom>
                      <a:noFill/>
                    </p:spPr>
                  </p:pic>
                </p:oleObj>
              </mc:Fallback>
            </mc:AlternateContent>
          </a:graphicData>
        </a:graphic>
      </p:graphicFrame>
      <p:sp>
        <p:nvSpPr>
          <p:cNvPr id="7" name="矩形 6"/>
          <p:cNvSpPr/>
          <p:nvPr/>
        </p:nvSpPr>
        <p:spPr>
          <a:xfrm>
            <a:off x="745896" y="3547116"/>
            <a:ext cx="2377574"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能观规范型实现为：</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8" name="Rectangle 4"/>
          <p:cNvSpPr>
            <a:spLocks noChangeArrowheads="1"/>
          </p:cNvSpPr>
          <p:nvPr/>
        </p:nvSpPr>
        <p:spPr bwMode="auto">
          <a:xfrm>
            <a:off x="2754681" y="45465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9" name="对象 8"/>
          <p:cNvGraphicFramePr>
            <a:graphicFrameLocks noChangeAspect="1"/>
          </p:cNvGraphicFramePr>
          <p:nvPr>
            <p:extLst/>
          </p:nvPr>
        </p:nvGraphicFramePr>
        <p:xfrm>
          <a:off x="2227577" y="3829607"/>
          <a:ext cx="3131770" cy="1898636"/>
        </p:xfrm>
        <a:graphic>
          <a:graphicData uri="http://schemas.openxmlformats.org/presentationml/2006/ole">
            <mc:AlternateContent xmlns:mc="http://schemas.openxmlformats.org/markup-compatibility/2006">
              <mc:Choice xmlns:v="urn:schemas-microsoft-com:vml" Requires="v">
                <p:oleObj spid="_x0000_s411651" name="Equation" r:id="rId5" imgW="3048000" imgH="1854200" progId="Equation.DSMT4">
                  <p:embed/>
                </p:oleObj>
              </mc:Choice>
              <mc:Fallback>
                <p:oleObj name="Equation" r:id="rId5" imgW="3048000" imgH="185420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227577" y="3829607"/>
                        <a:ext cx="3131770" cy="1898636"/>
                      </a:xfrm>
                      <a:prstGeom prst="rect">
                        <a:avLst/>
                      </a:prstGeom>
                      <a:noFill/>
                    </p:spPr>
                  </p:pic>
                </p:oleObj>
              </mc:Fallback>
            </mc:AlternateContent>
          </a:graphicData>
        </a:graphic>
      </p:graphicFrame>
      <p:sp>
        <p:nvSpPr>
          <p:cNvPr id="10" name="页脚占位符 9"/>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第五章 </a:t>
            </a: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系统的进一步讨论</a:t>
            </a:r>
          </a:p>
        </p:txBody>
      </p:sp>
      <p:sp>
        <p:nvSpPr>
          <p:cNvPr id="11" name="灯片编号占位符 10"/>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4790872-7B6D-45AA-881F-F28B513D78B5}"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507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9575352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5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45041" y="1210241"/>
            <a:ext cx="4676280" cy="461665"/>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altLang="zh-CN" sz="2400" b="1"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Times New Roman" panose="02020603050405020304" pitchFamily="18" charset="0"/>
              </a:rPr>
              <a:t>5.1.4  </a:t>
            </a:r>
            <a:r>
              <a:rPr kumimoji="0" lang="zh-CN" altLang="zh-CN" sz="2400" b="1"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传递矩阵的最小实现问题</a:t>
            </a:r>
            <a:endPar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5" name="矩形 4"/>
          <p:cNvSpPr/>
          <p:nvPr/>
        </p:nvSpPr>
        <p:spPr>
          <a:xfrm>
            <a:off x="619000" y="1747450"/>
            <a:ext cx="2488182" cy="415498"/>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Times New Roman" panose="02020603050405020304" pitchFamily="18" charset="0"/>
              </a:rPr>
              <a:t>1</a:t>
            </a:r>
            <a:r>
              <a:rPr kumimoji="0" lang="zh-CN" altLang="zh-CN" sz="2100" b="1"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、最小实现的定义</a:t>
            </a:r>
            <a:endParaRPr kumimoji="0" lang="zh-CN" altLang="zh-CN" sz="15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9" name="矩形 8"/>
          <p:cNvSpPr/>
          <p:nvPr/>
        </p:nvSpPr>
        <p:spPr>
          <a:xfrm>
            <a:off x="767459" y="2163305"/>
            <a:ext cx="7543800" cy="923330"/>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传递矩阵</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的一个实现：</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，如果不存在其它实现，</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使得</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的维数小于</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X</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的维数，则称</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X</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实现为最小实现。</a:t>
            </a:r>
          </a:p>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即无穷多个实现中维数最小的那个实现。</a:t>
            </a:r>
          </a:p>
        </p:txBody>
      </p:sp>
      <p:graphicFrame>
        <p:nvGraphicFramePr>
          <p:cNvPr id="11" name="对象 10"/>
          <p:cNvGraphicFramePr>
            <a:graphicFrameLocks noChangeAspect="1"/>
          </p:cNvGraphicFramePr>
          <p:nvPr>
            <p:extLst/>
          </p:nvPr>
        </p:nvGraphicFramePr>
        <p:xfrm>
          <a:off x="1949801" y="2204651"/>
          <a:ext cx="425549" cy="246371"/>
        </p:xfrm>
        <a:graphic>
          <a:graphicData uri="http://schemas.openxmlformats.org/presentationml/2006/ole">
            <mc:AlternateContent xmlns:mc="http://schemas.openxmlformats.org/markup-compatibility/2006">
              <mc:Choice xmlns:v="urn:schemas-microsoft-com:vml" Requires="v">
                <p:oleObj spid="_x0000_s412674" name="Equation" r:id="rId3" imgW="355292" imgH="203024" progId="Equation.DSMT4">
                  <p:embed/>
                </p:oleObj>
              </mc:Choice>
              <mc:Fallback>
                <p:oleObj name="Equation" r:id="rId3" imgW="355292" imgH="203024" progId="Equation.DSMT4">
                  <p:embed/>
                  <p:pic>
                    <p:nvPicPr>
                      <p:cNvPr id="11" name="对象 1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49801" y="2204651"/>
                        <a:ext cx="425549" cy="246371"/>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3799857" y="2163306"/>
          <a:ext cx="2120884" cy="326290"/>
        </p:xfrm>
        <a:graphic>
          <a:graphicData uri="http://schemas.openxmlformats.org/presentationml/2006/ole">
            <mc:AlternateContent xmlns:mc="http://schemas.openxmlformats.org/markup-compatibility/2006">
              <mc:Choice xmlns:v="urn:schemas-microsoft-com:vml" Requires="v">
                <p:oleObj spid="_x0000_s412675" name="Equation" r:id="rId5" imgW="1726451" imgH="266584" progId="Equation.DSMT4">
                  <p:embed/>
                </p:oleObj>
              </mc:Choice>
              <mc:Fallback>
                <p:oleObj name="Equation" r:id="rId5" imgW="1726451" imgH="266584" progId="Equation.DSMT4">
                  <p:embed/>
                  <p:pic>
                    <p:nvPicPr>
                      <p:cNvPr id="13" name="对象 1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799857" y="2163306"/>
                        <a:ext cx="2120884" cy="326290"/>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1175782" y="2451022"/>
          <a:ext cx="1973585" cy="314472"/>
        </p:xfrm>
        <a:graphic>
          <a:graphicData uri="http://schemas.openxmlformats.org/presentationml/2006/ole">
            <mc:AlternateContent xmlns:mc="http://schemas.openxmlformats.org/markup-compatibility/2006">
              <mc:Choice xmlns:v="urn:schemas-microsoft-com:vml" Requires="v">
                <p:oleObj spid="_x0000_s412676" name="Equation" r:id="rId7" imgW="1727200" imgH="279400" progId="Equation.DSMT4">
                  <p:embed/>
                </p:oleObj>
              </mc:Choice>
              <mc:Fallback>
                <p:oleObj name="Equation" r:id="rId7" imgW="1727200" imgH="279400" progId="Equation.DSMT4">
                  <p:embed/>
                  <p:pic>
                    <p:nvPicPr>
                      <p:cNvPr id="15" name="对象 1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175782" y="2451022"/>
                        <a:ext cx="1973585" cy="314472"/>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3577038" y="2437956"/>
          <a:ext cx="297180" cy="312821"/>
        </p:xfrm>
        <a:graphic>
          <a:graphicData uri="http://schemas.openxmlformats.org/presentationml/2006/ole">
            <mc:AlternateContent xmlns:mc="http://schemas.openxmlformats.org/markup-compatibility/2006">
              <mc:Choice xmlns:v="urn:schemas-microsoft-com:vml" Requires="v">
                <p:oleObj spid="_x0000_s412677" name="Equation" r:id="rId9" imgW="177646" imgH="190335" progId="Equation.DSMT4">
                  <p:embed/>
                </p:oleObj>
              </mc:Choice>
              <mc:Fallback>
                <p:oleObj name="Equation" r:id="rId9" imgW="177646" imgH="190335" progId="Equation.DSMT4">
                  <p:embed/>
                  <p:pic>
                    <p:nvPicPr>
                      <p:cNvPr id="17" name="对象 1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577038" y="2437956"/>
                        <a:ext cx="297180" cy="312821"/>
                      </a:xfrm>
                      <a:prstGeom prst="rect">
                        <a:avLst/>
                      </a:prstGeom>
                      <a:noFill/>
                    </p:spPr>
                  </p:pic>
                </p:oleObj>
              </mc:Fallback>
            </mc:AlternateContent>
          </a:graphicData>
        </a:graphic>
      </p:graphicFrame>
      <p:sp>
        <p:nvSpPr>
          <p:cNvPr id="18" name="矩形 17"/>
          <p:cNvSpPr/>
          <p:nvPr/>
        </p:nvSpPr>
        <p:spPr>
          <a:xfrm>
            <a:off x="636780" y="3061614"/>
            <a:ext cx="2626040" cy="369332"/>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Times New Roman" panose="02020603050405020304" pitchFamily="18" charset="0"/>
              </a:rPr>
              <a:t>2</a:t>
            </a:r>
            <a:r>
              <a:rPr kumimoji="0" lang="zh-CN" altLang="zh-CN" sz="1800" b="1"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、寻求最小实现的步骤</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19" name="矩形 18"/>
          <p:cNvSpPr/>
          <p:nvPr/>
        </p:nvSpPr>
        <p:spPr>
          <a:xfrm>
            <a:off x="662068" y="3454979"/>
            <a:ext cx="7453232" cy="646331"/>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传递函数</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的一个实现</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为最小实现的充要条件是：</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既是能控的又是能观的。</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graphicFrame>
        <p:nvGraphicFramePr>
          <p:cNvPr id="21" name="对象 20"/>
          <p:cNvGraphicFramePr>
            <a:graphicFrameLocks noChangeAspect="1"/>
          </p:cNvGraphicFramePr>
          <p:nvPr>
            <p:extLst/>
          </p:nvPr>
        </p:nvGraphicFramePr>
        <p:xfrm>
          <a:off x="1945478" y="3524596"/>
          <a:ext cx="418671" cy="242389"/>
        </p:xfrm>
        <a:graphic>
          <a:graphicData uri="http://schemas.openxmlformats.org/presentationml/2006/ole">
            <mc:AlternateContent xmlns:mc="http://schemas.openxmlformats.org/markup-compatibility/2006">
              <mc:Choice xmlns:v="urn:schemas-microsoft-com:vml" Requires="v">
                <p:oleObj spid="_x0000_s412678" name="Equation" r:id="rId11" imgW="355292" imgH="203024" progId="Equation.DSMT4">
                  <p:embed/>
                </p:oleObj>
              </mc:Choice>
              <mc:Fallback>
                <p:oleObj name="Equation" r:id="rId11" imgW="355292" imgH="203024" progId="Equation.DSMT4">
                  <p:embed/>
                  <p:pic>
                    <p:nvPicPr>
                      <p:cNvPr id="21" name="对象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45478" y="3524596"/>
                        <a:ext cx="418671" cy="242389"/>
                      </a:xfrm>
                      <a:prstGeom prst="rect">
                        <a:avLst/>
                      </a:prstGeom>
                      <a:noFill/>
                    </p:spPr>
                  </p:pic>
                </p:oleObj>
              </mc:Fallback>
            </mc:AlternateContent>
          </a:graphicData>
        </a:graphic>
      </p:graphicFrame>
      <p:graphicFrame>
        <p:nvGraphicFramePr>
          <p:cNvPr id="23" name="对象 22"/>
          <p:cNvGraphicFramePr>
            <a:graphicFrameLocks noChangeAspect="1"/>
          </p:cNvGraphicFramePr>
          <p:nvPr>
            <p:extLst/>
          </p:nvPr>
        </p:nvGraphicFramePr>
        <p:xfrm>
          <a:off x="3448853" y="3454978"/>
          <a:ext cx="2307737" cy="355037"/>
        </p:xfrm>
        <a:graphic>
          <a:graphicData uri="http://schemas.openxmlformats.org/presentationml/2006/ole">
            <mc:AlternateContent xmlns:mc="http://schemas.openxmlformats.org/markup-compatibility/2006">
              <mc:Choice xmlns:v="urn:schemas-microsoft-com:vml" Requires="v">
                <p:oleObj spid="_x0000_s412679" name="Equation" r:id="rId12" imgW="1726451" imgH="266584" progId="Equation.DSMT4">
                  <p:embed/>
                </p:oleObj>
              </mc:Choice>
              <mc:Fallback>
                <p:oleObj name="Equation" r:id="rId12" imgW="1726451" imgH="266584" progId="Equation.DSMT4">
                  <p:embed/>
                  <p:pic>
                    <p:nvPicPr>
                      <p:cNvPr id="23" name="对象 2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448853" y="3454978"/>
                        <a:ext cx="2307737" cy="355037"/>
                      </a:xfrm>
                      <a:prstGeom prst="rect">
                        <a:avLst/>
                      </a:prstGeom>
                      <a:noFill/>
                    </p:spPr>
                  </p:pic>
                </p:oleObj>
              </mc:Fallback>
            </mc:AlternateContent>
          </a:graphicData>
        </a:graphic>
      </p:graphicFrame>
      <p:graphicFrame>
        <p:nvGraphicFramePr>
          <p:cNvPr id="25" name="对象 24"/>
          <p:cNvGraphicFramePr>
            <a:graphicFrameLocks noChangeAspect="1"/>
          </p:cNvGraphicFramePr>
          <p:nvPr>
            <p:extLst/>
          </p:nvPr>
        </p:nvGraphicFramePr>
        <p:xfrm>
          <a:off x="1293270" y="3779730"/>
          <a:ext cx="951344" cy="252889"/>
        </p:xfrm>
        <a:graphic>
          <a:graphicData uri="http://schemas.openxmlformats.org/presentationml/2006/ole">
            <mc:AlternateContent xmlns:mc="http://schemas.openxmlformats.org/markup-compatibility/2006">
              <mc:Choice xmlns:v="urn:schemas-microsoft-com:vml" Requires="v">
                <p:oleObj spid="_x0000_s412680" name="Equation" r:id="rId14" imgW="748975" imgH="203112" progId="Equation.DSMT4">
                  <p:embed/>
                </p:oleObj>
              </mc:Choice>
              <mc:Fallback>
                <p:oleObj name="Equation" r:id="rId14" imgW="748975" imgH="203112" progId="Equation.DSMT4">
                  <p:embed/>
                  <p:pic>
                    <p:nvPicPr>
                      <p:cNvPr id="25" name="对象 24"/>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293270" y="3779730"/>
                        <a:ext cx="951344" cy="252889"/>
                      </a:xfrm>
                      <a:prstGeom prst="rect">
                        <a:avLst/>
                      </a:prstGeom>
                      <a:noFill/>
                    </p:spPr>
                  </p:pic>
                </p:oleObj>
              </mc:Fallback>
            </mc:AlternateContent>
          </a:graphicData>
        </a:graphic>
      </p:graphicFrame>
      <p:sp>
        <p:nvSpPr>
          <p:cNvPr id="26" name="矩形 25"/>
          <p:cNvSpPr/>
          <p:nvPr/>
        </p:nvSpPr>
        <p:spPr>
          <a:xfrm>
            <a:off x="579118" y="4106317"/>
            <a:ext cx="7453232" cy="646331"/>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1</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）对于给定的</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，初选一种实现</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，一般选取能控标准型或能观标准型。</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graphicFrame>
        <p:nvGraphicFramePr>
          <p:cNvPr id="28" name="对象 27"/>
          <p:cNvGraphicFramePr>
            <a:graphicFrameLocks noChangeAspect="1"/>
          </p:cNvGraphicFramePr>
          <p:nvPr>
            <p:extLst/>
          </p:nvPr>
        </p:nvGraphicFramePr>
        <p:xfrm>
          <a:off x="2629824" y="4175194"/>
          <a:ext cx="452471" cy="261956"/>
        </p:xfrm>
        <a:graphic>
          <a:graphicData uri="http://schemas.openxmlformats.org/presentationml/2006/ole">
            <mc:AlternateContent xmlns:mc="http://schemas.openxmlformats.org/markup-compatibility/2006">
              <mc:Choice xmlns:v="urn:schemas-microsoft-com:vml" Requires="v">
                <p:oleObj spid="_x0000_s412681" name="Equation" r:id="rId16" imgW="355292" imgH="203024" progId="Equation.DSMT4">
                  <p:embed/>
                </p:oleObj>
              </mc:Choice>
              <mc:Fallback>
                <p:oleObj name="Equation" r:id="rId16" imgW="355292" imgH="203024" progId="Equation.DSMT4">
                  <p:embed/>
                  <p:pic>
                    <p:nvPicPr>
                      <p:cNvPr id="28" name="对象 2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29824" y="4175194"/>
                        <a:ext cx="452471" cy="261956"/>
                      </a:xfrm>
                      <a:prstGeom prst="rect">
                        <a:avLst/>
                      </a:prstGeom>
                      <a:noFill/>
                    </p:spPr>
                  </p:pic>
                </p:oleObj>
              </mc:Fallback>
            </mc:AlternateContent>
          </a:graphicData>
        </a:graphic>
      </p:graphicFrame>
      <p:graphicFrame>
        <p:nvGraphicFramePr>
          <p:cNvPr id="30" name="对象 29"/>
          <p:cNvGraphicFramePr>
            <a:graphicFrameLocks noChangeAspect="1"/>
          </p:cNvGraphicFramePr>
          <p:nvPr>
            <p:extLst/>
          </p:nvPr>
        </p:nvGraphicFramePr>
        <p:xfrm>
          <a:off x="4921321" y="4190424"/>
          <a:ext cx="985455" cy="261956"/>
        </p:xfrm>
        <a:graphic>
          <a:graphicData uri="http://schemas.openxmlformats.org/presentationml/2006/ole">
            <mc:AlternateContent xmlns:mc="http://schemas.openxmlformats.org/markup-compatibility/2006">
              <mc:Choice xmlns:v="urn:schemas-microsoft-com:vml" Requires="v">
                <p:oleObj spid="_x0000_s412682" name="Equation" r:id="rId17" imgW="748975" imgH="203112" progId="Equation.DSMT4">
                  <p:embed/>
                </p:oleObj>
              </mc:Choice>
              <mc:Fallback>
                <p:oleObj name="Equation" r:id="rId17" imgW="748975" imgH="203112" progId="Equation.DSMT4">
                  <p:embed/>
                  <p:pic>
                    <p:nvPicPr>
                      <p:cNvPr id="30" name="对象 29"/>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921321" y="4190424"/>
                        <a:ext cx="985455" cy="261956"/>
                      </a:xfrm>
                      <a:prstGeom prst="rect">
                        <a:avLst/>
                      </a:prstGeom>
                      <a:noFill/>
                    </p:spPr>
                  </p:pic>
                </p:oleObj>
              </mc:Fallback>
            </mc:AlternateContent>
          </a:graphicData>
        </a:graphic>
      </p:graphicFrame>
      <p:sp>
        <p:nvSpPr>
          <p:cNvPr id="31" name="矩形 30"/>
          <p:cNvSpPr/>
          <p:nvPr/>
        </p:nvSpPr>
        <p:spPr>
          <a:xfrm>
            <a:off x="579119" y="4729565"/>
            <a:ext cx="5884973" cy="369332"/>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2</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）对</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，找出其能控且能观的部分</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graphicFrame>
        <p:nvGraphicFramePr>
          <p:cNvPr id="33" name="对象 32"/>
          <p:cNvGraphicFramePr>
            <a:graphicFrameLocks noChangeAspect="1"/>
          </p:cNvGraphicFramePr>
          <p:nvPr>
            <p:extLst/>
          </p:nvPr>
        </p:nvGraphicFramePr>
        <p:xfrm>
          <a:off x="1733508" y="4810228"/>
          <a:ext cx="896317" cy="238262"/>
        </p:xfrm>
        <a:graphic>
          <a:graphicData uri="http://schemas.openxmlformats.org/presentationml/2006/ole">
            <mc:AlternateContent xmlns:mc="http://schemas.openxmlformats.org/markup-compatibility/2006">
              <mc:Choice xmlns:v="urn:schemas-microsoft-com:vml" Requires="v">
                <p:oleObj spid="_x0000_s412683" name="Equation" r:id="rId18" imgW="748975" imgH="203112" progId="Equation.DSMT4">
                  <p:embed/>
                </p:oleObj>
              </mc:Choice>
              <mc:Fallback>
                <p:oleObj name="Equation" r:id="rId18" imgW="748975" imgH="203112" progId="Equation.DSMT4">
                  <p:embed/>
                  <p:pic>
                    <p:nvPicPr>
                      <p:cNvPr id="33" name="对象 3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733508" y="4810228"/>
                        <a:ext cx="896317" cy="238262"/>
                      </a:xfrm>
                      <a:prstGeom prst="rect">
                        <a:avLst/>
                      </a:prstGeom>
                      <a:noFill/>
                    </p:spPr>
                  </p:pic>
                </p:oleObj>
              </mc:Fallback>
            </mc:AlternateContent>
          </a:graphicData>
        </a:graphic>
      </p:graphicFrame>
      <p:graphicFrame>
        <p:nvGraphicFramePr>
          <p:cNvPr id="35" name="对象 34"/>
          <p:cNvGraphicFramePr>
            <a:graphicFrameLocks noChangeAspect="1"/>
          </p:cNvGraphicFramePr>
          <p:nvPr>
            <p:extLst/>
          </p:nvPr>
        </p:nvGraphicFramePr>
        <p:xfrm>
          <a:off x="5481595" y="4767118"/>
          <a:ext cx="990920" cy="281372"/>
        </p:xfrm>
        <a:graphic>
          <a:graphicData uri="http://schemas.openxmlformats.org/presentationml/2006/ole">
            <mc:AlternateContent xmlns:mc="http://schemas.openxmlformats.org/markup-compatibility/2006">
              <mc:Choice xmlns:v="urn:schemas-microsoft-com:vml" Requires="v">
                <p:oleObj spid="_x0000_s412684" name="Equation" r:id="rId19" imgW="761669" imgH="228501" progId="Equation.DSMT4">
                  <p:embed/>
                </p:oleObj>
              </mc:Choice>
              <mc:Fallback>
                <p:oleObj name="Equation" r:id="rId19" imgW="761669" imgH="228501" progId="Equation.DSMT4">
                  <p:embed/>
                  <p:pic>
                    <p:nvPicPr>
                      <p:cNvPr id="35" name="对象 34"/>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481595" y="4767118"/>
                        <a:ext cx="990920" cy="281372"/>
                      </a:xfrm>
                      <a:prstGeom prst="rect">
                        <a:avLst/>
                      </a:prstGeom>
                      <a:noFill/>
                    </p:spPr>
                  </p:pic>
                </p:oleObj>
              </mc:Fallback>
            </mc:AlternateContent>
          </a:graphicData>
        </a:graphic>
      </p:graphicFrame>
      <p:sp>
        <p:nvSpPr>
          <p:cNvPr id="36" name="矩形 35"/>
          <p:cNvSpPr/>
          <p:nvPr/>
        </p:nvSpPr>
        <p:spPr>
          <a:xfrm>
            <a:off x="689018" y="5141927"/>
            <a:ext cx="3185487" cy="369332"/>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那么此实现就是最小实现。</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6" name="页脚占位符 5"/>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第五章 </a:t>
            </a: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系统的进一步讨论</a:t>
            </a:r>
          </a:p>
        </p:txBody>
      </p:sp>
      <p:sp>
        <p:nvSpPr>
          <p:cNvPr id="7" name="灯片编号占位符 6"/>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4790872-7B6D-45AA-881F-F28B513D78B5}"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508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7680171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par>
                                <p:cTn id="13" presetID="10" presetClass="entr" presetSubtype="0" fill="hold" nodeType="with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500"/>
                                        <p:tgtEl>
                                          <p:spTgt spid="11"/>
                                        </p:tgtEl>
                                      </p:cBhvr>
                                    </p:animEffect>
                                  </p:childTnLst>
                                </p:cTn>
                              </p:par>
                              <p:par>
                                <p:cTn id="16" presetID="10" presetClass="entr" presetSubtype="0" fill="hold" nodeType="withEffect">
                                  <p:stCondLst>
                                    <p:cond delay="0"/>
                                  </p:stCondLst>
                                  <p:childTnLst>
                                    <p:set>
                                      <p:cBhvr>
                                        <p:cTn id="17" dur="1" fill="hold">
                                          <p:stCondLst>
                                            <p:cond delay="0"/>
                                          </p:stCondLst>
                                        </p:cTn>
                                        <p:tgtEl>
                                          <p:spTgt spid="15"/>
                                        </p:tgtEl>
                                        <p:attrNameLst>
                                          <p:attrName>style.visibility</p:attrName>
                                        </p:attrNameLst>
                                      </p:cBhvr>
                                      <p:to>
                                        <p:strVal val="visible"/>
                                      </p:to>
                                    </p:set>
                                    <p:animEffect transition="in" filter="fade">
                                      <p:cBhvr>
                                        <p:cTn id="18" dur="500"/>
                                        <p:tgtEl>
                                          <p:spTgt spid="15"/>
                                        </p:tgtEl>
                                      </p:cBhvr>
                                    </p:animEffect>
                                  </p:childTnLst>
                                </p:cTn>
                              </p:par>
                              <p:par>
                                <p:cTn id="19" presetID="10" presetClass="entr" presetSubtype="0" fill="hold" nodeType="with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fade">
                                      <p:cBhvr>
                                        <p:cTn id="21" dur="500"/>
                                        <p:tgtEl>
                                          <p:spTgt spid="13"/>
                                        </p:tgtEl>
                                      </p:cBhvr>
                                    </p:animEffect>
                                  </p:childTnLst>
                                </p:cTn>
                              </p:par>
                              <p:par>
                                <p:cTn id="22" presetID="10" presetClass="entr" presetSubtype="0" fill="hold" nodeType="withEffect">
                                  <p:stCondLst>
                                    <p:cond delay="0"/>
                                  </p:stCondLst>
                                  <p:childTnLst>
                                    <p:set>
                                      <p:cBhvr>
                                        <p:cTn id="23" dur="1" fill="hold">
                                          <p:stCondLst>
                                            <p:cond delay="0"/>
                                          </p:stCondLst>
                                        </p:cTn>
                                        <p:tgtEl>
                                          <p:spTgt spid="17"/>
                                        </p:tgtEl>
                                        <p:attrNameLst>
                                          <p:attrName>style.visibility</p:attrName>
                                        </p:attrNameLst>
                                      </p:cBhvr>
                                      <p:to>
                                        <p:strVal val="visible"/>
                                      </p:to>
                                    </p:set>
                                    <p:animEffect transition="in" filter="fade">
                                      <p:cBhvr>
                                        <p:cTn id="24" dur="500"/>
                                        <p:tgtEl>
                                          <p:spTgt spid="17"/>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18"/>
                                        </p:tgtEl>
                                        <p:attrNameLst>
                                          <p:attrName>style.visibility</p:attrName>
                                        </p:attrNameLst>
                                      </p:cBhvr>
                                      <p:to>
                                        <p:strVal val="visible"/>
                                      </p:to>
                                    </p:set>
                                    <p:animEffect transition="in" filter="fade">
                                      <p:cBhvr>
                                        <p:cTn id="29" dur="500"/>
                                        <p:tgtEl>
                                          <p:spTgt spid="18"/>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nodeType="clickEffect">
                                  <p:stCondLst>
                                    <p:cond delay="0"/>
                                  </p:stCondLst>
                                  <p:childTnLst>
                                    <p:set>
                                      <p:cBhvr>
                                        <p:cTn id="33" dur="1" fill="hold">
                                          <p:stCondLst>
                                            <p:cond delay="0"/>
                                          </p:stCondLst>
                                        </p:cTn>
                                        <p:tgtEl>
                                          <p:spTgt spid="21"/>
                                        </p:tgtEl>
                                        <p:attrNameLst>
                                          <p:attrName>style.visibility</p:attrName>
                                        </p:attrNameLst>
                                      </p:cBhvr>
                                      <p:to>
                                        <p:strVal val="visible"/>
                                      </p:to>
                                    </p:set>
                                    <p:animEffect transition="in" filter="fade">
                                      <p:cBhvr>
                                        <p:cTn id="34" dur="500"/>
                                        <p:tgtEl>
                                          <p:spTgt spid="21"/>
                                        </p:tgtEl>
                                      </p:cBhvr>
                                    </p:animEffect>
                                  </p:childTnLst>
                                </p:cTn>
                              </p:par>
                              <p:par>
                                <p:cTn id="35" presetID="10" presetClass="entr" presetSubtype="0" fill="hold" nodeType="withEffect">
                                  <p:stCondLst>
                                    <p:cond delay="0"/>
                                  </p:stCondLst>
                                  <p:childTnLst>
                                    <p:set>
                                      <p:cBhvr>
                                        <p:cTn id="36" dur="1" fill="hold">
                                          <p:stCondLst>
                                            <p:cond delay="0"/>
                                          </p:stCondLst>
                                        </p:cTn>
                                        <p:tgtEl>
                                          <p:spTgt spid="23"/>
                                        </p:tgtEl>
                                        <p:attrNameLst>
                                          <p:attrName>style.visibility</p:attrName>
                                        </p:attrNameLst>
                                      </p:cBhvr>
                                      <p:to>
                                        <p:strVal val="visible"/>
                                      </p:to>
                                    </p:set>
                                    <p:animEffect transition="in" filter="fade">
                                      <p:cBhvr>
                                        <p:cTn id="37" dur="500"/>
                                        <p:tgtEl>
                                          <p:spTgt spid="23"/>
                                        </p:tgtEl>
                                      </p:cBhvr>
                                    </p:animEffect>
                                  </p:childTnLst>
                                </p:cTn>
                              </p:par>
                              <p:par>
                                <p:cTn id="38" presetID="10" presetClass="entr" presetSubtype="0" fill="hold" nodeType="withEffect">
                                  <p:stCondLst>
                                    <p:cond delay="0"/>
                                  </p:stCondLst>
                                  <p:childTnLst>
                                    <p:set>
                                      <p:cBhvr>
                                        <p:cTn id="39" dur="1" fill="hold">
                                          <p:stCondLst>
                                            <p:cond delay="0"/>
                                          </p:stCondLst>
                                        </p:cTn>
                                        <p:tgtEl>
                                          <p:spTgt spid="25"/>
                                        </p:tgtEl>
                                        <p:attrNameLst>
                                          <p:attrName>style.visibility</p:attrName>
                                        </p:attrNameLst>
                                      </p:cBhvr>
                                      <p:to>
                                        <p:strVal val="visible"/>
                                      </p:to>
                                    </p:set>
                                    <p:animEffect transition="in" filter="fade">
                                      <p:cBhvr>
                                        <p:cTn id="40" dur="500"/>
                                        <p:tgtEl>
                                          <p:spTgt spid="25"/>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19"/>
                                        </p:tgtEl>
                                        <p:attrNameLst>
                                          <p:attrName>style.visibility</p:attrName>
                                        </p:attrNameLst>
                                      </p:cBhvr>
                                      <p:to>
                                        <p:strVal val="visible"/>
                                      </p:to>
                                    </p:set>
                                    <p:animEffect transition="in" filter="fade">
                                      <p:cBhvr>
                                        <p:cTn id="43" dur="500"/>
                                        <p:tgtEl>
                                          <p:spTgt spid="19"/>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26"/>
                                        </p:tgtEl>
                                        <p:attrNameLst>
                                          <p:attrName>style.visibility</p:attrName>
                                        </p:attrNameLst>
                                      </p:cBhvr>
                                      <p:to>
                                        <p:strVal val="visible"/>
                                      </p:to>
                                    </p:set>
                                    <p:animEffect transition="in" filter="fade">
                                      <p:cBhvr>
                                        <p:cTn id="48" dur="500"/>
                                        <p:tgtEl>
                                          <p:spTgt spid="26"/>
                                        </p:tgtEl>
                                      </p:cBhvr>
                                    </p:animEffect>
                                  </p:childTnLst>
                                </p:cTn>
                              </p:par>
                              <p:par>
                                <p:cTn id="49" presetID="10" presetClass="entr" presetSubtype="0" fill="hold" nodeType="withEffect">
                                  <p:stCondLst>
                                    <p:cond delay="0"/>
                                  </p:stCondLst>
                                  <p:childTnLst>
                                    <p:set>
                                      <p:cBhvr>
                                        <p:cTn id="50" dur="1" fill="hold">
                                          <p:stCondLst>
                                            <p:cond delay="0"/>
                                          </p:stCondLst>
                                        </p:cTn>
                                        <p:tgtEl>
                                          <p:spTgt spid="28"/>
                                        </p:tgtEl>
                                        <p:attrNameLst>
                                          <p:attrName>style.visibility</p:attrName>
                                        </p:attrNameLst>
                                      </p:cBhvr>
                                      <p:to>
                                        <p:strVal val="visible"/>
                                      </p:to>
                                    </p:set>
                                    <p:animEffect transition="in" filter="fade">
                                      <p:cBhvr>
                                        <p:cTn id="51" dur="500"/>
                                        <p:tgtEl>
                                          <p:spTgt spid="28"/>
                                        </p:tgtEl>
                                      </p:cBhvr>
                                    </p:animEffect>
                                  </p:childTnLst>
                                </p:cTn>
                              </p:par>
                              <p:par>
                                <p:cTn id="52" presetID="10" presetClass="entr" presetSubtype="0" fill="hold" nodeType="withEffect">
                                  <p:stCondLst>
                                    <p:cond delay="0"/>
                                  </p:stCondLst>
                                  <p:childTnLst>
                                    <p:set>
                                      <p:cBhvr>
                                        <p:cTn id="53" dur="1" fill="hold">
                                          <p:stCondLst>
                                            <p:cond delay="0"/>
                                          </p:stCondLst>
                                        </p:cTn>
                                        <p:tgtEl>
                                          <p:spTgt spid="30"/>
                                        </p:tgtEl>
                                        <p:attrNameLst>
                                          <p:attrName>style.visibility</p:attrName>
                                        </p:attrNameLst>
                                      </p:cBhvr>
                                      <p:to>
                                        <p:strVal val="visible"/>
                                      </p:to>
                                    </p:set>
                                    <p:animEffect transition="in" filter="fade">
                                      <p:cBhvr>
                                        <p:cTn id="54" dur="500"/>
                                        <p:tgtEl>
                                          <p:spTgt spid="30"/>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0" nodeType="clickEffect">
                                  <p:stCondLst>
                                    <p:cond delay="0"/>
                                  </p:stCondLst>
                                  <p:childTnLst>
                                    <p:set>
                                      <p:cBhvr>
                                        <p:cTn id="58" dur="1" fill="hold">
                                          <p:stCondLst>
                                            <p:cond delay="0"/>
                                          </p:stCondLst>
                                        </p:cTn>
                                        <p:tgtEl>
                                          <p:spTgt spid="31"/>
                                        </p:tgtEl>
                                        <p:attrNameLst>
                                          <p:attrName>style.visibility</p:attrName>
                                        </p:attrNameLst>
                                      </p:cBhvr>
                                      <p:to>
                                        <p:strVal val="visible"/>
                                      </p:to>
                                    </p:set>
                                    <p:animEffect transition="in" filter="fade">
                                      <p:cBhvr>
                                        <p:cTn id="59" dur="500"/>
                                        <p:tgtEl>
                                          <p:spTgt spid="31"/>
                                        </p:tgtEl>
                                      </p:cBhvr>
                                    </p:animEffect>
                                  </p:childTnLst>
                                </p:cTn>
                              </p:par>
                              <p:par>
                                <p:cTn id="60" presetID="10" presetClass="entr" presetSubtype="0" fill="hold" nodeType="withEffect">
                                  <p:stCondLst>
                                    <p:cond delay="0"/>
                                  </p:stCondLst>
                                  <p:childTnLst>
                                    <p:set>
                                      <p:cBhvr>
                                        <p:cTn id="61" dur="1" fill="hold">
                                          <p:stCondLst>
                                            <p:cond delay="0"/>
                                          </p:stCondLst>
                                        </p:cTn>
                                        <p:tgtEl>
                                          <p:spTgt spid="33"/>
                                        </p:tgtEl>
                                        <p:attrNameLst>
                                          <p:attrName>style.visibility</p:attrName>
                                        </p:attrNameLst>
                                      </p:cBhvr>
                                      <p:to>
                                        <p:strVal val="visible"/>
                                      </p:to>
                                    </p:set>
                                    <p:animEffect transition="in" filter="fade">
                                      <p:cBhvr>
                                        <p:cTn id="62" dur="500"/>
                                        <p:tgtEl>
                                          <p:spTgt spid="33"/>
                                        </p:tgtEl>
                                      </p:cBhvr>
                                    </p:animEffect>
                                  </p:childTnLst>
                                </p:cTn>
                              </p:par>
                              <p:par>
                                <p:cTn id="63" presetID="10" presetClass="entr" presetSubtype="0" fill="hold" nodeType="withEffect">
                                  <p:stCondLst>
                                    <p:cond delay="0"/>
                                  </p:stCondLst>
                                  <p:childTnLst>
                                    <p:set>
                                      <p:cBhvr>
                                        <p:cTn id="64" dur="1" fill="hold">
                                          <p:stCondLst>
                                            <p:cond delay="0"/>
                                          </p:stCondLst>
                                        </p:cTn>
                                        <p:tgtEl>
                                          <p:spTgt spid="35"/>
                                        </p:tgtEl>
                                        <p:attrNameLst>
                                          <p:attrName>style.visibility</p:attrName>
                                        </p:attrNameLst>
                                      </p:cBhvr>
                                      <p:to>
                                        <p:strVal val="visible"/>
                                      </p:to>
                                    </p:set>
                                    <p:animEffect transition="in" filter="fade">
                                      <p:cBhvr>
                                        <p:cTn id="65" dur="500"/>
                                        <p:tgtEl>
                                          <p:spTgt spid="35"/>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nodeType="clickEffect">
                                  <p:stCondLst>
                                    <p:cond delay="0"/>
                                  </p:stCondLst>
                                  <p:childTnLst>
                                    <p:set>
                                      <p:cBhvr>
                                        <p:cTn id="69" dur="1" fill="hold">
                                          <p:stCondLst>
                                            <p:cond delay="0"/>
                                          </p:stCondLst>
                                        </p:cTn>
                                        <p:tgtEl>
                                          <p:spTgt spid="36">
                                            <p:txEl>
                                              <p:pRg st="0" end="0"/>
                                            </p:txEl>
                                          </p:spTgt>
                                        </p:tgtEl>
                                        <p:attrNameLst>
                                          <p:attrName>style.visibility</p:attrName>
                                        </p:attrNameLst>
                                      </p:cBhvr>
                                      <p:to>
                                        <p:strVal val="visible"/>
                                      </p:to>
                                    </p:set>
                                    <p:animEffect transition="in" filter="fade">
                                      <p:cBhvr>
                                        <p:cTn id="70" dur="500"/>
                                        <p:tgtEl>
                                          <p:spTgt spid="3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9" grpId="0"/>
      <p:bldP spid="18" grpId="0"/>
      <p:bldP spid="19" grpId="0"/>
      <p:bldP spid="26" grpId="0"/>
      <p:bldP spid="31" grpId="0"/>
    </p:bldLst>
  </p:timing>
</p:sld>
</file>

<file path=ppt/slides/slide5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03272" y="1301681"/>
            <a:ext cx="4317318" cy="369332"/>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例</a:t>
            </a:r>
            <a:r>
              <a:rPr kumimoji="0" lang="en-US" altLang="zh-CN" sz="1800" b="1"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5-3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试求传递阵</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的最小实现。</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graphicFrame>
        <p:nvGraphicFramePr>
          <p:cNvPr id="6" name="对象 5"/>
          <p:cNvGraphicFramePr>
            <a:graphicFrameLocks noChangeAspect="1"/>
          </p:cNvGraphicFramePr>
          <p:nvPr>
            <p:extLst/>
          </p:nvPr>
        </p:nvGraphicFramePr>
        <p:xfrm>
          <a:off x="2217420" y="1370000"/>
          <a:ext cx="480060" cy="277930"/>
        </p:xfrm>
        <a:graphic>
          <a:graphicData uri="http://schemas.openxmlformats.org/presentationml/2006/ole">
            <mc:AlternateContent xmlns:mc="http://schemas.openxmlformats.org/markup-compatibility/2006">
              <mc:Choice xmlns:v="urn:schemas-microsoft-com:vml" Requires="v">
                <p:oleObj spid="_x0000_s413698" name="Equation" r:id="rId3" imgW="355292" imgH="203024" progId="Equation.DSMT4">
                  <p:embed/>
                </p:oleObj>
              </mc:Choice>
              <mc:Fallback>
                <p:oleObj name="Equation" r:id="rId3" imgW="355292" imgH="203024"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17420" y="1370000"/>
                        <a:ext cx="480060" cy="277930"/>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1941672" y="1874520"/>
          <a:ext cx="3690986" cy="692944"/>
        </p:xfrm>
        <a:graphic>
          <a:graphicData uri="http://schemas.openxmlformats.org/presentationml/2006/ole">
            <mc:AlternateContent xmlns:mc="http://schemas.openxmlformats.org/markup-compatibility/2006">
              <mc:Choice xmlns:v="urn:schemas-microsoft-com:vml" Requires="v">
                <p:oleObj spid="_x0000_s413699" name="Equation" r:id="rId5" imgW="2489200" imgH="469900" progId="Equation.DSMT4">
                  <p:embed/>
                </p:oleObj>
              </mc:Choice>
              <mc:Fallback>
                <p:oleObj name="Equation" r:id="rId5" imgW="2489200" imgH="46990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41672" y="1874520"/>
                        <a:ext cx="3690986" cy="692944"/>
                      </a:xfrm>
                      <a:prstGeom prst="rect">
                        <a:avLst/>
                      </a:prstGeom>
                      <a:noFill/>
                    </p:spPr>
                  </p:pic>
                </p:oleObj>
              </mc:Fallback>
            </mc:AlternateContent>
          </a:graphicData>
        </a:graphic>
      </p:graphicFrame>
      <p:sp>
        <p:nvSpPr>
          <p:cNvPr id="9" name="矩形 8"/>
          <p:cNvSpPr/>
          <p:nvPr/>
        </p:nvSpPr>
        <p:spPr>
          <a:xfrm>
            <a:off x="602845" y="2753289"/>
            <a:ext cx="782587"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解</a:t>
            </a:r>
            <a:r>
              <a:rPr kumimoji="0" lang="zh-CN" altLang="zh-CN" sz="135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a:t>
            </a:r>
            <a:r>
              <a:rPr kumimoji="0" lang="en-US" altLang="zh-CN" sz="135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     </a:t>
            </a:r>
            <a:endParaRPr kumimoji="0" lang="zh-CN" altLang="en-US" sz="135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10" name="矩形 9"/>
          <p:cNvSpPr/>
          <p:nvPr/>
        </p:nvSpPr>
        <p:spPr>
          <a:xfrm>
            <a:off x="973859" y="2753291"/>
            <a:ext cx="2307974"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将</a:t>
            </a:r>
            <a:r>
              <a:rPr kumimoji="0" lang="en-US"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        </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写成标准形式：</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2" name="对象 11"/>
          <p:cNvGraphicFramePr>
            <a:graphicFrameLocks noChangeAspect="1"/>
          </p:cNvGraphicFramePr>
          <p:nvPr>
            <p:extLst/>
          </p:nvPr>
        </p:nvGraphicFramePr>
        <p:xfrm>
          <a:off x="1291660" y="2807334"/>
          <a:ext cx="411371" cy="238162"/>
        </p:xfrm>
        <a:graphic>
          <a:graphicData uri="http://schemas.openxmlformats.org/presentationml/2006/ole">
            <mc:AlternateContent xmlns:mc="http://schemas.openxmlformats.org/markup-compatibility/2006">
              <mc:Choice xmlns:v="urn:schemas-microsoft-com:vml" Requires="v">
                <p:oleObj spid="_x0000_s413700" name="Equation" r:id="rId7" imgW="355292" imgH="203024" progId="Equation.DSMT4">
                  <p:embed/>
                </p:oleObj>
              </mc:Choice>
              <mc:Fallback>
                <p:oleObj name="Equation" r:id="rId7" imgW="355292" imgH="203024" progId="Equation.DSMT4">
                  <p:embed/>
                  <p:pic>
                    <p:nvPicPr>
                      <p:cNvPr id="12" name="对象 1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91660" y="2807334"/>
                        <a:ext cx="411371" cy="238162"/>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1438752" y="3153582"/>
          <a:ext cx="5830529" cy="628911"/>
        </p:xfrm>
        <a:graphic>
          <a:graphicData uri="http://schemas.openxmlformats.org/presentationml/2006/ole">
            <mc:AlternateContent xmlns:mc="http://schemas.openxmlformats.org/markup-compatibility/2006">
              <mc:Choice xmlns:v="urn:schemas-microsoft-com:vml" Requires="v">
                <p:oleObj spid="_x0000_s413701" name="Equation" r:id="rId8" imgW="4241800" imgH="457200" progId="Equation.DSMT4">
                  <p:embed/>
                </p:oleObj>
              </mc:Choice>
              <mc:Fallback>
                <p:oleObj name="Equation" r:id="rId8" imgW="4241800" imgH="457200" progId="Equation.DSMT4">
                  <p:embed/>
                  <p:pic>
                    <p:nvPicPr>
                      <p:cNvPr id="14" name="对象 1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438752" y="3153582"/>
                        <a:ext cx="5830529" cy="628911"/>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1438752" y="3836536"/>
          <a:ext cx="5517802" cy="442943"/>
        </p:xfrm>
        <a:graphic>
          <a:graphicData uri="http://schemas.openxmlformats.org/presentationml/2006/ole">
            <mc:AlternateContent xmlns:mc="http://schemas.openxmlformats.org/markup-compatibility/2006">
              <mc:Choice xmlns:v="urn:schemas-microsoft-com:vml" Requires="v">
                <p:oleObj spid="_x0000_s413702" name="Equation" r:id="rId10" imgW="4152900" imgH="330200" progId="Equation.DSMT4">
                  <p:embed/>
                </p:oleObj>
              </mc:Choice>
              <mc:Fallback>
                <p:oleObj name="Equation" r:id="rId10" imgW="4152900" imgH="330200" progId="Equation.DSMT4">
                  <p:embed/>
                  <p:pic>
                    <p:nvPicPr>
                      <p:cNvPr id="16" name="对象 1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438752" y="3836536"/>
                        <a:ext cx="5517802" cy="442943"/>
                      </a:xfrm>
                      <a:prstGeom prst="rect">
                        <a:avLst/>
                      </a:prstGeom>
                      <a:noFill/>
                    </p:spPr>
                  </p:pic>
                </p:oleObj>
              </mc:Fallback>
            </mc:AlternateContent>
          </a:graphicData>
        </a:graphic>
      </p:graphicFrame>
      <p:sp>
        <p:nvSpPr>
          <p:cNvPr id="17" name="矩形 16"/>
          <p:cNvSpPr/>
          <p:nvPr/>
        </p:nvSpPr>
        <p:spPr>
          <a:xfrm>
            <a:off x="435709" y="4481419"/>
            <a:ext cx="7523886" cy="923330"/>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由于</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p=2</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q=1</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n=3</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（为传递函数阵特征多项式的阶数）</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能控型实现为</a:t>
            </a:r>
            <a:r>
              <a:rPr kumimoji="0" lang="en-US" altLang="zh-CN" sz="1800" b="0" i="0" u="none" strike="noStrike" kern="100" cap="none" spc="0" normalizeH="0" baseline="0" noProof="0" dirty="0" err="1">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np</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=6</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维，能观型实现维</a:t>
            </a:r>
            <a:r>
              <a:rPr kumimoji="0" lang="en-US" altLang="zh-CN" sz="1800" b="0" i="0" u="none" strike="noStrike" kern="100" cap="none" spc="0" normalizeH="0" baseline="0" noProof="0" dirty="0" err="1">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nq</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=3</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维，故宜采用能观标准型实现。</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5" name="页脚占位符 4"/>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第五章 </a:t>
            </a: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系统的进一步讨论</a:t>
            </a:r>
          </a:p>
        </p:txBody>
      </p:sp>
      <p:sp>
        <p:nvSpPr>
          <p:cNvPr id="7" name="灯片编号占位符 6"/>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4790872-7B6D-45AA-881F-F28B513D78B5}"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509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26344692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nodeType="withEffect">
                                  <p:stCondLst>
                                    <p:cond delay="0"/>
                                  </p:stCondLst>
                                  <p:childTnLst>
                                    <p:set>
                                      <p:cBhvr>
                                        <p:cTn id="9" dur="1" fill="hold">
                                          <p:stCondLst>
                                            <p:cond delay="0"/>
                                          </p:stCondLst>
                                        </p:cTn>
                                        <p:tgtEl>
                                          <p:spTgt spid="12"/>
                                        </p:tgtEl>
                                        <p:attrNameLst>
                                          <p:attrName>style.visibility</p:attrName>
                                        </p:attrNameLst>
                                      </p:cBhvr>
                                      <p:to>
                                        <p:strVal val="visible"/>
                                      </p:to>
                                    </p:set>
                                    <p:animEffect transition="in" filter="fade">
                                      <p:cBhvr>
                                        <p:cTn id="10" dur="500"/>
                                        <p:tgtEl>
                                          <p:spTgt spid="12"/>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fade">
                                      <p:cBhvr>
                                        <p:cTn id="13" dur="500"/>
                                        <p:tgtEl>
                                          <p:spTgt spid="10"/>
                                        </p:tgtEl>
                                      </p:cBhvr>
                                    </p:animEffect>
                                  </p:childTnLst>
                                </p:cTn>
                              </p:par>
                              <p:par>
                                <p:cTn id="14" presetID="10" presetClass="entr" presetSubtype="0" fill="hold" nodeType="withEffect">
                                  <p:stCondLst>
                                    <p:cond delay="0"/>
                                  </p:stCondLst>
                                  <p:childTnLst>
                                    <p:set>
                                      <p:cBhvr>
                                        <p:cTn id="15" dur="1" fill="hold">
                                          <p:stCondLst>
                                            <p:cond delay="0"/>
                                          </p:stCondLst>
                                        </p:cTn>
                                        <p:tgtEl>
                                          <p:spTgt spid="14"/>
                                        </p:tgtEl>
                                        <p:attrNameLst>
                                          <p:attrName>style.visibility</p:attrName>
                                        </p:attrNameLst>
                                      </p:cBhvr>
                                      <p:to>
                                        <p:strVal val="visible"/>
                                      </p:to>
                                    </p:set>
                                    <p:animEffect transition="in" filter="fade">
                                      <p:cBhvr>
                                        <p:cTn id="16" dur="500"/>
                                        <p:tgtEl>
                                          <p:spTgt spid="14"/>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nodeType="clickEffect">
                                  <p:stCondLst>
                                    <p:cond delay="0"/>
                                  </p:stCondLst>
                                  <p:childTnLst>
                                    <p:set>
                                      <p:cBhvr>
                                        <p:cTn id="20" dur="1" fill="hold">
                                          <p:stCondLst>
                                            <p:cond delay="0"/>
                                          </p:stCondLst>
                                        </p:cTn>
                                        <p:tgtEl>
                                          <p:spTgt spid="16"/>
                                        </p:tgtEl>
                                        <p:attrNameLst>
                                          <p:attrName>style.visibility</p:attrName>
                                        </p:attrNameLst>
                                      </p:cBhvr>
                                      <p:to>
                                        <p:strVal val="visible"/>
                                      </p:to>
                                    </p:set>
                                    <p:animEffect transition="in" filter="fade">
                                      <p:cBhvr>
                                        <p:cTn id="21" dur="500"/>
                                        <p:tgtEl>
                                          <p:spTgt spid="16"/>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7"/>
                                        </p:tgtEl>
                                        <p:attrNameLst>
                                          <p:attrName>style.visibility</p:attrName>
                                        </p:attrNameLst>
                                      </p:cBhvr>
                                      <p:to>
                                        <p:strVal val="visible"/>
                                      </p:to>
                                    </p:set>
                                    <p:animEffect transition="in" filter="fade">
                                      <p:cBhvr>
                                        <p:cTn id="26"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7" grpId="0"/>
    </p:bldLst>
  </p:timing>
</p:sld>
</file>

<file path=ppt/slides/slide5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对象 4"/>
          <p:cNvGraphicFramePr>
            <a:graphicFrameLocks noChangeAspect="1"/>
          </p:cNvGraphicFramePr>
          <p:nvPr>
            <p:extLst/>
          </p:nvPr>
        </p:nvGraphicFramePr>
        <p:xfrm>
          <a:off x="1520190" y="1485900"/>
          <a:ext cx="4825585" cy="1421490"/>
        </p:xfrm>
        <a:graphic>
          <a:graphicData uri="http://schemas.openxmlformats.org/presentationml/2006/ole">
            <mc:AlternateContent xmlns:mc="http://schemas.openxmlformats.org/markup-compatibility/2006">
              <mc:Choice xmlns:v="urn:schemas-microsoft-com:vml" Requires="v">
                <p:oleObj spid="_x0000_s414722" name="Equation" r:id="rId3" imgW="3683000" imgH="1092200" progId="Equation.DSMT4">
                  <p:embed/>
                </p:oleObj>
              </mc:Choice>
              <mc:Fallback>
                <p:oleObj name="Equation" r:id="rId3" imgW="3683000" imgH="1092200" progId="Equation.DSMT4">
                  <p:embed/>
                  <p:pic>
                    <p:nvPicPr>
                      <p:cNvPr id="5" name="对象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20190" y="1485900"/>
                        <a:ext cx="4825585" cy="1421490"/>
                      </a:xfrm>
                      <a:prstGeom prst="rect">
                        <a:avLst/>
                      </a:prstGeom>
                      <a:noFill/>
                    </p:spPr>
                  </p:pic>
                </p:oleObj>
              </mc:Fallback>
            </mc:AlternateContent>
          </a:graphicData>
        </a:graphic>
      </p:graphicFrame>
      <p:sp>
        <p:nvSpPr>
          <p:cNvPr id="6" name="矩形 5"/>
          <p:cNvSpPr/>
          <p:nvPr/>
        </p:nvSpPr>
        <p:spPr>
          <a:xfrm>
            <a:off x="308610" y="3171757"/>
            <a:ext cx="7909560" cy="646331"/>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判断</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的能控性（因为是能观标准型，所以肯定能观，只需检验能控性）</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graphicFrame>
        <p:nvGraphicFramePr>
          <p:cNvPr id="8" name="对象 7"/>
          <p:cNvGraphicFramePr>
            <a:graphicFrameLocks noChangeAspect="1"/>
          </p:cNvGraphicFramePr>
          <p:nvPr>
            <p:extLst/>
          </p:nvPr>
        </p:nvGraphicFramePr>
        <p:xfrm>
          <a:off x="1091565" y="3171757"/>
          <a:ext cx="1540199" cy="358881"/>
        </p:xfrm>
        <a:graphic>
          <a:graphicData uri="http://schemas.openxmlformats.org/presentationml/2006/ole">
            <mc:AlternateContent xmlns:mc="http://schemas.openxmlformats.org/markup-compatibility/2006">
              <mc:Choice xmlns:v="urn:schemas-microsoft-com:vml" Requires="v">
                <p:oleObj spid="_x0000_s414723" name="Equation" r:id="rId5" imgW="977900" imgH="228600" progId="Equation.DSMT4">
                  <p:embed/>
                </p:oleObj>
              </mc:Choice>
              <mc:Fallback>
                <p:oleObj name="Equation" r:id="rId5" imgW="977900" imgH="22860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91565" y="3171757"/>
                        <a:ext cx="1540199" cy="358881"/>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1520190" y="3795005"/>
          <a:ext cx="5200654" cy="1118420"/>
        </p:xfrm>
        <a:graphic>
          <a:graphicData uri="http://schemas.openxmlformats.org/presentationml/2006/ole">
            <mc:AlternateContent xmlns:mc="http://schemas.openxmlformats.org/markup-compatibility/2006">
              <mc:Choice xmlns:v="urn:schemas-microsoft-com:vml" Requires="v">
                <p:oleObj spid="_x0000_s414724" name="Equation" r:id="rId7" imgW="3543300" imgH="762000" progId="Equation.DSMT4">
                  <p:embed/>
                </p:oleObj>
              </mc:Choice>
              <mc:Fallback>
                <p:oleObj name="Equation" r:id="rId7" imgW="3543300" imgH="762000"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520190" y="3795005"/>
                        <a:ext cx="5200654" cy="1118420"/>
                      </a:xfrm>
                      <a:prstGeom prst="rect">
                        <a:avLst/>
                      </a:prstGeom>
                      <a:noFill/>
                    </p:spPr>
                  </p:pic>
                </p:oleObj>
              </mc:Fallback>
            </mc:AlternateContent>
          </a:graphicData>
        </a:graphic>
      </p:graphicFrame>
      <p:sp>
        <p:nvSpPr>
          <p:cNvPr id="11" name="矩形 10"/>
          <p:cNvSpPr/>
          <p:nvPr/>
        </p:nvSpPr>
        <p:spPr>
          <a:xfrm>
            <a:off x="770579" y="5118719"/>
            <a:ext cx="3185487" cy="369332"/>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能控。所以为其最小实现。</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4" name="页脚占位符 3"/>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第五章 </a:t>
            </a: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系统的进一步讨论</a:t>
            </a:r>
          </a:p>
        </p:txBody>
      </p:sp>
      <p:sp>
        <p:nvSpPr>
          <p:cNvPr id="9" name="灯片编号占位符 8"/>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4790872-7B6D-45AA-881F-F28B513D78B5}"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510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8832851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par>
                                <p:cTn id="11" presetID="10" presetClass="entr" presetSubtype="0" fill="hold" nodeType="with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fade">
                                      <p:cBhvr>
                                        <p:cTn id="13" dur="500"/>
                                        <p:tgtEl>
                                          <p:spTgt spid="10"/>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fade">
                                      <p:cBhvr>
                                        <p:cTn id="16"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1" grpId="0"/>
    </p:bldLst>
  </p:timing>
</p:sld>
</file>

<file path=ppt/slides/slide511.xml><?xml version="1.0" encoding="utf-8"?>
<p:sld xmlns:a="http://schemas.openxmlformats.org/drawingml/2006/main" xmlns:r="http://schemas.openxmlformats.org/officeDocument/2006/relationships" xmlns:p="http://schemas.openxmlformats.org/presentationml/2006/main">
  <p:cSld>
    <p:bg>
      <p:bgPr>
        <a:blipFill dpi="0" rotWithShape="1">
          <a:blip r:embed="rId4">
            <a:lum/>
          </a:blip>
          <a:srcRect/>
          <a:stretch>
            <a:fillRect/>
          </a:stretch>
        </a:blipFill>
        <a:effectLst/>
      </p:bgPr>
    </p:bg>
    <p:spTree>
      <p:nvGrpSpPr>
        <p:cNvPr id="1" name=""/>
        <p:cNvGrpSpPr/>
        <p:nvPr/>
      </p:nvGrpSpPr>
      <p:grpSpPr>
        <a:xfrm>
          <a:off x="0" y="0"/>
          <a:ext cx="0" cy="0"/>
          <a:chOff x="0" y="0"/>
          <a:chExt cx="0" cy="0"/>
        </a:xfrm>
      </p:grpSpPr>
      <p:sp>
        <p:nvSpPr>
          <p:cNvPr id="4" name="矩形 3"/>
          <p:cNvSpPr/>
          <p:nvPr/>
        </p:nvSpPr>
        <p:spPr>
          <a:xfrm>
            <a:off x="92720" y="1215419"/>
            <a:ext cx="4889480" cy="284693"/>
          </a:xfrm>
          <a:prstGeom prst="rect">
            <a:avLst/>
          </a:prstGeom>
        </p:spPr>
        <p:txBody>
          <a:bodyPr wrap="none">
            <a:spAutoFit/>
          </a:bodyPr>
          <a:lstStyle/>
          <a:p>
            <a:pPr marL="0" marR="0" lvl="0" indent="95250" algn="just" defTabSz="914400" rtl="0" eaLnBrk="1" fontAlgn="auto" latinLnBrk="0" hangingPunct="1">
              <a:lnSpc>
                <a:spcPts val="15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5.2 </a:t>
            </a:r>
            <a:r>
              <a:rPr kumimoji="0" lang="zh-CN" altLang="zh-CN" sz="21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龙伯格能控规范型和能观测规范型</a:t>
            </a:r>
            <a:endParaRPr kumimoji="0" lang="zh-CN" altLang="zh-CN" sz="21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endParaRPr>
          </a:p>
        </p:txBody>
      </p:sp>
      <p:sp>
        <p:nvSpPr>
          <p:cNvPr id="5" name="矩形 4"/>
          <p:cNvSpPr/>
          <p:nvPr/>
        </p:nvSpPr>
        <p:spPr>
          <a:xfrm>
            <a:off x="534621" y="1664700"/>
            <a:ext cx="5262979" cy="284693"/>
          </a:xfrm>
          <a:prstGeom prst="rect">
            <a:avLst/>
          </a:prstGeom>
        </p:spPr>
        <p:txBody>
          <a:bodyPr wrap="none">
            <a:spAutoFit/>
          </a:bodyPr>
          <a:lstStyle/>
          <a:p>
            <a:pPr marL="0" marR="0" lvl="0" indent="228600" algn="just" defTabSz="914400" rtl="0" eaLnBrk="1" fontAlgn="auto" latinLnBrk="0" hangingPunct="1">
              <a:lnSpc>
                <a:spcPts val="15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对于线性定常多变量系统的状态方程和输出方程</a:t>
            </a:r>
          </a:p>
        </p:txBody>
      </p:sp>
      <p:graphicFrame>
        <p:nvGraphicFramePr>
          <p:cNvPr id="7" name="对象 6"/>
          <p:cNvGraphicFramePr>
            <a:graphicFrameLocks noChangeAspect="1"/>
          </p:cNvGraphicFramePr>
          <p:nvPr>
            <p:extLst/>
          </p:nvPr>
        </p:nvGraphicFramePr>
        <p:xfrm>
          <a:off x="3459004" y="2039995"/>
          <a:ext cx="1062990" cy="589127"/>
        </p:xfrm>
        <a:graphic>
          <a:graphicData uri="http://schemas.openxmlformats.org/presentationml/2006/ole">
            <mc:AlternateContent xmlns:mc="http://schemas.openxmlformats.org/markup-compatibility/2006">
              <mc:Choice xmlns:v="urn:schemas-microsoft-com:vml" Requires="v">
                <p:oleObj spid="_x0000_s415746" name="Equation" r:id="rId5" imgW="787400" imgH="431800" progId="Equation.DSMT4">
                  <p:embed/>
                </p:oleObj>
              </mc:Choice>
              <mc:Fallback>
                <p:oleObj name="Equation" r:id="rId5" imgW="787400" imgH="431800" progId="Equation.DSMT4">
                  <p:embed/>
                  <p:pic>
                    <p:nvPicPr>
                      <p:cNvPr id="7" name="对象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59004" y="2039995"/>
                        <a:ext cx="1062990" cy="589127"/>
                      </a:xfrm>
                      <a:prstGeom prst="rect">
                        <a:avLst/>
                      </a:prstGeom>
                      <a:noFill/>
                    </p:spPr>
                  </p:pic>
                </p:oleObj>
              </mc:Fallback>
            </mc:AlternateContent>
          </a:graphicData>
        </a:graphic>
      </p:graphicFrame>
      <p:sp>
        <p:nvSpPr>
          <p:cNvPr id="8" name="矩形 7"/>
          <p:cNvSpPr/>
          <p:nvPr/>
        </p:nvSpPr>
        <p:spPr>
          <a:xfrm>
            <a:off x="5726347" y="2196287"/>
            <a:ext cx="2505814" cy="284693"/>
          </a:xfrm>
          <a:prstGeom prst="rect">
            <a:avLst/>
          </a:prstGeom>
        </p:spPr>
        <p:txBody>
          <a:bodyPr wrap="none">
            <a:spAutoFit/>
          </a:bodyPr>
          <a:lstStyle/>
          <a:p>
            <a:pPr marL="0" marR="0" lvl="0" indent="1371600" algn="r" defTabSz="914400" rtl="0" eaLnBrk="1" fontAlgn="auto" latinLnBrk="0" hangingPunct="1">
              <a:lnSpc>
                <a:spcPts val="15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5-22</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p>
        </p:txBody>
      </p:sp>
      <p:sp>
        <p:nvSpPr>
          <p:cNvPr id="9" name="矩形 8"/>
          <p:cNvSpPr/>
          <p:nvPr/>
        </p:nvSpPr>
        <p:spPr>
          <a:xfrm>
            <a:off x="584290" y="2629123"/>
            <a:ext cx="7260611" cy="923330"/>
          </a:xfrm>
          <a:prstGeom prst="rect">
            <a:avLst/>
          </a:prstGeom>
        </p:spPr>
        <p:txBody>
          <a:bodyPr wrap="square">
            <a:spAutoFit/>
          </a:bodyPr>
          <a:lstStyle/>
          <a:p>
            <a:pPr marL="0" marR="0" lvl="0" indent="9525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其中，</a:t>
            </a:r>
            <a:r>
              <a:rPr kumimoji="0" lang="en-US" altLang="zh-CN" sz="1800" b="0" i="1"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为</a:t>
            </a:r>
            <a:r>
              <a:rPr kumimoji="0" lang="en-US" altLang="zh-CN" sz="1800" b="0" i="1" u="none" strike="noStrike" kern="100" cap="none" spc="0" normalizeH="0" baseline="0" noProof="0" dirty="0" err="1">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n×n</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常阵，</a:t>
            </a:r>
            <a:r>
              <a:rPr kumimoji="0" lang="en-US" altLang="zh-CN" sz="1800" b="0" i="1"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B</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和</a:t>
            </a:r>
            <a:r>
              <a:rPr kumimoji="0" lang="en-US" altLang="zh-CN" sz="1800" b="0" i="1"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C</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分别为</a:t>
            </a:r>
            <a:r>
              <a:rPr kumimoji="0" lang="en-US" altLang="zh-CN" sz="1800" b="0" i="1" u="none" strike="noStrike" kern="100" cap="none" spc="0" normalizeH="0" baseline="0" noProof="0" dirty="0" err="1">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n×p</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和</a:t>
            </a:r>
            <a:r>
              <a:rPr kumimoji="0" lang="en-US" altLang="zh-CN" sz="1800" b="0" i="1" u="none" strike="noStrike" kern="100" cap="none" spc="0" normalizeH="0" baseline="0" noProof="0" dirty="0" err="1">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q×n</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常阵。其能控判别阵</a:t>
            </a:r>
            <a:r>
              <a:rPr kumimoji="0" lang="en-US" altLang="zh-CN" sz="1800" b="0" i="1"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S</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和能观判别阵</a:t>
            </a:r>
            <a:r>
              <a:rPr kumimoji="0" lang="en-US" altLang="zh-CN" sz="1800" b="0" i="1"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V</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分别为：</a:t>
            </a:r>
          </a:p>
        </p:txBody>
      </p:sp>
      <p:graphicFrame>
        <p:nvGraphicFramePr>
          <p:cNvPr id="11" name="对象 10"/>
          <p:cNvGraphicFramePr>
            <a:graphicFrameLocks noChangeAspect="1"/>
          </p:cNvGraphicFramePr>
          <p:nvPr>
            <p:extLst/>
          </p:nvPr>
        </p:nvGraphicFramePr>
        <p:xfrm>
          <a:off x="2929686" y="3529369"/>
          <a:ext cx="2121625" cy="364066"/>
        </p:xfrm>
        <a:graphic>
          <a:graphicData uri="http://schemas.openxmlformats.org/presentationml/2006/ole">
            <mc:AlternateContent xmlns:mc="http://schemas.openxmlformats.org/markup-compatibility/2006">
              <mc:Choice xmlns:v="urn:schemas-microsoft-com:vml" Requires="v">
                <p:oleObj spid="_x0000_s415747" name="Equation" r:id="rId7" imgW="1612900" imgH="279400" progId="Equation.DSMT4">
                  <p:embed/>
                </p:oleObj>
              </mc:Choice>
              <mc:Fallback>
                <p:oleObj name="Equation" r:id="rId7" imgW="1612900" imgH="279400"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29686" y="3529369"/>
                        <a:ext cx="2121625" cy="364066"/>
                      </a:xfrm>
                      <a:prstGeom prst="rect">
                        <a:avLst/>
                      </a:prstGeom>
                      <a:noFill/>
                    </p:spPr>
                  </p:pic>
                </p:oleObj>
              </mc:Fallback>
            </mc:AlternateContent>
          </a:graphicData>
        </a:graphic>
      </p:graphicFrame>
      <p:sp>
        <p:nvSpPr>
          <p:cNvPr id="12" name="Rectangle 6"/>
          <p:cNvSpPr>
            <a:spLocks noChangeArrowheads="1"/>
          </p:cNvSpPr>
          <p:nvPr/>
        </p:nvSpPr>
        <p:spPr bwMode="auto">
          <a:xfrm>
            <a:off x="2873217" y="467988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3459004" y="4005458"/>
          <a:ext cx="941834" cy="1102634"/>
        </p:xfrm>
        <a:graphic>
          <a:graphicData uri="http://schemas.openxmlformats.org/presentationml/2006/ole">
            <mc:AlternateContent xmlns:mc="http://schemas.openxmlformats.org/markup-compatibility/2006">
              <mc:Choice xmlns:v="urn:schemas-microsoft-com:vml" Requires="v">
                <p:oleObj spid="_x0000_s415748" name="Equation" r:id="rId9" imgW="774700" imgH="914400" progId="Equation.DSMT4">
                  <p:embed/>
                </p:oleObj>
              </mc:Choice>
              <mc:Fallback>
                <p:oleObj name="Equation" r:id="rId9" imgW="774700" imgH="914400"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459004" y="4005458"/>
                        <a:ext cx="941834" cy="1102634"/>
                      </a:xfrm>
                      <a:prstGeom prst="rect">
                        <a:avLst/>
                      </a:prstGeom>
                      <a:noFill/>
                    </p:spPr>
                  </p:pic>
                </p:oleObj>
              </mc:Fallback>
            </mc:AlternateContent>
          </a:graphicData>
        </a:graphic>
      </p:graphicFrame>
      <p:sp>
        <p:nvSpPr>
          <p:cNvPr id="14" name="矩形 13"/>
          <p:cNvSpPr/>
          <p:nvPr/>
        </p:nvSpPr>
        <p:spPr>
          <a:xfrm>
            <a:off x="6010078" y="3576413"/>
            <a:ext cx="2222083" cy="284693"/>
          </a:xfrm>
          <a:prstGeom prst="rect">
            <a:avLst/>
          </a:prstGeom>
        </p:spPr>
        <p:txBody>
          <a:bodyPr wrap="none">
            <a:spAutoFit/>
          </a:bodyPr>
          <a:lstStyle/>
          <a:p>
            <a:pPr marL="0" marR="0" lvl="0" indent="1143000" algn="r" defTabSz="914400" rtl="0" eaLnBrk="1" fontAlgn="auto" latinLnBrk="0" hangingPunct="1">
              <a:lnSpc>
                <a:spcPts val="15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5-23</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p>
        </p:txBody>
      </p:sp>
      <p:sp>
        <p:nvSpPr>
          <p:cNvPr id="15" name="矩形 14"/>
          <p:cNvSpPr/>
          <p:nvPr/>
        </p:nvSpPr>
        <p:spPr>
          <a:xfrm>
            <a:off x="5663829" y="4454319"/>
            <a:ext cx="2568332" cy="284693"/>
          </a:xfrm>
          <a:prstGeom prst="rect">
            <a:avLst/>
          </a:prstGeom>
        </p:spPr>
        <p:txBody>
          <a:bodyPr wrap="none">
            <a:spAutoFit/>
          </a:bodyPr>
          <a:lstStyle/>
          <a:p>
            <a:pPr marL="0" marR="0" lvl="0" indent="1485900" algn="r" defTabSz="914400" rtl="0" eaLnBrk="1" fontAlgn="auto" latinLnBrk="0" hangingPunct="1">
              <a:lnSpc>
                <a:spcPts val="15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5-24</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p>
        </p:txBody>
      </p:sp>
    </p:spTree>
    <p:extLst>
      <p:ext uri="{BB962C8B-B14F-4D97-AF65-F5344CB8AC3E}">
        <p14:creationId xmlns:p14="http://schemas.microsoft.com/office/powerpoint/2010/main" val="39118944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fade">
                                      <p:cBhvr>
                                        <p:cTn id="13" dur="500"/>
                                        <p:tgtEl>
                                          <p:spTgt spid="8"/>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fade">
                                      <p:cBhvr>
                                        <p:cTn id="18" dur="500"/>
                                        <p:tgtEl>
                                          <p:spTgt spid="9"/>
                                        </p:tgtEl>
                                      </p:cBhvr>
                                    </p:animEffect>
                                  </p:childTnLst>
                                </p:cTn>
                              </p:par>
                              <p:par>
                                <p:cTn id="19" presetID="10" presetClass="entr" presetSubtype="0" fill="hold" nodeType="with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fade">
                                      <p:cBhvr>
                                        <p:cTn id="21" dur="500"/>
                                        <p:tgtEl>
                                          <p:spTgt spid="11"/>
                                        </p:tgtEl>
                                      </p:cBhvr>
                                    </p:animEffect>
                                  </p:childTnLst>
                                </p:cTn>
                              </p:par>
                              <p:par>
                                <p:cTn id="22" presetID="10" presetClass="entr" presetSubtype="0" fill="hold" nodeType="withEffect">
                                  <p:stCondLst>
                                    <p:cond delay="0"/>
                                  </p:stCondLst>
                                  <p:childTnLst>
                                    <p:set>
                                      <p:cBhvr>
                                        <p:cTn id="23" dur="1" fill="hold">
                                          <p:stCondLst>
                                            <p:cond delay="0"/>
                                          </p:stCondLst>
                                        </p:cTn>
                                        <p:tgtEl>
                                          <p:spTgt spid="13"/>
                                        </p:tgtEl>
                                        <p:attrNameLst>
                                          <p:attrName>style.visibility</p:attrName>
                                        </p:attrNameLst>
                                      </p:cBhvr>
                                      <p:to>
                                        <p:strVal val="visible"/>
                                      </p:to>
                                    </p:set>
                                    <p:animEffect transition="in" filter="fade">
                                      <p:cBhvr>
                                        <p:cTn id="24" dur="500"/>
                                        <p:tgtEl>
                                          <p:spTgt spid="13"/>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fade">
                                      <p:cBhvr>
                                        <p:cTn id="27" dur="500"/>
                                        <p:tgtEl>
                                          <p:spTgt spid="15"/>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14"/>
                                        </p:tgtEl>
                                        <p:attrNameLst>
                                          <p:attrName>style.visibility</p:attrName>
                                        </p:attrNameLst>
                                      </p:cBhvr>
                                      <p:to>
                                        <p:strVal val="visible"/>
                                      </p:to>
                                    </p:set>
                                    <p:animEffect transition="in" filter="fade">
                                      <p:cBhvr>
                                        <p:cTn id="30"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8" grpId="0"/>
      <p:bldP spid="9" grpId="0"/>
      <p:bldP spid="14" grpId="0"/>
      <p:bldP spid="15" grpId="0"/>
    </p:bldLst>
  </p:timing>
</p:sld>
</file>

<file path=ppt/slides/slide5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34340" y="1255622"/>
            <a:ext cx="226215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当系统为能控时，有</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3177539" y="1601871"/>
          <a:ext cx="1209040" cy="320040"/>
        </p:xfrm>
        <a:graphic>
          <a:graphicData uri="http://schemas.openxmlformats.org/presentationml/2006/ole">
            <mc:AlternateContent xmlns:mc="http://schemas.openxmlformats.org/markup-compatibility/2006">
              <mc:Choice xmlns:v="urn:schemas-microsoft-com:vml" Requires="v">
                <p:oleObj spid="_x0000_s416770" name="Equation" r:id="rId3" imgW="647419" imgH="177723" progId="Equation.DSMT4">
                  <p:embed/>
                </p:oleObj>
              </mc:Choice>
              <mc:Fallback>
                <p:oleObj name="Equation" r:id="rId3" imgW="647419" imgH="177723"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77539" y="1601871"/>
                        <a:ext cx="1209040" cy="320040"/>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3177539" y="2038274"/>
          <a:ext cx="1182371" cy="304038"/>
        </p:xfrm>
        <a:graphic>
          <a:graphicData uri="http://schemas.openxmlformats.org/presentationml/2006/ole">
            <mc:AlternateContent xmlns:mc="http://schemas.openxmlformats.org/markup-compatibility/2006">
              <mc:Choice xmlns:v="urn:schemas-microsoft-com:vml" Requires="v">
                <p:oleObj spid="_x0000_s416771" name="Equation" r:id="rId5" imgW="672516" imgH="177646" progId="Equation.DSMT4">
                  <p:embed/>
                </p:oleObj>
              </mc:Choice>
              <mc:Fallback>
                <p:oleObj name="Equation" r:id="rId5" imgW="672516" imgH="177646"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77539" y="2038274"/>
                        <a:ext cx="1182371" cy="304038"/>
                      </a:xfrm>
                      <a:prstGeom prst="rect">
                        <a:avLst/>
                      </a:prstGeom>
                      <a:noFill/>
                    </p:spPr>
                  </p:pic>
                </p:oleObj>
              </mc:Fallback>
            </mc:AlternateContent>
          </a:graphicData>
        </a:graphic>
      </p:graphicFrame>
      <p:sp>
        <p:nvSpPr>
          <p:cNvPr id="9" name="矩形 8"/>
          <p:cNvSpPr/>
          <p:nvPr/>
        </p:nvSpPr>
        <p:spPr>
          <a:xfrm>
            <a:off x="6670322" y="1601871"/>
            <a:ext cx="1183337"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 </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r>
              <a:rPr kumimoji="0" lang="en-US" altLang="zh-CN"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5-25</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0" name="矩形 9"/>
          <p:cNvSpPr/>
          <p:nvPr/>
        </p:nvSpPr>
        <p:spPr>
          <a:xfrm>
            <a:off x="5180650" y="2110076"/>
            <a:ext cx="2626040" cy="284693"/>
          </a:xfrm>
          <a:prstGeom prst="rect">
            <a:avLst/>
          </a:prstGeom>
        </p:spPr>
        <p:txBody>
          <a:bodyPr wrap="none">
            <a:spAutoFit/>
          </a:bodyPr>
          <a:lstStyle/>
          <a:p>
            <a:pPr marL="0" marR="0" lvl="0" indent="1543050" algn="r" defTabSz="914400" rtl="0" eaLnBrk="1" fontAlgn="auto" latinLnBrk="0" hangingPunct="1">
              <a:lnSpc>
                <a:spcPts val="15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5-26</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p>
        </p:txBody>
      </p:sp>
      <p:sp>
        <p:nvSpPr>
          <p:cNvPr id="11" name="矩形 10"/>
          <p:cNvSpPr/>
          <p:nvPr/>
        </p:nvSpPr>
        <p:spPr>
          <a:xfrm>
            <a:off x="434340" y="2511447"/>
            <a:ext cx="7372350" cy="923330"/>
          </a:xfrm>
          <a:prstGeom prst="rect">
            <a:avLst/>
          </a:prstGeom>
        </p:spPr>
        <p:txBody>
          <a:bodyPr wrap="square">
            <a:spAutoFit/>
          </a:bodyPr>
          <a:lstStyle/>
          <a:p>
            <a:pPr marL="0" marR="0" lvl="0" indent="9525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即</a:t>
            </a:r>
            <a:r>
              <a:rPr kumimoji="0" lang="en-US" altLang="zh-CN" sz="1800" b="0" i="1" u="none" strike="noStrike" kern="100" cap="none" spc="0" normalizeH="0" baseline="0" noProof="0" dirty="0" err="1">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n×pn</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的</a:t>
            </a:r>
            <a:r>
              <a:rPr kumimoji="0" lang="en-US" altLang="zh-CN" sz="1800" b="0" i="1"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S</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阵中，有且仅有</a:t>
            </a:r>
            <a:r>
              <a:rPr kumimoji="0" lang="en-US" altLang="zh-CN" sz="1800" b="0" i="1"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n</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个线性无关的列；在</a:t>
            </a:r>
            <a:r>
              <a:rPr kumimoji="0" lang="en-US" altLang="zh-CN" sz="1800" b="0" i="1" u="none" strike="noStrike" kern="100" cap="none" spc="0" normalizeH="0" baseline="0" noProof="0" dirty="0" err="1">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qn×n</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的</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V</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阵中，有且仅有</a:t>
            </a:r>
            <a:r>
              <a:rPr kumimoji="0" lang="en-US" altLang="zh-CN" sz="1800" b="0" i="1"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n</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个线性无关的行。</a:t>
            </a:r>
          </a:p>
        </p:txBody>
      </p:sp>
      <p:sp>
        <p:nvSpPr>
          <p:cNvPr id="12" name="矩形 11"/>
          <p:cNvSpPr/>
          <p:nvPr/>
        </p:nvSpPr>
        <p:spPr>
          <a:xfrm>
            <a:off x="548640" y="3286905"/>
            <a:ext cx="7429500" cy="1754326"/>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为了确定能控规范型和能观规范型，首先要找出</a:t>
            </a:r>
            <a:r>
              <a:rPr kumimoji="0" lang="en-US" altLang="zh-CN" sz="1800" b="0" i="1"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S</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和</a:t>
            </a:r>
            <a:r>
              <a:rPr kumimoji="0" lang="en-US" altLang="zh-CN" sz="1800" b="0" i="1"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V</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的</a:t>
            </a:r>
            <a:r>
              <a:rPr kumimoji="0" lang="en-US" altLang="zh-CN" sz="1800" b="0" i="1"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n</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个线性无关的列和行，然后以此来构成相应的变换阵。显然，随着选取的变换阵的不同，多输入</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多输出情况下的能控规范型和能观规范型可有多种形式。本节将只介绍应用最广的龙伯格（</a:t>
            </a:r>
            <a:r>
              <a:rPr kumimoji="0" lang="en-US" altLang="zh-CN" sz="1800" b="0" i="0" u="none" strike="noStrike" kern="100" cap="none" spc="0" normalizeH="0" baseline="0" noProof="0" dirty="0" err="1">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Luenberger</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）规范型。</a:t>
            </a: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系统的进一步讨论</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A73D5F1-49A5-4350-8CB5-5429F50D651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512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1449190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2">
                                            <p:txEl>
                                              <p:pRg st="0" end="0"/>
                                            </p:txEl>
                                          </p:spTgt>
                                        </p:tgtEl>
                                        <p:attrNameLst>
                                          <p:attrName>style.visibility</p:attrName>
                                        </p:attrNameLst>
                                      </p:cBhvr>
                                      <p:to>
                                        <p:strVal val="visible"/>
                                      </p:to>
                                    </p:set>
                                    <p:animEffect transition="in" filter="fade">
                                      <p:cBhvr>
                                        <p:cTn id="12" dur="500"/>
                                        <p:tgtEl>
                                          <p:spTgt spid="12">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5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151407" y="1091522"/>
            <a:ext cx="4177747" cy="284693"/>
          </a:xfrm>
          <a:prstGeom prst="rect">
            <a:avLst/>
          </a:prstGeom>
        </p:spPr>
        <p:txBody>
          <a:bodyPr wrap="none">
            <a:spAutoFit/>
          </a:bodyPr>
          <a:lstStyle/>
          <a:p>
            <a:pPr marL="0" marR="0" lvl="0" indent="95250" algn="just" defTabSz="914400" rtl="0" eaLnBrk="1" fontAlgn="auto" latinLnBrk="0" hangingPunct="1">
              <a:lnSpc>
                <a:spcPts val="15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1.</a:t>
            </a:r>
            <a:r>
              <a:rPr kumimoji="0" lang="zh-CN"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搜索线性无关列（行）的两种方案：</a:t>
            </a:r>
            <a:endPar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endParaRPr>
          </a:p>
        </p:txBody>
      </p:sp>
      <p:sp>
        <p:nvSpPr>
          <p:cNvPr id="5" name="矩形 4"/>
          <p:cNvSpPr/>
          <p:nvPr/>
        </p:nvSpPr>
        <p:spPr>
          <a:xfrm>
            <a:off x="560071" y="1361499"/>
            <a:ext cx="8046719" cy="923330"/>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为了找出</a:t>
            </a:r>
            <a:r>
              <a:rPr kumimoji="0" lang="en-US" altLang="zh-CN" sz="1800" b="0" i="1"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S</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或</a:t>
            </a:r>
            <a:r>
              <a:rPr kumimoji="0" lang="en-US" altLang="zh-CN" sz="1800" b="0" i="1"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V</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的</a:t>
            </a:r>
            <a:r>
              <a:rPr kumimoji="0" lang="en-US" altLang="zh-CN" sz="1800" b="0" i="1"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n</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个线性无关的列（行），通常可以使用栅格图来进行，并有两种搜索方案：列搜索，行搜索。</a:t>
            </a:r>
          </a:p>
        </p:txBody>
      </p:sp>
      <p:sp>
        <p:nvSpPr>
          <p:cNvPr id="6" name="矩形 5"/>
          <p:cNvSpPr/>
          <p:nvPr/>
        </p:nvSpPr>
        <p:spPr>
          <a:xfrm>
            <a:off x="438425" y="2289230"/>
            <a:ext cx="1827744" cy="284693"/>
          </a:xfrm>
          <a:prstGeom prst="rect">
            <a:avLst/>
          </a:prstGeom>
        </p:spPr>
        <p:txBody>
          <a:bodyPr wrap="none">
            <a:spAutoFit/>
          </a:bodyPr>
          <a:lstStyle/>
          <a:p>
            <a:pPr marL="0" marR="0" lvl="0" indent="95250" algn="just" defTabSz="914400" rtl="0" eaLnBrk="1" fontAlgn="auto" latinLnBrk="0" hangingPunct="1">
              <a:lnSpc>
                <a:spcPts val="15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方案</a:t>
            </a:r>
            <a:r>
              <a:rPr kumimoji="0" lang="en-US"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1 [</a:t>
            </a:r>
            <a:r>
              <a:rPr kumimoji="0" lang="zh-CN"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列搜索</a:t>
            </a:r>
            <a:r>
              <a:rPr kumimoji="0" lang="en-US"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endPar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endParaRPr>
          </a:p>
        </p:txBody>
      </p:sp>
      <p:sp>
        <p:nvSpPr>
          <p:cNvPr id="7" name="矩形 6"/>
          <p:cNvSpPr/>
          <p:nvPr/>
        </p:nvSpPr>
        <p:spPr>
          <a:xfrm>
            <a:off x="560070" y="2655812"/>
            <a:ext cx="8046719" cy="477054"/>
          </a:xfrm>
          <a:prstGeom prst="rect">
            <a:avLst/>
          </a:prstGeom>
        </p:spPr>
        <p:txBody>
          <a:bodyPr wrap="square">
            <a:spAutoFit/>
          </a:bodyPr>
          <a:lstStyle/>
          <a:p>
            <a:pPr marL="0" marR="0" lvl="0" indent="228600" algn="just" defTabSz="914400" rtl="0" eaLnBrk="1" fontAlgn="auto" latinLnBrk="0" hangingPunct="1">
              <a:lnSpc>
                <a:spcPts val="15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对给定（</a:t>
            </a:r>
            <a:r>
              <a:rPr kumimoji="0" lang="en-US" altLang="zh-CN" sz="1800" b="0" i="1"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a:t>
            </a:r>
            <a:r>
              <a:rPr kumimoji="0" lang="zh-CN" altLang="zh-CN" sz="1800" b="0" i="1"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en-US" altLang="zh-CN" sz="1800" b="0" i="1"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B</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），按图</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5-3</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所示构成栅格图。为简化表示，其中假定</a:t>
            </a:r>
            <a:r>
              <a:rPr kumimoji="0" lang="en-US" altLang="zh-CN" sz="1800" b="0" i="1"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n=6</a:t>
            </a:r>
            <a:r>
              <a:rPr kumimoji="0" lang="zh-CN" altLang="zh-CN" sz="1800" b="0" i="1"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en-US" altLang="zh-CN" sz="1800" b="0" i="1"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p=4</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p>
        </p:txBody>
      </p:sp>
      <p:pic>
        <p:nvPicPr>
          <p:cNvPr id="8" name="图片 7"/>
          <p:cNvPicPr/>
          <p:nvPr/>
        </p:nvPicPr>
        <p:blipFill>
          <a:blip r:embed="rId3">
            <a:extLst>
              <a:ext uri="{28A0092B-C50C-407E-A947-70E740481C1C}">
                <a14:useLocalDpi xmlns:a14="http://schemas.microsoft.com/office/drawing/2010/main" val="0"/>
              </a:ext>
            </a:extLst>
          </a:blip>
          <a:stretch>
            <a:fillRect/>
          </a:stretch>
        </p:blipFill>
        <p:spPr>
          <a:xfrm>
            <a:off x="2149036" y="3014026"/>
            <a:ext cx="4068884" cy="1681401"/>
          </a:xfrm>
          <a:prstGeom prst="rect">
            <a:avLst/>
          </a:prstGeom>
        </p:spPr>
      </p:pic>
      <p:graphicFrame>
        <p:nvGraphicFramePr>
          <p:cNvPr id="10" name="对象 9"/>
          <p:cNvGraphicFramePr>
            <a:graphicFrameLocks noChangeAspect="1"/>
          </p:cNvGraphicFramePr>
          <p:nvPr>
            <p:extLst/>
          </p:nvPr>
        </p:nvGraphicFramePr>
        <p:xfrm>
          <a:off x="1636116" y="4792031"/>
          <a:ext cx="2226469" cy="285750"/>
        </p:xfrm>
        <a:graphic>
          <a:graphicData uri="http://schemas.openxmlformats.org/presentationml/2006/ole">
            <mc:AlternateContent xmlns:mc="http://schemas.openxmlformats.org/markup-compatibility/2006">
              <mc:Choice xmlns:v="urn:schemas-microsoft-com:vml" Requires="v">
                <p:oleObj spid="_x0000_s417794" name="Equation" r:id="rId4" imgW="1778000" imgH="228600" progId="Equation.DSMT4">
                  <p:embed/>
                </p:oleObj>
              </mc:Choice>
              <mc:Fallback>
                <p:oleObj name="Equation" r:id="rId4" imgW="1778000" imgH="228600" progId="Equation.DSMT4">
                  <p:embed/>
                  <p:pic>
                    <p:nvPicPr>
                      <p:cNvPr id="10" name="对象 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636116" y="4792031"/>
                        <a:ext cx="2226469" cy="285750"/>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4792028" y="4800652"/>
          <a:ext cx="2193942" cy="277130"/>
        </p:xfrm>
        <a:graphic>
          <a:graphicData uri="http://schemas.openxmlformats.org/presentationml/2006/ole">
            <mc:AlternateContent xmlns:mc="http://schemas.openxmlformats.org/markup-compatibility/2006">
              <mc:Choice xmlns:v="urn:schemas-microsoft-com:vml" Requires="v">
                <p:oleObj spid="_x0000_s417795" name="Equation" r:id="rId6" imgW="1803400" imgH="228600" progId="Equation.DSMT4">
                  <p:embed/>
                </p:oleObj>
              </mc:Choice>
              <mc:Fallback>
                <p:oleObj name="Equation" r:id="rId6" imgW="1803400" imgH="228600" progId="Equation.DSMT4">
                  <p:embed/>
                  <p:pic>
                    <p:nvPicPr>
                      <p:cNvPr id="13" name="对象 1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792028" y="4800652"/>
                        <a:ext cx="2193942" cy="277130"/>
                      </a:xfrm>
                      <a:prstGeom prst="rect">
                        <a:avLst/>
                      </a:prstGeom>
                      <a:noFill/>
                    </p:spPr>
                  </p:pic>
                </p:oleObj>
              </mc:Fallback>
            </mc:AlternateContent>
          </a:graphicData>
        </a:graphic>
      </p:graphicFrame>
      <p:sp>
        <p:nvSpPr>
          <p:cNvPr id="14" name="矩形 13"/>
          <p:cNvSpPr/>
          <p:nvPr/>
        </p:nvSpPr>
        <p:spPr>
          <a:xfrm>
            <a:off x="2049613" y="5174386"/>
            <a:ext cx="2048959" cy="30008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35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图</a:t>
            </a:r>
            <a:r>
              <a:rPr kumimoji="0" lang="en-US" altLang="zh-CN" sz="135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5-3 </a:t>
            </a:r>
            <a:r>
              <a:rPr kumimoji="0" lang="zh-CN" altLang="zh-CN" sz="135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列搜索方案栅格图 </a:t>
            </a:r>
            <a:endParaRPr kumimoji="0" lang="zh-CN" altLang="en-US" sz="135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5" name="矩形 14"/>
          <p:cNvSpPr/>
          <p:nvPr/>
        </p:nvSpPr>
        <p:spPr>
          <a:xfrm>
            <a:off x="4792028" y="5174386"/>
            <a:ext cx="2097049" cy="30008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35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 </a:t>
            </a:r>
            <a:r>
              <a:rPr kumimoji="0" lang="zh-CN" altLang="zh-CN" sz="135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图</a:t>
            </a:r>
            <a:r>
              <a:rPr kumimoji="0" lang="en-US" altLang="zh-CN" sz="135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5-4 </a:t>
            </a:r>
            <a:r>
              <a:rPr kumimoji="0" lang="zh-CN" altLang="zh-CN" sz="135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行搜索方案栅格图</a:t>
            </a:r>
            <a:endParaRPr kumimoji="0" lang="zh-CN" altLang="en-US" sz="135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系统的进一步讨论</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A73D5F1-49A5-4350-8CB5-5429F50D651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513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5038120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par>
                                <p:cTn id="18" presetID="10" presetClass="entr" presetSubtype="0" fill="hold" nodeType="with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fade">
                                      <p:cBhvr>
                                        <p:cTn id="20" dur="500"/>
                                        <p:tgtEl>
                                          <p:spTgt spid="8"/>
                                        </p:tgtEl>
                                      </p:cBhvr>
                                    </p:animEffect>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4"/>
                                        </p:tgtEl>
                                        <p:attrNameLst>
                                          <p:attrName>style.visibility</p:attrName>
                                        </p:attrNameLst>
                                      </p:cBhvr>
                                      <p:to>
                                        <p:strVal val="visible"/>
                                      </p:to>
                                    </p:set>
                                    <p:animEffect transition="in" filter="fade">
                                      <p:cBhvr>
                                        <p:cTn id="26" dur="500"/>
                                        <p:tgtEl>
                                          <p:spTgt spid="14"/>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15"/>
                                        </p:tgtEl>
                                        <p:attrNameLst>
                                          <p:attrName>style.visibility</p:attrName>
                                        </p:attrNameLst>
                                      </p:cBhvr>
                                      <p:to>
                                        <p:strVal val="visible"/>
                                      </p:to>
                                    </p:set>
                                    <p:animEffect transition="in" filter="fade">
                                      <p:cBhvr>
                                        <p:cTn id="29" dur="500"/>
                                        <p:tgtEl>
                                          <p:spTgt spid="15"/>
                                        </p:tgtEl>
                                      </p:cBhvr>
                                    </p:animEffect>
                                  </p:childTnLst>
                                </p:cTn>
                              </p:par>
                              <p:par>
                                <p:cTn id="30" presetID="10" presetClass="entr" presetSubtype="0" fill="hold" nodeType="with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14" grpId="0"/>
      <p:bldP spid="15" grpId="0"/>
    </p:bldLst>
  </p:timing>
</p:sld>
</file>

<file path=ppt/slides/slide5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97756" y="1023548"/>
            <a:ext cx="8079909" cy="1754326"/>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然后，先选定</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，并在表征乘积</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的格内用</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表示之。此后，按列的方向进行搜索，如果</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和</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为线性无关，就在表征乘积</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的格内记上</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；如果对第一列继续搜索下去，直到发现一向量的</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和先前此列中各向量</a:t>
            </a:r>
            <a:endPar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endParaRPr>
          </a:p>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线性相关时为止，并在表征</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的格中记以</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p>
        </p:txBody>
      </p:sp>
      <p:graphicFrame>
        <p:nvGraphicFramePr>
          <p:cNvPr id="6" name="对象 5"/>
          <p:cNvGraphicFramePr>
            <a:graphicFrameLocks noChangeAspect="1"/>
          </p:cNvGraphicFramePr>
          <p:nvPr>
            <p:extLst/>
          </p:nvPr>
        </p:nvGraphicFramePr>
        <p:xfrm>
          <a:off x="2164959" y="1081331"/>
          <a:ext cx="236918" cy="406146"/>
        </p:xfrm>
        <a:graphic>
          <a:graphicData uri="http://schemas.openxmlformats.org/presentationml/2006/ole">
            <mc:AlternateContent xmlns:mc="http://schemas.openxmlformats.org/markup-compatibility/2006">
              <mc:Choice xmlns:v="urn:schemas-microsoft-com:vml" Requires="v">
                <p:oleObj spid="_x0000_s418818" name="Equation" r:id="rId3" imgW="139700" imgH="228600" progId="Equation.DSMT4">
                  <p:embed/>
                </p:oleObj>
              </mc:Choice>
              <mc:Fallback>
                <p:oleObj name="Equation" r:id="rId3" imgW="139700" imgH="2286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64959" y="1081331"/>
                        <a:ext cx="236918" cy="406146"/>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4149090" y="1098920"/>
          <a:ext cx="468631" cy="406146"/>
        </p:xfrm>
        <a:graphic>
          <a:graphicData uri="http://schemas.openxmlformats.org/presentationml/2006/ole">
            <mc:AlternateContent xmlns:mc="http://schemas.openxmlformats.org/markup-compatibility/2006">
              <mc:Choice xmlns:v="urn:schemas-microsoft-com:vml" Requires="v">
                <p:oleObj spid="_x0000_s418819" name="Equation" r:id="rId5" imgW="291973" imgH="241195" progId="Equation.DSMT4">
                  <p:embed/>
                </p:oleObj>
              </mc:Choice>
              <mc:Fallback>
                <p:oleObj name="Equation" r:id="rId5" imgW="291973" imgH="241195"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149090" y="1098920"/>
                        <a:ext cx="468631" cy="406146"/>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2328561" y="1527577"/>
          <a:ext cx="406792" cy="361593"/>
        </p:xfrm>
        <a:graphic>
          <a:graphicData uri="http://schemas.openxmlformats.org/presentationml/2006/ole">
            <mc:AlternateContent xmlns:mc="http://schemas.openxmlformats.org/markup-compatibility/2006">
              <mc:Choice xmlns:v="urn:schemas-microsoft-com:vml" Requires="v">
                <p:oleObj spid="_x0000_s418820" name="Equation" r:id="rId7" imgW="253890" imgH="228501" progId="Equation.DSMT4">
                  <p:embed/>
                </p:oleObj>
              </mc:Choice>
              <mc:Fallback>
                <p:oleObj name="Equation" r:id="rId7" imgW="253890" imgH="228501"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328561" y="1527577"/>
                        <a:ext cx="406792" cy="361593"/>
                      </a:xfrm>
                      <a:prstGeom prst="rect">
                        <a:avLst/>
                      </a:prstGeom>
                      <a:noFill/>
                    </p:spPr>
                  </p:pic>
                </p:oleObj>
              </mc:Fallback>
            </mc:AlternateContent>
          </a:graphicData>
        </a:graphic>
      </p:graphicFrame>
      <p:sp>
        <p:nvSpPr>
          <p:cNvPr id="11" name="Rectangle 8"/>
          <p:cNvSpPr>
            <a:spLocks noChangeArrowheads="1"/>
          </p:cNvSpPr>
          <p:nvPr/>
        </p:nvSpPr>
        <p:spPr bwMode="auto">
          <a:xfrm>
            <a:off x="4814036" y="336453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3008935" y="1523682"/>
          <a:ext cx="304022" cy="405363"/>
        </p:xfrm>
        <a:graphic>
          <a:graphicData uri="http://schemas.openxmlformats.org/presentationml/2006/ole">
            <mc:AlternateContent xmlns:mc="http://schemas.openxmlformats.org/markup-compatibility/2006">
              <mc:Choice xmlns:v="urn:schemas-microsoft-com:vml" Requires="v">
                <p:oleObj spid="_x0000_s418821" name="Equation" r:id="rId9" imgW="165028" imgH="228501" progId="Equation.DSMT4">
                  <p:embed/>
                </p:oleObj>
              </mc:Choice>
              <mc:Fallback>
                <p:oleObj name="Equation" r:id="rId9" imgW="165028" imgH="228501" progId="Equation.DSMT4">
                  <p:embed/>
                  <p:pic>
                    <p:nvPicPr>
                      <p:cNvPr id="12" name="对象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008935" y="1523682"/>
                        <a:ext cx="304022" cy="405363"/>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6069330" y="1523683"/>
          <a:ext cx="354330" cy="314960"/>
        </p:xfrm>
        <a:graphic>
          <a:graphicData uri="http://schemas.openxmlformats.org/presentationml/2006/ole">
            <mc:AlternateContent xmlns:mc="http://schemas.openxmlformats.org/markup-compatibility/2006">
              <mc:Choice xmlns:v="urn:schemas-microsoft-com:vml" Requires="v">
                <p:oleObj spid="_x0000_s418822" name="Equation" r:id="rId11" imgW="253890" imgH="228501" progId="Equation.DSMT4">
                  <p:embed/>
                </p:oleObj>
              </mc:Choice>
              <mc:Fallback>
                <p:oleObj name="Equation" r:id="rId11" imgW="253890" imgH="228501" progId="Equation.DSMT4">
                  <p:embed/>
                  <p:pic>
                    <p:nvPicPr>
                      <p:cNvPr id="13" name="对象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069330" y="1523683"/>
                        <a:ext cx="354330" cy="314960"/>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5097780" y="1978267"/>
          <a:ext cx="457200" cy="330200"/>
        </p:xfrm>
        <a:graphic>
          <a:graphicData uri="http://schemas.openxmlformats.org/presentationml/2006/ole">
            <mc:AlternateContent xmlns:mc="http://schemas.openxmlformats.org/markup-compatibility/2006">
              <mc:Choice xmlns:v="urn:schemas-microsoft-com:vml" Requires="v">
                <p:oleObj spid="_x0000_s418823" name="Equation" r:id="rId12" imgW="342751" imgH="241195" progId="Equation.DSMT4">
                  <p:embed/>
                </p:oleObj>
              </mc:Choice>
              <mc:Fallback>
                <p:oleObj name="Equation" r:id="rId12" imgW="342751" imgH="241195" progId="Equation.DSMT4">
                  <p:embed/>
                  <p:pic>
                    <p:nvPicPr>
                      <p:cNvPr id="15" name="对象 14"/>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097780" y="1978267"/>
                        <a:ext cx="457200" cy="330200"/>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7623699" y="1976997"/>
          <a:ext cx="1376876" cy="331470"/>
        </p:xfrm>
        <a:graphic>
          <a:graphicData uri="http://schemas.openxmlformats.org/presentationml/2006/ole">
            <mc:AlternateContent xmlns:mc="http://schemas.openxmlformats.org/markup-compatibility/2006">
              <mc:Choice xmlns:v="urn:schemas-microsoft-com:vml" Requires="v">
                <p:oleObj spid="_x0000_s418824" name="Equation" r:id="rId14" imgW="1028254" imgH="241195" progId="Equation.DSMT4">
                  <p:embed/>
                </p:oleObj>
              </mc:Choice>
              <mc:Fallback>
                <p:oleObj name="Equation" r:id="rId14" imgW="1028254" imgH="241195" progId="Equation.DSMT4">
                  <p:embed/>
                  <p:pic>
                    <p:nvPicPr>
                      <p:cNvPr id="17" name="对象 1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623699" y="1976997"/>
                        <a:ext cx="1376876" cy="331470"/>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3500662" y="2308468"/>
          <a:ext cx="457200" cy="330200"/>
        </p:xfrm>
        <a:graphic>
          <a:graphicData uri="http://schemas.openxmlformats.org/presentationml/2006/ole">
            <mc:AlternateContent xmlns:mc="http://schemas.openxmlformats.org/markup-compatibility/2006">
              <mc:Choice xmlns:v="urn:schemas-microsoft-com:vml" Requires="v">
                <p:oleObj spid="_x0000_s418825" name="Equation" r:id="rId16" imgW="342751" imgH="241195" progId="Equation.DSMT4">
                  <p:embed/>
                </p:oleObj>
              </mc:Choice>
              <mc:Fallback>
                <p:oleObj name="Equation" r:id="rId16" imgW="342751" imgH="241195" progId="Equation.DSMT4">
                  <p:embed/>
                  <p:pic>
                    <p:nvPicPr>
                      <p:cNvPr id="18" name="对象 1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500662" y="2308468"/>
                        <a:ext cx="457200" cy="330200"/>
                      </a:xfrm>
                      <a:prstGeom prst="rect">
                        <a:avLst/>
                      </a:prstGeom>
                      <a:noFill/>
                    </p:spPr>
                  </p:pic>
                </p:oleObj>
              </mc:Fallback>
            </mc:AlternateContent>
          </a:graphicData>
        </a:graphic>
      </p:graphicFrame>
      <p:sp>
        <p:nvSpPr>
          <p:cNvPr id="19" name="矩形 18"/>
          <p:cNvSpPr/>
          <p:nvPr/>
        </p:nvSpPr>
        <p:spPr>
          <a:xfrm>
            <a:off x="497756" y="2871225"/>
            <a:ext cx="8079909" cy="1338828"/>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如果如上找到的线性无关的向量书</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，则继续对第二列搜索。类似地若</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与</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为线性无关，就取定且在相应的格内记上</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。随后，在此列向下搜索，直到</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和先前取定的所有向量为线性相关，并在其格内记以</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p>
        </p:txBody>
      </p:sp>
      <p:graphicFrame>
        <p:nvGraphicFramePr>
          <p:cNvPr id="21" name="对象 20"/>
          <p:cNvGraphicFramePr>
            <a:graphicFrameLocks noChangeAspect="1"/>
          </p:cNvGraphicFramePr>
          <p:nvPr>
            <p:extLst/>
          </p:nvPr>
        </p:nvGraphicFramePr>
        <p:xfrm>
          <a:off x="4250082" y="2983399"/>
          <a:ext cx="563954" cy="307612"/>
        </p:xfrm>
        <a:graphic>
          <a:graphicData uri="http://schemas.openxmlformats.org/presentationml/2006/ole">
            <mc:AlternateContent xmlns:mc="http://schemas.openxmlformats.org/markup-compatibility/2006">
              <mc:Choice xmlns:v="urn:schemas-microsoft-com:vml" Requires="v">
                <p:oleObj spid="_x0000_s418826" name="Equation" r:id="rId17" imgW="419100" imgH="228600" progId="Equation.DSMT4">
                  <p:embed/>
                </p:oleObj>
              </mc:Choice>
              <mc:Fallback>
                <p:oleObj name="Equation" r:id="rId17" imgW="419100" imgH="228600" progId="Equation.DSMT4">
                  <p:embed/>
                  <p:pic>
                    <p:nvPicPr>
                      <p:cNvPr id="21" name="对象 20"/>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250082" y="2983399"/>
                        <a:ext cx="563954" cy="307612"/>
                      </a:xfrm>
                      <a:prstGeom prst="rect">
                        <a:avLst/>
                      </a:prstGeom>
                      <a:noFill/>
                    </p:spPr>
                  </p:pic>
                </p:oleObj>
              </mc:Fallback>
            </mc:AlternateContent>
          </a:graphicData>
        </a:graphic>
      </p:graphicFrame>
      <p:graphicFrame>
        <p:nvGraphicFramePr>
          <p:cNvPr id="23" name="对象 22"/>
          <p:cNvGraphicFramePr>
            <a:graphicFrameLocks noChangeAspect="1"/>
          </p:cNvGraphicFramePr>
          <p:nvPr>
            <p:extLst/>
          </p:nvPr>
        </p:nvGraphicFramePr>
        <p:xfrm>
          <a:off x="8513773" y="2983399"/>
          <a:ext cx="220752" cy="331128"/>
        </p:xfrm>
        <a:graphic>
          <a:graphicData uri="http://schemas.openxmlformats.org/presentationml/2006/ole">
            <mc:AlternateContent xmlns:mc="http://schemas.openxmlformats.org/markup-compatibility/2006">
              <mc:Choice xmlns:v="urn:schemas-microsoft-com:vml" Requires="v">
                <p:oleObj spid="_x0000_s418827" name="Equation" r:id="rId19" imgW="152334" imgH="228501" progId="Equation.DSMT4">
                  <p:embed/>
                </p:oleObj>
              </mc:Choice>
              <mc:Fallback>
                <p:oleObj name="Equation" r:id="rId19" imgW="152334" imgH="228501" progId="Equation.DSMT4">
                  <p:embed/>
                  <p:pic>
                    <p:nvPicPr>
                      <p:cNvPr id="23" name="对象 22"/>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8513773" y="2983399"/>
                        <a:ext cx="220752" cy="331128"/>
                      </a:xfrm>
                      <a:prstGeom prst="rect">
                        <a:avLst/>
                      </a:prstGeom>
                      <a:noFill/>
                    </p:spPr>
                  </p:pic>
                </p:oleObj>
              </mc:Fallback>
            </mc:AlternateContent>
          </a:graphicData>
        </a:graphic>
      </p:graphicFrame>
      <p:graphicFrame>
        <p:nvGraphicFramePr>
          <p:cNvPr id="25" name="对象 24"/>
          <p:cNvGraphicFramePr>
            <a:graphicFrameLocks noChangeAspect="1"/>
          </p:cNvGraphicFramePr>
          <p:nvPr>
            <p:extLst/>
          </p:nvPr>
        </p:nvGraphicFramePr>
        <p:xfrm>
          <a:off x="854281" y="3377130"/>
          <a:ext cx="1429136" cy="354331"/>
        </p:xfrm>
        <a:graphic>
          <a:graphicData uri="http://schemas.openxmlformats.org/presentationml/2006/ole">
            <mc:AlternateContent xmlns:mc="http://schemas.openxmlformats.org/markup-compatibility/2006">
              <mc:Choice xmlns:v="urn:schemas-microsoft-com:vml" Requires="v">
                <p:oleObj spid="_x0000_s418828" name="Equation" r:id="rId21" imgW="1155700" imgH="279400" progId="Equation.DSMT4">
                  <p:embed/>
                </p:oleObj>
              </mc:Choice>
              <mc:Fallback>
                <p:oleObj name="Equation" r:id="rId21" imgW="1155700" imgH="279400" progId="Equation.DSMT4">
                  <p:embed/>
                  <p:pic>
                    <p:nvPicPr>
                      <p:cNvPr id="25" name="对象 24"/>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854281" y="3377130"/>
                        <a:ext cx="1429136" cy="354331"/>
                      </a:xfrm>
                      <a:prstGeom prst="rect">
                        <a:avLst/>
                      </a:prstGeom>
                      <a:noFill/>
                    </p:spPr>
                  </p:pic>
                </p:oleObj>
              </mc:Fallback>
            </mc:AlternateContent>
          </a:graphicData>
        </a:graphic>
      </p:graphicFrame>
      <p:graphicFrame>
        <p:nvGraphicFramePr>
          <p:cNvPr id="27" name="对象 26"/>
          <p:cNvGraphicFramePr>
            <a:graphicFrameLocks noChangeAspect="1"/>
          </p:cNvGraphicFramePr>
          <p:nvPr>
            <p:extLst/>
          </p:nvPr>
        </p:nvGraphicFramePr>
        <p:xfrm>
          <a:off x="2179780" y="3811151"/>
          <a:ext cx="444194" cy="296129"/>
        </p:xfrm>
        <a:graphic>
          <a:graphicData uri="http://schemas.openxmlformats.org/presentationml/2006/ole">
            <mc:AlternateContent xmlns:mc="http://schemas.openxmlformats.org/markup-compatibility/2006">
              <mc:Choice xmlns:v="urn:schemas-microsoft-com:vml" Requires="v">
                <p:oleObj spid="_x0000_s418829" name="Equation" r:id="rId23" imgW="368300" imgH="241300" progId="Equation.DSMT4">
                  <p:embed/>
                </p:oleObj>
              </mc:Choice>
              <mc:Fallback>
                <p:oleObj name="Equation" r:id="rId23" imgW="368300" imgH="241300" progId="Equation.DSMT4">
                  <p:embed/>
                  <p:pic>
                    <p:nvPicPr>
                      <p:cNvPr id="27" name="对象 26"/>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2179780" y="3811151"/>
                        <a:ext cx="444194" cy="296129"/>
                      </a:xfrm>
                      <a:prstGeom prst="rect">
                        <a:avLst/>
                      </a:prstGeom>
                      <a:noFill/>
                    </p:spPr>
                  </p:pic>
                </p:oleObj>
              </mc:Fallback>
            </mc:AlternateContent>
          </a:graphicData>
        </a:graphic>
      </p:graphicFrame>
      <p:sp>
        <p:nvSpPr>
          <p:cNvPr id="28" name="矩形 27"/>
          <p:cNvSpPr/>
          <p:nvPr/>
        </p:nvSpPr>
        <p:spPr>
          <a:xfrm>
            <a:off x="497756" y="4375477"/>
            <a:ext cx="8079909" cy="507831"/>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如此步骤重复进行下去，一直到第</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列，并有</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时搜索结束。</a:t>
            </a:r>
          </a:p>
        </p:txBody>
      </p:sp>
      <p:graphicFrame>
        <p:nvGraphicFramePr>
          <p:cNvPr id="30" name="对象 29"/>
          <p:cNvGraphicFramePr>
            <a:graphicFrameLocks noChangeAspect="1"/>
          </p:cNvGraphicFramePr>
          <p:nvPr>
            <p:extLst/>
          </p:nvPr>
        </p:nvGraphicFramePr>
        <p:xfrm>
          <a:off x="4189094" y="4460070"/>
          <a:ext cx="194310" cy="349758"/>
        </p:xfrm>
        <a:graphic>
          <a:graphicData uri="http://schemas.openxmlformats.org/presentationml/2006/ole">
            <mc:AlternateContent xmlns:mc="http://schemas.openxmlformats.org/markup-compatibility/2006">
              <mc:Choice xmlns:v="urn:schemas-microsoft-com:vml" Requires="v">
                <p:oleObj spid="_x0000_s418830" name="Equation" r:id="rId25" imgW="88669" imgH="177338" progId="Equation.DSMT4">
                  <p:embed/>
                </p:oleObj>
              </mc:Choice>
              <mc:Fallback>
                <p:oleObj name="Equation" r:id="rId25" imgW="88669" imgH="177338" progId="Equation.DSMT4">
                  <p:embed/>
                  <p:pic>
                    <p:nvPicPr>
                      <p:cNvPr id="30" name="对象 29"/>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4189094" y="4460070"/>
                        <a:ext cx="194310" cy="349758"/>
                      </a:xfrm>
                      <a:prstGeom prst="rect">
                        <a:avLst/>
                      </a:prstGeom>
                      <a:noFill/>
                    </p:spPr>
                  </p:pic>
                </p:oleObj>
              </mc:Fallback>
            </mc:AlternateContent>
          </a:graphicData>
        </a:graphic>
      </p:graphicFrame>
      <p:graphicFrame>
        <p:nvGraphicFramePr>
          <p:cNvPr id="32" name="对象 31"/>
          <p:cNvGraphicFramePr>
            <a:graphicFrameLocks noChangeAspect="1"/>
          </p:cNvGraphicFramePr>
          <p:nvPr>
            <p:extLst/>
          </p:nvPr>
        </p:nvGraphicFramePr>
        <p:xfrm>
          <a:off x="5332243" y="4460070"/>
          <a:ext cx="1770644" cy="317130"/>
        </p:xfrm>
        <a:graphic>
          <a:graphicData uri="http://schemas.openxmlformats.org/presentationml/2006/ole">
            <mc:AlternateContent xmlns:mc="http://schemas.openxmlformats.org/markup-compatibility/2006">
              <mc:Choice xmlns:v="urn:schemas-microsoft-com:vml" Requires="v">
                <p:oleObj spid="_x0000_s418831" name="Equation" r:id="rId27" imgW="1270000" imgH="228600" progId="Equation.DSMT4">
                  <p:embed/>
                </p:oleObj>
              </mc:Choice>
              <mc:Fallback>
                <p:oleObj name="Equation" r:id="rId27" imgW="1270000" imgH="228600" progId="Equation.DSMT4">
                  <p:embed/>
                  <p:pic>
                    <p:nvPicPr>
                      <p:cNvPr id="32" name="对象 31"/>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5332243" y="4460070"/>
                        <a:ext cx="1770644" cy="317130"/>
                      </a:xfrm>
                      <a:prstGeom prst="rect">
                        <a:avLst/>
                      </a:prstGeom>
                      <a:noFill/>
                    </p:spPr>
                  </p:pic>
                </p:oleObj>
              </mc:Fallback>
            </mc:AlternateContent>
          </a:graphicData>
        </a:graphic>
      </p:graphicFrame>
      <p:sp>
        <p:nvSpPr>
          <p:cNvPr id="33" name="矩形 32"/>
          <p:cNvSpPr/>
          <p:nvPr/>
        </p:nvSpPr>
        <p:spPr>
          <a:xfrm>
            <a:off x="593542" y="4944818"/>
            <a:ext cx="8016017" cy="923330"/>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这样，按此方案搜索得到的</a:t>
            </a:r>
            <a:r>
              <a:rPr kumimoji="0" lang="en-US" altLang="zh-CN" sz="1800" b="0" i="1"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S</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中的</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n</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个线性无关的列向量，即为格栅图中用</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表征的所对应的那</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n</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个向量。上例中， </a:t>
            </a:r>
          </a:p>
        </p:txBody>
      </p:sp>
      <p:graphicFrame>
        <p:nvGraphicFramePr>
          <p:cNvPr id="35" name="对象 34"/>
          <p:cNvGraphicFramePr>
            <a:graphicFrameLocks noChangeAspect="1"/>
          </p:cNvGraphicFramePr>
          <p:nvPr>
            <p:extLst/>
          </p:nvPr>
        </p:nvGraphicFramePr>
        <p:xfrm>
          <a:off x="4764502" y="5511965"/>
          <a:ext cx="1665415" cy="296074"/>
        </p:xfrm>
        <a:graphic>
          <a:graphicData uri="http://schemas.openxmlformats.org/presentationml/2006/ole">
            <mc:AlternateContent xmlns:mc="http://schemas.openxmlformats.org/markup-compatibility/2006">
              <mc:Choice xmlns:v="urn:schemas-microsoft-com:vml" Requires="v">
                <p:oleObj spid="_x0000_s418832" name="Equation" r:id="rId29" imgW="1282700" imgH="228600" progId="Equation.DSMT4">
                  <p:embed/>
                </p:oleObj>
              </mc:Choice>
              <mc:Fallback>
                <p:oleObj name="Equation" r:id="rId29" imgW="1282700" imgH="228600" progId="Equation.DSMT4">
                  <p:embed/>
                  <p:pic>
                    <p:nvPicPr>
                      <p:cNvPr id="35" name="对象 34"/>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4764502" y="5511965"/>
                        <a:ext cx="1665415" cy="296074"/>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系统的进一步讨论</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A73D5F1-49A5-4350-8CB5-5429F50D651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514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1756676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500"/>
                                        <p:tgtEl>
                                          <p:spTgt spid="19"/>
                                        </p:tgtEl>
                                      </p:cBhvr>
                                    </p:animEffect>
                                  </p:childTnLst>
                                </p:cTn>
                              </p:par>
                              <p:par>
                                <p:cTn id="8" presetID="10" presetClass="entr" presetSubtype="0" fill="hold" nodeType="withEffect">
                                  <p:stCondLst>
                                    <p:cond delay="0"/>
                                  </p:stCondLst>
                                  <p:childTnLst>
                                    <p:set>
                                      <p:cBhvr>
                                        <p:cTn id="9" dur="1" fill="hold">
                                          <p:stCondLst>
                                            <p:cond delay="0"/>
                                          </p:stCondLst>
                                        </p:cTn>
                                        <p:tgtEl>
                                          <p:spTgt spid="21"/>
                                        </p:tgtEl>
                                        <p:attrNameLst>
                                          <p:attrName>style.visibility</p:attrName>
                                        </p:attrNameLst>
                                      </p:cBhvr>
                                      <p:to>
                                        <p:strVal val="visible"/>
                                      </p:to>
                                    </p:set>
                                    <p:animEffect transition="in" filter="fade">
                                      <p:cBhvr>
                                        <p:cTn id="10" dur="500"/>
                                        <p:tgtEl>
                                          <p:spTgt spid="21"/>
                                        </p:tgtEl>
                                      </p:cBhvr>
                                    </p:animEffect>
                                  </p:childTnLst>
                                </p:cTn>
                              </p:par>
                              <p:par>
                                <p:cTn id="11" presetID="10" presetClass="entr" presetSubtype="0" fill="hold" nodeType="withEffect">
                                  <p:stCondLst>
                                    <p:cond delay="0"/>
                                  </p:stCondLst>
                                  <p:childTnLst>
                                    <p:set>
                                      <p:cBhvr>
                                        <p:cTn id="12" dur="1" fill="hold">
                                          <p:stCondLst>
                                            <p:cond delay="0"/>
                                          </p:stCondLst>
                                        </p:cTn>
                                        <p:tgtEl>
                                          <p:spTgt spid="23"/>
                                        </p:tgtEl>
                                        <p:attrNameLst>
                                          <p:attrName>style.visibility</p:attrName>
                                        </p:attrNameLst>
                                      </p:cBhvr>
                                      <p:to>
                                        <p:strVal val="visible"/>
                                      </p:to>
                                    </p:set>
                                    <p:animEffect transition="in" filter="fade">
                                      <p:cBhvr>
                                        <p:cTn id="13" dur="500"/>
                                        <p:tgtEl>
                                          <p:spTgt spid="23"/>
                                        </p:tgtEl>
                                      </p:cBhvr>
                                    </p:animEffect>
                                  </p:childTnLst>
                                </p:cTn>
                              </p:par>
                              <p:par>
                                <p:cTn id="14" presetID="10" presetClass="entr" presetSubtype="0" fill="hold" nodeType="withEffect">
                                  <p:stCondLst>
                                    <p:cond delay="0"/>
                                  </p:stCondLst>
                                  <p:childTnLst>
                                    <p:set>
                                      <p:cBhvr>
                                        <p:cTn id="15" dur="1" fill="hold">
                                          <p:stCondLst>
                                            <p:cond delay="0"/>
                                          </p:stCondLst>
                                        </p:cTn>
                                        <p:tgtEl>
                                          <p:spTgt spid="25"/>
                                        </p:tgtEl>
                                        <p:attrNameLst>
                                          <p:attrName>style.visibility</p:attrName>
                                        </p:attrNameLst>
                                      </p:cBhvr>
                                      <p:to>
                                        <p:strVal val="visible"/>
                                      </p:to>
                                    </p:set>
                                    <p:animEffect transition="in" filter="fade">
                                      <p:cBhvr>
                                        <p:cTn id="16" dur="500"/>
                                        <p:tgtEl>
                                          <p:spTgt spid="25"/>
                                        </p:tgtEl>
                                      </p:cBhvr>
                                    </p:animEffect>
                                  </p:childTnLst>
                                </p:cTn>
                              </p:par>
                              <p:par>
                                <p:cTn id="17" presetID="10" presetClass="entr" presetSubtype="0" fill="hold" nodeType="withEffect">
                                  <p:stCondLst>
                                    <p:cond delay="0"/>
                                  </p:stCondLst>
                                  <p:childTnLst>
                                    <p:set>
                                      <p:cBhvr>
                                        <p:cTn id="18" dur="1" fill="hold">
                                          <p:stCondLst>
                                            <p:cond delay="0"/>
                                          </p:stCondLst>
                                        </p:cTn>
                                        <p:tgtEl>
                                          <p:spTgt spid="27"/>
                                        </p:tgtEl>
                                        <p:attrNameLst>
                                          <p:attrName>style.visibility</p:attrName>
                                        </p:attrNameLst>
                                      </p:cBhvr>
                                      <p:to>
                                        <p:strVal val="visible"/>
                                      </p:to>
                                    </p:set>
                                    <p:animEffect transition="in" filter="fade">
                                      <p:cBhvr>
                                        <p:cTn id="19" dur="500"/>
                                        <p:tgtEl>
                                          <p:spTgt spid="27"/>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childTnLst>
                                    <p:set>
                                      <p:cBhvr>
                                        <p:cTn id="23" dur="1" fill="hold">
                                          <p:stCondLst>
                                            <p:cond delay="0"/>
                                          </p:stCondLst>
                                        </p:cTn>
                                        <p:tgtEl>
                                          <p:spTgt spid="28"/>
                                        </p:tgtEl>
                                        <p:attrNameLst>
                                          <p:attrName>style.visibility</p:attrName>
                                        </p:attrNameLst>
                                      </p:cBhvr>
                                      <p:to>
                                        <p:strVal val="visible"/>
                                      </p:to>
                                    </p:set>
                                    <p:animEffect transition="in" filter="fade">
                                      <p:cBhvr>
                                        <p:cTn id="24" dur="500"/>
                                        <p:tgtEl>
                                          <p:spTgt spid="28"/>
                                        </p:tgtEl>
                                      </p:cBhvr>
                                    </p:animEffect>
                                  </p:childTnLst>
                                </p:cTn>
                              </p:par>
                              <p:par>
                                <p:cTn id="25" presetID="10" presetClass="entr" presetSubtype="0" fill="hold" nodeType="withEffect">
                                  <p:stCondLst>
                                    <p:cond delay="0"/>
                                  </p:stCondLst>
                                  <p:childTnLst>
                                    <p:set>
                                      <p:cBhvr>
                                        <p:cTn id="26" dur="1" fill="hold">
                                          <p:stCondLst>
                                            <p:cond delay="0"/>
                                          </p:stCondLst>
                                        </p:cTn>
                                        <p:tgtEl>
                                          <p:spTgt spid="30"/>
                                        </p:tgtEl>
                                        <p:attrNameLst>
                                          <p:attrName>style.visibility</p:attrName>
                                        </p:attrNameLst>
                                      </p:cBhvr>
                                      <p:to>
                                        <p:strVal val="visible"/>
                                      </p:to>
                                    </p:set>
                                    <p:animEffect transition="in" filter="fade">
                                      <p:cBhvr>
                                        <p:cTn id="27" dur="500"/>
                                        <p:tgtEl>
                                          <p:spTgt spid="30"/>
                                        </p:tgtEl>
                                      </p:cBhvr>
                                    </p:animEffect>
                                  </p:childTnLst>
                                </p:cTn>
                              </p:par>
                              <p:par>
                                <p:cTn id="28" presetID="10" presetClass="entr" presetSubtype="0" fill="hold" nodeType="withEffect">
                                  <p:stCondLst>
                                    <p:cond delay="0"/>
                                  </p:stCondLst>
                                  <p:childTnLst>
                                    <p:set>
                                      <p:cBhvr>
                                        <p:cTn id="29" dur="1" fill="hold">
                                          <p:stCondLst>
                                            <p:cond delay="0"/>
                                          </p:stCondLst>
                                        </p:cTn>
                                        <p:tgtEl>
                                          <p:spTgt spid="32"/>
                                        </p:tgtEl>
                                        <p:attrNameLst>
                                          <p:attrName>style.visibility</p:attrName>
                                        </p:attrNameLst>
                                      </p:cBhvr>
                                      <p:to>
                                        <p:strVal val="visible"/>
                                      </p:to>
                                    </p:set>
                                    <p:animEffect transition="in" filter="fade">
                                      <p:cBhvr>
                                        <p:cTn id="30" dur="500"/>
                                        <p:tgtEl>
                                          <p:spTgt spid="32"/>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33"/>
                                        </p:tgtEl>
                                        <p:attrNameLst>
                                          <p:attrName>style.visibility</p:attrName>
                                        </p:attrNameLst>
                                      </p:cBhvr>
                                      <p:to>
                                        <p:strVal val="visible"/>
                                      </p:to>
                                    </p:set>
                                    <p:animEffect transition="in" filter="fade">
                                      <p:cBhvr>
                                        <p:cTn id="35" dur="500"/>
                                        <p:tgtEl>
                                          <p:spTgt spid="33"/>
                                        </p:tgtEl>
                                      </p:cBhvr>
                                    </p:animEffect>
                                  </p:childTnLst>
                                </p:cTn>
                              </p:par>
                              <p:par>
                                <p:cTn id="36" presetID="10" presetClass="entr" presetSubtype="0" fill="hold" nodeType="withEffect">
                                  <p:stCondLst>
                                    <p:cond delay="0"/>
                                  </p:stCondLst>
                                  <p:childTnLst>
                                    <p:set>
                                      <p:cBhvr>
                                        <p:cTn id="37" dur="1" fill="hold">
                                          <p:stCondLst>
                                            <p:cond delay="0"/>
                                          </p:stCondLst>
                                        </p:cTn>
                                        <p:tgtEl>
                                          <p:spTgt spid="35"/>
                                        </p:tgtEl>
                                        <p:attrNameLst>
                                          <p:attrName>style.visibility</p:attrName>
                                        </p:attrNameLst>
                                      </p:cBhvr>
                                      <p:to>
                                        <p:strVal val="visible"/>
                                      </p:to>
                                    </p:set>
                                    <p:animEffect transition="in" filter="fade">
                                      <p:cBhvr>
                                        <p:cTn id="38"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8" grpId="0"/>
      <p:bldP spid="33" grpId="0"/>
    </p:bldLst>
  </p:timing>
</p:sld>
</file>

<file path=ppt/slides/slide5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30715" y="1358831"/>
            <a:ext cx="2013693"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方案Ⅱ</a:t>
            </a:r>
            <a:r>
              <a:rPr kumimoji="0" lang="zh-CN" altLang="zh-CN" sz="1800" b="1"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 </a:t>
            </a:r>
            <a:r>
              <a:rPr kumimoji="0" lang="en-US" altLang="zh-CN" sz="1800" b="1"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a:t>
            </a:r>
            <a:r>
              <a:rPr kumimoji="0" lang="zh-CN" altLang="zh-CN" sz="1800" b="1"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行搜索</a:t>
            </a:r>
            <a:r>
              <a:rPr kumimoji="0" lang="en-US" altLang="zh-CN" sz="1800" b="1"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zh-CN" altLang="zh-CN" sz="1800" b="1"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8" name="矩形 17"/>
          <p:cNvSpPr/>
          <p:nvPr/>
        </p:nvSpPr>
        <p:spPr>
          <a:xfrm>
            <a:off x="525780" y="1705079"/>
            <a:ext cx="8092440" cy="2169825"/>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同样，先对给定（</a:t>
            </a:r>
            <a:r>
              <a:rPr kumimoji="0" lang="en-US" altLang="zh-CN" sz="1800" b="0" i="1"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a:t>
            </a:r>
            <a:r>
              <a:rPr kumimoji="0" lang="zh-CN" altLang="zh-CN" sz="1800" b="0" i="1"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en-US" altLang="zh-CN" sz="1800" b="0" i="1"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B</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），按图</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5-4</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所示构成的格栅图，其中假定</a:t>
            </a:r>
            <a:r>
              <a:rPr kumimoji="0" lang="en-US" altLang="zh-CN" sz="1800" b="0" i="1"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n=6</a:t>
            </a:r>
            <a:r>
              <a:rPr kumimoji="0" lang="zh-CN" altLang="zh-CN" sz="1800" b="0" i="1"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en-US" altLang="zh-CN" sz="1800" b="0" i="1"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p=4</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。如果</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，那么</a:t>
            </a:r>
            <a:r>
              <a:rPr kumimoji="0" lang="en-US" altLang="zh-CN" sz="1800" b="0" i="1"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B</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中有</a:t>
            </a:r>
            <a:r>
              <a:rPr kumimoji="0" lang="en-US" altLang="zh-CN" sz="1800" b="0" i="1"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r</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个列是线性无关的。首先在第一行中从</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取起以此找到</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r</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个线性无关的向量，并在对应的格内记上</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。不失一般性，不妨设其为</a:t>
            </a:r>
            <a:r>
              <a:rPr kumimoji="0" lang="en-US" altLang="zh-CN" sz="1800" b="0" i="1"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B</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的前</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r</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个列，即</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。如果不是这样的情况，则可通过交换</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B</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中列的位置来做到这一点。而且，这种交换将不改变由行搜索得到的指数</a:t>
            </a:r>
          </a:p>
        </p:txBody>
      </p:sp>
      <p:graphicFrame>
        <p:nvGraphicFramePr>
          <p:cNvPr id="20" name="对象 19"/>
          <p:cNvGraphicFramePr>
            <a:graphicFrameLocks noChangeAspect="1"/>
          </p:cNvGraphicFramePr>
          <p:nvPr>
            <p:extLst/>
          </p:nvPr>
        </p:nvGraphicFramePr>
        <p:xfrm>
          <a:off x="1097280" y="2263140"/>
          <a:ext cx="1062211" cy="248603"/>
        </p:xfrm>
        <a:graphic>
          <a:graphicData uri="http://schemas.openxmlformats.org/presentationml/2006/ole">
            <mc:AlternateContent xmlns:mc="http://schemas.openxmlformats.org/markup-compatibility/2006">
              <mc:Choice xmlns:v="urn:schemas-microsoft-com:vml" Requires="v">
                <p:oleObj spid="_x0000_s419842" name="Equation" r:id="rId3" imgW="888614" imgH="203112" progId="Equation.DSMT4">
                  <p:embed/>
                </p:oleObj>
              </mc:Choice>
              <mc:Fallback>
                <p:oleObj name="Equation" r:id="rId3" imgW="888614" imgH="203112" progId="Equation.DSMT4">
                  <p:embed/>
                  <p:pic>
                    <p:nvPicPr>
                      <p:cNvPr id="20" name="对象 1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97280" y="2263140"/>
                        <a:ext cx="1062211" cy="248603"/>
                      </a:xfrm>
                      <a:prstGeom prst="rect">
                        <a:avLst/>
                      </a:prstGeom>
                      <a:noFill/>
                    </p:spPr>
                  </p:pic>
                </p:oleObj>
              </mc:Fallback>
            </mc:AlternateContent>
          </a:graphicData>
        </a:graphic>
      </p:graphicFrame>
      <p:graphicFrame>
        <p:nvGraphicFramePr>
          <p:cNvPr id="22" name="对象 21"/>
          <p:cNvGraphicFramePr>
            <a:graphicFrameLocks noChangeAspect="1"/>
          </p:cNvGraphicFramePr>
          <p:nvPr>
            <p:extLst/>
          </p:nvPr>
        </p:nvGraphicFramePr>
        <p:xfrm>
          <a:off x="2495312" y="3057922"/>
          <a:ext cx="1067276" cy="308610"/>
        </p:xfrm>
        <a:graphic>
          <a:graphicData uri="http://schemas.openxmlformats.org/presentationml/2006/ole">
            <mc:AlternateContent xmlns:mc="http://schemas.openxmlformats.org/markup-compatibility/2006">
              <mc:Choice xmlns:v="urn:schemas-microsoft-com:vml" Requires="v">
                <p:oleObj spid="_x0000_s419843" name="Equation" r:id="rId5" imgW="787400" imgH="228600" progId="Equation.DSMT4">
                  <p:embed/>
                </p:oleObj>
              </mc:Choice>
              <mc:Fallback>
                <p:oleObj name="Equation" r:id="rId5" imgW="787400" imgH="228600" progId="Equation.DSMT4">
                  <p:embed/>
                  <p:pic>
                    <p:nvPicPr>
                      <p:cNvPr id="22" name="对象 2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495312" y="3057922"/>
                        <a:ext cx="1067276" cy="308610"/>
                      </a:xfrm>
                      <a:prstGeom prst="rect">
                        <a:avLst/>
                      </a:prstGeom>
                      <a:noFill/>
                    </p:spPr>
                  </p:pic>
                </p:oleObj>
              </mc:Fallback>
            </mc:AlternateContent>
          </a:graphicData>
        </a:graphic>
      </p:graphicFrame>
      <p:graphicFrame>
        <p:nvGraphicFramePr>
          <p:cNvPr id="24" name="对象 23"/>
          <p:cNvGraphicFramePr>
            <a:graphicFrameLocks noChangeAspect="1"/>
          </p:cNvGraphicFramePr>
          <p:nvPr>
            <p:extLst/>
          </p:nvPr>
        </p:nvGraphicFramePr>
        <p:xfrm>
          <a:off x="6978910" y="3488681"/>
          <a:ext cx="1257413" cy="298149"/>
        </p:xfrm>
        <a:graphic>
          <a:graphicData uri="http://schemas.openxmlformats.org/presentationml/2006/ole">
            <mc:AlternateContent xmlns:mc="http://schemas.openxmlformats.org/markup-compatibility/2006">
              <mc:Choice xmlns:v="urn:schemas-microsoft-com:vml" Requires="v">
                <p:oleObj spid="_x0000_s419844" name="Equation" r:id="rId7" imgW="723272" imgH="177646" progId="Equation.DSMT4">
                  <p:embed/>
                </p:oleObj>
              </mc:Choice>
              <mc:Fallback>
                <p:oleObj name="Equation" r:id="rId7" imgW="723272" imgH="177646" progId="Equation.DSMT4">
                  <p:embed/>
                  <p:pic>
                    <p:nvPicPr>
                      <p:cNvPr id="24" name="对象 2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978910" y="3488681"/>
                        <a:ext cx="1257413" cy="298149"/>
                      </a:xfrm>
                      <a:prstGeom prst="rect">
                        <a:avLst/>
                      </a:prstGeom>
                      <a:noFill/>
                    </p:spPr>
                  </p:pic>
                </p:oleObj>
              </mc:Fallback>
            </mc:AlternateContent>
          </a:graphicData>
        </a:graphic>
      </p:graphicFrame>
      <p:graphicFrame>
        <p:nvGraphicFramePr>
          <p:cNvPr id="26" name="对象 25"/>
          <p:cNvGraphicFramePr>
            <a:graphicFrameLocks noChangeAspect="1"/>
          </p:cNvGraphicFramePr>
          <p:nvPr>
            <p:extLst/>
          </p:nvPr>
        </p:nvGraphicFramePr>
        <p:xfrm>
          <a:off x="7607617" y="2203088"/>
          <a:ext cx="233363" cy="400050"/>
        </p:xfrm>
        <a:graphic>
          <a:graphicData uri="http://schemas.openxmlformats.org/presentationml/2006/ole">
            <mc:AlternateContent xmlns:mc="http://schemas.openxmlformats.org/markup-compatibility/2006">
              <mc:Choice xmlns:v="urn:schemas-microsoft-com:vml" Requires="v">
                <p:oleObj spid="_x0000_s419845" name="Equation" r:id="rId9" imgW="139700" imgH="228600" progId="Equation.DSMT4">
                  <p:embed/>
                </p:oleObj>
              </mc:Choice>
              <mc:Fallback>
                <p:oleObj name="Equation" r:id="rId9" imgW="139700" imgH="228600" progId="Equation.DSMT4">
                  <p:embed/>
                  <p:pic>
                    <p:nvPicPr>
                      <p:cNvPr id="26" name="对象 2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607617" y="2203088"/>
                        <a:ext cx="233363" cy="400050"/>
                      </a:xfrm>
                      <a:prstGeom prst="rect">
                        <a:avLst/>
                      </a:prstGeom>
                      <a:noFill/>
                    </p:spPr>
                  </p:pic>
                </p:oleObj>
              </mc:Fallback>
            </mc:AlternateContent>
          </a:graphicData>
        </a:graphic>
      </p:graphicFrame>
      <p:sp>
        <p:nvSpPr>
          <p:cNvPr id="27" name="矩形 26"/>
          <p:cNvSpPr/>
          <p:nvPr/>
        </p:nvSpPr>
        <p:spPr>
          <a:xfrm>
            <a:off x="525779" y="3832427"/>
            <a:ext cx="8001000" cy="923330"/>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然后，搜索转入第二行，按行由左至右进行判断，直到</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。其中，和先前取定的所有向量为线性无关的向量格内记上</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，反之则记上</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p>
        </p:txBody>
      </p:sp>
      <p:graphicFrame>
        <p:nvGraphicFramePr>
          <p:cNvPr id="29" name="对象 28"/>
          <p:cNvGraphicFramePr>
            <a:graphicFrameLocks noChangeAspect="1"/>
          </p:cNvGraphicFramePr>
          <p:nvPr>
            <p:extLst/>
          </p:nvPr>
        </p:nvGraphicFramePr>
        <p:xfrm>
          <a:off x="6267924" y="3940990"/>
          <a:ext cx="425653" cy="364845"/>
        </p:xfrm>
        <a:graphic>
          <a:graphicData uri="http://schemas.openxmlformats.org/presentationml/2006/ole">
            <mc:AlternateContent xmlns:mc="http://schemas.openxmlformats.org/markup-compatibility/2006">
              <mc:Choice xmlns:v="urn:schemas-microsoft-com:vml" Requires="v">
                <p:oleObj spid="_x0000_s419846" name="Equation" r:id="rId11" imgW="266584" imgH="228501" progId="Equation.DSMT4">
                  <p:embed/>
                </p:oleObj>
              </mc:Choice>
              <mc:Fallback>
                <p:oleObj name="Equation" r:id="rId11" imgW="266584" imgH="228501" progId="Equation.DSMT4">
                  <p:embed/>
                  <p:pic>
                    <p:nvPicPr>
                      <p:cNvPr id="29" name="对象 2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267924" y="3940990"/>
                        <a:ext cx="425653" cy="364845"/>
                      </a:xfrm>
                      <a:prstGeom prst="rect">
                        <a:avLst/>
                      </a:prstGeom>
                      <a:noFill/>
                    </p:spPr>
                  </p:pic>
                </p:oleObj>
              </mc:Fallback>
            </mc:AlternateContent>
          </a:graphicData>
        </a:graphic>
      </p:graphicFrame>
      <p:sp>
        <p:nvSpPr>
          <p:cNvPr id="30" name="矩形 29"/>
          <p:cNvSpPr/>
          <p:nvPr/>
        </p:nvSpPr>
        <p:spPr>
          <a:xfrm>
            <a:off x="525781" y="4743138"/>
            <a:ext cx="8000999" cy="507831"/>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再按此步骤，去搜索以下的行，直到找到</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n</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个线性无关的向量为止。</a:t>
            </a: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系统的进一步讨论</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A73D5F1-49A5-4350-8CB5-5429F50D651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515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0756063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fade">
                                      <p:cBhvr>
                                        <p:cTn id="7" dur="500"/>
                                        <p:tgtEl>
                                          <p:spTgt spid="2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8"/>
                                        </p:tgtEl>
                                        <p:attrNameLst>
                                          <p:attrName>style.visibility</p:attrName>
                                        </p:attrNameLst>
                                      </p:cBhvr>
                                      <p:to>
                                        <p:strVal val="visible"/>
                                      </p:to>
                                    </p:set>
                                    <p:animEffect transition="in" filter="fade">
                                      <p:cBhvr>
                                        <p:cTn id="10" dur="500"/>
                                        <p:tgtEl>
                                          <p:spTgt spid="18"/>
                                        </p:tgtEl>
                                      </p:cBhvr>
                                    </p:animEffect>
                                  </p:childTnLst>
                                </p:cTn>
                              </p:par>
                              <p:par>
                                <p:cTn id="11" presetID="10" presetClass="entr" presetSubtype="0" fill="hold" nodeType="withEffect">
                                  <p:stCondLst>
                                    <p:cond delay="0"/>
                                  </p:stCondLst>
                                  <p:childTnLst>
                                    <p:set>
                                      <p:cBhvr>
                                        <p:cTn id="12" dur="1" fill="hold">
                                          <p:stCondLst>
                                            <p:cond delay="0"/>
                                          </p:stCondLst>
                                        </p:cTn>
                                        <p:tgtEl>
                                          <p:spTgt spid="22"/>
                                        </p:tgtEl>
                                        <p:attrNameLst>
                                          <p:attrName>style.visibility</p:attrName>
                                        </p:attrNameLst>
                                      </p:cBhvr>
                                      <p:to>
                                        <p:strVal val="visible"/>
                                      </p:to>
                                    </p:set>
                                    <p:animEffect transition="in" filter="fade">
                                      <p:cBhvr>
                                        <p:cTn id="13" dur="500"/>
                                        <p:tgtEl>
                                          <p:spTgt spid="22"/>
                                        </p:tgtEl>
                                      </p:cBhvr>
                                    </p:animEffect>
                                  </p:childTnLst>
                                </p:cTn>
                              </p:par>
                              <p:par>
                                <p:cTn id="14" presetID="10" presetClass="entr" presetSubtype="0" fill="hold" nodeType="withEffect">
                                  <p:stCondLst>
                                    <p:cond delay="0"/>
                                  </p:stCondLst>
                                  <p:childTnLst>
                                    <p:set>
                                      <p:cBhvr>
                                        <p:cTn id="15" dur="1" fill="hold">
                                          <p:stCondLst>
                                            <p:cond delay="0"/>
                                          </p:stCondLst>
                                        </p:cTn>
                                        <p:tgtEl>
                                          <p:spTgt spid="20"/>
                                        </p:tgtEl>
                                        <p:attrNameLst>
                                          <p:attrName>style.visibility</p:attrName>
                                        </p:attrNameLst>
                                      </p:cBhvr>
                                      <p:to>
                                        <p:strVal val="visible"/>
                                      </p:to>
                                    </p:set>
                                    <p:animEffect transition="in" filter="fade">
                                      <p:cBhvr>
                                        <p:cTn id="16" dur="500"/>
                                        <p:tgtEl>
                                          <p:spTgt spid="20"/>
                                        </p:tgtEl>
                                      </p:cBhvr>
                                    </p:animEffect>
                                  </p:childTnLst>
                                </p:cTn>
                              </p:par>
                              <p:par>
                                <p:cTn id="17" presetID="10" presetClass="entr" presetSubtype="0" fill="hold" nodeType="withEffect">
                                  <p:stCondLst>
                                    <p:cond delay="0"/>
                                  </p:stCondLst>
                                  <p:childTnLst>
                                    <p:set>
                                      <p:cBhvr>
                                        <p:cTn id="18" dur="1" fill="hold">
                                          <p:stCondLst>
                                            <p:cond delay="0"/>
                                          </p:stCondLst>
                                        </p:cTn>
                                        <p:tgtEl>
                                          <p:spTgt spid="26"/>
                                        </p:tgtEl>
                                        <p:attrNameLst>
                                          <p:attrName>style.visibility</p:attrName>
                                        </p:attrNameLst>
                                      </p:cBhvr>
                                      <p:to>
                                        <p:strVal val="visible"/>
                                      </p:to>
                                    </p:set>
                                    <p:animEffect transition="in" filter="fade">
                                      <p:cBhvr>
                                        <p:cTn id="19" dur="500"/>
                                        <p:tgtEl>
                                          <p:spTgt spid="26"/>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childTnLst>
                                    <p:set>
                                      <p:cBhvr>
                                        <p:cTn id="23" dur="1" fill="hold">
                                          <p:stCondLst>
                                            <p:cond delay="0"/>
                                          </p:stCondLst>
                                        </p:cTn>
                                        <p:tgtEl>
                                          <p:spTgt spid="27"/>
                                        </p:tgtEl>
                                        <p:attrNameLst>
                                          <p:attrName>style.visibility</p:attrName>
                                        </p:attrNameLst>
                                      </p:cBhvr>
                                      <p:to>
                                        <p:strVal val="visible"/>
                                      </p:to>
                                    </p:set>
                                    <p:animEffect transition="in" filter="fade">
                                      <p:cBhvr>
                                        <p:cTn id="24" dur="500"/>
                                        <p:tgtEl>
                                          <p:spTgt spid="27"/>
                                        </p:tgtEl>
                                      </p:cBhvr>
                                    </p:animEffect>
                                  </p:childTnLst>
                                </p:cTn>
                              </p:par>
                              <p:par>
                                <p:cTn id="25" presetID="10" presetClass="entr" presetSubtype="0" fill="hold" nodeType="withEffect">
                                  <p:stCondLst>
                                    <p:cond delay="0"/>
                                  </p:stCondLst>
                                  <p:childTnLst>
                                    <p:set>
                                      <p:cBhvr>
                                        <p:cTn id="26" dur="1" fill="hold">
                                          <p:stCondLst>
                                            <p:cond delay="0"/>
                                          </p:stCondLst>
                                        </p:cTn>
                                        <p:tgtEl>
                                          <p:spTgt spid="29"/>
                                        </p:tgtEl>
                                        <p:attrNameLst>
                                          <p:attrName>style.visibility</p:attrName>
                                        </p:attrNameLst>
                                      </p:cBhvr>
                                      <p:to>
                                        <p:strVal val="visible"/>
                                      </p:to>
                                    </p:set>
                                    <p:animEffect transition="in" filter="fade">
                                      <p:cBhvr>
                                        <p:cTn id="27" dur="500"/>
                                        <p:tgtEl>
                                          <p:spTgt spid="2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30"/>
                                        </p:tgtEl>
                                        <p:attrNameLst>
                                          <p:attrName>style.visibility</p:attrName>
                                        </p:attrNameLst>
                                      </p:cBhvr>
                                      <p:to>
                                        <p:strVal val="visible"/>
                                      </p:to>
                                    </p:set>
                                    <p:animEffect transition="in" filter="fade">
                                      <p:cBhvr>
                                        <p:cTn id="32"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27" grpId="0"/>
      <p:bldP spid="30" grpId="0"/>
    </p:bldLst>
  </p:timing>
</p:sld>
</file>

<file path=ppt/slides/slide5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82930" y="1446443"/>
            <a:ext cx="7840980" cy="2585323"/>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应当指出，若某个格内以记上</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，那么在其所在的列中以下的所有向量也必和已选定的所有向量是线性相关的，所以不必再去判断这些向量，并将它们的格保留为空白。在搜索完成后，格栅图中以</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表之的格所对应的</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n</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个向量就是要找的</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S</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中的</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n</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个线性无关的列。而且，这时相对于格栅图中的列而言，用表示第</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列</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中</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格的长度，那么就可以得到一个指数</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en-US"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显然它即为系统的能控性指数集。</a:t>
            </a:r>
          </a:p>
        </p:txBody>
      </p:sp>
      <p:graphicFrame>
        <p:nvGraphicFramePr>
          <p:cNvPr id="6" name="对象 5"/>
          <p:cNvGraphicFramePr>
            <a:graphicFrameLocks noChangeAspect="1"/>
          </p:cNvGraphicFramePr>
          <p:nvPr>
            <p:extLst/>
          </p:nvPr>
        </p:nvGraphicFramePr>
        <p:xfrm>
          <a:off x="1977390" y="3211830"/>
          <a:ext cx="285750" cy="307731"/>
        </p:xfrm>
        <a:graphic>
          <a:graphicData uri="http://schemas.openxmlformats.org/presentationml/2006/ole">
            <mc:AlternateContent xmlns:mc="http://schemas.openxmlformats.org/markup-compatibility/2006">
              <mc:Choice xmlns:v="urn:schemas-microsoft-com:vml" Requires="v">
                <p:oleObj spid="_x0000_s420866" name="Equation" r:id="rId3" imgW="126835" imgH="139518" progId="Equation.DSMT4">
                  <p:embed/>
                </p:oleObj>
              </mc:Choice>
              <mc:Fallback>
                <p:oleObj name="Equation" r:id="rId3" imgW="126835" imgH="139518"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77390" y="3211830"/>
                        <a:ext cx="285750" cy="307731"/>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2503169" y="3131381"/>
          <a:ext cx="1596813" cy="468630"/>
        </p:xfrm>
        <a:graphic>
          <a:graphicData uri="http://schemas.openxmlformats.org/presentationml/2006/ole">
            <mc:AlternateContent xmlns:mc="http://schemas.openxmlformats.org/markup-compatibility/2006">
              <mc:Choice xmlns:v="urn:schemas-microsoft-com:vml" Requires="v">
                <p:oleObj spid="_x0000_s420867" name="Equation" r:id="rId5" imgW="875920" imgH="253890" progId="Equation.DSMT4">
                  <p:embed/>
                </p:oleObj>
              </mc:Choice>
              <mc:Fallback>
                <p:oleObj name="Equation" r:id="rId5" imgW="875920" imgH="25389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03169" y="3131381"/>
                        <a:ext cx="1596813" cy="468630"/>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972503" y="3559323"/>
          <a:ext cx="1676399" cy="411480"/>
        </p:xfrm>
        <a:graphic>
          <a:graphicData uri="http://schemas.openxmlformats.org/presentationml/2006/ole">
            <mc:AlternateContent xmlns:mc="http://schemas.openxmlformats.org/markup-compatibility/2006">
              <mc:Choice xmlns:v="urn:schemas-microsoft-com:vml" Requires="v">
                <p:oleObj spid="_x0000_s420868" name="Equation" r:id="rId7" imgW="1054100" imgH="254000" progId="Equation.DSMT4">
                  <p:embed/>
                </p:oleObj>
              </mc:Choice>
              <mc:Fallback>
                <p:oleObj name="Equation" r:id="rId7" imgW="1054100" imgH="254000"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72503" y="3559323"/>
                        <a:ext cx="1676399" cy="411480"/>
                      </a:xfrm>
                      <a:prstGeom prst="rect">
                        <a:avLst/>
                      </a:prstGeom>
                      <a:noFill/>
                    </p:spPr>
                  </p:pic>
                </p:oleObj>
              </mc:Fallback>
            </mc:AlternateContent>
          </a:graphicData>
        </a:graphic>
      </p:graphicFrame>
      <p:sp>
        <p:nvSpPr>
          <p:cNvPr id="11" name="矩形 10"/>
          <p:cNvSpPr/>
          <p:nvPr/>
        </p:nvSpPr>
        <p:spPr>
          <a:xfrm>
            <a:off x="582930" y="4265519"/>
            <a:ext cx="7840980" cy="923330"/>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以上的讨论是针对能控性矩阵</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S</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进行的，对于能观测矩阵</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V</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，搜索其</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n</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个线性无关的行的方案和步骤与上述相类似，故在这里不再重复。</a:t>
            </a: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系统的进一步讨论</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A73D5F1-49A5-4350-8CB5-5429F50D651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516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3394534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5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46759" y="1355096"/>
            <a:ext cx="2318263" cy="284693"/>
          </a:xfrm>
          <a:prstGeom prst="rect">
            <a:avLst/>
          </a:prstGeom>
        </p:spPr>
        <p:txBody>
          <a:bodyPr wrap="none">
            <a:spAutoFit/>
          </a:bodyPr>
          <a:lstStyle/>
          <a:p>
            <a:pPr marL="0" marR="0" lvl="0" indent="95250" algn="just" defTabSz="914400" rtl="0" eaLnBrk="1" fontAlgn="auto" latinLnBrk="0" hangingPunct="1">
              <a:lnSpc>
                <a:spcPts val="15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2.</a:t>
            </a:r>
            <a:r>
              <a:rPr kumimoji="0" lang="zh-CN"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龙伯格能控规范型</a:t>
            </a:r>
            <a:endPar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endParaRPr>
          </a:p>
        </p:txBody>
      </p:sp>
      <p:sp>
        <p:nvSpPr>
          <p:cNvPr id="5" name="矩形 4"/>
          <p:cNvSpPr/>
          <p:nvPr/>
        </p:nvSpPr>
        <p:spPr>
          <a:xfrm>
            <a:off x="461883" y="1663346"/>
            <a:ext cx="7658100" cy="923330"/>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假设系统（</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5-22</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en-US" altLang="zh-CN" sz="1800" b="0" i="1"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a:t>
            </a:r>
            <a:r>
              <a:rPr kumimoji="0" lang="zh-CN" altLang="zh-CN" sz="1800" b="0" i="1"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en-US" altLang="zh-CN" sz="1800" b="0" i="1"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B</a:t>
            </a:r>
            <a:r>
              <a:rPr kumimoji="0" lang="zh-CN" altLang="zh-CN" sz="1800" b="0" i="1"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en-US" altLang="zh-CN" sz="1800" b="0" i="1"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C</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）完全能控，则它的能控性矩阵</a:t>
            </a:r>
            <a:endPar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endParaRPr>
          </a:p>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满秩，写出</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S</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的各列有：</a:t>
            </a:r>
          </a:p>
        </p:txBody>
      </p:sp>
      <p:graphicFrame>
        <p:nvGraphicFramePr>
          <p:cNvPr id="7" name="对象 6"/>
          <p:cNvGraphicFramePr>
            <a:graphicFrameLocks noChangeAspect="1"/>
          </p:cNvGraphicFramePr>
          <p:nvPr>
            <p:extLst/>
          </p:nvPr>
        </p:nvGraphicFramePr>
        <p:xfrm>
          <a:off x="6835140" y="1741427"/>
          <a:ext cx="2045970" cy="363429"/>
        </p:xfrm>
        <a:graphic>
          <a:graphicData uri="http://schemas.openxmlformats.org/presentationml/2006/ole">
            <mc:AlternateContent xmlns:mc="http://schemas.openxmlformats.org/markup-compatibility/2006">
              <mc:Choice xmlns:v="urn:schemas-microsoft-com:vml" Requires="v">
                <p:oleObj spid="_x0000_s421890" name="Equation" r:id="rId3" imgW="1447172" imgH="253890" progId="Equation.DSMT4">
                  <p:embed/>
                </p:oleObj>
              </mc:Choice>
              <mc:Fallback>
                <p:oleObj name="Equation" r:id="rId3" imgW="1447172" imgH="253890"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35140" y="1741427"/>
                        <a:ext cx="2045970" cy="363429"/>
                      </a:xfrm>
                      <a:prstGeom prst="rect">
                        <a:avLst/>
                      </a:prstGeom>
                      <a:noFill/>
                    </p:spPr>
                  </p:pic>
                </p:oleObj>
              </mc:Fallback>
            </mc:AlternateContent>
          </a:graphicData>
        </a:graphic>
      </p:graphicFrame>
      <p:graphicFrame>
        <p:nvGraphicFramePr>
          <p:cNvPr id="9" name="对象 8"/>
          <p:cNvGraphicFramePr>
            <a:graphicFrameLocks noChangeAspect="1"/>
          </p:cNvGraphicFramePr>
          <p:nvPr>
            <p:extLst/>
          </p:nvPr>
        </p:nvGraphicFramePr>
        <p:xfrm>
          <a:off x="1085850" y="2594257"/>
          <a:ext cx="6410166" cy="387191"/>
        </p:xfrm>
        <a:graphic>
          <a:graphicData uri="http://schemas.openxmlformats.org/presentationml/2006/ole">
            <mc:AlternateContent xmlns:mc="http://schemas.openxmlformats.org/markup-compatibility/2006">
              <mc:Choice xmlns:v="urn:schemas-microsoft-com:vml" Requires="v">
                <p:oleObj spid="_x0000_s421891" name="Equation" r:id="rId5" imgW="4254500" imgH="254000" progId="Equation.DSMT4">
                  <p:embed/>
                </p:oleObj>
              </mc:Choice>
              <mc:Fallback>
                <p:oleObj name="Equation" r:id="rId5" imgW="4254500" imgH="25400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85850" y="2594257"/>
                        <a:ext cx="6410166" cy="387191"/>
                      </a:xfrm>
                      <a:prstGeom prst="rect">
                        <a:avLst/>
                      </a:prstGeom>
                      <a:noFill/>
                    </p:spPr>
                  </p:pic>
                </p:oleObj>
              </mc:Fallback>
            </mc:AlternateContent>
          </a:graphicData>
        </a:graphic>
      </p:graphicFrame>
      <p:sp>
        <p:nvSpPr>
          <p:cNvPr id="10" name="矩形 9"/>
          <p:cNvSpPr/>
          <p:nvPr/>
        </p:nvSpPr>
        <p:spPr>
          <a:xfrm>
            <a:off x="7717010" y="2516176"/>
            <a:ext cx="1164101" cy="507831"/>
          </a:xfrm>
          <a:prstGeom prst="rect">
            <a:avLst/>
          </a:prstGeom>
        </p:spPr>
        <p:txBody>
          <a:bodyPr wrap="none">
            <a:spAutoFit/>
          </a:bodyPr>
          <a:lstStyle/>
          <a:p>
            <a:pPr marL="0" marR="0" lvl="0" indent="95250" algn="r"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5-27</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p>
        </p:txBody>
      </p:sp>
      <p:sp>
        <p:nvSpPr>
          <p:cNvPr id="11" name="矩形 10"/>
          <p:cNvSpPr/>
          <p:nvPr/>
        </p:nvSpPr>
        <p:spPr>
          <a:xfrm>
            <a:off x="461883" y="3071504"/>
            <a:ext cx="8419227" cy="1338828"/>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为了把（</a:t>
            </a:r>
            <a:r>
              <a:rPr kumimoji="0" lang="en-US" altLang="zh-CN" sz="1800" b="0" i="1"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a:t>
            </a:r>
            <a:r>
              <a:rPr kumimoji="0" lang="zh-CN" altLang="zh-CN" sz="1800" b="0" i="1"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en-US" altLang="zh-CN" sz="1800" b="0" i="1"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B</a:t>
            </a:r>
            <a:r>
              <a:rPr kumimoji="0" lang="zh-CN" altLang="zh-CN" sz="1800" b="0" i="1"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en-US" altLang="zh-CN" sz="1800" b="0" i="1"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C</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）化为规范型，需要重新选取状态空间的基底，而这组基可以从</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S</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矩阵的列向量中选取。前面所述的搜索法，就是从式（</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5-27</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）中选取</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n</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个线性无关的列向量，按此方法选定的</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n</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个线性无关的列向量，再重新排列如下：</a:t>
            </a:r>
          </a:p>
        </p:txBody>
      </p:sp>
      <p:graphicFrame>
        <p:nvGraphicFramePr>
          <p:cNvPr id="13" name="对象 12"/>
          <p:cNvGraphicFramePr>
            <a:graphicFrameLocks noChangeAspect="1"/>
          </p:cNvGraphicFramePr>
          <p:nvPr>
            <p:extLst/>
          </p:nvPr>
        </p:nvGraphicFramePr>
        <p:xfrm>
          <a:off x="1130538" y="4393859"/>
          <a:ext cx="6320791" cy="461247"/>
        </p:xfrm>
        <a:graphic>
          <a:graphicData uri="http://schemas.openxmlformats.org/presentationml/2006/ole">
            <mc:AlternateContent xmlns:mc="http://schemas.openxmlformats.org/markup-compatibility/2006">
              <mc:Choice xmlns:v="urn:schemas-microsoft-com:vml" Requires="v">
                <p:oleObj spid="_x0000_s421892" name="Equation" r:id="rId7" imgW="2997200" imgH="215900" progId="Equation.DSMT4">
                  <p:embed/>
                </p:oleObj>
              </mc:Choice>
              <mc:Fallback>
                <p:oleObj name="Equation" r:id="rId7" imgW="2997200" imgH="215900" progId="Equation.DSMT4">
                  <p:embed/>
                  <p:pic>
                    <p:nvPicPr>
                      <p:cNvPr id="13" name="对象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130538" y="4393859"/>
                        <a:ext cx="6320791" cy="461247"/>
                      </a:xfrm>
                      <a:prstGeom prst="rect">
                        <a:avLst/>
                      </a:prstGeom>
                      <a:noFill/>
                    </p:spPr>
                  </p:pic>
                </p:oleObj>
              </mc:Fallback>
            </mc:AlternateContent>
          </a:graphicData>
        </a:graphic>
      </p:graphicFrame>
      <p:sp>
        <p:nvSpPr>
          <p:cNvPr id="14" name="矩形 13"/>
          <p:cNvSpPr/>
          <p:nvPr/>
        </p:nvSpPr>
        <p:spPr>
          <a:xfrm>
            <a:off x="7717009" y="4338957"/>
            <a:ext cx="1164101" cy="507831"/>
          </a:xfrm>
          <a:prstGeom prst="rect">
            <a:avLst/>
          </a:prstGeom>
        </p:spPr>
        <p:txBody>
          <a:bodyPr wrap="none">
            <a:spAutoFit/>
          </a:bodyPr>
          <a:lstStyle/>
          <a:p>
            <a:pPr marL="0" marR="0" lvl="0" indent="95250" algn="r"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5-28</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p>
        </p:txBody>
      </p:sp>
      <p:sp>
        <p:nvSpPr>
          <p:cNvPr id="15" name="矩形 14"/>
          <p:cNvSpPr/>
          <p:nvPr/>
        </p:nvSpPr>
        <p:spPr>
          <a:xfrm>
            <a:off x="461884" y="5025479"/>
            <a:ext cx="8419226"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其中，</a:t>
            </a:r>
            <a:r>
              <a:rPr kumimoji="0" lang="en-US"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是非负整数，且</a:t>
            </a:r>
            <a:r>
              <a:rPr kumimoji="0" lang="en-US"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。它被称为系统的克罗尼柯（</a:t>
            </a:r>
            <a:r>
              <a:rPr kumimoji="0" lang="en-US" altLang="zh-CN" sz="1800" b="0" i="0" u="none" strike="noStrike" kern="1200" cap="none" spc="0" normalizeH="0" baseline="0" noProof="0" dirty="0" err="1">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Kronecker</a:t>
            </a:r>
            <a:r>
              <a:rPr kumimoji="0" lang="zh-CN"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）不变量，在坐标变换下，它总是不变的。</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7" name="对象 16"/>
          <p:cNvGraphicFramePr>
            <a:graphicFrameLocks noChangeAspect="1"/>
          </p:cNvGraphicFramePr>
          <p:nvPr>
            <p:extLst/>
          </p:nvPr>
        </p:nvGraphicFramePr>
        <p:xfrm>
          <a:off x="1130537" y="5025478"/>
          <a:ext cx="1073511" cy="271463"/>
        </p:xfrm>
        <a:graphic>
          <a:graphicData uri="http://schemas.openxmlformats.org/presentationml/2006/ole">
            <mc:AlternateContent xmlns:mc="http://schemas.openxmlformats.org/markup-compatibility/2006">
              <mc:Choice xmlns:v="urn:schemas-microsoft-com:vml" Requires="v">
                <p:oleObj spid="_x0000_s421893" name="Equation" r:id="rId9" imgW="825500" imgH="203200" progId="Equation.DSMT4">
                  <p:embed/>
                </p:oleObj>
              </mc:Choice>
              <mc:Fallback>
                <p:oleObj name="Equation" r:id="rId9" imgW="825500" imgH="203200" progId="Equation.DSMT4">
                  <p:embed/>
                  <p:pic>
                    <p:nvPicPr>
                      <p:cNvPr id="17" name="对象 1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130537" y="5025478"/>
                        <a:ext cx="1073511" cy="271463"/>
                      </a:xfrm>
                      <a:prstGeom prst="rect">
                        <a:avLst/>
                      </a:prstGeom>
                      <a:noFill/>
                    </p:spPr>
                  </p:pic>
                </p:oleObj>
              </mc:Fallback>
            </mc:AlternateContent>
          </a:graphicData>
        </a:graphic>
      </p:graphicFrame>
      <p:graphicFrame>
        <p:nvGraphicFramePr>
          <p:cNvPr id="19" name="对象 18"/>
          <p:cNvGraphicFramePr>
            <a:graphicFrameLocks noChangeAspect="1"/>
          </p:cNvGraphicFramePr>
          <p:nvPr>
            <p:extLst/>
          </p:nvPr>
        </p:nvGraphicFramePr>
        <p:xfrm>
          <a:off x="3771918" y="5025479"/>
          <a:ext cx="2171683" cy="322818"/>
        </p:xfrm>
        <a:graphic>
          <a:graphicData uri="http://schemas.openxmlformats.org/presentationml/2006/ole">
            <mc:AlternateContent xmlns:mc="http://schemas.openxmlformats.org/markup-compatibility/2006">
              <mc:Choice xmlns:v="urn:schemas-microsoft-com:vml" Requires="v">
                <p:oleObj spid="_x0000_s421894" name="Equation" r:id="rId11" imgW="1409088" imgH="203112" progId="Equation.DSMT4">
                  <p:embed/>
                </p:oleObj>
              </mc:Choice>
              <mc:Fallback>
                <p:oleObj name="Equation" r:id="rId11" imgW="1409088" imgH="203112" progId="Equation.DSMT4">
                  <p:embed/>
                  <p:pic>
                    <p:nvPicPr>
                      <p:cNvPr id="19" name="对象 1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771918" y="5025479"/>
                        <a:ext cx="2171683" cy="322818"/>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系统的进一步讨论</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A73D5F1-49A5-4350-8CB5-5429F50D651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517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4377527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0"/>
                                        </p:tgtEl>
                                        <p:attrNameLst>
                                          <p:attrName>style.visibility</p:attrName>
                                        </p:attrNameLst>
                                      </p:cBhvr>
                                      <p:to>
                                        <p:strVal val="visible"/>
                                      </p:to>
                                    </p:set>
                                    <p:animEffect transition="in" filter="fade">
                                      <p:cBhvr>
                                        <p:cTn id="16" dur="500"/>
                                        <p:tgtEl>
                                          <p:spTgt spid="10"/>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fade">
                                      <p:cBhvr>
                                        <p:cTn id="21" dur="500"/>
                                        <p:tgtEl>
                                          <p:spTgt spid="11"/>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nodeType="clickEffect">
                                  <p:stCondLst>
                                    <p:cond delay="0"/>
                                  </p:stCondLst>
                                  <p:childTnLst>
                                    <p:set>
                                      <p:cBhvr>
                                        <p:cTn id="25" dur="1" fill="hold">
                                          <p:stCondLst>
                                            <p:cond delay="0"/>
                                          </p:stCondLst>
                                        </p:cTn>
                                        <p:tgtEl>
                                          <p:spTgt spid="13"/>
                                        </p:tgtEl>
                                        <p:attrNameLst>
                                          <p:attrName>style.visibility</p:attrName>
                                        </p:attrNameLst>
                                      </p:cBhvr>
                                      <p:to>
                                        <p:strVal val="visible"/>
                                      </p:to>
                                    </p:set>
                                    <p:animEffect transition="in" filter="fade">
                                      <p:cBhvr>
                                        <p:cTn id="26" dur="500"/>
                                        <p:tgtEl>
                                          <p:spTgt spid="13"/>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14"/>
                                        </p:tgtEl>
                                        <p:attrNameLst>
                                          <p:attrName>style.visibility</p:attrName>
                                        </p:attrNameLst>
                                      </p:cBhvr>
                                      <p:to>
                                        <p:strVal val="visible"/>
                                      </p:to>
                                    </p:set>
                                    <p:animEffect transition="in" filter="fade">
                                      <p:cBhvr>
                                        <p:cTn id="29" dur="500"/>
                                        <p:tgtEl>
                                          <p:spTgt spid="14"/>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15"/>
                                        </p:tgtEl>
                                        <p:attrNameLst>
                                          <p:attrName>style.visibility</p:attrName>
                                        </p:attrNameLst>
                                      </p:cBhvr>
                                      <p:to>
                                        <p:strVal val="visible"/>
                                      </p:to>
                                    </p:set>
                                    <p:animEffect transition="in" filter="fade">
                                      <p:cBhvr>
                                        <p:cTn id="34" dur="500"/>
                                        <p:tgtEl>
                                          <p:spTgt spid="15"/>
                                        </p:tgtEl>
                                      </p:cBhvr>
                                    </p:animEffect>
                                  </p:childTnLst>
                                </p:cTn>
                              </p:par>
                              <p:par>
                                <p:cTn id="35" presetID="10" presetClass="entr" presetSubtype="0" fill="hold" nodeType="withEffect">
                                  <p:stCondLst>
                                    <p:cond delay="0"/>
                                  </p:stCondLst>
                                  <p:childTnLst>
                                    <p:set>
                                      <p:cBhvr>
                                        <p:cTn id="36" dur="1" fill="hold">
                                          <p:stCondLst>
                                            <p:cond delay="0"/>
                                          </p:stCondLst>
                                        </p:cTn>
                                        <p:tgtEl>
                                          <p:spTgt spid="17"/>
                                        </p:tgtEl>
                                        <p:attrNameLst>
                                          <p:attrName>style.visibility</p:attrName>
                                        </p:attrNameLst>
                                      </p:cBhvr>
                                      <p:to>
                                        <p:strVal val="visible"/>
                                      </p:to>
                                    </p:set>
                                    <p:animEffect transition="in" filter="fade">
                                      <p:cBhvr>
                                        <p:cTn id="37" dur="500"/>
                                        <p:tgtEl>
                                          <p:spTgt spid="17"/>
                                        </p:tgtEl>
                                      </p:cBhvr>
                                    </p:animEffect>
                                  </p:childTnLst>
                                </p:cTn>
                              </p:par>
                              <p:par>
                                <p:cTn id="38" presetID="10" presetClass="entr" presetSubtype="0" fill="hold" nodeType="withEffect">
                                  <p:stCondLst>
                                    <p:cond delay="0"/>
                                  </p:stCondLst>
                                  <p:childTnLst>
                                    <p:set>
                                      <p:cBhvr>
                                        <p:cTn id="39" dur="1" fill="hold">
                                          <p:stCondLst>
                                            <p:cond delay="0"/>
                                          </p:stCondLst>
                                        </p:cTn>
                                        <p:tgtEl>
                                          <p:spTgt spid="19"/>
                                        </p:tgtEl>
                                        <p:attrNameLst>
                                          <p:attrName>style.visibility</p:attrName>
                                        </p:attrNameLst>
                                      </p:cBhvr>
                                      <p:to>
                                        <p:strVal val="visible"/>
                                      </p:to>
                                    </p:set>
                                    <p:animEffect transition="in" filter="fade">
                                      <p:cBhvr>
                                        <p:cTn id="40"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0" grpId="0"/>
      <p:bldP spid="11" grpId="0"/>
      <p:bldP spid="14" grpId="0"/>
      <p:bldP spid="15" grpId="0"/>
    </p:bldLst>
  </p:timing>
</p:sld>
</file>

<file path=ppt/slides/slide5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80696" y="1404551"/>
            <a:ext cx="41549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令</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1177291" y="1793743"/>
          <a:ext cx="5829300" cy="415355"/>
        </p:xfrm>
        <a:graphic>
          <a:graphicData uri="http://schemas.openxmlformats.org/presentationml/2006/ole">
            <mc:AlternateContent xmlns:mc="http://schemas.openxmlformats.org/markup-compatibility/2006">
              <mc:Choice xmlns:v="urn:schemas-microsoft-com:vml" Requires="v">
                <p:oleObj spid="_x0000_s422914" name="Equation" r:id="rId3" imgW="3873500" imgH="279400" progId="Equation.DSMT4">
                  <p:embed/>
                </p:oleObj>
              </mc:Choice>
              <mc:Fallback>
                <p:oleObj name="Equation" r:id="rId3" imgW="3873500" imgH="2794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77291" y="1793743"/>
                        <a:ext cx="5829300" cy="415355"/>
                      </a:xfrm>
                      <a:prstGeom prst="rect">
                        <a:avLst/>
                      </a:prstGeom>
                      <a:noFill/>
                    </p:spPr>
                  </p:pic>
                </p:oleObj>
              </mc:Fallback>
            </mc:AlternateContent>
          </a:graphicData>
        </a:graphic>
      </p:graphicFrame>
      <p:sp>
        <p:nvSpPr>
          <p:cNvPr id="7" name="矩形 6"/>
          <p:cNvSpPr/>
          <p:nvPr/>
        </p:nvSpPr>
        <p:spPr>
          <a:xfrm>
            <a:off x="7525490" y="1782755"/>
            <a:ext cx="1164101" cy="507831"/>
          </a:xfrm>
          <a:prstGeom prst="rect">
            <a:avLst/>
          </a:prstGeom>
        </p:spPr>
        <p:txBody>
          <a:bodyPr wrap="none">
            <a:spAutoFit/>
          </a:bodyPr>
          <a:lstStyle/>
          <a:p>
            <a:pPr marL="0" marR="0" lvl="0" indent="95250" algn="r"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5-29</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p>
        </p:txBody>
      </p:sp>
      <p:sp>
        <p:nvSpPr>
          <p:cNvPr id="8" name="矩形 7"/>
          <p:cNvSpPr/>
          <p:nvPr/>
        </p:nvSpPr>
        <p:spPr>
          <a:xfrm>
            <a:off x="480696" y="2339802"/>
            <a:ext cx="7839562" cy="923330"/>
          </a:xfrm>
          <a:prstGeom prst="rect">
            <a:avLst/>
          </a:prstGeom>
        </p:spPr>
        <p:txBody>
          <a:bodyPr wrap="square">
            <a:spAutoFit/>
          </a:bodyPr>
          <a:lstStyle/>
          <a:p>
            <a:pPr marL="0" marR="57150" lvl="0" indent="9525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如果以</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表示式（</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5-29</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）所定义的</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Q</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阵的第</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行，然后构成变换矩阵</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P</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如下：</a:t>
            </a:r>
          </a:p>
        </p:txBody>
      </p:sp>
      <p:graphicFrame>
        <p:nvGraphicFramePr>
          <p:cNvPr id="10" name="对象 9"/>
          <p:cNvGraphicFramePr>
            <a:graphicFrameLocks noChangeAspect="1"/>
          </p:cNvGraphicFramePr>
          <p:nvPr>
            <p:extLst/>
          </p:nvPr>
        </p:nvGraphicFramePr>
        <p:xfrm>
          <a:off x="1314450" y="2481316"/>
          <a:ext cx="1208720" cy="308609"/>
        </p:xfrm>
        <a:graphic>
          <a:graphicData uri="http://schemas.openxmlformats.org/presentationml/2006/ole">
            <mc:AlternateContent xmlns:mc="http://schemas.openxmlformats.org/markup-compatibility/2006">
              <mc:Choice xmlns:v="urn:schemas-microsoft-com:vml" Requires="v">
                <p:oleObj spid="_x0000_s422915" name="Equation" r:id="rId5" imgW="889000" imgH="228600" progId="Equation.DSMT4">
                  <p:embed/>
                </p:oleObj>
              </mc:Choice>
              <mc:Fallback>
                <p:oleObj name="Equation" r:id="rId5" imgW="889000" imgH="228600" progId="Equation.DSMT4">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14450" y="2481316"/>
                        <a:ext cx="1208720" cy="308609"/>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6029325" y="2339802"/>
          <a:ext cx="446450" cy="551498"/>
        </p:xfrm>
        <a:graphic>
          <a:graphicData uri="http://schemas.openxmlformats.org/presentationml/2006/ole">
            <mc:AlternateContent xmlns:mc="http://schemas.openxmlformats.org/markup-compatibility/2006">
              <mc:Choice xmlns:v="urn:schemas-microsoft-com:vml" Requires="v">
                <p:oleObj spid="_x0000_s422916" name="Equation" r:id="rId7" imgW="330057" imgH="406224" progId="Equation.DSMT4">
                  <p:embed/>
                </p:oleObj>
              </mc:Choice>
              <mc:Fallback>
                <p:oleObj name="Equation" r:id="rId7" imgW="330057" imgH="406224"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029325" y="2339802"/>
                        <a:ext cx="446450" cy="551498"/>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3497507" y="3017471"/>
          <a:ext cx="902970" cy="2708910"/>
        </p:xfrm>
        <a:graphic>
          <a:graphicData uri="http://schemas.openxmlformats.org/presentationml/2006/ole">
            <mc:AlternateContent xmlns:mc="http://schemas.openxmlformats.org/markup-compatibility/2006">
              <mc:Choice xmlns:v="urn:schemas-microsoft-com:vml" Requires="v">
                <p:oleObj spid="_x0000_s422917" name="Equation" r:id="rId9" imgW="749300" imgH="2235200" progId="Equation.DSMT4">
                  <p:embed/>
                </p:oleObj>
              </mc:Choice>
              <mc:Fallback>
                <p:oleObj name="Equation" r:id="rId9" imgW="749300" imgH="2235200"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497507" y="3017471"/>
                        <a:ext cx="902970" cy="2708910"/>
                      </a:xfrm>
                      <a:prstGeom prst="rect">
                        <a:avLst/>
                      </a:prstGeom>
                      <a:noFill/>
                    </p:spPr>
                  </p:pic>
                </p:oleObj>
              </mc:Fallback>
            </mc:AlternateContent>
          </a:graphicData>
        </a:graphic>
      </p:graphicFrame>
      <p:sp>
        <p:nvSpPr>
          <p:cNvPr id="15" name="矩形 14"/>
          <p:cNvSpPr/>
          <p:nvPr/>
        </p:nvSpPr>
        <p:spPr>
          <a:xfrm>
            <a:off x="7525489" y="3758638"/>
            <a:ext cx="1221809" cy="507831"/>
          </a:xfrm>
          <a:prstGeom prst="rect">
            <a:avLst/>
          </a:prstGeom>
        </p:spPr>
        <p:txBody>
          <a:bodyPr wrap="none">
            <a:spAutoFit/>
          </a:bodyPr>
          <a:lstStyle/>
          <a:p>
            <a:pPr marL="0" marR="57150" lvl="0" indent="95250" algn="r" defTabSz="914400" rtl="0" eaLnBrk="1" fontAlgn="auto" latinLnBrk="1"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5-30</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系统的进一步讨论</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A73D5F1-49A5-4350-8CB5-5429F50D651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518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5554990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par>
                                <p:cTn id="11" presetID="10" presetClass="entr" presetSubtype="0" fill="hold" nodeType="withEffect">
                                  <p:stCondLst>
                                    <p:cond delay="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500"/>
                                        <p:tgtEl>
                                          <p:spTgt spid="12"/>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5"/>
                                        </p:tgtEl>
                                        <p:attrNameLst>
                                          <p:attrName>style.visibility</p:attrName>
                                        </p:attrNameLst>
                                      </p:cBhvr>
                                      <p:to>
                                        <p:strVal val="visible"/>
                                      </p:to>
                                    </p:set>
                                    <p:animEffect transition="in" filter="fade">
                                      <p:cBhvr>
                                        <p:cTn id="16" dur="500"/>
                                        <p:tgtEl>
                                          <p:spTgt spid="15"/>
                                        </p:tgtEl>
                                      </p:cBhvr>
                                    </p:animEffect>
                                  </p:childTnLst>
                                </p:cTn>
                              </p:par>
                              <p:par>
                                <p:cTn id="17" presetID="10" presetClass="entr" presetSubtype="0" fill="hold" nodeType="with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fade">
                                      <p:cBhvr>
                                        <p:cTn id="19"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5" grpId="0"/>
    </p:bldLst>
  </p:timing>
</p:sld>
</file>

<file path=ppt/slides/slide5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45770" y="1265382"/>
            <a:ext cx="8286750" cy="923330"/>
          </a:xfrm>
          <a:prstGeom prst="rect">
            <a:avLst/>
          </a:prstGeom>
        </p:spPr>
        <p:txBody>
          <a:bodyPr wrap="square">
            <a:spAutoFit/>
          </a:bodyPr>
          <a:lstStyle/>
          <a:p>
            <a:pPr marL="0" marR="11430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不难证明</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P</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阵是非奇异矩阵。通过引入线性非奇异变换</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，即可导出系统的龙伯格能控规范型为</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endPar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endParaRPr>
          </a:p>
        </p:txBody>
      </p:sp>
      <p:graphicFrame>
        <p:nvGraphicFramePr>
          <p:cNvPr id="6" name="对象 5"/>
          <p:cNvGraphicFramePr>
            <a:graphicFrameLocks noChangeAspect="1"/>
          </p:cNvGraphicFramePr>
          <p:nvPr>
            <p:extLst/>
          </p:nvPr>
        </p:nvGraphicFramePr>
        <p:xfrm>
          <a:off x="6115050" y="1411793"/>
          <a:ext cx="708660" cy="303712"/>
        </p:xfrm>
        <a:graphic>
          <a:graphicData uri="http://schemas.openxmlformats.org/presentationml/2006/ole">
            <mc:AlternateContent xmlns:mc="http://schemas.openxmlformats.org/markup-compatibility/2006">
              <mc:Choice xmlns:v="urn:schemas-microsoft-com:vml" Requires="v">
                <p:oleObj spid="_x0000_s423938" name="Equation" r:id="rId3" imgW="406048" imgH="164957" progId="Equation.DSMT4">
                  <p:embed/>
                </p:oleObj>
              </mc:Choice>
              <mc:Fallback>
                <p:oleObj name="Equation" r:id="rId3" imgW="406048" imgH="164957"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115050" y="1411793"/>
                        <a:ext cx="708660" cy="303712"/>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2423160" y="2251710"/>
          <a:ext cx="2399306" cy="388620"/>
        </p:xfrm>
        <a:graphic>
          <a:graphicData uri="http://schemas.openxmlformats.org/presentationml/2006/ole">
            <mc:AlternateContent xmlns:mc="http://schemas.openxmlformats.org/markup-compatibility/2006">
              <mc:Choice xmlns:v="urn:schemas-microsoft-com:vml" Requires="v">
                <p:oleObj spid="_x0000_s423939" name="Equation" r:id="rId5" imgW="1358310" imgH="215806" progId="Equation.DSMT4">
                  <p:embed/>
                </p:oleObj>
              </mc:Choice>
              <mc:Fallback>
                <p:oleObj name="Equation" r:id="rId5" imgW="1358310" imgH="215806"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423160" y="2251710"/>
                        <a:ext cx="2399306" cy="388620"/>
                      </a:xfrm>
                      <a:prstGeom prst="rect">
                        <a:avLst/>
                      </a:prstGeom>
                      <a:noFill/>
                    </p:spPr>
                  </p:pic>
                </p:oleObj>
              </mc:Fallback>
            </mc:AlternateContent>
          </a:graphicData>
        </a:graphic>
      </p:graphicFrame>
      <p:sp>
        <p:nvSpPr>
          <p:cNvPr id="9" name="矩形 8"/>
          <p:cNvSpPr/>
          <p:nvPr/>
        </p:nvSpPr>
        <p:spPr>
          <a:xfrm>
            <a:off x="6777944" y="2165629"/>
            <a:ext cx="1317990" cy="507831"/>
          </a:xfrm>
          <a:prstGeom prst="rect">
            <a:avLst/>
          </a:prstGeom>
        </p:spPr>
        <p:txBody>
          <a:bodyPr wrap="none">
            <a:spAutoFit/>
          </a:bodyPr>
          <a:lstStyle/>
          <a:p>
            <a:pPr marL="0" marR="114300" lvl="0" indent="95250" algn="r" defTabSz="914400" rtl="0" eaLnBrk="1" fontAlgn="auto" latinLnBrk="1" hangingPunct="1">
              <a:lnSpc>
                <a:spcPct val="150000"/>
              </a:lnSpc>
              <a:spcBef>
                <a:spcPts val="0"/>
              </a:spcBef>
              <a:spcAft>
                <a:spcPts val="0"/>
              </a:spcAft>
              <a:buClrTx/>
              <a:buSzTx/>
              <a:buFontTx/>
              <a:buNone/>
              <a:tabLst/>
              <a:defRPr/>
            </a:pPr>
            <a:r>
              <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5-31</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p>
        </p:txBody>
      </p:sp>
      <p:sp>
        <p:nvSpPr>
          <p:cNvPr id="10" name="矩形 9"/>
          <p:cNvSpPr/>
          <p:nvPr/>
        </p:nvSpPr>
        <p:spPr>
          <a:xfrm>
            <a:off x="551784" y="2640331"/>
            <a:ext cx="1319592" cy="507831"/>
          </a:xfrm>
          <a:prstGeom prst="rect">
            <a:avLst/>
          </a:prstGeom>
        </p:spPr>
        <p:txBody>
          <a:bodyPr wrap="none">
            <a:spAutoFit/>
          </a:bodyPr>
          <a:lstStyle/>
          <a:p>
            <a:pPr marL="0" marR="342900" lvl="0" indent="9525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其中：</a:t>
            </a:r>
          </a:p>
        </p:txBody>
      </p:sp>
      <p:graphicFrame>
        <p:nvGraphicFramePr>
          <p:cNvPr id="12" name="对象 11"/>
          <p:cNvGraphicFramePr>
            <a:graphicFrameLocks noChangeAspect="1"/>
          </p:cNvGraphicFramePr>
          <p:nvPr>
            <p:extLst/>
          </p:nvPr>
        </p:nvGraphicFramePr>
        <p:xfrm>
          <a:off x="1493502" y="2680038"/>
          <a:ext cx="2358409" cy="945699"/>
        </p:xfrm>
        <a:graphic>
          <a:graphicData uri="http://schemas.openxmlformats.org/presentationml/2006/ole">
            <mc:AlternateContent xmlns:mc="http://schemas.openxmlformats.org/markup-compatibility/2006">
              <mc:Choice xmlns:v="urn:schemas-microsoft-com:vml" Requires="v">
                <p:oleObj spid="_x0000_s423940" name="Equation" r:id="rId7" imgW="1917700" imgH="762000" progId="Equation.DSMT4">
                  <p:embed/>
                </p:oleObj>
              </mc:Choice>
              <mc:Fallback>
                <p:oleObj name="Equation" r:id="rId7" imgW="1917700" imgH="762000"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93502" y="2680038"/>
                        <a:ext cx="2358409" cy="945699"/>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4282131" y="2571453"/>
          <a:ext cx="2830823" cy="1162869"/>
        </p:xfrm>
        <a:graphic>
          <a:graphicData uri="http://schemas.openxmlformats.org/presentationml/2006/ole">
            <mc:AlternateContent xmlns:mc="http://schemas.openxmlformats.org/markup-compatibility/2006">
              <mc:Choice xmlns:v="urn:schemas-microsoft-com:vml" Requires="v">
                <p:oleObj spid="_x0000_s423941" name="Equation" r:id="rId9" imgW="2298700" imgH="952500" progId="Equation.DSMT4">
                  <p:embed/>
                </p:oleObj>
              </mc:Choice>
              <mc:Fallback>
                <p:oleObj name="Equation" r:id="rId9" imgW="2298700" imgH="952500"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82131" y="2571453"/>
                        <a:ext cx="2830823" cy="1162869"/>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1366796" y="3678752"/>
          <a:ext cx="2171700" cy="1134470"/>
        </p:xfrm>
        <a:graphic>
          <a:graphicData uri="http://schemas.openxmlformats.org/presentationml/2006/ole">
            <mc:AlternateContent xmlns:mc="http://schemas.openxmlformats.org/markup-compatibility/2006">
              <mc:Choice xmlns:v="urn:schemas-microsoft-com:vml" Requires="v">
                <p:oleObj spid="_x0000_s423942" name="Equation" r:id="rId11" imgW="1916868" imgH="1002865" progId="Equation.DSMT4">
                  <p:embed/>
                </p:oleObj>
              </mc:Choice>
              <mc:Fallback>
                <p:oleObj name="Equation" r:id="rId11" imgW="1916868" imgH="1002865" progId="Equation.DSMT4">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66796" y="3678752"/>
                        <a:ext cx="2171700" cy="1134470"/>
                      </a:xfrm>
                      <a:prstGeom prst="rect">
                        <a:avLst/>
                      </a:prstGeom>
                      <a:noFill/>
                    </p:spPr>
                  </p:pic>
                </p:oleObj>
              </mc:Fallback>
            </mc:AlternateContent>
          </a:graphicData>
        </a:graphic>
      </p:graphicFrame>
      <p:pic>
        <p:nvPicPr>
          <p:cNvPr id="17" name="图片 16"/>
          <p:cNvPicPr/>
          <p:nvPr/>
        </p:nvPicPr>
        <p:blipFill>
          <a:blip r:embed="rId13">
            <a:extLst>
              <a:ext uri="{28A0092B-C50C-407E-A947-70E740481C1C}">
                <a14:useLocalDpi xmlns:a14="http://schemas.microsoft.com/office/drawing/2010/main" val="0"/>
              </a:ext>
            </a:extLst>
          </a:blip>
          <a:stretch>
            <a:fillRect/>
          </a:stretch>
        </p:blipFill>
        <p:spPr>
          <a:xfrm>
            <a:off x="3910965" y="3694032"/>
            <a:ext cx="2558415" cy="1488566"/>
          </a:xfrm>
          <a:prstGeom prst="rect">
            <a:avLst/>
          </a:prstGeom>
        </p:spPr>
      </p:pic>
      <p:graphicFrame>
        <p:nvGraphicFramePr>
          <p:cNvPr id="19" name="对象 18"/>
          <p:cNvGraphicFramePr>
            <a:graphicFrameLocks noChangeAspect="1"/>
          </p:cNvGraphicFramePr>
          <p:nvPr>
            <p:extLst/>
          </p:nvPr>
        </p:nvGraphicFramePr>
        <p:xfrm>
          <a:off x="6469380" y="3759608"/>
          <a:ext cx="1363537" cy="394275"/>
        </p:xfrm>
        <a:graphic>
          <a:graphicData uri="http://schemas.openxmlformats.org/presentationml/2006/ole">
            <mc:AlternateContent xmlns:mc="http://schemas.openxmlformats.org/markup-compatibility/2006">
              <mc:Choice xmlns:v="urn:schemas-microsoft-com:vml" Requires="v">
                <p:oleObj spid="_x0000_s423943" name="Equation" r:id="rId14" imgW="787400" imgH="228600" progId="Equation.DSMT4">
                  <p:embed/>
                </p:oleObj>
              </mc:Choice>
              <mc:Fallback>
                <p:oleObj name="Equation" r:id="rId14" imgW="787400" imgH="228600" progId="Equation.DSMT4">
                  <p:embed/>
                  <p:pic>
                    <p:nvPicPr>
                      <p:cNvPr id="19" name="对象 1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469380" y="3759608"/>
                        <a:ext cx="1363537" cy="394275"/>
                      </a:xfrm>
                      <a:prstGeom prst="rect">
                        <a:avLst/>
                      </a:prstGeom>
                      <a:noFill/>
                    </p:spPr>
                  </p:pic>
                </p:oleObj>
              </mc:Fallback>
            </mc:AlternateContent>
          </a:graphicData>
        </a:graphic>
      </p:graphicFrame>
      <p:sp>
        <p:nvSpPr>
          <p:cNvPr id="20" name="矩形 19"/>
          <p:cNvSpPr/>
          <p:nvPr/>
        </p:nvSpPr>
        <p:spPr>
          <a:xfrm>
            <a:off x="7337976" y="3799157"/>
            <a:ext cx="1853392"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（无特殊形式）</a:t>
            </a:r>
            <a:r>
              <a:rPr kumimoji="0" lang="en-US" altLang="zh-CN"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21" name="矩形 20"/>
          <p:cNvSpPr/>
          <p:nvPr/>
        </p:nvSpPr>
        <p:spPr>
          <a:xfrm>
            <a:off x="551785" y="5231651"/>
            <a:ext cx="4859022" cy="284693"/>
          </a:xfrm>
          <a:prstGeom prst="rect">
            <a:avLst/>
          </a:prstGeom>
        </p:spPr>
        <p:txBody>
          <a:bodyPr wrap="none">
            <a:spAutoFit/>
          </a:bodyPr>
          <a:lstStyle/>
          <a:p>
            <a:pPr marL="0" marR="114300" lvl="0" indent="95250" algn="just" defTabSz="914400" rtl="0" eaLnBrk="1" fontAlgn="auto" latinLnBrk="0" hangingPunct="1">
              <a:lnSpc>
                <a:spcPts val="15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上述关系式中，用</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表示的元可能非零元。</a:t>
            </a: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系统的进一步讨论</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A73D5F1-49A5-4350-8CB5-5429F50D651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519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42446596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par>
                                <p:cTn id="8" presetID="10" presetClass="entr" presetSubtype="0" fill="hold" nodeType="withEffect">
                                  <p:stCondLst>
                                    <p:cond delay="0"/>
                                  </p:stCondLst>
                                  <p:childTnLst>
                                    <p:set>
                                      <p:cBhvr>
                                        <p:cTn id="9" dur="1" fill="hold">
                                          <p:stCondLst>
                                            <p:cond delay="0"/>
                                          </p:stCondLst>
                                        </p:cTn>
                                        <p:tgtEl>
                                          <p:spTgt spid="12"/>
                                        </p:tgtEl>
                                        <p:attrNameLst>
                                          <p:attrName>style.visibility</p:attrName>
                                        </p:attrNameLst>
                                      </p:cBhvr>
                                      <p:to>
                                        <p:strVal val="visible"/>
                                      </p:to>
                                    </p:set>
                                    <p:animEffect transition="in" filter="fade">
                                      <p:cBhvr>
                                        <p:cTn id="10" dur="500"/>
                                        <p:tgtEl>
                                          <p:spTgt spid="12"/>
                                        </p:tgtEl>
                                      </p:cBhvr>
                                    </p:animEffect>
                                  </p:childTnLst>
                                </p:cTn>
                              </p:par>
                              <p:par>
                                <p:cTn id="11" presetID="10" presetClass="entr" presetSubtype="0" fill="hold" nodeType="withEffect">
                                  <p:stCondLst>
                                    <p:cond delay="0"/>
                                  </p:stCondLst>
                                  <p:childTnLst>
                                    <p:set>
                                      <p:cBhvr>
                                        <p:cTn id="12" dur="1" fill="hold">
                                          <p:stCondLst>
                                            <p:cond delay="0"/>
                                          </p:stCondLst>
                                        </p:cTn>
                                        <p:tgtEl>
                                          <p:spTgt spid="14"/>
                                        </p:tgtEl>
                                        <p:attrNameLst>
                                          <p:attrName>style.visibility</p:attrName>
                                        </p:attrNameLst>
                                      </p:cBhvr>
                                      <p:to>
                                        <p:strVal val="visible"/>
                                      </p:to>
                                    </p:set>
                                    <p:animEffect transition="in" filter="fade">
                                      <p:cBhvr>
                                        <p:cTn id="13" dur="500"/>
                                        <p:tgtEl>
                                          <p:spTgt spid="14"/>
                                        </p:tgtEl>
                                      </p:cBhvr>
                                    </p:animEffect>
                                  </p:childTnLst>
                                </p:cTn>
                              </p:par>
                              <p:par>
                                <p:cTn id="14" presetID="10" presetClass="entr" presetSubtype="0" fill="hold" nodeType="withEffect">
                                  <p:stCondLst>
                                    <p:cond delay="0"/>
                                  </p:stCondLst>
                                  <p:childTnLst>
                                    <p:set>
                                      <p:cBhvr>
                                        <p:cTn id="15" dur="1" fill="hold">
                                          <p:stCondLst>
                                            <p:cond delay="0"/>
                                          </p:stCondLst>
                                        </p:cTn>
                                        <p:tgtEl>
                                          <p:spTgt spid="17"/>
                                        </p:tgtEl>
                                        <p:attrNameLst>
                                          <p:attrName>style.visibility</p:attrName>
                                        </p:attrNameLst>
                                      </p:cBhvr>
                                      <p:to>
                                        <p:strVal val="visible"/>
                                      </p:to>
                                    </p:set>
                                    <p:animEffect transition="in" filter="fade">
                                      <p:cBhvr>
                                        <p:cTn id="16" dur="500"/>
                                        <p:tgtEl>
                                          <p:spTgt spid="17"/>
                                        </p:tgtEl>
                                      </p:cBhvr>
                                    </p:animEffect>
                                  </p:childTnLst>
                                </p:cTn>
                              </p:par>
                              <p:par>
                                <p:cTn id="17" presetID="10" presetClass="entr" presetSubtype="0" fill="hold" nodeType="withEffect">
                                  <p:stCondLst>
                                    <p:cond delay="0"/>
                                  </p:stCondLst>
                                  <p:childTnLst>
                                    <p:set>
                                      <p:cBhvr>
                                        <p:cTn id="18" dur="1" fill="hold">
                                          <p:stCondLst>
                                            <p:cond delay="0"/>
                                          </p:stCondLst>
                                        </p:cTn>
                                        <p:tgtEl>
                                          <p:spTgt spid="16"/>
                                        </p:tgtEl>
                                        <p:attrNameLst>
                                          <p:attrName>style.visibility</p:attrName>
                                        </p:attrNameLst>
                                      </p:cBhvr>
                                      <p:to>
                                        <p:strVal val="visible"/>
                                      </p:to>
                                    </p:set>
                                    <p:animEffect transition="in" filter="fade">
                                      <p:cBhvr>
                                        <p:cTn id="19" dur="500"/>
                                        <p:tgtEl>
                                          <p:spTgt spid="16"/>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20"/>
                                        </p:tgtEl>
                                        <p:attrNameLst>
                                          <p:attrName>style.visibility</p:attrName>
                                        </p:attrNameLst>
                                      </p:cBhvr>
                                      <p:to>
                                        <p:strVal val="visible"/>
                                      </p:to>
                                    </p:set>
                                    <p:animEffect transition="in" filter="fade">
                                      <p:cBhvr>
                                        <p:cTn id="22" dur="500"/>
                                        <p:tgtEl>
                                          <p:spTgt spid="20"/>
                                        </p:tgtEl>
                                      </p:cBhvr>
                                    </p:animEffect>
                                  </p:childTnLst>
                                </p:cTn>
                              </p:par>
                              <p:par>
                                <p:cTn id="23" presetID="10" presetClass="entr" presetSubtype="0" fill="hold" nodeType="withEffect">
                                  <p:stCondLst>
                                    <p:cond delay="0"/>
                                  </p:stCondLst>
                                  <p:childTnLst>
                                    <p:set>
                                      <p:cBhvr>
                                        <p:cTn id="24" dur="1" fill="hold">
                                          <p:stCondLst>
                                            <p:cond delay="0"/>
                                          </p:stCondLst>
                                        </p:cTn>
                                        <p:tgtEl>
                                          <p:spTgt spid="19"/>
                                        </p:tgtEl>
                                        <p:attrNameLst>
                                          <p:attrName>style.visibility</p:attrName>
                                        </p:attrNameLst>
                                      </p:cBhvr>
                                      <p:to>
                                        <p:strVal val="visible"/>
                                      </p:to>
                                    </p:set>
                                    <p:animEffect transition="in" filter="fade">
                                      <p:cBhvr>
                                        <p:cTn id="25" dur="500"/>
                                        <p:tgtEl>
                                          <p:spTgt spid="19"/>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21"/>
                                        </p:tgtEl>
                                        <p:attrNameLst>
                                          <p:attrName>style.visibility</p:attrName>
                                        </p:attrNameLst>
                                      </p:cBhvr>
                                      <p:to>
                                        <p:strVal val="visible"/>
                                      </p:to>
                                    </p:set>
                                    <p:animEffect transition="in" filter="fade">
                                      <p:cBhvr>
                                        <p:cTn id="30"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20" grpId="0"/>
      <p:bldP spid="21" grpId="0"/>
    </p:bldLst>
  </p:timing>
</p:sld>
</file>

<file path=ppt/slides/slide5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89781" y="1343528"/>
            <a:ext cx="2222083"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例</a:t>
            </a:r>
            <a:r>
              <a:rPr kumimoji="0" lang="en-US" altLang="zh-CN" sz="1800" b="1"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5-4</a:t>
            </a:r>
            <a:r>
              <a:rPr kumimoji="0" lang="en-US" altLang="zh-CN" sz="1800" b="0"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 </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已知系统如下</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1954530" y="1828800"/>
          <a:ext cx="3972820" cy="975424"/>
        </p:xfrm>
        <a:graphic>
          <a:graphicData uri="http://schemas.openxmlformats.org/presentationml/2006/ole">
            <mc:AlternateContent xmlns:mc="http://schemas.openxmlformats.org/markup-compatibility/2006">
              <mc:Choice xmlns:v="urn:schemas-microsoft-com:vml" Requires="v">
                <p:oleObj spid="_x0000_s424962" name="Equation" r:id="rId3" imgW="3721100" imgH="914400" progId="Equation.DSMT4">
                  <p:embed/>
                </p:oleObj>
              </mc:Choice>
              <mc:Fallback>
                <p:oleObj name="Equation" r:id="rId3" imgW="3721100" imgH="9144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54530" y="1828800"/>
                        <a:ext cx="3972820" cy="975424"/>
                      </a:xfrm>
                      <a:prstGeom prst="rect">
                        <a:avLst/>
                      </a:prstGeom>
                      <a:noFill/>
                    </p:spPr>
                  </p:pic>
                </p:oleObj>
              </mc:Fallback>
            </mc:AlternateContent>
          </a:graphicData>
        </a:graphic>
      </p:graphicFrame>
      <p:sp>
        <p:nvSpPr>
          <p:cNvPr id="7" name="矩形 6"/>
          <p:cNvSpPr/>
          <p:nvPr/>
        </p:nvSpPr>
        <p:spPr>
          <a:xfrm>
            <a:off x="999849" y="2821390"/>
            <a:ext cx="3627275" cy="507831"/>
          </a:xfrm>
          <a:prstGeom prst="rect">
            <a:avLst/>
          </a:prstGeom>
        </p:spPr>
        <p:txBody>
          <a:bodyPr wrap="none">
            <a:spAutoFit/>
          </a:bodyPr>
          <a:lstStyle/>
          <a:p>
            <a:pPr marL="0" marR="113348" lvl="0" indent="9525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求该系统的龙伯格能控规范型。</a:t>
            </a:r>
          </a:p>
        </p:txBody>
      </p:sp>
      <p:sp>
        <p:nvSpPr>
          <p:cNvPr id="8" name="矩形 7"/>
          <p:cNvSpPr/>
          <p:nvPr/>
        </p:nvSpPr>
        <p:spPr>
          <a:xfrm>
            <a:off x="466337" y="3139897"/>
            <a:ext cx="3167214" cy="507831"/>
          </a:xfrm>
          <a:prstGeom prst="rect">
            <a:avLst/>
          </a:prstGeom>
        </p:spPr>
        <p:txBody>
          <a:bodyPr wrap="none">
            <a:spAutoFit/>
          </a:bodyPr>
          <a:lstStyle/>
          <a:p>
            <a:pPr marL="0" marR="113348" lvl="0" indent="95250" algn="just" defTabSz="914400" rtl="0" eaLnBrk="1" fontAlgn="auto" latinLnBrk="0" hangingPunct="1">
              <a:lnSpc>
                <a:spcPct val="15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解</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：系统的能控性矩阵为：</a:t>
            </a:r>
          </a:p>
        </p:txBody>
      </p:sp>
      <p:graphicFrame>
        <p:nvGraphicFramePr>
          <p:cNvPr id="10" name="对象 9"/>
          <p:cNvGraphicFramePr>
            <a:graphicFrameLocks noChangeAspect="1"/>
          </p:cNvGraphicFramePr>
          <p:nvPr>
            <p:extLst/>
          </p:nvPr>
        </p:nvGraphicFramePr>
        <p:xfrm>
          <a:off x="1954530" y="3630351"/>
          <a:ext cx="3696279" cy="1408106"/>
        </p:xfrm>
        <a:graphic>
          <a:graphicData uri="http://schemas.openxmlformats.org/presentationml/2006/ole">
            <mc:AlternateContent xmlns:mc="http://schemas.openxmlformats.org/markup-compatibility/2006">
              <mc:Choice xmlns:v="urn:schemas-microsoft-com:vml" Requires="v">
                <p:oleObj spid="_x0000_s424963" name="Equation" r:id="rId5" imgW="3200400" imgH="1219200" progId="Equation.DSMT4">
                  <p:embed/>
                </p:oleObj>
              </mc:Choice>
              <mc:Fallback>
                <p:oleObj name="Equation" r:id="rId5" imgW="3200400" imgH="1219200" progId="Equation.DSMT4">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54530" y="3630351"/>
                        <a:ext cx="3696279" cy="1408106"/>
                      </a:xfrm>
                      <a:prstGeom prst="rect">
                        <a:avLst/>
                      </a:prstGeom>
                      <a:noFill/>
                    </p:spPr>
                  </p:pic>
                </p:oleObj>
              </mc:Fallback>
            </mc:AlternateContent>
          </a:graphicData>
        </a:graphic>
      </p:graphicFrame>
      <p:sp>
        <p:nvSpPr>
          <p:cNvPr id="11" name="矩形 10"/>
          <p:cNvSpPr/>
          <p:nvPr/>
        </p:nvSpPr>
        <p:spPr>
          <a:xfrm>
            <a:off x="731521" y="5038457"/>
            <a:ext cx="7498079"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如果我们从</a:t>
            </a:r>
            <a:r>
              <a:rPr kumimoji="0" lang="en-US" altLang="zh-CN"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S</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各列中由左向右选取线性无关的向量，他们是第</a:t>
            </a:r>
            <a:r>
              <a:rPr kumimoji="0" lang="en-US" altLang="zh-CN"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1,2,3,5</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列，把它们的次序重新排列为</a:t>
            </a:r>
            <a:r>
              <a:rPr kumimoji="0" lang="en-US" altLang="zh-CN"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，即</a:t>
            </a:r>
            <a:r>
              <a:rPr kumimoji="0" lang="en-US" altLang="zh-CN"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                        </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3369440" y="5352142"/>
          <a:ext cx="1143000" cy="309563"/>
        </p:xfrm>
        <a:graphic>
          <a:graphicData uri="http://schemas.openxmlformats.org/presentationml/2006/ole">
            <mc:AlternateContent xmlns:mc="http://schemas.openxmlformats.org/markup-compatibility/2006">
              <mc:Choice xmlns:v="urn:schemas-microsoft-com:vml" Requires="v">
                <p:oleObj spid="_x0000_s424964" name="Equation" r:id="rId7" imgW="914400" imgH="241300" progId="Equation.DSMT4">
                  <p:embed/>
                </p:oleObj>
              </mc:Choice>
              <mc:Fallback>
                <p:oleObj name="Equation" r:id="rId7" imgW="914400" imgH="241300" progId="Equation.DSMT4">
                  <p:embed/>
                  <p:pic>
                    <p:nvPicPr>
                      <p:cNvPr id="13" name="对象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69440" y="5352142"/>
                        <a:ext cx="1143000" cy="309563"/>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5102147" y="5333768"/>
          <a:ext cx="1097324" cy="327936"/>
        </p:xfrm>
        <a:graphic>
          <a:graphicData uri="http://schemas.openxmlformats.org/presentationml/2006/ole">
            <mc:AlternateContent xmlns:mc="http://schemas.openxmlformats.org/markup-compatibility/2006">
              <mc:Choice xmlns:v="urn:schemas-microsoft-com:vml" Requires="v">
                <p:oleObj spid="_x0000_s424965" name="Equation" r:id="rId9" imgW="825500" imgH="241300" progId="Equation.DSMT4">
                  <p:embed/>
                </p:oleObj>
              </mc:Choice>
              <mc:Fallback>
                <p:oleObj name="Equation" r:id="rId9" imgW="825500" imgH="241300" progId="Equation.DSMT4">
                  <p:embed/>
                  <p:pic>
                    <p:nvPicPr>
                      <p:cNvPr id="15" name="对象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102147" y="5333768"/>
                        <a:ext cx="1097324" cy="327936"/>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系统的进一步讨论</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A73D5F1-49A5-4350-8CB5-5429F50D651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520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3159465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fade">
                                      <p:cBhvr>
                                        <p:cTn id="15" dur="500"/>
                                        <p:tgtEl>
                                          <p:spTgt spid="13"/>
                                        </p:tgtEl>
                                      </p:cBhvr>
                                    </p:animEffect>
                                  </p:childTnLst>
                                </p:cTn>
                              </p:par>
                              <p:par>
                                <p:cTn id="16" presetID="10" presetClass="entr" presetSubtype="0" fill="hold" nodeType="withEffect">
                                  <p:stCondLst>
                                    <p:cond delay="0"/>
                                  </p:stCondLst>
                                  <p:childTnLst>
                                    <p:set>
                                      <p:cBhvr>
                                        <p:cTn id="17" dur="1" fill="hold">
                                          <p:stCondLst>
                                            <p:cond delay="0"/>
                                          </p:stCondLst>
                                        </p:cTn>
                                        <p:tgtEl>
                                          <p:spTgt spid="15"/>
                                        </p:tgtEl>
                                        <p:attrNameLst>
                                          <p:attrName>style.visibility</p:attrName>
                                        </p:attrNameLst>
                                      </p:cBhvr>
                                      <p:to>
                                        <p:strVal val="visible"/>
                                      </p:to>
                                    </p:set>
                                    <p:animEffect transition="in" filter="fade">
                                      <p:cBhvr>
                                        <p:cTn id="18" dur="500"/>
                                        <p:tgtEl>
                                          <p:spTgt spid="15"/>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fade">
                                      <p:cBhvr>
                                        <p:cTn id="21"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1" grpId="0"/>
    </p:bldLst>
  </p:timing>
</p:sld>
</file>

<file path=ppt/slides/slide5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694886" y="1324541"/>
            <a:ext cx="6463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令：</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1520190" y="1661369"/>
          <a:ext cx="5194741" cy="1175281"/>
        </p:xfrm>
        <a:graphic>
          <a:graphicData uri="http://schemas.openxmlformats.org/presentationml/2006/ole">
            <mc:AlternateContent xmlns:mc="http://schemas.openxmlformats.org/markup-compatibility/2006">
              <mc:Choice xmlns:v="urn:schemas-microsoft-com:vml" Requires="v">
                <p:oleObj spid="_x0000_s425986" name="Equation" r:id="rId3" imgW="4216400" imgH="952500" progId="Equation.DSMT4">
                  <p:embed/>
                </p:oleObj>
              </mc:Choice>
              <mc:Fallback>
                <p:oleObj name="Equation" r:id="rId3" imgW="4216400" imgH="9525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20190" y="1661369"/>
                        <a:ext cx="5194741" cy="1175281"/>
                      </a:xfrm>
                      <a:prstGeom prst="rect">
                        <a:avLst/>
                      </a:prstGeom>
                      <a:noFill/>
                    </p:spPr>
                  </p:pic>
                </p:oleObj>
              </mc:Fallback>
            </mc:AlternateContent>
          </a:graphicData>
        </a:graphic>
      </p:graphicFrame>
      <p:sp>
        <p:nvSpPr>
          <p:cNvPr id="7" name="矩形 6"/>
          <p:cNvSpPr/>
          <p:nvPr/>
        </p:nvSpPr>
        <p:spPr>
          <a:xfrm>
            <a:off x="532522" y="3046736"/>
            <a:ext cx="1685077" cy="284693"/>
          </a:xfrm>
          <a:prstGeom prst="rect">
            <a:avLst/>
          </a:prstGeom>
        </p:spPr>
        <p:txBody>
          <a:bodyPr wrap="none">
            <a:spAutoFit/>
          </a:bodyPr>
          <a:lstStyle/>
          <a:p>
            <a:pPr marL="0" marR="114300" lvl="0" indent="228600" algn="just" defTabSz="914400" rtl="0" eaLnBrk="1" fontAlgn="auto" latinLnBrk="0" hangingPunct="1">
              <a:lnSpc>
                <a:spcPts val="15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于是，有：</a:t>
            </a:r>
          </a:p>
        </p:txBody>
      </p:sp>
      <p:graphicFrame>
        <p:nvGraphicFramePr>
          <p:cNvPr id="9" name="对象 8"/>
          <p:cNvGraphicFramePr>
            <a:graphicFrameLocks noChangeAspect="1"/>
          </p:cNvGraphicFramePr>
          <p:nvPr>
            <p:extLst/>
          </p:nvPr>
        </p:nvGraphicFramePr>
        <p:xfrm>
          <a:off x="2103120" y="3419584"/>
          <a:ext cx="3552084" cy="402968"/>
        </p:xfrm>
        <a:graphic>
          <a:graphicData uri="http://schemas.openxmlformats.org/presentationml/2006/ole">
            <mc:AlternateContent xmlns:mc="http://schemas.openxmlformats.org/markup-compatibility/2006">
              <mc:Choice xmlns:v="urn:schemas-microsoft-com:vml" Requires="v">
                <p:oleObj spid="_x0000_s425987" name="Equation" r:id="rId5" imgW="2260600" imgH="254000" progId="Equation.DSMT4">
                  <p:embed/>
                </p:oleObj>
              </mc:Choice>
              <mc:Fallback>
                <p:oleObj name="Equation" r:id="rId5" imgW="2260600" imgH="25400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103120" y="3419584"/>
                        <a:ext cx="3552084" cy="402968"/>
                      </a:xfrm>
                      <a:prstGeom prst="rect">
                        <a:avLst/>
                      </a:prstGeom>
                      <a:noFill/>
                    </p:spPr>
                  </p:pic>
                </p:oleObj>
              </mc:Fallback>
            </mc:AlternateContent>
          </a:graphicData>
        </a:graphic>
      </p:graphicFrame>
      <p:graphicFrame>
        <p:nvGraphicFramePr>
          <p:cNvPr id="11" name="对象 10"/>
          <p:cNvGraphicFramePr>
            <a:graphicFrameLocks noChangeAspect="1"/>
          </p:cNvGraphicFramePr>
          <p:nvPr>
            <p:extLst/>
          </p:nvPr>
        </p:nvGraphicFramePr>
        <p:xfrm>
          <a:off x="1748790" y="4117842"/>
          <a:ext cx="3906414" cy="1149635"/>
        </p:xfrm>
        <a:graphic>
          <a:graphicData uri="http://schemas.openxmlformats.org/presentationml/2006/ole">
            <mc:AlternateContent xmlns:mc="http://schemas.openxmlformats.org/markup-compatibility/2006">
              <mc:Choice xmlns:v="urn:schemas-microsoft-com:vml" Requires="v">
                <p:oleObj spid="_x0000_s425988" name="Equation" r:id="rId7" imgW="3175000" imgH="939800" progId="Equation.DSMT4">
                  <p:embed/>
                </p:oleObj>
              </mc:Choice>
              <mc:Fallback>
                <p:oleObj name="Equation" r:id="rId7" imgW="3175000" imgH="939800"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748790" y="4117842"/>
                        <a:ext cx="3906414" cy="1149635"/>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系统的进一步讨论</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A73D5F1-49A5-4350-8CB5-5429F50D651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521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7675108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par>
                                <p:cTn id="13" presetID="10" presetClass="entr" presetSubtype="0" fill="hold" nodeType="with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5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39005" y="1800866"/>
            <a:ext cx="3762568" cy="284693"/>
          </a:xfrm>
          <a:prstGeom prst="rect">
            <a:avLst/>
          </a:prstGeom>
        </p:spPr>
        <p:txBody>
          <a:bodyPr wrap="none">
            <a:spAutoFit/>
          </a:bodyPr>
          <a:lstStyle/>
          <a:p>
            <a:pPr marL="0" marR="114300" lvl="0" indent="228600" algn="just" defTabSz="914400" rtl="0" eaLnBrk="1" fontAlgn="auto" latinLnBrk="0" hangingPunct="1">
              <a:lnSpc>
                <a:spcPts val="15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经计算可得到规范型矩阵如下：</a:t>
            </a:r>
          </a:p>
        </p:txBody>
      </p:sp>
      <p:graphicFrame>
        <p:nvGraphicFramePr>
          <p:cNvPr id="6" name="对象 5"/>
          <p:cNvGraphicFramePr>
            <a:graphicFrameLocks noChangeAspect="1"/>
          </p:cNvGraphicFramePr>
          <p:nvPr>
            <p:extLst/>
          </p:nvPr>
        </p:nvGraphicFramePr>
        <p:xfrm>
          <a:off x="1851660" y="2457450"/>
          <a:ext cx="3879893" cy="2446020"/>
        </p:xfrm>
        <a:graphic>
          <a:graphicData uri="http://schemas.openxmlformats.org/presentationml/2006/ole">
            <mc:AlternateContent xmlns:mc="http://schemas.openxmlformats.org/markup-compatibility/2006">
              <mc:Choice xmlns:v="urn:schemas-microsoft-com:vml" Requires="v">
                <p:oleObj spid="_x0000_s427010" name="Equation" r:id="rId3" imgW="3060700" imgH="1930400" progId="Equation.DSMT4">
                  <p:embed/>
                </p:oleObj>
              </mc:Choice>
              <mc:Fallback>
                <p:oleObj name="Equation" r:id="rId3" imgW="3060700" imgH="19304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51660" y="2457450"/>
                        <a:ext cx="3879893" cy="2446020"/>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系统的进一步讨论</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A73D5F1-49A5-4350-8CB5-5429F50D651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522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4102846732"/>
      </p:ext>
    </p:extLst>
  </p:cSld>
  <p:clrMapOvr>
    <a:masterClrMapping/>
  </p:clrMapOvr>
</p:sld>
</file>

<file path=ppt/slides/slide5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32482" y="1412246"/>
            <a:ext cx="3106941" cy="284693"/>
          </a:xfrm>
          <a:prstGeom prst="rect">
            <a:avLst/>
          </a:prstGeom>
        </p:spPr>
        <p:txBody>
          <a:bodyPr wrap="none">
            <a:spAutoFit/>
          </a:bodyPr>
          <a:lstStyle/>
          <a:p>
            <a:pPr marL="0" marR="114300" lvl="0" indent="95250" algn="just" defTabSz="914400" rtl="0" eaLnBrk="1" fontAlgn="auto" latinLnBrk="0" hangingPunct="1">
              <a:lnSpc>
                <a:spcPts val="15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3.</a:t>
            </a:r>
            <a:r>
              <a:rPr kumimoji="0" lang="zh-CN" altLang="zh-CN" sz="21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龙伯格能观测规范型</a:t>
            </a:r>
            <a:endParaRPr kumimoji="0" lang="zh-CN" altLang="zh-CN" sz="21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endParaRPr>
          </a:p>
        </p:txBody>
      </p:sp>
      <p:sp>
        <p:nvSpPr>
          <p:cNvPr id="5" name="矩形 4"/>
          <p:cNvSpPr/>
          <p:nvPr/>
        </p:nvSpPr>
        <p:spPr>
          <a:xfrm>
            <a:off x="282892" y="1691601"/>
            <a:ext cx="7806690" cy="923330"/>
          </a:xfrm>
          <a:prstGeom prst="rect">
            <a:avLst/>
          </a:prstGeom>
        </p:spPr>
        <p:txBody>
          <a:bodyPr wrap="square">
            <a:spAutoFit/>
          </a:bodyPr>
          <a:lstStyle/>
          <a:p>
            <a:pPr marL="0" marR="113348"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假设系统完全能观，则其能观性矩阵</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满秩。设</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则该系统的龙伯格能观测规范型在形式上对偶于龙伯格能控规范型，即有：</a:t>
            </a:r>
          </a:p>
        </p:txBody>
      </p:sp>
      <p:graphicFrame>
        <p:nvGraphicFramePr>
          <p:cNvPr id="7" name="对象 6"/>
          <p:cNvGraphicFramePr>
            <a:graphicFrameLocks noChangeAspect="1"/>
          </p:cNvGraphicFramePr>
          <p:nvPr>
            <p:extLst/>
          </p:nvPr>
        </p:nvGraphicFramePr>
        <p:xfrm>
          <a:off x="4289107" y="1691601"/>
          <a:ext cx="2626859" cy="471488"/>
        </p:xfrm>
        <a:graphic>
          <a:graphicData uri="http://schemas.openxmlformats.org/presentationml/2006/ole">
            <mc:AlternateContent xmlns:mc="http://schemas.openxmlformats.org/markup-compatibility/2006">
              <mc:Choice xmlns:v="urn:schemas-microsoft-com:vml" Requires="v">
                <p:oleObj spid="_x0000_s428034" name="Equation" r:id="rId3" imgW="2235200" imgH="393700" progId="Equation.DSMT4">
                  <p:embed/>
                </p:oleObj>
              </mc:Choice>
              <mc:Fallback>
                <p:oleObj name="Equation" r:id="rId3" imgW="2235200" imgH="393700"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89107" y="1691601"/>
                        <a:ext cx="2626859" cy="471488"/>
                      </a:xfrm>
                      <a:prstGeom prst="rect">
                        <a:avLst/>
                      </a:prstGeom>
                      <a:noFill/>
                    </p:spPr>
                  </p:pic>
                </p:oleObj>
              </mc:Fallback>
            </mc:AlternateContent>
          </a:graphicData>
        </a:graphic>
      </p:graphicFrame>
      <p:graphicFrame>
        <p:nvGraphicFramePr>
          <p:cNvPr id="9" name="对象 8"/>
          <p:cNvGraphicFramePr>
            <a:graphicFrameLocks noChangeAspect="1"/>
          </p:cNvGraphicFramePr>
          <p:nvPr>
            <p:extLst/>
          </p:nvPr>
        </p:nvGraphicFramePr>
        <p:xfrm>
          <a:off x="7952422" y="1820255"/>
          <a:ext cx="1054418" cy="259994"/>
        </p:xfrm>
        <a:graphic>
          <a:graphicData uri="http://schemas.openxmlformats.org/presentationml/2006/ole">
            <mc:AlternateContent xmlns:mc="http://schemas.openxmlformats.org/markup-compatibility/2006">
              <mc:Choice xmlns:v="urn:schemas-microsoft-com:vml" Requires="v">
                <p:oleObj spid="_x0000_s428035" name="Equation" r:id="rId5" imgW="698197" imgH="177723" progId="Equation.DSMT4">
                  <p:embed/>
                </p:oleObj>
              </mc:Choice>
              <mc:Fallback>
                <p:oleObj name="Equation" r:id="rId5" imgW="698197" imgH="177723"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952422" y="1820255"/>
                        <a:ext cx="1054418" cy="259994"/>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2983501" y="2871203"/>
          <a:ext cx="1305606" cy="833700"/>
        </p:xfrm>
        <a:graphic>
          <a:graphicData uri="http://schemas.openxmlformats.org/presentationml/2006/ole">
            <mc:AlternateContent xmlns:mc="http://schemas.openxmlformats.org/markup-compatibility/2006">
              <mc:Choice xmlns:v="urn:schemas-microsoft-com:vml" Requires="v">
                <p:oleObj spid="_x0000_s428036" name="Equation" r:id="rId7" imgW="787400" imgH="508000" progId="Equation.DSMT4">
                  <p:embed/>
                </p:oleObj>
              </mc:Choice>
              <mc:Fallback>
                <p:oleObj name="Equation" r:id="rId7" imgW="787400" imgH="508000" progId="Equation.DSMT4">
                  <p:embed/>
                  <p:pic>
                    <p:nvPicPr>
                      <p:cNvPr id="13" name="对象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83501" y="2871203"/>
                        <a:ext cx="1305606" cy="833700"/>
                      </a:xfrm>
                      <a:prstGeom prst="rect">
                        <a:avLst/>
                      </a:prstGeom>
                      <a:noFill/>
                    </p:spPr>
                  </p:pic>
                </p:oleObj>
              </mc:Fallback>
            </mc:AlternateContent>
          </a:graphicData>
        </a:graphic>
      </p:graphicFrame>
      <p:sp>
        <p:nvSpPr>
          <p:cNvPr id="14" name="矩形 13"/>
          <p:cNvSpPr/>
          <p:nvPr/>
        </p:nvSpPr>
        <p:spPr>
          <a:xfrm>
            <a:off x="6704266" y="3153065"/>
            <a:ext cx="1385316" cy="284693"/>
          </a:xfrm>
          <a:prstGeom prst="rect">
            <a:avLst/>
          </a:prstGeom>
        </p:spPr>
        <p:txBody>
          <a:bodyPr wrap="none">
            <a:spAutoFit/>
          </a:bodyPr>
          <a:lstStyle/>
          <a:p>
            <a:pPr marL="0" marR="114300" lvl="0" indent="200025" algn="r" defTabSz="914400" rtl="0" eaLnBrk="1" fontAlgn="auto" latinLnBrk="1" hangingPunct="1">
              <a:lnSpc>
                <a:spcPts val="15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5-32</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p>
        </p:txBody>
      </p:sp>
      <p:sp>
        <p:nvSpPr>
          <p:cNvPr id="15" name="矩形 14"/>
          <p:cNvSpPr/>
          <p:nvPr/>
        </p:nvSpPr>
        <p:spPr>
          <a:xfrm>
            <a:off x="259809" y="3704904"/>
            <a:ext cx="1194558" cy="284693"/>
          </a:xfrm>
          <a:prstGeom prst="rect">
            <a:avLst/>
          </a:prstGeom>
        </p:spPr>
        <p:txBody>
          <a:bodyPr wrap="none">
            <a:spAutoFit/>
          </a:bodyPr>
          <a:lstStyle/>
          <a:p>
            <a:pPr marL="0" marR="114300" lvl="0" indent="200025" algn="just" defTabSz="914400" rtl="0" eaLnBrk="1" fontAlgn="auto" latinLnBrk="0" hangingPunct="1">
              <a:lnSpc>
                <a:spcPts val="15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其中：</a:t>
            </a:r>
          </a:p>
        </p:txBody>
      </p:sp>
      <p:graphicFrame>
        <p:nvGraphicFramePr>
          <p:cNvPr id="17" name="对象 16"/>
          <p:cNvGraphicFramePr>
            <a:graphicFrameLocks noChangeAspect="1"/>
          </p:cNvGraphicFramePr>
          <p:nvPr>
            <p:extLst/>
          </p:nvPr>
        </p:nvGraphicFramePr>
        <p:xfrm>
          <a:off x="1248403" y="3984259"/>
          <a:ext cx="1830908" cy="1077005"/>
        </p:xfrm>
        <a:graphic>
          <a:graphicData uri="http://schemas.openxmlformats.org/presentationml/2006/ole">
            <mc:AlternateContent xmlns:mc="http://schemas.openxmlformats.org/markup-compatibility/2006">
              <mc:Choice xmlns:v="urn:schemas-microsoft-com:vml" Requires="v">
                <p:oleObj spid="_x0000_s428037" name="Equation" r:id="rId9" imgW="1295400" imgH="762000" progId="Equation.DSMT4">
                  <p:embed/>
                </p:oleObj>
              </mc:Choice>
              <mc:Fallback>
                <p:oleObj name="Equation" r:id="rId9" imgW="1295400" imgH="762000" progId="Equation.DSMT4">
                  <p:embed/>
                  <p:pic>
                    <p:nvPicPr>
                      <p:cNvPr id="17" name="对象 1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248403" y="3984259"/>
                        <a:ext cx="1830908" cy="1077005"/>
                      </a:xfrm>
                      <a:prstGeom prst="rect">
                        <a:avLst/>
                      </a:prstGeom>
                      <a:noFill/>
                    </p:spPr>
                  </p:pic>
                </p:oleObj>
              </mc:Fallback>
            </mc:AlternateContent>
          </a:graphicData>
        </a:graphic>
      </p:graphicFrame>
      <p:graphicFrame>
        <p:nvGraphicFramePr>
          <p:cNvPr id="19" name="对象 18"/>
          <p:cNvGraphicFramePr>
            <a:graphicFrameLocks noChangeAspect="1"/>
          </p:cNvGraphicFramePr>
          <p:nvPr>
            <p:extLst/>
          </p:nvPr>
        </p:nvGraphicFramePr>
        <p:xfrm>
          <a:off x="4317282" y="3984259"/>
          <a:ext cx="2598685" cy="1089405"/>
        </p:xfrm>
        <a:graphic>
          <a:graphicData uri="http://schemas.openxmlformats.org/presentationml/2006/ole">
            <mc:AlternateContent xmlns:mc="http://schemas.openxmlformats.org/markup-compatibility/2006">
              <mc:Choice xmlns:v="urn:schemas-microsoft-com:vml" Requires="v">
                <p:oleObj spid="_x0000_s428038" name="Equation" r:id="rId11" imgW="2184400" imgH="914400" progId="Equation.DSMT4">
                  <p:embed/>
                </p:oleObj>
              </mc:Choice>
              <mc:Fallback>
                <p:oleObj name="Equation" r:id="rId11" imgW="2184400" imgH="914400" progId="Equation.DSMT4">
                  <p:embed/>
                  <p:pic>
                    <p:nvPicPr>
                      <p:cNvPr id="19" name="对象 1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317282" y="3984259"/>
                        <a:ext cx="2598685" cy="1089405"/>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系统的进一步讨论</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A73D5F1-49A5-4350-8CB5-5429F50D651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523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070937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4"/>
                                        </p:tgtEl>
                                        <p:attrNameLst>
                                          <p:attrName>style.visibility</p:attrName>
                                        </p:attrNameLst>
                                      </p:cBhvr>
                                      <p:to>
                                        <p:strVal val="visible"/>
                                      </p:to>
                                    </p:set>
                                    <p:animEffect transition="in" filter="fade">
                                      <p:cBhvr>
                                        <p:cTn id="16" dur="500"/>
                                        <p:tgtEl>
                                          <p:spTgt spid="14"/>
                                        </p:tgtEl>
                                      </p:cBhvr>
                                    </p:animEffect>
                                  </p:childTnLst>
                                </p:cTn>
                              </p:par>
                              <p:par>
                                <p:cTn id="17" presetID="10" presetClass="entr" presetSubtype="0" fill="hold" nodeType="with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fade">
                                      <p:cBhvr>
                                        <p:cTn id="19" dur="500"/>
                                        <p:tgtEl>
                                          <p:spTgt spid="13"/>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childTnLst>
                                    <p:set>
                                      <p:cBhvr>
                                        <p:cTn id="23" dur="1" fill="hold">
                                          <p:stCondLst>
                                            <p:cond delay="0"/>
                                          </p:stCondLst>
                                        </p:cTn>
                                        <p:tgtEl>
                                          <p:spTgt spid="15"/>
                                        </p:tgtEl>
                                        <p:attrNameLst>
                                          <p:attrName>style.visibility</p:attrName>
                                        </p:attrNameLst>
                                      </p:cBhvr>
                                      <p:to>
                                        <p:strVal val="visible"/>
                                      </p:to>
                                    </p:set>
                                    <p:animEffect transition="in" filter="fade">
                                      <p:cBhvr>
                                        <p:cTn id="24" dur="500"/>
                                        <p:tgtEl>
                                          <p:spTgt spid="15"/>
                                        </p:tgtEl>
                                      </p:cBhvr>
                                    </p:animEffect>
                                  </p:childTnLst>
                                </p:cTn>
                              </p:par>
                              <p:par>
                                <p:cTn id="25" presetID="10" presetClass="entr" presetSubtype="0" fill="hold" nodeType="with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fade">
                                      <p:cBhvr>
                                        <p:cTn id="27" dur="500"/>
                                        <p:tgtEl>
                                          <p:spTgt spid="17"/>
                                        </p:tgtEl>
                                      </p:cBhvr>
                                    </p:animEffect>
                                  </p:childTnLst>
                                </p:cTn>
                              </p:par>
                              <p:par>
                                <p:cTn id="28" presetID="10" presetClass="entr" presetSubtype="0" fill="hold" nodeType="withEffect">
                                  <p:stCondLst>
                                    <p:cond delay="0"/>
                                  </p:stCondLst>
                                  <p:childTnLst>
                                    <p:set>
                                      <p:cBhvr>
                                        <p:cTn id="29" dur="1" fill="hold">
                                          <p:stCondLst>
                                            <p:cond delay="0"/>
                                          </p:stCondLst>
                                        </p:cTn>
                                        <p:tgtEl>
                                          <p:spTgt spid="19"/>
                                        </p:tgtEl>
                                        <p:attrNameLst>
                                          <p:attrName>style.visibility</p:attrName>
                                        </p:attrNameLst>
                                      </p:cBhvr>
                                      <p:to>
                                        <p:strVal val="visible"/>
                                      </p:to>
                                    </p:set>
                                    <p:animEffect transition="in" filter="fade">
                                      <p:cBhvr>
                                        <p:cTn id="30"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4" grpId="0"/>
      <p:bldP spid="15" grpId="0"/>
    </p:bldLst>
  </p:timing>
</p:sld>
</file>

<file path=ppt/slides/slide5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对象 4"/>
          <p:cNvGraphicFramePr>
            <a:graphicFrameLocks noChangeAspect="1"/>
          </p:cNvGraphicFramePr>
          <p:nvPr>
            <p:extLst/>
          </p:nvPr>
        </p:nvGraphicFramePr>
        <p:xfrm>
          <a:off x="765810" y="2000249"/>
          <a:ext cx="2798564" cy="1119425"/>
        </p:xfrm>
        <a:graphic>
          <a:graphicData uri="http://schemas.openxmlformats.org/presentationml/2006/ole">
            <mc:AlternateContent xmlns:mc="http://schemas.openxmlformats.org/markup-compatibility/2006">
              <mc:Choice xmlns:v="urn:schemas-microsoft-com:vml" Requires="v">
                <p:oleObj spid="_x0000_s429058" name="Equation" r:id="rId3" imgW="1752600" imgH="711200" progId="Equation.DSMT4">
                  <p:embed/>
                </p:oleObj>
              </mc:Choice>
              <mc:Fallback>
                <p:oleObj name="Equation" r:id="rId3" imgW="1752600" imgH="711200" progId="Equation.DSMT4">
                  <p:embed/>
                  <p:pic>
                    <p:nvPicPr>
                      <p:cNvPr id="5" name="对象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5810" y="2000249"/>
                        <a:ext cx="2798564" cy="1119425"/>
                      </a:xfrm>
                      <a:prstGeom prst="rect">
                        <a:avLst/>
                      </a:prstGeom>
                      <a:noFill/>
                    </p:spPr>
                  </p:pic>
                </p:oleObj>
              </mc:Fallback>
            </mc:AlternateContent>
          </a:graphicData>
        </a:graphic>
      </p:graphicFrame>
      <p:pic>
        <p:nvPicPr>
          <p:cNvPr id="6" name="图片 5"/>
          <p:cNvPicPr/>
          <p:nvPr/>
        </p:nvPicPr>
        <p:blipFill>
          <a:blip r:embed="rId5">
            <a:extLst>
              <a:ext uri="{28A0092B-C50C-407E-A947-70E740481C1C}">
                <a14:useLocalDpi xmlns:a14="http://schemas.microsoft.com/office/drawing/2010/main" val="0"/>
              </a:ext>
            </a:extLst>
          </a:blip>
          <a:stretch>
            <a:fillRect/>
          </a:stretch>
        </p:blipFill>
        <p:spPr>
          <a:xfrm>
            <a:off x="4388881" y="1839870"/>
            <a:ext cx="2949179" cy="1440181"/>
          </a:xfrm>
          <a:prstGeom prst="rect">
            <a:avLst/>
          </a:prstGeom>
        </p:spPr>
      </p:pic>
      <p:graphicFrame>
        <p:nvGraphicFramePr>
          <p:cNvPr id="8" name="对象 7"/>
          <p:cNvGraphicFramePr>
            <a:graphicFrameLocks noChangeAspect="1"/>
          </p:cNvGraphicFramePr>
          <p:nvPr>
            <p:extLst/>
          </p:nvPr>
        </p:nvGraphicFramePr>
        <p:xfrm>
          <a:off x="937260" y="3469454"/>
          <a:ext cx="992852" cy="445770"/>
        </p:xfrm>
        <a:graphic>
          <a:graphicData uri="http://schemas.openxmlformats.org/presentationml/2006/ole">
            <mc:AlternateContent xmlns:mc="http://schemas.openxmlformats.org/markup-compatibility/2006">
              <mc:Choice xmlns:v="urn:schemas-microsoft-com:vml" Requires="v">
                <p:oleObj spid="_x0000_s429059" name="Equation" r:id="rId6" imgW="469696" imgH="203112" progId="Equation.DSMT4">
                  <p:embed/>
                </p:oleObj>
              </mc:Choice>
              <mc:Fallback>
                <p:oleObj name="Equation" r:id="rId6" imgW="469696" imgH="203112" progId="Equation.DSMT4">
                  <p:embed/>
                  <p:pic>
                    <p:nvPicPr>
                      <p:cNvPr id="8" name="对象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37260" y="3469454"/>
                        <a:ext cx="992852" cy="445770"/>
                      </a:xfrm>
                      <a:prstGeom prst="rect">
                        <a:avLst/>
                      </a:prstGeom>
                      <a:noFill/>
                    </p:spPr>
                  </p:pic>
                </p:oleObj>
              </mc:Fallback>
            </mc:AlternateContent>
          </a:graphicData>
        </a:graphic>
      </p:graphicFrame>
      <p:sp>
        <p:nvSpPr>
          <p:cNvPr id="9" name="矩形 8"/>
          <p:cNvSpPr/>
          <p:nvPr/>
        </p:nvSpPr>
        <p:spPr>
          <a:xfrm>
            <a:off x="937260" y="4265005"/>
            <a:ext cx="6606540" cy="923330"/>
          </a:xfrm>
          <a:prstGeom prst="rect">
            <a:avLst/>
          </a:prstGeom>
        </p:spPr>
        <p:txBody>
          <a:bodyPr wrap="square">
            <a:spAutoFit/>
          </a:bodyPr>
          <a:lstStyle/>
          <a:p>
            <a:pPr marL="0" marR="114300" lvl="0" indent="200025" algn="just" defTabSz="914400" rtl="0" eaLnBrk="1" fontAlgn="auto" latinLnBrk="0" hangingPunct="1">
              <a:lnSpc>
                <a:spcPct val="150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T</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是非奇异变换阵，</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无特殊形式。上述关系式中</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表示的元为可能的非零元。</a:t>
            </a:r>
          </a:p>
        </p:txBody>
      </p:sp>
      <p:graphicFrame>
        <p:nvGraphicFramePr>
          <p:cNvPr id="11" name="对象 10"/>
          <p:cNvGraphicFramePr>
            <a:graphicFrameLocks noChangeAspect="1"/>
          </p:cNvGraphicFramePr>
          <p:nvPr>
            <p:extLst/>
          </p:nvPr>
        </p:nvGraphicFramePr>
        <p:xfrm>
          <a:off x="3015961" y="4265005"/>
          <a:ext cx="275879" cy="379333"/>
        </p:xfrm>
        <a:graphic>
          <a:graphicData uri="http://schemas.openxmlformats.org/presentationml/2006/ole">
            <mc:AlternateContent xmlns:mc="http://schemas.openxmlformats.org/markup-compatibility/2006">
              <mc:Choice xmlns:v="urn:schemas-microsoft-com:vml" Requires="v">
                <p:oleObj spid="_x0000_s429060" name="Equation" r:id="rId8" imgW="152268" imgH="203024" progId="Equation.DSMT4">
                  <p:embed/>
                </p:oleObj>
              </mc:Choice>
              <mc:Fallback>
                <p:oleObj name="Equation" r:id="rId8" imgW="152268" imgH="203024" progId="Equation.DSMT4">
                  <p:embed/>
                  <p:pic>
                    <p:nvPicPr>
                      <p:cNvPr id="11" name="对象 1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015961" y="4265005"/>
                        <a:ext cx="275879" cy="379333"/>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系统的进一步讨论</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A73D5F1-49A5-4350-8CB5-5429F50D651D}"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524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7359173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fade">
                                      <p:cBhvr>
                                        <p:cTn id="10"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5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51662" y="1054443"/>
            <a:ext cx="4469493" cy="577081"/>
          </a:xfrm>
          <a:prstGeom prst="rect">
            <a:avLst/>
          </a:prstGeom>
        </p:spPr>
        <p:txBody>
          <a:bodyPr wrap="non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5.3. </a:t>
            </a:r>
            <a:r>
              <a:rPr kumimoji="0" lang="zh-CN" altLang="zh-CN" sz="21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多输入</a:t>
            </a:r>
            <a:r>
              <a:rPr kumimoji="0" lang="en-US" altLang="zh-CN" sz="21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zh-CN" altLang="zh-CN" sz="21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多输出系统的极点配置</a:t>
            </a:r>
            <a:endParaRPr kumimoji="0" lang="zh-CN" altLang="zh-CN" sz="15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endParaRPr>
          </a:p>
        </p:txBody>
      </p:sp>
      <p:sp>
        <p:nvSpPr>
          <p:cNvPr id="5" name="矩形 4"/>
          <p:cNvSpPr/>
          <p:nvPr/>
        </p:nvSpPr>
        <p:spPr>
          <a:xfrm>
            <a:off x="877253" y="1553090"/>
            <a:ext cx="5073825" cy="507831"/>
          </a:xfrm>
          <a:prstGeom prst="rect">
            <a:avLst/>
          </a:prstGeom>
        </p:spPr>
        <p:txBody>
          <a:bodyPr wrap="none">
            <a:spAutoFit/>
          </a:bodyPr>
          <a:lstStyle/>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设能控的多输入</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多输出受控系统动态方程为：</a:t>
            </a:r>
          </a:p>
        </p:txBody>
      </p:sp>
      <p:graphicFrame>
        <p:nvGraphicFramePr>
          <p:cNvPr id="7" name="对象 6"/>
          <p:cNvGraphicFramePr>
            <a:graphicFrameLocks noChangeAspect="1"/>
          </p:cNvGraphicFramePr>
          <p:nvPr>
            <p:extLst/>
          </p:nvPr>
        </p:nvGraphicFramePr>
        <p:xfrm>
          <a:off x="2903219" y="2007702"/>
          <a:ext cx="2165961" cy="352598"/>
        </p:xfrm>
        <a:graphic>
          <a:graphicData uri="http://schemas.openxmlformats.org/presentationml/2006/ole">
            <mc:AlternateContent xmlns:mc="http://schemas.openxmlformats.org/markup-compatibility/2006">
              <mc:Choice xmlns:v="urn:schemas-microsoft-com:vml" Requires="v">
                <p:oleObj spid="_x0000_s430082" name="Equation" r:id="rId4" imgW="1231366" imgH="203112" progId="Equation.DSMT4">
                  <p:embed/>
                </p:oleObj>
              </mc:Choice>
              <mc:Fallback>
                <p:oleObj name="Equation" r:id="rId4" imgW="1231366" imgH="203112" progId="Equation.DSMT4">
                  <p:embed/>
                  <p:pic>
                    <p:nvPicPr>
                      <p:cNvPr id="7" name="对象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903219" y="2007702"/>
                        <a:ext cx="2165961" cy="352598"/>
                      </a:xfrm>
                      <a:prstGeom prst="rect">
                        <a:avLst/>
                      </a:prstGeom>
                      <a:noFill/>
                    </p:spPr>
                  </p:pic>
                </p:oleObj>
              </mc:Fallback>
            </mc:AlternateContent>
          </a:graphicData>
        </a:graphic>
      </p:graphicFrame>
      <p:sp>
        <p:nvSpPr>
          <p:cNvPr id="8" name="矩形 7"/>
          <p:cNvSpPr/>
          <p:nvPr/>
        </p:nvSpPr>
        <p:spPr>
          <a:xfrm>
            <a:off x="7003960" y="1965335"/>
            <a:ext cx="1269899" cy="507831"/>
          </a:xfrm>
          <a:prstGeom prst="rect">
            <a:avLst/>
          </a:prstGeom>
        </p:spPr>
        <p:txBody>
          <a:bodyPr wrap="none">
            <a:spAutoFit/>
          </a:bodyPr>
          <a:lstStyle/>
          <a:p>
            <a:pPr marL="0" marR="0" lvl="0" indent="200025" algn="r" defTabSz="914400" rtl="0" eaLnBrk="1" fontAlgn="auto" latinLnBrk="1"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5-33</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p>
        </p:txBody>
      </p:sp>
      <p:sp>
        <p:nvSpPr>
          <p:cNvPr id="9" name="矩形 8"/>
          <p:cNvSpPr/>
          <p:nvPr/>
        </p:nvSpPr>
        <p:spPr>
          <a:xfrm>
            <a:off x="877253" y="2267934"/>
            <a:ext cx="7223760" cy="923330"/>
          </a:xfrm>
          <a:prstGeom prst="rect">
            <a:avLst/>
          </a:prstGeom>
        </p:spPr>
        <p:txBody>
          <a:bodyPr wrap="square">
            <a:spAutoFit/>
          </a:bodyPr>
          <a:lstStyle/>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引入状态反馈控制规律</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，式中</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K</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为</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矩阵，则闭环动态方程为：</a:t>
            </a:r>
          </a:p>
        </p:txBody>
      </p:sp>
      <p:graphicFrame>
        <p:nvGraphicFramePr>
          <p:cNvPr id="11" name="对象 10"/>
          <p:cNvGraphicFramePr>
            <a:graphicFrameLocks noChangeAspect="1"/>
          </p:cNvGraphicFramePr>
          <p:nvPr>
            <p:extLst/>
          </p:nvPr>
        </p:nvGraphicFramePr>
        <p:xfrm>
          <a:off x="3466599" y="2404715"/>
          <a:ext cx="933951" cy="257175"/>
        </p:xfrm>
        <a:graphic>
          <a:graphicData uri="http://schemas.openxmlformats.org/presentationml/2006/ole">
            <mc:AlternateContent xmlns:mc="http://schemas.openxmlformats.org/markup-compatibility/2006">
              <mc:Choice xmlns:v="urn:schemas-microsoft-com:vml" Requires="v">
                <p:oleObj spid="_x0000_s430083" name="Equation" r:id="rId6" imgW="660113" imgH="177723" progId="Equation.DSMT4">
                  <p:embed/>
                </p:oleObj>
              </mc:Choice>
              <mc:Fallback>
                <p:oleObj name="Equation" r:id="rId6" imgW="660113" imgH="177723" progId="Equation.DSMT4">
                  <p:embed/>
                  <p:pic>
                    <p:nvPicPr>
                      <p:cNvPr id="11" name="对象 1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466599" y="2404715"/>
                        <a:ext cx="933951" cy="257175"/>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5459542" y="2451388"/>
          <a:ext cx="445770" cy="210503"/>
        </p:xfrm>
        <a:graphic>
          <a:graphicData uri="http://schemas.openxmlformats.org/presentationml/2006/ole">
            <mc:AlternateContent xmlns:mc="http://schemas.openxmlformats.org/markup-compatibility/2006">
              <mc:Choice xmlns:v="urn:schemas-microsoft-com:vml" Requires="v">
                <p:oleObj spid="_x0000_s430084" name="Equation" r:id="rId8" imgW="342603" imgH="164957" progId="Equation.DSMT4">
                  <p:embed/>
                </p:oleObj>
              </mc:Choice>
              <mc:Fallback>
                <p:oleObj name="Equation" r:id="rId8" imgW="342603" imgH="164957" progId="Equation.DSMT4">
                  <p:embed/>
                  <p:pic>
                    <p:nvPicPr>
                      <p:cNvPr id="13" name="对象 1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459542" y="2451388"/>
                        <a:ext cx="445770" cy="210503"/>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2722175" y="2956879"/>
          <a:ext cx="2528050" cy="379208"/>
        </p:xfrm>
        <a:graphic>
          <a:graphicData uri="http://schemas.openxmlformats.org/presentationml/2006/ole">
            <mc:AlternateContent xmlns:mc="http://schemas.openxmlformats.org/markup-compatibility/2006">
              <mc:Choice xmlns:v="urn:schemas-microsoft-com:vml" Requires="v">
                <p:oleObj spid="_x0000_s430085" name="Equation" r:id="rId10" imgW="1714500" imgH="254000" progId="Equation.DSMT4">
                  <p:embed/>
                </p:oleObj>
              </mc:Choice>
              <mc:Fallback>
                <p:oleObj name="Equation" r:id="rId10" imgW="1714500" imgH="254000" progId="Equation.DSMT4">
                  <p:embed/>
                  <p:pic>
                    <p:nvPicPr>
                      <p:cNvPr id="15" name="对象 1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722175" y="2956879"/>
                        <a:ext cx="2528050" cy="379208"/>
                      </a:xfrm>
                      <a:prstGeom prst="rect">
                        <a:avLst/>
                      </a:prstGeom>
                      <a:noFill/>
                    </p:spPr>
                  </p:pic>
                </p:oleObj>
              </mc:Fallback>
            </mc:AlternateContent>
          </a:graphicData>
        </a:graphic>
      </p:graphicFrame>
      <p:sp>
        <p:nvSpPr>
          <p:cNvPr id="16" name="矩形 15"/>
          <p:cNvSpPr/>
          <p:nvPr/>
        </p:nvSpPr>
        <p:spPr>
          <a:xfrm>
            <a:off x="7003960" y="2814803"/>
            <a:ext cx="1269899" cy="507831"/>
          </a:xfrm>
          <a:prstGeom prst="rect">
            <a:avLst/>
          </a:prstGeom>
        </p:spPr>
        <p:txBody>
          <a:bodyPr wrap="none">
            <a:spAutoFit/>
          </a:bodyPr>
          <a:lstStyle/>
          <a:p>
            <a:pPr marL="0" marR="0" lvl="0" indent="200025" algn="r" defTabSz="914400" rtl="0" eaLnBrk="1" fontAlgn="auto" latinLnBrk="1"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5-34</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p>
        </p:txBody>
      </p:sp>
      <p:sp>
        <p:nvSpPr>
          <p:cNvPr id="17" name="矩形 16"/>
          <p:cNvSpPr/>
          <p:nvPr/>
        </p:nvSpPr>
        <p:spPr>
          <a:xfrm>
            <a:off x="220826" y="3580317"/>
            <a:ext cx="8536613" cy="1754326"/>
          </a:xfrm>
          <a:prstGeom prst="rect">
            <a:avLst/>
          </a:prstGeom>
        </p:spPr>
        <p:txBody>
          <a:bodyPr wrap="square">
            <a:spAutoFit/>
          </a:bodyPr>
          <a:lstStyle/>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K</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阵有</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个</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n</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元素，任意配置个闭环极点需要</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n</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个参数。在任意配置</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n</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个闭环极点的问题中，</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K</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阵参数多于</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n</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个，其优点是提供了很大的自由，存在改善系统多个性能指标的可能性；缺点是计算复杂、计算量大、</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K</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阵选择不唯一，导致闭环传递矩阵不唯一、系统动态响应特性不相同。这是多变量系统极点配置问题的特点。</a:t>
            </a:r>
          </a:p>
        </p:txBody>
      </p:sp>
      <p:graphicFrame>
        <p:nvGraphicFramePr>
          <p:cNvPr id="19" name="对象 18"/>
          <p:cNvGraphicFramePr>
            <a:graphicFrameLocks noChangeAspect="1"/>
          </p:cNvGraphicFramePr>
          <p:nvPr>
            <p:extLst/>
          </p:nvPr>
        </p:nvGraphicFramePr>
        <p:xfrm>
          <a:off x="1017270" y="3763965"/>
          <a:ext cx="537211" cy="253683"/>
        </p:xfrm>
        <a:graphic>
          <a:graphicData uri="http://schemas.openxmlformats.org/presentationml/2006/ole">
            <mc:AlternateContent xmlns:mc="http://schemas.openxmlformats.org/markup-compatibility/2006">
              <mc:Choice xmlns:v="urn:schemas-microsoft-com:vml" Requires="v">
                <p:oleObj spid="_x0000_s430086" name="Equation" r:id="rId12" imgW="342603" imgH="164957" progId="Equation.DSMT4">
                  <p:embed/>
                </p:oleObj>
              </mc:Choice>
              <mc:Fallback>
                <p:oleObj name="Equation" r:id="rId12" imgW="342603" imgH="164957" progId="Equation.DSMT4">
                  <p:embed/>
                  <p:pic>
                    <p:nvPicPr>
                      <p:cNvPr id="19" name="对象 1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017270" y="3763965"/>
                        <a:ext cx="537211" cy="253683"/>
                      </a:xfrm>
                      <a:prstGeom prst="rect">
                        <a:avLst/>
                      </a:prstGeom>
                      <a:noFill/>
                    </p:spPr>
                  </p:pic>
                </p:oleObj>
              </mc:Fallback>
            </mc:AlternateContent>
          </a:graphicData>
        </a:graphic>
      </p:graphicFrame>
    </p:spTree>
    <p:extLst>
      <p:ext uri="{BB962C8B-B14F-4D97-AF65-F5344CB8AC3E}">
        <p14:creationId xmlns:p14="http://schemas.microsoft.com/office/powerpoint/2010/main" val="17521762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fade">
                                      <p:cBhvr>
                                        <p:cTn id="13" dur="500"/>
                                        <p:tgtEl>
                                          <p:spTgt spid="8"/>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fade">
                                      <p:cBhvr>
                                        <p:cTn id="18" dur="500"/>
                                        <p:tgtEl>
                                          <p:spTgt spid="11"/>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500"/>
                                        <p:tgtEl>
                                          <p:spTgt spid="9"/>
                                        </p:tgtEl>
                                      </p:cBhvr>
                                    </p:animEffect>
                                  </p:childTnLst>
                                </p:cTn>
                              </p:par>
                              <p:par>
                                <p:cTn id="22" presetID="10" presetClass="entr" presetSubtype="0" fill="hold" nodeType="withEffect">
                                  <p:stCondLst>
                                    <p:cond delay="0"/>
                                  </p:stCondLst>
                                  <p:childTnLst>
                                    <p:set>
                                      <p:cBhvr>
                                        <p:cTn id="23" dur="1" fill="hold">
                                          <p:stCondLst>
                                            <p:cond delay="0"/>
                                          </p:stCondLst>
                                        </p:cTn>
                                        <p:tgtEl>
                                          <p:spTgt spid="13"/>
                                        </p:tgtEl>
                                        <p:attrNameLst>
                                          <p:attrName>style.visibility</p:attrName>
                                        </p:attrNameLst>
                                      </p:cBhvr>
                                      <p:to>
                                        <p:strVal val="visible"/>
                                      </p:to>
                                    </p:set>
                                    <p:animEffect transition="in" filter="fade">
                                      <p:cBhvr>
                                        <p:cTn id="24" dur="500"/>
                                        <p:tgtEl>
                                          <p:spTgt spid="13"/>
                                        </p:tgtEl>
                                      </p:cBhvr>
                                    </p:animEffect>
                                  </p:childTnLst>
                                </p:cTn>
                              </p:par>
                              <p:par>
                                <p:cTn id="25" presetID="10" presetClass="entr" presetSubtype="0" fill="hold" nodeType="with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fade">
                                      <p:cBhvr>
                                        <p:cTn id="27" dur="500"/>
                                        <p:tgtEl>
                                          <p:spTgt spid="15"/>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16"/>
                                        </p:tgtEl>
                                        <p:attrNameLst>
                                          <p:attrName>style.visibility</p:attrName>
                                        </p:attrNameLst>
                                      </p:cBhvr>
                                      <p:to>
                                        <p:strVal val="visible"/>
                                      </p:to>
                                    </p:set>
                                    <p:animEffect transition="in" filter="fade">
                                      <p:cBhvr>
                                        <p:cTn id="30" dur="500"/>
                                        <p:tgtEl>
                                          <p:spTgt spid="16"/>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17"/>
                                        </p:tgtEl>
                                        <p:attrNameLst>
                                          <p:attrName>style.visibility</p:attrName>
                                        </p:attrNameLst>
                                      </p:cBhvr>
                                      <p:to>
                                        <p:strVal val="visible"/>
                                      </p:to>
                                    </p:set>
                                    <p:animEffect transition="in" filter="fade">
                                      <p:cBhvr>
                                        <p:cTn id="35" dur="500"/>
                                        <p:tgtEl>
                                          <p:spTgt spid="17"/>
                                        </p:tgtEl>
                                      </p:cBhvr>
                                    </p:animEffect>
                                  </p:childTnLst>
                                </p:cTn>
                              </p:par>
                              <p:par>
                                <p:cTn id="36" presetID="10" presetClass="entr" presetSubtype="0" fill="hold" nodeType="withEffect">
                                  <p:stCondLst>
                                    <p:cond delay="0"/>
                                  </p:stCondLst>
                                  <p:childTnLst>
                                    <p:set>
                                      <p:cBhvr>
                                        <p:cTn id="37" dur="1" fill="hold">
                                          <p:stCondLst>
                                            <p:cond delay="0"/>
                                          </p:stCondLst>
                                        </p:cTn>
                                        <p:tgtEl>
                                          <p:spTgt spid="19"/>
                                        </p:tgtEl>
                                        <p:attrNameLst>
                                          <p:attrName>style.visibility</p:attrName>
                                        </p:attrNameLst>
                                      </p:cBhvr>
                                      <p:to>
                                        <p:strVal val="visible"/>
                                      </p:to>
                                    </p:set>
                                    <p:animEffect transition="in" filter="fade">
                                      <p:cBhvr>
                                        <p:cTn id="38"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8" grpId="0"/>
      <p:bldP spid="9" grpId="0"/>
      <p:bldP spid="16" grpId="0"/>
      <p:bldP spid="17" grpId="0"/>
    </p:bldLst>
  </p:timing>
</p:sld>
</file>

<file path=ppt/slides/slide5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659241" y="1259004"/>
            <a:ext cx="4368504" cy="507831"/>
          </a:xfrm>
          <a:prstGeom prst="rect">
            <a:avLst/>
          </a:prstGeom>
        </p:spPr>
        <p:txBody>
          <a:bodyPr wrap="non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常用的多变量系统极点配置方法有两种：</a:t>
            </a:r>
            <a:endPar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endParaRPr>
          </a:p>
        </p:txBody>
      </p:sp>
      <p:sp>
        <p:nvSpPr>
          <p:cNvPr id="5" name="矩形 4"/>
          <p:cNvSpPr/>
          <p:nvPr/>
        </p:nvSpPr>
        <p:spPr>
          <a:xfrm>
            <a:off x="659241" y="1815216"/>
            <a:ext cx="7833249" cy="1754326"/>
          </a:xfrm>
          <a:prstGeom prst="rect">
            <a:avLst/>
          </a:prstGeom>
        </p:spPr>
        <p:txBody>
          <a:bodyPr wrap="square">
            <a:spAutoFit/>
          </a:bodyPr>
          <a:lstStyle/>
          <a:p>
            <a:pPr marL="257175" marR="0" lvl="0" indent="-257175" algn="l" defTabSz="914400" rtl="0" eaLnBrk="1" fontAlgn="auto" latinLnBrk="0" hangingPunct="1">
              <a:lnSpc>
                <a:spcPct val="150000"/>
              </a:lnSpc>
              <a:spcBef>
                <a:spcPts val="0"/>
              </a:spcBef>
              <a:spcAft>
                <a:spcPts val="0"/>
              </a:spcAft>
              <a:buClrTx/>
              <a:buSzTx/>
              <a:buFont typeface="+mj-lt"/>
              <a:buAutoNum type="arabicPeriod"/>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采用单位秩结构，即</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，而不采用满秩结构（</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）。它是人为地对</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K</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阵的结构加以限制，这时可将多输入</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多输出系统化为等价的单输入系统，于是可以采用单输入系统的极点配置算法。这种方法可以明显降低确定</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K</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阵时的计算量。</a:t>
            </a:r>
          </a:p>
        </p:txBody>
      </p:sp>
      <p:graphicFrame>
        <p:nvGraphicFramePr>
          <p:cNvPr id="7" name="对象 6"/>
          <p:cNvGraphicFramePr>
            <a:graphicFrameLocks noChangeAspect="1"/>
          </p:cNvGraphicFramePr>
          <p:nvPr>
            <p:extLst/>
          </p:nvPr>
        </p:nvGraphicFramePr>
        <p:xfrm>
          <a:off x="3017519" y="1900495"/>
          <a:ext cx="1175166" cy="328355"/>
        </p:xfrm>
        <a:graphic>
          <a:graphicData uri="http://schemas.openxmlformats.org/presentationml/2006/ole">
            <mc:AlternateContent xmlns:mc="http://schemas.openxmlformats.org/markup-compatibility/2006">
              <mc:Choice xmlns:v="urn:schemas-microsoft-com:vml" Requires="v">
                <p:oleObj spid="_x0000_s431106" name="Equation" r:id="rId3" imgW="647419" imgH="177723" progId="Equation.DSMT4">
                  <p:embed/>
                </p:oleObj>
              </mc:Choice>
              <mc:Fallback>
                <p:oleObj name="Equation" r:id="rId3" imgW="647419" imgH="177723"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17519" y="1900495"/>
                        <a:ext cx="1175166" cy="328355"/>
                      </a:xfrm>
                      <a:prstGeom prst="rect">
                        <a:avLst/>
                      </a:prstGeom>
                      <a:noFill/>
                    </p:spPr>
                  </p:pic>
                </p:oleObj>
              </mc:Fallback>
            </mc:AlternateContent>
          </a:graphicData>
        </a:graphic>
      </p:graphicFrame>
      <p:graphicFrame>
        <p:nvGraphicFramePr>
          <p:cNvPr id="9" name="对象 8"/>
          <p:cNvGraphicFramePr>
            <a:graphicFrameLocks noChangeAspect="1"/>
          </p:cNvGraphicFramePr>
          <p:nvPr>
            <p:extLst/>
          </p:nvPr>
        </p:nvGraphicFramePr>
        <p:xfrm>
          <a:off x="6550964" y="1931669"/>
          <a:ext cx="1033058" cy="297181"/>
        </p:xfrm>
        <a:graphic>
          <a:graphicData uri="http://schemas.openxmlformats.org/presentationml/2006/ole">
            <mc:AlternateContent xmlns:mc="http://schemas.openxmlformats.org/markup-compatibility/2006">
              <mc:Choice xmlns:v="urn:schemas-microsoft-com:vml" Requires="v">
                <p:oleObj spid="_x0000_s431107" name="Equation" r:id="rId5" imgW="698197" imgH="203112" progId="Equation.DSMT4">
                  <p:embed/>
                </p:oleObj>
              </mc:Choice>
              <mc:Fallback>
                <p:oleObj name="Equation" r:id="rId5" imgW="698197" imgH="203112"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550964" y="1931669"/>
                        <a:ext cx="1033058" cy="297181"/>
                      </a:xfrm>
                      <a:prstGeom prst="rect">
                        <a:avLst/>
                      </a:prstGeom>
                      <a:noFill/>
                    </p:spPr>
                  </p:pic>
                </p:oleObj>
              </mc:Fallback>
            </mc:AlternateContent>
          </a:graphicData>
        </a:graphic>
      </p:graphicFrame>
      <p:sp>
        <p:nvSpPr>
          <p:cNvPr id="13" name="矩形 12"/>
          <p:cNvSpPr/>
          <p:nvPr/>
        </p:nvSpPr>
        <p:spPr>
          <a:xfrm>
            <a:off x="659241" y="3546460"/>
            <a:ext cx="7833249" cy="923330"/>
          </a:xfrm>
          <a:prstGeom prst="rect">
            <a:avLst/>
          </a:prstGeom>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2.</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化为龙伯格能控规范型的极点配置方法。采用该法所选的</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K</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阵，可使系统有良好的动态响应。</a:t>
            </a:r>
          </a:p>
        </p:txBody>
      </p:sp>
      <p:sp>
        <p:nvSpPr>
          <p:cNvPr id="14" name="矩形 13"/>
          <p:cNvSpPr/>
          <p:nvPr/>
        </p:nvSpPr>
        <p:spPr>
          <a:xfrm>
            <a:off x="602091" y="4464455"/>
            <a:ext cx="3156633" cy="507831"/>
          </a:xfrm>
          <a:prstGeom prst="rect">
            <a:avLst/>
          </a:prstGeom>
        </p:spPr>
        <p:txBody>
          <a:bodyPr wrap="none">
            <a:spAutoFit/>
          </a:bodyPr>
          <a:lstStyle/>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下面分别介绍这两种方法。</a:t>
            </a: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系统的进一步讨论</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72B629A-7CE4-4281-8A5B-94BF2B02309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526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6982942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13"/>
                                        </p:tgtEl>
                                        <p:attrNameLst>
                                          <p:attrName>style.visibility</p:attrName>
                                        </p:attrNameLst>
                                      </p:cBhvr>
                                      <p:to>
                                        <p:strVal val="visible"/>
                                      </p:to>
                                    </p:set>
                                    <p:animEffect transition="in" filter="fade">
                                      <p:cBhvr>
                                        <p:cTn id="18" dur="500"/>
                                        <p:tgtEl>
                                          <p:spTgt spid="13"/>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14">
                                            <p:txEl>
                                              <p:pRg st="0" end="0"/>
                                            </p:txEl>
                                          </p:spTgt>
                                        </p:tgtEl>
                                        <p:attrNameLst>
                                          <p:attrName>style.visibility</p:attrName>
                                        </p:attrNameLst>
                                      </p:cBhvr>
                                      <p:to>
                                        <p:strVal val="visible"/>
                                      </p:to>
                                    </p:set>
                                    <p:animEffect transition="in" filter="fade">
                                      <p:cBhvr>
                                        <p:cTn id="23" dur="500"/>
                                        <p:tgtEl>
                                          <p:spTgt spid="1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3" grpId="0"/>
    </p:bldLst>
  </p:timing>
</p:sld>
</file>

<file path=ppt/slides/slide5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60070" y="1368625"/>
            <a:ext cx="6617970" cy="507831"/>
          </a:xfrm>
          <a:prstGeom prst="rect">
            <a:avLst/>
          </a:prstGeom>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5.3.1.</a:t>
            </a:r>
            <a:r>
              <a:rPr kumimoji="0" lang="zh-CN"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化多输入</a:t>
            </a:r>
            <a:r>
              <a:rPr kumimoji="0" lang="en-US"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zh-CN"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多输出系统为等价单输入系统的极点配置算法</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endParaRPr>
          </a:p>
        </p:txBody>
      </p:sp>
      <p:sp>
        <p:nvSpPr>
          <p:cNvPr id="5" name="矩形 4"/>
          <p:cNvSpPr/>
          <p:nvPr/>
        </p:nvSpPr>
        <p:spPr>
          <a:xfrm>
            <a:off x="560070" y="1956175"/>
            <a:ext cx="7726680" cy="923330"/>
          </a:xfrm>
          <a:prstGeom prst="rect">
            <a:avLst/>
          </a:prstGeom>
        </p:spPr>
        <p:txBody>
          <a:bodyPr wrap="square">
            <a:spAutoFit/>
          </a:bodyPr>
          <a:lstStyle/>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当</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K</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阵取为单位秩结构，则</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K</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阵只有一个独立的行或列。令</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为</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向量，</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k</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为</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向量，于是</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，闭环动态方为</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p>
        </p:txBody>
      </p:sp>
      <p:graphicFrame>
        <p:nvGraphicFramePr>
          <p:cNvPr id="7" name="对象 6"/>
          <p:cNvGraphicFramePr>
            <a:graphicFrameLocks noChangeAspect="1"/>
          </p:cNvGraphicFramePr>
          <p:nvPr>
            <p:extLst/>
          </p:nvPr>
        </p:nvGraphicFramePr>
        <p:xfrm>
          <a:off x="6595110" y="2130550"/>
          <a:ext cx="695937" cy="275749"/>
        </p:xfrm>
        <a:graphic>
          <a:graphicData uri="http://schemas.openxmlformats.org/presentationml/2006/ole">
            <mc:AlternateContent xmlns:mc="http://schemas.openxmlformats.org/markup-compatibility/2006">
              <mc:Choice xmlns:v="urn:schemas-microsoft-com:vml" Requires="v">
                <p:oleObj spid="_x0000_s432130" name="Equation" r:id="rId3" imgW="507780" imgH="203112" progId="Equation.DSMT4">
                  <p:embed/>
                </p:oleObj>
              </mc:Choice>
              <mc:Fallback>
                <p:oleObj name="Equation" r:id="rId3" imgW="507780" imgH="203112"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595110" y="2130550"/>
                        <a:ext cx="695937" cy="275749"/>
                      </a:xfrm>
                      <a:prstGeom prst="rect">
                        <a:avLst/>
                      </a:prstGeom>
                      <a:noFill/>
                    </p:spPr>
                  </p:pic>
                </p:oleObj>
              </mc:Fallback>
            </mc:AlternateContent>
          </a:graphicData>
        </a:graphic>
      </p:graphicFrame>
      <p:graphicFrame>
        <p:nvGraphicFramePr>
          <p:cNvPr id="9" name="对象 8"/>
          <p:cNvGraphicFramePr>
            <a:graphicFrameLocks noChangeAspect="1"/>
          </p:cNvGraphicFramePr>
          <p:nvPr>
            <p:extLst/>
          </p:nvPr>
        </p:nvGraphicFramePr>
        <p:xfrm>
          <a:off x="7503149" y="2111149"/>
          <a:ext cx="285750" cy="295150"/>
        </p:xfrm>
        <a:graphic>
          <a:graphicData uri="http://schemas.openxmlformats.org/presentationml/2006/ole">
            <mc:AlternateContent xmlns:mc="http://schemas.openxmlformats.org/markup-compatibility/2006">
              <mc:Choice xmlns:v="urn:schemas-microsoft-com:vml" Requires="v">
                <p:oleObj spid="_x0000_s432131" name="Equation" r:id="rId5" imgW="152268" imgH="164957" progId="Equation.DSMT4">
                  <p:embed/>
                </p:oleObj>
              </mc:Choice>
              <mc:Fallback>
                <p:oleObj name="Equation" r:id="rId5" imgW="152268" imgH="164957"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503149" y="2111149"/>
                        <a:ext cx="285750" cy="295150"/>
                      </a:xfrm>
                      <a:prstGeom prst="rect">
                        <a:avLst/>
                      </a:prstGeom>
                      <a:noFill/>
                    </p:spPr>
                  </p:pic>
                </p:oleObj>
              </mc:Fallback>
            </mc:AlternateContent>
          </a:graphicData>
        </a:graphic>
      </p:graphicFrame>
      <p:graphicFrame>
        <p:nvGraphicFramePr>
          <p:cNvPr id="11" name="对象 10"/>
          <p:cNvGraphicFramePr>
            <a:graphicFrameLocks noChangeAspect="1"/>
          </p:cNvGraphicFramePr>
          <p:nvPr>
            <p:extLst/>
          </p:nvPr>
        </p:nvGraphicFramePr>
        <p:xfrm>
          <a:off x="8001001" y="2036336"/>
          <a:ext cx="596894" cy="358136"/>
        </p:xfrm>
        <a:graphic>
          <a:graphicData uri="http://schemas.openxmlformats.org/presentationml/2006/ole">
            <mc:AlternateContent xmlns:mc="http://schemas.openxmlformats.org/markup-compatibility/2006">
              <mc:Choice xmlns:v="urn:schemas-microsoft-com:vml" Requires="v">
                <p:oleObj spid="_x0000_s432132" name="Equation" r:id="rId7" imgW="431613" imgH="253890" progId="Equation.DSMT4">
                  <p:embed/>
                </p:oleObj>
              </mc:Choice>
              <mc:Fallback>
                <p:oleObj name="Equation" r:id="rId7" imgW="431613" imgH="253890"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001001" y="2036336"/>
                        <a:ext cx="596894" cy="358136"/>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1708513" y="2462465"/>
          <a:ext cx="582930" cy="366026"/>
        </p:xfrm>
        <a:graphic>
          <a:graphicData uri="http://schemas.openxmlformats.org/presentationml/2006/ole">
            <mc:AlternateContent xmlns:mc="http://schemas.openxmlformats.org/markup-compatibility/2006">
              <mc:Choice xmlns:v="urn:schemas-microsoft-com:vml" Requires="v">
                <p:oleObj spid="_x0000_s432133" name="Equation" r:id="rId9" imgW="406048" imgH="253780" progId="Equation.DSMT4">
                  <p:embed/>
                </p:oleObj>
              </mc:Choice>
              <mc:Fallback>
                <p:oleObj name="Equation" r:id="rId9" imgW="406048" imgH="253780"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708513" y="2462465"/>
                        <a:ext cx="582930" cy="366026"/>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3498303" y="2486253"/>
          <a:ext cx="1080680" cy="298609"/>
        </p:xfrm>
        <a:graphic>
          <a:graphicData uri="http://schemas.openxmlformats.org/presentationml/2006/ole">
            <mc:AlternateContent xmlns:mc="http://schemas.openxmlformats.org/markup-compatibility/2006">
              <mc:Choice xmlns:v="urn:schemas-microsoft-com:vml" Requires="v">
                <p:oleObj spid="_x0000_s432134" name="Equation" r:id="rId11" imgW="723586" imgH="203112" progId="Equation.DSMT4">
                  <p:embed/>
                </p:oleObj>
              </mc:Choice>
              <mc:Fallback>
                <p:oleObj name="Equation" r:id="rId11" imgW="723586" imgH="203112" progId="Equation.DSMT4">
                  <p:embed/>
                  <p:pic>
                    <p:nvPicPr>
                      <p:cNvPr id="15" name="对象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498303" y="2486253"/>
                        <a:ext cx="1080680" cy="298609"/>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6282716" y="2483464"/>
          <a:ext cx="1790647" cy="352901"/>
        </p:xfrm>
        <a:graphic>
          <a:graphicData uri="http://schemas.openxmlformats.org/presentationml/2006/ole">
            <mc:AlternateContent xmlns:mc="http://schemas.openxmlformats.org/markup-compatibility/2006">
              <mc:Choice xmlns:v="urn:schemas-microsoft-com:vml" Requires="v">
                <p:oleObj spid="_x0000_s432135" name="Equation" r:id="rId13" imgW="1307532" imgH="253890" progId="Equation.DSMT4">
                  <p:embed/>
                </p:oleObj>
              </mc:Choice>
              <mc:Fallback>
                <p:oleObj name="Equation" r:id="rId13" imgW="1307532" imgH="253890" progId="Equation.DSMT4">
                  <p:embed/>
                  <p:pic>
                    <p:nvPicPr>
                      <p:cNvPr id="17" name="对象 1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282716" y="2483464"/>
                        <a:ext cx="1790647" cy="352901"/>
                      </a:xfrm>
                      <a:prstGeom prst="rect">
                        <a:avLst/>
                      </a:prstGeom>
                      <a:noFill/>
                    </p:spPr>
                  </p:pic>
                </p:oleObj>
              </mc:Fallback>
            </mc:AlternateContent>
          </a:graphicData>
        </a:graphic>
      </p:graphicFrame>
      <p:sp>
        <p:nvSpPr>
          <p:cNvPr id="18" name="矩形 17"/>
          <p:cNvSpPr/>
          <p:nvPr/>
        </p:nvSpPr>
        <p:spPr>
          <a:xfrm>
            <a:off x="560071" y="2988828"/>
            <a:ext cx="8037824" cy="1338828"/>
          </a:xfrm>
          <a:prstGeom prst="rect">
            <a:avLst/>
          </a:prstGeom>
        </p:spPr>
        <p:txBody>
          <a:bodyPr wrap="square">
            <a:spAutoFit/>
          </a:bodyPr>
          <a:lstStyle/>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再来看单输入</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多输出受控系统。设能控的动态方程为</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，引入状态反馈</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，则闭环动态方程为</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，显见二者的闭环状态阵</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相同，具有相同的闭环极点。</a:t>
            </a:r>
          </a:p>
        </p:txBody>
      </p:sp>
      <p:graphicFrame>
        <p:nvGraphicFramePr>
          <p:cNvPr id="20" name="对象 19"/>
          <p:cNvGraphicFramePr>
            <a:graphicFrameLocks noChangeAspect="1"/>
          </p:cNvGraphicFramePr>
          <p:nvPr>
            <p:extLst/>
          </p:nvPr>
        </p:nvGraphicFramePr>
        <p:xfrm>
          <a:off x="6217920" y="3135435"/>
          <a:ext cx="1783081" cy="267462"/>
        </p:xfrm>
        <a:graphic>
          <a:graphicData uri="http://schemas.openxmlformats.org/presentationml/2006/ole">
            <mc:AlternateContent xmlns:mc="http://schemas.openxmlformats.org/markup-compatibility/2006">
              <mc:Choice xmlns:v="urn:schemas-microsoft-com:vml" Requires="v">
                <p:oleObj spid="_x0000_s432136" name="Equation" r:id="rId15" imgW="1333500" imgH="203200" progId="Equation.DSMT4">
                  <p:embed/>
                </p:oleObj>
              </mc:Choice>
              <mc:Fallback>
                <p:oleObj name="Equation" r:id="rId15" imgW="1333500" imgH="203200" progId="Equation.DSMT4">
                  <p:embed/>
                  <p:pic>
                    <p:nvPicPr>
                      <p:cNvPr id="20" name="对象 1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217920" y="3135435"/>
                        <a:ext cx="1783081" cy="267462"/>
                      </a:xfrm>
                      <a:prstGeom prst="rect">
                        <a:avLst/>
                      </a:prstGeom>
                      <a:noFill/>
                    </p:spPr>
                  </p:pic>
                </p:oleObj>
              </mc:Fallback>
            </mc:AlternateContent>
          </a:graphicData>
        </a:graphic>
      </p:graphicFrame>
      <p:graphicFrame>
        <p:nvGraphicFramePr>
          <p:cNvPr id="22" name="对象 21"/>
          <p:cNvGraphicFramePr>
            <a:graphicFrameLocks noChangeAspect="1"/>
          </p:cNvGraphicFramePr>
          <p:nvPr>
            <p:extLst/>
          </p:nvPr>
        </p:nvGraphicFramePr>
        <p:xfrm>
          <a:off x="2057843" y="3530759"/>
          <a:ext cx="872252" cy="254966"/>
        </p:xfrm>
        <a:graphic>
          <a:graphicData uri="http://schemas.openxmlformats.org/presentationml/2006/ole">
            <mc:AlternateContent xmlns:mc="http://schemas.openxmlformats.org/markup-compatibility/2006">
              <mc:Choice xmlns:v="urn:schemas-microsoft-com:vml" Requires="v">
                <p:oleObj spid="_x0000_s432137" name="Equation" r:id="rId17" imgW="621760" imgH="177646" progId="Equation.DSMT4">
                  <p:embed/>
                </p:oleObj>
              </mc:Choice>
              <mc:Fallback>
                <p:oleObj name="Equation" r:id="rId17" imgW="621760" imgH="177646" progId="Equation.DSMT4">
                  <p:embed/>
                  <p:pic>
                    <p:nvPicPr>
                      <p:cNvPr id="22" name="对象 2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057843" y="3530759"/>
                        <a:ext cx="872252" cy="254966"/>
                      </a:xfrm>
                      <a:prstGeom prst="rect">
                        <a:avLst/>
                      </a:prstGeom>
                      <a:noFill/>
                    </p:spPr>
                  </p:pic>
                </p:oleObj>
              </mc:Fallback>
            </mc:AlternateContent>
          </a:graphicData>
        </a:graphic>
      </p:graphicFrame>
      <p:graphicFrame>
        <p:nvGraphicFramePr>
          <p:cNvPr id="24" name="对象 23"/>
          <p:cNvGraphicFramePr>
            <a:graphicFrameLocks noChangeAspect="1"/>
          </p:cNvGraphicFramePr>
          <p:nvPr>
            <p:extLst/>
          </p:nvPr>
        </p:nvGraphicFramePr>
        <p:xfrm>
          <a:off x="5040671" y="3512220"/>
          <a:ext cx="1809115" cy="330041"/>
        </p:xfrm>
        <a:graphic>
          <a:graphicData uri="http://schemas.openxmlformats.org/presentationml/2006/ole">
            <mc:AlternateContent xmlns:mc="http://schemas.openxmlformats.org/markup-compatibility/2006">
              <mc:Choice xmlns:v="urn:schemas-microsoft-com:vml" Requires="v">
                <p:oleObj spid="_x0000_s432138" name="Equation" r:id="rId19" imgW="1409088" imgH="253890" progId="Equation.DSMT4">
                  <p:embed/>
                </p:oleObj>
              </mc:Choice>
              <mc:Fallback>
                <p:oleObj name="Equation" r:id="rId19" imgW="1409088" imgH="253890" progId="Equation.DSMT4">
                  <p:embed/>
                  <p:pic>
                    <p:nvPicPr>
                      <p:cNvPr id="24" name="对象 2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040671" y="3512220"/>
                        <a:ext cx="1809115" cy="330041"/>
                      </a:xfrm>
                      <a:prstGeom prst="rect">
                        <a:avLst/>
                      </a:prstGeom>
                      <a:noFill/>
                    </p:spPr>
                  </p:pic>
                </p:oleObj>
              </mc:Fallback>
            </mc:AlternateContent>
          </a:graphicData>
        </a:graphic>
      </p:graphicFrame>
      <p:sp>
        <p:nvSpPr>
          <p:cNvPr id="25" name="矩形 24"/>
          <p:cNvSpPr/>
          <p:nvPr/>
        </p:nvSpPr>
        <p:spPr>
          <a:xfrm>
            <a:off x="560071" y="4394743"/>
            <a:ext cx="8037824" cy="923330"/>
          </a:xfrm>
          <a:prstGeom prst="rect">
            <a:avLst/>
          </a:prstGeom>
        </p:spPr>
        <p:txBody>
          <a:bodyPr wrap="square">
            <a:spAutoFit/>
          </a:bodyPr>
          <a:lstStyle/>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因此，</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K</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取单位秩结构的实质就是化多输入</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多输出系统为等价的单输入系统，等价的含意是指闭环极点配置等价。</a:t>
            </a: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系统的进一步讨论</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72B629A-7CE4-4281-8A5B-94BF2B02309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527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5287277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fade">
                                      <p:cBhvr>
                                        <p:cTn id="10" dur="500"/>
                                        <p:tgtEl>
                                          <p:spTgt spid="13"/>
                                        </p:tgtEl>
                                      </p:cBhvr>
                                    </p:animEffect>
                                  </p:childTnLst>
                                </p:cTn>
                              </p:par>
                              <p:par>
                                <p:cTn id="11" presetID="10" presetClass="entr" presetSubtype="0" fill="hold" nodeType="with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fade">
                                      <p:cBhvr>
                                        <p:cTn id="13" dur="500"/>
                                        <p:tgtEl>
                                          <p:spTgt spid="15"/>
                                        </p:tgtEl>
                                      </p:cBhvr>
                                    </p:animEffect>
                                  </p:childTnLst>
                                </p:cTn>
                              </p:par>
                              <p:par>
                                <p:cTn id="14" presetID="10" presetClass="entr" presetSubtype="0" fill="hold" nodeType="withEffect">
                                  <p:stCondLst>
                                    <p:cond delay="0"/>
                                  </p:stCondLst>
                                  <p:childTnLst>
                                    <p:set>
                                      <p:cBhvr>
                                        <p:cTn id="15" dur="1" fill="hold">
                                          <p:stCondLst>
                                            <p:cond delay="0"/>
                                          </p:stCondLst>
                                        </p:cTn>
                                        <p:tgtEl>
                                          <p:spTgt spid="17"/>
                                        </p:tgtEl>
                                        <p:attrNameLst>
                                          <p:attrName>style.visibility</p:attrName>
                                        </p:attrNameLst>
                                      </p:cBhvr>
                                      <p:to>
                                        <p:strVal val="visible"/>
                                      </p:to>
                                    </p:set>
                                    <p:animEffect transition="in" filter="fade">
                                      <p:cBhvr>
                                        <p:cTn id="16" dur="500"/>
                                        <p:tgtEl>
                                          <p:spTgt spid="17"/>
                                        </p:tgtEl>
                                      </p:cBhvr>
                                    </p:animEffect>
                                  </p:childTnLst>
                                </p:cTn>
                              </p:par>
                              <p:par>
                                <p:cTn id="17" presetID="10" presetClass="entr" presetSubtype="0" fill="hold" nodeType="with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fade">
                                      <p:cBhvr>
                                        <p:cTn id="19" dur="500"/>
                                        <p:tgtEl>
                                          <p:spTgt spid="7"/>
                                        </p:tgtEl>
                                      </p:cBhvr>
                                    </p:animEffect>
                                  </p:childTnLst>
                                </p:cTn>
                              </p:par>
                              <p:par>
                                <p:cTn id="20" presetID="10" presetClass="entr" presetSubtype="0" fill="hold" nodeType="with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par>
                                <p:cTn id="23" presetID="10" presetClass="entr" presetSubtype="0" fill="hold" nodeType="withEffect">
                                  <p:stCondLst>
                                    <p:cond delay="0"/>
                                  </p:stCondLst>
                                  <p:childTnLst>
                                    <p:set>
                                      <p:cBhvr>
                                        <p:cTn id="24" dur="1" fill="hold">
                                          <p:stCondLst>
                                            <p:cond delay="0"/>
                                          </p:stCondLst>
                                        </p:cTn>
                                        <p:tgtEl>
                                          <p:spTgt spid="11"/>
                                        </p:tgtEl>
                                        <p:attrNameLst>
                                          <p:attrName>style.visibility</p:attrName>
                                        </p:attrNameLst>
                                      </p:cBhvr>
                                      <p:to>
                                        <p:strVal val="visible"/>
                                      </p:to>
                                    </p:set>
                                    <p:animEffect transition="in" filter="fade">
                                      <p:cBhvr>
                                        <p:cTn id="25" dur="500"/>
                                        <p:tgtEl>
                                          <p:spTgt spid="11"/>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18"/>
                                        </p:tgtEl>
                                        <p:attrNameLst>
                                          <p:attrName>style.visibility</p:attrName>
                                        </p:attrNameLst>
                                      </p:cBhvr>
                                      <p:to>
                                        <p:strVal val="visible"/>
                                      </p:to>
                                    </p:set>
                                    <p:animEffect transition="in" filter="fade">
                                      <p:cBhvr>
                                        <p:cTn id="30" dur="500"/>
                                        <p:tgtEl>
                                          <p:spTgt spid="18"/>
                                        </p:tgtEl>
                                      </p:cBhvr>
                                    </p:animEffect>
                                  </p:childTnLst>
                                </p:cTn>
                              </p:par>
                              <p:par>
                                <p:cTn id="31" presetID="10" presetClass="entr" presetSubtype="0" fill="hold" nodeType="withEffect">
                                  <p:stCondLst>
                                    <p:cond delay="0"/>
                                  </p:stCondLst>
                                  <p:childTnLst>
                                    <p:set>
                                      <p:cBhvr>
                                        <p:cTn id="32" dur="1" fill="hold">
                                          <p:stCondLst>
                                            <p:cond delay="0"/>
                                          </p:stCondLst>
                                        </p:cTn>
                                        <p:tgtEl>
                                          <p:spTgt spid="20"/>
                                        </p:tgtEl>
                                        <p:attrNameLst>
                                          <p:attrName>style.visibility</p:attrName>
                                        </p:attrNameLst>
                                      </p:cBhvr>
                                      <p:to>
                                        <p:strVal val="visible"/>
                                      </p:to>
                                    </p:set>
                                    <p:animEffect transition="in" filter="fade">
                                      <p:cBhvr>
                                        <p:cTn id="33" dur="500"/>
                                        <p:tgtEl>
                                          <p:spTgt spid="20"/>
                                        </p:tgtEl>
                                      </p:cBhvr>
                                    </p:animEffect>
                                  </p:childTnLst>
                                </p:cTn>
                              </p:par>
                              <p:par>
                                <p:cTn id="34" presetID="10" presetClass="entr" presetSubtype="0" fill="hold" nodeType="withEffect">
                                  <p:stCondLst>
                                    <p:cond delay="0"/>
                                  </p:stCondLst>
                                  <p:childTnLst>
                                    <p:set>
                                      <p:cBhvr>
                                        <p:cTn id="35" dur="1" fill="hold">
                                          <p:stCondLst>
                                            <p:cond delay="0"/>
                                          </p:stCondLst>
                                        </p:cTn>
                                        <p:tgtEl>
                                          <p:spTgt spid="24"/>
                                        </p:tgtEl>
                                        <p:attrNameLst>
                                          <p:attrName>style.visibility</p:attrName>
                                        </p:attrNameLst>
                                      </p:cBhvr>
                                      <p:to>
                                        <p:strVal val="visible"/>
                                      </p:to>
                                    </p:set>
                                    <p:animEffect transition="in" filter="fade">
                                      <p:cBhvr>
                                        <p:cTn id="36" dur="500"/>
                                        <p:tgtEl>
                                          <p:spTgt spid="24"/>
                                        </p:tgtEl>
                                      </p:cBhvr>
                                    </p:animEffect>
                                  </p:childTnLst>
                                </p:cTn>
                              </p:par>
                              <p:par>
                                <p:cTn id="37" presetID="10" presetClass="entr" presetSubtype="0" fill="hold" nodeType="withEffect">
                                  <p:stCondLst>
                                    <p:cond delay="0"/>
                                  </p:stCondLst>
                                  <p:childTnLst>
                                    <p:set>
                                      <p:cBhvr>
                                        <p:cTn id="38" dur="1" fill="hold">
                                          <p:stCondLst>
                                            <p:cond delay="0"/>
                                          </p:stCondLst>
                                        </p:cTn>
                                        <p:tgtEl>
                                          <p:spTgt spid="22"/>
                                        </p:tgtEl>
                                        <p:attrNameLst>
                                          <p:attrName>style.visibility</p:attrName>
                                        </p:attrNameLst>
                                      </p:cBhvr>
                                      <p:to>
                                        <p:strVal val="visible"/>
                                      </p:to>
                                    </p:set>
                                    <p:animEffect transition="in" filter="fade">
                                      <p:cBhvr>
                                        <p:cTn id="39" dur="500"/>
                                        <p:tgtEl>
                                          <p:spTgt spid="22"/>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25"/>
                                        </p:tgtEl>
                                        <p:attrNameLst>
                                          <p:attrName>style.visibility</p:attrName>
                                        </p:attrNameLst>
                                      </p:cBhvr>
                                      <p:to>
                                        <p:strVal val="visible"/>
                                      </p:to>
                                    </p:set>
                                    <p:animEffect transition="in" filter="fade">
                                      <p:cBhvr>
                                        <p:cTn id="44"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8" grpId="0"/>
      <p:bldP spid="25" grpId="0"/>
    </p:bldLst>
  </p:timing>
</p:sld>
</file>

<file path=ppt/slides/slide5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651510" y="1502398"/>
            <a:ext cx="7715250" cy="1754326"/>
          </a:xfrm>
          <a:prstGeom prst="rect">
            <a:avLst/>
          </a:prstGeom>
        </p:spPr>
        <p:txBody>
          <a:bodyPr wrap="square">
            <a:spAutoFit/>
          </a:bodyPr>
          <a:lstStyle/>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K</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阵取单位秩结构以后，其中含有</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个待定元素。通常由设计者任意规定</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的</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p</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个元素，然后确定</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k</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的</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n</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个元素以配置</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n</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个极点。但是，化成的等价单输入系统必须满足能控的条件，才能以</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来任意配置极点，即要求：</a:t>
            </a:r>
          </a:p>
        </p:txBody>
      </p:sp>
      <p:graphicFrame>
        <p:nvGraphicFramePr>
          <p:cNvPr id="6" name="对象 5"/>
          <p:cNvGraphicFramePr>
            <a:graphicFrameLocks noChangeAspect="1"/>
          </p:cNvGraphicFramePr>
          <p:nvPr>
            <p:extLst/>
          </p:nvPr>
        </p:nvGraphicFramePr>
        <p:xfrm>
          <a:off x="4274820" y="1600201"/>
          <a:ext cx="645002" cy="341471"/>
        </p:xfrm>
        <a:graphic>
          <a:graphicData uri="http://schemas.openxmlformats.org/presentationml/2006/ole">
            <mc:AlternateContent xmlns:mc="http://schemas.openxmlformats.org/markup-compatibility/2006">
              <mc:Choice xmlns:v="urn:schemas-microsoft-com:vml" Requires="v">
                <p:oleObj spid="_x0000_s433154" name="Equation" r:id="rId3" imgW="482391" imgH="253890" progId="Equation.DSMT4">
                  <p:embed/>
                </p:oleObj>
              </mc:Choice>
              <mc:Fallback>
                <p:oleObj name="Equation" r:id="rId3" imgW="482391" imgH="25389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74820" y="1600201"/>
                        <a:ext cx="645002" cy="341471"/>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1143000" y="1987213"/>
          <a:ext cx="325754" cy="346115"/>
        </p:xfrm>
        <a:graphic>
          <a:graphicData uri="http://schemas.openxmlformats.org/presentationml/2006/ole">
            <mc:AlternateContent xmlns:mc="http://schemas.openxmlformats.org/markup-compatibility/2006">
              <mc:Choice xmlns:v="urn:schemas-microsoft-com:vml" Requires="v">
                <p:oleObj spid="_x0000_s433155" name="Equation" r:id="rId5" imgW="152268" imgH="164957" progId="Equation.DSMT4">
                  <p:embed/>
                </p:oleObj>
              </mc:Choice>
              <mc:Fallback>
                <p:oleObj name="Equation" r:id="rId5" imgW="152268" imgH="164957"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143000" y="1987213"/>
                        <a:ext cx="325754" cy="346115"/>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5097781" y="2468881"/>
          <a:ext cx="933575" cy="272891"/>
        </p:xfrm>
        <a:graphic>
          <a:graphicData uri="http://schemas.openxmlformats.org/presentationml/2006/ole">
            <mc:AlternateContent xmlns:mc="http://schemas.openxmlformats.org/markup-compatibility/2006">
              <mc:Choice xmlns:v="urn:schemas-microsoft-com:vml" Requires="v">
                <p:oleObj spid="_x0000_s433156" name="Equation" r:id="rId7" imgW="621760" imgH="177646" progId="Equation.DSMT4">
                  <p:embed/>
                </p:oleObj>
              </mc:Choice>
              <mc:Fallback>
                <p:oleObj name="Equation" r:id="rId7" imgW="621760" imgH="177646"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097781" y="2468881"/>
                        <a:ext cx="933575" cy="272891"/>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2263140" y="3477564"/>
          <a:ext cx="4200141" cy="461379"/>
        </p:xfrm>
        <a:graphic>
          <a:graphicData uri="http://schemas.openxmlformats.org/presentationml/2006/ole">
            <mc:AlternateContent xmlns:mc="http://schemas.openxmlformats.org/markup-compatibility/2006">
              <mc:Choice xmlns:v="urn:schemas-microsoft-com:vml" Requires="v">
                <p:oleObj spid="_x0000_s433157" name="Equation" r:id="rId9" imgW="2514600" imgH="279400" progId="Equation.DSMT4">
                  <p:embed/>
                </p:oleObj>
              </mc:Choice>
              <mc:Fallback>
                <p:oleObj name="Equation" r:id="rId9" imgW="2514600" imgH="279400" progId="Equation.DSMT4">
                  <p:embed/>
                  <p:pic>
                    <p:nvPicPr>
                      <p:cNvPr id="12" name="对象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263140" y="3477564"/>
                        <a:ext cx="4200141" cy="461379"/>
                      </a:xfrm>
                      <a:prstGeom prst="rect">
                        <a:avLst/>
                      </a:prstGeom>
                      <a:noFill/>
                    </p:spPr>
                  </p:pic>
                </p:oleObj>
              </mc:Fallback>
            </mc:AlternateContent>
          </a:graphicData>
        </a:graphic>
      </p:graphicFrame>
      <p:sp>
        <p:nvSpPr>
          <p:cNvPr id="13" name="矩形 12"/>
          <p:cNvSpPr/>
          <p:nvPr/>
        </p:nvSpPr>
        <p:spPr>
          <a:xfrm>
            <a:off x="651510" y="4200123"/>
            <a:ext cx="7715250" cy="923330"/>
          </a:xfrm>
          <a:prstGeom prst="rect">
            <a:avLst/>
          </a:prstGeom>
        </p:spPr>
        <p:txBody>
          <a:bodyPr wrap="square">
            <a:spAutoFit/>
          </a:bodyPr>
          <a:lstStyle/>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怎样才能使一个能控的多输入</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多输出受控系统，化成一个等价的单输入能控受控系统呢？这里要用到循环矩阵的概念。</a:t>
            </a: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系统的进一步讨论</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72B629A-7CE4-4281-8A5B-94BF2B02309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528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9983059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fade">
                                      <p:cBhvr>
                                        <p:cTn id="12"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sld>
</file>

<file path=ppt/slides/slide5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02980" y="1146874"/>
            <a:ext cx="2278188" cy="507831"/>
          </a:xfrm>
          <a:prstGeom prst="rect">
            <a:avLst/>
          </a:prstGeom>
        </p:spPr>
        <p:txBody>
          <a:bodyPr wrap="non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1.</a:t>
            </a:r>
            <a:r>
              <a:rPr kumimoji="0" lang="zh-CN"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循环矩阵及其属性</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endParaRPr>
          </a:p>
        </p:txBody>
      </p:sp>
      <p:sp>
        <p:nvSpPr>
          <p:cNvPr id="5" name="矩形 4"/>
          <p:cNvSpPr/>
          <p:nvPr/>
        </p:nvSpPr>
        <p:spPr>
          <a:xfrm>
            <a:off x="751632" y="1783604"/>
            <a:ext cx="157927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循环矩阵</a:t>
            </a:r>
            <a:r>
              <a:rPr kumimoji="0" lang="zh-CN" altLang="zh-CN" sz="1800" b="1" i="0" u="none" strike="noStrike" kern="1200" cap="none" spc="0" normalizeH="0" baseline="0" noProof="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定义</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6" name="矩形 5"/>
          <p:cNvSpPr/>
          <p:nvPr/>
        </p:nvSpPr>
        <p:spPr>
          <a:xfrm>
            <a:off x="767941" y="2129853"/>
            <a:ext cx="7507379" cy="1338828"/>
          </a:xfrm>
          <a:prstGeom prst="rect">
            <a:avLst/>
          </a:prstGeom>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如果系统矩阵</a:t>
            </a:r>
            <a:r>
              <a:rPr kumimoji="0" lang="en-US"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a:t>
            </a:r>
            <a:r>
              <a:rPr kumimoji="0" lang="zh-CN"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的特征多项式</a:t>
            </a:r>
            <a:r>
              <a:rPr kumimoji="0" lang="en-US"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等同于其最小多项式</a:t>
            </a:r>
            <a:r>
              <a:rPr kumimoji="0" lang="en-US"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，则称其为循环矩阵。或者说，预解矩阵</a:t>
            </a:r>
            <a:r>
              <a:rPr kumimoji="0" lang="en-US"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不可简约，即</a:t>
            </a:r>
            <a:r>
              <a:rPr kumimoji="0" lang="en-US"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与</a:t>
            </a:r>
            <a:endParaRPr kumimoji="0" lang="en-US"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之间无公因子，则</a:t>
            </a:r>
            <a:r>
              <a:rPr kumimoji="0" lang="en-US"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a:t>
            </a:r>
            <a:r>
              <a:rPr kumimoji="0" lang="zh-CN"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为循环矩阵。</a:t>
            </a:r>
            <a:r>
              <a:rPr kumimoji="0" lang="en-US"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3749040" y="2237136"/>
          <a:ext cx="973826" cy="341471"/>
        </p:xfrm>
        <a:graphic>
          <a:graphicData uri="http://schemas.openxmlformats.org/presentationml/2006/ole">
            <mc:AlternateContent xmlns:mc="http://schemas.openxmlformats.org/markup-compatibility/2006">
              <mc:Choice xmlns:v="urn:schemas-microsoft-com:vml" Requires="v">
                <p:oleObj spid="_x0000_s434178" name="Equation" r:id="rId3" imgW="736280" imgH="253890" progId="Equation.DSMT4">
                  <p:embed/>
                </p:oleObj>
              </mc:Choice>
              <mc:Fallback>
                <p:oleObj name="Equation" r:id="rId3" imgW="736280" imgH="253890" progId="Equation.DSMT4">
                  <p:embed/>
                  <p:pic>
                    <p:nvPicPr>
                      <p:cNvPr id="8" name="对象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49040" y="2237136"/>
                        <a:ext cx="973826" cy="341471"/>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6835140" y="2199350"/>
          <a:ext cx="571500" cy="417041"/>
        </p:xfrm>
        <a:graphic>
          <a:graphicData uri="http://schemas.openxmlformats.org/presentationml/2006/ole">
            <mc:AlternateContent xmlns:mc="http://schemas.openxmlformats.org/markup-compatibility/2006">
              <mc:Choice xmlns:v="urn:schemas-microsoft-com:vml" Requires="v">
                <p:oleObj spid="_x0000_s434179" name="Equation" r:id="rId5" imgW="355292" imgH="253780" progId="Equation.DSMT4">
                  <p:embed/>
                </p:oleObj>
              </mc:Choice>
              <mc:Fallback>
                <p:oleObj name="Equation" r:id="rId5" imgW="355292" imgH="253780" progId="Equation.DSMT4">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835140" y="2199350"/>
                        <a:ext cx="571500" cy="417041"/>
                      </a:xfrm>
                      <a:prstGeom prst="rect">
                        <a:avLst/>
                      </a:prstGeom>
                      <a:noFill/>
                    </p:spPr>
                  </p:pic>
                </p:oleObj>
              </mc:Fallback>
            </mc:AlternateContent>
          </a:graphicData>
        </a:graphic>
      </p:graphicFrame>
      <p:sp>
        <p:nvSpPr>
          <p:cNvPr id="11" name="Rectangle 6"/>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4235953" y="2632029"/>
          <a:ext cx="731381" cy="326309"/>
        </p:xfrm>
        <a:graphic>
          <a:graphicData uri="http://schemas.openxmlformats.org/presentationml/2006/ole">
            <mc:AlternateContent xmlns:mc="http://schemas.openxmlformats.org/markup-compatibility/2006">
              <mc:Choice xmlns:v="urn:schemas-microsoft-com:vml" Requires="v">
                <p:oleObj spid="_x0000_s434180" name="Equation" r:id="rId7" imgW="622030" imgH="279279" progId="Equation.DSMT4">
                  <p:embed/>
                </p:oleObj>
              </mc:Choice>
              <mc:Fallback>
                <p:oleObj name="Equation" r:id="rId7" imgW="622030" imgH="279279"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235953" y="2632029"/>
                        <a:ext cx="731381" cy="326309"/>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6391651" y="2617230"/>
          <a:ext cx="1014989" cy="355905"/>
        </p:xfrm>
        <a:graphic>
          <a:graphicData uri="http://schemas.openxmlformats.org/presentationml/2006/ole">
            <mc:AlternateContent xmlns:mc="http://schemas.openxmlformats.org/markup-compatibility/2006">
              <mc:Choice xmlns:v="urn:schemas-microsoft-com:vml" Requires="v">
                <p:oleObj spid="_x0000_s434181" name="Equation" r:id="rId9" imgW="736280" imgH="253890" progId="Equation.DSMT4">
                  <p:embed/>
                </p:oleObj>
              </mc:Choice>
              <mc:Fallback>
                <p:oleObj name="Equation" r:id="rId9" imgW="736280" imgH="253890" progId="Equation.DSMT4">
                  <p:embed/>
                  <p:pic>
                    <p:nvPicPr>
                      <p:cNvPr id="14" name="对象 1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91651" y="2617230"/>
                        <a:ext cx="1014989" cy="355905"/>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7553980" y="2635519"/>
          <a:ext cx="934331" cy="319328"/>
        </p:xfrm>
        <a:graphic>
          <a:graphicData uri="http://schemas.openxmlformats.org/presentationml/2006/ole">
            <mc:AlternateContent xmlns:mc="http://schemas.openxmlformats.org/markup-compatibility/2006">
              <mc:Choice xmlns:v="urn:schemas-microsoft-com:vml" Requires="v">
                <p:oleObj spid="_x0000_s434182" name="Equation" r:id="rId10" imgW="748975" imgH="253890" progId="Equation.DSMT4">
                  <p:embed/>
                </p:oleObj>
              </mc:Choice>
              <mc:Fallback>
                <p:oleObj name="Equation" r:id="rId10" imgW="748975" imgH="253890" progId="Equation.DSMT4">
                  <p:embed/>
                  <p:pic>
                    <p:nvPicPr>
                      <p:cNvPr id="16" name="对象 1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553980" y="2635519"/>
                        <a:ext cx="934331" cy="319328"/>
                      </a:xfrm>
                      <a:prstGeom prst="rect">
                        <a:avLst/>
                      </a:prstGeom>
                      <a:noFill/>
                    </p:spPr>
                  </p:pic>
                </p:oleObj>
              </mc:Fallback>
            </mc:AlternateContent>
          </a:graphicData>
        </a:graphic>
      </p:graphicFrame>
      <p:sp>
        <p:nvSpPr>
          <p:cNvPr id="17" name="矩形 16"/>
          <p:cNvSpPr/>
          <p:nvPr/>
        </p:nvSpPr>
        <p:spPr>
          <a:xfrm>
            <a:off x="599839" y="3523581"/>
            <a:ext cx="3181961" cy="438582"/>
          </a:xfrm>
          <a:prstGeom prst="rect">
            <a:avLst/>
          </a:prstGeom>
        </p:spPr>
        <p:txBody>
          <a:bodyPr wrap="none">
            <a:spAutoFit/>
          </a:bodyPr>
          <a:lstStyle/>
          <a:p>
            <a:pPr marL="0" marR="0" lvl="0" indent="200978"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复习最小多项式</a:t>
            </a:r>
            <a:r>
              <a:rPr kumimoji="0" lang="en-US"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定义</a:t>
            </a:r>
            <a:r>
              <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p>
        </p:txBody>
      </p:sp>
      <p:graphicFrame>
        <p:nvGraphicFramePr>
          <p:cNvPr id="19" name="对象 18"/>
          <p:cNvGraphicFramePr>
            <a:graphicFrameLocks noChangeAspect="1"/>
          </p:cNvGraphicFramePr>
          <p:nvPr>
            <p:extLst/>
          </p:nvPr>
        </p:nvGraphicFramePr>
        <p:xfrm>
          <a:off x="2473417" y="3572084"/>
          <a:ext cx="502920" cy="366996"/>
        </p:xfrm>
        <a:graphic>
          <a:graphicData uri="http://schemas.openxmlformats.org/presentationml/2006/ole">
            <mc:AlternateContent xmlns:mc="http://schemas.openxmlformats.org/markup-compatibility/2006">
              <mc:Choice xmlns:v="urn:schemas-microsoft-com:vml" Requires="v">
                <p:oleObj spid="_x0000_s434183" name="Equation" r:id="rId12" imgW="355292" imgH="253780" progId="Equation.DSMT4">
                  <p:embed/>
                </p:oleObj>
              </mc:Choice>
              <mc:Fallback>
                <p:oleObj name="Equation" r:id="rId12" imgW="355292" imgH="253780" progId="Equation.DSMT4">
                  <p:embed/>
                  <p:pic>
                    <p:nvPicPr>
                      <p:cNvPr id="19" name="对象 1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473417" y="3572084"/>
                        <a:ext cx="502920" cy="366996"/>
                      </a:xfrm>
                      <a:prstGeom prst="rect">
                        <a:avLst/>
                      </a:prstGeom>
                      <a:noFill/>
                    </p:spPr>
                  </p:pic>
                </p:oleObj>
              </mc:Fallback>
            </mc:AlternateContent>
          </a:graphicData>
        </a:graphic>
      </p:graphicFrame>
      <p:sp>
        <p:nvSpPr>
          <p:cNvPr id="20" name="矩形 19"/>
          <p:cNvSpPr/>
          <p:nvPr/>
        </p:nvSpPr>
        <p:spPr>
          <a:xfrm>
            <a:off x="3594099" y="4048843"/>
            <a:ext cx="4681222" cy="438582"/>
          </a:xfrm>
          <a:prstGeom prst="rect">
            <a:avLst/>
          </a:prstGeom>
        </p:spPr>
        <p:txBody>
          <a:bodyPr wrap="square">
            <a:spAutoFit/>
          </a:bodyPr>
          <a:lstStyle/>
          <a:p>
            <a:pPr marL="0" marR="0" lvl="0" indent="200025"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是 </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的最大公因子。令：</a:t>
            </a:r>
          </a:p>
        </p:txBody>
      </p:sp>
      <p:graphicFrame>
        <p:nvGraphicFramePr>
          <p:cNvPr id="22" name="对象 21"/>
          <p:cNvGraphicFramePr>
            <a:graphicFrameLocks noChangeAspect="1"/>
          </p:cNvGraphicFramePr>
          <p:nvPr>
            <p:extLst/>
          </p:nvPr>
        </p:nvGraphicFramePr>
        <p:xfrm>
          <a:off x="866558" y="4069229"/>
          <a:ext cx="2935881" cy="379277"/>
        </p:xfrm>
        <a:graphic>
          <a:graphicData uri="http://schemas.openxmlformats.org/presentationml/2006/ole">
            <mc:AlternateContent xmlns:mc="http://schemas.openxmlformats.org/markup-compatibility/2006">
              <mc:Choice xmlns:v="urn:schemas-microsoft-com:vml" Requires="v">
                <p:oleObj spid="_x0000_s434184" name="Equation" r:id="rId13" imgW="1993900" imgH="254000" progId="Equation.DSMT4">
                  <p:embed/>
                </p:oleObj>
              </mc:Choice>
              <mc:Fallback>
                <p:oleObj name="Equation" r:id="rId13" imgW="1993900" imgH="254000" progId="Equation.DSMT4">
                  <p:embed/>
                  <p:pic>
                    <p:nvPicPr>
                      <p:cNvPr id="22" name="对象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66558" y="4069229"/>
                        <a:ext cx="2935881" cy="379277"/>
                      </a:xfrm>
                      <a:prstGeom prst="rect">
                        <a:avLst/>
                      </a:prstGeom>
                      <a:noFill/>
                    </p:spPr>
                  </p:pic>
                </p:oleObj>
              </mc:Fallback>
            </mc:AlternateContent>
          </a:graphicData>
        </a:graphic>
      </p:graphicFrame>
      <p:graphicFrame>
        <p:nvGraphicFramePr>
          <p:cNvPr id="24" name="对象 23"/>
          <p:cNvGraphicFramePr>
            <a:graphicFrameLocks noChangeAspect="1"/>
          </p:cNvGraphicFramePr>
          <p:nvPr>
            <p:extLst/>
          </p:nvPr>
        </p:nvGraphicFramePr>
        <p:xfrm>
          <a:off x="4004019" y="4100605"/>
          <a:ext cx="463868" cy="347901"/>
        </p:xfrm>
        <a:graphic>
          <a:graphicData uri="http://schemas.openxmlformats.org/presentationml/2006/ole">
            <mc:AlternateContent xmlns:mc="http://schemas.openxmlformats.org/markup-compatibility/2006">
              <mc:Choice xmlns:v="urn:schemas-microsoft-com:vml" Requires="v">
                <p:oleObj spid="_x0000_s434185" name="Equation" r:id="rId15" imgW="342751" imgH="253890" progId="Equation.DSMT4">
                  <p:embed/>
                </p:oleObj>
              </mc:Choice>
              <mc:Fallback>
                <p:oleObj name="Equation" r:id="rId15" imgW="342751" imgH="253890" progId="Equation.DSMT4">
                  <p:embed/>
                  <p:pic>
                    <p:nvPicPr>
                      <p:cNvPr id="24" name="对象 2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004019" y="4100605"/>
                        <a:ext cx="463868" cy="347901"/>
                      </a:xfrm>
                      <a:prstGeom prst="rect">
                        <a:avLst/>
                      </a:prstGeom>
                      <a:noFill/>
                    </p:spPr>
                  </p:pic>
                </p:oleObj>
              </mc:Fallback>
            </mc:AlternateContent>
          </a:graphicData>
        </a:graphic>
      </p:graphicFrame>
      <p:graphicFrame>
        <p:nvGraphicFramePr>
          <p:cNvPr id="26" name="对象 25"/>
          <p:cNvGraphicFramePr>
            <a:graphicFrameLocks noChangeAspect="1"/>
          </p:cNvGraphicFramePr>
          <p:nvPr>
            <p:extLst/>
          </p:nvPr>
        </p:nvGraphicFramePr>
        <p:xfrm>
          <a:off x="4735506" y="4123862"/>
          <a:ext cx="1090732" cy="301386"/>
        </p:xfrm>
        <a:graphic>
          <a:graphicData uri="http://schemas.openxmlformats.org/presentationml/2006/ole">
            <mc:AlternateContent xmlns:mc="http://schemas.openxmlformats.org/markup-compatibility/2006">
              <mc:Choice xmlns:v="urn:schemas-microsoft-com:vml" Requires="v">
                <p:oleObj spid="_x0000_s434186" name="Equation" r:id="rId17" imgW="723586" imgH="203112" progId="Equation.DSMT4">
                  <p:embed/>
                </p:oleObj>
              </mc:Choice>
              <mc:Fallback>
                <p:oleObj name="Equation" r:id="rId17" imgW="723586" imgH="203112" progId="Equation.DSMT4">
                  <p:embed/>
                  <p:pic>
                    <p:nvPicPr>
                      <p:cNvPr id="26" name="对象 2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735506" y="4123862"/>
                        <a:ext cx="1090732" cy="301386"/>
                      </a:xfrm>
                      <a:prstGeom prst="rect">
                        <a:avLst/>
                      </a:prstGeom>
                      <a:noFill/>
                    </p:spPr>
                  </p:pic>
                </p:oleObj>
              </mc:Fallback>
            </mc:AlternateContent>
          </a:graphicData>
        </a:graphic>
      </p:graphicFrame>
      <p:graphicFrame>
        <p:nvGraphicFramePr>
          <p:cNvPr id="29" name="对象 28"/>
          <p:cNvGraphicFramePr>
            <a:graphicFrameLocks noChangeAspect="1"/>
          </p:cNvGraphicFramePr>
          <p:nvPr>
            <p:extLst/>
          </p:nvPr>
        </p:nvGraphicFramePr>
        <p:xfrm>
          <a:off x="3448907" y="4574105"/>
          <a:ext cx="2037959" cy="420037"/>
        </p:xfrm>
        <a:graphic>
          <a:graphicData uri="http://schemas.openxmlformats.org/presentationml/2006/ole">
            <mc:AlternateContent xmlns:mc="http://schemas.openxmlformats.org/markup-compatibility/2006">
              <mc:Choice xmlns:v="urn:schemas-microsoft-com:vml" Requires="v">
                <p:oleObj spid="_x0000_s434187" name="Equation" r:id="rId19" imgW="1244600" imgH="254000" progId="Equation.DSMT4">
                  <p:embed/>
                </p:oleObj>
              </mc:Choice>
              <mc:Fallback>
                <p:oleObj name="Equation" r:id="rId19" imgW="1244600" imgH="254000" progId="Equation.DSMT4">
                  <p:embed/>
                  <p:pic>
                    <p:nvPicPr>
                      <p:cNvPr id="29" name="对象 28"/>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448907" y="4574105"/>
                        <a:ext cx="2037959" cy="420037"/>
                      </a:xfrm>
                      <a:prstGeom prst="rect">
                        <a:avLst/>
                      </a:prstGeom>
                      <a:noFill/>
                    </p:spPr>
                  </p:pic>
                </p:oleObj>
              </mc:Fallback>
            </mc:AlternateContent>
          </a:graphicData>
        </a:graphic>
      </p:graphicFrame>
      <p:sp>
        <p:nvSpPr>
          <p:cNvPr id="30" name="矩形 29"/>
          <p:cNvSpPr/>
          <p:nvPr/>
        </p:nvSpPr>
        <p:spPr>
          <a:xfrm>
            <a:off x="581013" y="5140110"/>
            <a:ext cx="3886873" cy="438582"/>
          </a:xfrm>
          <a:prstGeom prst="rect">
            <a:avLst/>
          </a:prstGeom>
        </p:spPr>
        <p:txBody>
          <a:bodyPr wrap="square">
            <a:spAutoFit/>
          </a:bodyPr>
          <a:lstStyle/>
          <a:p>
            <a:pPr marL="0" marR="0" lvl="0" indent="200025" algn="l"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则定义</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为</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的最小多项式。</a:t>
            </a:r>
          </a:p>
        </p:txBody>
      </p:sp>
      <p:graphicFrame>
        <p:nvGraphicFramePr>
          <p:cNvPr id="32" name="对象 31"/>
          <p:cNvGraphicFramePr>
            <a:graphicFrameLocks noChangeAspect="1"/>
          </p:cNvGraphicFramePr>
          <p:nvPr>
            <p:extLst/>
          </p:nvPr>
        </p:nvGraphicFramePr>
        <p:xfrm>
          <a:off x="1516985" y="5196951"/>
          <a:ext cx="491495" cy="358658"/>
        </p:xfrm>
        <a:graphic>
          <a:graphicData uri="http://schemas.openxmlformats.org/presentationml/2006/ole">
            <mc:AlternateContent xmlns:mc="http://schemas.openxmlformats.org/markup-compatibility/2006">
              <mc:Choice xmlns:v="urn:schemas-microsoft-com:vml" Requires="v">
                <p:oleObj spid="_x0000_s434188" name="Equation" r:id="rId21" imgW="355292" imgH="253780" progId="Equation.DSMT4">
                  <p:embed/>
                </p:oleObj>
              </mc:Choice>
              <mc:Fallback>
                <p:oleObj name="Equation" r:id="rId21" imgW="355292" imgH="253780" progId="Equation.DSMT4">
                  <p:embed/>
                  <p:pic>
                    <p:nvPicPr>
                      <p:cNvPr id="32" name="对象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516985" y="5196951"/>
                        <a:ext cx="491495" cy="358658"/>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系统的进一步讨论</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72B629A-7CE4-4281-8A5B-94BF2B02309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529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2511131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par>
                                <p:cTn id="13" presetID="10" presetClass="entr" presetSubtype="0" fill="hold"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nodeType="withEffect">
                                  <p:stCondLst>
                                    <p:cond delay="0"/>
                                  </p:stCondLst>
                                  <p:childTnLst>
                                    <p:set>
                                      <p:cBhvr>
                                        <p:cTn id="17" dur="1" fill="hold">
                                          <p:stCondLst>
                                            <p:cond delay="0"/>
                                          </p:stCondLst>
                                        </p:cTn>
                                        <p:tgtEl>
                                          <p:spTgt spid="12"/>
                                        </p:tgtEl>
                                        <p:attrNameLst>
                                          <p:attrName>style.visibility</p:attrName>
                                        </p:attrNameLst>
                                      </p:cBhvr>
                                      <p:to>
                                        <p:strVal val="visible"/>
                                      </p:to>
                                    </p:set>
                                    <p:animEffect transition="in" filter="fade">
                                      <p:cBhvr>
                                        <p:cTn id="18" dur="500"/>
                                        <p:tgtEl>
                                          <p:spTgt spid="12"/>
                                        </p:tgtEl>
                                      </p:cBhvr>
                                    </p:animEffect>
                                  </p:childTnLst>
                                </p:cTn>
                              </p:par>
                              <p:par>
                                <p:cTn id="19" presetID="10" presetClass="entr" presetSubtype="0" fill="hold" nodeType="with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fade">
                                      <p:cBhvr>
                                        <p:cTn id="21" dur="500"/>
                                        <p:tgtEl>
                                          <p:spTgt spid="14"/>
                                        </p:tgtEl>
                                      </p:cBhvr>
                                    </p:animEffect>
                                  </p:childTnLst>
                                </p:cTn>
                              </p:par>
                              <p:par>
                                <p:cTn id="22" presetID="10" presetClass="entr" presetSubtype="0" fill="hold" nodeType="withEffect">
                                  <p:stCondLst>
                                    <p:cond delay="0"/>
                                  </p:stCondLst>
                                  <p:childTnLst>
                                    <p:set>
                                      <p:cBhvr>
                                        <p:cTn id="23" dur="1" fill="hold">
                                          <p:stCondLst>
                                            <p:cond delay="0"/>
                                          </p:stCondLst>
                                        </p:cTn>
                                        <p:tgtEl>
                                          <p:spTgt spid="10"/>
                                        </p:tgtEl>
                                        <p:attrNameLst>
                                          <p:attrName>style.visibility</p:attrName>
                                        </p:attrNameLst>
                                      </p:cBhvr>
                                      <p:to>
                                        <p:strVal val="visible"/>
                                      </p:to>
                                    </p:set>
                                    <p:animEffect transition="in" filter="fade">
                                      <p:cBhvr>
                                        <p:cTn id="24" dur="500"/>
                                        <p:tgtEl>
                                          <p:spTgt spid="10"/>
                                        </p:tgtEl>
                                      </p:cBhvr>
                                    </p:animEffect>
                                  </p:childTnLst>
                                </p:cTn>
                              </p:par>
                              <p:par>
                                <p:cTn id="25" presetID="10" presetClass="entr" presetSubtype="0" fill="hold" nodeType="with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fade">
                                      <p:cBhvr>
                                        <p:cTn id="27" dur="500"/>
                                        <p:tgtEl>
                                          <p:spTgt spid="16"/>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7"/>
                                        </p:tgtEl>
                                        <p:attrNameLst>
                                          <p:attrName>style.visibility</p:attrName>
                                        </p:attrNameLst>
                                      </p:cBhvr>
                                      <p:to>
                                        <p:strVal val="visible"/>
                                      </p:to>
                                    </p:set>
                                    <p:animEffect transition="in" filter="fade">
                                      <p:cBhvr>
                                        <p:cTn id="32" dur="500"/>
                                        <p:tgtEl>
                                          <p:spTgt spid="17"/>
                                        </p:tgtEl>
                                      </p:cBhvr>
                                    </p:animEffect>
                                  </p:childTnLst>
                                </p:cTn>
                              </p:par>
                              <p:par>
                                <p:cTn id="33" presetID="10" presetClass="entr" presetSubtype="0" fill="hold" nodeType="withEffect">
                                  <p:stCondLst>
                                    <p:cond delay="0"/>
                                  </p:stCondLst>
                                  <p:childTnLst>
                                    <p:set>
                                      <p:cBhvr>
                                        <p:cTn id="34" dur="1" fill="hold">
                                          <p:stCondLst>
                                            <p:cond delay="0"/>
                                          </p:stCondLst>
                                        </p:cTn>
                                        <p:tgtEl>
                                          <p:spTgt spid="19"/>
                                        </p:tgtEl>
                                        <p:attrNameLst>
                                          <p:attrName>style.visibility</p:attrName>
                                        </p:attrNameLst>
                                      </p:cBhvr>
                                      <p:to>
                                        <p:strVal val="visible"/>
                                      </p:to>
                                    </p:set>
                                    <p:animEffect transition="in" filter="fade">
                                      <p:cBhvr>
                                        <p:cTn id="35" dur="500"/>
                                        <p:tgtEl>
                                          <p:spTgt spid="19"/>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nodeType="clickEffect">
                                  <p:stCondLst>
                                    <p:cond delay="0"/>
                                  </p:stCondLst>
                                  <p:childTnLst>
                                    <p:set>
                                      <p:cBhvr>
                                        <p:cTn id="39" dur="1" fill="hold">
                                          <p:stCondLst>
                                            <p:cond delay="0"/>
                                          </p:stCondLst>
                                        </p:cTn>
                                        <p:tgtEl>
                                          <p:spTgt spid="22"/>
                                        </p:tgtEl>
                                        <p:attrNameLst>
                                          <p:attrName>style.visibility</p:attrName>
                                        </p:attrNameLst>
                                      </p:cBhvr>
                                      <p:to>
                                        <p:strVal val="visible"/>
                                      </p:to>
                                    </p:set>
                                    <p:animEffect transition="in" filter="fade">
                                      <p:cBhvr>
                                        <p:cTn id="40" dur="500"/>
                                        <p:tgtEl>
                                          <p:spTgt spid="22"/>
                                        </p:tgtEl>
                                      </p:cBhvr>
                                    </p:animEffect>
                                  </p:childTnLst>
                                </p:cTn>
                              </p:par>
                              <p:par>
                                <p:cTn id="41" presetID="10" presetClass="entr" presetSubtype="0" fill="hold" nodeType="withEffect">
                                  <p:stCondLst>
                                    <p:cond delay="0"/>
                                  </p:stCondLst>
                                  <p:childTnLst>
                                    <p:set>
                                      <p:cBhvr>
                                        <p:cTn id="42" dur="1" fill="hold">
                                          <p:stCondLst>
                                            <p:cond delay="0"/>
                                          </p:stCondLst>
                                        </p:cTn>
                                        <p:tgtEl>
                                          <p:spTgt spid="24"/>
                                        </p:tgtEl>
                                        <p:attrNameLst>
                                          <p:attrName>style.visibility</p:attrName>
                                        </p:attrNameLst>
                                      </p:cBhvr>
                                      <p:to>
                                        <p:strVal val="visible"/>
                                      </p:to>
                                    </p:set>
                                    <p:animEffect transition="in" filter="fade">
                                      <p:cBhvr>
                                        <p:cTn id="43" dur="500"/>
                                        <p:tgtEl>
                                          <p:spTgt spid="24"/>
                                        </p:tgtEl>
                                      </p:cBhvr>
                                    </p:animEffect>
                                  </p:childTnLst>
                                </p:cTn>
                              </p:par>
                              <p:par>
                                <p:cTn id="44" presetID="10" presetClass="entr" presetSubtype="0" fill="hold" nodeType="withEffect">
                                  <p:stCondLst>
                                    <p:cond delay="0"/>
                                  </p:stCondLst>
                                  <p:childTnLst>
                                    <p:set>
                                      <p:cBhvr>
                                        <p:cTn id="45" dur="1" fill="hold">
                                          <p:stCondLst>
                                            <p:cond delay="0"/>
                                          </p:stCondLst>
                                        </p:cTn>
                                        <p:tgtEl>
                                          <p:spTgt spid="26"/>
                                        </p:tgtEl>
                                        <p:attrNameLst>
                                          <p:attrName>style.visibility</p:attrName>
                                        </p:attrNameLst>
                                      </p:cBhvr>
                                      <p:to>
                                        <p:strVal val="visible"/>
                                      </p:to>
                                    </p:set>
                                    <p:animEffect transition="in" filter="fade">
                                      <p:cBhvr>
                                        <p:cTn id="46" dur="500"/>
                                        <p:tgtEl>
                                          <p:spTgt spid="26"/>
                                        </p:tgtEl>
                                      </p:cBhvr>
                                    </p:animEffect>
                                  </p:childTnLst>
                                </p:cTn>
                              </p:par>
                              <p:par>
                                <p:cTn id="47" presetID="10" presetClass="entr" presetSubtype="0" fill="hold" nodeType="withEffect">
                                  <p:stCondLst>
                                    <p:cond delay="0"/>
                                  </p:stCondLst>
                                  <p:childTnLst>
                                    <p:set>
                                      <p:cBhvr>
                                        <p:cTn id="48" dur="1" fill="hold">
                                          <p:stCondLst>
                                            <p:cond delay="0"/>
                                          </p:stCondLst>
                                        </p:cTn>
                                        <p:tgtEl>
                                          <p:spTgt spid="29"/>
                                        </p:tgtEl>
                                        <p:attrNameLst>
                                          <p:attrName>style.visibility</p:attrName>
                                        </p:attrNameLst>
                                      </p:cBhvr>
                                      <p:to>
                                        <p:strVal val="visible"/>
                                      </p:to>
                                    </p:set>
                                    <p:animEffect transition="in" filter="fade">
                                      <p:cBhvr>
                                        <p:cTn id="49" dur="500"/>
                                        <p:tgtEl>
                                          <p:spTgt spid="29"/>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20"/>
                                        </p:tgtEl>
                                        <p:attrNameLst>
                                          <p:attrName>style.visibility</p:attrName>
                                        </p:attrNameLst>
                                      </p:cBhvr>
                                      <p:to>
                                        <p:strVal val="visible"/>
                                      </p:to>
                                    </p:set>
                                    <p:animEffect transition="in" filter="fade">
                                      <p:cBhvr>
                                        <p:cTn id="52" dur="500"/>
                                        <p:tgtEl>
                                          <p:spTgt spid="20"/>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30"/>
                                        </p:tgtEl>
                                        <p:attrNameLst>
                                          <p:attrName>style.visibility</p:attrName>
                                        </p:attrNameLst>
                                      </p:cBhvr>
                                      <p:to>
                                        <p:strVal val="visible"/>
                                      </p:to>
                                    </p:set>
                                    <p:animEffect transition="in" filter="fade">
                                      <p:cBhvr>
                                        <p:cTn id="55" dur="500"/>
                                        <p:tgtEl>
                                          <p:spTgt spid="30"/>
                                        </p:tgtEl>
                                      </p:cBhvr>
                                    </p:animEffect>
                                  </p:childTnLst>
                                </p:cTn>
                              </p:par>
                              <p:par>
                                <p:cTn id="56" presetID="10" presetClass="entr" presetSubtype="0" fill="hold" nodeType="withEffect">
                                  <p:stCondLst>
                                    <p:cond delay="0"/>
                                  </p:stCondLst>
                                  <p:childTnLst>
                                    <p:set>
                                      <p:cBhvr>
                                        <p:cTn id="57" dur="1" fill="hold">
                                          <p:stCondLst>
                                            <p:cond delay="0"/>
                                          </p:stCondLst>
                                        </p:cTn>
                                        <p:tgtEl>
                                          <p:spTgt spid="32"/>
                                        </p:tgtEl>
                                        <p:attrNameLst>
                                          <p:attrName>style.visibility</p:attrName>
                                        </p:attrNameLst>
                                      </p:cBhvr>
                                      <p:to>
                                        <p:strVal val="visible"/>
                                      </p:to>
                                    </p:set>
                                    <p:animEffect transition="in" filter="fade">
                                      <p:cBhvr>
                                        <p:cTn id="58"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17" grpId="0"/>
      <p:bldP spid="20" grpId="0"/>
      <p:bldP spid="30" grpId="0"/>
    </p:bldLst>
  </p:timing>
</p:sld>
</file>

<file path=ppt/slides/slide5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875087" y="1774265"/>
            <a:ext cx="7821372"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1</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）将循环矩阵</a:t>
            </a:r>
            <a:r>
              <a:rPr kumimoji="0" lang="en-US" altLang="zh-CN"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A</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化为约当规范性后，每一个不同的特征值仅有一个约当块。</a:t>
            </a:r>
          </a:p>
        </p:txBody>
      </p:sp>
      <p:sp>
        <p:nvSpPr>
          <p:cNvPr id="5" name="矩形 4"/>
          <p:cNvSpPr/>
          <p:nvPr/>
        </p:nvSpPr>
        <p:spPr>
          <a:xfrm>
            <a:off x="509327" y="1205638"/>
            <a:ext cx="1811714" cy="507831"/>
          </a:xfrm>
          <a:prstGeom prst="rect">
            <a:avLst/>
          </a:prstGeom>
        </p:spPr>
        <p:txBody>
          <a:bodyPr wrap="non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循环矩阵特性：</a:t>
            </a:r>
            <a:endPar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endParaRPr>
          </a:p>
        </p:txBody>
      </p:sp>
      <p:sp>
        <p:nvSpPr>
          <p:cNvPr id="6" name="矩形 5"/>
          <p:cNvSpPr/>
          <p:nvPr/>
        </p:nvSpPr>
        <p:spPr>
          <a:xfrm>
            <a:off x="692720" y="2199536"/>
            <a:ext cx="6078908" cy="507831"/>
          </a:xfrm>
          <a:prstGeom prst="rect">
            <a:avLst/>
          </a:prstGeom>
        </p:spPr>
        <p:txBody>
          <a:bodyPr wrap="none">
            <a:spAutoFit/>
          </a:bodyPr>
          <a:lstStyle/>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2</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）如果</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的所有特征值两两相异，则</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必定是循环矩阵。</a:t>
            </a:r>
          </a:p>
        </p:txBody>
      </p:sp>
      <p:sp>
        <p:nvSpPr>
          <p:cNvPr id="7" name="矩形 6"/>
          <p:cNvSpPr/>
          <p:nvPr/>
        </p:nvSpPr>
        <p:spPr>
          <a:xfrm>
            <a:off x="700780" y="2682991"/>
            <a:ext cx="7525963" cy="923330"/>
          </a:xfrm>
          <a:prstGeom prst="rect">
            <a:avLst/>
          </a:prstGeom>
        </p:spPr>
        <p:txBody>
          <a:bodyPr wrap="square">
            <a:spAutoFit/>
          </a:bodyPr>
          <a:lstStyle/>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3</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）若</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为循环矩阵，其循环性是指：必存在一个向量</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b</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，使向量组</a:t>
            </a:r>
            <a:endPar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endParaRPr>
          </a:p>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可张成一个</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n</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维空间，即</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能控。</a:t>
            </a:r>
          </a:p>
        </p:txBody>
      </p:sp>
      <p:graphicFrame>
        <p:nvGraphicFramePr>
          <p:cNvPr id="9" name="对象 8"/>
          <p:cNvGraphicFramePr>
            <a:graphicFrameLocks noChangeAspect="1"/>
          </p:cNvGraphicFramePr>
          <p:nvPr>
            <p:extLst/>
          </p:nvPr>
        </p:nvGraphicFramePr>
        <p:xfrm>
          <a:off x="7494765" y="2786505"/>
          <a:ext cx="1619968" cy="345434"/>
        </p:xfrm>
        <a:graphic>
          <a:graphicData uri="http://schemas.openxmlformats.org/presentationml/2006/ole">
            <mc:AlternateContent xmlns:mc="http://schemas.openxmlformats.org/markup-compatibility/2006">
              <mc:Choice xmlns:v="urn:schemas-microsoft-com:vml" Requires="v">
                <p:oleObj spid="_x0000_s435202" name="Equation" r:id="rId3" imgW="1295400" imgH="279400" progId="Equation.DSMT4">
                  <p:embed/>
                </p:oleObj>
              </mc:Choice>
              <mc:Fallback>
                <p:oleObj name="Equation" r:id="rId3" imgW="1295400" imgH="279400" progId="Equation.DSMT4">
                  <p:embed/>
                  <p:pic>
                    <p:nvPicPr>
                      <p:cNvPr id="9" name="对象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494765" y="2786505"/>
                        <a:ext cx="1619968" cy="345434"/>
                      </a:xfrm>
                      <a:prstGeom prst="rect">
                        <a:avLst/>
                      </a:prstGeom>
                      <a:noFill/>
                    </p:spPr>
                  </p:pic>
                </p:oleObj>
              </mc:Fallback>
            </mc:AlternateContent>
          </a:graphicData>
        </a:graphic>
      </p:graphicFrame>
      <p:graphicFrame>
        <p:nvGraphicFramePr>
          <p:cNvPr id="11" name="对象 10"/>
          <p:cNvGraphicFramePr>
            <a:graphicFrameLocks noChangeAspect="1"/>
          </p:cNvGraphicFramePr>
          <p:nvPr>
            <p:extLst/>
          </p:nvPr>
        </p:nvGraphicFramePr>
        <p:xfrm>
          <a:off x="3430549" y="3211098"/>
          <a:ext cx="557486" cy="295140"/>
        </p:xfrm>
        <a:graphic>
          <a:graphicData uri="http://schemas.openxmlformats.org/presentationml/2006/ole">
            <mc:AlternateContent xmlns:mc="http://schemas.openxmlformats.org/markup-compatibility/2006">
              <mc:Choice xmlns:v="urn:schemas-microsoft-com:vml" Requires="v">
                <p:oleObj spid="_x0000_s435203" name="Equation" r:id="rId5" imgW="482391" imgH="253890" progId="Equation.DSMT4">
                  <p:embed/>
                </p:oleObj>
              </mc:Choice>
              <mc:Fallback>
                <p:oleObj name="Equation" r:id="rId5" imgW="482391" imgH="253890" progId="Equation.DSMT4">
                  <p:embed/>
                  <p:pic>
                    <p:nvPicPr>
                      <p:cNvPr id="11" name="对象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30549" y="3211098"/>
                        <a:ext cx="557486" cy="295140"/>
                      </a:xfrm>
                      <a:prstGeom prst="rect">
                        <a:avLst/>
                      </a:prstGeom>
                      <a:noFill/>
                    </p:spPr>
                  </p:pic>
                </p:oleObj>
              </mc:Fallback>
            </mc:AlternateContent>
          </a:graphicData>
        </a:graphic>
      </p:graphicFrame>
      <p:sp>
        <p:nvSpPr>
          <p:cNvPr id="12" name="矩形 11"/>
          <p:cNvSpPr/>
          <p:nvPr/>
        </p:nvSpPr>
        <p:spPr>
          <a:xfrm>
            <a:off x="700780" y="3550159"/>
            <a:ext cx="7431665" cy="1338828"/>
          </a:xfrm>
          <a:prstGeom prst="rect">
            <a:avLst/>
          </a:prstGeom>
        </p:spPr>
        <p:txBody>
          <a:bodyPr wrap="square">
            <a:spAutoFit/>
          </a:bodyPr>
          <a:lstStyle/>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4</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）若</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能控，且</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为循环阵，则对几乎任意的</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维实向量</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，使单输入系统</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的矩阵对为能控。这也是可化为等价单输入系统任意配置极点的充要条件。</a:t>
            </a:r>
          </a:p>
        </p:txBody>
      </p:sp>
      <p:sp>
        <p:nvSpPr>
          <p:cNvPr id="13" name="Rectangle 6"/>
          <p:cNvSpPr>
            <a:spLocks noChangeArrowheads="1"/>
          </p:cNvSpPr>
          <p:nvPr/>
        </p:nvSpPr>
        <p:spPr bwMode="auto">
          <a:xfrm>
            <a:off x="6000751" y="456085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1596377" y="3684803"/>
          <a:ext cx="557486" cy="278744"/>
        </p:xfrm>
        <a:graphic>
          <a:graphicData uri="http://schemas.openxmlformats.org/presentationml/2006/ole">
            <mc:AlternateContent xmlns:mc="http://schemas.openxmlformats.org/markup-compatibility/2006">
              <mc:Choice xmlns:v="urn:schemas-microsoft-com:vml" Requires="v">
                <p:oleObj spid="_x0000_s435204" name="Equation" r:id="rId7" imgW="507780" imgH="253890" progId="Equation.DSMT4">
                  <p:embed/>
                </p:oleObj>
              </mc:Choice>
              <mc:Fallback>
                <p:oleObj name="Equation" r:id="rId7" imgW="507780" imgH="253890" progId="Equation.DSMT4">
                  <p:embed/>
                  <p:pic>
                    <p:nvPicPr>
                      <p:cNvPr id="14" name="对象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596377" y="3684803"/>
                        <a:ext cx="557486" cy="278744"/>
                      </a:xfrm>
                      <a:prstGeom prst="rect">
                        <a:avLst/>
                      </a:prstGeom>
                      <a:noFill/>
                    </p:spPr>
                  </p:pic>
                </p:oleObj>
              </mc:Fallback>
            </mc:AlternateContent>
          </a:graphicData>
        </a:graphic>
      </p:graphicFrame>
      <p:sp>
        <p:nvSpPr>
          <p:cNvPr id="15" name="Rectangle 8"/>
          <p:cNvSpPr>
            <a:spLocks noChangeArrowheads="1"/>
          </p:cNvSpPr>
          <p:nvPr/>
        </p:nvSpPr>
        <p:spPr bwMode="auto">
          <a:xfrm>
            <a:off x="5586687" y="492499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6000750" y="3691585"/>
          <a:ext cx="414064" cy="263495"/>
        </p:xfrm>
        <a:graphic>
          <a:graphicData uri="http://schemas.openxmlformats.org/presentationml/2006/ole">
            <mc:AlternateContent xmlns:mc="http://schemas.openxmlformats.org/markup-compatibility/2006">
              <mc:Choice xmlns:v="urn:schemas-microsoft-com:vml" Requires="v">
                <p:oleObj spid="_x0000_s435205" name="Equation" r:id="rId9" imgW="317225" imgH="203024" progId="Equation.DSMT4">
                  <p:embed/>
                </p:oleObj>
              </mc:Choice>
              <mc:Fallback>
                <p:oleObj name="Equation" r:id="rId9" imgW="317225" imgH="203024" progId="Equation.DSMT4">
                  <p:embed/>
                  <p:pic>
                    <p:nvPicPr>
                      <p:cNvPr id="16" name="对象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000750" y="3691585"/>
                        <a:ext cx="414064" cy="263495"/>
                      </a:xfrm>
                      <a:prstGeom prst="rect">
                        <a:avLst/>
                      </a:prstGeom>
                      <a:noFill/>
                    </p:spPr>
                  </p:pic>
                </p:oleObj>
              </mc:Fallback>
            </mc:AlternateContent>
          </a:graphicData>
        </a:graphic>
      </p:graphicFrame>
      <p:sp>
        <p:nvSpPr>
          <p:cNvPr id="17" name="Rectangle 10"/>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8" name="对象 17"/>
          <p:cNvGraphicFramePr>
            <a:graphicFrameLocks noChangeAspect="1"/>
          </p:cNvGraphicFramePr>
          <p:nvPr>
            <p:extLst/>
          </p:nvPr>
        </p:nvGraphicFramePr>
        <p:xfrm>
          <a:off x="7356862" y="3687361"/>
          <a:ext cx="259575" cy="275798"/>
        </p:xfrm>
        <a:graphic>
          <a:graphicData uri="http://schemas.openxmlformats.org/presentationml/2006/ole">
            <mc:AlternateContent xmlns:mc="http://schemas.openxmlformats.org/markup-compatibility/2006">
              <mc:Choice xmlns:v="urn:schemas-microsoft-com:vml" Requires="v">
                <p:oleObj spid="_x0000_s435206" name="Equation" r:id="rId11" imgW="152268" imgH="164957" progId="Equation.DSMT4">
                  <p:embed/>
                </p:oleObj>
              </mc:Choice>
              <mc:Fallback>
                <p:oleObj name="Equation" r:id="rId11" imgW="152268" imgH="164957" progId="Equation.DSMT4">
                  <p:embed/>
                  <p:pic>
                    <p:nvPicPr>
                      <p:cNvPr id="18" name="对象 1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356862" y="3687361"/>
                        <a:ext cx="259575" cy="275798"/>
                      </a:xfrm>
                      <a:prstGeom prst="rect">
                        <a:avLst/>
                      </a:prstGeom>
                      <a:noFill/>
                    </p:spPr>
                  </p:pic>
                </p:oleObj>
              </mc:Fallback>
            </mc:AlternateContent>
          </a:graphicData>
        </a:graphic>
      </p:graphicFrame>
      <p:sp>
        <p:nvSpPr>
          <p:cNvPr id="19" name="Rectangle 12"/>
          <p:cNvSpPr>
            <a:spLocks noChangeArrowheads="1"/>
          </p:cNvSpPr>
          <p:nvPr/>
        </p:nvSpPr>
        <p:spPr bwMode="auto">
          <a:xfrm>
            <a:off x="6558237" y="538932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0" name="对象 19"/>
          <p:cNvGraphicFramePr>
            <a:graphicFrameLocks noChangeAspect="1"/>
          </p:cNvGraphicFramePr>
          <p:nvPr>
            <p:extLst/>
          </p:nvPr>
        </p:nvGraphicFramePr>
        <p:xfrm>
          <a:off x="2208977" y="4089776"/>
          <a:ext cx="742219" cy="313124"/>
        </p:xfrm>
        <a:graphic>
          <a:graphicData uri="http://schemas.openxmlformats.org/presentationml/2006/ole">
            <mc:AlternateContent xmlns:mc="http://schemas.openxmlformats.org/markup-compatibility/2006">
              <mc:Choice xmlns:v="urn:schemas-microsoft-com:vml" Requires="v">
                <p:oleObj spid="_x0000_s435207" name="Equation" r:id="rId13" imgW="609336" imgH="253890" progId="Equation.DSMT4">
                  <p:embed/>
                </p:oleObj>
              </mc:Choice>
              <mc:Fallback>
                <p:oleObj name="Equation" r:id="rId13" imgW="609336" imgH="253890" progId="Equation.DSMT4">
                  <p:embed/>
                  <p:pic>
                    <p:nvPicPr>
                      <p:cNvPr id="20" name="对象 1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208977" y="4089776"/>
                        <a:ext cx="742219" cy="313124"/>
                      </a:xfrm>
                      <a:prstGeom prst="rect">
                        <a:avLst/>
                      </a:prstGeom>
                      <a:noFill/>
                    </p:spPr>
                  </p:pic>
                </p:oleObj>
              </mc:Fallback>
            </mc:AlternateContent>
          </a:graphicData>
        </a:graphic>
      </p:graphicFrame>
      <p:sp>
        <p:nvSpPr>
          <p:cNvPr id="21" name="矩形 20"/>
          <p:cNvSpPr/>
          <p:nvPr/>
        </p:nvSpPr>
        <p:spPr>
          <a:xfrm>
            <a:off x="875088" y="4900527"/>
            <a:ext cx="7440238"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5</a:t>
            </a:r>
            <a:r>
              <a:rPr kumimoji="0" lang="zh-CN"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）若</a:t>
            </a:r>
            <a:r>
              <a:rPr kumimoji="0" lang="en-US"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a:t>
            </a:r>
            <a:r>
              <a:rPr kumimoji="0" lang="zh-CN"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为非循环阵，但</a:t>
            </a:r>
            <a:r>
              <a:rPr kumimoji="0" lang="en-US"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能控，则对几乎任意的</a:t>
            </a:r>
            <a:r>
              <a:rPr kumimoji="0" lang="en-US"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实矩阵</a:t>
            </a:r>
            <a:r>
              <a:rPr kumimoji="0" lang="en-US"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K</a:t>
            </a:r>
            <a:r>
              <a:rPr kumimoji="0" lang="zh-CN"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endParaRPr kumimoji="0" lang="en-US"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为循环。</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22" name="Rectangle 14"/>
          <p:cNvSpPr>
            <a:spLocks noChangeArrowheads="1"/>
          </p:cNvSpPr>
          <p:nvPr/>
        </p:nvSpPr>
        <p:spPr bwMode="auto">
          <a:xfrm>
            <a:off x="2153863" y="702239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3" name="对象 22"/>
          <p:cNvGraphicFramePr>
            <a:graphicFrameLocks noChangeAspect="1"/>
          </p:cNvGraphicFramePr>
          <p:nvPr>
            <p:extLst/>
          </p:nvPr>
        </p:nvGraphicFramePr>
        <p:xfrm>
          <a:off x="3318983" y="4948889"/>
          <a:ext cx="580079" cy="290039"/>
        </p:xfrm>
        <a:graphic>
          <a:graphicData uri="http://schemas.openxmlformats.org/presentationml/2006/ole">
            <mc:AlternateContent xmlns:mc="http://schemas.openxmlformats.org/markup-compatibility/2006">
              <mc:Choice xmlns:v="urn:schemas-microsoft-com:vml" Requires="v">
                <p:oleObj spid="_x0000_s435208" name="Equation" r:id="rId15" imgW="507780" imgH="253890" progId="Equation.DSMT4">
                  <p:embed/>
                </p:oleObj>
              </mc:Choice>
              <mc:Fallback>
                <p:oleObj name="Equation" r:id="rId15" imgW="507780" imgH="253890" progId="Equation.DSMT4">
                  <p:embed/>
                  <p:pic>
                    <p:nvPicPr>
                      <p:cNvPr id="23" name="对象 2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318983" y="4948889"/>
                        <a:ext cx="580079" cy="290039"/>
                      </a:xfrm>
                      <a:prstGeom prst="rect">
                        <a:avLst/>
                      </a:prstGeom>
                      <a:noFill/>
                    </p:spPr>
                  </p:pic>
                </p:oleObj>
              </mc:Fallback>
            </mc:AlternateContent>
          </a:graphicData>
        </a:graphic>
      </p:graphicFrame>
      <p:graphicFrame>
        <p:nvGraphicFramePr>
          <p:cNvPr id="25" name="对象 24"/>
          <p:cNvGraphicFramePr>
            <a:graphicFrameLocks noChangeAspect="1"/>
          </p:cNvGraphicFramePr>
          <p:nvPr>
            <p:extLst/>
          </p:nvPr>
        </p:nvGraphicFramePr>
        <p:xfrm>
          <a:off x="6216409" y="4996524"/>
          <a:ext cx="509454" cy="227914"/>
        </p:xfrm>
        <a:graphic>
          <a:graphicData uri="http://schemas.openxmlformats.org/presentationml/2006/ole">
            <mc:AlternateContent xmlns:mc="http://schemas.openxmlformats.org/markup-compatibility/2006">
              <mc:Choice xmlns:v="urn:schemas-microsoft-com:vml" Requires="v">
                <p:oleObj spid="_x0000_s435209" name="Equation" r:id="rId17" imgW="355292" imgH="164957" progId="Equation.DSMT4">
                  <p:embed/>
                </p:oleObj>
              </mc:Choice>
              <mc:Fallback>
                <p:oleObj name="Equation" r:id="rId17" imgW="355292" imgH="164957" progId="Equation.DSMT4">
                  <p:embed/>
                  <p:pic>
                    <p:nvPicPr>
                      <p:cNvPr id="25" name="对象 24"/>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6216409" y="4996524"/>
                        <a:ext cx="509454" cy="227914"/>
                      </a:xfrm>
                      <a:prstGeom prst="rect">
                        <a:avLst/>
                      </a:prstGeom>
                      <a:noFill/>
                    </p:spPr>
                  </p:pic>
                </p:oleObj>
              </mc:Fallback>
            </mc:AlternateContent>
          </a:graphicData>
        </a:graphic>
      </p:graphicFrame>
      <p:sp>
        <p:nvSpPr>
          <p:cNvPr id="26" name="Rectangle 18"/>
          <p:cNvSpPr>
            <a:spLocks noChangeArrowheads="1"/>
          </p:cNvSpPr>
          <p:nvPr/>
        </p:nvSpPr>
        <p:spPr bwMode="auto">
          <a:xfrm>
            <a:off x="5428250" y="729674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7" name="对象 26"/>
          <p:cNvGraphicFramePr>
            <a:graphicFrameLocks noChangeAspect="1"/>
          </p:cNvGraphicFramePr>
          <p:nvPr>
            <p:extLst/>
          </p:nvPr>
        </p:nvGraphicFramePr>
        <p:xfrm>
          <a:off x="7665203" y="4894445"/>
          <a:ext cx="874036" cy="363061"/>
        </p:xfrm>
        <a:graphic>
          <a:graphicData uri="http://schemas.openxmlformats.org/presentationml/2006/ole">
            <mc:AlternateContent xmlns:mc="http://schemas.openxmlformats.org/markup-compatibility/2006">
              <mc:Choice xmlns:v="urn:schemas-microsoft-com:vml" Requires="v">
                <p:oleObj spid="_x0000_s435210" name="Equation" r:id="rId19" imgW="622030" imgH="253890" progId="Equation.DSMT4">
                  <p:embed/>
                </p:oleObj>
              </mc:Choice>
              <mc:Fallback>
                <p:oleObj name="Equation" r:id="rId19" imgW="622030" imgH="253890" progId="Equation.DSMT4">
                  <p:embed/>
                  <p:pic>
                    <p:nvPicPr>
                      <p:cNvPr id="27" name="对象 26"/>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665203" y="4894445"/>
                        <a:ext cx="874036" cy="363061"/>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系统的进一步讨论</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72B629A-7CE4-4281-8A5B-94BF2B02309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530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9815435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
                                            <p:txEl>
                                              <p:pRg st="0" end="0"/>
                                            </p:txEl>
                                          </p:spTgt>
                                        </p:tgtEl>
                                        <p:attrNameLst>
                                          <p:attrName>style.visibility</p:attrName>
                                        </p:attrNameLst>
                                      </p:cBhvr>
                                      <p:to>
                                        <p:strVal val="visible"/>
                                      </p:to>
                                    </p:set>
                                    <p:animEffect transition="in" filter="fade">
                                      <p:cBhvr>
                                        <p:cTn id="12" dur="500"/>
                                        <p:tgtEl>
                                          <p:spTgt spid="6">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par>
                                <p:cTn id="18" presetID="10" presetClass="entr" presetSubtype="0" fill="hold" nodeType="withEffect">
                                  <p:stCondLst>
                                    <p:cond delay="0"/>
                                  </p:stCondLst>
                                  <p:childTnLst>
                                    <p:set>
                                      <p:cBhvr>
                                        <p:cTn id="19" dur="1" fill="hold">
                                          <p:stCondLst>
                                            <p:cond delay="0"/>
                                          </p:stCondLst>
                                        </p:cTn>
                                        <p:tgtEl>
                                          <p:spTgt spid="9"/>
                                        </p:tgtEl>
                                        <p:attrNameLst>
                                          <p:attrName>style.visibility</p:attrName>
                                        </p:attrNameLst>
                                      </p:cBhvr>
                                      <p:to>
                                        <p:strVal val="visible"/>
                                      </p:to>
                                    </p:set>
                                    <p:animEffect transition="in" filter="fade">
                                      <p:cBhvr>
                                        <p:cTn id="20" dur="500"/>
                                        <p:tgtEl>
                                          <p:spTgt spid="9"/>
                                        </p:tgtEl>
                                      </p:cBhvr>
                                    </p:animEffect>
                                  </p:childTnLst>
                                </p:cTn>
                              </p:par>
                              <p:par>
                                <p:cTn id="21" presetID="10" presetClass="entr" presetSubtype="0" fill="hold" nodeType="with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500"/>
                                        <p:tgtEl>
                                          <p:spTgt spid="11"/>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2"/>
                                        </p:tgtEl>
                                        <p:attrNameLst>
                                          <p:attrName>style.visibility</p:attrName>
                                        </p:attrNameLst>
                                      </p:cBhvr>
                                      <p:to>
                                        <p:strVal val="visible"/>
                                      </p:to>
                                    </p:set>
                                    <p:animEffect transition="in" filter="fade">
                                      <p:cBhvr>
                                        <p:cTn id="28" dur="500"/>
                                        <p:tgtEl>
                                          <p:spTgt spid="12"/>
                                        </p:tgtEl>
                                      </p:cBhvr>
                                    </p:animEffect>
                                  </p:childTnLst>
                                </p:cTn>
                              </p:par>
                              <p:par>
                                <p:cTn id="29" presetID="10" presetClass="entr" presetSubtype="0" fill="hold" nodeType="withEffect">
                                  <p:stCondLst>
                                    <p:cond delay="0"/>
                                  </p:stCondLst>
                                  <p:childTnLst>
                                    <p:set>
                                      <p:cBhvr>
                                        <p:cTn id="30" dur="1" fill="hold">
                                          <p:stCondLst>
                                            <p:cond delay="0"/>
                                          </p:stCondLst>
                                        </p:cTn>
                                        <p:tgtEl>
                                          <p:spTgt spid="14"/>
                                        </p:tgtEl>
                                        <p:attrNameLst>
                                          <p:attrName>style.visibility</p:attrName>
                                        </p:attrNameLst>
                                      </p:cBhvr>
                                      <p:to>
                                        <p:strVal val="visible"/>
                                      </p:to>
                                    </p:set>
                                    <p:animEffect transition="in" filter="fade">
                                      <p:cBhvr>
                                        <p:cTn id="31" dur="500"/>
                                        <p:tgtEl>
                                          <p:spTgt spid="14"/>
                                        </p:tgtEl>
                                      </p:cBhvr>
                                    </p:animEffect>
                                  </p:childTnLst>
                                </p:cTn>
                              </p:par>
                              <p:par>
                                <p:cTn id="32" presetID="10" presetClass="entr" presetSubtype="0" fill="hold" nodeType="withEffect">
                                  <p:stCondLst>
                                    <p:cond delay="0"/>
                                  </p:stCondLst>
                                  <p:childTnLst>
                                    <p:set>
                                      <p:cBhvr>
                                        <p:cTn id="33" dur="1" fill="hold">
                                          <p:stCondLst>
                                            <p:cond delay="0"/>
                                          </p:stCondLst>
                                        </p:cTn>
                                        <p:tgtEl>
                                          <p:spTgt spid="16"/>
                                        </p:tgtEl>
                                        <p:attrNameLst>
                                          <p:attrName>style.visibility</p:attrName>
                                        </p:attrNameLst>
                                      </p:cBhvr>
                                      <p:to>
                                        <p:strVal val="visible"/>
                                      </p:to>
                                    </p:set>
                                    <p:animEffect transition="in" filter="fade">
                                      <p:cBhvr>
                                        <p:cTn id="34" dur="500"/>
                                        <p:tgtEl>
                                          <p:spTgt spid="16"/>
                                        </p:tgtEl>
                                      </p:cBhvr>
                                    </p:animEffect>
                                  </p:childTnLst>
                                </p:cTn>
                              </p:par>
                              <p:par>
                                <p:cTn id="35" presetID="10" presetClass="entr" presetSubtype="0" fill="hold" nodeType="withEffect">
                                  <p:stCondLst>
                                    <p:cond delay="0"/>
                                  </p:stCondLst>
                                  <p:childTnLst>
                                    <p:set>
                                      <p:cBhvr>
                                        <p:cTn id="36" dur="1" fill="hold">
                                          <p:stCondLst>
                                            <p:cond delay="0"/>
                                          </p:stCondLst>
                                        </p:cTn>
                                        <p:tgtEl>
                                          <p:spTgt spid="18"/>
                                        </p:tgtEl>
                                        <p:attrNameLst>
                                          <p:attrName>style.visibility</p:attrName>
                                        </p:attrNameLst>
                                      </p:cBhvr>
                                      <p:to>
                                        <p:strVal val="visible"/>
                                      </p:to>
                                    </p:set>
                                    <p:animEffect transition="in" filter="fade">
                                      <p:cBhvr>
                                        <p:cTn id="37" dur="500"/>
                                        <p:tgtEl>
                                          <p:spTgt spid="18"/>
                                        </p:tgtEl>
                                      </p:cBhvr>
                                    </p:animEffect>
                                  </p:childTnLst>
                                </p:cTn>
                              </p:par>
                              <p:par>
                                <p:cTn id="38" presetID="10" presetClass="entr" presetSubtype="0" fill="hold" nodeType="withEffect">
                                  <p:stCondLst>
                                    <p:cond delay="0"/>
                                  </p:stCondLst>
                                  <p:childTnLst>
                                    <p:set>
                                      <p:cBhvr>
                                        <p:cTn id="39" dur="1" fill="hold">
                                          <p:stCondLst>
                                            <p:cond delay="0"/>
                                          </p:stCondLst>
                                        </p:cTn>
                                        <p:tgtEl>
                                          <p:spTgt spid="20"/>
                                        </p:tgtEl>
                                        <p:attrNameLst>
                                          <p:attrName>style.visibility</p:attrName>
                                        </p:attrNameLst>
                                      </p:cBhvr>
                                      <p:to>
                                        <p:strVal val="visible"/>
                                      </p:to>
                                    </p:set>
                                    <p:animEffect transition="in" filter="fade">
                                      <p:cBhvr>
                                        <p:cTn id="40" dur="500"/>
                                        <p:tgtEl>
                                          <p:spTgt spid="20"/>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21"/>
                                        </p:tgtEl>
                                        <p:attrNameLst>
                                          <p:attrName>style.visibility</p:attrName>
                                        </p:attrNameLst>
                                      </p:cBhvr>
                                      <p:to>
                                        <p:strVal val="visible"/>
                                      </p:to>
                                    </p:set>
                                    <p:animEffect transition="in" filter="fade">
                                      <p:cBhvr>
                                        <p:cTn id="45" dur="500"/>
                                        <p:tgtEl>
                                          <p:spTgt spid="21"/>
                                        </p:tgtEl>
                                      </p:cBhvr>
                                    </p:animEffect>
                                  </p:childTnLst>
                                </p:cTn>
                              </p:par>
                              <p:par>
                                <p:cTn id="46" presetID="10" presetClass="entr" presetSubtype="0" fill="hold" nodeType="withEffect">
                                  <p:stCondLst>
                                    <p:cond delay="0"/>
                                  </p:stCondLst>
                                  <p:childTnLst>
                                    <p:set>
                                      <p:cBhvr>
                                        <p:cTn id="47" dur="1" fill="hold">
                                          <p:stCondLst>
                                            <p:cond delay="0"/>
                                          </p:stCondLst>
                                        </p:cTn>
                                        <p:tgtEl>
                                          <p:spTgt spid="23"/>
                                        </p:tgtEl>
                                        <p:attrNameLst>
                                          <p:attrName>style.visibility</p:attrName>
                                        </p:attrNameLst>
                                      </p:cBhvr>
                                      <p:to>
                                        <p:strVal val="visible"/>
                                      </p:to>
                                    </p:set>
                                    <p:animEffect transition="in" filter="fade">
                                      <p:cBhvr>
                                        <p:cTn id="48" dur="500"/>
                                        <p:tgtEl>
                                          <p:spTgt spid="23"/>
                                        </p:tgtEl>
                                      </p:cBhvr>
                                    </p:animEffect>
                                  </p:childTnLst>
                                </p:cTn>
                              </p:par>
                              <p:par>
                                <p:cTn id="49" presetID="10" presetClass="entr" presetSubtype="0" fill="hold" nodeType="withEffect">
                                  <p:stCondLst>
                                    <p:cond delay="0"/>
                                  </p:stCondLst>
                                  <p:childTnLst>
                                    <p:set>
                                      <p:cBhvr>
                                        <p:cTn id="50" dur="1" fill="hold">
                                          <p:stCondLst>
                                            <p:cond delay="0"/>
                                          </p:stCondLst>
                                        </p:cTn>
                                        <p:tgtEl>
                                          <p:spTgt spid="25"/>
                                        </p:tgtEl>
                                        <p:attrNameLst>
                                          <p:attrName>style.visibility</p:attrName>
                                        </p:attrNameLst>
                                      </p:cBhvr>
                                      <p:to>
                                        <p:strVal val="visible"/>
                                      </p:to>
                                    </p:set>
                                    <p:animEffect transition="in" filter="fade">
                                      <p:cBhvr>
                                        <p:cTn id="51" dur="500"/>
                                        <p:tgtEl>
                                          <p:spTgt spid="25"/>
                                        </p:tgtEl>
                                      </p:cBhvr>
                                    </p:animEffect>
                                  </p:childTnLst>
                                </p:cTn>
                              </p:par>
                              <p:par>
                                <p:cTn id="52" presetID="10" presetClass="entr" presetSubtype="0" fill="hold" nodeType="withEffect">
                                  <p:stCondLst>
                                    <p:cond delay="0"/>
                                  </p:stCondLst>
                                  <p:childTnLst>
                                    <p:set>
                                      <p:cBhvr>
                                        <p:cTn id="53" dur="1" fill="hold">
                                          <p:stCondLst>
                                            <p:cond delay="0"/>
                                          </p:stCondLst>
                                        </p:cTn>
                                        <p:tgtEl>
                                          <p:spTgt spid="27"/>
                                        </p:tgtEl>
                                        <p:attrNameLst>
                                          <p:attrName>style.visibility</p:attrName>
                                        </p:attrNameLst>
                                      </p:cBhvr>
                                      <p:to>
                                        <p:strVal val="visible"/>
                                      </p:to>
                                    </p:set>
                                    <p:animEffect transition="in" filter="fade">
                                      <p:cBhvr>
                                        <p:cTn id="54"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7" grpId="0"/>
      <p:bldP spid="12" grpId="0"/>
      <p:bldP spid="21" grpId="0"/>
    </p:bldLst>
  </p:timing>
</p:sld>
</file>

<file path=ppt/slides/slide5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23643" y="1238314"/>
            <a:ext cx="5149167" cy="507831"/>
          </a:xfrm>
          <a:prstGeom prst="rect">
            <a:avLst/>
          </a:prstGeom>
        </p:spPr>
        <p:txBody>
          <a:bodyPr wrap="non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下面仅对特性</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1</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）作一证明。其余特性自行推导。</a:t>
            </a:r>
          </a:p>
        </p:txBody>
      </p:sp>
      <p:sp>
        <p:nvSpPr>
          <p:cNvPr id="5" name="矩形 4"/>
          <p:cNvSpPr/>
          <p:nvPr/>
        </p:nvSpPr>
        <p:spPr>
          <a:xfrm>
            <a:off x="664272" y="1855534"/>
            <a:ext cx="880369" cy="507831"/>
          </a:xfrm>
          <a:prstGeom prst="rect">
            <a:avLst/>
          </a:prstGeom>
        </p:spPr>
        <p:txBody>
          <a:bodyPr wrap="non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证明</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p>
        </p:txBody>
      </p:sp>
      <p:sp>
        <p:nvSpPr>
          <p:cNvPr id="6" name="矩形 5"/>
          <p:cNvSpPr/>
          <p:nvPr/>
        </p:nvSpPr>
        <p:spPr>
          <a:xfrm>
            <a:off x="1075750" y="1864710"/>
            <a:ext cx="7451030" cy="923330"/>
          </a:xfrm>
          <a:prstGeom prst="rect">
            <a:avLst/>
          </a:prstGeom>
        </p:spPr>
        <p:txBody>
          <a:bodyPr wrap="square">
            <a:spAutoFit/>
          </a:bodyPr>
          <a:lstStyle/>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设</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为</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的两两相异的特征值，其重数分别为</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。则</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的特征多项式为：</a:t>
            </a:r>
          </a:p>
        </p:txBody>
      </p:sp>
      <p:graphicFrame>
        <p:nvGraphicFramePr>
          <p:cNvPr id="8" name="对象 7"/>
          <p:cNvGraphicFramePr>
            <a:graphicFrameLocks noChangeAspect="1"/>
          </p:cNvGraphicFramePr>
          <p:nvPr>
            <p:extLst/>
          </p:nvPr>
        </p:nvGraphicFramePr>
        <p:xfrm>
          <a:off x="1653679" y="1993799"/>
          <a:ext cx="1210250" cy="279289"/>
        </p:xfrm>
        <a:graphic>
          <a:graphicData uri="http://schemas.openxmlformats.org/presentationml/2006/ole">
            <mc:AlternateContent xmlns:mc="http://schemas.openxmlformats.org/markup-compatibility/2006">
              <mc:Choice xmlns:v="urn:schemas-microsoft-com:vml" Requires="v">
                <p:oleObj spid="_x0000_s436226" name="Equation" r:id="rId3" imgW="990600" imgH="228600" progId="Equation.DSMT4">
                  <p:embed/>
                </p:oleObj>
              </mc:Choice>
              <mc:Fallback>
                <p:oleObj name="Equation" r:id="rId3" imgW="990600" imgH="228600" progId="Equation.DSMT4">
                  <p:embed/>
                  <p:pic>
                    <p:nvPicPr>
                      <p:cNvPr id="8" name="对象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53679" y="1993799"/>
                        <a:ext cx="1210250" cy="279289"/>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6960870" y="1978441"/>
          <a:ext cx="1375017" cy="294647"/>
        </p:xfrm>
        <a:graphic>
          <a:graphicData uri="http://schemas.openxmlformats.org/presentationml/2006/ole">
            <mc:AlternateContent xmlns:mc="http://schemas.openxmlformats.org/markup-compatibility/2006">
              <mc:Choice xmlns:v="urn:schemas-microsoft-com:vml" Requires="v">
                <p:oleObj spid="_x0000_s436227" name="Equation" r:id="rId5" imgW="1066800" imgH="228600" progId="Equation.DSMT4">
                  <p:embed/>
                </p:oleObj>
              </mc:Choice>
              <mc:Fallback>
                <p:oleObj name="Equation" r:id="rId5" imgW="1066800" imgH="228600" progId="Equation.DSMT4">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960870" y="1978441"/>
                        <a:ext cx="1375017" cy="294647"/>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3333331" y="2683103"/>
          <a:ext cx="2000995" cy="551999"/>
        </p:xfrm>
        <a:graphic>
          <a:graphicData uri="http://schemas.openxmlformats.org/presentationml/2006/ole">
            <mc:AlternateContent xmlns:mc="http://schemas.openxmlformats.org/markup-compatibility/2006">
              <mc:Choice xmlns:v="urn:schemas-microsoft-com:vml" Requires="v">
                <p:oleObj spid="_x0000_s436228" name="Equation" r:id="rId7" imgW="1651000" imgH="457200" progId="Equation.DSMT4">
                  <p:embed/>
                </p:oleObj>
              </mc:Choice>
              <mc:Fallback>
                <p:oleObj name="Equation" r:id="rId7" imgW="1651000" imgH="457200"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33331" y="2683103"/>
                        <a:ext cx="2000995" cy="551999"/>
                      </a:xfrm>
                      <a:prstGeom prst="rect">
                        <a:avLst/>
                      </a:prstGeom>
                      <a:noFill/>
                    </p:spPr>
                  </p:pic>
                </p:oleObj>
              </mc:Fallback>
            </mc:AlternateContent>
          </a:graphicData>
        </a:graphic>
      </p:graphicFrame>
      <p:sp>
        <p:nvSpPr>
          <p:cNvPr id="13" name="矩形 12"/>
          <p:cNvSpPr/>
          <p:nvPr/>
        </p:nvSpPr>
        <p:spPr>
          <a:xfrm>
            <a:off x="7466153" y="2804990"/>
            <a:ext cx="1106393"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35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en-US"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5-35</a:t>
            </a:r>
            <a:r>
              <a:rPr kumimoji="0" lang="zh-CN"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4" name="矩形 13"/>
          <p:cNvSpPr/>
          <p:nvPr/>
        </p:nvSpPr>
        <p:spPr>
          <a:xfrm>
            <a:off x="1075750" y="3373800"/>
            <a:ext cx="2828018" cy="507831"/>
          </a:xfrm>
          <a:prstGeom prst="rect">
            <a:avLst/>
          </a:prstGeom>
        </p:spPr>
        <p:txBody>
          <a:bodyPr wrap="none">
            <a:spAutoFit/>
          </a:bodyPr>
          <a:lstStyle/>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再表</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的约当规范型为：</a:t>
            </a:r>
          </a:p>
        </p:txBody>
      </p:sp>
      <p:graphicFrame>
        <p:nvGraphicFramePr>
          <p:cNvPr id="16" name="对象 15"/>
          <p:cNvGraphicFramePr>
            <a:graphicFrameLocks noChangeAspect="1"/>
          </p:cNvGraphicFramePr>
          <p:nvPr>
            <p:extLst/>
          </p:nvPr>
        </p:nvGraphicFramePr>
        <p:xfrm>
          <a:off x="1464591" y="3883771"/>
          <a:ext cx="1588427" cy="1069757"/>
        </p:xfrm>
        <a:graphic>
          <a:graphicData uri="http://schemas.openxmlformats.org/presentationml/2006/ole">
            <mc:AlternateContent xmlns:mc="http://schemas.openxmlformats.org/markup-compatibility/2006">
              <mc:Choice xmlns:v="urn:schemas-microsoft-com:vml" Requires="v">
                <p:oleObj spid="_x0000_s436229" name="Equation" r:id="rId9" imgW="1409700" imgH="939800" progId="Equation.DSMT4">
                  <p:embed/>
                </p:oleObj>
              </mc:Choice>
              <mc:Fallback>
                <p:oleObj name="Equation" r:id="rId9" imgW="1409700" imgH="939800" progId="Equation.DSMT4">
                  <p:embed/>
                  <p:pic>
                    <p:nvPicPr>
                      <p:cNvPr id="16" name="对象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464591" y="3883771"/>
                        <a:ext cx="1588427" cy="1069757"/>
                      </a:xfrm>
                      <a:prstGeom prst="rect">
                        <a:avLst/>
                      </a:prstGeom>
                      <a:noFill/>
                    </p:spPr>
                  </p:pic>
                </p:oleObj>
              </mc:Fallback>
            </mc:AlternateContent>
          </a:graphicData>
        </a:graphic>
      </p:graphicFrame>
      <p:sp>
        <p:nvSpPr>
          <p:cNvPr id="17" name="Rectangle 10"/>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8" name="对象 17"/>
          <p:cNvGraphicFramePr>
            <a:graphicFrameLocks noChangeAspect="1"/>
          </p:cNvGraphicFramePr>
          <p:nvPr>
            <p:extLst/>
          </p:nvPr>
        </p:nvGraphicFramePr>
        <p:xfrm>
          <a:off x="3294093" y="3867486"/>
          <a:ext cx="1904014" cy="1102324"/>
        </p:xfrm>
        <a:graphic>
          <a:graphicData uri="http://schemas.openxmlformats.org/presentationml/2006/ole">
            <mc:AlternateContent xmlns:mc="http://schemas.openxmlformats.org/markup-compatibility/2006">
              <mc:Choice xmlns:v="urn:schemas-microsoft-com:vml" Requires="v">
                <p:oleObj spid="_x0000_s436230" name="Equation" r:id="rId11" imgW="1625600" imgH="939800" progId="Equation.DSMT4">
                  <p:embed/>
                </p:oleObj>
              </mc:Choice>
              <mc:Fallback>
                <p:oleObj name="Equation" r:id="rId11" imgW="1625600" imgH="939800" progId="Equation.DSMT4">
                  <p:embed/>
                  <p:pic>
                    <p:nvPicPr>
                      <p:cNvPr id="18" name="对象 1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294093" y="3867486"/>
                        <a:ext cx="1904014" cy="1102324"/>
                      </a:xfrm>
                      <a:prstGeom prst="rect">
                        <a:avLst/>
                      </a:prstGeom>
                      <a:noFill/>
                    </p:spPr>
                  </p:pic>
                </p:oleObj>
              </mc:Fallback>
            </mc:AlternateContent>
          </a:graphicData>
        </a:graphic>
      </p:graphicFrame>
      <p:graphicFrame>
        <p:nvGraphicFramePr>
          <p:cNvPr id="20" name="对象 19"/>
          <p:cNvGraphicFramePr>
            <a:graphicFrameLocks noChangeAspect="1"/>
          </p:cNvGraphicFramePr>
          <p:nvPr>
            <p:extLst/>
          </p:nvPr>
        </p:nvGraphicFramePr>
        <p:xfrm>
          <a:off x="5439181" y="3883770"/>
          <a:ext cx="1656058" cy="1031130"/>
        </p:xfrm>
        <a:graphic>
          <a:graphicData uri="http://schemas.openxmlformats.org/presentationml/2006/ole">
            <mc:AlternateContent xmlns:mc="http://schemas.openxmlformats.org/markup-compatibility/2006">
              <mc:Choice xmlns:v="urn:schemas-microsoft-com:vml" Requires="v">
                <p:oleObj spid="_x0000_s436231" name="Equation" r:id="rId13" imgW="1511300" imgH="939800" progId="Equation.DSMT4">
                  <p:embed/>
                </p:oleObj>
              </mc:Choice>
              <mc:Fallback>
                <p:oleObj name="Equation" r:id="rId13" imgW="1511300" imgH="939800" progId="Equation.DSMT4">
                  <p:embed/>
                  <p:pic>
                    <p:nvPicPr>
                      <p:cNvPr id="20" name="对象 1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439181" y="3883770"/>
                        <a:ext cx="1656058" cy="1031130"/>
                      </a:xfrm>
                      <a:prstGeom prst="rect">
                        <a:avLst/>
                      </a:prstGeom>
                      <a:noFill/>
                    </p:spPr>
                  </p:pic>
                </p:oleObj>
              </mc:Fallback>
            </mc:AlternateContent>
          </a:graphicData>
        </a:graphic>
      </p:graphicFrame>
      <p:sp>
        <p:nvSpPr>
          <p:cNvPr id="21" name="矩形 20"/>
          <p:cNvSpPr/>
          <p:nvPr/>
        </p:nvSpPr>
        <p:spPr>
          <a:xfrm>
            <a:off x="7466153" y="4226210"/>
            <a:ext cx="1106393"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35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en-US"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5-36</a:t>
            </a:r>
            <a:r>
              <a:rPr kumimoji="0" lang="zh-CN"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22" name="矩形 21"/>
          <p:cNvSpPr/>
          <p:nvPr/>
        </p:nvSpPr>
        <p:spPr>
          <a:xfrm>
            <a:off x="1075751" y="5200768"/>
            <a:ext cx="4759992" cy="507831"/>
          </a:xfrm>
          <a:prstGeom prst="rect">
            <a:avLst/>
          </a:prstGeom>
        </p:spPr>
        <p:txBody>
          <a:bodyPr wrap="square">
            <a:spAutoFit/>
          </a:bodyPr>
          <a:lstStyle/>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且有</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p>
        </p:txBody>
      </p:sp>
      <p:graphicFrame>
        <p:nvGraphicFramePr>
          <p:cNvPr id="24" name="对象 23"/>
          <p:cNvGraphicFramePr>
            <a:graphicFrameLocks noChangeAspect="1"/>
          </p:cNvGraphicFramePr>
          <p:nvPr>
            <p:extLst/>
          </p:nvPr>
        </p:nvGraphicFramePr>
        <p:xfrm>
          <a:off x="1918442" y="5305141"/>
          <a:ext cx="2113000" cy="332957"/>
        </p:xfrm>
        <a:graphic>
          <a:graphicData uri="http://schemas.openxmlformats.org/presentationml/2006/ole">
            <mc:AlternateContent xmlns:mc="http://schemas.openxmlformats.org/markup-compatibility/2006">
              <mc:Choice xmlns:v="urn:schemas-microsoft-com:vml" Requires="v">
                <p:oleObj spid="_x0000_s436232" name="Equation" r:id="rId15" imgW="1574800" imgH="254000" progId="Equation.DSMT4">
                  <p:embed/>
                </p:oleObj>
              </mc:Choice>
              <mc:Fallback>
                <p:oleObj name="Equation" r:id="rId15" imgW="1574800" imgH="254000" progId="Equation.DSMT4">
                  <p:embed/>
                  <p:pic>
                    <p:nvPicPr>
                      <p:cNvPr id="24" name="对象 2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918442" y="5305141"/>
                        <a:ext cx="2113000" cy="332957"/>
                      </a:xfrm>
                      <a:prstGeom prst="rect">
                        <a:avLst/>
                      </a:prstGeom>
                      <a:noFill/>
                    </p:spPr>
                  </p:pic>
                </p:oleObj>
              </mc:Fallback>
            </mc:AlternateContent>
          </a:graphicData>
        </a:graphic>
      </p:graphicFrame>
      <p:graphicFrame>
        <p:nvGraphicFramePr>
          <p:cNvPr id="26" name="对象 25"/>
          <p:cNvGraphicFramePr>
            <a:graphicFrameLocks noChangeAspect="1"/>
          </p:cNvGraphicFramePr>
          <p:nvPr>
            <p:extLst/>
          </p:nvPr>
        </p:nvGraphicFramePr>
        <p:xfrm>
          <a:off x="4355466" y="5312743"/>
          <a:ext cx="1685281" cy="305387"/>
        </p:xfrm>
        <a:graphic>
          <a:graphicData uri="http://schemas.openxmlformats.org/presentationml/2006/ole">
            <mc:AlternateContent xmlns:mc="http://schemas.openxmlformats.org/markup-compatibility/2006">
              <mc:Choice xmlns:v="urn:schemas-microsoft-com:vml" Requires="v">
                <p:oleObj spid="_x0000_s436233" name="Equation" r:id="rId17" imgW="1422400" imgH="254000" progId="Equation.DSMT4">
                  <p:embed/>
                </p:oleObj>
              </mc:Choice>
              <mc:Fallback>
                <p:oleObj name="Equation" r:id="rId17" imgW="1422400" imgH="254000" progId="Equation.DSMT4">
                  <p:embed/>
                  <p:pic>
                    <p:nvPicPr>
                      <p:cNvPr id="26" name="对象 2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355466" y="5312743"/>
                        <a:ext cx="1685281" cy="305387"/>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系统的进一步讨论</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72B629A-7CE4-4281-8A5B-94BF2B02309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531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0033090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par>
                                <p:cTn id="16" presetID="10" presetClass="entr" presetSubtype="0" fill="hold" nodeType="with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500"/>
                                        <p:tgtEl>
                                          <p:spTgt spid="10"/>
                                        </p:tgtEl>
                                      </p:cBhvr>
                                    </p:animEffect>
                                  </p:childTnLst>
                                </p:cTn>
                              </p:par>
                              <p:par>
                                <p:cTn id="19" presetID="10" presetClass="entr" presetSubtype="0" fill="hold" nodeType="with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3"/>
                                        </p:tgtEl>
                                        <p:attrNameLst>
                                          <p:attrName>style.visibility</p:attrName>
                                        </p:attrNameLst>
                                      </p:cBhvr>
                                      <p:to>
                                        <p:strVal val="visible"/>
                                      </p:to>
                                    </p:set>
                                    <p:animEffect transition="in" filter="fade">
                                      <p:cBhvr>
                                        <p:cTn id="24" dur="500"/>
                                        <p:tgtEl>
                                          <p:spTgt spid="13"/>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14"/>
                                        </p:tgtEl>
                                        <p:attrNameLst>
                                          <p:attrName>style.visibility</p:attrName>
                                        </p:attrNameLst>
                                      </p:cBhvr>
                                      <p:to>
                                        <p:strVal val="visible"/>
                                      </p:to>
                                    </p:set>
                                    <p:animEffect transition="in" filter="fade">
                                      <p:cBhvr>
                                        <p:cTn id="29" dur="500"/>
                                        <p:tgtEl>
                                          <p:spTgt spid="14"/>
                                        </p:tgtEl>
                                      </p:cBhvr>
                                    </p:animEffect>
                                  </p:childTnLst>
                                </p:cTn>
                              </p:par>
                              <p:par>
                                <p:cTn id="30" presetID="10" presetClass="entr" presetSubtype="0" fill="hold" nodeType="with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fade">
                                      <p:cBhvr>
                                        <p:cTn id="32" dur="500"/>
                                        <p:tgtEl>
                                          <p:spTgt spid="16"/>
                                        </p:tgtEl>
                                      </p:cBhvr>
                                    </p:animEffect>
                                  </p:childTnLst>
                                </p:cTn>
                              </p:par>
                              <p:par>
                                <p:cTn id="33" presetID="10" presetClass="entr" presetSubtype="0" fill="hold" nodeType="withEffect">
                                  <p:stCondLst>
                                    <p:cond delay="0"/>
                                  </p:stCondLst>
                                  <p:childTnLst>
                                    <p:set>
                                      <p:cBhvr>
                                        <p:cTn id="34" dur="1" fill="hold">
                                          <p:stCondLst>
                                            <p:cond delay="0"/>
                                          </p:stCondLst>
                                        </p:cTn>
                                        <p:tgtEl>
                                          <p:spTgt spid="18"/>
                                        </p:tgtEl>
                                        <p:attrNameLst>
                                          <p:attrName>style.visibility</p:attrName>
                                        </p:attrNameLst>
                                      </p:cBhvr>
                                      <p:to>
                                        <p:strVal val="visible"/>
                                      </p:to>
                                    </p:set>
                                    <p:animEffect transition="in" filter="fade">
                                      <p:cBhvr>
                                        <p:cTn id="35" dur="500"/>
                                        <p:tgtEl>
                                          <p:spTgt spid="18"/>
                                        </p:tgtEl>
                                      </p:cBhvr>
                                    </p:animEffect>
                                  </p:childTnLst>
                                </p:cTn>
                              </p:par>
                              <p:par>
                                <p:cTn id="36" presetID="10" presetClass="entr" presetSubtype="0" fill="hold" nodeType="withEffect">
                                  <p:stCondLst>
                                    <p:cond delay="0"/>
                                  </p:stCondLst>
                                  <p:childTnLst>
                                    <p:set>
                                      <p:cBhvr>
                                        <p:cTn id="37" dur="1" fill="hold">
                                          <p:stCondLst>
                                            <p:cond delay="0"/>
                                          </p:stCondLst>
                                        </p:cTn>
                                        <p:tgtEl>
                                          <p:spTgt spid="20"/>
                                        </p:tgtEl>
                                        <p:attrNameLst>
                                          <p:attrName>style.visibility</p:attrName>
                                        </p:attrNameLst>
                                      </p:cBhvr>
                                      <p:to>
                                        <p:strVal val="visible"/>
                                      </p:to>
                                    </p:set>
                                    <p:animEffect transition="in" filter="fade">
                                      <p:cBhvr>
                                        <p:cTn id="38" dur="500"/>
                                        <p:tgtEl>
                                          <p:spTgt spid="20"/>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21"/>
                                        </p:tgtEl>
                                        <p:attrNameLst>
                                          <p:attrName>style.visibility</p:attrName>
                                        </p:attrNameLst>
                                      </p:cBhvr>
                                      <p:to>
                                        <p:strVal val="visible"/>
                                      </p:to>
                                    </p:set>
                                    <p:animEffect transition="in" filter="fade">
                                      <p:cBhvr>
                                        <p:cTn id="41" dur="500"/>
                                        <p:tgtEl>
                                          <p:spTgt spid="21"/>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22"/>
                                        </p:tgtEl>
                                        <p:attrNameLst>
                                          <p:attrName>style.visibility</p:attrName>
                                        </p:attrNameLst>
                                      </p:cBhvr>
                                      <p:to>
                                        <p:strVal val="visible"/>
                                      </p:to>
                                    </p:set>
                                    <p:animEffect transition="in" filter="fade">
                                      <p:cBhvr>
                                        <p:cTn id="44" dur="500"/>
                                        <p:tgtEl>
                                          <p:spTgt spid="22"/>
                                        </p:tgtEl>
                                      </p:cBhvr>
                                    </p:animEffect>
                                  </p:childTnLst>
                                </p:cTn>
                              </p:par>
                              <p:par>
                                <p:cTn id="45" presetID="10" presetClass="entr" presetSubtype="0" fill="hold" nodeType="withEffect">
                                  <p:stCondLst>
                                    <p:cond delay="0"/>
                                  </p:stCondLst>
                                  <p:childTnLst>
                                    <p:set>
                                      <p:cBhvr>
                                        <p:cTn id="46" dur="1" fill="hold">
                                          <p:stCondLst>
                                            <p:cond delay="0"/>
                                          </p:stCondLst>
                                        </p:cTn>
                                        <p:tgtEl>
                                          <p:spTgt spid="24"/>
                                        </p:tgtEl>
                                        <p:attrNameLst>
                                          <p:attrName>style.visibility</p:attrName>
                                        </p:attrNameLst>
                                      </p:cBhvr>
                                      <p:to>
                                        <p:strVal val="visible"/>
                                      </p:to>
                                    </p:set>
                                    <p:animEffect transition="in" filter="fade">
                                      <p:cBhvr>
                                        <p:cTn id="47" dur="500"/>
                                        <p:tgtEl>
                                          <p:spTgt spid="24"/>
                                        </p:tgtEl>
                                      </p:cBhvr>
                                    </p:animEffect>
                                  </p:childTnLst>
                                </p:cTn>
                              </p:par>
                              <p:par>
                                <p:cTn id="48" presetID="10" presetClass="entr" presetSubtype="0" fill="hold" nodeType="withEffect">
                                  <p:stCondLst>
                                    <p:cond delay="0"/>
                                  </p:stCondLst>
                                  <p:childTnLst>
                                    <p:set>
                                      <p:cBhvr>
                                        <p:cTn id="49" dur="1" fill="hold">
                                          <p:stCondLst>
                                            <p:cond delay="0"/>
                                          </p:stCondLst>
                                        </p:cTn>
                                        <p:tgtEl>
                                          <p:spTgt spid="26"/>
                                        </p:tgtEl>
                                        <p:attrNameLst>
                                          <p:attrName>style.visibility</p:attrName>
                                        </p:attrNameLst>
                                      </p:cBhvr>
                                      <p:to>
                                        <p:strVal val="visible"/>
                                      </p:to>
                                    </p:set>
                                    <p:animEffect transition="in" filter="fade">
                                      <p:cBhvr>
                                        <p:cTn id="50"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13" grpId="0"/>
      <p:bldP spid="14" grpId="0"/>
      <p:bldP spid="21" grpId="0"/>
      <p:bldP spid="22" grpId="0"/>
    </p:bldLst>
  </p:timing>
</p:sld>
</file>

<file path=ppt/slides/slide5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86629" y="1264042"/>
            <a:ext cx="7957271" cy="923330"/>
          </a:xfrm>
          <a:prstGeom prst="rect">
            <a:avLst/>
          </a:prstGeom>
        </p:spPr>
        <p:txBody>
          <a:bodyPr wrap="square">
            <a:spAutoFit/>
          </a:bodyPr>
          <a:lstStyle/>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现</a:t>
            </a:r>
            <a:r>
              <a:rPr kumimoji="0" lang="zh-CN" altLang="en-US"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令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，则由矩阵理论可知</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（也即</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）的最小多项式</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为</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endPar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endParaRPr>
          </a:p>
        </p:txBody>
      </p:sp>
      <p:sp>
        <p:nvSpPr>
          <p:cNvPr id="5" name="Rectangle 2"/>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1154430" y="1333292"/>
          <a:ext cx="3086100" cy="411480"/>
        </p:xfrm>
        <a:graphic>
          <a:graphicData uri="http://schemas.openxmlformats.org/presentationml/2006/ole">
            <mc:AlternateContent xmlns:mc="http://schemas.openxmlformats.org/markup-compatibility/2006">
              <mc:Choice xmlns:v="urn:schemas-microsoft-com:vml" Requires="v">
                <p:oleObj spid="_x0000_s437250" name="Equation" r:id="rId3" imgW="1866090" imgH="253890" progId="Equation.DSMT4">
                  <p:embed/>
                </p:oleObj>
              </mc:Choice>
              <mc:Fallback>
                <p:oleObj name="Equation" r:id="rId3" imgW="1866090" imgH="25389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54430" y="1333292"/>
                        <a:ext cx="3086100" cy="411480"/>
                      </a:xfrm>
                      <a:prstGeom prst="rect">
                        <a:avLst/>
                      </a:prstGeom>
                      <a:noFill/>
                    </p:spPr>
                  </p:pic>
                </p:oleObj>
              </mc:Fallback>
            </mc:AlternateContent>
          </a:graphicData>
        </a:graphic>
      </p:graphicFrame>
      <p:sp>
        <p:nvSpPr>
          <p:cNvPr id="7" name="Rectangle 4"/>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6309360" y="1333292"/>
          <a:ext cx="228600" cy="300038"/>
        </p:xfrm>
        <a:graphic>
          <a:graphicData uri="http://schemas.openxmlformats.org/presentationml/2006/ole">
            <mc:AlternateContent xmlns:mc="http://schemas.openxmlformats.org/markup-compatibility/2006">
              <mc:Choice xmlns:v="urn:schemas-microsoft-com:vml" Requires="v">
                <p:oleObj spid="_x0000_s437251" name="Equation" r:id="rId5" imgW="152268" imgH="203024" progId="Equation.DSMT4">
                  <p:embed/>
                </p:oleObj>
              </mc:Choice>
              <mc:Fallback>
                <p:oleObj name="Equation" r:id="rId5" imgW="152268" imgH="203024"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09360" y="1333292"/>
                        <a:ext cx="228600" cy="300038"/>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1245870" y="1794510"/>
          <a:ext cx="426720" cy="320040"/>
        </p:xfrm>
        <a:graphic>
          <a:graphicData uri="http://schemas.openxmlformats.org/presentationml/2006/ole">
            <mc:AlternateContent xmlns:mc="http://schemas.openxmlformats.org/markup-compatibility/2006">
              <mc:Choice xmlns:v="urn:schemas-microsoft-com:vml" Requires="v">
                <p:oleObj spid="_x0000_s437252" name="Equation" r:id="rId7" imgW="342751" imgH="253890" progId="Equation.DSMT4">
                  <p:embed/>
                </p:oleObj>
              </mc:Choice>
              <mc:Fallback>
                <p:oleObj name="Equation" r:id="rId7" imgW="342751" imgH="253890"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245870" y="1794510"/>
                        <a:ext cx="426720" cy="320040"/>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3028951" y="2164289"/>
          <a:ext cx="1764506" cy="651510"/>
        </p:xfrm>
        <a:graphic>
          <a:graphicData uri="http://schemas.openxmlformats.org/presentationml/2006/ole">
            <mc:AlternateContent xmlns:mc="http://schemas.openxmlformats.org/markup-compatibility/2006">
              <mc:Choice xmlns:v="urn:schemas-microsoft-com:vml" Requires="v">
                <p:oleObj spid="_x0000_s437253" name="Equation" r:id="rId9" imgW="1244600" imgH="457200" progId="Equation.DSMT4">
                  <p:embed/>
                </p:oleObj>
              </mc:Choice>
              <mc:Fallback>
                <p:oleObj name="Equation" r:id="rId9" imgW="1244600" imgH="457200" progId="Equation.DSMT4">
                  <p:embed/>
                  <p:pic>
                    <p:nvPicPr>
                      <p:cNvPr id="12" name="对象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028951" y="2164289"/>
                        <a:ext cx="1764506" cy="651510"/>
                      </a:xfrm>
                      <a:prstGeom prst="rect">
                        <a:avLst/>
                      </a:prstGeom>
                      <a:noFill/>
                    </p:spPr>
                  </p:pic>
                </p:oleObj>
              </mc:Fallback>
            </mc:AlternateContent>
          </a:graphicData>
        </a:graphic>
      </p:graphicFrame>
      <p:sp>
        <p:nvSpPr>
          <p:cNvPr id="13" name="矩形 12"/>
          <p:cNvSpPr/>
          <p:nvPr/>
        </p:nvSpPr>
        <p:spPr>
          <a:xfrm>
            <a:off x="6725870" y="2271379"/>
            <a:ext cx="1269899" cy="507831"/>
          </a:xfrm>
          <a:prstGeom prst="rect">
            <a:avLst/>
          </a:prstGeom>
        </p:spPr>
        <p:txBody>
          <a:bodyPr wrap="none">
            <a:spAutoFit/>
          </a:bodyPr>
          <a:lstStyle/>
          <a:p>
            <a:pPr marL="0" marR="0" lvl="0" indent="200025" algn="r" defTabSz="914400" rtl="0" eaLnBrk="1" fontAlgn="auto" latinLnBrk="1"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5-37</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p>
        </p:txBody>
      </p:sp>
      <p:sp>
        <p:nvSpPr>
          <p:cNvPr id="14" name="矩形 13"/>
          <p:cNvSpPr/>
          <p:nvPr/>
        </p:nvSpPr>
        <p:spPr>
          <a:xfrm>
            <a:off x="386629" y="2916157"/>
            <a:ext cx="7957271" cy="1338828"/>
          </a:xfrm>
          <a:prstGeom prst="rect">
            <a:avLst/>
          </a:prstGeom>
        </p:spPr>
        <p:txBody>
          <a:bodyPr wrap="square">
            <a:spAutoFit/>
          </a:bodyPr>
          <a:lstStyle/>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于是，利用循环矩阵的定义，并由式（</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5-35</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）和（</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5-37</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）即知：</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为循环矩阵，当且仅当</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，也即</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的约当规范性中每一个不同的特征值仅有一个约当块。</a:t>
            </a:r>
          </a:p>
        </p:txBody>
      </p:sp>
      <p:graphicFrame>
        <p:nvGraphicFramePr>
          <p:cNvPr id="16" name="对象 15"/>
          <p:cNvGraphicFramePr>
            <a:graphicFrameLocks noChangeAspect="1"/>
          </p:cNvGraphicFramePr>
          <p:nvPr>
            <p:extLst/>
          </p:nvPr>
        </p:nvGraphicFramePr>
        <p:xfrm>
          <a:off x="1915566" y="3437005"/>
          <a:ext cx="781914" cy="367960"/>
        </p:xfrm>
        <a:graphic>
          <a:graphicData uri="http://schemas.openxmlformats.org/presentationml/2006/ole">
            <mc:AlternateContent xmlns:mc="http://schemas.openxmlformats.org/markup-compatibility/2006">
              <mc:Choice xmlns:v="urn:schemas-microsoft-com:vml" Requires="v">
                <p:oleObj spid="_x0000_s437254" name="Equation" r:id="rId11" imgW="482391" imgH="228501" progId="Equation.DSMT4">
                  <p:embed/>
                </p:oleObj>
              </mc:Choice>
              <mc:Fallback>
                <p:oleObj name="Equation" r:id="rId11" imgW="482391" imgH="228501" progId="Equation.DSMT4">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915566" y="3437005"/>
                        <a:ext cx="781914" cy="367960"/>
                      </a:xfrm>
                      <a:prstGeom prst="rect">
                        <a:avLst/>
                      </a:prstGeom>
                      <a:noFill/>
                    </p:spPr>
                  </p:pic>
                </p:oleObj>
              </mc:Fallback>
            </mc:AlternateContent>
          </a:graphicData>
        </a:graphic>
      </p:graphicFrame>
      <p:sp>
        <p:nvSpPr>
          <p:cNvPr id="17" name="矩形 16"/>
          <p:cNvSpPr/>
          <p:nvPr/>
        </p:nvSpPr>
        <p:spPr>
          <a:xfrm>
            <a:off x="163731" y="4102930"/>
            <a:ext cx="2233304" cy="507831"/>
          </a:xfrm>
          <a:prstGeom prst="rect">
            <a:avLst/>
          </a:prstGeom>
        </p:spPr>
        <p:txBody>
          <a:bodyPr wrap="none">
            <a:spAutoFit/>
          </a:bodyPr>
          <a:lstStyle/>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至此，证明完毕。</a:t>
            </a:r>
          </a:p>
        </p:txBody>
      </p:sp>
      <p:sp>
        <p:nvSpPr>
          <p:cNvPr id="18" name="矩形 17"/>
          <p:cNvSpPr/>
          <p:nvPr/>
        </p:nvSpPr>
        <p:spPr>
          <a:xfrm>
            <a:off x="386629" y="4509202"/>
            <a:ext cx="7957271" cy="923330"/>
          </a:xfrm>
          <a:prstGeom prst="rect">
            <a:avLst/>
          </a:prstGeom>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或者，这样证明</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：循环阵时，</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不可简约。当</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对应多于一个约当块时，</a:t>
            </a:r>
            <a:endPar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必有公因子，</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必可简约。</a:t>
            </a:r>
          </a:p>
        </p:txBody>
      </p:sp>
      <p:graphicFrame>
        <p:nvGraphicFramePr>
          <p:cNvPr id="20" name="对象 19"/>
          <p:cNvGraphicFramePr>
            <a:graphicFrameLocks noChangeAspect="1"/>
          </p:cNvGraphicFramePr>
          <p:nvPr>
            <p:extLst/>
          </p:nvPr>
        </p:nvGraphicFramePr>
        <p:xfrm>
          <a:off x="3378606" y="4614997"/>
          <a:ext cx="771771" cy="344329"/>
        </p:xfrm>
        <a:graphic>
          <a:graphicData uri="http://schemas.openxmlformats.org/presentationml/2006/ole">
            <mc:AlternateContent xmlns:mc="http://schemas.openxmlformats.org/markup-compatibility/2006">
              <mc:Choice xmlns:v="urn:schemas-microsoft-com:vml" Requires="v">
                <p:oleObj spid="_x0000_s437255" name="Equation" r:id="rId13" imgW="622030" imgH="279279" progId="Equation.DSMT4">
                  <p:embed/>
                </p:oleObj>
              </mc:Choice>
              <mc:Fallback>
                <p:oleObj name="Equation" r:id="rId13" imgW="622030" imgH="279279" progId="Equation.DSMT4">
                  <p:embed/>
                  <p:pic>
                    <p:nvPicPr>
                      <p:cNvPr id="20" name="对象 1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378606" y="4614997"/>
                        <a:ext cx="771771" cy="344329"/>
                      </a:xfrm>
                      <a:prstGeom prst="rect">
                        <a:avLst/>
                      </a:prstGeom>
                      <a:noFill/>
                    </p:spPr>
                  </p:pic>
                </p:oleObj>
              </mc:Fallback>
            </mc:AlternateContent>
          </a:graphicData>
        </a:graphic>
      </p:graphicFrame>
      <p:graphicFrame>
        <p:nvGraphicFramePr>
          <p:cNvPr id="22" name="对象 21"/>
          <p:cNvGraphicFramePr>
            <a:graphicFrameLocks noChangeAspect="1"/>
          </p:cNvGraphicFramePr>
          <p:nvPr>
            <p:extLst/>
          </p:nvPr>
        </p:nvGraphicFramePr>
        <p:xfrm>
          <a:off x="5561879" y="4574327"/>
          <a:ext cx="251460" cy="377190"/>
        </p:xfrm>
        <a:graphic>
          <a:graphicData uri="http://schemas.openxmlformats.org/presentationml/2006/ole">
            <mc:AlternateContent xmlns:mc="http://schemas.openxmlformats.org/markup-compatibility/2006">
              <mc:Choice xmlns:v="urn:schemas-microsoft-com:vml" Requires="v">
                <p:oleObj spid="_x0000_s437256" name="Equation" r:id="rId15" imgW="152334" imgH="228501" progId="Equation.DSMT4">
                  <p:embed/>
                </p:oleObj>
              </mc:Choice>
              <mc:Fallback>
                <p:oleObj name="Equation" r:id="rId15" imgW="152334" imgH="228501" progId="Equation.DSMT4">
                  <p:embed/>
                  <p:pic>
                    <p:nvPicPr>
                      <p:cNvPr id="22" name="对象 2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561879" y="4574327"/>
                        <a:ext cx="251460" cy="377190"/>
                      </a:xfrm>
                      <a:prstGeom prst="rect">
                        <a:avLst/>
                      </a:prstGeom>
                      <a:noFill/>
                    </p:spPr>
                  </p:pic>
                </p:oleObj>
              </mc:Fallback>
            </mc:AlternateContent>
          </a:graphicData>
        </a:graphic>
      </p:graphicFrame>
      <p:graphicFrame>
        <p:nvGraphicFramePr>
          <p:cNvPr id="24" name="对象 23"/>
          <p:cNvGraphicFramePr>
            <a:graphicFrameLocks noChangeAspect="1"/>
          </p:cNvGraphicFramePr>
          <p:nvPr>
            <p:extLst/>
          </p:nvPr>
        </p:nvGraphicFramePr>
        <p:xfrm>
          <a:off x="487918" y="4991785"/>
          <a:ext cx="1083317" cy="370247"/>
        </p:xfrm>
        <a:graphic>
          <a:graphicData uri="http://schemas.openxmlformats.org/presentationml/2006/ole">
            <mc:AlternateContent xmlns:mc="http://schemas.openxmlformats.org/markup-compatibility/2006">
              <mc:Choice xmlns:v="urn:schemas-microsoft-com:vml" Requires="v">
                <p:oleObj spid="_x0000_s437257" name="Equation" r:id="rId17" imgW="748975" imgH="253890" progId="Equation.DSMT4">
                  <p:embed/>
                </p:oleObj>
              </mc:Choice>
              <mc:Fallback>
                <p:oleObj name="Equation" r:id="rId17" imgW="748975" imgH="253890" progId="Equation.DSMT4">
                  <p:embed/>
                  <p:pic>
                    <p:nvPicPr>
                      <p:cNvPr id="24" name="对象 2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87918" y="4991785"/>
                        <a:ext cx="1083317" cy="370247"/>
                      </a:xfrm>
                      <a:prstGeom prst="rect">
                        <a:avLst/>
                      </a:prstGeom>
                      <a:noFill/>
                    </p:spPr>
                  </p:pic>
                </p:oleObj>
              </mc:Fallback>
            </mc:AlternateContent>
          </a:graphicData>
        </a:graphic>
      </p:graphicFrame>
      <p:graphicFrame>
        <p:nvGraphicFramePr>
          <p:cNvPr id="25" name="对象 24"/>
          <p:cNvGraphicFramePr>
            <a:graphicFrameLocks noChangeAspect="1"/>
          </p:cNvGraphicFramePr>
          <p:nvPr>
            <p:extLst/>
          </p:nvPr>
        </p:nvGraphicFramePr>
        <p:xfrm>
          <a:off x="2875686" y="4980043"/>
          <a:ext cx="771771" cy="344329"/>
        </p:xfrm>
        <a:graphic>
          <a:graphicData uri="http://schemas.openxmlformats.org/presentationml/2006/ole">
            <mc:AlternateContent xmlns:mc="http://schemas.openxmlformats.org/markup-compatibility/2006">
              <mc:Choice xmlns:v="urn:schemas-microsoft-com:vml" Requires="v">
                <p:oleObj spid="_x0000_s437258" name="Equation" r:id="rId19" imgW="622030" imgH="279279" progId="Equation.DSMT4">
                  <p:embed/>
                </p:oleObj>
              </mc:Choice>
              <mc:Fallback>
                <p:oleObj name="Equation" r:id="rId19" imgW="622030" imgH="279279" progId="Equation.DSMT4">
                  <p:embed/>
                  <p:pic>
                    <p:nvPicPr>
                      <p:cNvPr id="25" name="对象 2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875686" y="4980043"/>
                        <a:ext cx="771771" cy="344329"/>
                      </a:xfrm>
                      <a:prstGeom prst="rect">
                        <a:avLst/>
                      </a:prstGeom>
                      <a:noFill/>
                    </p:spPr>
                  </p:pic>
                </p:oleObj>
              </mc:Fallback>
            </mc:AlternateContent>
          </a:graphicData>
        </a:graphic>
      </p:graphicFrame>
      <p:sp>
        <p:nvSpPr>
          <p:cNvPr id="26" name="矩形 25"/>
          <p:cNvSpPr/>
          <p:nvPr/>
        </p:nvSpPr>
        <p:spPr>
          <a:xfrm>
            <a:off x="163731" y="5369623"/>
            <a:ext cx="3156633" cy="507831"/>
          </a:xfrm>
          <a:prstGeom prst="rect">
            <a:avLst/>
          </a:prstGeom>
        </p:spPr>
        <p:txBody>
          <a:bodyPr wrap="none">
            <a:spAutoFit/>
          </a:bodyPr>
          <a:lstStyle/>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下面通过举例来补充说明。</a:t>
            </a: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系统的进一步讨论</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72B629A-7CE4-4281-8A5B-94BF2B02309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532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5293701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par>
                                <p:cTn id="8" presetID="10" presetClass="entr" presetSubtype="0" fill="hold" nodeType="withEffect">
                                  <p:stCondLst>
                                    <p:cond delay="0"/>
                                  </p:stCondLst>
                                  <p:childTnLst>
                                    <p:set>
                                      <p:cBhvr>
                                        <p:cTn id="9" dur="1" fill="hold">
                                          <p:stCondLst>
                                            <p:cond delay="0"/>
                                          </p:stCondLst>
                                        </p:cTn>
                                        <p:tgtEl>
                                          <p:spTgt spid="16"/>
                                        </p:tgtEl>
                                        <p:attrNameLst>
                                          <p:attrName>style.visibility</p:attrName>
                                        </p:attrNameLst>
                                      </p:cBhvr>
                                      <p:to>
                                        <p:strVal val="visible"/>
                                      </p:to>
                                    </p:set>
                                    <p:animEffect transition="in" filter="fade">
                                      <p:cBhvr>
                                        <p:cTn id="10" dur="500"/>
                                        <p:tgtEl>
                                          <p:spTgt spid="16"/>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7"/>
                                        </p:tgtEl>
                                        <p:attrNameLst>
                                          <p:attrName>style.visibility</p:attrName>
                                        </p:attrNameLst>
                                      </p:cBhvr>
                                      <p:to>
                                        <p:strVal val="visible"/>
                                      </p:to>
                                    </p:set>
                                    <p:animEffect transition="in" filter="fade">
                                      <p:cBhvr>
                                        <p:cTn id="15" dur="500"/>
                                        <p:tgtEl>
                                          <p:spTgt spid="17"/>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8"/>
                                        </p:tgtEl>
                                        <p:attrNameLst>
                                          <p:attrName>style.visibility</p:attrName>
                                        </p:attrNameLst>
                                      </p:cBhvr>
                                      <p:to>
                                        <p:strVal val="visible"/>
                                      </p:to>
                                    </p:set>
                                    <p:animEffect transition="in" filter="fade">
                                      <p:cBhvr>
                                        <p:cTn id="20" dur="500"/>
                                        <p:tgtEl>
                                          <p:spTgt spid="18"/>
                                        </p:tgtEl>
                                      </p:cBhvr>
                                    </p:animEffect>
                                  </p:childTnLst>
                                </p:cTn>
                              </p:par>
                              <p:par>
                                <p:cTn id="21" presetID="10" presetClass="entr" presetSubtype="0" fill="hold" nodeType="withEffect">
                                  <p:stCondLst>
                                    <p:cond delay="0"/>
                                  </p:stCondLst>
                                  <p:childTnLst>
                                    <p:set>
                                      <p:cBhvr>
                                        <p:cTn id="22" dur="1" fill="hold">
                                          <p:stCondLst>
                                            <p:cond delay="0"/>
                                          </p:stCondLst>
                                        </p:cTn>
                                        <p:tgtEl>
                                          <p:spTgt spid="20"/>
                                        </p:tgtEl>
                                        <p:attrNameLst>
                                          <p:attrName>style.visibility</p:attrName>
                                        </p:attrNameLst>
                                      </p:cBhvr>
                                      <p:to>
                                        <p:strVal val="visible"/>
                                      </p:to>
                                    </p:set>
                                    <p:animEffect transition="in" filter="fade">
                                      <p:cBhvr>
                                        <p:cTn id="23" dur="500"/>
                                        <p:tgtEl>
                                          <p:spTgt spid="20"/>
                                        </p:tgtEl>
                                      </p:cBhvr>
                                    </p:animEffect>
                                  </p:childTnLst>
                                </p:cTn>
                              </p:par>
                              <p:par>
                                <p:cTn id="24" presetID="10" presetClass="entr" presetSubtype="0" fill="hold" nodeType="withEffect">
                                  <p:stCondLst>
                                    <p:cond delay="0"/>
                                  </p:stCondLst>
                                  <p:childTnLst>
                                    <p:set>
                                      <p:cBhvr>
                                        <p:cTn id="25" dur="1" fill="hold">
                                          <p:stCondLst>
                                            <p:cond delay="0"/>
                                          </p:stCondLst>
                                        </p:cTn>
                                        <p:tgtEl>
                                          <p:spTgt spid="22"/>
                                        </p:tgtEl>
                                        <p:attrNameLst>
                                          <p:attrName>style.visibility</p:attrName>
                                        </p:attrNameLst>
                                      </p:cBhvr>
                                      <p:to>
                                        <p:strVal val="visible"/>
                                      </p:to>
                                    </p:set>
                                    <p:animEffect transition="in" filter="fade">
                                      <p:cBhvr>
                                        <p:cTn id="26" dur="500"/>
                                        <p:tgtEl>
                                          <p:spTgt spid="22"/>
                                        </p:tgtEl>
                                      </p:cBhvr>
                                    </p:animEffect>
                                  </p:childTnLst>
                                </p:cTn>
                              </p:par>
                              <p:par>
                                <p:cTn id="27" presetID="10" presetClass="entr" presetSubtype="0" fill="hold" nodeType="withEffect">
                                  <p:stCondLst>
                                    <p:cond delay="0"/>
                                  </p:stCondLst>
                                  <p:childTnLst>
                                    <p:set>
                                      <p:cBhvr>
                                        <p:cTn id="28" dur="1" fill="hold">
                                          <p:stCondLst>
                                            <p:cond delay="0"/>
                                          </p:stCondLst>
                                        </p:cTn>
                                        <p:tgtEl>
                                          <p:spTgt spid="25"/>
                                        </p:tgtEl>
                                        <p:attrNameLst>
                                          <p:attrName>style.visibility</p:attrName>
                                        </p:attrNameLst>
                                      </p:cBhvr>
                                      <p:to>
                                        <p:strVal val="visible"/>
                                      </p:to>
                                    </p:set>
                                    <p:animEffect transition="in" filter="fade">
                                      <p:cBhvr>
                                        <p:cTn id="29" dur="500"/>
                                        <p:tgtEl>
                                          <p:spTgt spid="25"/>
                                        </p:tgtEl>
                                      </p:cBhvr>
                                    </p:animEffect>
                                  </p:childTnLst>
                                </p:cTn>
                              </p:par>
                              <p:par>
                                <p:cTn id="30" presetID="10" presetClass="entr" presetSubtype="0" fill="hold" nodeType="withEffect">
                                  <p:stCondLst>
                                    <p:cond delay="0"/>
                                  </p:stCondLst>
                                  <p:childTnLst>
                                    <p:set>
                                      <p:cBhvr>
                                        <p:cTn id="31" dur="1" fill="hold">
                                          <p:stCondLst>
                                            <p:cond delay="0"/>
                                          </p:stCondLst>
                                        </p:cTn>
                                        <p:tgtEl>
                                          <p:spTgt spid="24"/>
                                        </p:tgtEl>
                                        <p:attrNameLst>
                                          <p:attrName>style.visibility</p:attrName>
                                        </p:attrNameLst>
                                      </p:cBhvr>
                                      <p:to>
                                        <p:strVal val="visible"/>
                                      </p:to>
                                    </p:set>
                                    <p:animEffect transition="in" filter="fade">
                                      <p:cBhvr>
                                        <p:cTn id="32" dur="500"/>
                                        <p:tgtEl>
                                          <p:spTgt spid="24"/>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26">
                                            <p:txEl>
                                              <p:pRg st="0" end="0"/>
                                            </p:txEl>
                                          </p:spTgt>
                                        </p:tgtEl>
                                        <p:attrNameLst>
                                          <p:attrName>style.visibility</p:attrName>
                                        </p:attrNameLst>
                                      </p:cBhvr>
                                      <p:to>
                                        <p:strVal val="visible"/>
                                      </p:to>
                                    </p:set>
                                    <p:animEffect transition="in" filter="fade">
                                      <p:cBhvr>
                                        <p:cTn id="37" dur="500"/>
                                        <p:tgtEl>
                                          <p:spTgt spid="2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7" grpId="0"/>
      <p:bldP spid="18" grpId="0"/>
    </p:bldLst>
  </p:timing>
</p:sld>
</file>

<file path=ppt/slides/slide5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68847" y="1559050"/>
            <a:ext cx="7909343" cy="923330"/>
          </a:xfrm>
          <a:prstGeom prst="rect">
            <a:avLst/>
          </a:prstGeom>
        </p:spPr>
        <p:txBody>
          <a:bodyPr wrap="square">
            <a:spAutoFit/>
          </a:body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例</a:t>
            </a:r>
            <a:r>
              <a:rPr kumimoji="0" lang="en-US"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5-5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设</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，则</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，故</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为循环矩阵。此时：</a:t>
            </a:r>
          </a:p>
        </p:txBody>
      </p:sp>
      <p:sp>
        <p:nvSpPr>
          <p:cNvPr id="5" name="Rectangle 2"/>
          <p:cNvSpPr>
            <a:spLocks noChangeArrowheads="1"/>
          </p:cNvSpPr>
          <p:nvPr/>
        </p:nvSpPr>
        <p:spPr bwMode="auto">
          <a:xfrm>
            <a:off x="342901" y="133852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1295876" y="1649262"/>
          <a:ext cx="1885950" cy="344059"/>
        </p:xfrm>
        <a:graphic>
          <a:graphicData uri="http://schemas.openxmlformats.org/presentationml/2006/ole">
            <mc:AlternateContent xmlns:mc="http://schemas.openxmlformats.org/markup-compatibility/2006">
              <mc:Choice xmlns:v="urn:schemas-microsoft-com:vml" Requires="v">
                <p:oleObj spid="_x0000_s438274" name="Equation" r:id="rId3" imgW="1409088" imgH="253890" progId="Equation.DSMT4">
                  <p:embed/>
                </p:oleObj>
              </mc:Choice>
              <mc:Fallback>
                <p:oleObj name="Equation" r:id="rId3" imgW="1409088" imgH="25389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95876" y="1649262"/>
                        <a:ext cx="1885950" cy="344059"/>
                      </a:xfrm>
                      <a:prstGeom prst="rect">
                        <a:avLst/>
                      </a:prstGeom>
                      <a:noFill/>
                    </p:spPr>
                  </p:pic>
                </p:oleObj>
              </mc:Fallback>
            </mc:AlternateContent>
          </a:graphicData>
        </a:graphic>
      </p:graphicFrame>
      <p:sp>
        <p:nvSpPr>
          <p:cNvPr id="7" name="Rectangle 4"/>
          <p:cNvSpPr>
            <a:spLocks noChangeArrowheads="1"/>
          </p:cNvSpPr>
          <p:nvPr/>
        </p:nvSpPr>
        <p:spPr bwMode="auto">
          <a:xfrm>
            <a:off x="2754631" y="141246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3722608" y="1637987"/>
          <a:ext cx="4114801" cy="387107"/>
        </p:xfrm>
        <a:graphic>
          <a:graphicData uri="http://schemas.openxmlformats.org/presentationml/2006/ole">
            <mc:AlternateContent xmlns:mc="http://schemas.openxmlformats.org/markup-compatibility/2006">
              <mc:Choice xmlns:v="urn:schemas-microsoft-com:vml" Requires="v">
                <p:oleObj spid="_x0000_s438275" name="Equation" r:id="rId5" imgW="2730500" imgH="254000" progId="Equation.DSMT4">
                  <p:embed/>
                </p:oleObj>
              </mc:Choice>
              <mc:Fallback>
                <p:oleObj name="Equation" r:id="rId5" imgW="2730500" imgH="25400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722608" y="1637987"/>
                        <a:ext cx="4114801" cy="387107"/>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1040130" y="2582862"/>
          <a:ext cx="6480810" cy="381224"/>
        </p:xfrm>
        <a:graphic>
          <a:graphicData uri="http://schemas.openxmlformats.org/presentationml/2006/ole">
            <mc:AlternateContent xmlns:mc="http://schemas.openxmlformats.org/markup-compatibility/2006">
              <mc:Choice xmlns:v="urn:schemas-microsoft-com:vml" Requires="v">
                <p:oleObj spid="_x0000_s438276" name="Equation" r:id="rId7" imgW="4368800" imgH="254000" progId="Equation.DSMT4">
                  <p:embed/>
                </p:oleObj>
              </mc:Choice>
              <mc:Fallback>
                <p:oleObj name="Equation" r:id="rId7" imgW="4368800" imgH="254000"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040130" y="2582862"/>
                        <a:ext cx="6480810" cy="381224"/>
                      </a:xfrm>
                      <a:prstGeom prst="rect">
                        <a:avLst/>
                      </a:prstGeom>
                      <a:noFill/>
                    </p:spPr>
                  </p:pic>
                </p:oleObj>
              </mc:Fallback>
            </mc:AlternateContent>
          </a:graphicData>
        </a:graphic>
      </p:graphicFrame>
      <p:sp>
        <p:nvSpPr>
          <p:cNvPr id="11" name="矩形 10"/>
          <p:cNvSpPr/>
          <p:nvPr/>
        </p:nvSpPr>
        <p:spPr>
          <a:xfrm>
            <a:off x="468848" y="3195109"/>
            <a:ext cx="7541698" cy="923330"/>
          </a:xfrm>
          <a:prstGeom prst="rect">
            <a:avLst/>
          </a:prstGeom>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显见</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与</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之间无公因子，有</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，则</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为循环矩阵。</a:t>
            </a:r>
          </a:p>
        </p:txBody>
      </p:sp>
      <p:graphicFrame>
        <p:nvGraphicFramePr>
          <p:cNvPr id="13" name="对象 12"/>
          <p:cNvGraphicFramePr>
            <a:graphicFrameLocks noChangeAspect="1"/>
          </p:cNvGraphicFramePr>
          <p:nvPr>
            <p:extLst/>
          </p:nvPr>
        </p:nvGraphicFramePr>
        <p:xfrm>
          <a:off x="1040131" y="3332290"/>
          <a:ext cx="825104" cy="289322"/>
        </p:xfrm>
        <a:graphic>
          <a:graphicData uri="http://schemas.openxmlformats.org/presentationml/2006/ole">
            <mc:AlternateContent xmlns:mc="http://schemas.openxmlformats.org/markup-compatibility/2006">
              <mc:Choice xmlns:v="urn:schemas-microsoft-com:vml" Requires="v">
                <p:oleObj spid="_x0000_s438277" name="Equation" r:id="rId9" imgW="736280" imgH="253890" progId="Equation.DSMT4">
                  <p:embed/>
                </p:oleObj>
              </mc:Choice>
              <mc:Fallback>
                <p:oleObj name="Equation" r:id="rId9" imgW="736280" imgH="253890"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040131" y="3332290"/>
                        <a:ext cx="825104" cy="289322"/>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2110945" y="3324955"/>
          <a:ext cx="867998" cy="296657"/>
        </p:xfrm>
        <a:graphic>
          <a:graphicData uri="http://schemas.openxmlformats.org/presentationml/2006/ole">
            <mc:AlternateContent xmlns:mc="http://schemas.openxmlformats.org/markup-compatibility/2006">
              <mc:Choice xmlns:v="urn:schemas-microsoft-com:vml" Requires="v">
                <p:oleObj spid="_x0000_s438278" name="Equation" r:id="rId11" imgW="748975" imgH="253890" progId="Equation.DSMT4">
                  <p:embed/>
                </p:oleObj>
              </mc:Choice>
              <mc:Fallback>
                <p:oleObj name="Equation" r:id="rId11" imgW="748975" imgH="253890" progId="Equation.DSMT4">
                  <p:embed/>
                  <p:pic>
                    <p:nvPicPr>
                      <p:cNvPr id="15" name="对象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110945" y="3324955"/>
                        <a:ext cx="867998" cy="296657"/>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4914900" y="3332290"/>
          <a:ext cx="2060973" cy="361766"/>
        </p:xfrm>
        <a:graphic>
          <a:graphicData uri="http://schemas.openxmlformats.org/presentationml/2006/ole">
            <mc:AlternateContent xmlns:mc="http://schemas.openxmlformats.org/markup-compatibility/2006">
              <mc:Choice xmlns:v="urn:schemas-microsoft-com:vml" Requires="v">
                <p:oleObj spid="_x0000_s438279" name="Equation" r:id="rId13" imgW="1790700" imgH="317500" progId="Equation.DSMT4">
                  <p:embed/>
                </p:oleObj>
              </mc:Choice>
              <mc:Fallback>
                <p:oleObj name="Equation" r:id="rId13" imgW="1790700" imgH="317500" progId="Equation.DSMT4">
                  <p:embed/>
                  <p:pic>
                    <p:nvPicPr>
                      <p:cNvPr id="17" name="对象 1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914900" y="3332290"/>
                        <a:ext cx="2060973" cy="361766"/>
                      </a:xfrm>
                      <a:prstGeom prst="rect">
                        <a:avLst/>
                      </a:prstGeom>
                      <a:noFill/>
                    </p:spPr>
                  </p:pic>
                </p:oleObj>
              </mc:Fallback>
            </mc:AlternateContent>
          </a:graphicData>
        </a:graphic>
      </p:graphicFrame>
      <p:sp>
        <p:nvSpPr>
          <p:cNvPr id="18" name="矩形 17"/>
          <p:cNvSpPr/>
          <p:nvPr/>
        </p:nvSpPr>
        <p:spPr>
          <a:xfrm>
            <a:off x="471011" y="4113562"/>
            <a:ext cx="7539535" cy="507831"/>
          </a:xfrm>
          <a:prstGeom prst="rect">
            <a:avLst/>
          </a:prstGeom>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例</a:t>
            </a:r>
            <a:r>
              <a:rPr kumimoji="0" lang="en-US"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5-6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设</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，则</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p>
        </p:txBody>
      </p:sp>
      <p:graphicFrame>
        <p:nvGraphicFramePr>
          <p:cNvPr id="20" name="对象 19"/>
          <p:cNvGraphicFramePr>
            <a:graphicFrameLocks noChangeAspect="1"/>
          </p:cNvGraphicFramePr>
          <p:nvPr>
            <p:extLst/>
          </p:nvPr>
        </p:nvGraphicFramePr>
        <p:xfrm>
          <a:off x="1452682" y="3996976"/>
          <a:ext cx="1188720" cy="834190"/>
        </p:xfrm>
        <a:graphic>
          <a:graphicData uri="http://schemas.openxmlformats.org/presentationml/2006/ole">
            <mc:AlternateContent xmlns:mc="http://schemas.openxmlformats.org/markup-compatibility/2006">
              <mc:Choice xmlns:v="urn:schemas-microsoft-com:vml" Requires="v">
                <p:oleObj spid="_x0000_s438280" name="Equation" r:id="rId15" imgW="1091726" imgH="761669" progId="Equation.DSMT4">
                  <p:embed/>
                </p:oleObj>
              </mc:Choice>
              <mc:Fallback>
                <p:oleObj name="Equation" r:id="rId15" imgW="1091726" imgH="761669" progId="Equation.DSMT4">
                  <p:embed/>
                  <p:pic>
                    <p:nvPicPr>
                      <p:cNvPr id="20" name="对象 1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452682" y="3996976"/>
                        <a:ext cx="1188720" cy="834190"/>
                      </a:xfrm>
                      <a:prstGeom prst="rect">
                        <a:avLst/>
                      </a:prstGeom>
                      <a:noFill/>
                    </p:spPr>
                  </p:pic>
                </p:oleObj>
              </mc:Fallback>
            </mc:AlternateContent>
          </a:graphicData>
        </a:graphic>
      </p:graphicFrame>
      <p:graphicFrame>
        <p:nvGraphicFramePr>
          <p:cNvPr id="22" name="对象 21"/>
          <p:cNvGraphicFramePr>
            <a:graphicFrameLocks noChangeAspect="1"/>
          </p:cNvGraphicFramePr>
          <p:nvPr>
            <p:extLst/>
          </p:nvPr>
        </p:nvGraphicFramePr>
        <p:xfrm>
          <a:off x="3345418" y="3967612"/>
          <a:ext cx="3375422" cy="892917"/>
        </p:xfrm>
        <a:graphic>
          <a:graphicData uri="http://schemas.openxmlformats.org/presentationml/2006/ole">
            <mc:AlternateContent xmlns:mc="http://schemas.openxmlformats.org/markup-compatibility/2006">
              <mc:Choice xmlns:v="urn:schemas-microsoft-com:vml" Requires="v">
                <p:oleObj spid="_x0000_s438281" name="Equation" r:id="rId17" imgW="3276600" imgH="863600" progId="Equation.DSMT4">
                  <p:embed/>
                </p:oleObj>
              </mc:Choice>
              <mc:Fallback>
                <p:oleObj name="Equation" r:id="rId17" imgW="3276600" imgH="863600" progId="Equation.DSMT4">
                  <p:embed/>
                  <p:pic>
                    <p:nvPicPr>
                      <p:cNvPr id="22" name="对象 2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345418" y="3967612"/>
                        <a:ext cx="3375422" cy="892917"/>
                      </a:xfrm>
                      <a:prstGeom prst="rect">
                        <a:avLst/>
                      </a:prstGeom>
                      <a:noFill/>
                    </p:spPr>
                  </p:pic>
                </p:oleObj>
              </mc:Fallback>
            </mc:AlternateContent>
          </a:graphicData>
        </a:graphic>
      </p:graphicFrame>
      <p:sp>
        <p:nvSpPr>
          <p:cNvPr id="23" name="矩形 22"/>
          <p:cNvSpPr/>
          <p:nvPr/>
        </p:nvSpPr>
        <p:spPr>
          <a:xfrm>
            <a:off x="524569" y="4903103"/>
            <a:ext cx="8069363" cy="923330"/>
          </a:xfrm>
          <a:prstGeom prst="rect">
            <a:avLst/>
          </a:prstGeom>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显见</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与</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存在公因子</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，有</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，则</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为非循环矩阵。</a:t>
            </a:r>
          </a:p>
        </p:txBody>
      </p:sp>
      <p:graphicFrame>
        <p:nvGraphicFramePr>
          <p:cNvPr id="25" name="对象 24"/>
          <p:cNvGraphicFramePr>
            <a:graphicFrameLocks noChangeAspect="1"/>
          </p:cNvGraphicFramePr>
          <p:nvPr>
            <p:extLst/>
          </p:nvPr>
        </p:nvGraphicFramePr>
        <p:xfrm>
          <a:off x="1095852" y="5032338"/>
          <a:ext cx="764024" cy="267905"/>
        </p:xfrm>
        <a:graphic>
          <a:graphicData uri="http://schemas.openxmlformats.org/presentationml/2006/ole">
            <mc:AlternateContent xmlns:mc="http://schemas.openxmlformats.org/markup-compatibility/2006">
              <mc:Choice xmlns:v="urn:schemas-microsoft-com:vml" Requires="v">
                <p:oleObj spid="_x0000_s438282" name="Equation" r:id="rId19" imgW="736280" imgH="253890" progId="Equation.DSMT4">
                  <p:embed/>
                </p:oleObj>
              </mc:Choice>
              <mc:Fallback>
                <p:oleObj name="Equation" r:id="rId19" imgW="736280" imgH="253890" progId="Equation.DSMT4">
                  <p:embed/>
                  <p:pic>
                    <p:nvPicPr>
                      <p:cNvPr id="25" name="对象 2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095852" y="5032338"/>
                        <a:ext cx="764024" cy="267905"/>
                      </a:xfrm>
                      <a:prstGeom prst="rect">
                        <a:avLst/>
                      </a:prstGeom>
                      <a:noFill/>
                    </p:spPr>
                  </p:pic>
                </p:oleObj>
              </mc:Fallback>
            </mc:AlternateContent>
          </a:graphicData>
        </a:graphic>
      </p:graphicFrame>
      <p:graphicFrame>
        <p:nvGraphicFramePr>
          <p:cNvPr id="27" name="对象 26"/>
          <p:cNvGraphicFramePr>
            <a:graphicFrameLocks noChangeAspect="1"/>
          </p:cNvGraphicFramePr>
          <p:nvPr>
            <p:extLst/>
          </p:nvPr>
        </p:nvGraphicFramePr>
        <p:xfrm>
          <a:off x="2166667" y="5032339"/>
          <a:ext cx="826347" cy="282422"/>
        </p:xfrm>
        <a:graphic>
          <a:graphicData uri="http://schemas.openxmlformats.org/presentationml/2006/ole">
            <mc:AlternateContent xmlns:mc="http://schemas.openxmlformats.org/markup-compatibility/2006">
              <mc:Choice xmlns:v="urn:schemas-microsoft-com:vml" Requires="v">
                <p:oleObj spid="_x0000_s438283" name="Equation" r:id="rId20" imgW="748975" imgH="253890" progId="Equation.DSMT4">
                  <p:embed/>
                </p:oleObj>
              </mc:Choice>
              <mc:Fallback>
                <p:oleObj name="Equation" r:id="rId20" imgW="748975" imgH="253890" progId="Equation.DSMT4">
                  <p:embed/>
                  <p:pic>
                    <p:nvPicPr>
                      <p:cNvPr id="27" name="对象 2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166667" y="5032339"/>
                        <a:ext cx="826347" cy="282422"/>
                      </a:xfrm>
                      <a:prstGeom prst="rect">
                        <a:avLst/>
                      </a:prstGeom>
                      <a:noFill/>
                    </p:spPr>
                  </p:pic>
                </p:oleObj>
              </mc:Fallback>
            </mc:AlternateContent>
          </a:graphicData>
        </a:graphic>
      </p:graphicFrame>
      <p:graphicFrame>
        <p:nvGraphicFramePr>
          <p:cNvPr id="29" name="对象 28"/>
          <p:cNvGraphicFramePr>
            <a:graphicFrameLocks noChangeAspect="1"/>
          </p:cNvGraphicFramePr>
          <p:nvPr>
            <p:extLst/>
          </p:nvPr>
        </p:nvGraphicFramePr>
        <p:xfrm>
          <a:off x="4206545" y="5032338"/>
          <a:ext cx="540782" cy="286296"/>
        </p:xfrm>
        <a:graphic>
          <a:graphicData uri="http://schemas.openxmlformats.org/presentationml/2006/ole">
            <mc:AlternateContent xmlns:mc="http://schemas.openxmlformats.org/markup-compatibility/2006">
              <mc:Choice xmlns:v="urn:schemas-microsoft-com:vml" Requires="v">
                <p:oleObj spid="_x0000_s438284" name="Equation" r:id="rId21" imgW="482391" imgH="253890" progId="Equation.DSMT4">
                  <p:embed/>
                </p:oleObj>
              </mc:Choice>
              <mc:Fallback>
                <p:oleObj name="Equation" r:id="rId21" imgW="482391" imgH="253890" progId="Equation.DSMT4">
                  <p:embed/>
                  <p:pic>
                    <p:nvPicPr>
                      <p:cNvPr id="29" name="对象 28"/>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4206545" y="5032338"/>
                        <a:ext cx="540782" cy="286296"/>
                      </a:xfrm>
                      <a:prstGeom prst="rect">
                        <a:avLst/>
                      </a:prstGeom>
                      <a:noFill/>
                    </p:spPr>
                  </p:pic>
                </p:oleObj>
              </mc:Fallback>
            </mc:AlternateContent>
          </a:graphicData>
        </a:graphic>
      </p:graphicFrame>
      <p:graphicFrame>
        <p:nvGraphicFramePr>
          <p:cNvPr id="31" name="对象 30"/>
          <p:cNvGraphicFramePr>
            <a:graphicFrameLocks noChangeAspect="1"/>
          </p:cNvGraphicFramePr>
          <p:nvPr>
            <p:extLst/>
          </p:nvPr>
        </p:nvGraphicFramePr>
        <p:xfrm>
          <a:off x="5278066" y="5015459"/>
          <a:ext cx="1442774" cy="369350"/>
        </p:xfrm>
        <a:graphic>
          <a:graphicData uri="http://schemas.openxmlformats.org/presentationml/2006/ole">
            <mc:AlternateContent xmlns:mc="http://schemas.openxmlformats.org/markup-compatibility/2006">
              <mc:Choice xmlns:v="urn:schemas-microsoft-com:vml" Requires="v">
                <p:oleObj spid="_x0000_s438285" name="Equation" r:id="rId23" imgW="1193800" imgH="304800" progId="Equation.DSMT4">
                  <p:embed/>
                </p:oleObj>
              </mc:Choice>
              <mc:Fallback>
                <p:oleObj name="Equation" r:id="rId23" imgW="1193800" imgH="304800" progId="Equation.DSMT4">
                  <p:embed/>
                  <p:pic>
                    <p:nvPicPr>
                      <p:cNvPr id="31" name="对象 30"/>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5278066" y="5015459"/>
                        <a:ext cx="1442774" cy="369350"/>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系统的进一步讨论</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72B629A-7CE4-4281-8A5B-94BF2B02309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533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1235721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par>
                                <p:cTn id="13" presetID="10" presetClass="entr" presetSubtype="0" fill="hold" nodeType="with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fade">
                                      <p:cBhvr>
                                        <p:cTn id="15" dur="500"/>
                                        <p:tgtEl>
                                          <p:spTgt spid="13"/>
                                        </p:tgtEl>
                                      </p:cBhvr>
                                    </p:animEffect>
                                  </p:childTnLst>
                                </p:cTn>
                              </p:par>
                              <p:par>
                                <p:cTn id="16" presetID="10" presetClass="entr" presetSubtype="0" fill="hold" nodeType="withEffect">
                                  <p:stCondLst>
                                    <p:cond delay="0"/>
                                  </p:stCondLst>
                                  <p:childTnLst>
                                    <p:set>
                                      <p:cBhvr>
                                        <p:cTn id="17" dur="1" fill="hold">
                                          <p:stCondLst>
                                            <p:cond delay="0"/>
                                          </p:stCondLst>
                                        </p:cTn>
                                        <p:tgtEl>
                                          <p:spTgt spid="15"/>
                                        </p:tgtEl>
                                        <p:attrNameLst>
                                          <p:attrName>style.visibility</p:attrName>
                                        </p:attrNameLst>
                                      </p:cBhvr>
                                      <p:to>
                                        <p:strVal val="visible"/>
                                      </p:to>
                                    </p:set>
                                    <p:animEffect transition="in" filter="fade">
                                      <p:cBhvr>
                                        <p:cTn id="18" dur="500"/>
                                        <p:tgtEl>
                                          <p:spTgt spid="15"/>
                                        </p:tgtEl>
                                      </p:cBhvr>
                                    </p:animEffect>
                                  </p:childTnLst>
                                </p:cTn>
                              </p:par>
                              <p:par>
                                <p:cTn id="19" presetID="10" presetClass="entr" presetSubtype="0" fill="hold" nodeType="withEffect">
                                  <p:stCondLst>
                                    <p:cond delay="0"/>
                                  </p:stCondLst>
                                  <p:childTnLst>
                                    <p:set>
                                      <p:cBhvr>
                                        <p:cTn id="20" dur="1" fill="hold">
                                          <p:stCondLst>
                                            <p:cond delay="0"/>
                                          </p:stCondLst>
                                        </p:cTn>
                                        <p:tgtEl>
                                          <p:spTgt spid="17"/>
                                        </p:tgtEl>
                                        <p:attrNameLst>
                                          <p:attrName>style.visibility</p:attrName>
                                        </p:attrNameLst>
                                      </p:cBhvr>
                                      <p:to>
                                        <p:strVal val="visible"/>
                                      </p:to>
                                    </p:set>
                                    <p:animEffect transition="in" filter="fade">
                                      <p:cBhvr>
                                        <p:cTn id="21" dur="500"/>
                                        <p:tgtEl>
                                          <p:spTgt spid="17"/>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8"/>
                                        </p:tgtEl>
                                        <p:attrNameLst>
                                          <p:attrName>style.visibility</p:attrName>
                                        </p:attrNameLst>
                                      </p:cBhvr>
                                      <p:to>
                                        <p:strVal val="visible"/>
                                      </p:to>
                                    </p:set>
                                    <p:animEffect transition="in" filter="fade">
                                      <p:cBhvr>
                                        <p:cTn id="26" dur="500"/>
                                        <p:tgtEl>
                                          <p:spTgt spid="18"/>
                                        </p:tgtEl>
                                      </p:cBhvr>
                                    </p:animEffect>
                                  </p:childTnLst>
                                </p:cTn>
                              </p:par>
                              <p:par>
                                <p:cTn id="27" presetID="10" presetClass="entr" presetSubtype="0" fill="hold" nodeType="withEffect">
                                  <p:stCondLst>
                                    <p:cond delay="0"/>
                                  </p:stCondLst>
                                  <p:childTnLst>
                                    <p:set>
                                      <p:cBhvr>
                                        <p:cTn id="28" dur="1" fill="hold">
                                          <p:stCondLst>
                                            <p:cond delay="0"/>
                                          </p:stCondLst>
                                        </p:cTn>
                                        <p:tgtEl>
                                          <p:spTgt spid="20"/>
                                        </p:tgtEl>
                                        <p:attrNameLst>
                                          <p:attrName>style.visibility</p:attrName>
                                        </p:attrNameLst>
                                      </p:cBhvr>
                                      <p:to>
                                        <p:strVal val="visible"/>
                                      </p:to>
                                    </p:set>
                                    <p:animEffect transition="in" filter="fade">
                                      <p:cBhvr>
                                        <p:cTn id="29" dur="500"/>
                                        <p:tgtEl>
                                          <p:spTgt spid="20"/>
                                        </p:tgtEl>
                                      </p:cBhvr>
                                    </p:animEffect>
                                  </p:childTnLst>
                                </p:cTn>
                              </p:par>
                              <p:par>
                                <p:cTn id="30" presetID="10" presetClass="entr" presetSubtype="0" fill="hold" nodeType="withEffect">
                                  <p:stCondLst>
                                    <p:cond delay="0"/>
                                  </p:stCondLst>
                                  <p:childTnLst>
                                    <p:set>
                                      <p:cBhvr>
                                        <p:cTn id="31" dur="1" fill="hold">
                                          <p:stCondLst>
                                            <p:cond delay="0"/>
                                          </p:stCondLst>
                                        </p:cTn>
                                        <p:tgtEl>
                                          <p:spTgt spid="22"/>
                                        </p:tgtEl>
                                        <p:attrNameLst>
                                          <p:attrName>style.visibility</p:attrName>
                                        </p:attrNameLst>
                                      </p:cBhvr>
                                      <p:to>
                                        <p:strVal val="visible"/>
                                      </p:to>
                                    </p:set>
                                    <p:animEffect transition="in" filter="fade">
                                      <p:cBhvr>
                                        <p:cTn id="32" dur="500"/>
                                        <p:tgtEl>
                                          <p:spTgt spid="22"/>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3"/>
                                        </p:tgtEl>
                                        <p:attrNameLst>
                                          <p:attrName>style.visibility</p:attrName>
                                        </p:attrNameLst>
                                      </p:cBhvr>
                                      <p:to>
                                        <p:strVal val="visible"/>
                                      </p:to>
                                    </p:set>
                                    <p:animEffect transition="in" filter="fade">
                                      <p:cBhvr>
                                        <p:cTn id="37" dur="500"/>
                                        <p:tgtEl>
                                          <p:spTgt spid="23"/>
                                        </p:tgtEl>
                                      </p:cBhvr>
                                    </p:animEffect>
                                  </p:childTnLst>
                                </p:cTn>
                              </p:par>
                              <p:par>
                                <p:cTn id="38" presetID="10" presetClass="entr" presetSubtype="0" fill="hold" nodeType="withEffect">
                                  <p:stCondLst>
                                    <p:cond delay="0"/>
                                  </p:stCondLst>
                                  <p:childTnLst>
                                    <p:set>
                                      <p:cBhvr>
                                        <p:cTn id="39" dur="1" fill="hold">
                                          <p:stCondLst>
                                            <p:cond delay="0"/>
                                          </p:stCondLst>
                                        </p:cTn>
                                        <p:tgtEl>
                                          <p:spTgt spid="25"/>
                                        </p:tgtEl>
                                        <p:attrNameLst>
                                          <p:attrName>style.visibility</p:attrName>
                                        </p:attrNameLst>
                                      </p:cBhvr>
                                      <p:to>
                                        <p:strVal val="visible"/>
                                      </p:to>
                                    </p:set>
                                    <p:animEffect transition="in" filter="fade">
                                      <p:cBhvr>
                                        <p:cTn id="40" dur="500"/>
                                        <p:tgtEl>
                                          <p:spTgt spid="25"/>
                                        </p:tgtEl>
                                      </p:cBhvr>
                                    </p:animEffect>
                                  </p:childTnLst>
                                </p:cTn>
                              </p:par>
                              <p:par>
                                <p:cTn id="41" presetID="10" presetClass="entr" presetSubtype="0" fill="hold" nodeType="withEffect">
                                  <p:stCondLst>
                                    <p:cond delay="0"/>
                                  </p:stCondLst>
                                  <p:childTnLst>
                                    <p:set>
                                      <p:cBhvr>
                                        <p:cTn id="42" dur="1" fill="hold">
                                          <p:stCondLst>
                                            <p:cond delay="0"/>
                                          </p:stCondLst>
                                        </p:cTn>
                                        <p:tgtEl>
                                          <p:spTgt spid="27"/>
                                        </p:tgtEl>
                                        <p:attrNameLst>
                                          <p:attrName>style.visibility</p:attrName>
                                        </p:attrNameLst>
                                      </p:cBhvr>
                                      <p:to>
                                        <p:strVal val="visible"/>
                                      </p:to>
                                    </p:set>
                                    <p:animEffect transition="in" filter="fade">
                                      <p:cBhvr>
                                        <p:cTn id="43" dur="500"/>
                                        <p:tgtEl>
                                          <p:spTgt spid="27"/>
                                        </p:tgtEl>
                                      </p:cBhvr>
                                    </p:animEffect>
                                  </p:childTnLst>
                                </p:cTn>
                              </p:par>
                              <p:par>
                                <p:cTn id="44" presetID="10" presetClass="entr" presetSubtype="0" fill="hold" nodeType="withEffect">
                                  <p:stCondLst>
                                    <p:cond delay="0"/>
                                  </p:stCondLst>
                                  <p:childTnLst>
                                    <p:set>
                                      <p:cBhvr>
                                        <p:cTn id="45" dur="1" fill="hold">
                                          <p:stCondLst>
                                            <p:cond delay="0"/>
                                          </p:stCondLst>
                                        </p:cTn>
                                        <p:tgtEl>
                                          <p:spTgt spid="29"/>
                                        </p:tgtEl>
                                        <p:attrNameLst>
                                          <p:attrName>style.visibility</p:attrName>
                                        </p:attrNameLst>
                                      </p:cBhvr>
                                      <p:to>
                                        <p:strVal val="visible"/>
                                      </p:to>
                                    </p:set>
                                    <p:animEffect transition="in" filter="fade">
                                      <p:cBhvr>
                                        <p:cTn id="46" dur="500"/>
                                        <p:tgtEl>
                                          <p:spTgt spid="29"/>
                                        </p:tgtEl>
                                      </p:cBhvr>
                                    </p:animEffect>
                                  </p:childTnLst>
                                </p:cTn>
                              </p:par>
                              <p:par>
                                <p:cTn id="47" presetID="10" presetClass="entr" presetSubtype="0" fill="hold" nodeType="withEffect">
                                  <p:stCondLst>
                                    <p:cond delay="0"/>
                                  </p:stCondLst>
                                  <p:childTnLst>
                                    <p:set>
                                      <p:cBhvr>
                                        <p:cTn id="48" dur="1" fill="hold">
                                          <p:stCondLst>
                                            <p:cond delay="0"/>
                                          </p:stCondLst>
                                        </p:cTn>
                                        <p:tgtEl>
                                          <p:spTgt spid="31"/>
                                        </p:tgtEl>
                                        <p:attrNameLst>
                                          <p:attrName>style.visibility</p:attrName>
                                        </p:attrNameLst>
                                      </p:cBhvr>
                                      <p:to>
                                        <p:strVal val="visible"/>
                                      </p:to>
                                    </p:set>
                                    <p:animEffect transition="in" filter="fade">
                                      <p:cBhvr>
                                        <p:cTn id="49"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8" grpId="0"/>
      <p:bldP spid="23" grpId="0"/>
    </p:bldLst>
  </p:timing>
</p:sld>
</file>

<file path=ppt/slides/slide5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78306" y="1315083"/>
            <a:ext cx="4573688" cy="507831"/>
          </a:xfrm>
          <a:prstGeom prst="rect">
            <a:avLst/>
          </a:prstGeom>
        </p:spPr>
        <p:txBody>
          <a:bodyPr wrap="non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例</a:t>
            </a:r>
            <a:r>
              <a:rPr kumimoji="0" lang="en-US"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5-7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已知多输入</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多输出系统</a:t>
            </a:r>
            <a:r>
              <a:rPr kumimoji="0" lang="en-US"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a:t>
            </a:r>
            <a:r>
              <a:rPr kumimoji="0" lang="zh-CN"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B</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分别为：</a:t>
            </a:r>
          </a:p>
        </p:txBody>
      </p:sp>
      <p:sp>
        <p:nvSpPr>
          <p:cNvPr id="5" name="Rectangle 2"/>
          <p:cNvSpPr>
            <a:spLocks noChangeArrowheads="1"/>
          </p:cNvSpPr>
          <p:nvPr/>
        </p:nvSpPr>
        <p:spPr bwMode="auto">
          <a:xfrm>
            <a:off x="2308861" y="137026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2731691" y="1946091"/>
          <a:ext cx="1423553" cy="1170044"/>
        </p:xfrm>
        <a:graphic>
          <a:graphicData uri="http://schemas.openxmlformats.org/presentationml/2006/ole">
            <mc:AlternateContent xmlns:mc="http://schemas.openxmlformats.org/markup-compatibility/2006">
              <mc:Choice xmlns:v="urn:schemas-microsoft-com:vml" Requires="v">
                <p:oleObj spid="_x0000_s439298" name="Equation" r:id="rId3" imgW="1384300" imgH="1143000" progId="Equation.DSMT4">
                  <p:embed/>
                </p:oleObj>
              </mc:Choice>
              <mc:Fallback>
                <p:oleObj name="Equation" r:id="rId3" imgW="1384300" imgH="11430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31691" y="1946091"/>
                        <a:ext cx="1423553" cy="1170044"/>
                      </a:xfrm>
                      <a:prstGeom prst="rect">
                        <a:avLst/>
                      </a:prstGeom>
                      <a:noFill/>
                    </p:spPr>
                  </p:pic>
                </p:oleObj>
              </mc:Fallback>
            </mc:AlternateContent>
          </a:graphicData>
        </a:graphic>
      </p:graphicFrame>
      <p:sp>
        <p:nvSpPr>
          <p:cNvPr id="7" name="Rectangle 4"/>
          <p:cNvSpPr>
            <a:spLocks noChangeArrowheads="1"/>
          </p:cNvSpPr>
          <p:nvPr/>
        </p:nvSpPr>
        <p:spPr bwMode="auto">
          <a:xfrm>
            <a:off x="5600701" y="171316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5021086" y="1914229"/>
          <a:ext cx="753482" cy="1174259"/>
        </p:xfrm>
        <a:graphic>
          <a:graphicData uri="http://schemas.openxmlformats.org/presentationml/2006/ole">
            <mc:AlternateContent xmlns:mc="http://schemas.openxmlformats.org/markup-compatibility/2006">
              <mc:Choice xmlns:v="urn:schemas-microsoft-com:vml" Requires="v">
                <p:oleObj spid="_x0000_s439299" name="Equation" r:id="rId5" imgW="736600" imgH="1143000" progId="Equation.DSMT4">
                  <p:embed/>
                </p:oleObj>
              </mc:Choice>
              <mc:Fallback>
                <p:oleObj name="Equation" r:id="rId5" imgW="736600" imgH="114300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21086" y="1914229"/>
                        <a:ext cx="753482" cy="1174259"/>
                      </a:xfrm>
                      <a:prstGeom prst="rect">
                        <a:avLst/>
                      </a:prstGeom>
                      <a:noFill/>
                    </p:spPr>
                  </p:pic>
                </p:oleObj>
              </mc:Fallback>
            </mc:AlternateContent>
          </a:graphicData>
        </a:graphic>
      </p:graphicFrame>
      <p:sp>
        <p:nvSpPr>
          <p:cNvPr id="9" name="矩形 8"/>
          <p:cNvSpPr/>
          <p:nvPr/>
        </p:nvSpPr>
        <p:spPr>
          <a:xfrm>
            <a:off x="229477" y="3182377"/>
            <a:ext cx="7851533" cy="507831"/>
          </a:xfrm>
          <a:prstGeom prst="rect">
            <a:avLst/>
          </a:prstGeom>
        </p:spPr>
        <p:txBody>
          <a:bodyPr wrap="square">
            <a:spAutoFit/>
          </a:bodyPr>
          <a:lstStyle/>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易知</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能控且</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为循环矩阵。其等价的单输入系统为</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，其中：</a:t>
            </a:r>
          </a:p>
        </p:txBody>
      </p:sp>
      <p:graphicFrame>
        <p:nvGraphicFramePr>
          <p:cNvPr id="11" name="对象 10"/>
          <p:cNvGraphicFramePr>
            <a:graphicFrameLocks noChangeAspect="1"/>
          </p:cNvGraphicFramePr>
          <p:nvPr>
            <p:extLst/>
          </p:nvPr>
        </p:nvGraphicFramePr>
        <p:xfrm>
          <a:off x="1017270" y="3283448"/>
          <a:ext cx="697230" cy="342277"/>
        </p:xfrm>
        <a:graphic>
          <a:graphicData uri="http://schemas.openxmlformats.org/presentationml/2006/ole">
            <mc:AlternateContent xmlns:mc="http://schemas.openxmlformats.org/markup-compatibility/2006">
              <mc:Choice xmlns:v="urn:schemas-microsoft-com:vml" Requires="v">
                <p:oleObj spid="_x0000_s439300" name="Equation" r:id="rId7" imgW="520474" imgH="253890" progId="Equation.DSMT4">
                  <p:embed/>
                </p:oleObj>
              </mc:Choice>
              <mc:Fallback>
                <p:oleObj name="Equation" r:id="rId7" imgW="520474" imgH="253890"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017270" y="3283448"/>
                        <a:ext cx="697230" cy="342277"/>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6240780" y="3293131"/>
          <a:ext cx="777377" cy="322910"/>
        </p:xfrm>
        <a:graphic>
          <a:graphicData uri="http://schemas.openxmlformats.org/presentationml/2006/ole">
            <mc:AlternateContent xmlns:mc="http://schemas.openxmlformats.org/markup-compatibility/2006">
              <mc:Choice xmlns:v="urn:schemas-microsoft-com:vml" Requires="v">
                <p:oleObj spid="_x0000_s439301" name="Equation" r:id="rId9" imgW="622030" imgH="253890" progId="Equation.DSMT4">
                  <p:embed/>
                </p:oleObj>
              </mc:Choice>
              <mc:Fallback>
                <p:oleObj name="Equation" r:id="rId9" imgW="622030" imgH="253890"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240780" y="3293131"/>
                        <a:ext cx="777377" cy="322910"/>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2932619" y="3667124"/>
          <a:ext cx="2205990" cy="1323594"/>
        </p:xfrm>
        <a:graphic>
          <a:graphicData uri="http://schemas.openxmlformats.org/presentationml/2006/ole">
            <mc:AlternateContent xmlns:mc="http://schemas.openxmlformats.org/markup-compatibility/2006">
              <mc:Choice xmlns:v="urn:schemas-microsoft-com:vml" Requires="v">
                <p:oleObj spid="_x0000_s439302" name="Equation" r:id="rId11" imgW="2336800" imgH="1397000" progId="Equation.DSMT4">
                  <p:embed/>
                </p:oleObj>
              </mc:Choice>
              <mc:Fallback>
                <p:oleObj name="Equation" r:id="rId11" imgW="2336800" imgH="1397000" progId="Equation.DSMT4">
                  <p:embed/>
                  <p:pic>
                    <p:nvPicPr>
                      <p:cNvPr id="15" name="对象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932619" y="3667124"/>
                        <a:ext cx="2205990" cy="1323594"/>
                      </a:xfrm>
                      <a:prstGeom prst="rect">
                        <a:avLst/>
                      </a:prstGeom>
                      <a:noFill/>
                    </p:spPr>
                  </p:pic>
                </p:oleObj>
              </mc:Fallback>
            </mc:AlternateContent>
          </a:graphicData>
        </a:graphic>
      </p:graphicFrame>
      <p:sp>
        <p:nvSpPr>
          <p:cNvPr id="16" name="矩形 15"/>
          <p:cNvSpPr/>
          <p:nvPr/>
        </p:nvSpPr>
        <p:spPr>
          <a:xfrm>
            <a:off x="278307" y="4890616"/>
            <a:ext cx="8351344" cy="923330"/>
          </a:xfrm>
          <a:prstGeom prst="rect">
            <a:avLst/>
          </a:prstGeom>
        </p:spPr>
        <p:txBody>
          <a:bodyPr wrap="square">
            <a:spAutoFit/>
          </a:bodyPr>
          <a:lstStyle/>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只需满足</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及</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便能保证</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能控。唯有</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，或（和）</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时</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不能控，故有属性</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4</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p>
        </p:txBody>
      </p:sp>
      <p:graphicFrame>
        <p:nvGraphicFramePr>
          <p:cNvPr id="18" name="对象 17"/>
          <p:cNvGraphicFramePr>
            <a:graphicFrameLocks noChangeAspect="1"/>
          </p:cNvGraphicFramePr>
          <p:nvPr>
            <p:extLst/>
          </p:nvPr>
        </p:nvGraphicFramePr>
        <p:xfrm>
          <a:off x="1465422" y="5048431"/>
          <a:ext cx="843439" cy="262890"/>
        </p:xfrm>
        <a:graphic>
          <a:graphicData uri="http://schemas.openxmlformats.org/presentationml/2006/ole">
            <mc:AlternateContent xmlns:mc="http://schemas.openxmlformats.org/markup-compatibility/2006">
              <mc:Choice xmlns:v="urn:schemas-microsoft-com:vml" Requires="v">
                <p:oleObj spid="_x0000_s439303" name="Equation" r:id="rId13" imgW="736600" imgH="228600" progId="Equation.DSMT4">
                  <p:embed/>
                </p:oleObj>
              </mc:Choice>
              <mc:Fallback>
                <p:oleObj name="Equation" r:id="rId13" imgW="736600" imgH="228600" progId="Equation.DSMT4">
                  <p:embed/>
                  <p:pic>
                    <p:nvPicPr>
                      <p:cNvPr id="18" name="对象 1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465422" y="5048431"/>
                        <a:ext cx="843439" cy="262890"/>
                      </a:xfrm>
                      <a:prstGeom prst="rect">
                        <a:avLst/>
                      </a:prstGeom>
                      <a:noFill/>
                    </p:spPr>
                  </p:pic>
                </p:oleObj>
              </mc:Fallback>
            </mc:AlternateContent>
          </a:graphicData>
        </a:graphic>
      </p:graphicFrame>
      <p:graphicFrame>
        <p:nvGraphicFramePr>
          <p:cNvPr id="20" name="对象 19"/>
          <p:cNvGraphicFramePr>
            <a:graphicFrameLocks noChangeAspect="1"/>
          </p:cNvGraphicFramePr>
          <p:nvPr>
            <p:extLst/>
          </p:nvPr>
        </p:nvGraphicFramePr>
        <p:xfrm>
          <a:off x="2541066" y="5030443"/>
          <a:ext cx="608569" cy="280878"/>
        </p:xfrm>
        <a:graphic>
          <a:graphicData uri="http://schemas.openxmlformats.org/presentationml/2006/ole">
            <mc:AlternateContent xmlns:mc="http://schemas.openxmlformats.org/markup-compatibility/2006">
              <mc:Choice xmlns:v="urn:schemas-microsoft-com:vml" Requires="v">
                <p:oleObj spid="_x0000_s439304" name="Equation" r:id="rId15" imgW="495085" imgH="228501" progId="Equation.DSMT4">
                  <p:embed/>
                </p:oleObj>
              </mc:Choice>
              <mc:Fallback>
                <p:oleObj name="Equation" r:id="rId15" imgW="495085" imgH="228501" progId="Equation.DSMT4">
                  <p:embed/>
                  <p:pic>
                    <p:nvPicPr>
                      <p:cNvPr id="20" name="对象 1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541066" y="5030443"/>
                        <a:ext cx="608569" cy="280878"/>
                      </a:xfrm>
                      <a:prstGeom prst="rect">
                        <a:avLst/>
                      </a:prstGeom>
                      <a:noFill/>
                    </p:spPr>
                  </p:pic>
                </p:oleObj>
              </mc:Fallback>
            </mc:AlternateContent>
          </a:graphicData>
        </a:graphic>
      </p:graphicFrame>
      <p:graphicFrame>
        <p:nvGraphicFramePr>
          <p:cNvPr id="22" name="对象 21"/>
          <p:cNvGraphicFramePr>
            <a:graphicFrameLocks noChangeAspect="1"/>
          </p:cNvGraphicFramePr>
          <p:nvPr>
            <p:extLst/>
          </p:nvPr>
        </p:nvGraphicFramePr>
        <p:xfrm>
          <a:off x="4155244" y="5048431"/>
          <a:ext cx="582930" cy="242141"/>
        </p:xfrm>
        <a:graphic>
          <a:graphicData uri="http://schemas.openxmlformats.org/presentationml/2006/ole">
            <mc:AlternateContent xmlns:mc="http://schemas.openxmlformats.org/markup-compatibility/2006">
              <mc:Choice xmlns:v="urn:schemas-microsoft-com:vml" Requires="v">
                <p:oleObj spid="_x0000_s439305" name="Equation" r:id="rId17" imgW="622030" imgH="253890" progId="Equation.DSMT4">
                  <p:embed/>
                </p:oleObj>
              </mc:Choice>
              <mc:Fallback>
                <p:oleObj name="Equation" r:id="rId17" imgW="622030" imgH="253890" progId="Equation.DSMT4">
                  <p:embed/>
                  <p:pic>
                    <p:nvPicPr>
                      <p:cNvPr id="22" name="对象 2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155244" y="5048431"/>
                        <a:ext cx="582930" cy="242141"/>
                      </a:xfrm>
                      <a:prstGeom prst="rect">
                        <a:avLst/>
                      </a:prstGeom>
                      <a:noFill/>
                    </p:spPr>
                  </p:pic>
                </p:oleObj>
              </mc:Fallback>
            </mc:AlternateContent>
          </a:graphicData>
        </a:graphic>
      </p:graphicFrame>
      <p:graphicFrame>
        <p:nvGraphicFramePr>
          <p:cNvPr id="24" name="对象 23"/>
          <p:cNvGraphicFramePr>
            <a:graphicFrameLocks noChangeAspect="1"/>
          </p:cNvGraphicFramePr>
          <p:nvPr>
            <p:extLst/>
          </p:nvPr>
        </p:nvGraphicFramePr>
        <p:xfrm>
          <a:off x="5930690" y="4976195"/>
          <a:ext cx="503316" cy="326475"/>
        </p:xfrm>
        <a:graphic>
          <a:graphicData uri="http://schemas.openxmlformats.org/presentationml/2006/ole">
            <mc:AlternateContent xmlns:mc="http://schemas.openxmlformats.org/markup-compatibility/2006">
              <mc:Choice xmlns:v="urn:schemas-microsoft-com:vml" Requires="v">
                <p:oleObj spid="_x0000_s439306" name="Equation" r:id="rId18" imgW="355446" imgH="228501" progId="Equation.DSMT4">
                  <p:embed/>
                </p:oleObj>
              </mc:Choice>
              <mc:Fallback>
                <p:oleObj name="Equation" r:id="rId18" imgW="355446" imgH="228501" progId="Equation.DSMT4">
                  <p:embed/>
                  <p:pic>
                    <p:nvPicPr>
                      <p:cNvPr id="24" name="对象 2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5930690" y="4976195"/>
                        <a:ext cx="503316" cy="326475"/>
                      </a:xfrm>
                      <a:prstGeom prst="rect">
                        <a:avLst/>
                      </a:prstGeom>
                      <a:noFill/>
                    </p:spPr>
                  </p:pic>
                </p:oleObj>
              </mc:Fallback>
            </mc:AlternateContent>
          </a:graphicData>
        </a:graphic>
      </p:graphicFrame>
      <p:graphicFrame>
        <p:nvGraphicFramePr>
          <p:cNvPr id="26" name="对象 25"/>
          <p:cNvGraphicFramePr>
            <a:graphicFrameLocks noChangeAspect="1"/>
          </p:cNvGraphicFramePr>
          <p:nvPr>
            <p:extLst/>
          </p:nvPr>
        </p:nvGraphicFramePr>
        <p:xfrm>
          <a:off x="7626522" y="4868955"/>
          <a:ext cx="697230" cy="540954"/>
        </p:xfrm>
        <a:graphic>
          <a:graphicData uri="http://schemas.openxmlformats.org/presentationml/2006/ole">
            <mc:AlternateContent xmlns:mc="http://schemas.openxmlformats.org/markup-compatibility/2006">
              <mc:Choice xmlns:v="urn:schemas-microsoft-com:vml" Requires="v">
                <p:oleObj spid="_x0000_s439307" name="Equation" r:id="rId20" imgW="545863" imgH="431613" progId="Equation.DSMT4">
                  <p:embed/>
                </p:oleObj>
              </mc:Choice>
              <mc:Fallback>
                <p:oleObj name="Equation" r:id="rId20" imgW="545863" imgH="431613" progId="Equation.DSMT4">
                  <p:embed/>
                  <p:pic>
                    <p:nvPicPr>
                      <p:cNvPr id="26" name="对象 25"/>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626522" y="4868955"/>
                        <a:ext cx="697230" cy="540954"/>
                      </a:xfrm>
                      <a:prstGeom prst="rect">
                        <a:avLst/>
                      </a:prstGeom>
                      <a:noFill/>
                    </p:spPr>
                  </p:pic>
                </p:oleObj>
              </mc:Fallback>
            </mc:AlternateContent>
          </a:graphicData>
        </a:graphic>
      </p:graphicFrame>
      <p:graphicFrame>
        <p:nvGraphicFramePr>
          <p:cNvPr id="27" name="对象 26"/>
          <p:cNvGraphicFramePr>
            <a:graphicFrameLocks noChangeAspect="1"/>
          </p:cNvGraphicFramePr>
          <p:nvPr>
            <p:extLst/>
          </p:nvPr>
        </p:nvGraphicFramePr>
        <p:xfrm>
          <a:off x="629165" y="5472929"/>
          <a:ext cx="650686" cy="270285"/>
        </p:xfrm>
        <a:graphic>
          <a:graphicData uri="http://schemas.openxmlformats.org/presentationml/2006/ole">
            <mc:AlternateContent xmlns:mc="http://schemas.openxmlformats.org/markup-compatibility/2006">
              <mc:Choice xmlns:v="urn:schemas-microsoft-com:vml" Requires="v">
                <p:oleObj spid="_x0000_s439308" name="Equation" r:id="rId22" imgW="622030" imgH="253890" progId="Equation.DSMT4">
                  <p:embed/>
                </p:oleObj>
              </mc:Choice>
              <mc:Fallback>
                <p:oleObj name="Equation" r:id="rId22" imgW="622030" imgH="253890" progId="Equation.DSMT4">
                  <p:embed/>
                  <p:pic>
                    <p:nvPicPr>
                      <p:cNvPr id="27" name="对象 2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29165" y="5472929"/>
                        <a:ext cx="650686" cy="270285"/>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系统的进一步讨论</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72B629A-7CE4-4281-8A5B-94BF2B02309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534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1748687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par>
                                <p:cTn id="8" presetID="10" presetClass="entr" presetSubtype="0" fill="hold" nodeType="with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fade">
                                      <p:cBhvr>
                                        <p:cTn id="10" dur="500"/>
                                        <p:tgtEl>
                                          <p:spTgt spid="13"/>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15"/>
                                        </p:tgtEl>
                                        <p:attrNameLst>
                                          <p:attrName>style.visibility</p:attrName>
                                        </p:attrNameLst>
                                      </p:cBhvr>
                                      <p:to>
                                        <p:strVal val="visible"/>
                                      </p:to>
                                    </p:set>
                                    <p:animEffect transition="in" filter="fade">
                                      <p:cBhvr>
                                        <p:cTn id="18" dur="500"/>
                                        <p:tgtEl>
                                          <p:spTgt spid="15"/>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6"/>
                                        </p:tgtEl>
                                        <p:attrNameLst>
                                          <p:attrName>style.visibility</p:attrName>
                                        </p:attrNameLst>
                                      </p:cBhvr>
                                      <p:to>
                                        <p:strVal val="visible"/>
                                      </p:to>
                                    </p:set>
                                    <p:animEffect transition="in" filter="fade">
                                      <p:cBhvr>
                                        <p:cTn id="23" dur="500"/>
                                        <p:tgtEl>
                                          <p:spTgt spid="16"/>
                                        </p:tgtEl>
                                      </p:cBhvr>
                                    </p:animEffect>
                                  </p:childTnLst>
                                </p:cTn>
                              </p:par>
                              <p:par>
                                <p:cTn id="24" presetID="10" presetClass="entr" presetSubtype="0" fill="hold" nodeType="withEffect">
                                  <p:stCondLst>
                                    <p:cond delay="0"/>
                                  </p:stCondLst>
                                  <p:childTnLst>
                                    <p:set>
                                      <p:cBhvr>
                                        <p:cTn id="25" dur="1" fill="hold">
                                          <p:stCondLst>
                                            <p:cond delay="0"/>
                                          </p:stCondLst>
                                        </p:cTn>
                                        <p:tgtEl>
                                          <p:spTgt spid="18"/>
                                        </p:tgtEl>
                                        <p:attrNameLst>
                                          <p:attrName>style.visibility</p:attrName>
                                        </p:attrNameLst>
                                      </p:cBhvr>
                                      <p:to>
                                        <p:strVal val="visible"/>
                                      </p:to>
                                    </p:set>
                                    <p:animEffect transition="in" filter="fade">
                                      <p:cBhvr>
                                        <p:cTn id="26" dur="500"/>
                                        <p:tgtEl>
                                          <p:spTgt spid="18"/>
                                        </p:tgtEl>
                                      </p:cBhvr>
                                    </p:animEffect>
                                  </p:childTnLst>
                                </p:cTn>
                              </p:par>
                              <p:par>
                                <p:cTn id="27" presetID="10" presetClass="entr" presetSubtype="0" fill="hold" nodeType="withEffect">
                                  <p:stCondLst>
                                    <p:cond delay="0"/>
                                  </p:stCondLst>
                                  <p:childTnLst>
                                    <p:set>
                                      <p:cBhvr>
                                        <p:cTn id="28" dur="1" fill="hold">
                                          <p:stCondLst>
                                            <p:cond delay="0"/>
                                          </p:stCondLst>
                                        </p:cTn>
                                        <p:tgtEl>
                                          <p:spTgt spid="20"/>
                                        </p:tgtEl>
                                        <p:attrNameLst>
                                          <p:attrName>style.visibility</p:attrName>
                                        </p:attrNameLst>
                                      </p:cBhvr>
                                      <p:to>
                                        <p:strVal val="visible"/>
                                      </p:to>
                                    </p:set>
                                    <p:animEffect transition="in" filter="fade">
                                      <p:cBhvr>
                                        <p:cTn id="29" dur="500"/>
                                        <p:tgtEl>
                                          <p:spTgt spid="20"/>
                                        </p:tgtEl>
                                      </p:cBhvr>
                                    </p:animEffect>
                                  </p:childTnLst>
                                </p:cTn>
                              </p:par>
                              <p:par>
                                <p:cTn id="30" presetID="10" presetClass="entr" presetSubtype="0" fill="hold" nodeType="withEffect">
                                  <p:stCondLst>
                                    <p:cond delay="0"/>
                                  </p:stCondLst>
                                  <p:childTnLst>
                                    <p:set>
                                      <p:cBhvr>
                                        <p:cTn id="31" dur="1" fill="hold">
                                          <p:stCondLst>
                                            <p:cond delay="0"/>
                                          </p:stCondLst>
                                        </p:cTn>
                                        <p:tgtEl>
                                          <p:spTgt spid="22"/>
                                        </p:tgtEl>
                                        <p:attrNameLst>
                                          <p:attrName>style.visibility</p:attrName>
                                        </p:attrNameLst>
                                      </p:cBhvr>
                                      <p:to>
                                        <p:strVal val="visible"/>
                                      </p:to>
                                    </p:set>
                                    <p:animEffect transition="in" filter="fade">
                                      <p:cBhvr>
                                        <p:cTn id="32" dur="500"/>
                                        <p:tgtEl>
                                          <p:spTgt spid="22"/>
                                        </p:tgtEl>
                                      </p:cBhvr>
                                    </p:animEffect>
                                  </p:childTnLst>
                                </p:cTn>
                              </p:par>
                              <p:par>
                                <p:cTn id="33" presetID="10" presetClass="entr" presetSubtype="0" fill="hold" nodeType="withEffect">
                                  <p:stCondLst>
                                    <p:cond delay="0"/>
                                  </p:stCondLst>
                                  <p:childTnLst>
                                    <p:set>
                                      <p:cBhvr>
                                        <p:cTn id="34" dur="1" fill="hold">
                                          <p:stCondLst>
                                            <p:cond delay="0"/>
                                          </p:stCondLst>
                                        </p:cTn>
                                        <p:tgtEl>
                                          <p:spTgt spid="24"/>
                                        </p:tgtEl>
                                        <p:attrNameLst>
                                          <p:attrName>style.visibility</p:attrName>
                                        </p:attrNameLst>
                                      </p:cBhvr>
                                      <p:to>
                                        <p:strVal val="visible"/>
                                      </p:to>
                                    </p:set>
                                    <p:animEffect transition="in" filter="fade">
                                      <p:cBhvr>
                                        <p:cTn id="35" dur="500"/>
                                        <p:tgtEl>
                                          <p:spTgt spid="24"/>
                                        </p:tgtEl>
                                      </p:cBhvr>
                                    </p:animEffect>
                                  </p:childTnLst>
                                </p:cTn>
                              </p:par>
                              <p:par>
                                <p:cTn id="36" presetID="10" presetClass="entr" presetSubtype="0" fill="hold" nodeType="withEffect">
                                  <p:stCondLst>
                                    <p:cond delay="0"/>
                                  </p:stCondLst>
                                  <p:childTnLst>
                                    <p:set>
                                      <p:cBhvr>
                                        <p:cTn id="37" dur="1" fill="hold">
                                          <p:stCondLst>
                                            <p:cond delay="0"/>
                                          </p:stCondLst>
                                        </p:cTn>
                                        <p:tgtEl>
                                          <p:spTgt spid="26"/>
                                        </p:tgtEl>
                                        <p:attrNameLst>
                                          <p:attrName>style.visibility</p:attrName>
                                        </p:attrNameLst>
                                      </p:cBhvr>
                                      <p:to>
                                        <p:strVal val="visible"/>
                                      </p:to>
                                    </p:set>
                                    <p:animEffect transition="in" filter="fade">
                                      <p:cBhvr>
                                        <p:cTn id="38" dur="500"/>
                                        <p:tgtEl>
                                          <p:spTgt spid="26"/>
                                        </p:tgtEl>
                                      </p:cBhvr>
                                    </p:animEffect>
                                  </p:childTnLst>
                                </p:cTn>
                              </p:par>
                              <p:par>
                                <p:cTn id="39" presetID="10" presetClass="entr" presetSubtype="0" fill="hold" nodeType="withEffect">
                                  <p:stCondLst>
                                    <p:cond delay="0"/>
                                  </p:stCondLst>
                                  <p:childTnLst>
                                    <p:set>
                                      <p:cBhvr>
                                        <p:cTn id="40" dur="1" fill="hold">
                                          <p:stCondLst>
                                            <p:cond delay="0"/>
                                          </p:stCondLst>
                                        </p:cTn>
                                        <p:tgtEl>
                                          <p:spTgt spid="27"/>
                                        </p:tgtEl>
                                        <p:attrNameLst>
                                          <p:attrName>style.visibility</p:attrName>
                                        </p:attrNameLst>
                                      </p:cBhvr>
                                      <p:to>
                                        <p:strVal val="visible"/>
                                      </p:to>
                                    </p:set>
                                    <p:animEffect transition="in" filter="fade">
                                      <p:cBhvr>
                                        <p:cTn id="41"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6" grpId="0"/>
    </p:bldLst>
  </p:timing>
</p:sld>
</file>

<file path=ppt/slides/slide5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71948" y="1374591"/>
            <a:ext cx="7483332" cy="507831"/>
          </a:xfrm>
          <a:prstGeom prst="rect">
            <a:avLst/>
          </a:prstGeom>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例</a:t>
            </a:r>
            <a:r>
              <a:rPr kumimoji="0" lang="en-US"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5-8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设</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B</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分别为：</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。易知能控，但</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为非循环阵。</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endPar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endParaRPr>
          </a:p>
        </p:txBody>
      </p:sp>
      <p:sp>
        <p:nvSpPr>
          <p:cNvPr id="5" name="Rectangle 2"/>
          <p:cNvSpPr>
            <a:spLocks noChangeArrowheads="1"/>
          </p:cNvSpPr>
          <p:nvPr/>
        </p:nvSpPr>
        <p:spPr bwMode="auto">
          <a:xfrm>
            <a:off x="1771651" y="198748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2606040" y="1405710"/>
          <a:ext cx="948691" cy="517468"/>
        </p:xfrm>
        <a:graphic>
          <a:graphicData uri="http://schemas.openxmlformats.org/presentationml/2006/ole">
            <mc:AlternateContent xmlns:mc="http://schemas.openxmlformats.org/markup-compatibility/2006">
              <mc:Choice xmlns:v="urn:schemas-microsoft-com:vml" Requires="v">
                <p:oleObj spid="_x0000_s440322" name="Equation" r:id="rId3" imgW="838200" imgH="457200" progId="Equation.DSMT4">
                  <p:embed/>
                </p:oleObj>
              </mc:Choice>
              <mc:Fallback>
                <p:oleObj name="Equation" r:id="rId3" imgW="838200" imgH="4572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06040" y="1405710"/>
                        <a:ext cx="948691" cy="517468"/>
                      </a:xfrm>
                      <a:prstGeom prst="rect">
                        <a:avLst/>
                      </a:prstGeom>
                      <a:noFill/>
                    </p:spPr>
                  </p:pic>
                </p:oleObj>
              </mc:Fallback>
            </mc:AlternateContent>
          </a:graphicData>
        </a:graphic>
      </p:graphicFrame>
      <p:sp>
        <p:nvSpPr>
          <p:cNvPr id="7" name="Rectangle 4"/>
          <p:cNvSpPr>
            <a:spLocks noChangeArrowheads="1"/>
          </p:cNvSpPr>
          <p:nvPr/>
        </p:nvSpPr>
        <p:spPr bwMode="auto">
          <a:xfrm>
            <a:off x="4331971" y="200278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3838575" y="1423126"/>
          <a:ext cx="750078" cy="500052"/>
        </p:xfrm>
        <a:graphic>
          <a:graphicData uri="http://schemas.openxmlformats.org/presentationml/2006/ole">
            <mc:AlternateContent xmlns:mc="http://schemas.openxmlformats.org/markup-compatibility/2006">
              <mc:Choice xmlns:v="urn:schemas-microsoft-com:vml" Requires="v">
                <p:oleObj spid="_x0000_s440323" name="Equation" r:id="rId5" imgW="685800" imgH="457200" progId="Equation.DSMT4">
                  <p:embed/>
                </p:oleObj>
              </mc:Choice>
              <mc:Fallback>
                <p:oleObj name="Equation" r:id="rId5" imgW="685800" imgH="45720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838575" y="1423126"/>
                        <a:ext cx="750078" cy="500052"/>
                      </a:xfrm>
                      <a:prstGeom prst="rect">
                        <a:avLst/>
                      </a:prstGeom>
                      <a:noFill/>
                    </p:spPr>
                  </p:pic>
                </p:oleObj>
              </mc:Fallback>
            </mc:AlternateContent>
          </a:graphicData>
        </a:graphic>
      </p:graphicFrame>
      <p:sp>
        <p:nvSpPr>
          <p:cNvPr id="9" name="矩形 8"/>
          <p:cNvSpPr/>
          <p:nvPr/>
        </p:nvSpPr>
        <p:spPr>
          <a:xfrm>
            <a:off x="471948" y="2141283"/>
            <a:ext cx="7483332" cy="2308324"/>
          </a:xfrm>
          <a:prstGeom prst="rect">
            <a:avLst/>
          </a:prstGeom>
        </p:spPr>
        <p:txBody>
          <a:bodyPr wrap="square">
            <a:spAutoFit/>
          </a:bodyPr>
          <a:lstStyle/>
          <a:p>
            <a:pPr marL="0" marR="0" lvl="0" indent="200025" algn="l" defTabSz="914400" rtl="0" eaLnBrk="1" fontAlgn="auto" latinLnBrk="0" hangingPunct="1">
              <a:lnSpc>
                <a:spcPct val="2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引入任意的状态反馈矩阵如</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，其中</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为任意非零值，其闭环状态阵为</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，其特征值两两相异，故</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为循环矩阵。通常</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的结构应尽可能简单，</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数值尽可能小，便可满足循环性要求。故有属性</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5</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p>
        </p:txBody>
      </p:sp>
      <p:graphicFrame>
        <p:nvGraphicFramePr>
          <p:cNvPr id="11" name="对象 10"/>
          <p:cNvGraphicFramePr>
            <a:graphicFrameLocks noChangeAspect="1"/>
          </p:cNvGraphicFramePr>
          <p:nvPr>
            <p:extLst/>
          </p:nvPr>
        </p:nvGraphicFramePr>
        <p:xfrm>
          <a:off x="3499152" y="2214810"/>
          <a:ext cx="979837" cy="580644"/>
        </p:xfrm>
        <a:graphic>
          <a:graphicData uri="http://schemas.openxmlformats.org/presentationml/2006/ole">
            <mc:AlternateContent xmlns:mc="http://schemas.openxmlformats.org/markup-compatibility/2006">
              <mc:Choice xmlns:v="urn:schemas-microsoft-com:vml" Requires="v">
                <p:oleObj spid="_x0000_s440324" name="Equation" r:id="rId7" imgW="774364" imgH="457002" progId="Equation.DSMT4">
                  <p:embed/>
                </p:oleObj>
              </mc:Choice>
              <mc:Fallback>
                <p:oleObj name="Equation" r:id="rId7" imgW="774364" imgH="457002"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499152" y="2214810"/>
                        <a:ext cx="979837" cy="580644"/>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3554730" y="3443817"/>
          <a:ext cx="333375" cy="312539"/>
        </p:xfrm>
        <a:graphic>
          <a:graphicData uri="http://schemas.openxmlformats.org/presentationml/2006/ole">
            <mc:AlternateContent xmlns:mc="http://schemas.openxmlformats.org/markup-compatibility/2006">
              <mc:Choice xmlns:v="urn:schemas-microsoft-com:vml" Requires="v">
                <p:oleObj spid="_x0000_s440325" name="Equation" r:id="rId9" imgW="152334" imgH="139639" progId="Equation.DSMT4">
                  <p:embed/>
                </p:oleObj>
              </mc:Choice>
              <mc:Fallback>
                <p:oleObj name="Equation" r:id="rId9" imgW="152334" imgH="139639"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554730" y="3443817"/>
                        <a:ext cx="333375" cy="312539"/>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1449705" y="2830681"/>
          <a:ext cx="1525418" cy="478562"/>
        </p:xfrm>
        <a:graphic>
          <a:graphicData uri="http://schemas.openxmlformats.org/presentationml/2006/ole">
            <mc:AlternateContent xmlns:mc="http://schemas.openxmlformats.org/markup-compatibility/2006">
              <mc:Choice xmlns:v="urn:schemas-microsoft-com:vml" Requires="v">
                <p:oleObj spid="_x0000_s440326" name="Equation" r:id="rId11" imgW="1460500" imgH="457200" progId="Equation.DSMT4">
                  <p:embed/>
                </p:oleObj>
              </mc:Choice>
              <mc:Fallback>
                <p:oleObj name="Equation" r:id="rId11" imgW="1460500" imgH="457200" progId="Equation.DSMT4">
                  <p:embed/>
                  <p:pic>
                    <p:nvPicPr>
                      <p:cNvPr id="15" name="对象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449705" y="2830681"/>
                        <a:ext cx="1525418" cy="478562"/>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5191601" y="2348863"/>
          <a:ext cx="333375" cy="312539"/>
        </p:xfrm>
        <a:graphic>
          <a:graphicData uri="http://schemas.openxmlformats.org/presentationml/2006/ole">
            <mc:AlternateContent xmlns:mc="http://schemas.openxmlformats.org/markup-compatibility/2006">
              <mc:Choice xmlns:v="urn:schemas-microsoft-com:vml" Requires="v">
                <p:oleObj spid="_x0000_s440327" name="Equation" r:id="rId13" imgW="152334" imgH="139639" progId="Equation.DSMT4">
                  <p:embed/>
                </p:oleObj>
              </mc:Choice>
              <mc:Fallback>
                <p:oleObj name="Equation" r:id="rId13" imgW="152334" imgH="139639" progId="Equation.DSMT4">
                  <p:embed/>
                  <p:pic>
                    <p:nvPicPr>
                      <p:cNvPr id="16" name="对象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191601" y="2348863"/>
                        <a:ext cx="333375" cy="312539"/>
                      </a:xfrm>
                      <a:prstGeom prst="rect">
                        <a:avLst/>
                      </a:prstGeom>
                      <a:noFill/>
                    </p:spPr>
                  </p:pic>
                </p:oleObj>
              </mc:Fallback>
            </mc:AlternateContent>
          </a:graphicData>
        </a:graphic>
      </p:graphicFrame>
      <p:sp>
        <p:nvSpPr>
          <p:cNvPr id="17" name="Rectangle 12"/>
          <p:cNvSpPr>
            <a:spLocks noChangeArrowheads="1"/>
          </p:cNvSpPr>
          <p:nvPr/>
        </p:nvSpPr>
        <p:spPr bwMode="auto">
          <a:xfrm>
            <a:off x="857251" y="356445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8" name="对象 17"/>
          <p:cNvGraphicFramePr>
            <a:graphicFrameLocks noChangeAspect="1"/>
          </p:cNvGraphicFramePr>
          <p:nvPr>
            <p:extLst/>
          </p:nvPr>
        </p:nvGraphicFramePr>
        <p:xfrm>
          <a:off x="5634990" y="2906580"/>
          <a:ext cx="822960" cy="326764"/>
        </p:xfrm>
        <a:graphic>
          <a:graphicData uri="http://schemas.openxmlformats.org/presentationml/2006/ole">
            <mc:AlternateContent xmlns:mc="http://schemas.openxmlformats.org/markup-compatibility/2006">
              <mc:Choice xmlns:v="urn:schemas-microsoft-com:vml" Requires="v">
                <p:oleObj spid="_x0000_s440328" name="Equation" r:id="rId14" imgW="647419" imgH="253890" progId="Equation.DSMT4">
                  <p:embed/>
                </p:oleObj>
              </mc:Choice>
              <mc:Fallback>
                <p:oleObj name="Equation" r:id="rId14" imgW="647419" imgH="253890" progId="Equation.DSMT4">
                  <p:embed/>
                  <p:pic>
                    <p:nvPicPr>
                      <p:cNvPr id="18" name="对象 1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634990" y="2906580"/>
                        <a:ext cx="822960" cy="326764"/>
                      </a:xfrm>
                      <a:prstGeom prst="rect">
                        <a:avLst/>
                      </a:prstGeom>
                      <a:noFill/>
                    </p:spPr>
                  </p:pic>
                </p:oleObj>
              </mc:Fallback>
            </mc:AlternateContent>
          </a:graphicData>
        </a:graphic>
      </p:graphicFrame>
      <p:graphicFrame>
        <p:nvGraphicFramePr>
          <p:cNvPr id="20" name="对象 19"/>
          <p:cNvGraphicFramePr>
            <a:graphicFrameLocks noChangeAspect="1"/>
          </p:cNvGraphicFramePr>
          <p:nvPr>
            <p:extLst/>
          </p:nvPr>
        </p:nvGraphicFramePr>
        <p:xfrm>
          <a:off x="987742" y="3404062"/>
          <a:ext cx="326708" cy="392049"/>
        </p:xfrm>
        <a:graphic>
          <a:graphicData uri="http://schemas.openxmlformats.org/presentationml/2006/ole">
            <mc:AlternateContent xmlns:mc="http://schemas.openxmlformats.org/markup-compatibility/2006">
              <mc:Choice xmlns:v="urn:schemas-microsoft-com:vml" Requires="v">
                <p:oleObj spid="_x0000_s440329" name="Equation" r:id="rId16" imgW="190500" imgH="228600" progId="Equation.DSMT4">
                  <p:embed/>
                </p:oleObj>
              </mc:Choice>
              <mc:Fallback>
                <p:oleObj name="Equation" r:id="rId16" imgW="190500" imgH="228600" progId="Equation.DSMT4">
                  <p:embed/>
                  <p:pic>
                    <p:nvPicPr>
                      <p:cNvPr id="20" name="对象 1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987742" y="3404062"/>
                        <a:ext cx="326708" cy="392049"/>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系统的进一步讨论</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72B629A-7CE4-4281-8A5B-94BF2B02309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535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0618895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par>
                                <p:cTn id="8" presetID="10" presetClass="entr" presetSubtype="0" fill="hold" nodeType="withEffect">
                                  <p:stCondLst>
                                    <p:cond delay="0"/>
                                  </p:stCondLst>
                                  <p:childTnLst>
                                    <p:set>
                                      <p:cBhvr>
                                        <p:cTn id="9" dur="1" fill="hold">
                                          <p:stCondLst>
                                            <p:cond delay="0"/>
                                          </p:stCondLst>
                                        </p:cTn>
                                        <p:tgtEl>
                                          <p:spTgt spid="16"/>
                                        </p:tgtEl>
                                        <p:attrNameLst>
                                          <p:attrName>style.visibility</p:attrName>
                                        </p:attrNameLst>
                                      </p:cBhvr>
                                      <p:to>
                                        <p:strVal val="visible"/>
                                      </p:to>
                                    </p:set>
                                    <p:animEffect transition="in" filter="fade">
                                      <p:cBhvr>
                                        <p:cTn id="10" dur="500"/>
                                        <p:tgtEl>
                                          <p:spTgt spid="16"/>
                                        </p:tgtEl>
                                      </p:cBhvr>
                                    </p:animEffect>
                                  </p:childTnLst>
                                </p:cTn>
                              </p:par>
                              <p:par>
                                <p:cTn id="11" presetID="10" presetClass="entr" presetSubtype="0" fill="hold" nodeType="withEffect">
                                  <p:stCondLst>
                                    <p:cond delay="0"/>
                                  </p:stCondLst>
                                  <p:childTnLst>
                                    <p:set>
                                      <p:cBhvr>
                                        <p:cTn id="12" dur="1" fill="hold">
                                          <p:stCondLst>
                                            <p:cond delay="0"/>
                                          </p:stCondLst>
                                        </p:cTn>
                                        <p:tgtEl>
                                          <p:spTgt spid="13"/>
                                        </p:tgtEl>
                                        <p:attrNameLst>
                                          <p:attrName>style.visibility</p:attrName>
                                        </p:attrNameLst>
                                      </p:cBhvr>
                                      <p:to>
                                        <p:strVal val="visible"/>
                                      </p:to>
                                    </p:set>
                                    <p:animEffect transition="in" filter="fade">
                                      <p:cBhvr>
                                        <p:cTn id="13" dur="500"/>
                                        <p:tgtEl>
                                          <p:spTgt spid="13"/>
                                        </p:tgtEl>
                                      </p:cBhvr>
                                    </p:animEffect>
                                  </p:childTnLst>
                                </p:cTn>
                              </p:par>
                              <p:par>
                                <p:cTn id="14" presetID="10" presetClass="entr" presetSubtype="0" fill="hold" nodeType="withEffect">
                                  <p:stCondLst>
                                    <p:cond delay="0"/>
                                  </p:stCondLst>
                                  <p:childTnLst>
                                    <p:set>
                                      <p:cBhvr>
                                        <p:cTn id="15" dur="1" fill="hold">
                                          <p:stCondLst>
                                            <p:cond delay="0"/>
                                          </p:stCondLst>
                                        </p:cTn>
                                        <p:tgtEl>
                                          <p:spTgt spid="15"/>
                                        </p:tgtEl>
                                        <p:attrNameLst>
                                          <p:attrName>style.visibility</p:attrName>
                                        </p:attrNameLst>
                                      </p:cBhvr>
                                      <p:to>
                                        <p:strVal val="visible"/>
                                      </p:to>
                                    </p:set>
                                    <p:animEffect transition="in" filter="fade">
                                      <p:cBhvr>
                                        <p:cTn id="16" dur="500"/>
                                        <p:tgtEl>
                                          <p:spTgt spid="15"/>
                                        </p:tgtEl>
                                      </p:cBhvr>
                                    </p:animEffect>
                                  </p:childTnLst>
                                </p:cTn>
                              </p:par>
                              <p:par>
                                <p:cTn id="17" presetID="10" presetClass="entr" presetSubtype="0" fill="hold" nodeType="with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fade">
                                      <p:cBhvr>
                                        <p:cTn id="19" dur="500"/>
                                        <p:tgtEl>
                                          <p:spTgt spid="11"/>
                                        </p:tgtEl>
                                      </p:cBhvr>
                                    </p:animEffect>
                                  </p:childTnLst>
                                </p:cTn>
                              </p:par>
                              <p:par>
                                <p:cTn id="20" presetID="10" presetClass="entr" presetSubtype="0" fill="hold" nodeType="withEffect">
                                  <p:stCondLst>
                                    <p:cond delay="0"/>
                                  </p:stCondLst>
                                  <p:childTnLst>
                                    <p:set>
                                      <p:cBhvr>
                                        <p:cTn id="21" dur="1" fill="hold">
                                          <p:stCondLst>
                                            <p:cond delay="0"/>
                                          </p:stCondLst>
                                        </p:cTn>
                                        <p:tgtEl>
                                          <p:spTgt spid="18"/>
                                        </p:tgtEl>
                                        <p:attrNameLst>
                                          <p:attrName>style.visibility</p:attrName>
                                        </p:attrNameLst>
                                      </p:cBhvr>
                                      <p:to>
                                        <p:strVal val="visible"/>
                                      </p:to>
                                    </p:set>
                                    <p:animEffect transition="in" filter="fade">
                                      <p:cBhvr>
                                        <p:cTn id="22" dur="500"/>
                                        <p:tgtEl>
                                          <p:spTgt spid="18"/>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fade">
                                      <p:cBhvr>
                                        <p:cTn id="25"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5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60070" y="1793147"/>
            <a:ext cx="7715250" cy="923330"/>
          </a:xfrm>
          <a:prstGeom prst="rect">
            <a:avLst/>
          </a:prstGeom>
        </p:spPr>
        <p:txBody>
          <a:bodyPr wrap="square">
            <a:spAutoFit/>
          </a:bodyPr>
          <a:lstStyle/>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按照属性</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4</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，可以此修正的受控对象来进一步化为等价的单输入系统，即保障了</a:t>
            </a:r>
            <a:r>
              <a:rPr kumimoji="0" lang="en-US" altLang="zh-CN" sz="1800" b="0" i="1"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SI</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系统</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的能控性。</a:t>
            </a:r>
          </a:p>
        </p:txBody>
      </p:sp>
      <p:sp>
        <p:nvSpPr>
          <p:cNvPr id="5" name="Rectangle 2"/>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1956451" y="2308301"/>
          <a:ext cx="1472549" cy="339819"/>
        </p:xfrm>
        <a:graphic>
          <a:graphicData uri="http://schemas.openxmlformats.org/presentationml/2006/ole">
            <mc:AlternateContent xmlns:mc="http://schemas.openxmlformats.org/markup-compatibility/2006">
              <mc:Choice xmlns:v="urn:schemas-microsoft-com:vml" Requires="v">
                <p:oleObj spid="_x0000_s441346" name="Equation" r:id="rId3" imgW="1117115" imgH="253890" progId="Equation.DSMT4">
                  <p:embed/>
                </p:oleObj>
              </mc:Choice>
              <mc:Fallback>
                <p:oleObj name="Equation" r:id="rId3" imgW="1117115" imgH="25389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56451" y="2308301"/>
                        <a:ext cx="1472549" cy="339819"/>
                      </a:xfrm>
                      <a:prstGeom prst="rect">
                        <a:avLst/>
                      </a:prstGeom>
                      <a:noFill/>
                    </p:spPr>
                  </p:pic>
                </p:oleObj>
              </mc:Fallback>
            </mc:AlternateContent>
          </a:graphicData>
        </a:graphic>
      </p:graphicFrame>
      <p:sp>
        <p:nvSpPr>
          <p:cNvPr id="7" name="矩形 6"/>
          <p:cNvSpPr/>
          <p:nvPr/>
        </p:nvSpPr>
        <p:spPr>
          <a:xfrm>
            <a:off x="560070" y="2973307"/>
            <a:ext cx="7715250" cy="1754326"/>
          </a:xfrm>
          <a:prstGeom prst="rect">
            <a:avLst/>
          </a:prstGeom>
        </p:spPr>
        <p:txBody>
          <a:bodyPr wrap="square">
            <a:spAutoFit/>
          </a:bodyPr>
          <a:lstStyle/>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于是对非循环的受控对象的极点配置问题需分两步进行：第一步引入</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消去</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的非循环性，显然这不会改变受控对象的能控性，</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是能控矩阵对。第二步再引入单位秩状态反馈矩阵</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来配置极点。对原受控对象来说，总的状态反馈矩阵</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K</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为</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p>
        </p:txBody>
      </p:sp>
      <p:graphicFrame>
        <p:nvGraphicFramePr>
          <p:cNvPr id="9" name="对象 8"/>
          <p:cNvGraphicFramePr>
            <a:graphicFrameLocks noChangeAspect="1"/>
          </p:cNvGraphicFramePr>
          <p:nvPr>
            <p:extLst/>
          </p:nvPr>
        </p:nvGraphicFramePr>
        <p:xfrm>
          <a:off x="7646670" y="3078722"/>
          <a:ext cx="297180" cy="356616"/>
        </p:xfrm>
        <a:graphic>
          <a:graphicData uri="http://schemas.openxmlformats.org/presentationml/2006/ole">
            <mc:AlternateContent xmlns:mc="http://schemas.openxmlformats.org/markup-compatibility/2006">
              <mc:Choice xmlns:v="urn:schemas-microsoft-com:vml" Requires="v">
                <p:oleObj spid="_x0000_s441347" name="Equation" r:id="rId5" imgW="190500" imgH="228600" progId="Equation.DSMT4">
                  <p:embed/>
                </p:oleObj>
              </mc:Choice>
              <mc:Fallback>
                <p:oleObj name="Equation" r:id="rId5" imgW="190500" imgH="22860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46670" y="3078722"/>
                        <a:ext cx="297180" cy="356616"/>
                      </a:xfrm>
                      <a:prstGeom prst="rect">
                        <a:avLst/>
                      </a:prstGeom>
                      <a:noFill/>
                    </p:spPr>
                  </p:pic>
                </p:oleObj>
              </mc:Fallback>
            </mc:AlternateContent>
          </a:graphicData>
        </a:graphic>
      </p:graphicFrame>
      <p:graphicFrame>
        <p:nvGraphicFramePr>
          <p:cNvPr id="11" name="对象 10"/>
          <p:cNvGraphicFramePr>
            <a:graphicFrameLocks noChangeAspect="1"/>
          </p:cNvGraphicFramePr>
          <p:nvPr>
            <p:extLst/>
          </p:nvPr>
        </p:nvGraphicFramePr>
        <p:xfrm>
          <a:off x="6106297" y="3494471"/>
          <a:ext cx="1440180" cy="363410"/>
        </p:xfrm>
        <a:graphic>
          <a:graphicData uri="http://schemas.openxmlformats.org/presentationml/2006/ole">
            <mc:AlternateContent xmlns:mc="http://schemas.openxmlformats.org/markup-compatibility/2006">
              <mc:Choice xmlns:v="urn:schemas-microsoft-com:vml" Requires="v">
                <p:oleObj spid="_x0000_s441348" name="Equation" r:id="rId7" imgW="1015559" imgH="253890" progId="Equation.DSMT4">
                  <p:embed/>
                </p:oleObj>
              </mc:Choice>
              <mc:Fallback>
                <p:oleObj name="Equation" r:id="rId7" imgW="1015559" imgH="253890"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106297" y="3494471"/>
                        <a:ext cx="1440180" cy="363410"/>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5178607" y="3893317"/>
          <a:ext cx="763341" cy="359219"/>
        </p:xfrm>
        <a:graphic>
          <a:graphicData uri="http://schemas.openxmlformats.org/presentationml/2006/ole">
            <mc:AlternateContent xmlns:mc="http://schemas.openxmlformats.org/markup-compatibility/2006">
              <mc:Choice xmlns:v="urn:schemas-microsoft-com:vml" Requires="v">
                <p:oleObj spid="_x0000_s441349" name="Equation" r:id="rId9" imgW="482391" imgH="228501" progId="Equation.DSMT4">
                  <p:embed/>
                </p:oleObj>
              </mc:Choice>
              <mc:Fallback>
                <p:oleObj name="Equation" r:id="rId9" imgW="482391" imgH="228501"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178607" y="3893317"/>
                        <a:ext cx="763341" cy="359219"/>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4197279" y="4345195"/>
          <a:ext cx="1962656" cy="316133"/>
        </p:xfrm>
        <a:graphic>
          <a:graphicData uri="http://schemas.openxmlformats.org/presentationml/2006/ole">
            <mc:AlternateContent xmlns:mc="http://schemas.openxmlformats.org/markup-compatibility/2006">
              <mc:Choice xmlns:v="urn:schemas-microsoft-com:vml" Requires="v">
                <p:oleObj spid="_x0000_s441350" name="Equation" r:id="rId11" imgW="1422400" imgH="228600" progId="Equation.DSMT4">
                  <p:embed/>
                </p:oleObj>
              </mc:Choice>
              <mc:Fallback>
                <p:oleObj name="Equation" r:id="rId11" imgW="1422400" imgH="228600" progId="Equation.DSMT4">
                  <p:embed/>
                  <p:pic>
                    <p:nvPicPr>
                      <p:cNvPr id="15" name="对象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197279" y="4345195"/>
                        <a:ext cx="1962656" cy="316133"/>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系统的进一步讨论</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72B629A-7CE4-4281-8A5B-94BF2B02309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536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9959013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fade">
                                      <p:cBhvr>
                                        <p:cTn id="10" dur="500"/>
                                        <p:tgtEl>
                                          <p:spTgt spid="11"/>
                                        </p:tgtEl>
                                      </p:cBhvr>
                                    </p:animEffect>
                                  </p:childTnLst>
                                </p:cTn>
                              </p:par>
                              <p:par>
                                <p:cTn id="11" presetID="10" presetClass="entr" presetSubtype="0"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par>
                                <p:cTn id="14" presetID="10" presetClass="entr" presetSubtype="0" fill="hold" nodeType="withEffect">
                                  <p:stCondLst>
                                    <p:cond delay="0"/>
                                  </p:stCondLst>
                                  <p:childTnLst>
                                    <p:set>
                                      <p:cBhvr>
                                        <p:cTn id="15" dur="1" fill="hold">
                                          <p:stCondLst>
                                            <p:cond delay="0"/>
                                          </p:stCondLst>
                                        </p:cTn>
                                        <p:tgtEl>
                                          <p:spTgt spid="13"/>
                                        </p:tgtEl>
                                        <p:attrNameLst>
                                          <p:attrName>style.visibility</p:attrName>
                                        </p:attrNameLst>
                                      </p:cBhvr>
                                      <p:to>
                                        <p:strVal val="visible"/>
                                      </p:to>
                                    </p:set>
                                    <p:animEffect transition="in" filter="fade">
                                      <p:cBhvr>
                                        <p:cTn id="16" dur="500"/>
                                        <p:tgtEl>
                                          <p:spTgt spid="13"/>
                                        </p:tgtEl>
                                      </p:cBhvr>
                                    </p:animEffect>
                                  </p:childTnLst>
                                </p:cTn>
                              </p:par>
                              <p:par>
                                <p:cTn id="17" presetID="10" presetClass="entr" presetSubtype="0" fill="hold" nodeType="with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fade">
                                      <p:cBhvr>
                                        <p:cTn id="19"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5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27921" y="1559481"/>
            <a:ext cx="3743332"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2.</a:t>
            </a:r>
            <a:r>
              <a:rPr kumimoji="0" lang="zh-CN" altLang="zh-CN" sz="1800" b="1"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多输入</a:t>
            </a:r>
            <a:r>
              <a:rPr kumimoji="0" lang="en-US" altLang="zh-CN" sz="1800" b="1"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a:t>
            </a:r>
            <a:r>
              <a:rPr kumimoji="0" lang="zh-CN" altLang="zh-CN" sz="1800" b="1"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多输出系统极点配置定理</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5" name="矩形 4"/>
          <p:cNvSpPr/>
          <p:nvPr/>
        </p:nvSpPr>
        <p:spPr>
          <a:xfrm>
            <a:off x="832247" y="1972188"/>
            <a:ext cx="7600950" cy="923330"/>
          </a:xfrm>
          <a:prstGeom prst="rect">
            <a:avLst/>
          </a:prstGeom>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定理</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：若受控对象</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能控，则通过线性状态反馈</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可对的</a:t>
            </a:r>
            <a:endPar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特征值任意配置，式中</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K</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为</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实常矩阵。</a:t>
            </a:r>
          </a:p>
        </p:txBody>
      </p:sp>
      <p:graphicFrame>
        <p:nvGraphicFramePr>
          <p:cNvPr id="7" name="对象 6"/>
          <p:cNvGraphicFramePr>
            <a:graphicFrameLocks noChangeAspect="1"/>
          </p:cNvGraphicFramePr>
          <p:nvPr>
            <p:extLst/>
          </p:nvPr>
        </p:nvGraphicFramePr>
        <p:xfrm>
          <a:off x="2801778" y="2088910"/>
          <a:ext cx="685801" cy="289322"/>
        </p:xfrm>
        <a:graphic>
          <a:graphicData uri="http://schemas.openxmlformats.org/presentationml/2006/ole">
            <mc:AlternateContent xmlns:mc="http://schemas.openxmlformats.org/markup-compatibility/2006">
              <mc:Choice xmlns:v="urn:schemas-microsoft-com:vml" Requires="v">
                <p:oleObj spid="_x0000_s442370" name="Equation" r:id="rId3" imgW="596641" imgH="253890" progId="Equation.DSMT4">
                  <p:embed/>
                </p:oleObj>
              </mc:Choice>
              <mc:Fallback>
                <p:oleObj name="Equation" r:id="rId3" imgW="596641" imgH="253890"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01778" y="2088910"/>
                        <a:ext cx="685801" cy="289322"/>
                      </a:xfrm>
                      <a:prstGeom prst="rect">
                        <a:avLst/>
                      </a:prstGeom>
                      <a:noFill/>
                    </p:spPr>
                  </p:pic>
                </p:oleObj>
              </mc:Fallback>
            </mc:AlternateContent>
          </a:graphicData>
        </a:graphic>
      </p:graphicFrame>
      <p:graphicFrame>
        <p:nvGraphicFramePr>
          <p:cNvPr id="9" name="对象 8"/>
          <p:cNvGraphicFramePr>
            <a:graphicFrameLocks noChangeAspect="1"/>
          </p:cNvGraphicFramePr>
          <p:nvPr>
            <p:extLst/>
          </p:nvPr>
        </p:nvGraphicFramePr>
        <p:xfrm>
          <a:off x="6309360" y="2104528"/>
          <a:ext cx="937260" cy="258086"/>
        </p:xfrm>
        <a:graphic>
          <a:graphicData uri="http://schemas.openxmlformats.org/presentationml/2006/ole">
            <mc:AlternateContent xmlns:mc="http://schemas.openxmlformats.org/markup-compatibility/2006">
              <mc:Choice xmlns:v="urn:schemas-microsoft-com:vml" Requires="v">
                <p:oleObj spid="_x0000_s442371" name="Equation" r:id="rId5" imgW="660113" imgH="177723" progId="Equation.DSMT4">
                  <p:embed/>
                </p:oleObj>
              </mc:Choice>
              <mc:Fallback>
                <p:oleObj name="Equation" r:id="rId5" imgW="660113" imgH="177723"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09360" y="2104528"/>
                        <a:ext cx="937260" cy="258086"/>
                      </a:xfrm>
                      <a:prstGeom prst="rect">
                        <a:avLst/>
                      </a:prstGeom>
                      <a:noFill/>
                    </p:spPr>
                  </p:pic>
                </p:oleObj>
              </mc:Fallback>
            </mc:AlternateContent>
          </a:graphicData>
        </a:graphic>
      </p:graphicFrame>
      <p:graphicFrame>
        <p:nvGraphicFramePr>
          <p:cNvPr id="11" name="对象 10"/>
          <p:cNvGraphicFramePr>
            <a:graphicFrameLocks noChangeAspect="1"/>
          </p:cNvGraphicFramePr>
          <p:nvPr>
            <p:extLst/>
          </p:nvPr>
        </p:nvGraphicFramePr>
        <p:xfrm>
          <a:off x="8022665" y="2104527"/>
          <a:ext cx="669213" cy="277981"/>
        </p:xfrm>
        <a:graphic>
          <a:graphicData uri="http://schemas.openxmlformats.org/presentationml/2006/ole">
            <mc:AlternateContent xmlns:mc="http://schemas.openxmlformats.org/markup-compatibility/2006">
              <mc:Choice xmlns:v="urn:schemas-microsoft-com:vml" Requires="v">
                <p:oleObj spid="_x0000_s442372" name="Equation" r:id="rId7" imgW="622030" imgH="253890" progId="Equation.DSMT4">
                  <p:embed/>
                </p:oleObj>
              </mc:Choice>
              <mc:Fallback>
                <p:oleObj name="Equation" r:id="rId7" imgW="622030" imgH="253890"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022665" y="2104527"/>
                        <a:ext cx="669213" cy="277981"/>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3487579" y="2581416"/>
          <a:ext cx="515862" cy="243602"/>
        </p:xfrm>
        <a:graphic>
          <a:graphicData uri="http://schemas.openxmlformats.org/presentationml/2006/ole">
            <mc:AlternateContent xmlns:mc="http://schemas.openxmlformats.org/markup-compatibility/2006">
              <mc:Choice xmlns:v="urn:schemas-microsoft-com:vml" Requires="v">
                <p:oleObj spid="_x0000_s442373" name="Equation" r:id="rId9" imgW="342603" imgH="164957" progId="Equation.DSMT4">
                  <p:embed/>
                </p:oleObj>
              </mc:Choice>
              <mc:Fallback>
                <p:oleObj name="Equation" r:id="rId9" imgW="342603" imgH="164957"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487579" y="2581416"/>
                        <a:ext cx="515862" cy="243602"/>
                      </a:xfrm>
                      <a:prstGeom prst="rect">
                        <a:avLst/>
                      </a:prstGeom>
                      <a:noFill/>
                    </p:spPr>
                  </p:pic>
                </p:oleObj>
              </mc:Fallback>
            </mc:AlternateContent>
          </a:graphicData>
        </a:graphic>
      </p:graphicFrame>
      <p:sp>
        <p:nvSpPr>
          <p:cNvPr id="16" name="矩形 15"/>
          <p:cNvSpPr/>
          <p:nvPr/>
        </p:nvSpPr>
        <p:spPr>
          <a:xfrm>
            <a:off x="832246" y="3204190"/>
            <a:ext cx="6002894" cy="507831"/>
          </a:xfrm>
          <a:prstGeom prst="rect">
            <a:avLst/>
          </a:prstGeom>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证</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若</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为非循环矩阵，先引入</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，使得：</a:t>
            </a:r>
          </a:p>
        </p:txBody>
      </p:sp>
      <p:sp>
        <p:nvSpPr>
          <p:cNvPr id="17" name="Rectangle 12"/>
          <p:cNvSpPr>
            <a:spLocks noChangeArrowheads="1"/>
          </p:cNvSpPr>
          <p:nvPr/>
        </p:nvSpPr>
        <p:spPr bwMode="auto">
          <a:xfrm>
            <a:off x="4549141" y="336663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8" name="对象 17"/>
          <p:cNvGraphicFramePr>
            <a:graphicFrameLocks noChangeAspect="1"/>
          </p:cNvGraphicFramePr>
          <p:nvPr>
            <p:extLst/>
          </p:nvPr>
        </p:nvGraphicFramePr>
        <p:xfrm>
          <a:off x="4082161" y="3299547"/>
          <a:ext cx="1125107" cy="350683"/>
        </p:xfrm>
        <a:graphic>
          <a:graphicData uri="http://schemas.openxmlformats.org/presentationml/2006/ole">
            <mc:AlternateContent xmlns:mc="http://schemas.openxmlformats.org/markup-compatibility/2006">
              <mc:Choice xmlns:v="urn:schemas-microsoft-com:vml" Requires="v">
                <p:oleObj spid="_x0000_s442374" name="Equation" r:id="rId11" imgW="736600" imgH="228600" progId="Equation.DSMT4">
                  <p:embed/>
                </p:oleObj>
              </mc:Choice>
              <mc:Fallback>
                <p:oleObj name="Equation" r:id="rId11" imgW="736600" imgH="228600" progId="Equation.DSMT4">
                  <p:embed/>
                  <p:pic>
                    <p:nvPicPr>
                      <p:cNvPr id="18" name="对象 1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082161" y="3299547"/>
                        <a:ext cx="1125107" cy="350683"/>
                      </a:xfrm>
                      <a:prstGeom prst="rect">
                        <a:avLst/>
                      </a:prstGeom>
                      <a:noFill/>
                    </p:spPr>
                  </p:pic>
                </p:oleObj>
              </mc:Fallback>
            </mc:AlternateContent>
          </a:graphicData>
        </a:graphic>
      </p:graphicFrame>
      <p:sp>
        <p:nvSpPr>
          <p:cNvPr id="19" name="Rectangle 14"/>
          <p:cNvSpPr>
            <a:spLocks noChangeArrowheads="1"/>
          </p:cNvSpPr>
          <p:nvPr/>
        </p:nvSpPr>
        <p:spPr bwMode="auto">
          <a:xfrm>
            <a:off x="2497947" y="392934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0" name="对象 19"/>
          <p:cNvGraphicFramePr>
            <a:graphicFrameLocks noChangeAspect="1"/>
          </p:cNvGraphicFramePr>
          <p:nvPr>
            <p:extLst/>
          </p:nvPr>
        </p:nvGraphicFramePr>
        <p:xfrm>
          <a:off x="3297003" y="3939092"/>
          <a:ext cx="1844146" cy="363445"/>
        </p:xfrm>
        <a:graphic>
          <a:graphicData uri="http://schemas.openxmlformats.org/presentationml/2006/ole">
            <mc:AlternateContent xmlns:mc="http://schemas.openxmlformats.org/markup-compatibility/2006">
              <mc:Choice xmlns:v="urn:schemas-microsoft-com:vml" Requires="v">
                <p:oleObj spid="_x0000_s442375" name="Equation" r:id="rId13" imgW="1307532" imgH="253890" progId="Equation.DSMT4">
                  <p:embed/>
                </p:oleObj>
              </mc:Choice>
              <mc:Fallback>
                <p:oleObj name="Equation" r:id="rId13" imgW="1307532" imgH="253890" progId="Equation.DSMT4">
                  <p:embed/>
                  <p:pic>
                    <p:nvPicPr>
                      <p:cNvPr id="20" name="对象 1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297003" y="3939092"/>
                        <a:ext cx="1844146" cy="363445"/>
                      </a:xfrm>
                      <a:prstGeom prst="rect">
                        <a:avLst/>
                      </a:prstGeom>
                      <a:noFill/>
                    </p:spPr>
                  </p:pic>
                </p:oleObj>
              </mc:Fallback>
            </mc:AlternateContent>
          </a:graphicData>
        </a:graphic>
      </p:graphicFrame>
      <p:sp>
        <p:nvSpPr>
          <p:cNvPr id="21" name="矩形 20"/>
          <p:cNvSpPr/>
          <p:nvPr/>
        </p:nvSpPr>
        <p:spPr>
          <a:xfrm>
            <a:off x="7200855" y="3828160"/>
            <a:ext cx="1308371" cy="507831"/>
          </a:xfrm>
          <a:prstGeom prst="rect">
            <a:avLst/>
          </a:prstGeom>
        </p:spPr>
        <p:txBody>
          <a:bodyPr wrap="none">
            <a:spAutoFit/>
          </a:bodyPr>
          <a:lstStyle/>
          <a:p>
            <a:pPr marL="0" marR="0" lvl="0" indent="200025" algn="r" defTabSz="914400" rtl="0" eaLnBrk="1" fontAlgn="auto" latinLnBrk="1" hangingPunct="1">
              <a:lnSpc>
                <a:spcPct val="150000"/>
              </a:lnSpc>
              <a:spcBef>
                <a:spcPts val="0"/>
              </a:spcBef>
              <a:spcAft>
                <a:spcPts val="0"/>
              </a:spcAft>
              <a:buClrTx/>
              <a:buSzTx/>
              <a:buFontTx/>
              <a:buNone/>
              <a:tabLst/>
              <a:defRPr/>
            </a:pPr>
            <a:r>
              <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5-38</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p>
        </p:txBody>
      </p:sp>
      <p:sp>
        <p:nvSpPr>
          <p:cNvPr id="22" name="矩形 21"/>
          <p:cNvSpPr/>
          <p:nvPr/>
        </p:nvSpPr>
        <p:spPr>
          <a:xfrm>
            <a:off x="855107" y="4625557"/>
            <a:ext cx="7676979" cy="923330"/>
          </a:xfrm>
          <a:prstGeom prst="rect">
            <a:avLst/>
          </a:prstGeom>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式中</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是循环的。因为</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能控，所以</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也能控，因而存在一个</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维实向量</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，使得</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也能控。</a:t>
            </a:r>
          </a:p>
        </p:txBody>
      </p:sp>
      <p:graphicFrame>
        <p:nvGraphicFramePr>
          <p:cNvPr id="24" name="对象 23"/>
          <p:cNvGraphicFramePr>
            <a:graphicFrameLocks noChangeAspect="1"/>
          </p:cNvGraphicFramePr>
          <p:nvPr>
            <p:extLst/>
          </p:nvPr>
        </p:nvGraphicFramePr>
        <p:xfrm>
          <a:off x="1417547" y="4751025"/>
          <a:ext cx="1090843" cy="324656"/>
        </p:xfrm>
        <a:graphic>
          <a:graphicData uri="http://schemas.openxmlformats.org/presentationml/2006/ole">
            <mc:AlternateContent xmlns:mc="http://schemas.openxmlformats.org/markup-compatibility/2006">
              <mc:Choice xmlns:v="urn:schemas-microsoft-com:vml" Requires="v">
                <p:oleObj spid="_x0000_s442376" name="Equation" r:id="rId15" imgW="799753" imgH="241195" progId="Equation.DSMT4">
                  <p:embed/>
                </p:oleObj>
              </mc:Choice>
              <mc:Fallback>
                <p:oleObj name="Equation" r:id="rId15" imgW="799753" imgH="241195" progId="Equation.DSMT4">
                  <p:embed/>
                  <p:pic>
                    <p:nvPicPr>
                      <p:cNvPr id="24" name="对象 2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417547" y="4751025"/>
                        <a:ext cx="1090843" cy="324656"/>
                      </a:xfrm>
                      <a:prstGeom prst="rect">
                        <a:avLst/>
                      </a:prstGeom>
                      <a:noFill/>
                    </p:spPr>
                  </p:pic>
                </p:oleObj>
              </mc:Fallback>
            </mc:AlternateContent>
          </a:graphicData>
        </a:graphic>
      </p:graphicFrame>
      <p:graphicFrame>
        <p:nvGraphicFramePr>
          <p:cNvPr id="26" name="对象 25"/>
          <p:cNvGraphicFramePr>
            <a:graphicFrameLocks noChangeAspect="1"/>
          </p:cNvGraphicFramePr>
          <p:nvPr>
            <p:extLst/>
          </p:nvPr>
        </p:nvGraphicFramePr>
        <p:xfrm>
          <a:off x="4135472" y="4790203"/>
          <a:ext cx="552233" cy="246299"/>
        </p:xfrm>
        <a:graphic>
          <a:graphicData uri="http://schemas.openxmlformats.org/presentationml/2006/ole">
            <mc:AlternateContent xmlns:mc="http://schemas.openxmlformats.org/markup-compatibility/2006">
              <mc:Choice xmlns:v="urn:schemas-microsoft-com:vml" Requires="v">
                <p:oleObj spid="_x0000_s442377" name="Equation" r:id="rId17" imgW="520474" imgH="253890" progId="Equation.DSMT4">
                  <p:embed/>
                </p:oleObj>
              </mc:Choice>
              <mc:Fallback>
                <p:oleObj name="Equation" r:id="rId17" imgW="520474" imgH="253890" progId="Equation.DSMT4">
                  <p:embed/>
                  <p:pic>
                    <p:nvPicPr>
                      <p:cNvPr id="26" name="对象 2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135472" y="4790203"/>
                        <a:ext cx="552233" cy="246299"/>
                      </a:xfrm>
                      <a:prstGeom prst="rect">
                        <a:avLst/>
                      </a:prstGeom>
                      <a:noFill/>
                    </p:spPr>
                  </p:pic>
                </p:oleObj>
              </mc:Fallback>
            </mc:AlternateContent>
          </a:graphicData>
        </a:graphic>
      </p:graphicFrame>
      <p:graphicFrame>
        <p:nvGraphicFramePr>
          <p:cNvPr id="28" name="对象 27"/>
          <p:cNvGraphicFramePr>
            <a:graphicFrameLocks noChangeAspect="1"/>
          </p:cNvGraphicFramePr>
          <p:nvPr>
            <p:extLst/>
          </p:nvPr>
        </p:nvGraphicFramePr>
        <p:xfrm>
          <a:off x="5806082" y="4741211"/>
          <a:ext cx="617935" cy="325820"/>
        </p:xfrm>
        <a:graphic>
          <a:graphicData uri="http://schemas.openxmlformats.org/presentationml/2006/ole">
            <mc:AlternateContent xmlns:mc="http://schemas.openxmlformats.org/markup-compatibility/2006">
              <mc:Choice xmlns:v="urn:schemas-microsoft-com:vml" Requires="v">
                <p:oleObj spid="_x0000_s442378" name="Equation" r:id="rId19" imgW="520474" imgH="279279" progId="Equation.DSMT4">
                  <p:embed/>
                </p:oleObj>
              </mc:Choice>
              <mc:Fallback>
                <p:oleObj name="Equation" r:id="rId19" imgW="520474" imgH="279279" progId="Equation.DSMT4">
                  <p:embed/>
                  <p:pic>
                    <p:nvPicPr>
                      <p:cNvPr id="28" name="对象 2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806082" y="4741211"/>
                        <a:ext cx="617935" cy="325820"/>
                      </a:xfrm>
                      <a:prstGeom prst="rect">
                        <a:avLst/>
                      </a:prstGeom>
                      <a:noFill/>
                    </p:spPr>
                  </p:pic>
                </p:oleObj>
              </mc:Fallback>
            </mc:AlternateContent>
          </a:graphicData>
        </a:graphic>
      </p:graphicFrame>
      <p:graphicFrame>
        <p:nvGraphicFramePr>
          <p:cNvPr id="30" name="对象 29"/>
          <p:cNvGraphicFramePr>
            <a:graphicFrameLocks noChangeAspect="1"/>
          </p:cNvGraphicFramePr>
          <p:nvPr>
            <p:extLst/>
          </p:nvPr>
        </p:nvGraphicFramePr>
        <p:xfrm>
          <a:off x="1406247" y="5169776"/>
          <a:ext cx="422196" cy="268670"/>
        </p:xfrm>
        <a:graphic>
          <a:graphicData uri="http://schemas.openxmlformats.org/presentationml/2006/ole">
            <mc:AlternateContent xmlns:mc="http://schemas.openxmlformats.org/markup-compatibility/2006">
              <mc:Choice xmlns:v="urn:schemas-microsoft-com:vml" Requires="v">
                <p:oleObj spid="_x0000_s442379" name="Equation" r:id="rId21" imgW="317225" imgH="203024" progId="Equation.DSMT4">
                  <p:embed/>
                </p:oleObj>
              </mc:Choice>
              <mc:Fallback>
                <p:oleObj name="Equation" r:id="rId21" imgW="317225" imgH="203024" progId="Equation.DSMT4">
                  <p:embed/>
                  <p:pic>
                    <p:nvPicPr>
                      <p:cNvPr id="30" name="对象 29"/>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1406247" y="5169776"/>
                        <a:ext cx="422196" cy="268670"/>
                      </a:xfrm>
                      <a:prstGeom prst="rect">
                        <a:avLst/>
                      </a:prstGeom>
                      <a:noFill/>
                    </p:spPr>
                  </p:pic>
                </p:oleObj>
              </mc:Fallback>
            </mc:AlternateContent>
          </a:graphicData>
        </a:graphic>
      </p:graphicFrame>
      <p:graphicFrame>
        <p:nvGraphicFramePr>
          <p:cNvPr id="32" name="对象 31"/>
          <p:cNvGraphicFramePr>
            <a:graphicFrameLocks noChangeAspect="1"/>
          </p:cNvGraphicFramePr>
          <p:nvPr>
            <p:extLst/>
          </p:nvPr>
        </p:nvGraphicFramePr>
        <p:xfrm>
          <a:off x="2801778" y="5162632"/>
          <a:ext cx="266314" cy="282959"/>
        </p:xfrm>
        <a:graphic>
          <a:graphicData uri="http://schemas.openxmlformats.org/presentationml/2006/ole">
            <mc:AlternateContent xmlns:mc="http://schemas.openxmlformats.org/markup-compatibility/2006">
              <mc:Choice xmlns:v="urn:schemas-microsoft-com:vml" Requires="v">
                <p:oleObj spid="_x0000_s442380" name="Equation" r:id="rId23" imgW="152268" imgH="164957" progId="Equation.DSMT4">
                  <p:embed/>
                </p:oleObj>
              </mc:Choice>
              <mc:Fallback>
                <p:oleObj name="Equation" r:id="rId23" imgW="152268" imgH="164957" progId="Equation.DSMT4">
                  <p:embed/>
                  <p:pic>
                    <p:nvPicPr>
                      <p:cNvPr id="32" name="对象 31"/>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2801778" y="5162632"/>
                        <a:ext cx="266314" cy="282959"/>
                      </a:xfrm>
                      <a:prstGeom prst="rect">
                        <a:avLst/>
                      </a:prstGeom>
                      <a:noFill/>
                    </p:spPr>
                  </p:pic>
                </p:oleObj>
              </mc:Fallback>
            </mc:AlternateContent>
          </a:graphicData>
        </a:graphic>
      </p:graphicFrame>
      <p:graphicFrame>
        <p:nvGraphicFramePr>
          <p:cNvPr id="34" name="对象 33"/>
          <p:cNvGraphicFramePr>
            <a:graphicFrameLocks noChangeAspect="1"/>
          </p:cNvGraphicFramePr>
          <p:nvPr>
            <p:extLst/>
          </p:nvPr>
        </p:nvGraphicFramePr>
        <p:xfrm>
          <a:off x="3997766" y="5162632"/>
          <a:ext cx="722857" cy="322505"/>
        </p:xfrm>
        <a:graphic>
          <a:graphicData uri="http://schemas.openxmlformats.org/presentationml/2006/ole">
            <mc:AlternateContent xmlns:mc="http://schemas.openxmlformats.org/markup-compatibility/2006">
              <mc:Choice xmlns:v="urn:schemas-microsoft-com:vml" Requires="v">
                <p:oleObj spid="_x0000_s442381" name="Equation" r:id="rId25" imgW="622030" imgH="279279" progId="Equation.DSMT4">
                  <p:embed/>
                </p:oleObj>
              </mc:Choice>
              <mc:Fallback>
                <p:oleObj name="Equation" r:id="rId25" imgW="622030" imgH="279279" progId="Equation.DSMT4">
                  <p:embed/>
                  <p:pic>
                    <p:nvPicPr>
                      <p:cNvPr id="34" name="对象 33"/>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3997766" y="5162632"/>
                        <a:ext cx="722857" cy="322505"/>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系统的进一步讨论</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72B629A-7CE4-4281-8A5B-94BF2B02309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537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619822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nodeType="withEffect">
                                  <p:stCondLst>
                                    <p:cond delay="0"/>
                                  </p:stCondLst>
                                  <p:childTnLst>
                                    <p:set>
                                      <p:cBhvr>
                                        <p:cTn id="12" dur="1" fill="hold">
                                          <p:stCondLst>
                                            <p:cond delay="0"/>
                                          </p:stCondLst>
                                        </p:cTn>
                                        <p:tgtEl>
                                          <p:spTgt spid="13"/>
                                        </p:tgtEl>
                                        <p:attrNameLst>
                                          <p:attrName>style.visibility</p:attrName>
                                        </p:attrNameLst>
                                      </p:cBhvr>
                                      <p:to>
                                        <p:strVal val="visible"/>
                                      </p:to>
                                    </p:set>
                                    <p:animEffect transition="in" filter="fade">
                                      <p:cBhvr>
                                        <p:cTn id="13" dur="500"/>
                                        <p:tgtEl>
                                          <p:spTgt spid="13"/>
                                        </p:tgtEl>
                                      </p:cBhvr>
                                    </p:animEffect>
                                  </p:childTnLst>
                                </p:cTn>
                              </p:par>
                              <p:par>
                                <p:cTn id="14" presetID="10" presetClass="entr" presetSubtype="0" fill="hold" nodeType="withEffect">
                                  <p:stCondLst>
                                    <p:cond delay="0"/>
                                  </p:stCondLst>
                                  <p:childTnLst>
                                    <p:set>
                                      <p:cBhvr>
                                        <p:cTn id="15" dur="1" fill="hold">
                                          <p:stCondLst>
                                            <p:cond delay="0"/>
                                          </p:stCondLst>
                                        </p:cTn>
                                        <p:tgtEl>
                                          <p:spTgt spid="9"/>
                                        </p:tgtEl>
                                        <p:attrNameLst>
                                          <p:attrName>style.visibility</p:attrName>
                                        </p:attrNameLst>
                                      </p:cBhvr>
                                      <p:to>
                                        <p:strVal val="visible"/>
                                      </p:to>
                                    </p:set>
                                    <p:animEffect transition="in" filter="fade">
                                      <p:cBhvr>
                                        <p:cTn id="16" dur="500"/>
                                        <p:tgtEl>
                                          <p:spTgt spid="9"/>
                                        </p:tgtEl>
                                      </p:cBhvr>
                                    </p:animEffect>
                                  </p:childTnLst>
                                </p:cTn>
                              </p:par>
                              <p:par>
                                <p:cTn id="17" presetID="10" presetClass="entr" presetSubtype="0" fill="hold" nodeType="with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fade">
                                      <p:cBhvr>
                                        <p:cTn id="19" dur="500"/>
                                        <p:tgtEl>
                                          <p:spTgt spid="11"/>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childTnLst>
                                    <p:set>
                                      <p:cBhvr>
                                        <p:cTn id="23" dur="1" fill="hold">
                                          <p:stCondLst>
                                            <p:cond delay="0"/>
                                          </p:stCondLst>
                                        </p:cTn>
                                        <p:tgtEl>
                                          <p:spTgt spid="16"/>
                                        </p:tgtEl>
                                        <p:attrNameLst>
                                          <p:attrName>style.visibility</p:attrName>
                                        </p:attrNameLst>
                                      </p:cBhvr>
                                      <p:to>
                                        <p:strVal val="visible"/>
                                      </p:to>
                                    </p:set>
                                    <p:animEffect transition="in" filter="fade">
                                      <p:cBhvr>
                                        <p:cTn id="24" dur="500"/>
                                        <p:tgtEl>
                                          <p:spTgt spid="16"/>
                                        </p:tgtEl>
                                      </p:cBhvr>
                                    </p:animEffect>
                                  </p:childTnLst>
                                </p:cTn>
                              </p:par>
                              <p:par>
                                <p:cTn id="25" presetID="10" presetClass="entr" presetSubtype="0" fill="hold" nodeType="with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par>
                                <p:cTn id="28" presetID="10" presetClass="entr" presetSubtype="0" fill="hold" nodeType="withEffect">
                                  <p:stCondLst>
                                    <p:cond delay="0"/>
                                  </p:stCondLst>
                                  <p:childTnLst>
                                    <p:set>
                                      <p:cBhvr>
                                        <p:cTn id="29" dur="1" fill="hold">
                                          <p:stCondLst>
                                            <p:cond delay="0"/>
                                          </p:stCondLst>
                                        </p:cTn>
                                        <p:tgtEl>
                                          <p:spTgt spid="20"/>
                                        </p:tgtEl>
                                        <p:attrNameLst>
                                          <p:attrName>style.visibility</p:attrName>
                                        </p:attrNameLst>
                                      </p:cBhvr>
                                      <p:to>
                                        <p:strVal val="visible"/>
                                      </p:to>
                                    </p:set>
                                    <p:animEffect transition="in" filter="fade">
                                      <p:cBhvr>
                                        <p:cTn id="30" dur="500"/>
                                        <p:tgtEl>
                                          <p:spTgt spid="20"/>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21"/>
                                        </p:tgtEl>
                                        <p:attrNameLst>
                                          <p:attrName>style.visibility</p:attrName>
                                        </p:attrNameLst>
                                      </p:cBhvr>
                                      <p:to>
                                        <p:strVal val="visible"/>
                                      </p:to>
                                    </p:set>
                                    <p:animEffect transition="in" filter="fade">
                                      <p:cBhvr>
                                        <p:cTn id="33" dur="500"/>
                                        <p:tgtEl>
                                          <p:spTgt spid="21"/>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nodeType="clickEffect">
                                  <p:stCondLst>
                                    <p:cond delay="0"/>
                                  </p:stCondLst>
                                  <p:childTnLst>
                                    <p:set>
                                      <p:cBhvr>
                                        <p:cTn id="37" dur="1" fill="hold">
                                          <p:stCondLst>
                                            <p:cond delay="0"/>
                                          </p:stCondLst>
                                        </p:cTn>
                                        <p:tgtEl>
                                          <p:spTgt spid="24"/>
                                        </p:tgtEl>
                                        <p:attrNameLst>
                                          <p:attrName>style.visibility</p:attrName>
                                        </p:attrNameLst>
                                      </p:cBhvr>
                                      <p:to>
                                        <p:strVal val="visible"/>
                                      </p:to>
                                    </p:set>
                                    <p:animEffect transition="in" filter="fade">
                                      <p:cBhvr>
                                        <p:cTn id="38" dur="500"/>
                                        <p:tgtEl>
                                          <p:spTgt spid="24"/>
                                        </p:tgtEl>
                                      </p:cBhvr>
                                    </p:animEffect>
                                  </p:childTnLst>
                                </p:cTn>
                              </p:par>
                              <p:par>
                                <p:cTn id="39" presetID="10" presetClass="entr" presetSubtype="0" fill="hold" nodeType="withEffect">
                                  <p:stCondLst>
                                    <p:cond delay="0"/>
                                  </p:stCondLst>
                                  <p:childTnLst>
                                    <p:set>
                                      <p:cBhvr>
                                        <p:cTn id="40" dur="1" fill="hold">
                                          <p:stCondLst>
                                            <p:cond delay="0"/>
                                          </p:stCondLst>
                                        </p:cTn>
                                        <p:tgtEl>
                                          <p:spTgt spid="26"/>
                                        </p:tgtEl>
                                        <p:attrNameLst>
                                          <p:attrName>style.visibility</p:attrName>
                                        </p:attrNameLst>
                                      </p:cBhvr>
                                      <p:to>
                                        <p:strVal val="visible"/>
                                      </p:to>
                                    </p:set>
                                    <p:animEffect transition="in" filter="fade">
                                      <p:cBhvr>
                                        <p:cTn id="41" dur="500"/>
                                        <p:tgtEl>
                                          <p:spTgt spid="26"/>
                                        </p:tgtEl>
                                      </p:cBhvr>
                                    </p:animEffect>
                                  </p:childTnLst>
                                </p:cTn>
                              </p:par>
                              <p:par>
                                <p:cTn id="42" presetID="10" presetClass="entr" presetSubtype="0" fill="hold" nodeType="withEffect">
                                  <p:stCondLst>
                                    <p:cond delay="0"/>
                                  </p:stCondLst>
                                  <p:childTnLst>
                                    <p:set>
                                      <p:cBhvr>
                                        <p:cTn id="43" dur="1" fill="hold">
                                          <p:stCondLst>
                                            <p:cond delay="0"/>
                                          </p:stCondLst>
                                        </p:cTn>
                                        <p:tgtEl>
                                          <p:spTgt spid="28"/>
                                        </p:tgtEl>
                                        <p:attrNameLst>
                                          <p:attrName>style.visibility</p:attrName>
                                        </p:attrNameLst>
                                      </p:cBhvr>
                                      <p:to>
                                        <p:strVal val="visible"/>
                                      </p:to>
                                    </p:set>
                                    <p:animEffect transition="in" filter="fade">
                                      <p:cBhvr>
                                        <p:cTn id="44" dur="500"/>
                                        <p:tgtEl>
                                          <p:spTgt spid="28"/>
                                        </p:tgtEl>
                                      </p:cBhvr>
                                    </p:animEffect>
                                  </p:childTnLst>
                                </p:cTn>
                              </p:par>
                              <p:par>
                                <p:cTn id="45" presetID="10" presetClass="entr" presetSubtype="0" fill="hold" nodeType="withEffect">
                                  <p:stCondLst>
                                    <p:cond delay="0"/>
                                  </p:stCondLst>
                                  <p:childTnLst>
                                    <p:set>
                                      <p:cBhvr>
                                        <p:cTn id="46" dur="1" fill="hold">
                                          <p:stCondLst>
                                            <p:cond delay="0"/>
                                          </p:stCondLst>
                                        </p:cTn>
                                        <p:tgtEl>
                                          <p:spTgt spid="34"/>
                                        </p:tgtEl>
                                        <p:attrNameLst>
                                          <p:attrName>style.visibility</p:attrName>
                                        </p:attrNameLst>
                                      </p:cBhvr>
                                      <p:to>
                                        <p:strVal val="visible"/>
                                      </p:to>
                                    </p:set>
                                    <p:animEffect transition="in" filter="fade">
                                      <p:cBhvr>
                                        <p:cTn id="47" dur="500"/>
                                        <p:tgtEl>
                                          <p:spTgt spid="34"/>
                                        </p:tgtEl>
                                      </p:cBhvr>
                                    </p:animEffect>
                                  </p:childTnLst>
                                </p:cTn>
                              </p:par>
                              <p:par>
                                <p:cTn id="48" presetID="10" presetClass="entr" presetSubtype="0" fill="hold" nodeType="withEffect">
                                  <p:stCondLst>
                                    <p:cond delay="0"/>
                                  </p:stCondLst>
                                  <p:childTnLst>
                                    <p:set>
                                      <p:cBhvr>
                                        <p:cTn id="49" dur="1" fill="hold">
                                          <p:stCondLst>
                                            <p:cond delay="0"/>
                                          </p:stCondLst>
                                        </p:cTn>
                                        <p:tgtEl>
                                          <p:spTgt spid="32"/>
                                        </p:tgtEl>
                                        <p:attrNameLst>
                                          <p:attrName>style.visibility</p:attrName>
                                        </p:attrNameLst>
                                      </p:cBhvr>
                                      <p:to>
                                        <p:strVal val="visible"/>
                                      </p:to>
                                    </p:set>
                                    <p:animEffect transition="in" filter="fade">
                                      <p:cBhvr>
                                        <p:cTn id="50" dur="500"/>
                                        <p:tgtEl>
                                          <p:spTgt spid="32"/>
                                        </p:tgtEl>
                                      </p:cBhvr>
                                    </p:animEffect>
                                  </p:childTnLst>
                                </p:cTn>
                              </p:par>
                              <p:par>
                                <p:cTn id="51" presetID="10" presetClass="entr" presetSubtype="0" fill="hold" nodeType="withEffect">
                                  <p:stCondLst>
                                    <p:cond delay="0"/>
                                  </p:stCondLst>
                                  <p:childTnLst>
                                    <p:set>
                                      <p:cBhvr>
                                        <p:cTn id="52" dur="1" fill="hold">
                                          <p:stCondLst>
                                            <p:cond delay="0"/>
                                          </p:stCondLst>
                                        </p:cTn>
                                        <p:tgtEl>
                                          <p:spTgt spid="30"/>
                                        </p:tgtEl>
                                        <p:attrNameLst>
                                          <p:attrName>style.visibility</p:attrName>
                                        </p:attrNameLst>
                                      </p:cBhvr>
                                      <p:to>
                                        <p:strVal val="visible"/>
                                      </p:to>
                                    </p:set>
                                    <p:animEffect transition="in" filter="fade">
                                      <p:cBhvr>
                                        <p:cTn id="53" dur="500"/>
                                        <p:tgtEl>
                                          <p:spTgt spid="30"/>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22"/>
                                        </p:tgtEl>
                                        <p:attrNameLst>
                                          <p:attrName>style.visibility</p:attrName>
                                        </p:attrNameLst>
                                      </p:cBhvr>
                                      <p:to>
                                        <p:strVal val="visible"/>
                                      </p:to>
                                    </p:set>
                                    <p:animEffect transition="in" filter="fade">
                                      <p:cBhvr>
                                        <p:cTn id="56"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6" grpId="0"/>
      <p:bldP spid="21" grpId="0"/>
      <p:bldP spid="22" grpId="0"/>
    </p:bldLst>
  </p:timing>
</p:sld>
</file>

<file path=ppt/slides/slide5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91490" y="1345392"/>
            <a:ext cx="7555230" cy="923330"/>
          </a:xfrm>
          <a:prstGeom prst="rect">
            <a:avLst/>
          </a:prstGeom>
        </p:spPr>
        <p:txBody>
          <a:bodyPr wrap="square">
            <a:spAutoFit/>
          </a:bodyPr>
          <a:lstStyle/>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现引入另一状态变量</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，且取</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，其中</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是</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实向量。于是式（</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5-38</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）成为：</a:t>
            </a:r>
          </a:p>
        </p:txBody>
      </p:sp>
      <p:sp>
        <p:nvSpPr>
          <p:cNvPr id="5" name="Rectangle 2"/>
          <p:cNvSpPr>
            <a:spLocks noChangeArrowheads="1"/>
          </p:cNvSpPr>
          <p:nvPr/>
        </p:nvSpPr>
        <p:spPr bwMode="auto">
          <a:xfrm>
            <a:off x="1668781" y="193033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2881074" y="1438930"/>
          <a:ext cx="1153208" cy="350342"/>
        </p:xfrm>
        <a:graphic>
          <a:graphicData uri="http://schemas.openxmlformats.org/presentationml/2006/ole">
            <mc:AlternateContent xmlns:mc="http://schemas.openxmlformats.org/markup-compatibility/2006">
              <mc:Choice xmlns:v="urn:schemas-microsoft-com:vml" Requires="v">
                <p:oleObj spid="_x0000_s443394" name="Equation" r:id="rId3" imgW="749300" imgH="228600" progId="Equation.DSMT4">
                  <p:embed/>
                </p:oleObj>
              </mc:Choice>
              <mc:Fallback>
                <p:oleObj name="Equation" r:id="rId3" imgW="749300" imgH="2286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81074" y="1438930"/>
                        <a:ext cx="1153208" cy="350342"/>
                      </a:xfrm>
                      <a:prstGeom prst="rect">
                        <a:avLst/>
                      </a:prstGeom>
                      <a:noFill/>
                    </p:spPr>
                  </p:pic>
                </p:oleObj>
              </mc:Fallback>
            </mc:AlternateContent>
          </a:graphicData>
        </a:graphic>
      </p:graphicFrame>
      <p:sp>
        <p:nvSpPr>
          <p:cNvPr id="7" name="Rectangle 4"/>
          <p:cNvSpPr>
            <a:spLocks noChangeArrowheads="1"/>
          </p:cNvSpPr>
          <p:nvPr/>
        </p:nvSpPr>
        <p:spPr bwMode="auto">
          <a:xfrm>
            <a:off x="3348991" y="199757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4840606" y="1495174"/>
          <a:ext cx="713225" cy="290126"/>
        </p:xfrm>
        <a:graphic>
          <a:graphicData uri="http://schemas.openxmlformats.org/presentationml/2006/ole">
            <mc:AlternateContent xmlns:mc="http://schemas.openxmlformats.org/markup-compatibility/2006">
              <mc:Choice xmlns:v="urn:schemas-microsoft-com:vml" Requires="v">
                <p:oleObj spid="_x0000_s443395" name="Equation" r:id="rId5" imgW="558800" imgH="228600" progId="Equation.DSMT4">
                  <p:embed/>
                </p:oleObj>
              </mc:Choice>
              <mc:Fallback>
                <p:oleObj name="Equation" r:id="rId5" imgW="558800" imgH="22860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840606" y="1495174"/>
                        <a:ext cx="713225" cy="290126"/>
                      </a:xfrm>
                      <a:prstGeom prst="rect">
                        <a:avLst/>
                      </a:prstGeom>
                      <a:noFill/>
                    </p:spPr>
                  </p:pic>
                </p:oleObj>
              </mc:Fallback>
            </mc:AlternateContent>
          </a:graphicData>
        </a:graphic>
      </p:graphicFrame>
      <p:sp>
        <p:nvSpPr>
          <p:cNvPr id="9" name="Rectangle 6"/>
          <p:cNvSpPr>
            <a:spLocks noChangeArrowheads="1"/>
          </p:cNvSpPr>
          <p:nvPr/>
        </p:nvSpPr>
        <p:spPr bwMode="auto">
          <a:xfrm>
            <a:off x="4747737" y="196471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6335045" y="1440751"/>
          <a:ext cx="235744" cy="344549"/>
        </p:xfrm>
        <a:graphic>
          <a:graphicData uri="http://schemas.openxmlformats.org/presentationml/2006/ole">
            <mc:AlternateContent xmlns:mc="http://schemas.openxmlformats.org/markup-compatibility/2006">
              <mc:Choice xmlns:v="urn:schemas-microsoft-com:vml" Requires="v">
                <p:oleObj spid="_x0000_s443396" name="Equation" r:id="rId7" imgW="126725" imgH="177415" progId="Equation.DSMT4">
                  <p:embed/>
                </p:oleObj>
              </mc:Choice>
              <mc:Fallback>
                <p:oleObj name="Equation" r:id="rId7" imgW="126725" imgH="177415"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335045" y="1440751"/>
                        <a:ext cx="235744" cy="344549"/>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6873733" y="1461872"/>
          <a:ext cx="494315" cy="302967"/>
        </p:xfrm>
        <a:graphic>
          <a:graphicData uri="http://schemas.openxmlformats.org/presentationml/2006/ole">
            <mc:AlternateContent xmlns:mc="http://schemas.openxmlformats.org/markup-compatibility/2006">
              <mc:Choice xmlns:v="urn:schemas-microsoft-com:vml" Requires="v">
                <p:oleObj spid="_x0000_s443397" name="Equation" r:id="rId9" imgW="291847" imgH="177646" progId="Equation.DSMT4">
                  <p:embed/>
                </p:oleObj>
              </mc:Choice>
              <mc:Fallback>
                <p:oleObj name="Equation" r:id="rId9" imgW="291847" imgH="177646" progId="Equation.DSMT4">
                  <p:embed/>
                  <p:pic>
                    <p:nvPicPr>
                      <p:cNvPr id="12" name="对象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873733" y="1461872"/>
                        <a:ext cx="494315" cy="302967"/>
                      </a:xfrm>
                      <a:prstGeom prst="rect">
                        <a:avLst/>
                      </a:prstGeom>
                      <a:noFill/>
                    </p:spPr>
                  </p:pic>
                </p:oleObj>
              </mc:Fallback>
            </mc:AlternateContent>
          </a:graphicData>
        </a:graphic>
      </p:graphicFrame>
      <p:sp>
        <p:nvSpPr>
          <p:cNvPr id="13" name="Rectangle 10"/>
          <p:cNvSpPr>
            <a:spLocks noChangeArrowheads="1"/>
          </p:cNvSpPr>
          <p:nvPr/>
        </p:nvSpPr>
        <p:spPr bwMode="auto">
          <a:xfrm>
            <a:off x="2548891" y="3004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2039370" y="2389676"/>
          <a:ext cx="3989823" cy="439943"/>
        </p:xfrm>
        <a:graphic>
          <a:graphicData uri="http://schemas.openxmlformats.org/presentationml/2006/ole">
            <mc:AlternateContent xmlns:mc="http://schemas.openxmlformats.org/markup-compatibility/2006">
              <mc:Choice xmlns:v="urn:schemas-microsoft-com:vml" Requires="v">
                <p:oleObj spid="_x0000_s443398" name="Equation" r:id="rId11" imgW="2501900" imgH="279400" progId="Equation.DSMT4">
                  <p:embed/>
                </p:oleObj>
              </mc:Choice>
              <mc:Fallback>
                <p:oleObj name="Equation" r:id="rId11" imgW="2501900" imgH="279400" progId="Equation.DSMT4">
                  <p:embed/>
                  <p:pic>
                    <p:nvPicPr>
                      <p:cNvPr id="14" name="对象 1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039370" y="2389676"/>
                        <a:ext cx="3989823" cy="439943"/>
                      </a:xfrm>
                      <a:prstGeom prst="rect">
                        <a:avLst/>
                      </a:prstGeom>
                      <a:noFill/>
                    </p:spPr>
                  </p:pic>
                </p:oleObj>
              </mc:Fallback>
            </mc:AlternateContent>
          </a:graphicData>
        </a:graphic>
      </p:graphicFrame>
      <p:sp>
        <p:nvSpPr>
          <p:cNvPr id="15" name="矩形 14"/>
          <p:cNvSpPr/>
          <p:nvPr/>
        </p:nvSpPr>
        <p:spPr>
          <a:xfrm>
            <a:off x="6908227" y="2355085"/>
            <a:ext cx="1269899" cy="507831"/>
          </a:xfrm>
          <a:prstGeom prst="rect">
            <a:avLst/>
          </a:prstGeom>
        </p:spPr>
        <p:txBody>
          <a:bodyPr wrap="none">
            <a:spAutoFit/>
          </a:bodyPr>
          <a:lstStyle/>
          <a:p>
            <a:pPr marL="0" marR="0" lvl="0" indent="200025" algn="r" defTabSz="914400" rtl="0" eaLnBrk="1" fontAlgn="auto" latinLnBrk="1"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5-39</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p>
        </p:txBody>
      </p:sp>
      <p:sp>
        <p:nvSpPr>
          <p:cNvPr id="16" name="矩形 15"/>
          <p:cNvSpPr/>
          <p:nvPr/>
        </p:nvSpPr>
        <p:spPr>
          <a:xfrm>
            <a:off x="453644" y="3100969"/>
            <a:ext cx="8095996" cy="507831"/>
          </a:xfrm>
          <a:prstGeom prst="rect">
            <a:avLst/>
          </a:prstGeom>
        </p:spPr>
        <p:txBody>
          <a:bodyPr wrap="square">
            <a:spAutoFit/>
          </a:bodyPr>
          <a:lstStyle/>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由于</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能控，则借助于选择</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k</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，就能任意配置</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的特征值。</a:t>
            </a:r>
          </a:p>
        </p:txBody>
      </p:sp>
      <p:sp>
        <p:nvSpPr>
          <p:cNvPr id="17" name="Rectangle 12"/>
          <p:cNvSpPr>
            <a:spLocks noChangeArrowheads="1"/>
          </p:cNvSpPr>
          <p:nvPr/>
        </p:nvSpPr>
        <p:spPr bwMode="auto">
          <a:xfrm>
            <a:off x="5487115" y="408276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8" name="对象 17"/>
          <p:cNvGraphicFramePr>
            <a:graphicFrameLocks noChangeAspect="1"/>
          </p:cNvGraphicFramePr>
          <p:nvPr>
            <p:extLst/>
          </p:nvPr>
        </p:nvGraphicFramePr>
        <p:xfrm>
          <a:off x="1189601" y="3205144"/>
          <a:ext cx="712779" cy="318009"/>
        </p:xfrm>
        <a:graphic>
          <a:graphicData uri="http://schemas.openxmlformats.org/presentationml/2006/ole">
            <mc:AlternateContent xmlns:mc="http://schemas.openxmlformats.org/markup-compatibility/2006">
              <mc:Choice xmlns:v="urn:schemas-microsoft-com:vml" Requires="v">
                <p:oleObj spid="_x0000_s443399" name="Equation" r:id="rId13" imgW="622030" imgH="279279" progId="Equation.DSMT4">
                  <p:embed/>
                </p:oleObj>
              </mc:Choice>
              <mc:Fallback>
                <p:oleObj name="Equation" r:id="rId13" imgW="622030" imgH="279279" progId="Equation.DSMT4">
                  <p:embed/>
                  <p:pic>
                    <p:nvPicPr>
                      <p:cNvPr id="18" name="对象 1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189601" y="3205144"/>
                        <a:ext cx="712779" cy="318009"/>
                      </a:xfrm>
                      <a:prstGeom prst="rect">
                        <a:avLst/>
                      </a:prstGeom>
                      <a:noFill/>
                    </p:spPr>
                  </p:pic>
                </p:oleObj>
              </mc:Fallback>
            </mc:AlternateContent>
          </a:graphicData>
        </a:graphic>
      </p:graphicFrame>
      <p:sp>
        <p:nvSpPr>
          <p:cNvPr id="19" name="Rectangle 14"/>
          <p:cNvSpPr>
            <a:spLocks noChangeArrowheads="1"/>
          </p:cNvSpPr>
          <p:nvPr/>
        </p:nvSpPr>
        <p:spPr bwMode="auto">
          <a:xfrm>
            <a:off x="7052311" y="390906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0" name="对象 19"/>
          <p:cNvGraphicFramePr>
            <a:graphicFrameLocks noChangeAspect="1"/>
          </p:cNvGraphicFramePr>
          <p:nvPr>
            <p:extLst/>
          </p:nvPr>
        </p:nvGraphicFramePr>
        <p:xfrm>
          <a:off x="5719286" y="3192174"/>
          <a:ext cx="903715" cy="363996"/>
        </p:xfrm>
        <a:graphic>
          <a:graphicData uri="http://schemas.openxmlformats.org/presentationml/2006/ole">
            <mc:AlternateContent xmlns:mc="http://schemas.openxmlformats.org/markup-compatibility/2006">
              <mc:Choice xmlns:v="urn:schemas-microsoft-com:vml" Requires="v">
                <p:oleObj spid="_x0000_s443400" name="Equation" r:id="rId15" imgW="685800" imgH="279400" progId="Equation.DSMT4">
                  <p:embed/>
                </p:oleObj>
              </mc:Choice>
              <mc:Fallback>
                <p:oleObj name="Equation" r:id="rId15" imgW="685800" imgH="279400" progId="Equation.DSMT4">
                  <p:embed/>
                  <p:pic>
                    <p:nvPicPr>
                      <p:cNvPr id="20" name="对象 1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719286" y="3192174"/>
                        <a:ext cx="903715" cy="363996"/>
                      </a:xfrm>
                      <a:prstGeom prst="rect">
                        <a:avLst/>
                      </a:prstGeom>
                      <a:noFill/>
                    </p:spPr>
                  </p:pic>
                </p:oleObj>
              </mc:Fallback>
            </mc:AlternateContent>
          </a:graphicData>
        </a:graphic>
      </p:graphicFrame>
      <p:sp>
        <p:nvSpPr>
          <p:cNvPr id="21" name="矩形 20"/>
          <p:cNvSpPr/>
          <p:nvPr/>
        </p:nvSpPr>
        <p:spPr>
          <a:xfrm>
            <a:off x="482258" y="3577937"/>
            <a:ext cx="7322505" cy="507831"/>
          </a:xfrm>
          <a:prstGeom prst="rect">
            <a:avLst/>
          </a:prstGeom>
        </p:spPr>
        <p:txBody>
          <a:bodyPr wrap="square">
            <a:spAutoFit/>
          </a:bodyPr>
          <a:lstStyle/>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将状态反馈</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与状态反馈</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合起来，便得</a:t>
            </a:r>
            <a:r>
              <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p>
        </p:txBody>
      </p:sp>
      <p:graphicFrame>
        <p:nvGraphicFramePr>
          <p:cNvPr id="23" name="对象 22"/>
          <p:cNvGraphicFramePr>
            <a:graphicFrameLocks noChangeAspect="1"/>
          </p:cNvGraphicFramePr>
          <p:nvPr>
            <p:extLst/>
          </p:nvPr>
        </p:nvGraphicFramePr>
        <p:xfrm>
          <a:off x="4451871" y="3652108"/>
          <a:ext cx="1215864" cy="369377"/>
        </p:xfrm>
        <a:graphic>
          <a:graphicData uri="http://schemas.openxmlformats.org/presentationml/2006/ole">
            <mc:AlternateContent xmlns:mc="http://schemas.openxmlformats.org/markup-compatibility/2006">
              <mc:Choice xmlns:v="urn:schemas-microsoft-com:vml" Requires="v">
                <p:oleObj spid="_x0000_s443401" name="Equation" r:id="rId17" imgW="749300" imgH="228600" progId="Equation.DSMT4">
                  <p:embed/>
                </p:oleObj>
              </mc:Choice>
              <mc:Fallback>
                <p:oleObj name="Equation" r:id="rId17" imgW="749300" imgH="228600" progId="Equation.DSMT4">
                  <p:embed/>
                  <p:pic>
                    <p:nvPicPr>
                      <p:cNvPr id="23" name="对象 2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451871" y="3652108"/>
                        <a:ext cx="1215864" cy="369377"/>
                      </a:xfrm>
                      <a:prstGeom prst="rect">
                        <a:avLst/>
                      </a:prstGeom>
                      <a:noFill/>
                    </p:spPr>
                  </p:pic>
                </p:oleObj>
              </mc:Fallback>
            </mc:AlternateContent>
          </a:graphicData>
        </a:graphic>
      </p:graphicFrame>
      <p:graphicFrame>
        <p:nvGraphicFramePr>
          <p:cNvPr id="25" name="对象 24"/>
          <p:cNvGraphicFramePr>
            <a:graphicFrameLocks noChangeAspect="1"/>
          </p:cNvGraphicFramePr>
          <p:nvPr>
            <p:extLst/>
          </p:nvPr>
        </p:nvGraphicFramePr>
        <p:xfrm>
          <a:off x="1902380" y="3655233"/>
          <a:ext cx="1258715" cy="392327"/>
        </p:xfrm>
        <a:graphic>
          <a:graphicData uri="http://schemas.openxmlformats.org/presentationml/2006/ole">
            <mc:AlternateContent xmlns:mc="http://schemas.openxmlformats.org/markup-compatibility/2006">
              <mc:Choice xmlns:v="urn:schemas-microsoft-com:vml" Requires="v">
                <p:oleObj spid="_x0000_s443402" name="Equation" r:id="rId18" imgW="736600" imgH="228600" progId="Equation.DSMT4">
                  <p:embed/>
                </p:oleObj>
              </mc:Choice>
              <mc:Fallback>
                <p:oleObj name="Equation" r:id="rId18" imgW="736600" imgH="228600" progId="Equation.DSMT4">
                  <p:embed/>
                  <p:pic>
                    <p:nvPicPr>
                      <p:cNvPr id="25" name="对象 24"/>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902380" y="3655233"/>
                        <a:ext cx="1258715" cy="392327"/>
                      </a:xfrm>
                      <a:prstGeom prst="rect">
                        <a:avLst/>
                      </a:prstGeom>
                      <a:noFill/>
                    </p:spPr>
                  </p:pic>
                </p:oleObj>
              </mc:Fallback>
            </mc:AlternateContent>
          </a:graphicData>
        </a:graphic>
      </p:graphicFrame>
      <p:graphicFrame>
        <p:nvGraphicFramePr>
          <p:cNvPr id="27" name="对象 26"/>
          <p:cNvGraphicFramePr>
            <a:graphicFrameLocks noChangeAspect="1"/>
          </p:cNvGraphicFramePr>
          <p:nvPr>
            <p:extLst/>
          </p:nvPr>
        </p:nvGraphicFramePr>
        <p:xfrm>
          <a:off x="2205962" y="4242041"/>
          <a:ext cx="2503431" cy="373440"/>
        </p:xfrm>
        <a:graphic>
          <a:graphicData uri="http://schemas.openxmlformats.org/presentationml/2006/ole">
            <mc:AlternateContent xmlns:mc="http://schemas.openxmlformats.org/markup-compatibility/2006">
              <mc:Choice xmlns:v="urn:schemas-microsoft-com:vml" Requires="v">
                <p:oleObj spid="_x0000_s443403" name="Equation" r:id="rId20" imgW="1726451" imgH="253890" progId="Equation.DSMT4">
                  <p:embed/>
                </p:oleObj>
              </mc:Choice>
              <mc:Fallback>
                <p:oleObj name="Equation" r:id="rId20" imgW="1726451" imgH="253890" progId="Equation.DSMT4">
                  <p:embed/>
                  <p:pic>
                    <p:nvPicPr>
                      <p:cNvPr id="27" name="对象 26"/>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205962" y="4242041"/>
                        <a:ext cx="2503431" cy="373440"/>
                      </a:xfrm>
                      <a:prstGeom prst="rect">
                        <a:avLst/>
                      </a:prstGeom>
                      <a:noFill/>
                    </p:spPr>
                  </p:pic>
                </p:oleObj>
              </mc:Fallback>
            </mc:AlternateContent>
          </a:graphicData>
        </a:graphic>
      </p:graphicFrame>
      <p:sp>
        <p:nvSpPr>
          <p:cNvPr id="28" name="矩形 27"/>
          <p:cNvSpPr/>
          <p:nvPr/>
        </p:nvSpPr>
        <p:spPr>
          <a:xfrm>
            <a:off x="4840605" y="4255637"/>
            <a:ext cx="1689886"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K</a:t>
            </a:r>
            <a:r>
              <a:rPr kumimoji="0" lang="zh-CN"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为反馈矩阵。</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29" name="矩形 28"/>
          <p:cNvSpPr/>
          <p:nvPr/>
        </p:nvSpPr>
        <p:spPr>
          <a:xfrm>
            <a:off x="668828" y="5034306"/>
            <a:ext cx="1800493"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于是定理得证。</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30" name="矩形 29"/>
          <p:cNvSpPr/>
          <p:nvPr/>
        </p:nvSpPr>
        <p:spPr>
          <a:xfrm>
            <a:off x="2306881" y="5021927"/>
            <a:ext cx="3259226"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两次状态反馈，如图</a:t>
            </a:r>
            <a:r>
              <a:rPr kumimoji="0" lang="en-US"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5-5</a:t>
            </a:r>
            <a:r>
              <a:rPr kumimoji="0" lang="zh-CN"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所示。</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系统的进一步讨论</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72B629A-7CE4-4281-8A5B-94BF2B02309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538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402071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5"/>
                                        </p:tgtEl>
                                        <p:attrNameLst>
                                          <p:attrName>style.visibility</p:attrName>
                                        </p:attrNameLst>
                                      </p:cBhvr>
                                      <p:to>
                                        <p:strVal val="visible"/>
                                      </p:to>
                                    </p:set>
                                    <p:animEffect transition="in" filter="fade">
                                      <p:cBhvr>
                                        <p:cTn id="10" dur="500"/>
                                        <p:tgtEl>
                                          <p:spTgt spid="15"/>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fade">
                                      <p:cBhvr>
                                        <p:cTn id="15" dur="500"/>
                                        <p:tgtEl>
                                          <p:spTgt spid="18"/>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6"/>
                                        </p:tgtEl>
                                        <p:attrNameLst>
                                          <p:attrName>style.visibility</p:attrName>
                                        </p:attrNameLst>
                                      </p:cBhvr>
                                      <p:to>
                                        <p:strVal val="visible"/>
                                      </p:to>
                                    </p:set>
                                    <p:animEffect transition="in" filter="fade">
                                      <p:cBhvr>
                                        <p:cTn id="18" dur="500"/>
                                        <p:tgtEl>
                                          <p:spTgt spid="16"/>
                                        </p:tgtEl>
                                      </p:cBhvr>
                                    </p:animEffect>
                                  </p:childTnLst>
                                </p:cTn>
                              </p:par>
                              <p:par>
                                <p:cTn id="19" presetID="10" presetClass="entr" presetSubtype="0" fill="hold" nodeType="withEffect">
                                  <p:stCondLst>
                                    <p:cond delay="0"/>
                                  </p:stCondLst>
                                  <p:childTnLst>
                                    <p:set>
                                      <p:cBhvr>
                                        <p:cTn id="20" dur="1" fill="hold">
                                          <p:stCondLst>
                                            <p:cond delay="0"/>
                                          </p:stCondLst>
                                        </p:cTn>
                                        <p:tgtEl>
                                          <p:spTgt spid="20"/>
                                        </p:tgtEl>
                                        <p:attrNameLst>
                                          <p:attrName>style.visibility</p:attrName>
                                        </p:attrNameLst>
                                      </p:cBhvr>
                                      <p:to>
                                        <p:strVal val="visible"/>
                                      </p:to>
                                    </p:set>
                                    <p:animEffect transition="in" filter="fade">
                                      <p:cBhvr>
                                        <p:cTn id="21" dur="500"/>
                                        <p:tgtEl>
                                          <p:spTgt spid="20"/>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21"/>
                                        </p:tgtEl>
                                        <p:attrNameLst>
                                          <p:attrName>style.visibility</p:attrName>
                                        </p:attrNameLst>
                                      </p:cBhvr>
                                      <p:to>
                                        <p:strVal val="visible"/>
                                      </p:to>
                                    </p:set>
                                    <p:animEffect transition="in" filter="fade">
                                      <p:cBhvr>
                                        <p:cTn id="26" dur="500"/>
                                        <p:tgtEl>
                                          <p:spTgt spid="21"/>
                                        </p:tgtEl>
                                      </p:cBhvr>
                                    </p:animEffect>
                                  </p:childTnLst>
                                </p:cTn>
                              </p:par>
                              <p:par>
                                <p:cTn id="27" presetID="10" presetClass="entr" presetSubtype="0" fill="hold" nodeType="withEffect">
                                  <p:stCondLst>
                                    <p:cond delay="0"/>
                                  </p:stCondLst>
                                  <p:childTnLst>
                                    <p:set>
                                      <p:cBhvr>
                                        <p:cTn id="28" dur="1" fill="hold">
                                          <p:stCondLst>
                                            <p:cond delay="0"/>
                                          </p:stCondLst>
                                        </p:cTn>
                                        <p:tgtEl>
                                          <p:spTgt spid="25"/>
                                        </p:tgtEl>
                                        <p:attrNameLst>
                                          <p:attrName>style.visibility</p:attrName>
                                        </p:attrNameLst>
                                      </p:cBhvr>
                                      <p:to>
                                        <p:strVal val="visible"/>
                                      </p:to>
                                    </p:set>
                                    <p:animEffect transition="in" filter="fade">
                                      <p:cBhvr>
                                        <p:cTn id="29" dur="500"/>
                                        <p:tgtEl>
                                          <p:spTgt spid="25"/>
                                        </p:tgtEl>
                                      </p:cBhvr>
                                    </p:animEffect>
                                  </p:childTnLst>
                                </p:cTn>
                              </p:par>
                              <p:par>
                                <p:cTn id="30" presetID="10" presetClass="entr" presetSubtype="0" fill="hold" nodeType="withEffect">
                                  <p:stCondLst>
                                    <p:cond delay="0"/>
                                  </p:stCondLst>
                                  <p:childTnLst>
                                    <p:set>
                                      <p:cBhvr>
                                        <p:cTn id="31" dur="1" fill="hold">
                                          <p:stCondLst>
                                            <p:cond delay="0"/>
                                          </p:stCondLst>
                                        </p:cTn>
                                        <p:tgtEl>
                                          <p:spTgt spid="23"/>
                                        </p:tgtEl>
                                        <p:attrNameLst>
                                          <p:attrName>style.visibility</p:attrName>
                                        </p:attrNameLst>
                                      </p:cBhvr>
                                      <p:to>
                                        <p:strVal val="visible"/>
                                      </p:to>
                                    </p:set>
                                    <p:animEffect transition="in" filter="fade">
                                      <p:cBhvr>
                                        <p:cTn id="32" dur="500"/>
                                        <p:tgtEl>
                                          <p:spTgt spid="23"/>
                                        </p:tgtEl>
                                      </p:cBhvr>
                                    </p:animEffect>
                                  </p:childTnLst>
                                </p:cTn>
                              </p:par>
                              <p:par>
                                <p:cTn id="33" presetID="10" presetClass="entr" presetSubtype="0" fill="hold" nodeType="withEffect">
                                  <p:stCondLst>
                                    <p:cond delay="0"/>
                                  </p:stCondLst>
                                  <p:childTnLst>
                                    <p:set>
                                      <p:cBhvr>
                                        <p:cTn id="34" dur="1" fill="hold">
                                          <p:stCondLst>
                                            <p:cond delay="0"/>
                                          </p:stCondLst>
                                        </p:cTn>
                                        <p:tgtEl>
                                          <p:spTgt spid="27"/>
                                        </p:tgtEl>
                                        <p:attrNameLst>
                                          <p:attrName>style.visibility</p:attrName>
                                        </p:attrNameLst>
                                      </p:cBhvr>
                                      <p:to>
                                        <p:strVal val="visible"/>
                                      </p:to>
                                    </p:set>
                                    <p:animEffect transition="in" filter="fade">
                                      <p:cBhvr>
                                        <p:cTn id="35" dur="500"/>
                                        <p:tgtEl>
                                          <p:spTgt spid="27"/>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28"/>
                                        </p:tgtEl>
                                        <p:attrNameLst>
                                          <p:attrName>style.visibility</p:attrName>
                                        </p:attrNameLst>
                                      </p:cBhvr>
                                      <p:to>
                                        <p:strVal val="visible"/>
                                      </p:to>
                                    </p:set>
                                    <p:animEffect transition="in" filter="fade">
                                      <p:cBhvr>
                                        <p:cTn id="38" dur="500"/>
                                        <p:tgtEl>
                                          <p:spTgt spid="28"/>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29"/>
                                        </p:tgtEl>
                                        <p:attrNameLst>
                                          <p:attrName>style.visibility</p:attrName>
                                        </p:attrNameLst>
                                      </p:cBhvr>
                                      <p:to>
                                        <p:strVal val="visible"/>
                                      </p:to>
                                    </p:set>
                                    <p:animEffect transition="in" filter="fade">
                                      <p:cBhvr>
                                        <p:cTn id="43" dur="500"/>
                                        <p:tgtEl>
                                          <p:spTgt spid="29"/>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30"/>
                                        </p:tgtEl>
                                        <p:attrNameLst>
                                          <p:attrName>style.visibility</p:attrName>
                                        </p:attrNameLst>
                                      </p:cBhvr>
                                      <p:to>
                                        <p:strVal val="visible"/>
                                      </p:to>
                                    </p:set>
                                    <p:animEffect transition="in" filter="fade">
                                      <p:cBhvr>
                                        <p:cTn id="46"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p:bldP spid="21" grpId="0"/>
      <p:bldP spid="28" grpId="0"/>
      <p:bldP spid="29" grpId="0"/>
      <p:bldP spid="30" grpId="0"/>
    </p:bldLst>
  </p:timing>
</p:sld>
</file>

<file path=ppt/slides/slide5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p:cNvPicPr/>
          <p:nvPr/>
        </p:nvPicPr>
        <p:blipFill>
          <a:blip r:embed="rId3" cstate="print">
            <a:extLst>
              <a:ext uri="{28A0092B-C50C-407E-A947-70E740481C1C}">
                <a14:useLocalDpi xmlns:a14="http://schemas.microsoft.com/office/drawing/2010/main" val="0"/>
              </a:ext>
            </a:extLst>
          </a:blip>
          <a:stretch>
            <a:fillRect/>
          </a:stretch>
        </p:blipFill>
        <p:spPr>
          <a:xfrm>
            <a:off x="2631757" y="1400478"/>
            <a:ext cx="2877503" cy="1252061"/>
          </a:xfrm>
          <a:prstGeom prst="rect">
            <a:avLst/>
          </a:prstGeom>
        </p:spPr>
      </p:pic>
      <p:sp>
        <p:nvSpPr>
          <p:cNvPr id="5" name="矩形 4"/>
          <p:cNvSpPr/>
          <p:nvPr/>
        </p:nvSpPr>
        <p:spPr>
          <a:xfrm>
            <a:off x="2608875" y="2633711"/>
            <a:ext cx="2904962" cy="403957"/>
          </a:xfrm>
          <a:prstGeom prst="rect">
            <a:avLst/>
          </a:prstGeom>
        </p:spPr>
        <p:txBody>
          <a:bodyPr wrap="none">
            <a:spAutoFit/>
          </a:bodyPr>
          <a:lstStyle/>
          <a:p>
            <a:pPr marL="0" marR="0" lvl="0" indent="200025" algn="ctr" defTabSz="914400" rtl="0" eaLnBrk="1" fontAlgn="auto" latinLnBrk="0" hangingPunct="1">
              <a:lnSpc>
                <a:spcPct val="150000"/>
              </a:lnSpc>
              <a:spcBef>
                <a:spcPts val="0"/>
              </a:spcBef>
              <a:spcAft>
                <a:spcPts val="0"/>
              </a:spcAft>
              <a:buClrTx/>
              <a:buSzTx/>
              <a:buFontTx/>
              <a:buNone/>
              <a:tabLst/>
              <a:defRPr/>
            </a:pPr>
            <a:r>
              <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图</a:t>
            </a:r>
            <a:r>
              <a:rPr kumimoji="0" lang="en-US" altLang="zh-CN" sz="135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5-5 </a:t>
            </a:r>
            <a:r>
              <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多变量系统状态反馈示意图</a:t>
            </a:r>
          </a:p>
        </p:txBody>
      </p:sp>
      <p:sp>
        <p:nvSpPr>
          <p:cNvPr id="6" name="矩形 5"/>
          <p:cNvSpPr/>
          <p:nvPr/>
        </p:nvSpPr>
        <p:spPr>
          <a:xfrm>
            <a:off x="961108" y="3192004"/>
            <a:ext cx="3387466" cy="507831"/>
          </a:xfrm>
          <a:prstGeom prst="rect">
            <a:avLst/>
          </a:prstGeom>
        </p:spPr>
        <p:txBody>
          <a:bodyPr wrap="none">
            <a:spAutoFit/>
          </a:bodyPr>
          <a:lstStyle/>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不能控，则能将它们变换为：</a:t>
            </a:r>
          </a:p>
        </p:txBody>
      </p:sp>
      <p:sp>
        <p:nvSpPr>
          <p:cNvPr id="7" name="Rectangle 2"/>
          <p:cNvSpPr>
            <a:spLocks noChangeArrowheads="1"/>
          </p:cNvSpPr>
          <p:nvPr/>
        </p:nvSpPr>
        <p:spPr bwMode="auto">
          <a:xfrm>
            <a:off x="439670" y="318007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589867" y="3303760"/>
          <a:ext cx="619241" cy="303991"/>
        </p:xfrm>
        <a:graphic>
          <a:graphicData uri="http://schemas.openxmlformats.org/presentationml/2006/ole">
            <mc:AlternateContent xmlns:mc="http://schemas.openxmlformats.org/markup-compatibility/2006">
              <mc:Choice xmlns:v="urn:schemas-microsoft-com:vml" Requires="v">
                <p:oleObj spid="_x0000_s444418" name="Equation" r:id="rId4" imgW="520474" imgH="253890" progId="Equation.DSMT4">
                  <p:embed/>
                </p:oleObj>
              </mc:Choice>
              <mc:Fallback>
                <p:oleObj name="Equation" r:id="rId4" imgW="520474" imgH="253890" progId="Equation.DSMT4">
                  <p:embed/>
                  <p:pic>
                    <p:nvPicPr>
                      <p:cNvPr id="8" name="对象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89867" y="3303760"/>
                        <a:ext cx="619241" cy="303991"/>
                      </a:xfrm>
                      <a:prstGeom prst="rect">
                        <a:avLst/>
                      </a:prstGeom>
                      <a:noFill/>
                    </p:spPr>
                  </p:pic>
                </p:oleObj>
              </mc:Fallback>
            </mc:AlternateContent>
          </a:graphicData>
        </a:graphic>
      </p:graphicFrame>
      <p:sp>
        <p:nvSpPr>
          <p:cNvPr id="9" name="Rectangle 4"/>
          <p:cNvSpPr>
            <a:spLocks noChangeArrowheads="1"/>
          </p:cNvSpPr>
          <p:nvPr/>
        </p:nvSpPr>
        <p:spPr bwMode="auto">
          <a:xfrm>
            <a:off x="2959327" y="444493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2631758" y="3780314"/>
          <a:ext cx="1041174" cy="707999"/>
        </p:xfrm>
        <a:graphic>
          <a:graphicData uri="http://schemas.openxmlformats.org/presentationml/2006/ole">
            <mc:AlternateContent xmlns:mc="http://schemas.openxmlformats.org/markup-compatibility/2006">
              <mc:Choice xmlns:v="urn:schemas-microsoft-com:vml" Requires="v">
                <p:oleObj spid="_x0000_s444419" name="Equation" r:id="rId6" imgW="710891" imgH="482391" progId="Equation.DSMT4">
                  <p:embed/>
                </p:oleObj>
              </mc:Choice>
              <mc:Fallback>
                <p:oleObj name="Equation" r:id="rId6" imgW="710891" imgH="482391" progId="Equation.DSMT4">
                  <p:embed/>
                  <p:pic>
                    <p:nvPicPr>
                      <p:cNvPr id="10" name="对象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631758" y="3780314"/>
                        <a:ext cx="1041174" cy="707999"/>
                      </a:xfrm>
                      <a:prstGeom prst="rect">
                        <a:avLst/>
                      </a:prstGeom>
                      <a:noFill/>
                    </p:spPr>
                  </p:pic>
                </p:oleObj>
              </mc:Fallback>
            </mc:AlternateContent>
          </a:graphicData>
        </a:graphic>
      </p:graphicFrame>
      <p:sp>
        <p:nvSpPr>
          <p:cNvPr id="11" name="Rectangle 6"/>
          <p:cNvSpPr>
            <a:spLocks noChangeArrowheads="1"/>
          </p:cNvSpPr>
          <p:nvPr/>
        </p:nvSpPr>
        <p:spPr bwMode="auto">
          <a:xfrm>
            <a:off x="4411981" y="452494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3931920" y="3761510"/>
          <a:ext cx="480060" cy="741911"/>
        </p:xfrm>
        <a:graphic>
          <a:graphicData uri="http://schemas.openxmlformats.org/presentationml/2006/ole">
            <mc:AlternateContent xmlns:mc="http://schemas.openxmlformats.org/markup-compatibility/2006">
              <mc:Choice xmlns:v="urn:schemas-microsoft-com:vml" Requires="v">
                <p:oleObj spid="_x0000_s444420" name="Equation" r:id="rId8" imgW="317225" imgH="482181" progId="Equation.DSMT4">
                  <p:embed/>
                </p:oleObj>
              </mc:Choice>
              <mc:Fallback>
                <p:oleObj name="Equation" r:id="rId8" imgW="317225" imgH="482181" progId="Equation.DSMT4">
                  <p:embed/>
                  <p:pic>
                    <p:nvPicPr>
                      <p:cNvPr id="12" name="对象 1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931920" y="3761510"/>
                        <a:ext cx="480060" cy="741911"/>
                      </a:xfrm>
                      <a:prstGeom prst="rect">
                        <a:avLst/>
                      </a:prstGeom>
                      <a:noFill/>
                    </p:spPr>
                  </p:pic>
                </p:oleObj>
              </mc:Fallback>
            </mc:AlternateContent>
          </a:graphicData>
        </a:graphic>
      </p:graphicFrame>
      <p:sp>
        <p:nvSpPr>
          <p:cNvPr id="13" name="矩形 12"/>
          <p:cNvSpPr/>
          <p:nvPr/>
        </p:nvSpPr>
        <p:spPr>
          <a:xfrm>
            <a:off x="196791" y="4663440"/>
            <a:ext cx="8211233" cy="923330"/>
          </a:xfrm>
          <a:prstGeom prst="rect">
            <a:avLst/>
          </a:prstGeom>
        </p:spPr>
        <p:txBody>
          <a:bodyPr wrap="square">
            <a:spAutoFit/>
          </a:bodyPr>
          <a:lstStyle/>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这时任何状态反馈向量都不能影响的</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特征值。因此断定，能够任意配置</a:t>
            </a:r>
            <a:endPar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endParaRPr>
          </a:p>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的特征值之充分必要条件是</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能控。</a:t>
            </a:r>
          </a:p>
        </p:txBody>
      </p:sp>
      <p:graphicFrame>
        <p:nvGraphicFramePr>
          <p:cNvPr id="15" name="对象 14"/>
          <p:cNvGraphicFramePr>
            <a:graphicFrameLocks noChangeAspect="1"/>
          </p:cNvGraphicFramePr>
          <p:nvPr>
            <p:extLst/>
          </p:nvPr>
        </p:nvGraphicFramePr>
        <p:xfrm>
          <a:off x="4101860" y="4743451"/>
          <a:ext cx="401094" cy="417806"/>
        </p:xfrm>
        <a:graphic>
          <a:graphicData uri="http://schemas.openxmlformats.org/presentationml/2006/ole">
            <mc:AlternateContent xmlns:mc="http://schemas.openxmlformats.org/markup-compatibility/2006">
              <mc:Choice xmlns:v="urn:schemas-microsoft-com:vml" Requires="v">
                <p:oleObj spid="_x0000_s444421" name="Equation" r:id="rId10" imgW="228600" imgH="241300" progId="Equation.DSMT4">
                  <p:embed/>
                </p:oleObj>
              </mc:Choice>
              <mc:Fallback>
                <p:oleObj name="Equation" r:id="rId10" imgW="228600" imgH="241300" progId="Equation.DSMT4">
                  <p:embed/>
                  <p:pic>
                    <p:nvPicPr>
                      <p:cNvPr id="15" name="对象 1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101860" y="4743451"/>
                        <a:ext cx="401094" cy="417806"/>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7979398" y="4746182"/>
          <a:ext cx="857250" cy="356089"/>
        </p:xfrm>
        <a:graphic>
          <a:graphicData uri="http://schemas.openxmlformats.org/presentationml/2006/ole">
            <mc:AlternateContent xmlns:mc="http://schemas.openxmlformats.org/markup-compatibility/2006">
              <mc:Choice xmlns:v="urn:schemas-microsoft-com:vml" Requires="v">
                <p:oleObj spid="_x0000_s444422" name="Equation" r:id="rId12" imgW="622030" imgH="253890" progId="Equation.DSMT4">
                  <p:embed/>
                </p:oleObj>
              </mc:Choice>
              <mc:Fallback>
                <p:oleObj name="Equation" r:id="rId12" imgW="622030" imgH="253890" progId="Equation.DSMT4">
                  <p:embed/>
                  <p:pic>
                    <p:nvPicPr>
                      <p:cNvPr id="17" name="对象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979398" y="4746182"/>
                        <a:ext cx="857250" cy="356089"/>
                      </a:xfrm>
                      <a:prstGeom prst="rect">
                        <a:avLst/>
                      </a:prstGeom>
                      <a:noFill/>
                    </p:spPr>
                  </p:pic>
                </p:oleObj>
              </mc:Fallback>
            </mc:AlternateContent>
          </a:graphicData>
        </a:graphic>
      </p:graphicFrame>
      <p:sp>
        <p:nvSpPr>
          <p:cNvPr id="18" name="Rectangle 12"/>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9" name="对象 18"/>
          <p:cNvGraphicFramePr>
            <a:graphicFrameLocks noChangeAspect="1"/>
          </p:cNvGraphicFramePr>
          <p:nvPr>
            <p:extLst/>
          </p:nvPr>
        </p:nvGraphicFramePr>
        <p:xfrm>
          <a:off x="3152345" y="5165666"/>
          <a:ext cx="726720" cy="356753"/>
        </p:xfrm>
        <a:graphic>
          <a:graphicData uri="http://schemas.openxmlformats.org/presentationml/2006/ole">
            <mc:AlternateContent xmlns:mc="http://schemas.openxmlformats.org/markup-compatibility/2006">
              <mc:Choice xmlns:v="urn:schemas-microsoft-com:vml" Requires="v">
                <p:oleObj spid="_x0000_s444423" name="Equation" r:id="rId14" imgW="520474" imgH="253890" progId="Equation.DSMT4">
                  <p:embed/>
                </p:oleObj>
              </mc:Choice>
              <mc:Fallback>
                <p:oleObj name="Equation" r:id="rId14" imgW="520474" imgH="253890" progId="Equation.DSMT4">
                  <p:embed/>
                  <p:pic>
                    <p:nvPicPr>
                      <p:cNvPr id="19" name="对象 1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52345" y="5165666"/>
                        <a:ext cx="726720" cy="356753"/>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系统的进一步讨论</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72B629A-7CE4-4281-8A5B-94BF2B02309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539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3240612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500"/>
                                        <p:tgtEl>
                                          <p:spTgt spid="6"/>
                                        </p:tgtEl>
                                      </p:cBhvr>
                                    </p:animEffect>
                                  </p:childTnLst>
                                </p:cTn>
                              </p:par>
                              <p:par>
                                <p:cTn id="11" presetID="10" presetClass="entr" presetSubtype="0" fill="hold" nodeType="with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fade">
                                      <p:cBhvr>
                                        <p:cTn id="13" dur="500"/>
                                        <p:tgtEl>
                                          <p:spTgt spid="10"/>
                                        </p:tgtEl>
                                      </p:cBhvr>
                                    </p:animEffect>
                                  </p:childTnLst>
                                </p:cTn>
                              </p:par>
                              <p:par>
                                <p:cTn id="14" presetID="10" presetClass="entr" presetSubtype="0" fill="hold" nodeType="with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fade">
                                      <p:cBhvr>
                                        <p:cTn id="16" dur="500"/>
                                        <p:tgtEl>
                                          <p:spTgt spid="12"/>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fade">
                                      <p:cBhvr>
                                        <p:cTn id="21" dur="500"/>
                                        <p:tgtEl>
                                          <p:spTgt spid="13"/>
                                        </p:tgtEl>
                                      </p:cBhvr>
                                    </p:animEffect>
                                  </p:childTnLst>
                                </p:cTn>
                              </p:par>
                              <p:par>
                                <p:cTn id="22" presetID="10" presetClass="entr" presetSubtype="0" fill="hold" nodeType="withEffect">
                                  <p:stCondLst>
                                    <p:cond delay="0"/>
                                  </p:stCondLst>
                                  <p:childTnLst>
                                    <p:set>
                                      <p:cBhvr>
                                        <p:cTn id="23" dur="1" fill="hold">
                                          <p:stCondLst>
                                            <p:cond delay="0"/>
                                          </p:stCondLst>
                                        </p:cTn>
                                        <p:tgtEl>
                                          <p:spTgt spid="15"/>
                                        </p:tgtEl>
                                        <p:attrNameLst>
                                          <p:attrName>style.visibility</p:attrName>
                                        </p:attrNameLst>
                                      </p:cBhvr>
                                      <p:to>
                                        <p:strVal val="visible"/>
                                      </p:to>
                                    </p:set>
                                    <p:animEffect transition="in" filter="fade">
                                      <p:cBhvr>
                                        <p:cTn id="24" dur="500"/>
                                        <p:tgtEl>
                                          <p:spTgt spid="15"/>
                                        </p:tgtEl>
                                      </p:cBhvr>
                                    </p:animEffect>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par>
                                <p:cTn id="28" presetID="10" presetClass="entr" presetSubtype="0" fill="hold" nodeType="withEffect">
                                  <p:stCondLst>
                                    <p:cond delay="0"/>
                                  </p:stCondLst>
                                  <p:childTnLst>
                                    <p:set>
                                      <p:cBhvr>
                                        <p:cTn id="29" dur="1" fill="hold">
                                          <p:stCondLst>
                                            <p:cond delay="0"/>
                                          </p:stCondLst>
                                        </p:cTn>
                                        <p:tgtEl>
                                          <p:spTgt spid="17"/>
                                        </p:tgtEl>
                                        <p:attrNameLst>
                                          <p:attrName>style.visibility</p:attrName>
                                        </p:attrNameLst>
                                      </p:cBhvr>
                                      <p:to>
                                        <p:strVal val="visible"/>
                                      </p:to>
                                    </p:set>
                                    <p:animEffect transition="in" filter="fade">
                                      <p:cBhvr>
                                        <p:cTn id="30"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3" grpId="0"/>
    </p:bldLst>
  </p:timing>
</p:sld>
</file>

<file path=ppt/slides/slide5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13069" y="1265615"/>
            <a:ext cx="2624436" cy="577081"/>
          </a:xfrm>
          <a:prstGeom prst="rect">
            <a:avLst/>
          </a:prstGeom>
        </p:spPr>
        <p:txBody>
          <a:bodyPr wrap="non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3.</a:t>
            </a:r>
            <a:r>
              <a:rPr kumimoji="0" lang="zh-CN" altLang="zh-CN" sz="21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极点配置算法步骤</a:t>
            </a:r>
            <a:endParaRPr kumimoji="0" lang="zh-CN" altLang="zh-CN" sz="15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endParaRPr>
          </a:p>
        </p:txBody>
      </p:sp>
      <p:sp>
        <p:nvSpPr>
          <p:cNvPr id="5" name="矩形 4"/>
          <p:cNvSpPr/>
          <p:nvPr/>
        </p:nvSpPr>
        <p:spPr>
          <a:xfrm>
            <a:off x="582930" y="1764261"/>
            <a:ext cx="8023860" cy="923330"/>
          </a:xfrm>
          <a:prstGeom prst="rect">
            <a:avLst/>
          </a:prstGeom>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问题</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：给定能控矩阵对</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和一组期望的闭环特征值</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，要确定</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维反馈增益矩阵</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K</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，使</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成立。</a:t>
            </a:r>
          </a:p>
        </p:txBody>
      </p:sp>
      <p:graphicFrame>
        <p:nvGraphicFramePr>
          <p:cNvPr id="7" name="对象 6"/>
          <p:cNvGraphicFramePr>
            <a:graphicFrameLocks noChangeAspect="1"/>
          </p:cNvGraphicFramePr>
          <p:nvPr>
            <p:extLst/>
          </p:nvPr>
        </p:nvGraphicFramePr>
        <p:xfrm>
          <a:off x="2947300" y="1886855"/>
          <a:ext cx="640292" cy="314325"/>
        </p:xfrm>
        <a:graphic>
          <a:graphicData uri="http://schemas.openxmlformats.org/presentationml/2006/ole">
            <mc:AlternateContent xmlns:mc="http://schemas.openxmlformats.org/markup-compatibility/2006">
              <mc:Choice xmlns:v="urn:schemas-microsoft-com:vml" Requires="v">
                <p:oleObj spid="_x0000_s445442" name="Equation" r:id="rId3" imgW="520474" imgH="253890" progId="Equation.DSMT4">
                  <p:embed/>
                </p:oleObj>
              </mc:Choice>
              <mc:Fallback>
                <p:oleObj name="Equation" r:id="rId3" imgW="520474" imgH="253890"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47300" y="1886855"/>
                        <a:ext cx="640292" cy="314325"/>
                      </a:xfrm>
                      <a:prstGeom prst="rect">
                        <a:avLst/>
                      </a:prstGeom>
                      <a:noFill/>
                    </p:spPr>
                  </p:pic>
                </p:oleObj>
              </mc:Fallback>
            </mc:AlternateContent>
          </a:graphicData>
        </a:graphic>
      </p:graphicFrame>
      <p:graphicFrame>
        <p:nvGraphicFramePr>
          <p:cNvPr id="9" name="对象 8"/>
          <p:cNvGraphicFramePr>
            <a:graphicFrameLocks noChangeAspect="1"/>
          </p:cNvGraphicFramePr>
          <p:nvPr>
            <p:extLst/>
          </p:nvPr>
        </p:nvGraphicFramePr>
        <p:xfrm>
          <a:off x="6069330" y="1852209"/>
          <a:ext cx="1480120" cy="348971"/>
        </p:xfrm>
        <a:graphic>
          <a:graphicData uri="http://schemas.openxmlformats.org/presentationml/2006/ole">
            <mc:AlternateContent xmlns:mc="http://schemas.openxmlformats.org/markup-compatibility/2006">
              <mc:Choice xmlns:v="urn:schemas-microsoft-com:vml" Requires="v">
                <p:oleObj spid="_x0000_s445443" name="Equation" r:id="rId5" imgW="1168400" imgH="279400" progId="Equation.DSMT4">
                  <p:embed/>
                </p:oleObj>
              </mc:Choice>
              <mc:Fallback>
                <p:oleObj name="Equation" r:id="rId5" imgW="1168400" imgH="27940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069330" y="1852209"/>
                        <a:ext cx="1480120" cy="348971"/>
                      </a:xfrm>
                      <a:prstGeom prst="rect">
                        <a:avLst/>
                      </a:prstGeom>
                      <a:noFill/>
                    </p:spPr>
                  </p:pic>
                </p:oleObj>
              </mc:Fallback>
            </mc:AlternateContent>
          </a:graphicData>
        </a:graphic>
      </p:graphicFrame>
      <p:graphicFrame>
        <p:nvGraphicFramePr>
          <p:cNvPr id="11" name="对象 10"/>
          <p:cNvGraphicFramePr>
            <a:graphicFrameLocks noChangeAspect="1"/>
          </p:cNvGraphicFramePr>
          <p:nvPr>
            <p:extLst/>
          </p:nvPr>
        </p:nvGraphicFramePr>
        <p:xfrm>
          <a:off x="921879" y="2355123"/>
          <a:ext cx="537210" cy="253683"/>
        </p:xfrm>
        <a:graphic>
          <a:graphicData uri="http://schemas.openxmlformats.org/presentationml/2006/ole">
            <mc:AlternateContent xmlns:mc="http://schemas.openxmlformats.org/markup-compatibility/2006">
              <mc:Choice xmlns:v="urn:schemas-microsoft-com:vml" Requires="v">
                <p:oleObj spid="_x0000_s445444" name="Equation" r:id="rId7" imgW="342603" imgH="164957" progId="Equation.DSMT4">
                  <p:embed/>
                </p:oleObj>
              </mc:Choice>
              <mc:Fallback>
                <p:oleObj name="Equation" r:id="rId7" imgW="342603" imgH="164957"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21879" y="2355123"/>
                        <a:ext cx="537210" cy="253683"/>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3756010" y="2279822"/>
          <a:ext cx="2577305" cy="364331"/>
        </p:xfrm>
        <a:graphic>
          <a:graphicData uri="http://schemas.openxmlformats.org/presentationml/2006/ole">
            <mc:AlternateContent xmlns:mc="http://schemas.openxmlformats.org/markup-compatibility/2006">
              <mc:Choice xmlns:v="urn:schemas-microsoft-com:vml" Requires="v">
                <p:oleObj spid="_x0000_s445445" name="Equation" r:id="rId9" imgW="1815312" imgH="253890" progId="Equation.DSMT4">
                  <p:embed/>
                </p:oleObj>
              </mc:Choice>
              <mc:Fallback>
                <p:oleObj name="Equation" r:id="rId9" imgW="1815312" imgH="253890"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756010" y="2279822"/>
                        <a:ext cx="2577305" cy="364331"/>
                      </a:xfrm>
                      <a:prstGeom prst="rect">
                        <a:avLst/>
                      </a:prstGeom>
                      <a:noFill/>
                    </p:spPr>
                  </p:pic>
                </p:oleObj>
              </mc:Fallback>
            </mc:AlternateContent>
          </a:graphicData>
        </a:graphic>
      </p:graphicFrame>
      <p:sp>
        <p:nvSpPr>
          <p:cNvPr id="14" name="矩形 13"/>
          <p:cNvSpPr/>
          <p:nvPr/>
        </p:nvSpPr>
        <p:spPr>
          <a:xfrm>
            <a:off x="582930" y="2617091"/>
            <a:ext cx="881973" cy="507831"/>
          </a:xfrm>
          <a:prstGeom prst="rect">
            <a:avLst/>
          </a:prstGeom>
        </p:spPr>
        <p:txBody>
          <a:bodyPr wrap="non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步骤：</a:t>
            </a:r>
            <a:endPar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endParaRPr>
          </a:p>
        </p:txBody>
      </p:sp>
      <p:sp>
        <p:nvSpPr>
          <p:cNvPr id="15" name="矩形 14"/>
          <p:cNvSpPr/>
          <p:nvPr/>
        </p:nvSpPr>
        <p:spPr>
          <a:xfrm>
            <a:off x="582930" y="3054009"/>
            <a:ext cx="8023861" cy="923330"/>
          </a:xfrm>
          <a:prstGeom prst="rect">
            <a:avLst/>
          </a:prstGeom>
        </p:spPr>
        <p:txBody>
          <a:bodyPr wrap="square">
            <a:spAutoFit/>
          </a:bodyPr>
          <a:lstStyle/>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第</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1</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步：判断</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是否为循环矩阵。若不是，选取一个</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阶常阵</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使</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为循环矩阵，并定义</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；若是，则直接选取</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p>
        </p:txBody>
      </p:sp>
      <p:graphicFrame>
        <p:nvGraphicFramePr>
          <p:cNvPr id="17" name="对象 16"/>
          <p:cNvGraphicFramePr>
            <a:graphicFrameLocks noChangeAspect="1"/>
          </p:cNvGraphicFramePr>
          <p:nvPr>
            <p:extLst/>
          </p:nvPr>
        </p:nvGraphicFramePr>
        <p:xfrm>
          <a:off x="5883512" y="3223640"/>
          <a:ext cx="502707" cy="237389"/>
        </p:xfrm>
        <a:graphic>
          <a:graphicData uri="http://schemas.openxmlformats.org/presentationml/2006/ole">
            <mc:AlternateContent xmlns:mc="http://schemas.openxmlformats.org/markup-compatibility/2006">
              <mc:Choice xmlns:v="urn:schemas-microsoft-com:vml" Requires="v">
                <p:oleObj spid="_x0000_s445446" name="Equation" r:id="rId11" imgW="342603" imgH="164957" progId="Equation.DSMT4">
                  <p:embed/>
                </p:oleObj>
              </mc:Choice>
              <mc:Fallback>
                <p:oleObj name="Equation" r:id="rId11" imgW="342603" imgH="164957" progId="Equation.DSMT4">
                  <p:embed/>
                  <p:pic>
                    <p:nvPicPr>
                      <p:cNvPr id="17" name="对象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83512" y="3223640"/>
                        <a:ext cx="502707" cy="237389"/>
                      </a:xfrm>
                      <a:prstGeom prst="rect">
                        <a:avLst/>
                      </a:prstGeom>
                      <a:noFill/>
                    </p:spPr>
                  </p:pic>
                </p:oleObj>
              </mc:Fallback>
            </mc:AlternateContent>
          </a:graphicData>
        </a:graphic>
      </p:graphicFrame>
      <p:graphicFrame>
        <p:nvGraphicFramePr>
          <p:cNvPr id="19" name="对象 18"/>
          <p:cNvGraphicFramePr>
            <a:graphicFrameLocks noChangeAspect="1"/>
          </p:cNvGraphicFramePr>
          <p:nvPr>
            <p:extLst/>
          </p:nvPr>
        </p:nvGraphicFramePr>
        <p:xfrm>
          <a:off x="7191704" y="3159454"/>
          <a:ext cx="304800" cy="365760"/>
        </p:xfrm>
        <a:graphic>
          <a:graphicData uri="http://schemas.openxmlformats.org/presentationml/2006/ole">
            <mc:AlternateContent xmlns:mc="http://schemas.openxmlformats.org/markup-compatibility/2006">
              <mc:Choice xmlns:v="urn:schemas-microsoft-com:vml" Requires="v">
                <p:oleObj spid="_x0000_s445447" name="Equation" r:id="rId13" imgW="190440" imgH="228600" progId="Equation.DSMT4">
                  <p:embed/>
                </p:oleObj>
              </mc:Choice>
              <mc:Fallback>
                <p:oleObj name="Equation" r:id="rId13" imgW="190440" imgH="228600" progId="Equation.DSMT4">
                  <p:embed/>
                  <p:pic>
                    <p:nvPicPr>
                      <p:cNvPr id="19" name="对象 18"/>
                      <p:cNvPicPr>
                        <a:picLocks noChangeAspect="1" noChangeArrowheads="1"/>
                      </p:cNvPicPr>
                      <p:nvPr/>
                    </p:nvPicPr>
                    <p:blipFill>
                      <a:blip r:embed="rId14"/>
                      <a:srcRect/>
                      <a:stretch>
                        <a:fillRect/>
                      </a:stretch>
                    </p:blipFill>
                    <p:spPr bwMode="auto">
                      <a:xfrm>
                        <a:off x="7191704" y="3159454"/>
                        <a:ext cx="304800" cy="365760"/>
                      </a:xfrm>
                      <a:prstGeom prst="rect">
                        <a:avLst/>
                      </a:prstGeom>
                      <a:noFill/>
                    </p:spPr>
                  </p:pic>
                </p:oleObj>
              </mc:Fallback>
            </mc:AlternateContent>
          </a:graphicData>
        </a:graphic>
      </p:graphicFrame>
      <p:graphicFrame>
        <p:nvGraphicFramePr>
          <p:cNvPr id="21" name="对象 20"/>
          <p:cNvGraphicFramePr>
            <a:graphicFrameLocks noChangeAspect="1"/>
          </p:cNvGraphicFramePr>
          <p:nvPr>
            <p:extLst/>
          </p:nvPr>
        </p:nvGraphicFramePr>
        <p:xfrm>
          <a:off x="7805507" y="3203754"/>
          <a:ext cx="720878" cy="314565"/>
        </p:xfrm>
        <a:graphic>
          <a:graphicData uri="http://schemas.openxmlformats.org/presentationml/2006/ole">
            <mc:AlternateContent xmlns:mc="http://schemas.openxmlformats.org/markup-compatibility/2006">
              <mc:Choice xmlns:v="urn:schemas-microsoft-com:vml" Requires="v">
                <p:oleObj spid="_x0000_s445448" name="Equation" r:id="rId15" imgW="520700" imgH="228600" progId="Equation.DSMT4">
                  <p:embed/>
                </p:oleObj>
              </mc:Choice>
              <mc:Fallback>
                <p:oleObj name="Equation" r:id="rId15" imgW="520700" imgH="228600" progId="Equation.DSMT4">
                  <p:embed/>
                  <p:pic>
                    <p:nvPicPr>
                      <p:cNvPr id="21" name="对象 2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805507" y="3203754"/>
                        <a:ext cx="720878" cy="314565"/>
                      </a:xfrm>
                      <a:prstGeom prst="rect">
                        <a:avLst/>
                      </a:prstGeom>
                      <a:noFill/>
                    </p:spPr>
                  </p:pic>
                </p:oleObj>
              </mc:Fallback>
            </mc:AlternateContent>
          </a:graphicData>
        </a:graphic>
      </p:graphicFrame>
      <p:graphicFrame>
        <p:nvGraphicFramePr>
          <p:cNvPr id="23" name="对象 22"/>
          <p:cNvGraphicFramePr>
            <a:graphicFrameLocks noChangeAspect="1"/>
          </p:cNvGraphicFramePr>
          <p:nvPr>
            <p:extLst/>
          </p:nvPr>
        </p:nvGraphicFramePr>
        <p:xfrm>
          <a:off x="2714588" y="3525214"/>
          <a:ext cx="1215903" cy="375279"/>
        </p:xfrm>
        <a:graphic>
          <a:graphicData uri="http://schemas.openxmlformats.org/presentationml/2006/ole">
            <mc:AlternateContent xmlns:mc="http://schemas.openxmlformats.org/markup-compatibility/2006">
              <mc:Choice xmlns:v="urn:schemas-microsoft-com:vml" Requires="v">
                <p:oleObj spid="_x0000_s445449" name="Equation" r:id="rId17" imgW="774364" imgH="241195" progId="Equation.DSMT4">
                  <p:embed/>
                </p:oleObj>
              </mc:Choice>
              <mc:Fallback>
                <p:oleObj name="Equation" r:id="rId17" imgW="774364" imgH="241195" progId="Equation.DSMT4">
                  <p:embed/>
                  <p:pic>
                    <p:nvPicPr>
                      <p:cNvPr id="23" name="对象 2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714588" y="3525214"/>
                        <a:ext cx="1215903" cy="375279"/>
                      </a:xfrm>
                      <a:prstGeom prst="rect">
                        <a:avLst/>
                      </a:prstGeom>
                      <a:noFill/>
                    </p:spPr>
                  </p:pic>
                </p:oleObj>
              </mc:Fallback>
            </mc:AlternateContent>
          </a:graphicData>
        </a:graphic>
      </p:graphicFrame>
      <p:graphicFrame>
        <p:nvGraphicFramePr>
          <p:cNvPr id="25" name="对象 24"/>
          <p:cNvGraphicFramePr>
            <a:graphicFrameLocks noChangeAspect="1"/>
          </p:cNvGraphicFramePr>
          <p:nvPr>
            <p:extLst/>
          </p:nvPr>
        </p:nvGraphicFramePr>
        <p:xfrm>
          <a:off x="6062150" y="3569264"/>
          <a:ext cx="617435" cy="287179"/>
        </p:xfrm>
        <a:graphic>
          <a:graphicData uri="http://schemas.openxmlformats.org/presentationml/2006/ole">
            <mc:AlternateContent xmlns:mc="http://schemas.openxmlformats.org/markup-compatibility/2006">
              <mc:Choice xmlns:v="urn:schemas-microsoft-com:vml" Requires="v">
                <p:oleObj spid="_x0000_s445450" name="Equation" r:id="rId19" imgW="406224" imgH="190417" progId="Equation.DSMT4">
                  <p:embed/>
                </p:oleObj>
              </mc:Choice>
              <mc:Fallback>
                <p:oleObj name="Equation" r:id="rId19" imgW="406224" imgH="190417" progId="Equation.DSMT4">
                  <p:embed/>
                  <p:pic>
                    <p:nvPicPr>
                      <p:cNvPr id="25" name="对象 24"/>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6062150" y="3569264"/>
                        <a:ext cx="617435" cy="287179"/>
                      </a:xfrm>
                      <a:prstGeom prst="rect">
                        <a:avLst/>
                      </a:prstGeom>
                      <a:noFill/>
                    </p:spPr>
                  </p:pic>
                </p:oleObj>
              </mc:Fallback>
            </mc:AlternateContent>
          </a:graphicData>
        </a:graphic>
      </p:graphicFrame>
      <p:sp>
        <p:nvSpPr>
          <p:cNvPr id="26" name="矩形 25"/>
          <p:cNvSpPr/>
          <p:nvPr/>
        </p:nvSpPr>
        <p:spPr>
          <a:xfrm>
            <a:off x="582929" y="3906427"/>
            <a:ext cx="7909560" cy="923330"/>
          </a:xfrm>
          <a:prstGeom prst="rect">
            <a:avLst/>
          </a:prstGeom>
        </p:spPr>
        <p:txBody>
          <a:bodyPr wrap="square">
            <a:spAutoFit/>
          </a:bodyPr>
          <a:lstStyle/>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第</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2</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步：对循环矩阵</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，通过适当选取一个</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维实常向量</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，使</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为能控。</a:t>
            </a:r>
          </a:p>
        </p:txBody>
      </p:sp>
      <p:graphicFrame>
        <p:nvGraphicFramePr>
          <p:cNvPr id="28" name="对象 27"/>
          <p:cNvGraphicFramePr>
            <a:graphicFrameLocks noChangeAspect="1"/>
          </p:cNvGraphicFramePr>
          <p:nvPr>
            <p:extLst/>
          </p:nvPr>
        </p:nvGraphicFramePr>
        <p:xfrm>
          <a:off x="2761708" y="4006788"/>
          <a:ext cx="251247" cy="314059"/>
        </p:xfrm>
        <a:graphic>
          <a:graphicData uri="http://schemas.openxmlformats.org/presentationml/2006/ole">
            <mc:AlternateContent xmlns:mc="http://schemas.openxmlformats.org/markup-compatibility/2006">
              <mc:Choice xmlns:v="urn:schemas-microsoft-com:vml" Requires="v">
                <p:oleObj spid="_x0000_s445451" name="Equation" r:id="rId21" imgW="152334" imgH="190417" progId="Equation.DSMT4">
                  <p:embed/>
                </p:oleObj>
              </mc:Choice>
              <mc:Fallback>
                <p:oleObj name="Equation" r:id="rId21" imgW="152334" imgH="190417" progId="Equation.DSMT4">
                  <p:embed/>
                  <p:pic>
                    <p:nvPicPr>
                      <p:cNvPr id="28" name="对象 27"/>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761708" y="4006788"/>
                        <a:ext cx="251247" cy="314059"/>
                      </a:xfrm>
                      <a:prstGeom prst="rect">
                        <a:avLst/>
                      </a:prstGeom>
                      <a:noFill/>
                    </p:spPr>
                  </p:pic>
                </p:oleObj>
              </mc:Fallback>
            </mc:AlternateContent>
          </a:graphicData>
        </a:graphic>
      </p:graphicFrame>
      <p:graphicFrame>
        <p:nvGraphicFramePr>
          <p:cNvPr id="30" name="对象 29"/>
          <p:cNvGraphicFramePr>
            <a:graphicFrameLocks noChangeAspect="1"/>
          </p:cNvGraphicFramePr>
          <p:nvPr>
            <p:extLst/>
          </p:nvPr>
        </p:nvGraphicFramePr>
        <p:xfrm>
          <a:off x="5062096" y="4040721"/>
          <a:ext cx="414839" cy="263989"/>
        </p:xfrm>
        <a:graphic>
          <a:graphicData uri="http://schemas.openxmlformats.org/presentationml/2006/ole">
            <mc:AlternateContent xmlns:mc="http://schemas.openxmlformats.org/markup-compatibility/2006">
              <mc:Choice xmlns:v="urn:schemas-microsoft-com:vml" Requires="v">
                <p:oleObj spid="_x0000_s445452" name="Equation" r:id="rId23" imgW="317225" imgH="203024" progId="Equation.DSMT4">
                  <p:embed/>
                </p:oleObj>
              </mc:Choice>
              <mc:Fallback>
                <p:oleObj name="Equation" r:id="rId23" imgW="317225" imgH="203024" progId="Equation.DSMT4">
                  <p:embed/>
                  <p:pic>
                    <p:nvPicPr>
                      <p:cNvPr id="30" name="对象 29"/>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5062096" y="4040721"/>
                        <a:ext cx="414839" cy="263989"/>
                      </a:xfrm>
                      <a:prstGeom prst="rect">
                        <a:avLst/>
                      </a:prstGeom>
                      <a:noFill/>
                    </p:spPr>
                  </p:pic>
                </p:oleObj>
              </mc:Fallback>
            </mc:AlternateContent>
          </a:graphicData>
        </a:graphic>
      </p:graphicFrame>
      <p:graphicFrame>
        <p:nvGraphicFramePr>
          <p:cNvPr id="32" name="对象 31"/>
          <p:cNvGraphicFramePr>
            <a:graphicFrameLocks noChangeAspect="1"/>
          </p:cNvGraphicFramePr>
          <p:nvPr>
            <p:extLst/>
          </p:nvPr>
        </p:nvGraphicFramePr>
        <p:xfrm>
          <a:off x="6662764" y="4037165"/>
          <a:ext cx="293252" cy="311581"/>
        </p:xfrm>
        <a:graphic>
          <a:graphicData uri="http://schemas.openxmlformats.org/presentationml/2006/ole">
            <mc:AlternateContent xmlns:mc="http://schemas.openxmlformats.org/markup-compatibility/2006">
              <mc:Choice xmlns:v="urn:schemas-microsoft-com:vml" Requires="v">
                <p:oleObj spid="_x0000_s445453" name="Equation" r:id="rId25" imgW="152268" imgH="164957" progId="Equation.DSMT4">
                  <p:embed/>
                </p:oleObj>
              </mc:Choice>
              <mc:Fallback>
                <p:oleObj name="Equation" r:id="rId25" imgW="152268" imgH="164957" progId="Equation.DSMT4">
                  <p:embed/>
                  <p:pic>
                    <p:nvPicPr>
                      <p:cNvPr id="32" name="对象 31"/>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6662764" y="4037165"/>
                        <a:ext cx="293252" cy="311581"/>
                      </a:xfrm>
                      <a:prstGeom prst="rect">
                        <a:avLst/>
                      </a:prstGeom>
                      <a:noFill/>
                    </p:spPr>
                  </p:pic>
                </p:oleObj>
              </mc:Fallback>
            </mc:AlternateContent>
          </a:graphicData>
        </a:graphic>
      </p:graphicFrame>
      <p:graphicFrame>
        <p:nvGraphicFramePr>
          <p:cNvPr id="34" name="对象 33"/>
          <p:cNvGraphicFramePr>
            <a:graphicFrameLocks noChangeAspect="1"/>
          </p:cNvGraphicFramePr>
          <p:nvPr>
            <p:extLst/>
          </p:nvPr>
        </p:nvGraphicFramePr>
        <p:xfrm>
          <a:off x="7377276" y="4004680"/>
          <a:ext cx="788670" cy="351869"/>
        </p:xfrm>
        <a:graphic>
          <a:graphicData uri="http://schemas.openxmlformats.org/presentationml/2006/ole">
            <mc:AlternateContent xmlns:mc="http://schemas.openxmlformats.org/markup-compatibility/2006">
              <mc:Choice xmlns:v="urn:schemas-microsoft-com:vml" Requires="v">
                <p:oleObj spid="_x0000_s445454" name="Equation" r:id="rId27" imgW="622030" imgH="279279" progId="Equation.DSMT4">
                  <p:embed/>
                </p:oleObj>
              </mc:Choice>
              <mc:Fallback>
                <p:oleObj name="Equation" r:id="rId27" imgW="622030" imgH="279279" progId="Equation.DSMT4">
                  <p:embed/>
                  <p:pic>
                    <p:nvPicPr>
                      <p:cNvPr id="34" name="对象 33"/>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7377276" y="4004680"/>
                        <a:ext cx="788670" cy="351869"/>
                      </a:xfrm>
                      <a:prstGeom prst="rect">
                        <a:avLst/>
                      </a:prstGeom>
                      <a:noFill/>
                    </p:spPr>
                  </p:pic>
                </p:oleObj>
              </mc:Fallback>
            </mc:AlternateContent>
          </a:graphicData>
        </a:graphic>
      </p:graphicFrame>
      <p:sp>
        <p:nvSpPr>
          <p:cNvPr id="35" name="矩形 34"/>
          <p:cNvSpPr/>
          <p:nvPr/>
        </p:nvSpPr>
        <p:spPr>
          <a:xfrm>
            <a:off x="582930" y="4735093"/>
            <a:ext cx="7909559" cy="923330"/>
          </a:xfrm>
          <a:prstGeom prst="rect">
            <a:avLst/>
          </a:prstGeom>
        </p:spPr>
        <p:txBody>
          <a:bodyPr wrap="square">
            <a:spAutoFit/>
          </a:bodyPr>
          <a:lstStyle/>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第</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3</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步：对于等价单输入问题</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，利用单输入极点配置问题的算法，求出增益向量</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k</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p>
        </p:txBody>
      </p:sp>
      <p:graphicFrame>
        <p:nvGraphicFramePr>
          <p:cNvPr id="37" name="对象 36"/>
          <p:cNvGraphicFramePr>
            <a:graphicFrameLocks noChangeAspect="1"/>
          </p:cNvGraphicFramePr>
          <p:nvPr>
            <p:extLst/>
          </p:nvPr>
        </p:nvGraphicFramePr>
        <p:xfrm>
          <a:off x="3756010" y="4852126"/>
          <a:ext cx="781699" cy="348758"/>
        </p:xfrm>
        <a:graphic>
          <a:graphicData uri="http://schemas.openxmlformats.org/presentationml/2006/ole">
            <mc:AlternateContent xmlns:mc="http://schemas.openxmlformats.org/markup-compatibility/2006">
              <mc:Choice xmlns:v="urn:schemas-microsoft-com:vml" Requires="v">
                <p:oleObj spid="_x0000_s445455" name="Equation" r:id="rId29" imgW="622030" imgH="279279" progId="Equation.DSMT4">
                  <p:embed/>
                </p:oleObj>
              </mc:Choice>
              <mc:Fallback>
                <p:oleObj name="Equation" r:id="rId29" imgW="622030" imgH="279279" progId="Equation.DSMT4">
                  <p:embed/>
                  <p:pic>
                    <p:nvPicPr>
                      <p:cNvPr id="37" name="对象 36"/>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3756010" y="4852126"/>
                        <a:ext cx="781699" cy="348758"/>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系统的进一步讨论</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72B629A-7CE4-4281-8A5B-94BF2B02309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540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0605375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par>
                                <p:cTn id="14" presetID="10" presetClass="entr" presetSubtype="0" fill="hold" nodeType="withEffect">
                                  <p:stCondLst>
                                    <p:cond delay="0"/>
                                  </p:stCondLst>
                                  <p:childTnLst>
                                    <p:set>
                                      <p:cBhvr>
                                        <p:cTn id="15" dur="1" fill="hold">
                                          <p:stCondLst>
                                            <p:cond delay="0"/>
                                          </p:stCondLst>
                                        </p:cTn>
                                        <p:tgtEl>
                                          <p:spTgt spid="13"/>
                                        </p:tgtEl>
                                        <p:attrNameLst>
                                          <p:attrName>style.visibility</p:attrName>
                                        </p:attrNameLst>
                                      </p:cBhvr>
                                      <p:to>
                                        <p:strVal val="visible"/>
                                      </p:to>
                                    </p:set>
                                    <p:animEffect transition="in" filter="fade">
                                      <p:cBhvr>
                                        <p:cTn id="16" dur="500"/>
                                        <p:tgtEl>
                                          <p:spTgt spid="13"/>
                                        </p:tgtEl>
                                      </p:cBhvr>
                                    </p:animEffect>
                                  </p:childTnLst>
                                </p:cTn>
                              </p:par>
                              <p:par>
                                <p:cTn id="17" presetID="10" presetClass="entr" presetSubtype="0" fill="hold" nodeType="with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fade">
                                      <p:cBhvr>
                                        <p:cTn id="19" dur="500"/>
                                        <p:tgtEl>
                                          <p:spTgt spid="11"/>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nodeType="clickEffect">
                                  <p:stCondLst>
                                    <p:cond delay="0"/>
                                  </p:stCondLst>
                                  <p:childTnLst>
                                    <p:set>
                                      <p:cBhvr>
                                        <p:cTn id="23" dur="1" fill="hold">
                                          <p:stCondLst>
                                            <p:cond delay="0"/>
                                          </p:stCondLst>
                                        </p:cTn>
                                        <p:tgtEl>
                                          <p:spTgt spid="14">
                                            <p:txEl>
                                              <p:pRg st="0" end="0"/>
                                            </p:txEl>
                                          </p:spTgt>
                                        </p:tgtEl>
                                        <p:attrNameLst>
                                          <p:attrName>style.visibility</p:attrName>
                                        </p:attrNameLst>
                                      </p:cBhvr>
                                      <p:to>
                                        <p:strVal val="visible"/>
                                      </p:to>
                                    </p:set>
                                    <p:animEffect transition="in" filter="fade">
                                      <p:cBhvr>
                                        <p:cTn id="24" dur="500"/>
                                        <p:tgtEl>
                                          <p:spTgt spid="14">
                                            <p:txEl>
                                              <p:pRg st="0" end="0"/>
                                            </p:txEl>
                                          </p:spTgt>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15"/>
                                        </p:tgtEl>
                                        <p:attrNameLst>
                                          <p:attrName>style.visibility</p:attrName>
                                        </p:attrNameLst>
                                      </p:cBhvr>
                                      <p:to>
                                        <p:strVal val="visible"/>
                                      </p:to>
                                    </p:set>
                                    <p:animEffect transition="in" filter="fade">
                                      <p:cBhvr>
                                        <p:cTn id="29" dur="500"/>
                                        <p:tgtEl>
                                          <p:spTgt spid="15"/>
                                        </p:tgtEl>
                                      </p:cBhvr>
                                    </p:animEffect>
                                  </p:childTnLst>
                                </p:cTn>
                              </p:par>
                              <p:par>
                                <p:cTn id="30" presetID="10" presetClass="entr" presetSubtype="0" fill="hold" nodeType="withEffect">
                                  <p:stCondLst>
                                    <p:cond delay="0"/>
                                  </p:stCondLst>
                                  <p:childTnLst>
                                    <p:set>
                                      <p:cBhvr>
                                        <p:cTn id="31" dur="1" fill="hold">
                                          <p:stCondLst>
                                            <p:cond delay="0"/>
                                          </p:stCondLst>
                                        </p:cTn>
                                        <p:tgtEl>
                                          <p:spTgt spid="17"/>
                                        </p:tgtEl>
                                        <p:attrNameLst>
                                          <p:attrName>style.visibility</p:attrName>
                                        </p:attrNameLst>
                                      </p:cBhvr>
                                      <p:to>
                                        <p:strVal val="visible"/>
                                      </p:to>
                                    </p:set>
                                    <p:animEffect transition="in" filter="fade">
                                      <p:cBhvr>
                                        <p:cTn id="32" dur="500"/>
                                        <p:tgtEl>
                                          <p:spTgt spid="17"/>
                                        </p:tgtEl>
                                      </p:cBhvr>
                                    </p:animEffect>
                                  </p:childTnLst>
                                </p:cTn>
                              </p:par>
                              <p:par>
                                <p:cTn id="33" presetID="10" presetClass="entr" presetSubtype="0" fill="hold" nodeType="withEffect">
                                  <p:stCondLst>
                                    <p:cond delay="0"/>
                                  </p:stCondLst>
                                  <p:childTnLst>
                                    <p:set>
                                      <p:cBhvr>
                                        <p:cTn id="34" dur="1" fill="hold">
                                          <p:stCondLst>
                                            <p:cond delay="0"/>
                                          </p:stCondLst>
                                        </p:cTn>
                                        <p:tgtEl>
                                          <p:spTgt spid="19"/>
                                        </p:tgtEl>
                                        <p:attrNameLst>
                                          <p:attrName>style.visibility</p:attrName>
                                        </p:attrNameLst>
                                      </p:cBhvr>
                                      <p:to>
                                        <p:strVal val="visible"/>
                                      </p:to>
                                    </p:set>
                                    <p:animEffect transition="in" filter="fade">
                                      <p:cBhvr>
                                        <p:cTn id="35" dur="500"/>
                                        <p:tgtEl>
                                          <p:spTgt spid="19"/>
                                        </p:tgtEl>
                                      </p:cBhvr>
                                    </p:animEffect>
                                  </p:childTnLst>
                                </p:cTn>
                              </p:par>
                              <p:par>
                                <p:cTn id="36" presetID="10" presetClass="entr" presetSubtype="0" fill="hold" nodeType="withEffect">
                                  <p:stCondLst>
                                    <p:cond delay="0"/>
                                  </p:stCondLst>
                                  <p:childTnLst>
                                    <p:set>
                                      <p:cBhvr>
                                        <p:cTn id="37" dur="1" fill="hold">
                                          <p:stCondLst>
                                            <p:cond delay="0"/>
                                          </p:stCondLst>
                                        </p:cTn>
                                        <p:tgtEl>
                                          <p:spTgt spid="21"/>
                                        </p:tgtEl>
                                        <p:attrNameLst>
                                          <p:attrName>style.visibility</p:attrName>
                                        </p:attrNameLst>
                                      </p:cBhvr>
                                      <p:to>
                                        <p:strVal val="visible"/>
                                      </p:to>
                                    </p:set>
                                    <p:animEffect transition="in" filter="fade">
                                      <p:cBhvr>
                                        <p:cTn id="38" dur="500"/>
                                        <p:tgtEl>
                                          <p:spTgt spid="21"/>
                                        </p:tgtEl>
                                      </p:cBhvr>
                                    </p:animEffect>
                                  </p:childTnLst>
                                </p:cTn>
                              </p:par>
                              <p:par>
                                <p:cTn id="39" presetID="10" presetClass="entr" presetSubtype="0" fill="hold" nodeType="withEffect">
                                  <p:stCondLst>
                                    <p:cond delay="0"/>
                                  </p:stCondLst>
                                  <p:childTnLst>
                                    <p:set>
                                      <p:cBhvr>
                                        <p:cTn id="40" dur="1" fill="hold">
                                          <p:stCondLst>
                                            <p:cond delay="0"/>
                                          </p:stCondLst>
                                        </p:cTn>
                                        <p:tgtEl>
                                          <p:spTgt spid="23"/>
                                        </p:tgtEl>
                                        <p:attrNameLst>
                                          <p:attrName>style.visibility</p:attrName>
                                        </p:attrNameLst>
                                      </p:cBhvr>
                                      <p:to>
                                        <p:strVal val="visible"/>
                                      </p:to>
                                    </p:set>
                                    <p:animEffect transition="in" filter="fade">
                                      <p:cBhvr>
                                        <p:cTn id="41" dur="500"/>
                                        <p:tgtEl>
                                          <p:spTgt spid="23"/>
                                        </p:tgtEl>
                                      </p:cBhvr>
                                    </p:animEffect>
                                  </p:childTnLst>
                                </p:cTn>
                              </p:par>
                              <p:par>
                                <p:cTn id="42" presetID="10" presetClass="entr" presetSubtype="0" fill="hold" nodeType="withEffect">
                                  <p:stCondLst>
                                    <p:cond delay="0"/>
                                  </p:stCondLst>
                                  <p:childTnLst>
                                    <p:set>
                                      <p:cBhvr>
                                        <p:cTn id="43" dur="1" fill="hold">
                                          <p:stCondLst>
                                            <p:cond delay="0"/>
                                          </p:stCondLst>
                                        </p:cTn>
                                        <p:tgtEl>
                                          <p:spTgt spid="25"/>
                                        </p:tgtEl>
                                        <p:attrNameLst>
                                          <p:attrName>style.visibility</p:attrName>
                                        </p:attrNameLst>
                                      </p:cBhvr>
                                      <p:to>
                                        <p:strVal val="visible"/>
                                      </p:to>
                                    </p:set>
                                    <p:animEffect transition="in" filter="fade">
                                      <p:cBhvr>
                                        <p:cTn id="44" dur="500"/>
                                        <p:tgtEl>
                                          <p:spTgt spid="25"/>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26"/>
                                        </p:tgtEl>
                                        <p:attrNameLst>
                                          <p:attrName>style.visibility</p:attrName>
                                        </p:attrNameLst>
                                      </p:cBhvr>
                                      <p:to>
                                        <p:strVal val="visible"/>
                                      </p:to>
                                    </p:set>
                                    <p:animEffect transition="in" filter="fade">
                                      <p:cBhvr>
                                        <p:cTn id="49" dur="500"/>
                                        <p:tgtEl>
                                          <p:spTgt spid="26"/>
                                        </p:tgtEl>
                                      </p:cBhvr>
                                    </p:animEffect>
                                  </p:childTnLst>
                                </p:cTn>
                              </p:par>
                              <p:par>
                                <p:cTn id="50" presetID="10" presetClass="entr" presetSubtype="0" fill="hold" nodeType="withEffect">
                                  <p:stCondLst>
                                    <p:cond delay="0"/>
                                  </p:stCondLst>
                                  <p:childTnLst>
                                    <p:set>
                                      <p:cBhvr>
                                        <p:cTn id="51" dur="1" fill="hold">
                                          <p:stCondLst>
                                            <p:cond delay="0"/>
                                          </p:stCondLst>
                                        </p:cTn>
                                        <p:tgtEl>
                                          <p:spTgt spid="28"/>
                                        </p:tgtEl>
                                        <p:attrNameLst>
                                          <p:attrName>style.visibility</p:attrName>
                                        </p:attrNameLst>
                                      </p:cBhvr>
                                      <p:to>
                                        <p:strVal val="visible"/>
                                      </p:to>
                                    </p:set>
                                    <p:animEffect transition="in" filter="fade">
                                      <p:cBhvr>
                                        <p:cTn id="52" dur="500"/>
                                        <p:tgtEl>
                                          <p:spTgt spid="28"/>
                                        </p:tgtEl>
                                      </p:cBhvr>
                                    </p:animEffect>
                                  </p:childTnLst>
                                </p:cTn>
                              </p:par>
                              <p:par>
                                <p:cTn id="53" presetID="10" presetClass="entr" presetSubtype="0" fill="hold" nodeType="withEffect">
                                  <p:stCondLst>
                                    <p:cond delay="0"/>
                                  </p:stCondLst>
                                  <p:childTnLst>
                                    <p:set>
                                      <p:cBhvr>
                                        <p:cTn id="54" dur="1" fill="hold">
                                          <p:stCondLst>
                                            <p:cond delay="0"/>
                                          </p:stCondLst>
                                        </p:cTn>
                                        <p:tgtEl>
                                          <p:spTgt spid="32"/>
                                        </p:tgtEl>
                                        <p:attrNameLst>
                                          <p:attrName>style.visibility</p:attrName>
                                        </p:attrNameLst>
                                      </p:cBhvr>
                                      <p:to>
                                        <p:strVal val="visible"/>
                                      </p:to>
                                    </p:set>
                                    <p:animEffect transition="in" filter="fade">
                                      <p:cBhvr>
                                        <p:cTn id="55" dur="500"/>
                                        <p:tgtEl>
                                          <p:spTgt spid="32"/>
                                        </p:tgtEl>
                                      </p:cBhvr>
                                    </p:animEffect>
                                  </p:childTnLst>
                                </p:cTn>
                              </p:par>
                              <p:par>
                                <p:cTn id="56" presetID="10" presetClass="entr" presetSubtype="0" fill="hold" nodeType="withEffect">
                                  <p:stCondLst>
                                    <p:cond delay="0"/>
                                  </p:stCondLst>
                                  <p:childTnLst>
                                    <p:set>
                                      <p:cBhvr>
                                        <p:cTn id="57" dur="1" fill="hold">
                                          <p:stCondLst>
                                            <p:cond delay="0"/>
                                          </p:stCondLst>
                                        </p:cTn>
                                        <p:tgtEl>
                                          <p:spTgt spid="30"/>
                                        </p:tgtEl>
                                        <p:attrNameLst>
                                          <p:attrName>style.visibility</p:attrName>
                                        </p:attrNameLst>
                                      </p:cBhvr>
                                      <p:to>
                                        <p:strVal val="visible"/>
                                      </p:to>
                                    </p:set>
                                    <p:animEffect transition="in" filter="fade">
                                      <p:cBhvr>
                                        <p:cTn id="58" dur="500"/>
                                        <p:tgtEl>
                                          <p:spTgt spid="30"/>
                                        </p:tgtEl>
                                      </p:cBhvr>
                                    </p:animEffect>
                                  </p:childTnLst>
                                </p:cTn>
                              </p:par>
                              <p:par>
                                <p:cTn id="59" presetID="10" presetClass="entr" presetSubtype="0" fill="hold" nodeType="withEffect">
                                  <p:stCondLst>
                                    <p:cond delay="0"/>
                                  </p:stCondLst>
                                  <p:childTnLst>
                                    <p:set>
                                      <p:cBhvr>
                                        <p:cTn id="60" dur="1" fill="hold">
                                          <p:stCondLst>
                                            <p:cond delay="0"/>
                                          </p:stCondLst>
                                        </p:cTn>
                                        <p:tgtEl>
                                          <p:spTgt spid="34"/>
                                        </p:tgtEl>
                                        <p:attrNameLst>
                                          <p:attrName>style.visibility</p:attrName>
                                        </p:attrNameLst>
                                      </p:cBhvr>
                                      <p:to>
                                        <p:strVal val="visible"/>
                                      </p:to>
                                    </p:set>
                                    <p:animEffect transition="in" filter="fade">
                                      <p:cBhvr>
                                        <p:cTn id="61" dur="500"/>
                                        <p:tgtEl>
                                          <p:spTgt spid="34"/>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35"/>
                                        </p:tgtEl>
                                        <p:attrNameLst>
                                          <p:attrName>style.visibility</p:attrName>
                                        </p:attrNameLst>
                                      </p:cBhvr>
                                      <p:to>
                                        <p:strVal val="visible"/>
                                      </p:to>
                                    </p:set>
                                    <p:animEffect transition="in" filter="fade">
                                      <p:cBhvr>
                                        <p:cTn id="66" dur="500"/>
                                        <p:tgtEl>
                                          <p:spTgt spid="35"/>
                                        </p:tgtEl>
                                      </p:cBhvr>
                                    </p:animEffect>
                                  </p:childTnLst>
                                </p:cTn>
                              </p:par>
                              <p:par>
                                <p:cTn id="67" presetID="10" presetClass="entr" presetSubtype="0" fill="hold" nodeType="withEffect">
                                  <p:stCondLst>
                                    <p:cond delay="0"/>
                                  </p:stCondLst>
                                  <p:childTnLst>
                                    <p:set>
                                      <p:cBhvr>
                                        <p:cTn id="68" dur="1" fill="hold">
                                          <p:stCondLst>
                                            <p:cond delay="0"/>
                                          </p:stCondLst>
                                        </p:cTn>
                                        <p:tgtEl>
                                          <p:spTgt spid="37"/>
                                        </p:tgtEl>
                                        <p:attrNameLst>
                                          <p:attrName>style.visibility</p:attrName>
                                        </p:attrNameLst>
                                      </p:cBhvr>
                                      <p:to>
                                        <p:strVal val="visible"/>
                                      </p:to>
                                    </p:set>
                                    <p:animEffect transition="in" filter="fade">
                                      <p:cBhvr>
                                        <p:cTn id="69"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5" grpId="0"/>
      <p:bldP spid="26" grpId="0"/>
      <p:bldP spid="35" grpId="0"/>
    </p:bldLst>
  </p:timing>
</p:sld>
</file>

<file path=ppt/slides/slide5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662940" y="1231091"/>
            <a:ext cx="7463790" cy="923330"/>
          </a:xfrm>
          <a:prstGeom prst="rect">
            <a:avLst/>
          </a:prstGeom>
        </p:spPr>
        <p:txBody>
          <a:bodyPr wrap="square">
            <a:spAutoFit/>
          </a:bodyPr>
          <a:lstStyle/>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第</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4</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步：当</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为循环时，所求增益矩阵</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；当</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为非循环时，所求的增益矩阵则为</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p>
        </p:txBody>
      </p:sp>
      <p:graphicFrame>
        <p:nvGraphicFramePr>
          <p:cNvPr id="6" name="对象 5"/>
          <p:cNvGraphicFramePr>
            <a:graphicFrameLocks noChangeAspect="1"/>
          </p:cNvGraphicFramePr>
          <p:nvPr>
            <p:extLst/>
          </p:nvPr>
        </p:nvGraphicFramePr>
        <p:xfrm>
          <a:off x="4589145" y="1382309"/>
          <a:ext cx="754380" cy="298905"/>
        </p:xfrm>
        <a:graphic>
          <a:graphicData uri="http://schemas.openxmlformats.org/presentationml/2006/ole">
            <mc:AlternateContent xmlns:mc="http://schemas.openxmlformats.org/markup-compatibility/2006">
              <mc:Choice xmlns:v="urn:schemas-microsoft-com:vml" Requires="v">
                <p:oleObj spid="_x0000_s446466" name="Equation" r:id="rId3" imgW="507780" imgH="203112" progId="Equation.DSMT4">
                  <p:embed/>
                </p:oleObj>
              </mc:Choice>
              <mc:Fallback>
                <p:oleObj name="Equation" r:id="rId3" imgW="507780" imgH="203112"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89145" y="1382309"/>
                        <a:ext cx="754380" cy="298905"/>
                      </a:xfrm>
                      <a:prstGeom prst="rect">
                        <a:avLst/>
                      </a:prstGeom>
                      <a:noFill/>
                    </p:spPr>
                  </p:pic>
                </p:oleObj>
              </mc:Fallback>
            </mc:AlternateContent>
          </a:graphicData>
        </a:graphic>
      </p:graphicFrame>
      <p:sp>
        <p:nvSpPr>
          <p:cNvPr id="7" name="Rectangle 4"/>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2103120" y="1794510"/>
          <a:ext cx="1164863" cy="336828"/>
        </p:xfrm>
        <a:graphic>
          <a:graphicData uri="http://schemas.openxmlformats.org/presentationml/2006/ole">
            <mc:AlternateContent xmlns:mc="http://schemas.openxmlformats.org/markup-compatibility/2006">
              <mc:Choice xmlns:v="urn:schemas-microsoft-com:vml" Requires="v">
                <p:oleObj spid="_x0000_s446467" name="Equation" r:id="rId5" imgW="787400" imgH="228600" progId="Equation.DSMT4">
                  <p:embed/>
                </p:oleObj>
              </mc:Choice>
              <mc:Fallback>
                <p:oleObj name="Equation" r:id="rId5" imgW="787400" imgH="22860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103120" y="1794510"/>
                        <a:ext cx="1164863" cy="336828"/>
                      </a:xfrm>
                      <a:prstGeom prst="rect">
                        <a:avLst/>
                      </a:prstGeom>
                      <a:noFill/>
                    </p:spPr>
                  </p:pic>
                </p:oleObj>
              </mc:Fallback>
            </mc:AlternateContent>
          </a:graphicData>
        </a:graphic>
      </p:graphicFrame>
      <p:sp>
        <p:nvSpPr>
          <p:cNvPr id="9" name="矩形 8"/>
          <p:cNvSpPr/>
          <p:nvPr/>
        </p:nvSpPr>
        <p:spPr>
          <a:xfrm>
            <a:off x="662940" y="2382508"/>
            <a:ext cx="7463790" cy="1754326"/>
          </a:xfrm>
          <a:prstGeom prst="rect">
            <a:avLst/>
          </a:prstGeom>
        </p:spPr>
        <p:txBody>
          <a:bodyPr wrap="square">
            <a:spAutoFit/>
          </a:bodyPr>
          <a:lstStyle/>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容易看出，在这一算法中，</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和</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的选取不是唯一的，有着一定的随意性。从工程实现的角度而言，通常总是希望使得</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和</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的选取以达到</a:t>
            </a:r>
            <a:r>
              <a:rPr kumimoji="0" lang="en-US" altLang="zh-CN" sz="1800" b="0" i="0" u="none" strike="noStrike" kern="100" cap="none" spc="0" normalizeH="0" baseline="0" noProof="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的各个</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元素为尽可能地小。但是，总的来说，这种算法得到的</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的各反馈增益往往偏大。</a:t>
            </a:r>
          </a:p>
        </p:txBody>
      </p:sp>
      <p:graphicFrame>
        <p:nvGraphicFramePr>
          <p:cNvPr id="11" name="对象 10"/>
          <p:cNvGraphicFramePr>
            <a:graphicFrameLocks noChangeAspect="1"/>
          </p:cNvGraphicFramePr>
          <p:nvPr>
            <p:extLst/>
          </p:nvPr>
        </p:nvGraphicFramePr>
        <p:xfrm>
          <a:off x="3577590" y="2473556"/>
          <a:ext cx="261640" cy="313968"/>
        </p:xfrm>
        <a:graphic>
          <a:graphicData uri="http://schemas.openxmlformats.org/presentationml/2006/ole">
            <mc:AlternateContent xmlns:mc="http://schemas.openxmlformats.org/markup-compatibility/2006">
              <mc:Choice xmlns:v="urn:schemas-microsoft-com:vml" Requires="v">
                <p:oleObj spid="_x0000_s446468" name="Equation" r:id="rId7" imgW="190500" imgH="228600" progId="Equation.DSMT4">
                  <p:embed/>
                </p:oleObj>
              </mc:Choice>
              <mc:Fallback>
                <p:oleObj name="Equation" r:id="rId7" imgW="190500" imgH="228600"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577590" y="2473556"/>
                        <a:ext cx="261640" cy="313968"/>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4115148" y="2517490"/>
          <a:ext cx="254149" cy="270034"/>
        </p:xfrm>
        <a:graphic>
          <a:graphicData uri="http://schemas.openxmlformats.org/presentationml/2006/ole">
            <mc:AlternateContent xmlns:mc="http://schemas.openxmlformats.org/markup-compatibility/2006">
              <mc:Choice xmlns:v="urn:schemas-microsoft-com:vml" Requires="v">
                <p:oleObj spid="_x0000_s446469" name="Equation" r:id="rId9" imgW="152268" imgH="164957" progId="Equation.DSMT4">
                  <p:embed/>
                </p:oleObj>
              </mc:Choice>
              <mc:Fallback>
                <p:oleObj name="Equation" r:id="rId9" imgW="152268" imgH="164957"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115148" y="2517490"/>
                        <a:ext cx="254149" cy="270034"/>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5524743" y="2921837"/>
          <a:ext cx="261640" cy="313968"/>
        </p:xfrm>
        <a:graphic>
          <a:graphicData uri="http://schemas.openxmlformats.org/presentationml/2006/ole">
            <mc:AlternateContent xmlns:mc="http://schemas.openxmlformats.org/markup-compatibility/2006">
              <mc:Choice xmlns:v="urn:schemas-microsoft-com:vml" Requires="v">
                <p:oleObj spid="_x0000_s446470" name="Equation" r:id="rId11" imgW="190500" imgH="228600" progId="Equation.DSMT4">
                  <p:embed/>
                </p:oleObj>
              </mc:Choice>
              <mc:Fallback>
                <p:oleObj name="Equation" r:id="rId11" imgW="190500" imgH="228600" progId="Equation.DSMT4">
                  <p:embed/>
                  <p:pic>
                    <p:nvPicPr>
                      <p:cNvPr id="14" name="对象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524743" y="2921837"/>
                        <a:ext cx="261640" cy="313968"/>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5986629" y="2950190"/>
          <a:ext cx="254149" cy="270034"/>
        </p:xfrm>
        <a:graphic>
          <a:graphicData uri="http://schemas.openxmlformats.org/presentationml/2006/ole">
            <mc:AlternateContent xmlns:mc="http://schemas.openxmlformats.org/markup-compatibility/2006">
              <mc:Choice xmlns:v="urn:schemas-microsoft-com:vml" Requires="v">
                <p:oleObj spid="_x0000_s446471" name="Equation" r:id="rId12" imgW="152268" imgH="164957" progId="Equation.DSMT4">
                  <p:embed/>
                </p:oleObj>
              </mc:Choice>
              <mc:Fallback>
                <p:oleObj name="Equation" r:id="rId12" imgW="152268" imgH="164957" progId="Equation.DSMT4">
                  <p:embed/>
                  <p:pic>
                    <p:nvPicPr>
                      <p:cNvPr id="15" name="对象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986629" y="2950190"/>
                        <a:ext cx="254149" cy="270034"/>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7675024" y="2907818"/>
          <a:ext cx="251460" cy="251460"/>
        </p:xfrm>
        <a:graphic>
          <a:graphicData uri="http://schemas.openxmlformats.org/presentationml/2006/ole">
            <mc:AlternateContent xmlns:mc="http://schemas.openxmlformats.org/markup-compatibility/2006">
              <mc:Choice xmlns:v="urn:schemas-microsoft-com:vml" Requires="v">
                <p:oleObj spid="_x0000_s446472" name="Equation" r:id="rId13" imgW="164885" imgH="164885" progId="Equation.DSMT4">
                  <p:embed/>
                </p:oleObj>
              </mc:Choice>
              <mc:Fallback>
                <p:oleObj name="Equation" r:id="rId13" imgW="164885" imgH="164885" progId="Equation.DSMT4">
                  <p:embed/>
                  <p:pic>
                    <p:nvPicPr>
                      <p:cNvPr id="17" name="对象 1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75024" y="2907818"/>
                        <a:ext cx="251460" cy="251460"/>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6903341" y="3330745"/>
          <a:ext cx="251460" cy="251460"/>
        </p:xfrm>
        <a:graphic>
          <a:graphicData uri="http://schemas.openxmlformats.org/presentationml/2006/ole">
            <mc:AlternateContent xmlns:mc="http://schemas.openxmlformats.org/markup-compatibility/2006">
              <mc:Choice xmlns:v="urn:schemas-microsoft-com:vml" Requires="v">
                <p:oleObj spid="_x0000_s446473" name="Equation" r:id="rId15" imgW="164885" imgH="164885" progId="Equation.DSMT4">
                  <p:embed/>
                </p:oleObj>
              </mc:Choice>
              <mc:Fallback>
                <p:oleObj name="Equation" r:id="rId15" imgW="164885" imgH="164885" progId="Equation.DSMT4">
                  <p:embed/>
                  <p:pic>
                    <p:nvPicPr>
                      <p:cNvPr id="18" name="对象 1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903341" y="3330745"/>
                        <a:ext cx="251460" cy="251460"/>
                      </a:xfrm>
                      <a:prstGeom prst="rect">
                        <a:avLst/>
                      </a:prstGeom>
                      <a:noFill/>
                    </p:spPr>
                  </p:pic>
                </p:oleObj>
              </mc:Fallback>
            </mc:AlternateContent>
          </a:graphicData>
        </a:graphic>
      </p:graphicFrame>
      <p:sp>
        <p:nvSpPr>
          <p:cNvPr id="19" name="矩形 18"/>
          <p:cNvSpPr/>
          <p:nvPr/>
        </p:nvSpPr>
        <p:spPr>
          <a:xfrm>
            <a:off x="691737" y="4326740"/>
            <a:ext cx="7434994" cy="923330"/>
          </a:xfrm>
          <a:prstGeom prst="rect">
            <a:avLst/>
          </a:prstGeom>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srgbClr val="0070C0"/>
                </a:solidFill>
                <a:effectLst/>
                <a:uLnTx/>
                <a:uFillTx/>
                <a:latin typeface="Calibri" panose="020F0502020204030204" pitchFamily="34" charset="0"/>
                <a:ea typeface="宋体" panose="02010600030101010101" pitchFamily="2" charset="-122"/>
                <a:cs typeface="Times New Roman" panose="02020603050405020304" pitchFamily="18" charset="0"/>
              </a:rPr>
              <a:t>思考题</a:t>
            </a:r>
            <a:r>
              <a:rPr kumimoji="0" lang="en-US" altLang="zh-CN" sz="1800" b="1" i="0" u="none" strike="noStrike" kern="100" cap="none" spc="0" normalizeH="0" baseline="0" noProof="0" dirty="0">
                <a:ln>
                  <a:noFill/>
                </a:ln>
                <a:solidFill>
                  <a:srgbClr val="0070C0"/>
                </a:solidFill>
                <a:effectLst/>
                <a:uLnTx/>
                <a:uFillTx/>
                <a:latin typeface="Calibri" panose="020F0502020204030204" pitchFamily="34" charset="0"/>
                <a:ea typeface="宋体" panose="02010600030101010101" pitchFamily="2" charset="-122"/>
                <a:cs typeface="Times New Roman" panose="02020603050405020304" pitchFamily="18" charset="0"/>
              </a:rPr>
              <a:t>1</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：从工程实现的角度而言，通常总是希望使得</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和</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的选取以达到</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的各个元素为尽可能地小。为什么？</a:t>
            </a:r>
          </a:p>
        </p:txBody>
      </p:sp>
      <p:graphicFrame>
        <p:nvGraphicFramePr>
          <p:cNvPr id="20" name="对象 19"/>
          <p:cNvGraphicFramePr>
            <a:graphicFrameLocks noChangeAspect="1"/>
          </p:cNvGraphicFramePr>
          <p:nvPr>
            <p:extLst/>
          </p:nvPr>
        </p:nvGraphicFramePr>
        <p:xfrm>
          <a:off x="6649192" y="4451326"/>
          <a:ext cx="254149" cy="270034"/>
        </p:xfrm>
        <a:graphic>
          <a:graphicData uri="http://schemas.openxmlformats.org/presentationml/2006/ole">
            <mc:AlternateContent xmlns:mc="http://schemas.openxmlformats.org/markup-compatibility/2006">
              <mc:Choice xmlns:v="urn:schemas-microsoft-com:vml" Requires="v">
                <p:oleObj spid="_x0000_s446474" name="Equation" r:id="rId16" imgW="152268" imgH="164957" progId="Equation.DSMT4">
                  <p:embed/>
                </p:oleObj>
              </mc:Choice>
              <mc:Fallback>
                <p:oleObj name="Equation" r:id="rId16" imgW="152268" imgH="164957" progId="Equation.DSMT4">
                  <p:embed/>
                  <p:pic>
                    <p:nvPicPr>
                      <p:cNvPr id="20" name="对象 19"/>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649192" y="4451326"/>
                        <a:ext cx="254149" cy="270034"/>
                      </a:xfrm>
                      <a:prstGeom prst="rect">
                        <a:avLst/>
                      </a:prstGeom>
                      <a:noFill/>
                    </p:spPr>
                  </p:pic>
                </p:oleObj>
              </mc:Fallback>
            </mc:AlternateContent>
          </a:graphicData>
        </a:graphic>
      </p:graphicFrame>
      <p:graphicFrame>
        <p:nvGraphicFramePr>
          <p:cNvPr id="21" name="对象 20"/>
          <p:cNvGraphicFramePr>
            <a:graphicFrameLocks noChangeAspect="1"/>
          </p:cNvGraphicFramePr>
          <p:nvPr>
            <p:extLst/>
          </p:nvPr>
        </p:nvGraphicFramePr>
        <p:xfrm>
          <a:off x="6113704" y="4429359"/>
          <a:ext cx="261640" cy="313968"/>
        </p:xfrm>
        <a:graphic>
          <a:graphicData uri="http://schemas.openxmlformats.org/presentationml/2006/ole">
            <mc:AlternateContent xmlns:mc="http://schemas.openxmlformats.org/markup-compatibility/2006">
              <mc:Choice xmlns:v="urn:schemas-microsoft-com:vml" Requires="v">
                <p:oleObj spid="_x0000_s446475" name="Equation" r:id="rId17" imgW="190500" imgH="228600" progId="Equation.DSMT4">
                  <p:embed/>
                </p:oleObj>
              </mc:Choice>
              <mc:Fallback>
                <p:oleObj name="Equation" r:id="rId17" imgW="190500" imgH="228600" progId="Equation.DSMT4">
                  <p:embed/>
                  <p:pic>
                    <p:nvPicPr>
                      <p:cNvPr id="21" name="对象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113704" y="4429359"/>
                        <a:ext cx="261640" cy="313968"/>
                      </a:xfrm>
                      <a:prstGeom prst="rect">
                        <a:avLst/>
                      </a:prstGeom>
                      <a:noFill/>
                    </p:spPr>
                  </p:pic>
                </p:oleObj>
              </mc:Fallback>
            </mc:AlternateContent>
          </a:graphicData>
        </a:graphic>
      </p:graphicFrame>
      <p:graphicFrame>
        <p:nvGraphicFramePr>
          <p:cNvPr id="22" name="对象 21"/>
          <p:cNvGraphicFramePr>
            <a:graphicFrameLocks noChangeAspect="1"/>
          </p:cNvGraphicFramePr>
          <p:nvPr>
            <p:extLst/>
          </p:nvPr>
        </p:nvGraphicFramePr>
        <p:xfrm>
          <a:off x="974354" y="4864704"/>
          <a:ext cx="251460" cy="251460"/>
        </p:xfrm>
        <a:graphic>
          <a:graphicData uri="http://schemas.openxmlformats.org/presentationml/2006/ole">
            <mc:AlternateContent xmlns:mc="http://schemas.openxmlformats.org/markup-compatibility/2006">
              <mc:Choice xmlns:v="urn:schemas-microsoft-com:vml" Requires="v">
                <p:oleObj spid="_x0000_s446476" name="Equation" r:id="rId18" imgW="164885" imgH="164885" progId="Equation.DSMT4">
                  <p:embed/>
                </p:oleObj>
              </mc:Choice>
              <mc:Fallback>
                <p:oleObj name="Equation" r:id="rId18" imgW="164885" imgH="164885" progId="Equation.DSMT4">
                  <p:embed/>
                  <p:pic>
                    <p:nvPicPr>
                      <p:cNvPr id="22" name="对象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974354" y="4864704"/>
                        <a:ext cx="251460" cy="251460"/>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系统的进一步讨论</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72B629A-7CE4-4281-8A5B-94BF2B02309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541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7865471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fade">
                                      <p:cBhvr>
                                        <p:cTn id="10" dur="500"/>
                                        <p:tgtEl>
                                          <p:spTgt spid="11"/>
                                        </p:tgtEl>
                                      </p:cBhvr>
                                    </p:animEffect>
                                  </p:childTnLst>
                                </p:cTn>
                              </p:par>
                              <p:par>
                                <p:cTn id="11" presetID="10" presetClass="entr" presetSubtype="0" fill="hold" nodeType="withEffect">
                                  <p:stCondLst>
                                    <p:cond delay="0"/>
                                  </p:stCondLst>
                                  <p:childTnLst>
                                    <p:set>
                                      <p:cBhvr>
                                        <p:cTn id="12" dur="1" fill="hold">
                                          <p:stCondLst>
                                            <p:cond delay="0"/>
                                          </p:stCondLst>
                                        </p:cTn>
                                        <p:tgtEl>
                                          <p:spTgt spid="13"/>
                                        </p:tgtEl>
                                        <p:attrNameLst>
                                          <p:attrName>style.visibility</p:attrName>
                                        </p:attrNameLst>
                                      </p:cBhvr>
                                      <p:to>
                                        <p:strVal val="visible"/>
                                      </p:to>
                                    </p:set>
                                    <p:animEffect transition="in" filter="fade">
                                      <p:cBhvr>
                                        <p:cTn id="13" dur="500"/>
                                        <p:tgtEl>
                                          <p:spTgt spid="13"/>
                                        </p:tgtEl>
                                      </p:cBhvr>
                                    </p:animEffect>
                                  </p:childTnLst>
                                </p:cTn>
                              </p:par>
                              <p:par>
                                <p:cTn id="14" presetID="10" presetClass="entr" presetSubtype="0" fill="hold" nodeType="withEffect">
                                  <p:stCondLst>
                                    <p:cond delay="0"/>
                                  </p:stCondLst>
                                  <p:childTnLst>
                                    <p:set>
                                      <p:cBhvr>
                                        <p:cTn id="15" dur="1" fill="hold">
                                          <p:stCondLst>
                                            <p:cond delay="0"/>
                                          </p:stCondLst>
                                        </p:cTn>
                                        <p:tgtEl>
                                          <p:spTgt spid="17"/>
                                        </p:tgtEl>
                                        <p:attrNameLst>
                                          <p:attrName>style.visibility</p:attrName>
                                        </p:attrNameLst>
                                      </p:cBhvr>
                                      <p:to>
                                        <p:strVal val="visible"/>
                                      </p:to>
                                    </p:set>
                                    <p:animEffect transition="in" filter="fade">
                                      <p:cBhvr>
                                        <p:cTn id="16" dur="500"/>
                                        <p:tgtEl>
                                          <p:spTgt spid="17"/>
                                        </p:tgtEl>
                                      </p:cBhvr>
                                    </p:animEffect>
                                  </p:childTnLst>
                                </p:cTn>
                              </p:par>
                              <p:par>
                                <p:cTn id="17" presetID="10" presetClass="entr" presetSubtype="0" fill="hold" nodeType="with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fade">
                                      <p:cBhvr>
                                        <p:cTn id="19" dur="500"/>
                                        <p:tgtEl>
                                          <p:spTgt spid="15"/>
                                        </p:tgtEl>
                                      </p:cBhvr>
                                    </p:animEffect>
                                  </p:childTnLst>
                                </p:cTn>
                              </p:par>
                              <p:par>
                                <p:cTn id="20" presetID="10" presetClass="entr" presetSubtype="0" fill="hold" nodeType="withEffect">
                                  <p:stCondLst>
                                    <p:cond delay="0"/>
                                  </p:stCondLst>
                                  <p:childTnLst>
                                    <p:set>
                                      <p:cBhvr>
                                        <p:cTn id="21" dur="1" fill="hold">
                                          <p:stCondLst>
                                            <p:cond delay="0"/>
                                          </p:stCondLst>
                                        </p:cTn>
                                        <p:tgtEl>
                                          <p:spTgt spid="14"/>
                                        </p:tgtEl>
                                        <p:attrNameLst>
                                          <p:attrName>style.visibility</p:attrName>
                                        </p:attrNameLst>
                                      </p:cBhvr>
                                      <p:to>
                                        <p:strVal val="visible"/>
                                      </p:to>
                                    </p:set>
                                    <p:animEffect transition="in" filter="fade">
                                      <p:cBhvr>
                                        <p:cTn id="22" dur="500"/>
                                        <p:tgtEl>
                                          <p:spTgt spid="14"/>
                                        </p:tgtEl>
                                      </p:cBhvr>
                                    </p:animEffect>
                                  </p:childTnLst>
                                </p:cTn>
                              </p:par>
                              <p:par>
                                <p:cTn id="23" presetID="10" presetClass="entr" presetSubtype="0" fill="hold" nodeType="withEffect">
                                  <p:stCondLst>
                                    <p:cond delay="0"/>
                                  </p:stCondLst>
                                  <p:childTnLst>
                                    <p:set>
                                      <p:cBhvr>
                                        <p:cTn id="24" dur="1" fill="hold">
                                          <p:stCondLst>
                                            <p:cond delay="0"/>
                                          </p:stCondLst>
                                        </p:cTn>
                                        <p:tgtEl>
                                          <p:spTgt spid="18"/>
                                        </p:tgtEl>
                                        <p:attrNameLst>
                                          <p:attrName>style.visibility</p:attrName>
                                        </p:attrNameLst>
                                      </p:cBhvr>
                                      <p:to>
                                        <p:strVal val="visible"/>
                                      </p:to>
                                    </p:set>
                                    <p:animEffect transition="in" filter="fade">
                                      <p:cBhvr>
                                        <p:cTn id="25" dur="500"/>
                                        <p:tgtEl>
                                          <p:spTgt spid="18"/>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20"/>
                                        </p:tgtEl>
                                        <p:attrNameLst>
                                          <p:attrName>style.visibility</p:attrName>
                                        </p:attrNameLst>
                                      </p:cBhvr>
                                      <p:to>
                                        <p:strVal val="visible"/>
                                      </p:to>
                                    </p:set>
                                    <p:animEffect transition="in" filter="fade">
                                      <p:cBhvr>
                                        <p:cTn id="30" dur="500"/>
                                        <p:tgtEl>
                                          <p:spTgt spid="20"/>
                                        </p:tgtEl>
                                      </p:cBhvr>
                                    </p:animEffect>
                                  </p:childTnLst>
                                </p:cTn>
                              </p:par>
                              <p:par>
                                <p:cTn id="31" presetID="10" presetClass="entr" presetSubtype="0" fill="hold" nodeType="withEffect">
                                  <p:stCondLst>
                                    <p:cond delay="0"/>
                                  </p:stCondLst>
                                  <p:childTnLst>
                                    <p:set>
                                      <p:cBhvr>
                                        <p:cTn id="32" dur="1" fill="hold">
                                          <p:stCondLst>
                                            <p:cond delay="0"/>
                                          </p:stCondLst>
                                        </p:cTn>
                                        <p:tgtEl>
                                          <p:spTgt spid="21"/>
                                        </p:tgtEl>
                                        <p:attrNameLst>
                                          <p:attrName>style.visibility</p:attrName>
                                        </p:attrNameLst>
                                      </p:cBhvr>
                                      <p:to>
                                        <p:strVal val="visible"/>
                                      </p:to>
                                    </p:set>
                                    <p:animEffect transition="in" filter="fade">
                                      <p:cBhvr>
                                        <p:cTn id="33" dur="500"/>
                                        <p:tgtEl>
                                          <p:spTgt spid="21"/>
                                        </p:tgtEl>
                                      </p:cBhvr>
                                    </p:animEffect>
                                  </p:childTnLst>
                                </p:cTn>
                              </p:par>
                              <p:par>
                                <p:cTn id="34" presetID="10" presetClass="entr" presetSubtype="0" fill="hold" nodeType="withEffect">
                                  <p:stCondLst>
                                    <p:cond delay="0"/>
                                  </p:stCondLst>
                                  <p:childTnLst>
                                    <p:set>
                                      <p:cBhvr>
                                        <p:cTn id="35" dur="1" fill="hold">
                                          <p:stCondLst>
                                            <p:cond delay="0"/>
                                          </p:stCondLst>
                                        </p:cTn>
                                        <p:tgtEl>
                                          <p:spTgt spid="22"/>
                                        </p:tgtEl>
                                        <p:attrNameLst>
                                          <p:attrName>style.visibility</p:attrName>
                                        </p:attrNameLst>
                                      </p:cBhvr>
                                      <p:to>
                                        <p:strVal val="visible"/>
                                      </p:to>
                                    </p:set>
                                    <p:animEffect transition="in" filter="fade">
                                      <p:cBhvr>
                                        <p:cTn id="36" dur="500"/>
                                        <p:tgtEl>
                                          <p:spTgt spid="22"/>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19"/>
                                        </p:tgtEl>
                                        <p:attrNameLst>
                                          <p:attrName>style.visibility</p:attrName>
                                        </p:attrNameLst>
                                      </p:cBhvr>
                                      <p:to>
                                        <p:strVal val="visible"/>
                                      </p:to>
                                    </p:set>
                                    <p:animEffect transition="in" filter="fade">
                                      <p:cBhvr>
                                        <p:cTn id="39"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9" grpId="0"/>
    </p:bldLst>
  </p:timing>
</p:sld>
</file>

<file path=ppt/slides/slide5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29446" y="1238314"/>
            <a:ext cx="7980070" cy="646331"/>
          </a:xfrm>
          <a:prstGeom prst="rect">
            <a:avLst/>
          </a:prstGeom>
        </p:spPr>
        <p:txBody>
          <a:bodyPr wrap="non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zh-CN" sz="24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5.3.2. </a:t>
            </a:r>
            <a:r>
              <a:rPr kumimoji="0" lang="zh-CN" altLang="zh-CN" sz="24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化</a:t>
            </a:r>
            <a:r>
              <a:rPr kumimoji="0" lang="en-US" altLang="zh-CN" sz="24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MIMO</a:t>
            </a:r>
            <a:r>
              <a:rPr kumimoji="0" lang="zh-CN" altLang="zh-CN" sz="24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系统为龙伯格能控规范型的极点配置算法</a:t>
            </a:r>
            <a:endPar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endParaRPr>
          </a:p>
        </p:txBody>
      </p:sp>
      <p:sp>
        <p:nvSpPr>
          <p:cNvPr id="5" name="矩形 4"/>
          <p:cNvSpPr/>
          <p:nvPr/>
        </p:nvSpPr>
        <p:spPr>
          <a:xfrm>
            <a:off x="560070" y="2147880"/>
            <a:ext cx="7955280" cy="3000821"/>
          </a:xfrm>
          <a:prstGeom prst="rect">
            <a:avLst/>
          </a:prstGeom>
        </p:spPr>
        <p:txBody>
          <a:bodyPr wrap="square">
            <a:spAutoFit/>
          </a:bodyPr>
          <a:lstStyle/>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由</a:t>
            </a:r>
            <a:r>
              <a:rPr kumimoji="0" lang="en-US"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5.2</a:t>
            </a:r>
            <a:r>
              <a:rPr kumimoji="0" lang="zh-CN"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节</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可知，能控的多输入</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多输出系统可化为龙伯格能控规范型，其</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对角线上的块阵，均为维数由能控性指数集确定的友矩阵。当引入状态反馈阵</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以后，其</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仍为结构形式相同的龙伯格能控规范型。若将希望闭环极点按该规范型对角线上块阵的维数进行分组，分别确定各组的多项式，便可构造仅含有友矩阵的对角线分块矩阵</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，作为希望的闭环状态阵，经与</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相比较便能确定</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阵诸元。为了叙述简便，结合一个</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的一般性例子来说明算法步骤。</a:t>
            </a:r>
          </a:p>
        </p:txBody>
      </p:sp>
      <p:graphicFrame>
        <p:nvGraphicFramePr>
          <p:cNvPr id="7" name="对象 6"/>
          <p:cNvGraphicFramePr>
            <a:graphicFrameLocks noChangeAspect="1"/>
          </p:cNvGraphicFramePr>
          <p:nvPr>
            <p:extLst/>
          </p:nvPr>
        </p:nvGraphicFramePr>
        <p:xfrm>
          <a:off x="7785173" y="2187885"/>
          <a:ext cx="285750" cy="357188"/>
        </p:xfrm>
        <a:graphic>
          <a:graphicData uri="http://schemas.openxmlformats.org/presentationml/2006/ole">
            <mc:AlternateContent xmlns:mc="http://schemas.openxmlformats.org/markup-compatibility/2006">
              <mc:Choice xmlns:v="urn:schemas-microsoft-com:vml" Requires="v">
                <p:oleObj spid="_x0000_s447490" name="Equation" r:id="rId3" imgW="152334" imgH="190417" progId="Equation.DSMT4">
                  <p:embed/>
                </p:oleObj>
              </mc:Choice>
              <mc:Fallback>
                <p:oleObj name="Equation" r:id="rId3" imgW="152334" imgH="190417"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785173" y="2187885"/>
                        <a:ext cx="285750" cy="357188"/>
                      </a:xfrm>
                      <a:prstGeom prst="rect">
                        <a:avLst/>
                      </a:prstGeom>
                      <a:noFill/>
                    </p:spPr>
                  </p:pic>
                </p:oleObj>
              </mc:Fallback>
            </mc:AlternateContent>
          </a:graphicData>
        </a:graphic>
      </p:graphicFrame>
      <p:graphicFrame>
        <p:nvGraphicFramePr>
          <p:cNvPr id="9" name="对象 8"/>
          <p:cNvGraphicFramePr>
            <a:graphicFrameLocks noChangeAspect="1"/>
          </p:cNvGraphicFramePr>
          <p:nvPr>
            <p:extLst/>
          </p:nvPr>
        </p:nvGraphicFramePr>
        <p:xfrm>
          <a:off x="8143875" y="2600325"/>
          <a:ext cx="274320" cy="322730"/>
        </p:xfrm>
        <a:graphic>
          <a:graphicData uri="http://schemas.openxmlformats.org/presentationml/2006/ole">
            <mc:AlternateContent xmlns:mc="http://schemas.openxmlformats.org/markup-compatibility/2006">
              <mc:Choice xmlns:v="urn:schemas-microsoft-com:vml" Requires="v">
                <p:oleObj spid="_x0000_s447491" name="Equation" r:id="rId5" imgW="164957" imgH="190335" progId="Equation.DSMT4">
                  <p:embed/>
                </p:oleObj>
              </mc:Choice>
              <mc:Fallback>
                <p:oleObj name="Equation" r:id="rId5" imgW="164957" imgH="190335"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143875" y="2600325"/>
                        <a:ext cx="274320" cy="322730"/>
                      </a:xfrm>
                      <a:prstGeom prst="rect">
                        <a:avLst/>
                      </a:prstGeom>
                      <a:noFill/>
                    </p:spPr>
                  </p:pic>
                </p:oleObj>
              </mc:Fallback>
            </mc:AlternateContent>
          </a:graphicData>
        </a:graphic>
      </p:graphicFrame>
      <p:graphicFrame>
        <p:nvGraphicFramePr>
          <p:cNvPr id="11" name="对象 10"/>
          <p:cNvGraphicFramePr>
            <a:graphicFrameLocks noChangeAspect="1"/>
          </p:cNvGraphicFramePr>
          <p:nvPr>
            <p:extLst/>
          </p:nvPr>
        </p:nvGraphicFramePr>
        <p:xfrm>
          <a:off x="1565910" y="3057951"/>
          <a:ext cx="831663" cy="371050"/>
        </p:xfrm>
        <a:graphic>
          <a:graphicData uri="http://schemas.openxmlformats.org/presentationml/2006/ole">
            <mc:AlternateContent xmlns:mc="http://schemas.openxmlformats.org/markup-compatibility/2006">
              <mc:Choice xmlns:v="urn:schemas-microsoft-com:vml" Requires="v">
                <p:oleObj spid="_x0000_s447492" name="Equation" r:id="rId7" imgW="622030" imgH="279279" progId="Equation.DSMT4">
                  <p:embed/>
                </p:oleObj>
              </mc:Choice>
              <mc:Fallback>
                <p:oleObj name="Equation" r:id="rId7" imgW="622030" imgH="279279"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565910" y="3057951"/>
                        <a:ext cx="831663" cy="371050"/>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3821672" y="3920491"/>
          <a:ext cx="938631" cy="327956"/>
        </p:xfrm>
        <a:graphic>
          <a:graphicData uri="http://schemas.openxmlformats.org/presentationml/2006/ole">
            <mc:AlternateContent xmlns:mc="http://schemas.openxmlformats.org/markup-compatibility/2006">
              <mc:Choice xmlns:v="urn:schemas-microsoft-com:vml" Requires="v">
                <p:oleObj spid="_x0000_s447493" name="Equation" r:id="rId9" imgW="787400" imgH="279400" progId="Equation.DSMT4">
                  <p:embed/>
                </p:oleObj>
              </mc:Choice>
              <mc:Fallback>
                <p:oleObj name="Equation" r:id="rId9" imgW="787400" imgH="279400"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821672" y="3920491"/>
                        <a:ext cx="938631" cy="327956"/>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7928048" y="3920491"/>
          <a:ext cx="705974" cy="314973"/>
        </p:xfrm>
        <a:graphic>
          <a:graphicData uri="http://schemas.openxmlformats.org/presentationml/2006/ole">
            <mc:AlternateContent xmlns:mc="http://schemas.openxmlformats.org/markup-compatibility/2006">
              <mc:Choice xmlns:v="urn:schemas-microsoft-com:vml" Requires="v">
                <p:oleObj spid="_x0000_s447494" name="Equation" r:id="rId11" imgW="622030" imgH="279279" progId="Equation.DSMT4">
                  <p:embed/>
                </p:oleObj>
              </mc:Choice>
              <mc:Fallback>
                <p:oleObj name="Equation" r:id="rId11" imgW="622030" imgH="279279" progId="Equation.DSMT4">
                  <p:embed/>
                  <p:pic>
                    <p:nvPicPr>
                      <p:cNvPr id="15" name="对象 1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928048" y="3920491"/>
                        <a:ext cx="705974" cy="314973"/>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2260413" y="4248446"/>
          <a:ext cx="274320" cy="322730"/>
        </p:xfrm>
        <a:graphic>
          <a:graphicData uri="http://schemas.openxmlformats.org/presentationml/2006/ole">
            <mc:AlternateContent xmlns:mc="http://schemas.openxmlformats.org/markup-compatibility/2006">
              <mc:Choice xmlns:v="urn:schemas-microsoft-com:vml" Requires="v">
                <p:oleObj spid="_x0000_s447495" name="Equation" r:id="rId12" imgW="164957" imgH="190335" progId="Equation.DSMT4">
                  <p:embed/>
                </p:oleObj>
              </mc:Choice>
              <mc:Fallback>
                <p:oleObj name="Equation" r:id="rId12" imgW="164957" imgH="190335" progId="Equation.DSMT4">
                  <p:embed/>
                  <p:pic>
                    <p:nvPicPr>
                      <p:cNvPr id="16" name="对象 1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260413" y="4248446"/>
                        <a:ext cx="274320" cy="322730"/>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6000750" y="4283573"/>
          <a:ext cx="560070" cy="287603"/>
        </p:xfrm>
        <a:graphic>
          <a:graphicData uri="http://schemas.openxmlformats.org/presentationml/2006/ole">
            <mc:AlternateContent xmlns:mc="http://schemas.openxmlformats.org/markup-compatibility/2006">
              <mc:Choice xmlns:v="urn:schemas-microsoft-com:vml" Requires="v">
                <p:oleObj spid="_x0000_s447496" name="Equation" r:id="rId13" imgW="355138" imgH="177569" progId="Equation.DSMT4">
                  <p:embed/>
                </p:oleObj>
              </mc:Choice>
              <mc:Fallback>
                <p:oleObj name="Equation" r:id="rId13" imgW="355138" imgH="177569" progId="Equation.DSMT4">
                  <p:embed/>
                  <p:pic>
                    <p:nvPicPr>
                      <p:cNvPr id="18" name="对象 1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000750" y="4283573"/>
                        <a:ext cx="560070" cy="287603"/>
                      </a:xfrm>
                      <a:prstGeom prst="rect">
                        <a:avLst/>
                      </a:prstGeom>
                      <a:noFill/>
                    </p:spPr>
                  </p:pic>
                </p:oleObj>
              </mc:Fallback>
            </mc:AlternateContent>
          </a:graphicData>
        </a:graphic>
      </p:graphicFrame>
      <p:graphicFrame>
        <p:nvGraphicFramePr>
          <p:cNvPr id="20" name="对象 19"/>
          <p:cNvGraphicFramePr>
            <a:graphicFrameLocks noChangeAspect="1"/>
          </p:cNvGraphicFramePr>
          <p:nvPr>
            <p:extLst/>
          </p:nvPr>
        </p:nvGraphicFramePr>
        <p:xfrm>
          <a:off x="6736905" y="4283573"/>
          <a:ext cx="534120" cy="287603"/>
        </p:xfrm>
        <a:graphic>
          <a:graphicData uri="http://schemas.openxmlformats.org/presentationml/2006/ole">
            <mc:AlternateContent xmlns:mc="http://schemas.openxmlformats.org/markup-compatibility/2006">
              <mc:Choice xmlns:v="urn:schemas-microsoft-com:vml" Requires="v">
                <p:oleObj spid="_x0000_s447497" name="Equation" r:id="rId15" imgW="368140" imgH="203112" progId="Equation.DSMT4">
                  <p:embed/>
                </p:oleObj>
              </mc:Choice>
              <mc:Fallback>
                <p:oleObj name="Equation" r:id="rId15" imgW="368140" imgH="203112" progId="Equation.DSMT4">
                  <p:embed/>
                  <p:pic>
                    <p:nvPicPr>
                      <p:cNvPr id="20" name="对象 1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736905" y="4283573"/>
                        <a:ext cx="534120" cy="287603"/>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系统的进一步讨论</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72B629A-7CE4-4281-8A5B-94BF2B02309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542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4760734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16"/>
                                        </p:tgtEl>
                                        <p:attrNameLst>
                                          <p:attrName>style.visibility</p:attrName>
                                        </p:attrNameLst>
                                      </p:cBhvr>
                                      <p:to>
                                        <p:strVal val="visible"/>
                                      </p:to>
                                    </p:set>
                                    <p:animEffect transition="in" filter="fade">
                                      <p:cBhvr>
                                        <p:cTn id="10" dur="500"/>
                                        <p:tgtEl>
                                          <p:spTgt spid="16"/>
                                        </p:tgtEl>
                                      </p:cBhvr>
                                    </p:animEffect>
                                  </p:childTnLst>
                                </p:cTn>
                              </p:par>
                              <p:par>
                                <p:cTn id="11" presetID="10" presetClass="entr" presetSubtype="0" fill="hold" nodeType="with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fade">
                                      <p:cBhvr>
                                        <p:cTn id="13" dur="500"/>
                                        <p:tgtEl>
                                          <p:spTgt spid="18"/>
                                        </p:tgtEl>
                                      </p:cBhvr>
                                    </p:animEffect>
                                  </p:childTnLst>
                                </p:cTn>
                              </p:par>
                              <p:par>
                                <p:cTn id="14" presetID="10" presetClass="entr" presetSubtype="0" fill="hold" nodeType="withEffect">
                                  <p:stCondLst>
                                    <p:cond delay="0"/>
                                  </p:stCondLst>
                                  <p:childTnLst>
                                    <p:set>
                                      <p:cBhvr>
                                        <p:cTn id="15" dur="1" fill="hold">
                                          <p:stCondLst>
                                            <p:cond delay="0"/>
                                          </p:stCondLst>
                                        </p:cTn>
                                        <p:tgtEl>
                                          <p:spTgt spid="20"/>
                                        </p:tgtEl>
                                        <p:attrNameLst>
                                          <p:attrName>style.visibility</p:attrName>
                                        </p:attrNameLst>
                                      </p:cBhvr>
                                      <p:to>
                                        <p:strVal val="visible"/>
                                      </p:to>
                                    </p:set>
                                    <p:animEffect transition="in" filter="fade">
                                      <p:cBhvr>
                                        <p:cTn id="16" dur="500"/>
                                        <p:tgtEl>
                                          <p:spTgt spid="20"/>
                                        </p:tgtEl>
                                      </p:cBhvr>
                                    </p:animEffect>
                                  </p:childTnLst>
                                </p:cTn>
                              </p:par>
                              <p:par>
                                <p:cTn id="17" presetID="10" presetClass="entr" presetSubtype="0" fill="hold" nodeType="with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fade">
                                      <p:cBhvr>
                                        <p:cTn id="19" dur="500"/>
                                        <p:tgtEl>
                                          <p:spTgt spid="15"/>
                                        </p:tgtEl>
                                      </p:cBhvr>
                                    </p:animEffect>
                                  </p:childTnLst>
                                </p:cTn>
                              </p:par>
                              <p:par>
                                <p:cTn id="20" presetID="10" presetClass="entr" presetSubtype="0" fill="hold" nodeType="with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fade">
                                      <p:cBhvr>
                                        <p:cTn id="22" dur="500"/>
                                        <p:tgtEl>
                                          <p:spTgt spid="13"/>
                                        </p:tgtEl>
                                      </p:cBhvr>
                                    </p:animEffect>
                                  </p:childTnLst>
                                </p:cTn>
                              </p:par>
                              <p:par>
                                <p:cTn id="23" presetID="10" presetClass="entr" presetSubtype="0" fill="hold" nodeType="withEffect">
                                  <p:stCondLst>
                                    <p:cond delay="0"/>
                                  </p:stCondLst>
                                  <p:childTnLst>
                                    <p:set>
                                      <p:cBhvr>
                                        <p:cTn id="24" dur="1" fill="hold">
                                          <p:stCondLst>
                                            <p:cond delay="0"/>
                                          </p:stCondLst>
                                        </p:cTn>
                                        <p:tgtEl>
                                          <p:spTgt spid="11"/>
                                        </p:tgtEl>
                                        <p:attrNameLst>
                                          <p:attrName>style.visibility</p:attrName>
                                        </p:attrNameLst>
                                      </p:cBhvr>
                                      <p:to>
                                        <p:strVal val="visible"/>
                                      </p:to>
                                    </p:set>
                                    <p:animEffect transition="in" filter="fade">
                                      <p:cBhvr>
                                        <p:cTn id="25" dur="500"/>
                                        <p:tgtEl>
                                          <p:spTgt spid="11"/>
                                        </p:tgtEl>
                                      </p:cBhvr>
                                    </p:animEffect>
                                  </p:childTnLst>
                                </p:cTn>
                              </p:par>
                              <p:par>
                                <p:cTn id="26" presetID="10" presetClass="entr" presetSubtype="0" fill="hold" nodeType="with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fade">
                                      <p:cBhvr>
                                        <p:cTn id="28" dur="500"/>
                                        <p:tgtEl>
                                          <p:spTgt spid="9"/>
                                        </p:tgtEl>
                                      </p:cBhvr>
                                    </p:animEffect>
                                  </p:childTnLst>
                                </p:cTn>
                              </p:par>
                              <p:par>
                                <p:cTn id="29" presetID="10" presetClass="entr" presetSubtype="0" fill="hold" nodeType="withEffect">
                                  <p:stCondLst>
                                    <p:cond delay="0"/>
                                  </p:stCondLst>
                                  <p:childTnLst>
                                    <p:set>
                                      <p:cBhvr>
                                        <p:cTn id="30" dur="1" fill="hold">
                                          <p:stCondLst>
                                            <p:cond delay="0"/>
                                          </p:stCondLst>
                                        </p:cTn>
                                        <p:tgtEl>
                                          <p:spTgt spid="7"/>
                                        </p:tgtEl>
                                        <p:attrNameLst>
                                          <p:attrName>style.visibility</p:attrName>
                                        </p:attrNameLst>
                                      </p:cBhvr>
                                      <p:to>
                                        <p:strVal val="visible"/>
                                      </p:to>
                                    </p:set>
                                    <p:animEffect transition="in" filter="fade">
                                      <p:cBhvr>
                                        <p:cTn id="31"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5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11010" y="1255961"/>
            <a:ext cx="6812750"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第</a:t>
            </a:r>
            <a:r>
              <a:rPr kumimoji="0" lang="en-US" altLang="zh-CN" sz="1800" b="1"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1</a:t>
            </a:r>
            <a:r>
              <a:rPr kumimoji="0" lang="zh-CN" altLang="zh-CN" sz="1800" b="1"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步</a:t>
            </a:r>
            <a:r>
              <a:rPr kumimoji="0" lang="zh-CN"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：把能控矩阵</a:t>
            </a:r>
            <a:r>
              <a:rPr kumimoji="0" lang="en-US"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对化成龙伯格规范型，例如：</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2468880" y="1266363"/>
          <a:ext cx="662940" cy="325443"/>
        </p:xfrm>
        <a:graphic>
          <a:graphicData uri="http://schemas.openxmlformats.org/presentationml/2006/ole">
            <mc:AlternateContent xmlns:mc="http://schemas.openxmlformats.org/markup-compatibility/2006">
              <mc:Choice xmlns:v="urn:schemas-microsoft-com:vml" Requires="v">
                <p:oleObj spid="_x0000_s448514" name="Equation" r:id="rId3" imgW="520474" imgH="253890" progId="Equation.DSMT4">
                  <p:embed/>
                </p:oleObj>
              </mc:Choice>
              <mc:Fallback>
                <p:oleObj name="Equation" r:id="rId3" imgW="520474" imgH="25389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68880" y="1266363"/>
                        <a:ext cx="662940" cy="325443"/>
                      </a:xfrm>
                      <a:prstGeom prst="rect">
                        <a:avLst/>
                      </a:prstGeom>
                      <a:noFill/>
                    </p:spPr>
                  </p:pic>
                </p:oleObj>
              </mc:Fallback>
            </mc:AlternateContent>
          </a:graphicData>
        </a:graphic>
      </p:graphicFrame>
      <p:sp>
        <p:nvSpPr>
          <p:cNvPr id="7" name="Rectangle 4"/>
          <p:cNvSpPr>
            <a:spLocks noChangeArrowheads="1"/>
          </p:cNvSpPr>
          <p:nvPr/>
        </p:nvSpPr>
        <p:spPr bwMode="auto">
          <a:xfrm>
            <a:off x="1600201" y="194176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525309" y="2129932"/>
          <a:ext cx="5585700" cy="2506697"/>
        </p:xfrm>
        <a:graphic>
          <a:graphicData uri="http://schemas.openxmlformats.org/presentationml/2006/ole">
            <mc:AlternateContent xmlns:mc="http://schemas.openxmlformats.org/markup-compatibility/2006">
              <mc:Choice xmlns:v="urn:schemas-microsoft-com:vml" Requires="v">
                <p:oleObj spid="_x0000_s448515" name="Equation" r:id="rId5" imgW="4648200" imgH="2082800" progId="Equation.DSMT4">
                  <p:embed/>
                </p:oleObj>
              </mc:Choice>
              <mc:Fallback>
                <p:oleObj name="Equation" r:id="rId5" imgW="4648200" imgH="208280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25309" y="2129932"/>
                        <a:ext cx="5585700" cy="2506697"/>
                      </a:xfrm>
                      <a:prstGeom prst="rect">
                        <a:avLst/>
                      </a:prstGeom>
                      <a:noFill/>
                    </p:spPr>
                  </p:pic>
                </p:oleObj>
              </mc:Fallback>
            </mc:AlternateContent>
          </a:graphicData>
        </a:graphic>
      </p:graphicFrame>
      <p:sp>
        <p:nvSpPr>
          <p:cNvPr id="9" name="Rectangle 6"/>
          <p:cNvSpPr>
            <a:spLocks noChangeArrowheads="1"/>
          </p:cNvSpPr>
          <p:nvPr/>
        </p:nvSpPr>
        <p:spPr bwMode="auto">
          <a:xfrm>
            <a:off x="7223760" y="212464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6390084" y="2129931"/>
          <a:ext cx="1667351" cy="2506697"/>
        </p:xfrm>
        <a:graphic>
          <a:graphicData uri="http://schemas.openxmlformats.org/presentationml/2006/ole">
            <mc:AlternateContent xmlns:mc="http://schemas.openxmlformats.org/markup-compatibility/2006">
              <mc:Choice xmlns:v="urn:schemas-microsoft-com:vml" Requires="v">
                <p:oleObj spid="_x0000_s448516" name="Equation" r:id="rId7" imgW="1397000" imgH="2108200" progId="Equation.DSMT4">
                  <p:embed/>
                </p:oleObj>
              </mc:Choice>
              <mc:Fallback>
                <p:oleObj name="Equation" r:id="rId7" imgW="1397000" imgH="2108200"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390084" y="2129931"/>
                        <a:ext cx="1667351" cy="2506697"/>
                      </a:xfrm>
                      <a:prstGeom prst="rect">
                        <a:avLst/>
                      </a:prstGeom>
                      <a:noFill/>
                    </p:spPr>
                  </p:pic>
                </p:oleObj>
              </mc:Fallback>
            </mc:AlternateContent>
          </a:graphicData>
        </a:graphic>
      </p:graphicFrame>
      <p:sp>
        <p:nvSpPr>
          <p:cNvPr id="11" name="矩形 10"/>
          <p:cNvSpPr/>
          <p:nvPr/>
        </p:nvSpPr>
        <p:spPr>
          <a:xfrm>
            <a:off x="1434189" y="5164351"/>
            <a:ext cx="2598788" cy="507831"/>
          </a:xfrm>
          <a:prstGeom prst="rect">
            <a:avLst/>
          </a:prstGeom>
        </p:spPr>
        <p:txBody>
          <a:bodyPr wrap="non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其中</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S</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为线性变换矩阵。</a:t>
            </a: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系统的进一步讨论</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72B629A-7CE4-4281-8A5B-94BF2B02309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543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4881553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par>
                                <p:cTn id="8" presetID="10" presetClass="entr" presetSubtype="0" fill="hold"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par>
                                <p:cTn id="11" presetID="10" presetClass="entr" presetSubtype="0" fill="hold" nodeType="with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fade">
                                      <p:cBhvr>
                                        <p:cTn id="1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5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17170" y="1207413"/>
            <a:ext cx="8092440" cy="923330"/>
          </a:xfrm>
          <a:prstGeom prst="rect">
            <a:avLst/>
          </a:prstGeom>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第</a:t>
            </a:r>
            <a:r>
              <a:rPr kumimoji="0" lang="en-US"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2</a:t>
            </a:r>
            <a:r>
              <a:rPr kumimoji="0" lang="zh-CN"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步</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：把给定的期望闭环特征值</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，按龙伯格规范型</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的对角线块阵的维数，相应地计算：</a:t>
            </a:r>
          </a:p>
        </p:txBody>
      </p:sp>
      <p:graphicFrame>
        <p:nvGraphicFramePr>
          <p:cNvPr id="6" name="对象 5"/>
          <p:cNvGraphicFramePr>
            <a:graphicFrameLocks noChangeAspect="1"/>
          </p:cNvGraphicFramePr>
          <p:nvPr>
            <p:extLst/>
          </p:nvPr>
        </p:nvGraphicFramePr>
        <p:xfrm>
          <a:off x="3568968" y="1290347"/>
          <a:ext cx="1557387" cy="367189"/>
        </p:xfrm>
        <a:graphic>
          <a:graphicData uri="http://schemas.openxmlformats.org/presentationml/2006/ole">
            <mc:AlternateContent xmlns:mc="http://schemas.openxmlformats.org/markup-compatibility/2006">
              <mc:Choice xmlns:v="urn:schemas-microsoft-com:vml" Requires="v">
                <p:oleObj spid="_x0000_s449538" name="Equation" r:id="rId3" imgW="1168400" imgH="279400" progId="Equation.DSMT4">
                  <p:embed/>
                </p:oleObj>
              </mc:Choice>
              <mc:Fallback>
                <p:oleObj name="Equation" r:id="rId3" imgW="1168400" imgH="2794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568968" y="1290347"/>
                        <a:ext cx="1557387" cy="367189"/>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6983730" y="1290347"/>
          <a:ext cx="274320" cy="342900"/>
        </p:xfrm>
        <a:graphic>
          <a:graphicData uri="http://schemas.openxmlformats.org/presentationml/2006/ole">
            <mc:AlternateContent xmlns:mc="http://schemas.openxmlformats.org/markup-compatibility/2006">
              <mc:Choice xmlns:v="urn:schemas-microsoft-com:vml" Requires="v">
                <p:oleObj spid="_x0000_s449539" name="Equation" r:id="rId5" imgW="152334" imgH="190417" progId="Equation.DSMT4">
                  <p:embed/>
                </p:oleObj>
              </mc:Choice>
              <mc:Fallback>
                <p:oleObj name="Equation" r:id="rId5" imgW="152334" imgH="190417"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983730" y="1290347"/>
                        <a:ext cx="274320" cy="342900"/>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1649051" y="2120105"/>
          <a:ext cx="5442941" cy="1074420"/>
        </p:xfrm>
        <a:graphic>
          <a:graphicData uri="http://schemas.openxmlformats.org/presentationml/2006/ole">
            <mc:AlternateContent xmlns:mc="http://schemas.openxmlformats.org/markup-compatibility/2006">
              <mc:Choice xmlns:v="urn:schemas-microsoft-com:vml" Requires="v">
                <p:oleObj spid="_x0000_s449540" name="Equation" r:id="rId7" imgW="4394200" imgH="863600" progId="Equation.DSMT4">
                  <p:embed/>
                </p:oleObj>
              </mc:Choice>
              <mc:Fallback>
                <p:oleObj name="Equation" r:id="rId7" imgW="4394200" imgH="863600"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649051" y="2120105"/>
                        <a:ext cx="5442941" cy="1074420"/>
                      </a:xfrm>
                      <a:prstGeom prst="rect">
                        <a:avLst/>
                      </a:prstGeom>
                      <a:noFill/>
                    </p:spPr>
                  </p:pic>
                </p:oleObj>
              </mc:Fallback>
            </mc:AlternateContent>
          </a:graphicData>
        </a:graphic>
      </p:graphicFrame>
      <p:sp>
        <p:nvSpPr>
          <p:cNvPr id="11" name="矩形 10"/>
          <p:cNvSpPr/>
          <p:nvPr/>
        </p:nvSpPr>
        <p:spPr>
          <a:xfrm>
            <a:off x="251739" y="4283207"/>
            <a:ext cx="2925801" cy="507831"/>
          </a:xfrm>
          <a:prstGeom prst="rect">
            <a:avLst/>
          </a:prstGeom>
        </p:spPr>
        <p:txBody>
          <a:bodyPr wrap="none">
            <a:spAutoFit/>
          </a:bodyPr>
          <a:lstStyle/>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构造希望的闭环状态阵：</a:t>
            </a:r>
          </a:p>
        </p:txBody>
      </p:sp>
      <p:graphicFrame>
        <p:nvGraphicFramePr>
          <p:cNvPr id="13" name="对象 12"/>
          <p:cNvGraphicFramePr>
            <a:graphicFrameLocks noChangeAspect="1"/>
          </p:cNvGraphicFramePr>
          <p:nvPr>
            <p:extLst/>
          </p:nvPr>
        </p:nvGraphicFramePr>
        <p:xfrm>
          <a:off x="3177540" y="3856342"/>
          <a:ext cx="4926330" cy="2539033"/>
        </p:xfrm>
        <a:graphic>
          <a:graphicData uri="http://schemas.openxmlformats.org/presentationml/2006/ole">
            <mc:AlternateContent xmlns:mc="http://schemas.openxmlformats.org/markup-compatibility/2006">
              <mc:Choice xmlns:v="urn:schemas-microsoft-com:vml" Requires="v">
                <p:oleObj spid="_x0000_s449541" name="Equation" r:id="rId9" imgW="4635500" imgH="2387600" progId="Equation.DSMT4">
                  <p:embed/>
                </p:oleObj>
              </mc:Choice>
              <mc:Fallback>
                <p:oleObj name="Equation" r:id="rId9" imgW="4635500" imgH="2387600"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7540" y="3856342"/>
                        <a:ext cx="4926330" cy="2539033"/>
                      </a:xfrm>
                      <a:prstGeom prst="rect">
                        <a:avLst/>
                      </a:prstGeom>
                      <a:noFill/>
                    </p:spPr>
                  </p:pic>
                </p:oleObj>
              </mc:Fallback>
            </mc:AlternateContent>
          </a:graphicData>
        </a:graphic>
      </p:graphicFrame>
      <p:sp>
        <p:nvSpPr>
          <p:cNvPr id="14" name="矩形 13"/>
          <p:cNvSpPr/>
          <p:nvPr/>
        </p:nvSpPr>
        <p:spPr>
          <a:xfrm>
            <a:off x="217170" y="3194525"/>
            <a:ext cx="2464136" cy="507831"/>
          </a:xfrm>
          <a:prstGeom prst="rect">
            <a:avLst/>
          </a:prstGeom>
        </p:spPr>
        <p:txBody>
          <a:bodyPr wrap="none">
            <a:spAutoFit/>
          </a:bodyPr>
          <a:lstStyle/>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希望特征多项式为：</a:t>
            </a:r>
          </a:p>
        </p:txBody>
      </p:sp>
      <p:graphicFrame>
        <p:nvGraphicFramePr>
          <p:cNvPr id="15" name="对象 14"/>
          <p:cNvGraphicFramePr>
            <a:graphicFrameLocks noChangeAspect="1"/>
          </p:cNvGraphicFramePr>
          <p:nvPr>
            <p:extLst/>
          </p:nvPr>
        </p:nvGraphicFramePr>
        <p:xfrm>
          <a:off x="3028950" y="3246584"/>
          <a:ext cx="5074920" cy="648782"/>
        </p:xfrm>
        <a:graphic>
          <a:graphicData uri="http://schemas.openxmlformats.org/presentationml/2006/ole">
            <mc:AlternateContent xmlns:mc="http://schemas.openxmlformats.org/markup-compatibility/2006">
              <mc:Choice xmlns:v="urn:schemas-microsoft-com:vml" Requires="v">
                <p:oleObj spid="_x0000_s449542" name="Equation" r:id="rId11" imgW="3352800" imgH="431800" progId="Equation.DSMT4">
                  <p:embed/>
                </p:oleObj>
              </mc:Choice>
              <mc:Fallback>
                <p:oleObj name="Equation" r:id="rId11" imgW="3352800" imgH="431800" progId="Equation.DSMT4">
                  <p:embed/>
                  <p:pic>
                    <p:nvPicPr>
                      <p:cNvPr id="15" name="对象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028950" y="3246584"/>
                        <a:ext cx="5074920" cy="648782"/>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系统的进一步讨论</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72B629A-7CE4-4281-8A5B-94BF2B02309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544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3109195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par>
                                <p:cTn id="13" presetID="10" presetClass="entr" presetSubtype="0" fill="hold" nodeType="with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fade">
                                      <p:cBhvr>
                                        <p:cTn id="15" dur="500"/>
                                        <p:tgtEl>
                                          <p:spTgt spid="13"/>
                                        </p:tgtEl>
                                      </p:cBhvr>
                                    </p:animEffect>
                                  </p:childTnLst>
                                </p:cTn>
                              </p:par>
                            </p:childTnLst>
                          </p:cTn>
                        </p:par>
                      </p:childTnLst>
                    </p:cTn>
                  </p:par>
                  <p:par>
                    <p:cTn id="16" fill="hold">
                      <p:stCondLst>
                        <p:cond delay="indefinite"/>
                      </p:stCondLst>
                      <p:childTnLst>
                        <p:par>
                          <p:cTn id="17" fill="hold">
                            <p:stCondLst>
                              <p:cond delay="0"/>
                            </p:stCondLst>
                            <p:childTnLst>
                              <p:par>
                                <p:cTn id="18" presetID="2" presetClass="exit" presetSubtype="4" fill="hold" grpId="1" nodeType="clickEffect">
                                  <p:stCondLst>
                                    <p:cond delay="0"/>
                                  </p:stCondLst>
                                  <p:childTnLst>
                                    <p:anim calcmode="lin" valueType="num">
                                      <p:cBhvr additive="base">
                                        <p:cTn id="19" dur="500"/>
                                        <p:tgtEl>
                                          <p:spTgt spid="11"/>
                                        </p:tgtEl>
                                        <p:attrNameLst>
                                          <p:attrName>ppt_x</p:attrName>
                                        </p:attrNameLst>
                                      </p:cBhvr>
                                      <p:tavLst>
                                        <p:tav tm="0">
                                          <p:val>
                                            <p:strVal val="ppt_x"/>
                                          </p:val>
                                        </p:tav>
                                        <p:tav tm="100000">
                                          <p:val>
                                            <p:strVal val="ppt_x"/>
                                          </p:val>
                                        </p:tav>
                                      </p:tavLst>
                                    </p:anim>
                                    <p:anim calcmode="lin" valueType="num">
                                      <p:cBhvr additive="base">
                                        <p:cTn id="20" dur="500"/>
                                        <p:tgtEl>
                                          <p:spTgt spid="11"/>
                                        </p:tgtEl>
                                        <p:attrNameLst>
                                          <p:attrName>ppt_y</p:attrName>
                                        </p:attrNameLst>
                                      </p:cBhvr>
                                      <p:tavLst>
                                        <p:tav tm="0">
                                          <p:val>
                                            <p:strVal val="ppt_y"/>
                                          </p:val>
                                        </p:tav>
                                        <p:tav tm="100000">
                                          <p:val>
                                            <p:strVal val="1+ppt_h/2"/>
                                          </p:val>
                                        </p:tav>
                                      </p:tavLst>
                                    </p:anim>
                                    <p:set>
                                      <p:cBhvr>
                                        <p:cTn id="21" dur="1" fill="hold">
                                          <p:stCondLst>
                                            <p:cond delay="499"/>
                                          </p:stCondLst>
                                        </p:cTn>
                                        <p:tgtEl>
                                          <p:spTgt spid="11"/>
                                        </p:tgtEl>
                                        <p:attrNameLst>
                                          <p:attrName>style.visibility</p:attrName>
                                        </p:attrNameLst>
                                      </p:cBhvr>
                                      <p:to>
                                        <p:strVal val="hidden"/>
                                      </p:to>
                                    </p:set>
                                  </p:childTnLst>
                                </p:cTn>
                              </p:par>
                              <p:par>
                                <p:cTn id="22" presetID="2" presetClass="exit" presetSubtype="4" fill="hold" nodeType="withEffect">
                                  <p:stCondLst>
                                    <p:cond delay="0"/>
                                  </p:stCondLst>
                                  <p:childTnLst>
                                    <p:anim calcmode="lin" valueType="num">
                                      <p:cBhvr additive="base">
                                        <p:cTn id="23" dur="500"/>
                                        <p:tgtEl>
                                          <p:spTgt spid="13"/>
                                        </p:tgtEl>
                                        <p:attrNameLst>
                                          <p:attrName>ppt_x</p:attrName>
                                        </p:attrNameLst>
                                      </p:cBhvr>
                                      <p:tavLst>
                                        <p:tav tm="0">
                                          <p:val>
                                            <p:strVal val="ppt_x"/>
                                          </p:val>
                                        </p:tav>
                                        <p:tav tm="100000">
                                          <p:val>
                                            <p:strVal val="ppt_x"/>
                                          </p:val>
                                        </p:tav>
                                      </p:tavLst>
                                    </p:anim>
                                    <p:anim calcmode="lin" valueType="num">
                                      <p:cBhvr additive="base">
                                        <p:cTn id="24" dur="500"/>
                                        <p:tgtEl>
                                          <p:spTgt spid="13"/>
                                        </p:tgtEl>
                                        <p:attrNameLst>
                                          <p:attrName>ppt_y</p:attrName>
                                        </p:attrNameLst>
                                      </p:cBhvr>
                                      <p:tavLst>
                                        <p:tav tm="0">
                                          <p:val>
                                            <p:strVal val="ppt_y"/>
                                          </p:val>
                                        </p:tav>
                                        <p:tav tm="100000">
                                          <p:val>
                                            <p:strVal val="1+ppt_h/2"/>
                                          </p:val>
                                        </p:tav>
                                      </p:tavLst>
                                    </p:anim>
                                    <p:set>
                                      <p:cBhvr>
                                        <p:cTn id="25" dur="1" fill="hold">
                                          <p:stCondLst>
                                            <p:cond delay="499"/>
                                          </p:stCondLst>
                                        </p:cTn>
                                        <p:tgtEl>
                                          <p:spTgt spid="13"/>
                                        </p:tgtEl>
                                        <p:attrNameLst>
                                          <p:attrName>style.visibility</p:attrName>
                                        </p:attrNameLst>
                                      </p:cBhvr>
                                      <p:to>
                                        <p:strVal val="hidden"/>
                                      </p:to>
                                    </p:se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14"/>
                                        </p:tgtEl>
                                        <p:attrNameLst>
                                          <p:attrName>style.visibility</p:attrName>
                                        </p:attrNameLst>
                                      </p:cBhvr>
                                      <p:to>
                                        <p:strVal val="visible"/>
                                      </p:to>
                                    </p:set>
                                    <p:animEffect transition="in" filter="fade">
                                      <p:cBhvr>
                                        <p:cTn id="30" dur="500"/>
                                        <p:tgtEl>
                                          <p:spTgt spid="14"/>
                                        </p:tgtEl>
                                      </p:cBhvr>
                                    </p:animEffect>
                                  </p:childTnLst>
                                </p:cTn>
                              </p:par>
                              <p:par>
                                <p:cTn id="31" presetID="10" presetClass="entr" presetSubtype="0" fill="hold" nodeType="withEffect">
                                  <p:stCondLst>
                                    <p:cond delay="0"/>
                                  </p:stCondLst>
                                  <p:childTnLst>
                                    <p:set>
                                      <p:cBhvr>
                                        <p:cTn id="32" dur="1" fill="hold">
                                          <p:stCondLst>
                                            <p:cond delay="0"/>
                                          </p:stCondLst>
                                        </p:cTn>
                                        <p:tgtEl>
                                          <p:spTgt spid="15"/>
                                        </p:tgtEl>
                                        <p:attrNameLst>
                                          <p:attrName>style.visibility</p:attrName>
                                        </p:attrNameLst>
                                      </p:cBhvr>
                                      <p:to>
                                        <p:strVal val="visible"/>
                                      </p:to>
                                    </p:set>
                                    <p:animEffect transition="in" filter="fade">
                                      <p:cBhvr>
                                        <p:cTn id="33"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1" grpId="1"/>
      <p:bldP spid="14" grpId="0"/>
    </p:bldLst>
  </p:timing>
</p:sld>
</file>

<file path=ppt/slides/slide5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矩形 6"/>
          <p:cNvSpPr/>
          <p:nvPr/>
        </p:nvSpPr>
        <p:spPr>
          <a:xfrm>
            <a:off x="205132" y="1041307"/>
            <a:ext cx="6972908" cy="507831"/>
          </a:xfrm>
          <a:prstGeom prst="rect">
            <a:avLst/>
          </a:prstGeom>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第</a:t>
            </a:r>
            <a:r>
              <a:rPr kumimoji="0" lang="en-US"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3</a:t>
            </a:r>
            <a:r>
              <a:rPr kumimoji="0" lang="zh-CN"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步</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：由</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与</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相比较确定</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，其中</a:t>
            </a:r>
          </a:p>
        </p:txBody>
      </p:sp>
      <p:graphicFrame>
        <p:nvGraphicFramePr>
          <p:cNvPr id="9" name="对象 8"/>
          <p:cNvGraphicFramePr>
            <a:graphicFrameLocks noChangeAspect="1"/>
          </p:cNvGraphicFramePr>
          <p:nvPr>
            <p:extLst/>
          </p:nvPr>
        </p:nvGraphicFramePr>
        <p:xfrm>
          <a:off x="1402119" y="1151659"/>
          <a:ext cx="806927" cy="360014"/>
        </p:xfrm>
        <a:graphic>
          <a:graphicData uri="http://schemas.openxmlformats.org/presentationml/2006/ole">
            <mc:AlternateContent xmlns:mc="http://schemas.openxmlformats.org/markup-compatibility/2006">
              <mc:Choice xmlns:v="urn:schemas-microsoft-com:vml" Requires="v">
                <p:oleObj spid="_x0000_s450562" name="Equation" r:id="rId3" imgW="622030" imgH="279279" progId="Equation.DSMT4">
                  <p:embed/>
                </p:oleObj>
              </mc:Choice>
              <mc:Fallback>
                <p:oleObj name="Equation" r:id="rId3" imgW="622030" imgH="279279" progId="Equation.DSMT4">
                  <p:embed/>
                  <p:pic>
                    <p:nvPicPr>
                      <p:cNvPr id="9" name="对象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02119" y="1151659"/>
                        <a:ext cx="806927" cy="360014"/>
                      </a:xfrm>
                      <a:prstGeom prst="rect">
                        <a:avLst/>
                      </a:prstGeom>
                      <a:noFill/>
                    </p:spPr>
                  </p:pic>
                </p:oleObj>
              </mc:Fallback>
            </mc:AlternateContent>
          </a:graphicData>
        </a:graphic>
      </p:graphicFrame>
      <p:graphicFrame>
        <p:nvGraphicFramePr>
          <p:cNvPr id="11" name="对象 10"/>
          <p:cNvGraphicFramePr>
            <a:graphicFrameLocks noChangeAspect="1"/>
          </p:cNvGraphicFramePr>
          <p:nvPr>
            <p:extLst/>
          </p:nvPr>
        </p:nvGraphicFramePr>
        <p:xfrm>
          <a:off x="2430112" y="1171601"/>
          <a:ext cx="975920" cy="340985"/>
        </p:xfrm>
        <a:graphic>
          <a:graphicData uri="http://schemas.openxmlformats.org/presentationml/2006/ole">
            <mc:AlternateContent xmlns:mc="http://schemas.openxmlformats.org/markup-compatibility/2006">
              <mc:Choice xmlns:v="urn:schemas-microsoft-com:vml" Requires="v">
                <p:oleObj spid="_x0000_s450563" name="Equation" r:id="rId5" imgW="787400" imgH="279400" progId="Equation.DSMT4">
                  <p:embed/>
                </p:oleObj>
              </mc:Choice>
              <mc:Fallback>
                <p:oleObj name="Equation" r:id="rId5" imgW="787400" imgH="279400" progId="Equation.DSMT4">
                  <p:embed/>
                  <p:pic>
                    <p:nvPicPr>
                      <p:cNvPr id="11" name="对象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430112" y="1171601"/>
                        <a:ext cx="975920" cy="340985"/>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4646330" y="1113686"/>
          <a:ext cx="308610" cy="363071"/>
        </p:xfrm>
        <a:graphic>
          <a:graphicData uri="http://schemas.openxmlformats.org/presentationml/2006/ole">
            <mc:AlternateContent xmlns:mc="http://schemas.openxmlformats.org/markup-compatibility/2006">
              <mc:Choice xmlns:v="urn:schemas-microsoft-com:vml" Requires="v">
                <p:oleObj spid="_x0000_s450564" name="Equation" r:id="rId7" imgW="164957" imgH="190335" progId="Equation.DSMT4">
                  <p:embed/>
                </p:oleObj>
              </mc:Choice>
              <mc:Fallback>
                <p:oleObj name="Equation" r:id="rId7" imgW="164957" imgH="190335" progId="Equation.DSMT4">
                  <p:embed/>
                  <p:pic>
                    <p:nvPicPr>
                      <p:cNvPr id="13" name="对象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646330" y="1113686"/>
                        <a:ext cx="308610" cy="363071"/>
                      </a:xfrm>
                      <a:prstGeom prst="rect">
                        <a:avLst/>
                      </a:prstGeom>
                      <a:noFill/>
                    </p:spPr>
                  </p:pic>
                </p:oleObj>
              </mc:Fallback>
            </mc:AlternateContent>
          </a:graphicData>
        </a:graphic>
      </p:graphicFrame>
      <p:sp>
        <p:nvSpPr>
          <p:cNvPr id="14" name="Rectangle 10"/>
          <p:cNvSpPr>
            <a:spLocks noChangeArrowheads="1"/>
          </p:cNvSpPr>
          <p:nvPr/>
        </p:nvSpPr>
        <p:spPr bwMode="auto">
          <a:xfrm>
            <a:off x="2521552" y="208320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5" name="对象 14"/>
          <p:cNvGraphicFramePr>
            <a:graphicFrameLocks noChangeAspect="1"/>
          </p:cNvGraphicFramePr>
          <p:nvPr>
            <p:extLst/>
          </p:nvPr>
        </p:nvGraphicFramePr>
        <p:xfrm>
          <a:off x="1658877" y="1588991"/>
          <a:ext cx="4639053" cy="4305367"/>
        </p:xfrm>
        <a:graphic>
          <a:graphicData uri="http://schemas.openxmlformats.org/presentationml/2006/ole">
            <mc:AlternateContent xmlns:mc="http://schemas.openxmlformats.org/markup-compatibility/2006">
              <mc:Choice xmlns:v="urn:schemas-microsoft-com:vml" Requires="v">
                <p:oleObj spid="_x0000_s450565" name="Equation" r:id="rId9" imgW="5435600" imgH="5029200" progId="Equation.DSMT4">
                  <p:embed/>
                </p:oleObj>
              </mc:Choice>
              <mc:Fallback>
                <p:oleObj name="Equation" r:id="rId9" imgW="5435600" imgH="5029200" progId="Equation.DSMT4">
                  <p:embed/>
                  <p:pic>
                    <p:nvPicPr>
                      <p:cNvPr id="15" name="对象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658877" y="1588991"/>
                        <a:ext cx="4639053" cy="4305367"/>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系统的进一步讨论</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72B629A-7CE4-4281-8A5B-94BF2B02309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545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2335741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105610" y="1661224"/>
            <a:ext cx="6843830" cy="507831"/>
          </a:xfrm>
          <a:prstGeom prst="rect">
            <a:avLst/>
          </a:prstGeom>
        </p:spPr>
        <p:txBody>
          <a:bodyPr wrap="square">
            <a:spAutoFit/>
          </a:bodyPr>
          <a:lstStyle/>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令</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，则</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为：</a:t>
            </a:r>
          </a:p>
        </p:txBody>
      </p:sp>
      <p:graphicFrame>
        <p:nvGraphicFramePr>
          <p:cNvPr id="6" name="对象 5"/>
          <p:cNvGraphicFramePr>
            <a:graphicFrameLocks noChangeAspect="1"/>
          </p:cNvGraphicFramePr>
          <p:nvPr>
            <p:extLst/>
          </p:nvPr>
        </p:nvGraphicFramePr>
        <p:xfrm>
          <a:off x="628650" y="1746184"/>
          <a:ext cx="3611880" cy="399788"/>
        </p:xfrm>
        <a:graphic>
          <a:graphicData uri="http://schemas.openxmlformats.org/presentationml/2006/ole">
            <mc:AlternateContent xmlns:mc="http://schemas.openxmlformats.org/markup-compatibility/2006">
              <mc:Choice xmlns:v="urn:schemas-microsoft-com:vml" Requires="v">
                <p:oleObj spid="_x0000_s451586" name="Equation" r:id="rId3" imgW="2489200" imgH="279400" progId="Equation.DSMT4">
                  <p:embed/>
                </p:oleObj>
              </mc:Choice>
              <mc:Fallback>
                <p:oleObj name="Equation" r:id="rId3" imgW="2489200" imgH="2794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8650" y="1746184"/>
                        <a:ext cx="3611880" cy="399788"/>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4845948" y="1746184"/>
          <a:ext cx="331470" cy="374366"/>
        </p:xfrm>
        <a:graphic>
          <a:graphicData uri="http://schemas.openxmlformats.org/presentationml/2006/ole">
            <mc:AlternateContent xmlns:mc="http://schemas.openxmlformats.org/markup-compatibility/2006">
              <mc:Choice xmlns:v="urn:schemas-microsoft-com:vml" Requires="v">
                <p:oleObj spid="_x0000_s451587" name="Equation" r:id="rId5" imgW="164957" imgH="190335" progId="Equation.DSMT4">
                  <p:embed/>
                </p:oleObj>
              </mc:Choice>
              <mc:Fallback>
                <p:oleObj name="Equation" r:id="rId5" imgW="164957" imgH="190335"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845948" y="1746184"/>
                        <a:ext cx="331470" cy="374366"/>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2073632" y="2537459"/>
          <a:ext cx="4333796" cy="2754632"/>
        </p:xfrm>
        <a:graphic>
          <a:graphicData uri="http://schemas.openxmlformats.org/presentationml/2006/ole">
            <mc:AlternateContent xmlns:mc="http://schemas.openxmlformats.org/markup-compatibility/2006">
              <mc:Choice xmlns:v="urn:schemas-microsoft-com:vml" Requires="v">
                <p:oleObj spid="_x0000_s451588" name="Equation" r:id="rId7" imgW="3479800" imgH="2209800" progId="Equation.DSMT4">
                  <p:embed/>
                </p:oleObj>
              </mc:Choice>
              <mc:Fallback>
                <p:oleObj name="Equation" r:id="rId7" imgW="3479800" imgH="2209800"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073632" y="2537459"/>
                        <a:ext cx="4333796" cy="2754632"/>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系统的进一步讨论</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72B629A-7CE4-4281-8A5B-94BF2B02309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546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845342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66820" y="1249744"/>
            <a:ext cx="7485590" cy="507831"/>
          </a:xfrm>
          <a:prstGeom prst="rect">
            <a:avLst/>
          </a:prstGeom>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第</a:t>
            </a:r>
            <a:r>
              <a:rPr kumimoji="0" lang="en-US"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4</a:t>
            </a:r>
            <a:r>
              <a:rPr kumimoji="0" lang="zh-CN"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步</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：据下列各式计算化为龙伯格能控规范型的变换矩阵</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p>
        </p:txBody>
      </p:sp>
      <p:sp>
        <p:nvSpPr>
          <p:cNvPr id="5" name="Rectangle 2"/>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6286500" y="1337098"/>
          <a:ext cx="354330" cy="310039"/>
        </p:xfrm>
        <a:graphic>
          <a:graphicData uri="http://schemas.openxmlformats.org/presentationml/2006/ole">
            <mc:AlternateContent xmlns:mc="http://schemas.openxmlformats.org/markup-compatibility/2006">
              <mc:Choice xmlns:v="urn:schemas-microsoft-com:vml" Requires="v">
                <p:oleObj spid="_x0000_s452610" name="Equation" r:id="rId3" imgW="228501" imgH="203112" progId="Equation.DSMT4">
                  <p:embed/>
                </p:oleObj>
              </mc:Choice>
              <mc:Fallback>
                <p:oleObj name="Equation" r:id="rId3" imgW="228501" imgH="203112"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86500" y="1337098"/>
                        <a:ext cx="354330" cy="310039"/>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1611630" y="1926960"/>
          <a:ext cx="5131676" cy="400050"/>
        </p:xfrm>
        <a:graphic>
          <a:graphicData uri="http://schemas.openxmlformats.org/presentationml/2006/ole">
            <mc:AlternateContent xmlns:mc="http://schemas.openxmlformats.org/markup-compatibility/2006">
              <mc:Choice xmlns:v="urn:schemas-microsoft-com:vml" Requires="v">
                <p:oleObj spid="_x0000_s452611" name="Equation" r:id="rId5" imgW="3543300" imgH="279400" progId="Equation.DSMT4">
                  <p:embed/>
                </p:oleObj>
              </mc:Choice>
              <mc:Fallback>
                <p:oleObj name="Equation" r:id="rId5" imgW="3543300" imgH="27940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611630" y="1926960"/>
                        <a:ext cx="5131676" cy="400050"/>
                      </a:xfrm>
                      <a:prstGeom prst="rect">
                        <a:avLst/>
                      </a:prstGeom>
                      <a:noFill/>
                    </p:spPr>
                  </p:pic>
                </p:oleObj>
              </mc:Fallback>
            </mc:AlternateContent>
          </a:graphicData>
        </a:graphic>
      </p:graphicFrame>
      <p:sp>
        <p:nvSpPr>
          <p:cNvPr id="12" name="矩形 11"/>
          <p:cNvSpPr/>
          <p:nvPr/>
        </p:nvSpPr>
        <p:spPr>
          <a:xfrm>
            <a:off x="366819" y="2519478"/>
            <a:ext cx="8365701" cy="923330"/>
          </a:xfrm>
          <a:prstGeom prst="rect">
            <a:avLst/>
          </a:prstGeom>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式中</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为能控性指数集。求</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并按行分块，第</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1</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块含</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行，</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，第</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m</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块含</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行；再由各块的末行按规则构造变换矩阵</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。其中</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记为：</a:t>
            </a:r>
          </a:p>
        </p:txBody>
      </p:sp>
      <p:graphicFrame>
        <p:nvGraphicFramePr>
          <p:cNvPr id="14" name="对象 13"/>
          <p:cNvGraphicFramePr>
            <a:graphicFrameLocks noChangeAspect="1"/>
          </p:cNvGraphicFramePr>
          <p:nvPr>
            <p:extLst/>
          </p:nvPr>
        </p:nvGraphicFramePr>
        <p:xfrm>
          <a:off x="937260" y="2605270"/>
          <a:ext cx="1115659" cy="317082"/>
        </p:xfrm>
        <a:graphic>
          <a:graphicData uri="http://schemas.openxmlformats.org/presentationml/2006/ole">
            <mc:AlternateContent xmlns:mc="http://schemas.openxmlformats.org/markup-compatibility/2006">
              <mc:Choice xmlns:v="urn:schemas-microsoft-com:vml" Requires="v">
                <p:oleObj spid="_x0000_s452612" name="Equation" r:id="rId7" imgW="901309" imgH="253890" progId="Equation.DSMT4">
                  <p:embed/>
                </p:oleObj>
              </mc:Choice>
              <mc:Fallback>
                <p:oleObj name="Equation" r:id="rId7" imgW="901309" imgH="253890" progId="Equation.DSMT4">
                  <p:embed/>
                  <p:pic>
                    <p:nvPicPr>
                      <p:cNvPr id="14" name="对象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37260" y="2605270"/>
                        <a:ext cx="1115659" cy="317082"/>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4109614" y="2631223"/>
          <a:ext cx="331470" cy="265176"/>
        </p:xfrm>
        <a:graphic>
          <a:graphicData uri="http://schemas.openxmlformats.org/presentationml/2006/ole">
            <mc:AlternateContent xmlns:mc="http://schemas.openxmlformats.org/markup-compatibility/2006">
              <mc:Choice xmlns:v="urn:schemas-microsoft-com:vml" Requires="v">
                <p:oleObj spid="_x0000_s452613" name="Equation" r:id="rId9" imgW="241195" imgH="190417" progId="Equation.DSMT4">
                  <p:embed/>
                </p:oleObj>
              </mc:Choice>
              <mc:Fallback>
                <p:oleObj name="Equation" r:id="rId9" imgW="241195" imgH="190417" progId="Equation.DSMT4">
                  <p:embed/>
                  <p:pic>
                    <p:nvPicPr>
                      <p:cNvPr id="16" name="对象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109614" y="2631223"/>
                        <a:ext cx="331470" cy="265176"/>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6702461" y="2586547"/>
          <a:ext cx="290231" cy="366608"/>
        </p:xfrm>
        <a:graphic>
          <a:graphicData uri="http://schemas.openxmlformats.org/presentationml/2006/ole">
            <mc:AlternateContent xmlns:mc="http://schemas.openxmlformats.org/markup-compatibility/2006">
              <mc:Choice xmlns:v="urn:schemas-microsoft-com:vml" Requires="v">
                <p:oleObj spid="_x0000_s452614" name="Equation" r:id="rId11" imgW="177646" imgH="228402" progId="Equation.DSMT4">
                  <p:embed/>
                </p:oleObj>
              </mc:Choice>
              <mc:Fallback>
                <p:oleObj name="Equation" r:id="rId11" imgW="177646" imgH="228402" progId="Equation.DSMT4">
                  <p:embed/>
                  <p:pic>
                    <p:nvPicPr>
                      <p:cNvPr id="18" name="对象 1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702461" y="2586547"/>
                        <a:ext cx="290231" cy="366608"/>
                      </a:xfrm>
                      <a:prstGeom prst="rect">
                        <a:avLst/>
                      </a:prstGeom>
                      <a:noFill/>
                    </p:spPr>
                  </p:pic>
                </p:oleObj>
              </mc:Fallback>
            </mc:AlternateContent>
          </a:graphicData>
        </a:graphic>
      </p:graphicFrame>
      <p:graphicFrame>
        <p:nvGraphicFramePr>
          <p:cNvPr id="20" name="对象 19"/>
          <p:cNvGraphicFramePr>
            <a:graphicFrameLocks noChangeAspect="1"/>
          </p:cNvGraphicFramePr>
          <p:nvPr>
            <p:extLst/>
          </p:nvPr>
        </p:nvGraphicFramePr>
        <p:xfrm>
          <a:off x="7202329" y="2711423"/>
          <a:ext cx="364331" cy="210929"/>
        </p:xfrm>
        <a:graphic>
          <a:graphicData uri="http://schemas.openxmlformats.org/presentationml/2006/ole">
            <mc:AlternateContent xmlns:mc="http://schemas.openxmlformats.org/markup-compatibility/2006">
              <mc:Choice xmlns:v="urn:schemas-microsoft-com:vml" Requires="v">
                <p:oleObj spid="_x0000_s452615" name="Equation" r:id="rId13" imgW="177569" imgH="101468" progId="Equation.DSMT4">
                  <p:embed/>
                </p:oleObj>
              </mc:Choice>
              <mc:Fallback>
                <p:oleObj name="Equation" r:id="rId13" imgW="177569" imgH="101468" progId="Equation.DSMT4">
                  <p:embed/>
                  <p:pic>
                    <p:nvPicPr>
                      <p:cNvPr id="20" name="对象 1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202329" y="2711423"/>
                        <a:ext cx="364331" cy="210929"/>
                      </a:xfrm>
                      <a:prstGeom prst="rect">
                        <a:avLst/>
                      </a:prstGeom>
                      <a:noFill/>
                    </p:spPr>
                  </p:pic>
                </p:oleObj>
              </mc:Fallback>
            </mc:AlternateContent>
          </a:graphicData>
        </a:graphic>
      </p:graphicFrame>
      <p:graphicFrame>
        <p:nvGraphicFramePr>
          <p:cNvPr id="22" name="对象 21"/>
          <p:cNvGraphicFramePr>
            <a:graphicFrameLocks noChangeAspect="1"/>
          </p:cNvGraphicFramePr>
          <p:nvPr>
            <p:extLst/>
          </p:nvPr>
        </p:nvGraphicFramePr>
        <p:xfrm>
          <a:off x="769382" y="3008144"/>
          <a:ext cx="335756" cy="350354"/>
        </p:xfrm>
        <a:graphic>
          <a:graphicData uri="http://schemas.openxmlformats.org/presentationml/2006/ole">
            <mc:AlternateContent xmlns:mc="http://schemas.openxmlformats.org/markup-compatibility/2006">
              <mc:Choice xmlns:v="urn:schemas-microsoft-com:vml" Requires="v">
                <p:oleObj spid="_x0000_s452616" name="Equation" r:id="rId15" imgW="215806" imgH="228501" progId="Equation.DSMT4">
                  <p:embed/>
                </p:oleObj>
              </mc:Choice>
              <mc:Fallback>
                <p:oleObj name="Equation" r:id="rId15" imgW="215806" imgH="228501" progId="Equation.DSMT4">
                  <p:embed/>
                  <p:pic>
                    <p:nvPicPr>
                      <p:cNvPr id="22" name="对象 2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69382" y="3008144"/>
                        <a:ext cx="335756" cy="350354"/>
                      </a:xfrm>
                      <a:prstGeom prst="rect">
                        <a:avLst/>
                      </a:prstGeom>
                      <a:noFill/>
                    </p:spPr>
                  </p:pic>
                </p:oleObj>
              </mc:Fallback>
            </mc:AlternateContent>
          </a:graphicData>
        </a:graphic>
      </p:graphicFrame>
      <p:graphicFrame>
        <p:nvGraphicFramePr>
          <p:cNvPr id="24" name="对象 23"/>
          <p:cNvGraphicFramePr>
            <a:graphicFrameLocks noChangeAspect="1"/>
          </p:cNvGraphicFramePr>
          <p:nvPr>
            <p:extLst/>
          </p:nvPr>
        </p:nvGraphicFramePr>
        <p:xfrm>
          <a:off x="5200650" y="3008144"/>
          <a:ext cx="318830" cy="278976"/>
        </p:xfrm>
        <a:graphic>
          <a:graphicData uri="http://schemas.openxmlformats.org/presentationml/2006/ole">
            <mc:AlternateContent xmlns:mc="http://schemas.openxmlformats.org/markup-compatibility/2006">
              <mc:Choice xmlns:v="urn:schemas-microsoft-com:vml" Requires="v">
                <p:oleObj spid="_x0000_s452617" name="Equation" r:id="rId17" imgW="228501" imgH="203112" progId="Equation.DSMT4">
                  <p:embed/>
                </p:oleObj>
              </mc:Choice>
              <mc:Fallback>
                <p:oleObj name="Equation" r:id="rId17" imgW="228501" imgH="203112" progId="Equation.DSMT4">
                  <p:embed/>
                  <p:pic>
                    <p:nvPicPr>
                      <p:cNvPr id="24" name="对象 2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200650" y="3008144"/>
                        <a:ext cx="318830" cy="278976"/>
                      </a:xfrm>
                      <a:prstGeom prst="rect">
                        <a:avLst/>
                      </a:prstGeom>
                      <a:noFill/>
                    </p:spPr>
                  </p:pic>
                </p:oleObj>
              </mc:Fallback>
            </mc:AlternateContent>
          </a:graphicData>
        </a:graphic>
      </p:graphicFrame>
      <p:graphicFrame>
        <p:nvGraphicFramePr>
          <p:cNvPr id="26" name="对象 25"/>
          <p:cNvGraphicFramePr>
            <a:graphicFrameLocks noChangeAspect="1"/>
          </p:cNvGraphicFramePr>
          <p:nvPr>
            <p:extLst/>
          </p:nvPr>
        </p:nvGraphicFramePr>
        <p:xfrm>
          <a:off x="6155055" y="3024188"/>
          <a:ext cx="308610" cy="246888"/>
        </p:xfrm>
        <a:graphic>
          <a:graphicData uri="http://schemas.openxmlformats.org/presentationml/2006/ole">
            <mc:AlternateContent xmlns:mc="http://schemas.openxmlformats.org/markup-compatibility/2006">
              <mc:Choice xmlns:v="urn:schemas-microsoft-com:vml" Requires="v">
                <p:oleObj spid="_x0000_s452618" name="Equation" r:id="rId19" imgW="241195" imgH="190417" progId="Equation.DSMT4">
                  <p:embed/>
                </p:oleObj>
              </mc:Choice>
              <mc:Fallback>
                <p:oleObj name="Equation" r:id="rId19" imgW="241195" imgH="190417" progId="Equation.DSMT4">
                  <p:embed/>
                  <p:pic>
                    <p:nvPicPr>
                      <p:cNvPr id="26" name="对象 2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155055" y="3024188"/>
                        <a:ext cx="308610" cy="246888"/>
                      </a:xfrm>
                      <a:prstGeom prst="rect">
                        <a:avLst/>
                      </a:prstGeom>
                      <a:noFill/>
                    </p:spPr>
                  </p:pic>
                </p:oleObj>
              </mc:Fallback>
            </mc:AlternateContent>
          </a:graphicData>
        </a:graphic>
      </p:graphicFrame>
      <p:graphicFrame>
        <p:nvGraphicFramePr>
          <p:cNvPr id="27" name="对象 26"/>
          <p:cNvGraphicFramePr>
            <a:graphicFrameLocks noChangeAspect="1"/>
          </p:cNvGraphicFramePr>
          <p:nvPr>
            <p:extLst/>
          </p:nvPr>
        </p:nvGraphicFramePr>
        <p:xfrm>
          <a:off x="6543046" y="3020223"/>
          <a:ext cx="318830" cy="278976"/>
        </p:xfrm>
        <a:graphic>
          <a:graphicData uri="http://schemas.openxmlformats.org/presentationml/2006/ole">
            <mc:AlternateContent xmlns:mc="http://schemas.openxmlformats.org/markup-compatibility/2006">
              <mc:Choice xmlns:v="urn:schemas-microsoft-com:vml" Requires="v">
                <p:oleObj spid="_x0000_s452619" name="Equation" r:id="rId20" imgW="228501" imgH="203112" progId="Equation.DSMT4">
                  <p:embed/>
                </p:oleObj>
              </mc:Choice>
              <mc:Fallback>
                <p:oleObj name="Equation" r:id="rId20" imgW="228501" imgH="203112" progId="Equation.DSMT4">
                  <p:embed/>
                  <p:pic>
                    <p:nvPicPr>
                      <p:cNvPr id="27" name="对象 26"/>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6543046" y="3020223"/>
                        <a:ext cx="318830" cy="278976"/>
                      </a:xfrm>
                      <a:prstGeom prst="rect">
                        <a:avLst/>
                      </a:prstGeom>
                      <a:noFill/>
                    </p:spPr>
                  </p:pic>
                </p:oleObj>
              </mc:Fallback>
            </mc:AlternateContent>
          </a:graphicData>
        </a:graphic>
      </p:graphicFrame>
      <p:graphicFrame>
        <p:nvGraphicFramePr>
          <p:cNvPr id="29" name="对象 28"/>
          <p:cNvGraphicFramePr>
            <a:graphicFrameLocks noChangeAspect="1"/>
          </p:cNvGraphicFramePr>
          <p:nvPr>
            <p:extLst/>
          </p:nvPr>
        </p:nvGraphicFramePr>
        <p:xfrm>
          <a:off x="1851660" y="3564776"/>
          <a:ext cx="1748790" cy="2165720"/>
        </p:xfrm>
        <a:graphic>
          <a:graphicData uri="http://schemas.openxmlformats.org/presentationml/2006/ole">
            <mc:AlternateContent xmlns:mc="http://schemas.openxmlformats.org/markup-compatibility/2006">
              <mc:Choice xmlns:v="urn:schemas-microsoft-com:vml" Requires="v">
                <p:oleObj spid="_x0000_s452620" name="Equation" r:id="rId21" imgW="1435100" imgH="1778000" progId="Equation.DSMT4">
                  <p:embed/>
                </p:oleObj>
              </mc:Choice>
              <mc:Fallback>
                <p:oleObj name="Equation" r:id="rId21" imgW="1435100" imgH="1778000" progId="Equation.DSMT4">
                  <p:embed/>
                  <p:pic>
                    <p:nvPicPr>
                      <p:cNvPr id="29" name="对象 28"/>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1851660" y="3564776"/>
                        <a:ext cx="1748790" cy="2165720"/>
                      </a:xfrm>
                      <a:prstGeom prst="rect">
                        <a:avLst/>
                      </a:prstGeom>
                      <a:noFill/>
                    </p:spPr>
                  </p:pic>
                </p:oleObj>
              </mc:Fallback>
            </mc:AlternateContent>
          </a:graphicData>
        </a:graphic>
      </p:graphicFrame>
      <p:graphicFrame>
        <p:nvGraphicFramePr>
          <p:cNvPr id="31" name="对象 30"/>
          <p:cNvGraphicFramePr>
            <a:graphicFrameLocks noChangeAspect="1"/>
          </p:cNvGraphicFramePr>
          <p:nvPr>
            <p:extLst/>
          </p:nvPr>
        </p:nvGraphicFramePr>
        <p:xfrm>
          <a:off x="4441084" y="3430152"/>
          <a:ext cx="1830595" cy="2470802"/>
        </p:xfrm>
        <a:graphic>
          <a:graphicData uri="http://schemas.openxmlformats.org/presentationml/2006/ole">
            <mc:AlternateContent xmlns:mc="http://schemas.openxmlformats.org/markup-compatibility/2006">
              <mc:Choice xmlns:v="urn:schemas-microsoft-com:vml" Requires="v">
                <p:oleObj spid="_x0000_s452621" name="Equation" r:id="rId23" imgW="1739900" imgH="2349500" progId="Equation.DSMT4">
                  <p:embed/>
                </p:oleObj>
              </mc:Choice>
              <mc:Fallback>
                <p:oleObj name="Equation" r:id="rId23" imgW="1739900" imgH="2349500" progId="Equation.DSMT4">
                  <p:embed/>
                  <p:pic>
                    <p:nvPicPr>
                      <p:cNvPr id="31" name="对象 30"/>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4441084" y="3430152"/>
                        <a:ext cx="1830595" cy="2470802"/>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系统的进一步讨论</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72B629A-7CE4-4281-8A5B-94BF2B02309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547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5830581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par>
                                <p:cTn id="8" presetID="10" presetClass="entr" presetSubtype="0" fill="hold" nodeType="withEffect">
                                  <p:stCondLst>
                                    <p:cond delay="0"/>
                                  </p:stCondLst>
                                  <p:childTnLst>
                                    <p:set>
                                      <p:cBhvr>
                                        <p:cTn id="9" dur="1" fill="hold">
                                          <p:stCondLst>
                                            <p:cond delay="0"/>
                                          </p:stCondLst>
                                        </p:cTn>
                                        <p:tgtEl>
                                          <p:spTgt spid="16"/>
                                        </p:tgtEl>
                                        <p:attrNameLst>
                                          <p:attrName>style.visibility</p:attrName>
                                        </p:attrNameLst>
                                      </p:cBhvr>
                                      <p:to>
                                        <p:strVal val="visible"/>
                                      </p:to>
                                    </p:set>
                                    <p:animEffect transition="in" filter="fade">
                                      <p:cBhvr>
                                        <p:cTn id="10" dur="500"/>
                                        <p:tgtEl>
                                          <p:spTgt spid="16"/>
                                        </p:tgtEl>
                                      </p:cBhvr>
                                    </p:animEffect>
                                  </p:childTnLst>
                                </p:cTn>
                              </p:par>
                              <p:par>
                                <p:cTn id="11" presetID="10" presetClass="entr" presetSubtype="0" fill="hold" nodeType="with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fade">
                                      <p:cBhvr>
                                        <p:cTn id="13" dur="500"/>
                                        <p:tgtEl>
                                          <p:spTgt spid="18"/>
                                        </p:tgtEl>
                                      </p:cBhvr>
                                    </p:animEffect>
                                  </p:childTnLst>
                                </p:cTn>
                              </p:par>
                              <p:par>
                                <p:cTn id="14" presetID="10" presetClass="entr" presetSubtype="0" fill="hold" nodeType="withEffect">
                                  <p:stCondLst>
                                    <p:cond delay="0"/>
                                  </p:stCondLst>
                                  <p:childTnLst>
                                    <p:set>
                                      <p:cBhvr>
                                        <p:cTn id="15" dur="1" fill="hold">
                                          <p:stCondLst>
                                            <p:cond delay="0"/>
                                          </p:stCondLst>
                                        </p:cTn>
                                        <p:tgtEl>
                                          <p:spTgt spid="20"/>
                                        </p:tgtEl>
                                        <p:attrNameLst>
                                          <p:attrName>style.visibility</p:attrName>
                                        </p:attrNameLst>
                                      </p:cBhvr>
                                      <p:to>
                                        <p:strVal val="visible"/>
                                      </p:to>
                                    </p:set>
                                    <p:animEffect transition="in" filter="fade">
                                      <p:cBhvr>
                                        <p:cTn id="16" dur="500"/>
                                        <p:tgtEl>
                                          <p:spTgt spid="20"/>
                                        </p:tgtEl>
                                      </p:cBhvr>
                                    </p:animEffect>
                                  </p:childTnLst>
                                </p:cTn>
                              </p:par>
                              <p:par>
                                <p:cTn id="17" presetID="10" presetClass="entr" presetSubtype="0" fill="hold" nodeType="withEffect">
                                  <p:stCondLst>
                                    <p:cond delay="0"/>
                                  </p:stCondLst>
                                  <p:childTnLst>
                                    <p:set>
                                      <p:cBhvr>
                                        <p:cTn id="18" dur="1" fill="hold">
                                          <p:stCondLst>
                                            <p:cond delay="0"/>
                                          </p:stCondLst>
                                        </p:cTn>
                                        <p:tgtEl>
                                          <p:spTgt spid="27"/>
                                        </p:tgtEl>
                                        <p:attrNameLst>
                                          <p:attrName>style.visibility</p:attrName>
                                        </p:attrNameLst>
                                      </p:cBhvr>
                                      <p:to>
                                        <p:strVal val="visible"/>
                                      </p:to>
                                    </p:set>
                                    <p:animEffect transition="in" filter="fade">
                                      <p:cBhvr>
                                        <p:cTn id="19" dur="500"/>
                                        <p:tgtEl>
                                          <p:spTgt spid="27"/>
                                        </p:tgtEl>
                                      </p:cBhvr>
                                    </p:animEffect>
                                  </p:childTnLst>
                                </p:cTn>
                              </p:par>
                              <p:par>
                                <p:cTn id="20" presetID="10" presetClass="entr" presetSubtype="0" fill="hold" nodeType="withEffect">
                                  <p:stCondLst>
                                    <p:cond delay="0"/>
                                  </p:stCondLst>
                                  <p:childTnLst>
                                    <p:set>
                                      <p:cBhvr>
                                        <p:cTn id="21" dur="1" fill="hold">
                                          <p:stCondLst>
                                            <p:cond delay="0"/>
                                          </p:stCondLst>
                                        </p:cTn>
                                        <p:tgtEl>
                                          <p:spTgt spid="26"/>
                                        </p:tgtEl>
                                        <p:attrNameLst>
                                          <p:attrName>style.visibility</p:attrName>
                                        </p:attrNameLst>
                                      </p:cBhvr>
                                      <p:to>
                                        <p:strVal val="visible"/>
                                      </p:to>
                                    </p:set>
                                    <p:animEffect transition="in" filter="fade">
                                      <p:cBhvr>
                                        <p:cTn id="22" dur="500"/>
                                        <p:tgtEl>
                                          <p:spTgt spid="26"/>
                                        </p:tgtEl>
                                      </p:cBhvr>
                                    </p:animEffect>
                                  </p:childTnLst>
                                </p:cTn>
                              </p:par>
                              <p:par>
                                <p:cTn id="23" presetID="10" presetClass="entr" presetSubtype="0" fill="hold" nodeType="withEffect">
                                  <p:stCondLst>
                                    <p:cond delay="0"/>
                                  </p:stCondLst>
                                  <p:childTnLst>
                                    <p:set>
                                      <p:cBhvr>
                                        <p:cTn id="24" dur="1" fill="hold">
                                          <p:stCondLst>
                                            <p:cond delay="0"/>
                                          </p:stCondLst>
                                        </p:cTn>
                                        <p:tgtEl>
                                          <p:spTgt spid="24"/>
                                        </p:tgtEl>
                                        <p:attrNameLst>
                                          <p:attrName>style.visibility</p:attrName>
                                        </p:attrNameLst>
                                      </p:cBhvr>
                                      <p:to>
                                        <p:strVal val="visible"/>
                                      </p:to>
                                    </p:set>
                                    <p:animEffect transition="in" filter="fade">
                                      <p:cBhvr>
                                        <p:cTn id="25" dur="500"/>
                                        <p:tgtEl>
                                          <p:spTgt spid="24"/>
                                        </p:tgtEl>
                                      </p:cBhvr>
                                    </p:animEffect>
                                  </p:childTnLst>
                                </p:cTn>
                              </p:par>
                              <p:par>
                                <p:cTn id="26" presetID="10" presetClass="entr" presetSubtype="0" fill="hold" nodeType="withEffect">
                                  <p:stCondLst>
                                    <p:cond delay="0"/>
                                  </p:stCondLst>
                                  <p:childTnLst>
                                    <p:set>
                                      <p:cBhvr>
                                        <p:cTn id="27" dur="1" fill="hold">
                                          <p:stCondLst>
                                            <p:cond delay="0"/>
                                          </p:stCondLst>
                                        </p:cTn>
                                        <p:tgtEl>
                                          <p:spTgt spid="22"/>
                                        </p:tgtEl>
                                        <p:attrNameLst>
                                          <p:attrName>style.visibility</p:attrName>
                                        </p:attrNameLst>
                                      </p:cBhvr>
                                      <p:to>
                                        <p:strVal val="visible"/>
                                      </p:to>
                                    </p:set>
                                    <p:animEffect transition="in" filter="fade">
                                      <p:cBhvr>
                                        <p:cTn id="28" dur="500"/>
                                        <p:tgtEl>
                                          <p:spTgt spid="22"/>
                                        </p:tgtEl>
                                      </p:cBhvr>
                                    </p:animEffect>
                                  </p:childTnLst>
                                </p:cTn>
                              </p:par>
                              <p:par>
                                <p:cTn id="29" presetID="10" presetClass="entr" presetSubtype="0" fill="hold" nodeType="withEffect">
                                  <p:stCondLst>
                                    <p:cond delay="0"/>
                                  </p:stCondLst>
                                  <p:childTnLst>
                                    <p:set>
                                      <p:cBhvr>
                                        <p:cTn id="30" dur="1" fill="hold">
                                          <p:stCondLst>
                                            <p:cond delay="0"/>
                                          </p:stCondLst>
                                        </p:cTn>
                                        <p:tgtEl>
                                          <p:spTgt spid="31"/>
                                        </p:tgtEl>
                                        <p:attrNameLst>
                                          <p:attrName>style.visibility</p:attrName>
                                        </p:attrNameLst>
                                      </p:cBhvr>
                                      <p:to>
                                        <p:strVal val="visible"/>
                                      </p:to>
                                    </p:set>
                                    <p:animEffect transition="in" filter="fade">
                                      <p:cBhvr>
                                        <p:cTn id="31" dur="500"/>
                                        <p:tgtEl>
                                          <p:spTgt spid="31"/>
                                        </p:tgtEl>
                                      </p:cBhvr>
                                    </p:animEffect>
                                  </p:childTnLst>
                                </p:cTn>
                              </p:par>
                              <p:par>
                                <p:cTn id="32" presetID="10" presetClass="entr" presetSubtype="0" fill="hold" nodeType="withEffect">
                                  <p:stCondLst>
                                    <p:cond delay="0"/>
                                  </p:stCondLst>
                                  <p:childTnLst>
                                    <p:set>
                                      <p:cBhvr>
                                        <p:cTn id="33" dur="1" fill="hold">
                                          <p:stCondLst>
                                            <p:cond delay="0"/>
                                          </p:stCondLst>
                                        </p:cTn>
                                        <p:tgtEl>
                                          <p:spTgt spid="29"/>
                                        </p:tgtEl>
                                        <p:attrNameLst>
                                          <p:attrName>style.visibility</p:attrName>
                                        </p:attrNameLst>
                                      </p:cBhvr>
                                      <p:to>
                                        <p:strVal val="visible"/>
                                      </p:to>
                                    </p:set>
                                    <p:animEffect transition="in" filter="fade">
                                      <p:cBhvr>
                                        <p:cTn id="34" dur="500"/>
                                        <p:tgtEl>
                                          <p:spTgt spid="29"/>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fade">
                                      <p:cBhvr>
                                        <p:cTn id="3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5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25789" y="1625472"/>
            <a:ext cx="4229043" cy="507831"/>
          </a:xfrm>
          <a:prstGeom prst="rect">
            <a:avLst/>
          </a:prstGeom>
        </p:spPr>
        <p:txBody>
          <a:bodyPr wrap="non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第</a:t>
            </a:r>
            <a:r>
              <a:rPr kumimoji="0" lang="en-US"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5</a:t>
            </a:r>
            <a:r>
              <a:rPr kumimoji="0" lang="zh-CN"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步</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：所求的状态反馈增益矩阵即为：</a:t>
            </a:r>
          </a:p>
        </p:txBody>
      </p:sp>
      <p:graphicFrame>
        <p:nvGraphicFramePr>
          <p:cNvPr id="6" name="对象 5"/>
          <p:cNvGraphicFramePr>
            <a:graphicFrameLocks noChangeAspect="1"/>
          </p:cNvGraphicFramePr>
          <p:nvPr>
            <p:extLst/>
          </p:nvPr>
        </p:nvGraphicFramePr>
        <p:xfrm>
          <a:off x="3592913" y="2274570"/>
          <a:ext cx="1014549" cy="332899"/>
        </p:xfrm>
        <a:graphic>
          <a:graphicData uri="http://schemas.openxmlformats.org/presentationml/2006/ole">
            <mc:AlternateContent xmlns:mc="http://schemas.openxmlformats.org/markup-compatibility/2006">
              <mc:Choice xmlns:v="urn:schemas-microsoft-com:vml" Requires="v">
                <p:oleObj spid="_x0000_s453634" name="Equation" r:id="rId3" imgW="609336" imgH="203112" progId="Equation.DSMT4">
                  <p:embed/>
                </p:oleObj>
              </mc:Choice>
              <mc:Fallback>
                <p:oleObj name="Equation" r:id="rId3" imgW="609336" imgH="203112"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592913" y="2274570"/>
                        <a:ext cx="1014549" cy="332899"/>
                      </a:xfrm>
                      <a:prstGeom prst="rect">
                        <a:avLst/>
                      </a:prstGeom>
                      <a:noFill/>
                    </p:spPr>
                  </p:pic>
                </p:oleObj>
              </mc:Fallback>
            </mc:AlternateContent>
          </a:graphicData>
        </a:graphic>
      </p:graphicFrame>
      <p:sp>
        <p:nvSpPr>
          <p:cNvPr id="10" name="矩形 9"/>
          <p:cNvSpPr/>
          <p:nvPr/>
        </p:nvSpPr>
        <p:spPr>
          <a:xfrm>
            <a:off x="425788" y="3031004"/>
            <a:ext cx="8020982" cy="2169825"/>
          </a:xfrm>
          <a:prstGeom prst="rect">
            <a:avLst/>
          </a:prstGeom>
        </p:spPr>
        <p:txBody>
          <a:bodyPr wrap="square">
            <a:spAutoFit/>
          </a:bodyPr>
          <a:lstStyle/>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这种计算过程是很规范化的。计算过程中，主要的计算工作为计算变换阵</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和导出龙伯格能控规范型</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。由这一算法所求得的</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阵诸元的数值常比由单位秩算法Ⅰ定出的结果要小得多，这是这种算法的一个优点。并且，如果龙伯格规范型</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中对角线块阵的个数愈多，即子块的维数愈小，则这个优点就愈明显。</a:t>
            </a:r>
          </a:p>
        </p:txBody>
      </p:sp>
      <p:graphicFrame>
        <p:nvGraphicFramePr>
          <p:cNvPr id="12" name="对象 11"/>
          <p:cNvGraphicFramePr>
            <a:graphicFrameLocks noChangeAspect="1"/>
          </p:cNvGraphicFramePr>
          <p:nvPr>
            <p:extLst/>
          </p:nvPr>
        </p:nvGraphicFramePr>
        <p:xfrm>
          <a:off x="8012430" y="3154680"/>
          <a:ext cx="274320" cy="240030"/>
        </p:xfrm>
        <a:graphic>
          <a:graphicData uri="http://schemas.openxmlformats.org/presentationml/2006/ole">
            <mc:AlternateContent xmlns:mc="http://schemas.openxmlformats.org/markup-compatibility/2006">
              <mc:Choice xmlns:v="urn:schemas-microsoft-com:vml" Requires="v">
                <p:oleObj spid="_x0000_s453635" name="Equation" r:id="rId5" imgW="228501" imgH="203112" progId="Equation.DSMT4">
                  <p:embed/>
                </p:oleObj>
              </mc:Choice>
              <mc:Fallback>
                <p:oleObj name="Equation" r:id="rId5" imgW="228501" imgH="203112" progId="Equation.DSMT4">
                  <p:embed/>
                  <p:pic>
                    <p:nvPicPr>
                      <p:cNvPr id="12" name="对象 1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12430" y="3154680"/>
                        <a:ext cx="274320" cy="240030"/>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3079695" y="3573346"/>
          <a:ext cx="617220" cy="325443"/>
        </p:xfrm>
        <a:graphic>
          <a:graphicData uri="http://schemas.openxmlformats.org/presentationml/2006/ole">
            <mc:AlternateContent xmlns:mc="http://schemas.openxmlformats.org/markup-compatibility/2006">
              <mc:Choice xmlns:v="urn:schemas-microsoft-com:vml" Requires="v">
                <p:oleObj spid="_x0000_s453636" name="Equation" r:id="rId7" imgW="520474" imgH="279279" progId="Equation.DSMT4">
                  <p:embed/>
                </p:oleObj>
              </mc:Choice>
              <mc:Fallback>
                <p:oleObj name="Equation" r:id="rId7" imgW="520474" imgH="279279" progId="Equation.DSMT4">
                  <p:embed/>
                  <p:pic>
                    <p:nvPicPr>
                      <p:cNvPr id="14" name="对象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079695" y="3573346"/>
                        <a:ext cx="617220" cy="325443"/>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5955689" y="3573346"/>
          <a:ext cx="232307" cy="232307"/>
        </p:xfrm>
        <a:graphic>
          <a:graphicData uri="http://schemas.openxmlformats.org/presentationml/2006/ole">
            <mc:AlternateContent xmlns:mc="http://schemas.openxmlformats.org/markup-compatibility/2006">
              <mc:Choice xmlns:v="urn:schemas-microsoft-com:vml" Requires="v">
                <p:oleObj spid="_x0000_s453637" name="Equation" r:id="rId9" imgW="164885" imgH="164885" progId="Equation.DSMT4">
                  <p:embed/>
                </p:oleObj>
              </mc:Choice>
              <mc:Fallback>
                <p:oleObj name="Equation" r:id="rId9" imgW="164885" imgH="164885" progId="Equation.DSMT4">
                  <p:embed/>
                  <p:pic>
                    <p:nvPicPr>
                      <p:cNvPr id="16" name="对象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955689" y="3573346"/>
                        <a:ext cx="232307" cy="232307"/>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1657350" y="4340599"/>
          <a:ext cx="240030" cy="300038"/>
        </p:xfrm>
        <a:graphic>
          <a:graphicData uri="http://schemas.openxmlformats.org/presentationml/2006/ole">
            <mc:AlternateContent xmlns:mc="http://schemas.openxmlformats.org/markup-compatibility/2006">
              <mc:Choice xmlns:v="urn:schemas-microsoft-com:vml" Requires="v">
                <p:oleObj spid="_x0000_s453638" name="Equation" r:id="rId11" imgW="152334" imgH="190417" progId="Equation.DSMT4">
                  <p:embed/>
                </p:oleObj>
              </mc:Choice>
              <mc:Fallback>
                <p:oleObj name="Equation" r:id="rId11" imgW="152334" imgH="190417" progId="Equation.DSMT4">
                  <p:embed/>
                  <p:pic>
                    <p:nvPicPr>
                      <p:cNvPr id="18" name="对象 1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657350" y="4340599"/>
                        <a:ext cx="240030" cy="300038"/>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系统的进一步讨论</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72B629A-7CE4-4281-8A5B-94BF2B02309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548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6892044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par>
                                <p:cTn id="8" presetID="10" presetClass="entr" presetSubtype="0" fill="hold"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fade">
                                      <p:cBhvr>
                                        <p:cTn id="10" dur="500"/>
                                        <p:tgtEl>
                                          <p:spTgt spid="14"/>
                                        </p:tgtEl>
                                      </p:cBhvr>
                                    </p:animEffect>
                                  </p:childTnLst>
                                </p:cTn>
                              </p:par>
                              <p:par>
                                <p:cTn id="11" presetID="10" presetClass="entr" presetSubtype="0" fill="hold" nodeType="withEffect">
                                  <p:stCondLst>
                                    <p:cond delay="0"/>
                                  </p:stCondLst>
                                  <p:childTnLst>
                                    <p:set>
                                      <p:cBhvr>
                                        <p:cTn id="12" dur="1" fill="hold">
                                          <p:stCondLst>
                                            <p:cond delay="0"/>
                                          </p:stCondLst>
                                        </p:cTn>
                                        <p:tgtEl>
                                          <p:spTgt spid="16"/>
                                        </p:tgtEl>
                                        <p:attrNameLst>
                                          <p:attrName>style.visibility</p:attrName>
                                        </p:attrNameLst>
                                      </p:cBhvr>
                                      <p:to>
                                        <p:strVal val="visible"/>
                                      </p:to>
                                    </p:set>
                                    <p:animEffect transition="in" filter="fade">
                                      <p:cBhvr>
                                        <p:cTn id="13" dur="500"/>
                                        <p:tgtEl>
                                          <p:spTgt spid="16"/>
                                        </p:tgtEl>
                                      </p:cBhvr>
                                    </p:animEffect>
                                  </p:childTnLst>
                                </p:cTn>
                              </p:par>
                              <p:par>
                                <p:cTn id="14" presetID="10" presetClass="entr" presetSubtype="0" fill="hold" nodeType="with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fade">
                                      <p:cBhvr>
                                        <p:cTn id="16" dur="500"/>
                                        <p:tgtEl>
                                          <p:spTgt spid="12"/>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fade">
                                      <p:cBhvr>
                                        <p:cTn id="19"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slides/slide5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47201" y="1302877"/>
            <a:ext cx="4530407" cy="507831"/>
          </a:xfrm>
          <a:prstGeom prst="rect">
            <a:avLst/>
          </a:prstGeom>
        </p:spPr>
        <p:txBody>
          <a:bodyPr wrap="non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例</a:t>
            </a:r>
            <a:r>
              <a:rPr kumimoji="0" lang="en-US"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5-9</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给定多输入线性定常系统为规范型：</a:t>
            </a:r>
          </a:p>
        </p:txBody>
      </p:sp>
      <p:graphicFrame>
        <p:nvGraphicFramePr>
          <p:cNvPr id="6" name="对象 5"/>
          <p:cNvGraphicFramePr>
            <a:graphicFrameLocks noChangeAspect="1"/>
          </p:cNvGraphicFramePr>
          <p:nvPr>
            <p:extLst/>
          </p:nvPr>
        </p:nvGraphicFramePr>
        <p:xfrm>
          <a:off x="2601705" y="1962969"/>
          <a:ext cx="3589117" cy="1802067"/>
        </p:xfrm>
        <a:graphic>
          <a:graphicData uri="http://schemas.openxmlformats.org/presentationml/2006/ole">
            <mc:AlternateContent xmlns:mc="http://schemas.openxmlformats.org/markup-compatibility/2006">
              <mc:Choice xmlns:v="urn:schemas-microsoft-com:vml" Requires="v">
                <p:oleObj spid="_x0000_s454658" name="Equation" r:id="rId3" imgW="2273300" imgH="1143000" progId="Equation.DSMT4">
                  <p:embed/>
                </p:oleObj>
              </mc:Choice>
              <mc:Fallback>
                <p:oleObj name="Equation" r:id="rId3" imgW="2273300" imgH="11430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01705" y="1962969"/>
                        <a:ext cx="3589117" cy="1802067"/>
                      </a:xfrm>
                      <a:prstGeom prst="rect">
                        <a:avLst/>
                      </a:prstGeom>
                      <a:noFill/>
                    </p:spPr>
                  </p:pic>
                </p:oleObj>
              </mc:Fallback>
            </mc:AlternateContent>
          </a:graphicData>
        </a:graphic>
      </p:graphicFrame>
      <p:sp>
        <p:nvSpPr>
          <p:cNvPr id="7" name="矩形 6"/>
          <p:cNvSpPr/>
          <p:nvPr/>
        </p:nvSpPr>
        <p:spPr>
          <a:xfrm>
            <a:off x="1119653" y="3909848"/>
            <a:ext cx="3647152" cy="507831"/>
          </a:xfrm>
          <a:prstGeom prst="rect">
            <a:avLst/>
          </a:prstGeom>
        </p:spPr>
        <p:txBody>
          <a:bodyPr wrap="non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再给定期望的一组闭环特征值为：</a:t>
            </a:r>
          </a:p>
        </p:txBody>
      </p:sp>
      <p:graphicFrame>
        <p:nvGraphicFramePr>
          <p:cNvPr id="9" name="对象 8"/>
          <p:cNvGraphicFramePr>
            <a:graphicFrameLocks noChangeAspect="1"/>
          </p:cNvGraphicFramePr>
          <p:nvPr>
            <p:extLst/>
          </p:nvPr>
        </p:nvGraphicFramePr>
        <p:xfrm>
          <a:off x="2743200" y="4491991"/>
          <a:ext cx="3598200" cy="431784"/>
        </p:xfrm>
        <a:graphic>
          <a:graphicData uri="http://schemas.openxmlformats.org/presentationml/2006/ole">
            <mc:AlternateContent xmlns:mc="http://schemas.openxmlformats.org/markup-compatibility/2006">
              <mc:Choice xmlns:v="urn:schemas-microsoft-com:vml" Requires="v">
                <p:oleObj spid="_x0000_s454659" name="Equation" r:id="rId5" imgW="2145369" imgH="253890" progId="Equation.DSMT4">
                  <p:embed/>
                </p:oleObj>
              </mc:Choice>
              <mc:Fallback>
                <p:oleObj name="Equation" r:id="rId5" imgW="2145369" imgH="25389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43200" y="4491991"/>
                        <a:ext cx="3598200" cy="431784"/>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系统的进一步讨论</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72B629A-7CE4-4281-8A5B-94BF2B02309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549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526431086"/>
      </p:ext>
    </p:extLst>
  </p:cSld>
  <p:clrMapOvr>
    <a:masterClrMapping/>
  </p:clrMapOvr>
</p:sld>
</file>

<file path=ppt/slides/slide5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167493" y="1112466"/>
            <a:ext cx="307488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方案</a:t>
            </a:r>
            <a:r>
              <a:rPr kumimoji="0" lang="en-US" altLang="zh-CN" sz="1800" b="1"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1</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：利用算法Ⅱ，先求出</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1794510" y="1506188"/>
          <a:ext cx="4768987" cy="374310"/>
        </p:xfrm>
        <a:graphic>
          <a:graphicData uri="http://schemas.openxmlformats.org/presentationml/2006/ole">
            <mc:AlternateContent xmlns:mc="http://schemas.openxmlformats.org/markup-compatibility/2006">
              <mc:Choice xmlns:v="urn:schemas-microsoft-com:vml" Requires="v">
                <p:oleObj spid="_x0000_s455682" name="Equation" r:id="rId3" imgW="3276600" imgH="254000" progId="Equation.DSMT4">
                  <p:embed/>
                </p:oleObj>
              </mc:Choice>
              <mc:Fallback>
                <p:oleObj name="Equation" r:id="rId3" imgW="3276600" imgH="2540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94510" y="1506188"/>
                        <a:ext cx="4768987" cy="374310"/>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2422282" y="1899637"/>
          <a:ext cx="3727936" cy="359480"/>
        </p:xfrm>
        <a:graphic>
          <a:graphicData uri="http://schemas.openxmlformats.org/presentationml/2006/ole">
            <mc:AlternateContent xmlns:mc="http://schemas.openxmlformats.org/markup-compatibility/2006">
              <mc:Choice xmlns:v="urn:schemas-microsoft-com:vml" Requires="v">
                <p:oleObj spid="_x0000_s455683" name="Equation" r:id="rId5" imgW="2667000" imgH="254000" progId="Equation.DSMT4">
                  <p:embed/>
                </p:oleObj>
              </mc:Choice>
              <mc:Fallback>
                <p:oleObj name="Equation" r:id="rId5" imgW="2667000" imgH="25400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422282" y="1899637"/>
                        <a:ext cx="3727936" cy="359480"/>
                      </a:xfrm>
                      <a:prstGeom prst="rect">
                        <a:avLst/>
                      </a:prstGeom>
                      <a:noFill/>
                    </p:spPr>
                  </p:pic>
                </p:oleObj>
              </mc:Fallback>
            </mc:AlternateContent>
          </a:graphicData>
        </a:graphic>
      </p:graphicFrame>
      <p:sp>
        <p:nvSpPr>
          <p:cNvPr id="9" name="矩形 8"/>
          <p:cNvSpPr/>
          <p:nvPr/>
        </p:nvSpPr>
        <p:spPr>
          <a:xfrm>
            <a:off x="751632" y="2260093"/>
            <a:ext cx="3387466" cy="507831"/>
          </a:xfrm>
          <a:prstGeom prst="rect">
            <a:avLst/>
          </a:prstGeom>
        </p:spPr>
        <p:txBody>
          <a:bodyPr wrap="none">
            <a:spAutoFit/>
          </a:bodyPr>
          <a:lstStyle/>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再根据反馈阵的算式，即得：</a:t>
            </a:r>
          </a:p>
        </p:txBody>
      </p:sp>
      <p:sp>
        <p:nvSpPr>
          <p:cNvPr id="10" name="Rectangle 6"/>
          <p:cNvSpPr>
            <a:spLocks noChangeArrowheads="1"/>
          </p:cNvSpPr>
          <p:nvPr/>
        </p:nvSpPr>
        <p:spPr bwMode="auto">
          <a:xfrm>
            <a:off x="2758587" y="405098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3325542" y="2698399"/>
          <a:ext cx="1921415" cy="624755"/>
        </p:xfrm>
        <a:graphic>
          <a:graphicData uri="http://schemas.openxmlformats.org/presentationml/2006/ole">
            <mc:AlternateContent xmlns:mc="http://schemas.openxmlformats.org/markup-compatibility/2006">
              <mc:Choice xmlns:v="urn:schemas-microsoft-com:vml" Requires="v">
                <p:oleObj spid="_x0000_s455684" name="Equation" r:id="rId7" imgW="1549400" imgH="508000" progId="Equation.DSMT4">
                  <p:embed/>
                </p:oleObj>
              </mc:Choice>
              <mc:Fallback>
                <p:oleObj name="Equation" r:id="rId7" imgW="1549400" imgH="508000"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25542" y="2698399"/>
                        <a:ext cx="1921415" cy="624755"/>
                      </a:xfrm>
                      <a:prstGeom prst="rect">
                        <a:avLst/>
                      </a:prstGeom>
                      <a:noFill/>
                    </p:spPr>
                  </p:pic>
                </p:oleObj>
              </mc:Fallback>
            </mc:AlternateContent>
          </a:graphicData>
        </a:graphic>
      </p:graphicFrame>
      <p:sp>
        <p:nvSpPr>
          <p:cNvPr id="12" name="矩形 11"/>
          <p:cNvSpPr/>
          <p:nvPr/>
        </p:nvSpPr>
        <p:spPr>
          <a:xfrm>
            <a:off x="751632" y="3218932"/>
            <a:ext cx="5464958" cy="507831"/>
          </a:xfrm>
          <a:prstGeom prst="rect">
            <a:avLst/>
          </a:prstGeom>
        </p:spPr>
        <p:txBody>
          <a:bodyPr wrap="none">
            <a:spAutoFit/>
          </a:bodyPr>
          <a:lstStyle/>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并且，容易定出，希望的反馈系统的系统矩阵为：</a:t>
            </a:r>
          </a:p>
        </p:txBody>
      </p:sp>
      <p:sp>
        <p:nvSpPr>
          <p:cNvPr id="13" name="Rectangle 8"/>
          <p:cNvSpPr>
            <a:spLocks noChangeArrowheads="1"/>
          </p:cNvSpPr>
          <p:nvPr/>
        </p:nvSpPr>
        <p:spPr bwMode="auto">
          <a:xfrm>
            <a:off x="4754881" y="437501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3161930" y="3773252"/>
          <a:ext cx="2248638" cy="1193967"/>
        </p:xfrm>
        <a:graphic>
          <a:graphicData uri="http://schemas.openxmlformats.org/presentationml/2006/ole">
            <mc:AlternateContent xmlns:mc="http://schemas.openxmlformats.org/markup-compatibility/2006">
              <mc:Choice xmlns:v="urn:schemas-microsoft-com:vml" Requires="v">
                <p:oleObj spid="_x0000_s455685" name="Equation" r:id="rId9" imgW="2159000" imgH="1143000" progId="Equation.DSMT4">
                  <p:embed/>
                </p:oleObj>
              </mc:Choice>
              <mc:Fallback>
                <p:oleObj name="Equation" r:id="rId9" imgW="2159000" imgH="1143000"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61930" y="3773252"/>
                        <a:ext cx="2248638" cy="1193967"/>
                      </a:xfrm>
                      <a:prstGeom prst="rect">
                        <a:avLst/>
                      </a:prstGeom>
                      <a:noFill/>
                    </p:spPr>
                  </p:pic>
                </p:oleObj>
              </mc:Fallback>
            </mc:AlternateContent>
          </a:graphicData>
        </a:graphic>
      </p:graphicFrame>
      <p:sp>
        <p:nvSpPr>
          <p:cNvPr id="15" name="矩形 14"/>
          <p:cNvSpPr/>
          <p:nvPr/>
        </p:nvSpPr>
        <p:spPr>
          <a:xfrm>
            <a:off x="751632" y="4946122"/>
            <a:ext cx="2694969" cy="507831"/>
          </a:xfrm>
          <a:prstGeom prst="rect">
            <a:avLst/>
          </a:prstGeom>
        </p:spPr>
        <p:txBody>
          <a:bodyPr wrap="none">
            <a:spAutoFit/>
          </a:bodyPr>
          <a:lstStyle/>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而其特征多项式就是：</a:t>
            </a:r>
          </a:p>
        </p:txBody>
      </p:sp>
      <p:graphicFrame>
        <p:nvGraphicFramePr>
          <p:cNvPr id="17" name="对象 16"/>
          <p:cNvGraphicFramePr>
            <a:graphicFrameLocks noChangeAspect="1"/>
          </p:cNvGraphicFramePr>
          <p:nvPr>
            <p:extLst/>
          </p:nvPr>
        </p:nvGraphicFramePr>
        <p:xfrm>
          <a:off x="3461028" y="4973386"/>
          <a:ext cx="4950028" cy="447199"/>
        </p:xfrm>
        <a:graphic>
          <a:graphicData uri="http://schemas.openxmlformats.org/presentationml/2006/ole">
            <mc:AlternateContent xmlns:mc="http://schemas.openxmlformats.org/markup-compatibility/2006">
              <mc:Choice xmlns:v="urn:schemas-microsoft-com:vml" Requires="v">
                <p:oleObj spid="_x0000_s455686" name="Equation" r:id="rId11" imgW="3060700" imgH="279400" progId="Equation.DSMT4">
                  <p:embed/>
                </p:oleObj>
              </mc:Choice>
              <mc:Fallback>
                <p:oleObj name="Equation" r:id="rId11" imgW="3060700" imgH="279400" progId="Equation.DSMT4">
                  <p:embed/>
                  <p:pic>
                    <p:nvPicPr>
                      <p:cNvPr id="17" name="对象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461028" y="4973386"/>
                        <a:ext cx="4950028" cy="447199"/>
                      </a:xfrm>
                      <a:prstGeom prst="rect">
                        <a:avLst/>
                      </a:prstGeom>
                      <a:noFill/>
                    </p:spPr>
                  </p:pic>
                </p:oleObj>
              </mc:Fallback>
            </mc:AlternateContent>
          </a:graphicData>
        </a:graphic>
      </p:graphicFrame>
      <p:sp>
        <p:nvSpPr>
          <p:cNvPr id="18" name="矩形 17"/>
          <p:cNvSpPr/>
          <p:nvPr/>
        </p:nvSpPr>
        <p:spPr>
          <a:xfrm>
            <a:off x="968038" y="5443128"/>
            <a:ext cx="2954655" cy="507831"/>
          </a:xfrm>
          <a:prstGeom prst="rect">
            <a:avLst/>
          </a:prstGeom>
        </p:spPr>
        <p:txBody>
          <a:bodyPr wrap="non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从而满足了极点配置要求。</a:t>
            </a: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系统的进一步讨论</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72B629A-7CE4-4281-8A5B-94BF2B02309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550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7875961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500"/>
                                        <p:tgtEl>
                                          <p:spTgt spid="9"/>
                                        </p:tgtEl>
                                      </p:cBhvr>
                                    </p:animEffect>
                                  </p:childTnLst>
                                </p:cTn>
                              </p:par>
                              <p:par>
                                <p:cTn id="16" presetID="10" presetClass="entr" presetSubtype="0" fill="hold" nodeType="with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fade">
                                      <p:cBhvr>
                                        <p:cTn id="18" dur="500"/>
                                        <p:tgtEl>
                                          <p:spTgt spid="11"/>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fade">
                                      <p:cBhvr>
                                        <p:cTn id="23" dur="500"/>
                                        <p:tgtEl>
                                          <p:spTgt spid="12"/>
                                        </p:tgtEl>
                                      </p:cBhvr>
                                    </p:animEffect>
                                  </p:childTnLst>
                                </p:cTn>
                              </p:par>
                              <p:par>
                                <p:cTn id="24" presetID="10" presetClass="entr" presetSubtype="0" fill="hold" nodeType="withEffect">
                                  <p:stCondLst>
                                    <p:cond delay="0"/>
                                  </p:stCondLst>
                                  <p:childTnLst>
                                    <p:set>
                                      <p:cBhvr>
                                        <p:cTn id="25" dur="1" fill="hold">
                                          <p:stCondLst>
                                            <p:cond delay="0"/>
                                          </p:stCondLst>
                                        </p:cTn>
                                        <p:tgtEl>
                                          <p:spTgt spid="14"/>
                                        </p:tgtEl>
                                        <p:attrNameLst>
                                          <p:attrName>style.visibility</p:attrName>
                                        </p:attrNameLst>
                                      </p:cBhvr>
                                      <p:to>
                                        <p:strVal val="visible"/>
                                      </p:to>
                                    </p:set>
                                    <p:animEffect transition="in" filter="fade">
                                      <p:cBhvr>
                                        <p:cTn id="26" dur="500"/>
                                        <p:tgtEl>
                                          <p:spTgt spid="14"/>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5"/>
                                        </p:tgtEl>
                                        <p:attrNameLst>
                                          <p:attrName>style.visibility</p:attrName>
                                        </p:attrNameLst>
                                      </p:cBhvr>
                                      <p:to>
                                        <p:strVal val="visible"/>
                                      </p:to>
                                    </p:set>
                                    <p:animEffect transition="in" filter="fade">
                                      <p:cBhvr>
                                        <p:cTn id="31" dur="500"/>
                                        <p:tgtEl>
                                          <p:spTgt spid="15"/>
                                        </p:tgtEl>
                                      </p:cBhvr>
                                    </p:animEffect>
                                  </p:childTnLst>
                                </p:cTn>
                              </p:par>
                              <p:par>
                                <p:cTn id="32" presetID="10" presetClass="entr" presetSubtype="0" fill="hold" nodeType="withEffect">
                                  <p:stCondLst>
                                    <p:cond delay="0"/>
                                  </p:stCondLst>
                                  <p:childTnLst>
                                    <p:set>
                                      <p:cBhvr>
                                        <p:cTn id="33" dur="1" fill="hold">
                                          <p:stCondLst>
                                            <p:cond delay="0"/>
                                          </p:stCondLst>
                                        </p:cTn>
                                        <p:tgtEl>
                                          <p:spTgt spid="17"/>
                                        </p:tgtEl>
                                        <p:attrNameLst>
                                          <p:attrName>style.visibility</p:attrName>
                                        </p:attrNameLst>
                                      </p:cBhvr>
                                      <p:to>
                                        <p:strVal val="visible"/>
                                      </p:to>
                                    </p:set>
                                    <p:animEffect transition="in" filter="fade">
                                      <p:cBhvr>
                                        <p:cTn id="34" dur="500"/>
                                        <p:tgtEl>
                                          <p:spTgt spid="17"/>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18"/>
                                        </p:tgtEl>
                                        <p:attrNameLst>
                                          <p:attrName>style.visibility</p:attrName>
                                        </p:attrNameLst>
                                      </p:cBhvr>
                                      <p:to>
                                        <p:strVal val="visible"/>
                                      </p:to>
                                    </p:set>
                                    <p:animEffect transition="in" filter="fade">
                                      <p:cBhvr>
                                        <p:cTn id="3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2" grpId="0"/>
      <p:bldP spid="15" grpId="0"/>
      <p:bldP spid="18" grpId="0"/>
    </p:bldLst>
  </p:timing>
</p:sld>
</file>

<file path=ppt/slides/slide5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184387" y="1105720"/>
            <a:ext cx="1920719" cy="507831"/>
          </a:xfrm>
          <a:prstGeom prst="rect">
            <a:avLst/>
          </a:prstGeom>
        </p:spPr>
        <p:txBody>
          <a:bodyPr wrap="non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方案</a:t>
            </a:r>
            <a:r>
              <a:rPr kumimoji="0" lang="en-US"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2</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：先求出：</a:t>
            </a:r>
          </a:p>
        </p:txBody>
      </p:sp>
      <p:graphicFrame>
        <p:nvGraphicFramePr>
          <p:cNvPr id="6" name="对象 5"/>
          <p:cNvGraphicFramePr>
            <a:graphicFrameLocks noChangeAspect="1"/>
          </p:cNvGraphicFramePr>
          <p:nvPr>
            <p:extLst/>
          </p:nvPr>
        </p:nvGraphicFramePr>
        <p:xfrm>
          <a:off x="2506344" y="1471065"/>
          <a:ext cx="4373697" cy="563944"/>
        </p:xfrm>
        <a:graphic>
          <a:graphicData uri="http://schemas.openxmlformats.org/presentationml/2006/ole">
            <mc:AlternateContent xmlns:mc="http://schemas.openxmlformats.org/markup-compatibility/2006">
              <mc:Choice xmlns:v="urn:schemas-microsoft-com:vml" Requires="v">
                <p:oleObj spid="_x0000_s456706" name="Equation" r:id="rId3" imgW="3327400" imgH="431800" progId="Equation.DSMT4">
                  <p:embed/>
                </p:oleObj>
              </mc:Choice>
              <mc:Fallback>
                <p:oleObj name="Equation" r:id="rId3" imgW="3327400" imgH="4318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06344" y="1471065"/>
                        <a:ext cx="4373697" cy="563944"/>
                      </a:xfrm>
                      <a:prstGeom prst="rect">
                        <a:avLst/>
                      </a:prstGeom>
                      <a:noFill/>
                    </p:spPr>
                  </p:pic>
                </p:oleObj>
              </mc:Fallback>
            </mc:AlternateContent>
          </a:graphicData>
        </a:graphic>
      </p:graphicFrame>
      <p:sp>
        <p:nvSpPr>
          <p:cNvPr id="7" name="矩形 6"/>
          <p:cNvSpPr/>
          <p:nvPr/>
        </p:nvSpPr>
        <p:spPr>
          <a:xfrm>
            <a:off x="746567" y="2043917"/>
            <a:ext cx="3618298" cy="507831"/>
          </a:xfrm>
          <a:prstGeom prst="rect">
            <a:avLst/>
          </a:prstGeom>
        </p:spPr>
        <p:txBody>
          <a:bodyPr wrap="none">
            <a:spAutoFit/>
          </a:bodyPr>
          <a:lstStyle/>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可知期望的闭环系统矩阵应为：</a:t>
            </a:r>
          </a:p>
        </p:txBody>
      </p:sp>
      <p:graphicFrame>
        <p:nvGraphicFramePr>
          <p:cNvPr id="9" name="对象 8"/>
          <p:cNvGraphicFramePr>
            <a:graphicFrameLocks noChangeAspect="1"/>
          </p:cNvGraphicFramePr>
          <p:nvPr>
            <p:extLst/>
          </p:nvPr>
        </p:nvGraphicFramePr>
        <p:xfrm>
          <a:off x="2901379" y="2509182"/>
          <a:ext cx="2737451" cy="1268317"/>
        </p:xfrm>
        <a:graphic>
          <a:graphicData uri="http://schemas.openxmlformats.org/presentationml/2006/ole">
            <mc:AlternateContent xmlns:mc="http://schemas.openxmlformats.org/markup-compatibility/2006">
              <mc:Choice xmlns:v="urn:schemas-microsoft-com:vml" Requires="v">
                <p:oleObj spid="_x0000_s456707" name="Equation" r:id="rId5" imgW="2463800" imgH="1143000" progId="Equation.DSMT4">
                  <p:embed/>
                </p:oleObj>
              </mc:Choice>
              <mc:Fallback>
                <p:oleObj name="Equation" r:id="rId5" imgW="2463800" imgH="114300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01379" y="2509182"/>
                        <a:ext cx="2737451" cy="1268317"/>
                      </a:xfrm>
                      <a:prstGeom prst="rect">
                        <a:avLst/>
                      </a:prstGeom>
                      <a:noFill/>
                    </p:spPr>
                  </p:pic>
                </p:oleObj>
              </mc:Fallback>
            </mc:AlternateContent>
          </a:graphicData>
        </a:graphic>
      </p:graphicFrame>
      <p:sp>
        <p:nvSpPr>
          <p:cNvPr id="10" name="矩形 9"/>
          <p:cNvSpPr/>
          <p:nvPr/>
        </p:nvSpPr>
        <p:spPr>
          <a:xfrm>
            <a:off x="746568" y="3777499"/>
            <a:ext cx="6160661" cy="507831"/>
          </a:xfrm>
          <a:prstGeom prst="rect">
            <a:avLst/>
          </a:prstGeom>
        </p:spPr>
        <p:txBody>
          <a:bodyPr wrap="none">
            <a:spAutoFit/>
          </a:bodyPr>
          <a:lstStyle/>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于是，利用给出的阵</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和上述得到的矩阵</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，可得：</a:t>
            </a:r>
          </a:p>
        </p:txBody>
      </p:sp>
      <p:graphicFrame>
        <p:nvGraphicFramePr>
          <p:cNvPr id="12" name="对象 11"/>
          <p:cNvGraphicFramePr>
            <a:graphicFrameLocks noChangeAspect="1"/>
          </p:cNvGraphicFramePr>
          <p:nvPr>
            <p:extLst/>
          </p:nvPr>
        </p:nvGraphicFramePr>
        <p:xfrm>
          <a:off x="5042472" y="3865950"/>
          <a:ext cx="741108" cy="307845"/>
        </p:xfrm>
        <a:graphic>
          <a:graphicData uri="http://schemas.openxmlformats.org/presentationml/2006/ole">
            <mc:AlternateContent xmlns:mc="http://schemas.openxmlformats.org/markup-compatibility/2006">
              <mc:Choice xmlns:v="urn:schemas-microsoft-com:vml" Requires="v">
                <p:oleObj spid="_x0000_s456708" name="Equation" r:id="rId7" imgW="622030" imgH="253890" progId="Equation.DSMT4">
                  <p:embed/>
                </p:oleObj>
              </mc:Choice>
              <mc:Fallback>
                <p:oleObj name="Equation" r:id="rId7" imgW="622030" imgH="253890"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042472" y="3865950"/>
                        <a:ext cx="741108" cy="307845"/>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2901379" y="4223738"/>
          <a:ext cx="3319349" cy="1508795"/>
        </p:xfrm>
        <a:graphic>
          <a:graphicData uri="http://schemas.openxmlformats.org/presentationml/2006/ole">
            <mc:AlternateContent xmlns:mc="http://schemas.openxmlformats.org/markup-compatibility/2006">
              <mc:Choice xmlns:v="urn:schemas-microsoft-com:vml" Requires="v">
                <p:oleObj spid="_x0000_s456709" name="Equation" r:id="rId9" imgW="2514600" imgH="1143000" progId="Equation.DSMT4">
                  <p:embed/>
                </p:oleObj>
              </mc:Choice>
              <mc:Fallback>
                <p:oleObj name="Equation" r:id="rId9" imgW="2514600" imgH="1143000"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901379" y="4223738"/>
                        <a:ext cx="3319349" cy="1508795"/>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系统的进一步讨论</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72B629A-7CE4-4281-8A5B-94BF2B02309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551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41908700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fade">
                                      <p:cBhvr>
                                        <p:cTn id="20" dur="500"/>
                                        <p:tgtEl>
                                          <p:spTgt spid="10"/>
                                        </p:tgtEl>
                                      </p:cBhvr>
                                    </p:animEffect>
                                  </p:childTnLst>
                                </p:cTn>
                              </p:par>
                              <p:par>
                                <p:cTn id="21" presetID="10" presetClass="entr" presetSubtype="0" fill="hold" nodeType="with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fade">
                                      <p:cBhvr>
                                        <p:cTn id="23" dur="500"/>
                                        <p:tgtEl>
                                          <p:spTgt spid="12"/>
                                        </p:tgtEl>
                                      </p:cBhvr>
                                    </p:animEffect>
                                  </p:childTnLst>
                                </p:cTn>
                              </p:par>
                              <p:par>
                                <p:cTn id="24" presetID="10" presetClass="entr" presetSubtype="0" fill="hold" nodeType="withEffect">
                                  <p:stCondLst>
                                    <p:cond delay="0"/>
                                  </p:stCondLst>
                                  <p:childTnLst>
                                    <p:set>
                                      <p:cBhvr>
                                        <p:cTn id="25" dur="1" fill="hold">
                                          <p:stCondLst>
                                            <p:cond delay="0"/>
                                          </p:stCondLst>
                                        </p:cTn>
                                        <p:tgtEl>
                                          <p:spTgt spid="14"/>
                                        </p:tgtEl>
                                        <p:attrNameLst>
                                          <p:attrName>style.visibility</p:attrName>
                                        </p:attrNameLst>
                                      </p:cBhvr>
                                      <p:to>
                                        <p:strVal val="visible"/>
                                      </p:to>
                                    </p:set>
                                    <p:animEffect transition="in" filter="fade">
                                      <p:cBhvr>
                                        <p:cTn id="26"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p:bldLst>
  </p:timing>
</p:sld>
</file>

<file path=ppt/slides/slide5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58455" y="1272604"/>
            <a:ext cx="4310795" cy="507831"/>
          </a:xfrm>
          <a:prstGeom prst="rect">
            <a:avLst/>
          </a:prstGeom>
        </p:spPr>
        <p:txBody>
          <a:bodyPr wrap="none">
            <a:spAutoFit/>
          </a:bodyPr>
          <a:lstStyle/>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由此可定出所要求的反馈增益矩阵为：</a:t>
            </a:r>
          </a:p>
        </p:txBody>
      </p:sp>
      <p:graphicFrame>
        <p:nvGraphicFramePr>
          <p:cNvPr id="6" name="对象 5"/>
          <p:cNvGraphicFramePr>
            <a:graphicFrameLocks noChangeAspect="1"/>
          </p:cNvGraphicFramePr>
          <p:nvPr>
            <p:extLst/>
          </p:nvPr>
        </p:nvGraphicFramePr>
        <p:xfrm>
          <a:off x="2697480" y="1931670"/>
          <a:ext cx="3452575" cy="925830"/>
        </p:xfrm>
        <a:graphic>
          <a:graphicData uri="http://schemas.openxmlformats.org/presentationml/2006/ole">
            <mc:AlternateContent xmlns:mc="http://schemas.openxmlformats.org/markup-compatibility/2006">
              <mc:Choice xmlns:v="urn:schemas-microsoft-com:vml" Requires="v">
                <p:oleObj spid="_x0000_s457730" name="Equation" r:id="rId3" imgW="1701800" imgH="457200" progId="Equation.DSMT4">
                  <p:embed/>
                </p:oleObj>
              </mc:Choice>
              <mc:Fallback>
                <p:oleObj name="Equation" r:id="rId3" imgW="1701800" imgH="4572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97480" y="1931670"/>
                        <a:ext cx="3452575" cy="925830"/>
                      </a:xfrm>
                      <a:prstGeom prst="rect">
                        <a:avLst/>
                      </a:prstGeom>
                      <a:noFill/>
                    </p:spPr>
                  </p:pic>
                </p:oleObj>
              </mc:Fallback>
            </mc:AlternateContent>
          </a:graphicData>
        </a:graphic>
      </p:graphicFrame>
      <p:sp>
        <p:nvSpPr>
          <p:cNvPr id="7" name="矩形 6"/>
          <p:cNvSpPr/>
          <p:nvPr/>
        </p:nvSpPr>
        <p:spPr>
          <a:xfrm>
            <a:off x="358454" y="2975674"/>
            <a:ext cx="3502882" cy="507831"/>
          </a:xfrm>
          <a:prstGeom prst="rect">
            <a:avLst/>
          </a:prstGeom>
        </p:spPr>
        <p:txBody>
          <a:bodyPr wrap="none">
            <a:spAutoFit/>
          </a:bodyPr>
          <a:lstStyle/>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上述计算方法实质即为算法</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1</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p>
        </p:txBody>
      </p:sp>
      <p:sp>
        <p:nvSpPr>
          <p:cNvPr id="8" name="矩形 7"/>
          <p:cNvSpPr/>
          <p:nvPr/>
        </p:nvSpPr>
        <p:spPr>
          <a:xfrm>
            <a:off x="592095" y="3531179"/>
            <a:ext cx="2153154" cy="507831"/>
          </a:xfrm>
          <a:prstGeom prst="rect">
            <a:avLst/>
          </a:prstGeom>
        </p:spPr>
        <p:txBody>
          <a:bodyPr wrap="non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srgbClr val="0070C0"/>
                </a:solidFill>
                <a:effectLst/>
                <a:uLnTx/>
                <a:uFillTx/>
                <a:latin typeface="Calibri" panose="020F0502020204030204" pitchFamily="34" charset="0"/>
                <a:ea typeface="宋体" panose="02010600030101010101" pitchFamily="2" charset="-122"/>
                <a:cs typeface="Times New Roman" panose="02020603050405020304" pitchFamily="18" charset="0"/>
              </a:rPr>
              <a:t>思考题</a:t>
            </a:r>
            <a:r>
              <a:rPr kumimoji="0" lang="en-US" altLang="zh-CN" sz="1800" b="0" i="0" u="none" strike="noStrike" kern="100" cap="none" spc="0" normalizeH="0" baseline="0" noProof="0" dirty="0">
                <a:ln>
                  <a:noFill/>
                </a:ln>
                <a:solidFill>
                  <a:srgbClr val="0070C0"/>
                </a:solidFill>
                <a:effectLst/>
                <a:uLnTx/>
                <a:uFillTx/>
                <a:latin typeface="Calibri" panose="020F0502020204030204" pitchFamily="34" charset="0"/>
                <a:ea typeface="宋体" panose="02010600030101010101" pitchFamily="2" charset="-122"/>
                <a:cs typeface="Times New Roman" panose="02020603050405020304" pitchFamily="18" charset="0"/>
              </a:rPr>
              <a:t>2</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：为什么？</a:t>
            </a:r>
          </a:p>
        </p:txBody>
      </p:sp>
      <p:sp>
        <p:nvSpPr>
          <p:cNvPr id="9" name="矩形 8"/>
          <p:cNvSpPr/>
          <p:nvPr/>
        </p:nvSpPr>
        <p:spPr>
          <a:xfrm>
            <a:off x="592095" y="4086683"/>
            <a:ext cx="7671795" cy="923330"/>
          </a:xfrm>
          <a:prstGeom prst="rect">
            <a:avLst/>
          </a:prstGeom>
        </p:spPr>
        <p:txBody>
          <a:bodyPr wrap="square">
            <a:spAutoFit/>
          </a:bodyPr>
          <a:lstStyle/>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通过比较两种方案所得到的增益矩阵可以看出，一般地说，按算法Ⅱ导出的</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K</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中元的值从整体上要小于按算法Ⅰ导出的</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K</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中的元。</a:t>
            </a: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系统的进一步讨论</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72B629A-7CE4-4281-8A5B-94BF2B02309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552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2369239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Lst>
  </p:timing>
</p:sld>
</file>

<file path=ppt/slides/slide5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05187" y="1444054"/>
            <a:ext cx="6199133" cy="577081"/>
          </a:xfrm>
          <a:prstGeom prst="rect">
            <a:avLst/>
          </a:prstGeom>
        </p:spPr>
        <p:txBody>
          <a:bodyPr wrap="non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5.3.3. </a:t>
            </a:r>
            <a:r>
              <a:rPr kumimoji="0" lang="zh-CN" altLang="zh-CN" sz="21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状态反馈对</a:t>
            </a:r>
            <a:r>
              <a:rPr kumimoji="0" lang="en-US" altLang="zh-CN" sz="21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MIMO</a:t>
            </a:r>
            <a:r>
              <a:rPr kumimoji="0" lang="zh-CN" altLang="zh-CN" sz="21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系统传递矩阵零点的影响</a:t>
            </a:r>
            <a:endParaRPr kumimoji="0" lang="zh-CN" altLang="zh-CN" sz="15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endParaRPr>
          </a:p>
        </p:txBody>
      </p:sp>
      <p:sp>
        <p:nvSpPr>
          <p:cNvPr id="5" name="矩形 4"/>
          <p:cNvSpPr/>
          <p:nvPr/>
        </p:nvSpPr>
        <p:spPr>
          <a:xfrm>
            <a:off x="605790" y="2105175"/>
            <a:ext cx="7818120" cy="3000821"/>
          </a:xfrm>
          <a:prstGeom prst="rect">
            <a:avLst/>
          </a:prstGeom>
        </p:spPr>
        <p:txBody>
          <a:bodyPr wrap="square">
            <a:spAutoFit/>
          </a:bodyPr>
          <a:lstStyle/>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已知单变量系统引入状态反馈后，通常不改变传递函数零点。该结论对于多输入</a:t>
            </a:r>
            <a:r>
              <a:rPr kumimoji="0" lang="en-US" altLang="zh-CN" sz="21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zh-CN" altLang="zh-CN" sz="21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多输出系统也是适用的，即状态反馈通常不改变传递函数矩阵的零点。注意到在第四章中关于传递矩阵零点的定义，便可将单变量系统的上述结论推广到多输入</a:t>
            </a:r>
            <a:r>
              <a:rPr kumimoji="0" lang="en-US" altLang="zh-CN" sz="21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zh-CN" altLang="zh-CN" sz="21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多输出系统。但是，传递矩阵诸元的分子多项式是受状态反馈影响而改变的。详见下面举例。</a:t>
            </a: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系统的进一步讨论</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72B629A-7CE4-4281-8A5B-94BF2B02309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553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7605097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5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651510" y="1288242"/>
            <a:ext cx="7052310" cy="507831"/>
          </a:xfrm>
          <a:prstGeom prst="rect">
            <a:avLst/>
          </a:prstGeom>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例</a:t>
            </a:r>
            <a:r>
              <a:rPr kumimoji="0" lang="en-US" altLang="zh-CN" sz="1800" b="1"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5-10</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考虑一个双输入</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双输出线性定常系统，其系数矩阵为：</a:t>
            </a:r>
          </a:p>
        </p:txBody>
      </p:sp>
      <p:graphicFrame>
        <p:nvGraphicFramePr>
          <p:cNvPr id="6" name="对象 5"/>
          <p:cNvGraphicFramePr>
            <a:graphicFrameLocks noChangeAspect="1"/>
          </p:cNvGraphicFramePr>
          <p:nvPr>
            <p:extLst/>
          </p:nvPr>
        </p:nvGraphicFramePr>
        <p:xfrm>
          <a:off x="1634490" y="1954530"/>
          <a:ext cx="1329389" cy="997042"/>
        </p:xfrm>
        <a:graphic>
          <a:graphicData uri="http://schemas.openxmlformats.org/presentationml/2006/ole">
            <mc:AlternateContent xmlns:mc="http://schemas.openxmlformats.org/markup-compatibility/2006">
              <mc:Choice xmlns:v="urn:schemas-microsoft-com:vml" Requires="v">
                <p:oleObj spid="_x0000_s458754" name="Equation" r:id="rId3" imgW="952087" imgH="710891" progId="Equation.DSMT4">
                  <p:embed/>
                </p:oleObj>
              </mc:Choice>
              <mc:Fallback>
                <p:oleObj name="Equation" r:id="rId3" imgW="952087" imgH="710891"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34490" y="1954530"/>
                        <a:ext cx="1329389" cy="997042"/>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3387892" y="1988669"/>
          <a:ext cx="994410" cy="981326"/>
        </p:xfrm>
        <a:graphic>
          <a:graphicData uri="http://schemas.openxmlformats.org/presentationml/2006/ole">
            <mc:AlternateContent xmlns:mc="http://schemas.openxmlformats.org/markup-compatibility/2006">
              <mc:Choice xmlns:v="urn:schemas-microsoft-com:vml" Requires="v">
                <p:oleObj spid="_x0000_s458755" name="Equation" r:id="rId5" imgW="723586" imgH="710891" progId="Equation.DSMT4">
                  <p:embed/>
                </p:oleObj>
              </mc:Choice>
              <mc:Fallback>
                <p:oleObj name="Equation" r:id="rId5" imgW="723586" imgH="710891"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87892" y="1988669"/>
                        <a:ext cx="994410" cy="981326"/>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4932045" y="2177885"/>
          <a:ext cx="1256031" cy="602895"/>
        </p:xfrm>
        <a:graphic>
          <a:graphicData uri="http://schemas.openxmlformats.org/presentationml/2006/ole">
            <mc:AlternateContent xmlns:mc="http://schemas.openxmlformats.org/markup-compatibility/2006">
              <mc:Choice xmlns:v="urn:schemas-microsoft-com:vml" Requires="v">
                <p:oleObj spid="_x0000_s458756" name="Equation" r:id="rId7" imgW="952500" imgH="457200" progId="Equation.DSMT4">
                  <p:embed/>
                </p:oleObj>
              </mc:Choice>
              <mc:Fallback>
                <p:oleObj name="Equation" r:id="rId7" imgW="952500" imgH="457200"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932045" y="2177885"/>
                        <a:ext cx="1256031" cy="602895"/>
                      </a:xfrm>
                      <a:prstGeom prst="rect">
                        <a:avLst/>
                      </a:prstGeom>
                      <a:noFill/>
                    </p:spPr>
                  </p:pic>
                </p:oleObj>
              </mc:Fallback>
            </mc:AlternateContent>
          </a:graphicData>
        </a:graphic>
      </p:graphicFrame>
      <p:sp>
        <p:nvSpPr>
          <p:cNvPr id="11" name="矩形 10"/>
          <p:cNvSpPr/>
          <p:nvPr/>
        </p:nvSpPr>
        <p:spPr>
          <a:xfrm>
            <a:off x="1331060" y="3201765"/>
            <a:ext cx="3647152"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容易算出，此系统的传递矩阵为：</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2" name="Rectangle 8"/>
          <p:cNvSpPr>
            <a:spLocks noChangeArrowheads="1"/>
          </p:cNvSpPr>
          <p:nvPr/>
        </p:nvSpPr>
        <p:spPr bwMode="auto">
          <a:xfrm>
            <a:off x="2354581" y="365970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3068321" y="3709425"/>
          <a:ext cx="2491740" cy="1176304"/>
        </p:xfrm>
        <a:graphic>
          <a:graphicData uri="http://schemas.openxmlformats.org/presentationml/2006/ole">
            <mc:AlternateContent xmlns:mc="http://schemas.openxmlformats.org/markup-compatibility/2006">
              <mc:Choice xmlns:v="urn:schemas-microsoft-com:vml" Requires="v">
                <p:oleObj spid="_x0000_s458757" name="Equation" r:id="rId9" imgW="1879600" imgH="889000" progId="Equation.DSMT4">
                  <p:embed/>
                </p:oleObj>
              </mc:Choice>
              <mc:Fallback>
                <p:oleObj name="Equation" r:id="rId9" imgW="1879600" imgH="889000"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068321" y="3709425"/>
                        <a:ext cx="2491740" cy="1176304"/>
                      </a:xfrm>
                      <a:prstGeom prst="rect">
                        <a:avLst/>
                      </a:prstGeom>
                      <a:noFill/>
                    </p:spPr>
                  </p:pic>
                </p:oleObj>
              </mc:Fallback>
            </mc:AlternateContent>
          </a:graphicData>
        </a:graphic>
      </p:graphicFrame>
      <p:sp>
        <p:nvSpPr>
          <p:cNvPr id="14" name="矩形 13"/>
          <p:cNvSpPr/>
          <p:nvPr/>
        </p:nvSpPr>
        <p:spPr>
          <a:xfrm>
            <a:off x="1422014" y="5110211"/>
            <a:ext cx="6185671"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的极点是</a:t>
            </a:r>
            <a:r>
              <a:rPr kumimoji="0" lang="en-US"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en-US"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的零点是</a:t>
            </a:r>
            <a:r>
              <a:rPr kumimoji="0" lang="en-US"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980531" y="5106189"/>
          <a:ext cx="485511" cy="354292"/>
        </p:xfrm>
        <a:graphic>
          <a:graphicData uri="http://schemas.openxmlformats.org/presentationml/2006/ole">
            <mc:AlternateContent xmlns:mc="http://schemas.openxmlformats.org/markup-compatibility/2006">
              <mc:Choice xmlns:v="urn:schemas-microsoft-com:vml" Requires="v">
                <p:oleObj spid="_x0000_s458758" name="Equation" r:id="rId11" imgW="355292" imgH="253780" progId="Equation.DSMT4">
                  <p:embed/>
                </p:oleObj>
              </mc:Choice>
              <mc:Fallback>
                <p:oleObj name="Equation" r:id="rId11" imgW="355292" imgH="253780" progId="Equation.DSMT4">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80531" y="5106189"/>
                        <a:ext cx="485511" cy="354292"/>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4380956" y="5108656"/>
          <a:ext cx="485511" cy="354292"/>
        </p:xfrm>
        <a:graphic>
          <a:graphicData uri="http://schemas.openxmlformats.org/presentationml/2006/ole">
            <mc:AlternateContent xmlns:mc="http://schemas.openxmlformats.org/markup-compatibility/2006">
              <mc:Choice xmlns:v="urn:schemas-microsoft-com:vml" Requires="v">
                <p:oleObj spid="_x0000_s458759" name="Equation" r:id="rId13" imgW="355292" imgH="253780" progId="Equation.DSMT4">
                  <p:embed/>
                </p:oleObj>
              </mc:Choice>
              <mc:Fallback>
                <p:oleObj name="Equation" r:id="rId13" imgW="355292" imgH="253780" progId="Equation.DSMT4">
                  <p:embed/>
                  <p:pic>
                    <p:nvPicPr>
                      <p:cNvPr id="17" name="对象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380956" y="5108656"/>
                        <a:ext cx="485511" cy="354292"/>
                      </a:xfrm>
                      <a:prstGeom prst="rect">
                        <a:avLst/>
                      </a:prstGeom>
                      <a:noFill/>
                    </p:spPr>
                  </p:pic>
                </p:oleObj>
              </mc:Fallback>
            </mc:AlternateContent>
          </a:graphicData>
        </a:graphic>
      </p:graphicFrame>
      <p:graphicFrame>
        <p:nvGraphicFramePr>
          <p:cNvPr id="19" name="对象 18"/>
          <p:cNvGraphicFramePr>
            <a:graphicFrameLocks noChangeAspect="1"/>
          </p:cNvGraphicFramePr>
          <p:nvPr>
            <p:extLst/>
          </p:nvPr>
        </p:nvGraphicFramePr>
        <p:xfrm>
          <a:off x="2397785" y="5115041"/>
          <a:ext cx="1841008" cy="347907"/>
        </p:xfrm>
        <a:graphic>
          <a:graphicData uri="http://schemas.openxmlformats.org/presentationml/2006/ole">
            <mc:AlternateContent xmlns:mc="http://schemas.openxmlformats.org/markup-compatibility/2006">
              <mc:Choice xmlns:v="urn:schemas-microsoft-com:vml" Requires="v">
                <p:oleObj spid="_x0000_s458760" name="Equation" r:id="rId14" imgW="1206500" imgH="228600" progId="Equation.DSMT4">
                  <p:embed/>
                </p:oleObj>
              </mc:Choice>
              <mc:Fallback>
                <p:oleObj name="Equation" r:id="rId14" imgW="1206500" imgH="228600" progId="Equation.DSMT4">
                  <p:embed/>
                  <p:pic>
                    <p:nvPicPr>
                      <p:cNvPr id="19" name="对象 1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397785" y="5115041"/>
                        <a:ext cx="1841008" cy="347907"/>
                      </a:xfrm>
                      <a:prstGeom prst="rect">
                        <a:avLst/>
                      </a:prstGeom>
                      <a:noFill/>
                    </p:spPr>
                  </p:pic>
                </p:oleObj>
              </mc:Fallback>
            </mc:AlternateContent>
          </a:graphicData>
        </a:graphic>
      </p:graphicFrame>
      <p:graphicFrame>
        <p:nvGraphicFramePr>
          <p:cNvPr id="21" name="对象 20"/>
          <p:cNvGraphicFramePr>
            <a:graphicFrameLocks noChangeAspect="1"/>
          </p:cNvGraphicFramePr>
          <p:nvPr>
            <p:extLst/>
          </p:nvPr>
        </p:nvGraphicFramePr>
        <p:xfrm>
          <a:off x="5817870" y="5147602"/>
          <a:ext cx="514351" cy="271463"/>
        </p:xfrm>
        <a:graphic>
          <a:graphicData uri="http://schemas.openxmlformats.org/presentationml/2006/ole">
            <mc:AlternateContent xmlns:mc="http://schemas.openxmlformats.org/markup-compatibility/2006">
              <mc:Choice xmlns:v="urn:schemas-microsoft-com:vml" Requires="v">
                <p:oleObj spid="_x0000_s458761" name="Equation" r:id="rId16" imgW="342603" imgH="177646" progId="Equation.DSMT4">
                  <p:embed/>
                </p:oleObj>
              </mc:Choice>
              <mc:Fallback>
                <p:oleObj name="Equation" r:id="rId16" imgW="342603" imgH="177646" progId="Equation.DSMT4">
                  <p:embed/>
                  <p:pic>
                    <p:nvPicPr>
                      <p:cNvPr id="21" name="对象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817870" y="5147602"/>
                        <a:ext cx="514351" cy="271463"/>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系统的进一步讨论</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72B629A-7CE4-4281-8A5B-94BF2B02309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554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3983602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par>
                                <p:cTn id="8" presetID="10" presetClass="entr" presetSubtype="0" fill="hold" nodeType="with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fade">
                                      <p:cBhvr>
                                        <p:cTn id="10" dur="500"/>
                                        <p:tgtEl>
                                          <p:spTgt spid="13"/>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16"/>
                                        </p:tgtEl>
                                        <p:attrNameLst>
                                          <p:attrName>style.visibility</p:attrName>
                                        </p:attrNameLst>
                                      </p:cBhvr>
                                      <p:to>
                                        <p:strVal val="visible"/>
                                      </p:to>
                                    </p:set>
                                    <p:animEffect transition="in" filter="fade">
                                      <p:cBhvr>
                                        <p:cTn id="15" dur="500"/>
                                        <p:tgtEl>
                                          <p:spTgt spid="16"/>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fade">
                                      <p:cBhvr>
                                        <p:cTn id="18" dur="500"/>
                                        <p:tgtEl>
                                          <p:spTgt spid="14"/>
                                        </p:tgtEl>
                                      </p:cBhvr>
                                    </p:animEffect>
                                  </p:childTnLst>
                                </p:cTn>
                              </p:par>
                              <p:par>
                                <p:cTn id="19" presetID="10" presetClass="entr" presetSubtype="0" fill="hold" nodeType="withEffect">
                                  <p:stCondLst>
                                    <p:cond delay="0"/>
                                  </p:stCondLst>
                                  <p:childTnLst>
                                    <p:set>
                                      <p:cBhvr>
                                        <p:cTn id="20" dur="1" fill="hold">
                                          <p:stCondLst>
                                            <p:cond delay="0"/>
                                          </p:stCondLst>
                                        </p:cTn>
                                        <p:tgtEl>
                                          <p:spTgt spid="19"/>
                                        </p:tgtEl>
                                        <p:attrNameLst>
                                          <p:attrName>style.visibility</p:attrName>
                                        </p:attrNameLst>
                                      </p:cBhvr>
                                      <p:to>
                                        <p:strVal val="visible"/>
                                      </p:to>
                                    </p:set>
                                    <p:animEffect transition="in" filter="fade">
                                      <p:cBhvr>
                                        <p:cTn id="21" dur="500"/>
                                        <p:tgtEl>
                                          <p:spTgt spid="19"/>
                                        </p:tgtEl>
                                      </p:cBhvr>
                                    </p:animEffect>
                                  </p:childTnLst>
                                </p:cTn>
                              </p:par>
                              <p:par>
                                <p:cTn id="22" presetID="10" presetClass="entr" presetSubtype="0" fill="hold" nodeType="withEffect">
                                  <p:stCondLst>
                                    <p:cond delay="0"/>
                                  </p:stCondLst>
                                  <p:childTnLst>
                                    <p:set>
                                      <p:cBhvr>
                                        <p:cTn id="23" dur="1" fill="hold">
                                          <p:stCondLst>
                                            <p:cond delay="0"/>
                                          </p:stCondLst>
                                        </p:cTn>
                                        <p:tgtEl>
                                          <p:spTgt spid="17"/>
                                        </p:tgtEl>
                                        <p:attrNameLst>
                                          <p:attrName>style.visibility</p:attrName>
                                        </p:attrNameLst>
                                      </p:cBhvr>
                                      <p:to>
                                        <p:strVal val="visible"/>
                                      </p:to>
                                    </p:set>
                                    <p:animEffect transition="in" filter="fade">
                                      <p:cBhvr>
                                        <p:cTn id="24" dur="500"/>
                                        <p:tgtEl>
                                          <p:spTgt spid="17"/>
                                        </p:tgtEl>
                                      </p:cBhvr>
                                    </p:animEffect>
                                  </p:childTnLst>
                                </p:cTn>
                              </p:par>
                              <p:par>
                                <p:cTn id="25" presetID="10" presetClass="entr" presetSubtype="0" fill="hold" nodeType="withEffect">
                                  <p:stCondLst>
                                    <p:cond delay="0"/>
                                  </p:stCondLst>
                                  <p:childTnLst>
                                    <p:set>
                                      <p:cBhvr>
                                        <p:cTn id="26" dur="1" fill="hold">
                                          <p:stCondLst>
                                            <p:cond delay="0"/>
                                          </p:stCondLst>
                                        </p:cTn>
                                        <p:tgtEl>
                                          <p:spTgt spid="21"/>
                                        </p:tgtEl>
                                        <p:attrNameLst>
                                          <p:attrName>style.visibility</p:attrName>
                                        </p:attrNameLst>
                                      </p:cBhvr>
                                      <p:to>
                                        <p:strVal val="visible"/>
                                      </p:to>
                                    </p:set>
                                    <p:animEffect transition="in" filter="fade">
                                      <p:cBhvr>
                                        <p:cTn id="27"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4" grpId="0"/>
    </p:bldLst>
  </p:timing>
</p:sld>
</file>

<file path=ppt/slides/slide5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61658" y="1135444"/>
            <a:ext cx="5003293" cy="507831"/>
          </a:xfrm>
          <a:prstGeom prst="rect">
            <a:avLst/>
          </a:prstGeom>
        </p:spPr>
        <p:txBody>
          <a:bodyPr wrap="none">
            <a:spAutoFit/>
          </a:bodyPr>
          <a:lstStyle/>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现引入状态反馈控制，其状态反馈增益阵为：</a:t>
            </a:r>
          </a:p>
        </p:txBody>
      </p:sp>
      <p:sp>
        <p:nvSpPr>
          <p:cNvPr id="5" name="Rectangle 2"/>
          <p:cNvSpPr>
            <a:spLocks noChangeArrowheads="1"/>
          </p:cNvSpPr>
          <p:nvPr/>
        </p:nvSpPr>
        <p:spPr bwMode="auto">
          <a:xfrm>
            <a:off x="3214504" y="172459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3377381" y="1728759"/>
          <a:ext cx="1791837" cy="646678"/>
        </p:xfrm>
        <a:graphic>
          <a:graphicData uri="http://schemas.openxmlformats.org/presentationml/2006/ole">
            <mc:AlternateContent xmlns:mc="http://schemas.openxmlformats.org/markup-compatibility/2006">
              <mc:Choice xmlns:v="urn:schemas-microsoft-com:vml" Requires="v">
                <p:oleObj spid="_x0000_s459778" name="Equation" r:id="rId3" imgW="1270000" imgH="457200" progId="Equation.DSMT4">
                  <p:embed/>
                </p:oleObj>
              </mc:Choice>
              <mc:Fallback>
                <p:oleObj name="Equation" r:id="rId3" imgW="1270000" imgH="4572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77381" y="1728759"/>
                        <a:ext cx="1791837" cy="646678"/>
                      </a:xfrm>
                      <a:prstGeom prst="rect">
                        <a:avLst/>
                      </a:prstGeom>
                      <a:noFill/>
                    </p:spPr>
                  </p:pic>
                </p:oleObj>
              </mc:Fallback>
            </mc:AlternateContent>
          </a:graphicData>
        </a:graphic>
      </p:graphicFrame>
      <p:sp>
        <p:nvSpPr>
          <p:cNvPr id="7" name="矩形 6"/>
          <p:cNvSpPr/>
          <p:nvPr/>
        </p:nvSpPr>
        <p:spPr>
          <a:xfrm>
            <a:off x="361658" y="2461329"/>
            <a:ext cx="4373313" cy="507831"/>
          </a:xfrm>
          <a:prstGeom prst="rect">
            <a:avLst/>
          </a:prstGeom>
        </p:spPr>
        <p:txBody>
          <a:bodyPr wrap="none">
            <a:spAutoFit/>
          </a:bodyPr>
          <a:lstStyle/>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则可导出状态反馈系统的各系数矩阵为</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endPar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endParaRPr>
          </a:p>
        </p:txBody>
      </p:sp>
      <p:sp>
        <p:nvSpPr>
          <p:cNvPr id="8" name="Rectangle 4"/>
          <p:cNvSpPr>
            <a:spLocks noChangeArrowheads="1"/>
          </p:cNvSpPr>
          <p:nvPr/>
        </p:nvSpPr>
        <p:spPr bwMode="auto">
          <a:xfrm>
            <a:off x="1645921" y="320436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1346962" y="3089684"/>
          <a:ext cx="2030419" cy="945848"/>
        </p:xfrm>
        <a:graphic>
          <a:graphicData uri="http://schemas.openxmlformats.org/presentationml/2006/ole">
            <mc:AlternateContent xmlns:mc="http://schemas.openxmlformats.org/markup-compatibility/2006">
              <mc:Choice xmlns:v="urn:schemas-microsoft-com:vml" Requires="v">
                <p:oleObj spid="_x0000_s459779" name="Equation" r:id="rId5" imgW="1536700" imgH="711200" progId="Equation.DSMT4">
                  <p:embed/>
                </p:oleObj>
              </mc:Choice>
              <mc:Fallback>
                <p:oleObj name="Equation" r:id="rId5" imgW="1536700" imgH="71120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6962" y="3089684"/>
                        <a:ext cx="2030419" cy="945848"/>
                      </a:xfrm>
                      <a:prstGeom prst="rect">
                        <a:avLst/>
                      </a:prstGeom>
                      <a:noFill/>
                    </p:spPr>
                  </p:pic>
                </p:oleObj>
              </mc:Fallback>
            </mc:AlternateContent>
          </a:graphicData>
        </a:graphic>
      </p:graphicFrame>
      <p:sp>
        <p:nvSpPr>
          <p:cNvPr id="10" name="Rectangle 6"/>
          <p:cNvSpPr>
            <a:spLocks noChangeArrowheads="1"/>
          </p:cNvSpPr>
          <p:nvPr/>
        </p:nvSpPr>
        <p:spPr bwMode="auto">
          <a:xfrm>
            <a:off x="3256121" y="327937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3597499" y="3029483"/>
          <a:ext cx="1090103" cy="1075759"/>
        </p:xfrm>
        <a:graphic>
          <a:graphicData uri="http://schemas.openxmlformats.org/presentationml/2006/ole">
            <mc:AlternateContent xmlns:mc="http://schemas.openxmlformats.org/markup-compatibility/2006">
              <mc:Choice xmlns:v="urn:schemas-microsoft-com:vml" Requires="v">
                <p:oleObj spid="_x0000_s459780" name="Equation" r:id="rId7" imgW="723586" imgH="710891" progId="Equation.DSMT4">
                  <p:embed/>
                </p:oleObj>
              </mc:Choice>
              <mc:Fallback>
                <p:oleObj name="Equation" r:id="rId7" imgW="723586" imgH="710891"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597499" y="3029483"/>
                        <a:ext cx="1090103" cy="1075759"/>
                      </a:xfrm>
                      <a:prstGeom prst="rect">
                        <a:avLst/>
                      </a:prstGeom>
                      <a:noFill/>
                    </p:spPr>
                  </p:pic>
                </p:oleObj>
              </mc:Fallback>
            </mc:AlternateContent>
          </a:graphicData>
        </a:graphic>
      </p:graphicFrame>
      <p:sp>
        <p:nvSpPr>
          <p:cNvPr id="12" name="Rectangle 8"/>
          <p:cNvSpPr>
            <a:spLocks noChangeArrowheads="1"/>
          </p:cNvSpPr>
          <p:nvPr/>
        </p:nvSpPr>
        <p:spPr bwMode="auto">
          <a:xfrm>
            <a:off x="4812031" y="319680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5011358" y="3259170"/>
          <a:ext cx="1433445" cy="688054"/>
        </p:xfrm>
        <a:graphic>
          <a:graphicData uri="http://schemas.openxmlformats.org/presentationml/2006/ole">
            <mc:AlternateContent xmlns:mc="http://schemas.openxmlformats.org/markup-compatibility/2006">
              <mc:Choice xmlns:v="urn:schemas-microsoft-com:vml" Requires="v">
                <p:oleObj spid="_x0000_s459781" name="Equation" r:id="rId9" imgW="952500" imgH="457200" progId="Equation.DSMT4">
                  <p:embed/>
                </p:oleObj>
              </mc:Choice>
              <mc:Fallback>
                <p:oleObj name="Equation" r:id="rId9" imgW="952500" imgH="457200"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011358" y="3259170"/>
                        <a:ext cx="1433445" cy="688054"/>
                      </a:xfrm>
                      <a:prstGeom prst="rect">
                        <a:avLst/>
                      </a:prstGeom>
                      <a:noFill/>
                    </p:spPr>
                  </p:pic>
                </p:oleObj>
              </mc:Fallback>
            </mc:AlternateContent>
          </a:graphicData>
        </a:graphic>
      </p:graphicFrame>
      <p:sp>
        <p:nvSpPr>
          <p:cNvPr id="14" name="矩形 13"/>
          <p:cNvSpPr/>
          <p:nvPr/>
        </p:nvSpPr>
        <p:spPr>
          <a:xfrm>
            <a:off x="573889" y="4133486"/>
            <a:ext cx="2492990"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2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闭环系统的传递矩阵为</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1982281" y="4582791"/>
          <a:ext cx="3595559" cy="1198520"/>
        </p:xfrm>
        <a:graphic>
          <a:graphicData uri="http://schemas.openxmlformats.org/presentationml/2006/ole">
            <mc:AlternateContent xmlns:mc="http://schemas.openxmlformats.org/markup-compatibility/2006">
              <mc:Choice xmlns:v="urn:schemas-microsoft-com:vml" Requires="v">
                <p:oleObj spid="_x0000_s459782" name="Equation" r:id="rId11" imgW="2882900" imgH="965200" progId="Equation.DSMT4">
                  <p:embed/>
                </p:oleObj>
              </mc:Choice>
              <mc:Fallback>
                <p:oleObj name="Equation" r:id="rId11" imgW="2882900" imgH="965200" progId="Equation.DSMT4">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982281" y="4582791"/>
                        <a:ext cx="3595559" cy="1198520"/>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系统的进一步讨论</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72B629A-7CE4-4281-8A5B-94BF2B02309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555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7338172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par>
                                <p:cTn id="11" presetID="10" presetClass="entr" presetSubtype="0" fill="hold" nodeType="with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fade">
                                      <p:cBhvr>
                                        <p:cTn id="13" dur="500"/>
                                        <p:tgtEl>
                                          <p:spTgt spid="11"/>
                                        </p:tgtEl>
                                      </p:cBhvr>
                                    </p:animEffect>
                                  </p:childTnLst>
                                </p:cTn>
                              </p:par>
                              <p:par>
                                <p:cTn id="14" presetID="10" presetClass="entr" presetSubtype="0" fill="hold" nodeType="withEffect">
                                  <p:stCondLst>
                                    <p:cond delay="0"/>
                                  </p:stCondLst>
                                  <p:childTnLst>
                                    <p:set>
                                      <p:cBhvr>
                                        <p:cTn id="15" dur="1" fill="hold">
                                          <p:stCondLst>
                                            <p:cond delay="0"/>
                                          </p:stCondLst>
                                        </p:cTn>
                                        <p:tgtEl>
                                          <p:spTgt spid="13"/>
                                        </p:tgtEl>
                                        <p:attrNameLst>
                                          <p:attrName>style.visibility</p:attrName>
                                        </p:attrNameLst>
                                      </p:cBhvr>
                                      <p:to>
                                        <p:strVal val="visible"/>
                                      </p:to>
                                    </p:set>
                                    <p:animEffect transition="in" filter="fade">
                                      <p:cBhvr>
                                        <p:cTn id="16" dur="500"/>
                                        <p:tgtEl>
                                          <p:spTgt spid="13"/>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fade">
                                      <p:cBhvr>
                                        <p:cTn id="21" dur="500"/>
                                        <p:tgtEl>
                                          <p:spTgt spid="14"/>
                                        </p:tgtEl>
                                      </p:cBhvr>
                                    </p:animEffect>
                                  </p:childTnLst>
                                </p:cTn>
                              </p:par>
                              <p:par>
                                <p:cTn id="22" presetID="10" presetClass="entr" presetSubtype="0" fill="hold" nodeType="withEffect">
                                  <p:stCondLst>
                                    <p:cond delay="0"/>
                                  </p:stCondLst>
                                  <p:childTnLst>
                                    <p:set>
                                      <p:cBhvr>
                                        <p:cTn id="23" dur="1" fill="hold">
                                          <p:stCondLst>
                                            <p:cond delay="0"/>
                                          </p:stCondLst>
                                        </p:cTn>
                                        <p:tgtEl>
                                          <p:spTgt spid="16"/>
                                        </p:tgtEl>
                                        <p:attrNameLst>
                                          <p:attrName>style.visibility</p:attrName>
                                        </p:attrNameLst>
                                      </p:cBhvr>
                                      <p:to>
                                        <p:strVal val="visible"/>
                                      </p:to>
                                    </p:set>
                                    <p:animEffect transition="in" filter="fade">
                                      <p:cBhvr>
                                        <p:cTn id="24"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4" grpId="0"/>
    </p:bldLst>
  </p:timing>
</p:sld>
</file>

<file path=ppt/slides/slide5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77190" y="1121000"/>
            <a:ext cx="8126730" cy="1338828"/>
          </a:xfrm>
          <a:prstGeom prst="rect">
            <a:avLst/>
          </a:prstGeom>
        </p:spPr>
        <p:txBody>
          <a:bodyPr wrap="square">
            <a:spAutoFit/>
          </a:bodyPr>
          <a:lstStyle/>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比较</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和</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不难看到，状态反馈的引入，使</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得极点移动到</a:t>
            </a:r>
            <a:endPar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endParaRPr>
          </a:p>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，但</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的零点仍为</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的大部分元传递函数的零点与</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的元传递函数的零点很不相同。</a:t>
            </a:r>
          </a:p>
        </p:txBody>
      </p:sp>
      <p:sp>
        <p:nvSpPr>
          <p:cNvPr id="5" name="Rectangle 2"/>
          <p:cNvSpPr>
            <a:spLocks noChangeArrowheads="1"/>
          </p:cNvSpPr>
          <p:nvPr/>
        </p:nvSpPr>
        <p:spPr bwMode="auto">
          <a:xfrm>
            <a:off x="914401" y="253612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1143000" y="1228223"/>
          <a:ext cx="502920" cy="308610"/>
        </p:xfrm>
        <a:graphic>
          <a:graphicData uri="http://schemas.openxmlformats.org/presentationml/2006/ole">
            <mc:AlternateContent xmlns:mc="http://schemas.openxmlformats.org/markup-compatibility/2006">
              <mc:Choice xmlns:v="urn:schemas-microsoft-com:vml" Requires="v">
                <p:oleObj spid="_x0000_s460802" name="Equation" r:id="rId3" imgW="418918" imgH="253890" progId="Equation.DSMT4">
                  <p:embed/>
                </p:oleObj>
              </mc:Choice>
              <mc:Fallback>
                <p:oleObj name="Equation" r:id="rId3" imgW="418918" imgH="25389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43000" y="1228223"/>
                        <a:ext cx="502920" cy="308610"/>
                      </a:xfrm>
                      <a:prstGeom prst="rect">
                        <a:avLst/>
                      </a:prstGeom>
                      <a:noFill/>
                    </p:spPr>
                  </p:pic>
                </p:oleObj>
              </mc:Fallback>
            </mc:AlternateContent>
          </a:graphicData>
        </a:graphic>
      </p:graphicFrame>
      <p:sp>
        <p:nvSpPr>
          <p:cNvPr id="7" name="Rectangle 4"/>
          <p:cNvSpPr>
            <a:spLocks noChangeArrowheads="1"/>
          </p:cNvSpPr>
          <p:nvPr/>
        </p:nvSpPr>
        <p:spPr bwMode="auto">
          <a:xfrm>
            <a:off x="1737361" y="224680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1943100" y="1211541"/>
          <a:ext cx="468630" cy="341973"/>
        </p:xfrm>
        <a:graphic>
          <a:graphicData uri="http://schemas.openxmlformats.org/presentationml/2006/ole">
            <mc:AlternateContent xmlns:mc="http://schemas.openxmlformats.org/markup-compatibility/2006">
              <mc:Choice xmlns:v="urn:schemas-microsoft-com:vml" Requires="v">
                <p:oleObj spid="_x0000_s460803" name="Equation" r:id="rId5" imgW="355292" imgH="253780" progId="Equation.DSMT4">
                  <p:embed/>
                </p:oleObj>
              </mc:Choice>
              <mc:Fallback>
                <p:oleObj name="Equation" r:id="rId5" imgW="355292" imgH="25378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43100" y="1211541"/>
                        <a:ext cx="468630" cy="341973"/>
                      </a:xfrm>
                      <a:prstGeom prst="rect">
                        <a:avLst/>
                      </a:prstGeom>
                      <a:noFill/>
                    </p:spPr>
                  </p:pic>
                </p:oleObj>
              </mc:Fallback>
            </mc:AlternateContent>
          </a:graphicData>
        </a:graphic>
      </p:graphicFrame>
      <p:graphicFrame>
        <p:nvGraphicFramePr>
          <p:cNvPr id="9" name="对象 8"/>
          <p:cNvGraphicFramePr>
            <a:graphicFrameLocks noChangeAspect="1"/>
          </p:cNvGraphicFramePr>
          <p:nvPr>
            <p:extLst/>
          </p:nvPr>
        </p:nvGraphicFramePr>
        <p:xfrm>
          <a:off x="5606415" y="1228223"/>
          <a:ext cx="502920" cy="308610"/>
        </p:xfrm>
        <a:graphic>
          <a:graphicData uri="http://schemas.openxmlformats.org/presentationml/2006/ole">
            <mc:AlternateContent xmlns:mc="http://schemas.openxmlformats.org/markup-compatibility/2006">
              <mc:Choice xmlns:v="urn:schemas-microsoft-com:vml" Requires="v">
                <p:oleObj spid="_x0000_s460804" name="Equation" r:id="rId7" imgW="418918" imgH="253890" progId="Equation.DSMT4">
                  <p:embed/>
                </p:oleObj>
              </mc:Choice>
              <mc:Fallback>
                <p:oleObj name="Equation" r:id="rId7" imgW="418918" imgH="253890" progId="Equation.DSMT4">
                  <p:embed/>
                  <p:pic>
                    <p:nvPicPr>
                      <p:cNvPr id="9" name="对象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06415" y="1228223"/>
                        <a:ext cx="502920" cy="308610"/>
                      </a:xfrm>
                      <a:prstGeom prst="rect">
                        <a:avLst/>
                      </a:prstGeom>
                      <a:noFill/>
                    </p:spPr>
                  </p:pic>
                </p:oleObj>
              </mc:Fallback>
            </mc:AlternateContent>
          </a:graphicData>
        </a:graphic>
      </p:graphicFrame>
      <p:sp>
        <p:nvSpPr>
          <p:cNvPr id="10" name="Rectangle 6"/>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7469505" y="1228223"/>
          <a:ext cx="746390" cy="358841"/>
        </p:xfrm>
        <a:graphic>
          <a:graphicData uri="http://schemas.openxmlformats.org/presentationml/2006/ole">
            <mc:AlternateContent xmlns:mc="http://schemas.openxmlformats.org/markup-compatibility/2006">
              <mc:Choice xmlns:v="urn:schemas-microsoft-com:vml" Requires="v">
                <p:oleObj spid="_x0000_s460805" name="Equation" r:id="rId8" imgW="495085" imgH="241195" progId="Equation.DSMT4">
                  <p:embed/>
                </p:oleObj>
              </mc:Choice>
              <mc:Fallback>
                <p:oleObj name="Equation" r:id="rId8" imgW="495085" imgH="241195" progId="Equation.DSMT4">
                  <p:embed/>
                  <p:pic>
                    <p:nvPicPr>
                      <p:cNvPr id="11" name="对象 1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469505" y="1228223"/>
                        <a:ext cx="746390" cy="358841"/>
                      </a:xfrm>
                      <a:prstGeom prst="rect">
                        <a:avLst/>
                      </a:prstGeom>
                      <a:noFill/>
                    </p:spPr>
                  </p:pic>
                </p:oleObj>
              </mc:Fallback>
            </mc:AlternateContent>
          </a:graphicData>
        </a:graphic>
      </p:graphicFrame>
      <p:sp>
        <p:nvSpPr>
          <p:cNvPr id="12" name="Rectangle 8"/>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783888" y="1652733"/>
          <a:ext cx="718225" cy="338785"/>
        </p:xfrm>
        <a:graphic>
          <a:graphicData uri="http://schemas.openxmlformats.org/presentationml/2006/ole">
            <mc:AlternateContent xmlns:mc="http://schemas.openxmlformats.org/markup-compatibility/2006">
              <mc:Choice xmlns:v="urn:schemas-microsoft-com:vml" Requires="v">
                <p:oleObj spid="_x0000_s460806" name="Equation" r:id="rId10" imgW="508000" imgH="241300" progId="Equation.DSMT4">
                  <p:embed/>
                </p:oleObj>
              </mc:Choice>
              <mc:Fallback>
                <p:oleObj name="Equation" r:id="rId10" imgW="508000" imgH="241300" progId="Equation.DSMT4">
                  <p:embed/>
                  <p:pic>
                    <p:nvPicPr>
                      <p:cNvPr id="13" name="对象 1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83888" y="1652733"/>
                        <a:ext cx="718225" cy="338785"/>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1644492" y="1668637"/>
          <a:ext cx="721519" cy="340339"/>
        </p:xfrm>
        <a:graphic>
          <a:graphicData uri="http://schemas.openxmlformats.org/presentationml/2006/ole">
            <mc:AlternateContent xmlns:mc="http://schemas.openxmlformats.org/markup-compatibility/2006">
              <mc:Choice xmlns:v="urn:schemas-microsoft-com:vml" Requires="v">
                <p:oleObj spid="_x0000_s460807" name="Equation" r:id="rId12" imgW="508000" imgH="241300" progId="Equation.DSMT4">
                  <p:embed/>
                </p:oleObj>
              </mc:Choice>
              <mc:Fallback>
                <p:oleObj name="Equation" r:id="rId12" imgW="508000" imgH="241300" progId="Equation.DSMT4">
                  <p:embed/>
                  <p:pic>
                    <p:nvPicPr>
                      <p:cNvPr id="15" name="对象 14"/>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644492" y="1668637"/>
                        <a:ext cx="721519" cy="340339"/>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2880360" y="1650134"/>
          <a:ext cx="502920" cy="308610"/>
        </p:xfrm>
        <a:graphic>
          <a:graphicData uri="http://schemas.openxmlformats.org/presentationml/2006/ole">
            <mc:AlternateContent xmlns:mc="http://schemas.openxmlformats.org/markup-compatibility/2006">
              <mc:Choice xmlns:v="urn:schemas-microsoft-com:vml" Requires="v">
                <p:oleObj spid="_x0000_s460808" name="Equation" r:id="rId14" imgW="418918" imgH="253890" progId="Equation.DSMT4">
                  <p:embed/>
                </p:oleObj>
              </mc:Choice>
              <mc:Fallback>
                <p:oleObj name="Equation" r:id="rId14" imgW="418918" imgH="253890" progId="Equation.DSMT4">
                  <p:embed/>
                  <p:pic>
                    <p:nvPicPr>
                      <p:cNvPr id="16" name="对象 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80360" y="1650134"/>
                        <a:ext cx="502920" cy="308610"/>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4559856" y="1603220"/>
          <a:ext cx="575786" cy="303887"/>
        </p:xfrm>
        <a:graphic>
          <a:graphicData uri="http://schemas.openxmlformats.org/presentationml/2006/ole">
            <mc:AlternateContent xmlns:mc="http://schemas.openxmlformats.org/markup-compatibility/2006">
              <mc:Choice xmlns:v="urn:schemas-microsoft-com:vml" Requires="v">
                <p:oleObj spid="_x0000_s460809" name="Equation" r:id="rId15" imgW="342603" imgH="177646" progId="Equation.DSMT4">
                  <p:embed/>
                </p:oleObj>
              </mc:Choice>
              <mc:Fallback>
                <p:oleObj name="Equation" r:id="rId15" imgW="342603" imgH="177646" progId="Equation.DSMT4">
                  <p:embed/>
                  <p:pic>
                    <p:nvPicPr>
                      <p:cNvPr id="18" name="对象 1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559856" y="1603220"/>
                        <a:ext cx="575786" cy="303887"/>
                      </a:xfrm>
                      <a:prstGeom prst="rect">
                        <a:avLst/>
                      </a:prstGeom>
                      <a:noFill/>
                    </p:spPr>
                  </p:pic>
                </p:oleObj>
              </mc:Fallback>
            </mc:AlternateContent>
          </a:graphicData>
        </a:graphic>
      </p:graphicFrame>
      <p:graphicFrame>
        <p:nvGraphicFramePr>
          <p:cNvPr id="19" name="对象 18"/>
          <p:cNvGraphicFramePr>
            <a:graphicFrameLocks noChangeAspect="1"/>
          </p:cNvGraphicFramePr>
          <p:nvPr>
            <p:extLst/>
          </p:nvPr>
        </p:nvGraphicFramePr>
        <p:xfrm>
          <a:off x="5354955" y="1650134"/>
          <a:ext cx="502920" cy="308610"/>
        </p:xfrm>
        <a:graphic>
          <a:graphicData uri="http://schemas.openxmlformats.org/presentationml/2006/ole">
            <mc:AlternateContent xmlns:mc="http://schemas.openxmlformats.org/markup-compatibility/2006">
              <mc:Choice xmlns:v="urn:schemas-microsoft-com:vml" Requires="v">
                <p:oleObj spid="_x0000_s460810" name="Equation" r:id="rId17" imgW="418918" imgH="253890" progId="Equation.DSMT4">
                  <p:embed/>
                </p:oleObj>
              </mc:Choice>
              <mc:Fallback>
                <p:oleObj name="Equation" r:id="rId17" imgW="418918" imgH="253890" progId="Equation.DSMT4">
                  <p:embed/>
                  <p:pic>
                    <p:nvPicPr>
                      <p:cNvPr id="19" name="对象 1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54955" y="1650134"/>
                        <a:ext cx="502920" cy="308610"/>
                      </a:xfrm>
                      <a:prstGeom prst="rect">
                        <a:avLst/>
                      </a:prstGeom>
                      <a:noFill/>
                    </p:spPr>
                  </p:pic>
                </p:oleObj>
              </mc:Fallback>
            </mc:AlternateContent>
          </a:graphicData>
        </a:graphic>
      </p:graphicFrame>
      <p:graphicFrame>
        <p:nvGraphicFramePr>
          <p:cNvPr id="20" name="对象 19"/>
          <p:cNvGraphicFramePr>
            <a:graphicFrameLocks noChangeAspect="1"/>
          </p:cNvGraphicFramePr>
          <p:nvPr>
            <p:extLst/>
          </p:nvPr>
        </p:nvGraphicFramePr>
        <p:xfrm>
          <a:off x="1143000" y="2045805"/>
          <a:ext cx="468630" cy="341973"/>
        </p:xfrm>
        <a:graphic>
          <a:graphicData uri="http://schemas.openxmlformats.org/presentationml/2006/ole">
            <mc:AlternateContent xmlns:mc="http://schemas.openxmlformats.org/markup-compatibility/2006">
              <mc:Choice xmlns:v="urn:schemas-microsoft-com:vml" Requires="v">
                <p:oleObj spid="_x0000_s460811" name="Equation" r:id="rId18" imgW="355292" imgH="253780" progId="Equation.DSMT4">
                  <p:embed/>
                </p:oleObj>
              </mc:Choice>
              <mc:Fallback>
                <p:oleObj name="Equation" r:id="rId18" imgW="355292" imgH="253780" progId="Equation.DSMT4">
                  <p:embed/>
                  <p:pic>
                    <p:nvPicPr>
                      <p:cNvPr id="20" name="对象 1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143000" y="2045805"/>
                        <a:ext cx="468630" cy="341973"/>
                      </a:xfrm>
                      <a:prstGeom prst="rect">
                        <a:avLst/>
                      </a:prstGeom>
                      <a:noFill/>
                    </p:spPr>
                  </p:pic>
                </p:oleObj>
              </mc:Fallback>
            </mc:AlternateContent>
          </a:graphicData>
        </a:graphic>
      </p:graphicFrame>
      <p:sp>
        <p:nvSpPr>
          <p:cNvPr id="21" name="矩形 20"/>
          <p:cNvSpPr/>
          <p:nvPr/>
        </p:nvSpPr>
        <p:spPr>
          <a:xfrm>
            <a:off x="377190" y="2435530"/>
            <a:ext cx="8126730" cy="2169825"/>
          </a:xfrm>
          <a:prstGeom prst="rect">
            <a:avLst/>
          </a:prstGeom>
        </p:spPr>
        <p:txBody>
          <a:bodyPr wrap="square">
            <a:spAutoFit/>
          </a:bodyPr>
          <a:lstStyle/>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利用状态反馈可以影响受控系统的</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的元传递函数的零点这一事实，并注意到极点配置问题中反馈增益矩阵的不唯一性，不难得出推论：对于可实现相同极点配置的两个不同的反馈增益矩阵</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和</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，其相应的闭环系统传递矩阵</a:t>
            </a:r>
            <a:endPar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endParaRPr>
          </a:p>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和</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一般是不相同的，从而也将有不同的状态运动响应和输出响应。</a:t>
            </a:r>
          </a:p>
        </p:txBody>
      </p:sp>
      <p:graphicFrame>
        <p:nvGraphicFramePr>
          <p:cNvPr id="22" name="对象 21"/>
          <p:cNvGraphicFramePr>
            <a:graphicFrameLocks noChangeAspect="1"/>
          </p:cNvGraphicFramePr>
          <p:nvPr>
            <p:extLst/>
          </p:nvPr>
        </p:nvGraphicFramePr>
        <p:xfrm>
          <a:off x="4091225" y="2534355"/>
          <a:ext cx="468630" cy="341973"/>
        </p:xfrm>
        <a:graphic>
          <a:graphicData uri="http://schemas.openxmlformats.org/presentationml/2006/ole">
            <mc:AlternateContent xmlns:mc="http://schemas.openxmlformats.org/markup-compatibility/2006">
              <mc:Choice xmlns:v="urn:schemas-microsoft-com:vml" Requires="v">
                <p:oleObj spid="_x0000_s460812" name="Equation" r:id="rId19" imgW="355292" imgH="253780" progId="Equation.DSMT4">
                  <p:embed/>
                </p:oleObj>
              </mc:Choice>
              <mc:Fallback>
                <p:oleObj name="Equation" r:id="rId19" imgW="355292" imgH="253780" progId="Equation.DSMT4">
                  <p:embed/>
                  <p:pic>
                    <p:nvPicPr>
                      <p:cNvPr id="22" name="对象 2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091225" y="2534355"/>
                        <a:ext cx="468630" cy="341973"/>
                      </a:xfrm>
                      <a:prstGeom prst="rect">
                        <a:avLst/>
                      </a:prstGeom>
                      <a:noFill/>
                    </p:spPr>
                  </p:pic>
                </p:oleObj>
              </mc:Fallback>
            </mc:AlternateContent>
          </a:graphicData>
        </a:graphic>
      </p:graphicFrame>
      <p:graphicFrame>
        <p:nvGraphicFramePr>
          <p:cNvPr id="24" name="对象 23"/>
          <p:cNvGraphicFramePr>
            <a:graphicFrameLocks noChangeAspect="1"/>
          </p:cNvGraphicFramePr>
          <p:nvPr>
            <p:extLst/>
          </p:nvPr>
        </p:nvGraphicFramePr>
        <p:xfrm>
          <a:off x="4325541" y="3329824"/>
          <a:ext cx="319544" cy="383453"/>
        </p:xfrm>
        <a:graphic>
          <a:graphicData uri="http://schemas.openxmlformats.org/presentationml/2006/ole">
            <mc:AlternateContent xmlns:mc="http://schemas.openxmlformats.org/markup-compatibility/2006">
              <mc:Choice xmlns:v="urn:schemas-microsoft-com:vml" Requires="v">
                <p:oleObj spid="_x0000_s460813" name="Equation" r:id="rId20" imgW="190500" imgH="228600" progId="Equation.DSMT4">
                  <p:embed/>
                </p:oleObj>
              </mc:Choice>
              <mc:Fallback>
                <p:oleObj name="Equation" r:id="rId20" imgW="190500" imgH="228600" progId="Equation.DSMT4">
                  <p:embed/>
                  <p:pic>
                    <p:nvPicPr>
                      <p:cNvPr id="24" name="对象 23"/>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4325541" y="3329824"/>
                        <a:ext cx="319544" cy="383453"/>
                      </a:xfrm>
                      <a:prstGeom prst="rect">
                        <a:avLst/>
                      </a:prstGeom>
                      <a:noFill/>
                    </p:spPr>
                  </p:pic>
                </p:oleObj>
              </mc:Fallback>
            </mc:AlternateContent>
          </a:graphicData>
        </a:graphic>
      </p:graphicFrame>
      <p:graphicFrame>
        <p:nvGraphicFramePr>
          <p:cNvPr id="26" name="对象 25"/>
          <p:cNvGraphicFramePr>
            <a:graphicFrameLocks noChangeAspect="1"/>
          </p:cNvGraphicFramePr>
          <p:nvPr>
            <p:extLst/>
          </p:nvPr>
        </p:nvGraphicFramePr>
        <p:xfrm>
          <a:off x="4847748" y="3341528"/>
          <a:ext cx="315039" cy="360045"/>
        </p:xfrm>
        <a:graphic>
          <a:graphicData uri="http://schemas.openxmlformats.org/presentationml/2006/ole">
            <mc:AlternateContent xmlns:mc="http://schemas.openxmlformats.org/markup-compatibility/2006">
              <mc:Choice xmlns:v="urn:schemas-microsoft-com:vml" Requires="v">
                <p:oleObj spid="_x0000_s460814" name="Equation" r:id="rId22" imgW="203112" imgH="228501" progId="Equation.DSMT4">
                  <p:embed/>
                </p:oleObj>
              </mc:Choice>
              <mc:Fallback>
                <p:oleObj name="Equation" r:id="rId22" imgW="203112" imgH="228501" progId="Equation.DSMT4">
                  <p:embed/>
                  <p:pic>
                    <p:nvPicPr>
                      <p:cNvPr id="26" name="对象 25"/>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4847748" y="3341528"/>
                        <a:ext cx="315039" cy="360045"/>
                      </a:xfrm>
                      <a:prstGeom prst="rect">
                        <a:avLst/>
                      </a:prstGeom>
                      <a:noFill/>
                    </p:spPr>
                  </p:pic>
                </p:oleObj>
              </mc:Fallback>
            </mc:AlternateContent>
          </a:graphicData>
        </a:graphic>
      </p:graphicFrame>
      <p:sp>
        <p:nvSpPr>
          <p:cNvPr id="27" name="Rectangle 18"/>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8" name="对象 27"/>
          <p:cNvGraphicFramePr>
            <a:graphicFrameLocks noChangeAspect="1"/>
          </p:cNvGraphicFramePr>
          <p:nvPr>
            <p:extLst/>
          </p:nvPr>
        </p:nvGraphicFramePr>
        <p:xfrm>
          <a:off x="382613" y="3755465"/>
          <a:ext cx="1622637" cy="353808"/>
        </p:xfrm>
        <a:graphic>
          <a:graphicData uri="http://schemas.openxmlformats.org/presentationml/2006/ole">
            <mc:AlternateContent xmlns:mc="http://schemas.openxmlformats.org/markup-compatibility/2006">
              <mc:Choice xmlns:v="urn:schemas-microsoft-com:vml" Requires="v">
                <p:oleObj spid="_x0000_s460815" name="Equation" r:id="rId24" imgW="1270000" imgH="279400" progId="Equation.DSMT4">
                  <p:embed/>
                </p:oleObj>
              </mc:Choice>
              <mc:Fallback>
                <p:oleObj name="Equation" r:id="rId24" imgW="1270000" imgH="279400" progId="Equation.DSMT4">
                  <p:embed/>
                  <p:pic>
                    <p:nvPicPr>
                      <p:cNvPr id="28" name="对象 27"/>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382613" y="3755465"/>
                        <a:ext cx="1622637" cy="353808"/>
                      </a:xfrm>
                      <a:prstGeom prst="rect">
                        <a:avLst/>
                      </a:prstGeom>
                      <a:noFill/>
                    </p:spPr>
                  </p:pic>
                </p:oleObj>
              </mc:Fallback>
            </mc:AlternateContent>
          </a:graphicData>
        </a:graphic>
      </p:graphicFrame>
      <p:graphicFrame>
        <p:nvGraphicFramePr>
          <p:cNvPr id="30" name="对象 29"/>
          <p:cNvGraphicFramePr>
            <a:graphicFrameLocks noChangeAspect="1"/>
          </p:cNvGraphicFramePr>
          <p:nvPr>
            <p:extLst/>
          </p:nvPr>
        </p:nvGraphicFramePr>
        <p:xfrm>
          <a:off x="2366010" y="3759752"/>
          <a:ext cx="1684437" cy="361842"/>
        </p:xfrm>
        <a:graphic>
          <a:graphicData uri="http://schemas.openxmlformats.org/presentationml/2006/ole">
            <mc:AlternateContent xmlns:mc="http://schemas.openxmlformats.org/markup-compatibility/2006">
              <mc:Choice xmlns:v="urn:schemas-microsoft-com:vml" Requires="v">
                <p:oleObj spid="_x0000_s460816" name="Equation" r:id="rId26" imgW="1282700" imgH="279400" progId="Equation.DSMT4">
                  <p:embed/>
                </p:oleObj>
              </mc:Choice>
              <mc:Fallback>
                <p:oleObj name="Equation" r:id="rId26" imgW="1282700" imgH="279400" progId="Equation.DSMT4">
                  <p:embed/>
                  <p:pic>
                    <p:nvPicPr>
                      <p:cNvPr id="30" name="对象 29"/>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2366010" y="3759752"/>
                        <a:ext cx="1684437" cy="361842"/>
                      </a:xfrm>
                      <a:prstGeom prst="rect">
                        <a:avLst/>
                      </a:prstGeom>
                      <a:noFill/>
                    </p:spPr>
                  </p:pic>
                </p:oleObj>
              </mc:Fallback>
            </mc:AlternateContent>
          </a:graphicData>
        </a:graphic>
      </p:graphicFrame>
      <p:sp>
        <p:nvSpPr>
          <p:cNvPr id="31" name="矩形 30"/>
          <p:cNvSpPr/>
          <p:nvPr/>
        </p:nvSpPr>
        <p:spPr>
          <a:xfrm>
            <a:off x="382614" y="4548852"/>
            <a:ext cx="7833281" cy="1338828"/>
          </a:xfrm>
          <a:prstGeom prst="rect">
            <a:avLst/>
          </a:prstGeom>
        </p:spPr>
        <p:txBody>
          <a:bodyPr wrap="square">
            <a:spAutoFit/>
          </a:bodyPr>
          <a:lstStyle/>
          <a:p>
            <a:pPr marL="0" marR="0" lvl="0" indent="200025" algn="l"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显然，在极点配置问题的综合中，应当选取同时使元增益值较小且瞬态响应较好的反馈增益矩阵</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K</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。通常按算法Ⅱ导出的反馈增益矩阵</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K</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宋体" panose="02010600030101010101" pitchFamily="2" charset="-122"/>
                <a:cs typeface="Times New Roman" panose="02020603050405020304" pitchFamily="18" charset="0"/>
              </a:rPr>
              <a:t>，较优于其它算法导出的结果。</a:t>
            </a: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MIMO</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系统的进一步讨论</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72B629A-7CE4-4281-8A5B-94BF2B023099}"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556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6595293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500"/>
                                        <p:tgtEl>
                                          <p:spTgt spid="22"/>
                                        </p:tgtEl>
                                      </p:cBhvr>
                                    </p:animEffect>
                                  </p:childTnLst>
                                </p:cTn>
                              </p:par>
                              <p:par>
                                <p:cTn id="8" presetID="10" presetClass="entr" presetSubtype="0" fill="hold" nodeType="withEffect">
                                  <p:stCondLst>
                                    <p:cond delay="0"/>
                                  </p:stCondLst>
                                  <p:childTnLst>
                                    <p:set>
                                      <p:cBhvr>
                                        <p:cTn id="9" dur="1" fill="hold">
                                          <p:stCondLst>
                                            <p:cond delay="0"/>
                                          </p:stCondLst>
                                        </p:cTn>
                                        <p:tgtEl>
                                          <p:spTgt spid="24"/>
                                        </p:tgtEl>
                                        <p:attrNameLst>
                                          <p:attrName>style.visibility</p:attrName>
                                        </p:attrNameLst>
                                      </p:cBhvr>
                                      <p:to>
                                        <p:strVal val="visible"/>
                                      </p:to>
                                    </p:set>
                                    <p:animEffect transition="in" filter="fade">
                                      <p:cBhvr>
                                        <p:cTn id="10" dur="500"/>
                                        <p:tgtEl>
                                          <p:spTgt spid="24"/>
                                        </p:tgtEl>
                                      </p:cBhvr>
                                    </p:animEffect>
                                  </p:childTnLst>
                                </p:cTn>
                              </p:par>
                              <p:par>
                                <p:cTn id="11" presetID="10" presetClass="entr" presetSubtype="0" fill="hold" nodeType="withEffect">
                                  <p:stCondLst>
                                    <p:cond delay="0"/>
                                  </p:stCondLst>
                                  <p:childTnLst>
                                    <p:set>
                                      <p:cBhvr>
                                        <p:cTn id="12" dur="1" fill="hold">
                                          <p:stCondLst>
                                            <p:cond delay="0"/>
                                          </p:stCondLst>
                                        </p:cTn>
                                        <p:tgtEl>
                                          <p:spTgt spid="26"/>
                                        </p:tgtEl>
                                        <p:attrNameLst>
                                          <p:attrName>style.visibility</p:attrName>
                                        </p:attrNameLst>
                                      </p:cBhvr>
                                      <p:to>
                                        <p:strVal val="visible"/>
                                      </p:to>
                                    </p:set>
                                    <p:animEffect transition="in" filter="fade">
                                      <p:cBhvr>
                                        <p:cTn id="13" dur="500"/>
                                        <p:tgtEl>
                                          <p:spTgt spid="26"/>
                                        </p:tgtEl>
                                      </p:cBhvr>
                                    </p:animEffect>
                                  </p:childTnLst>
                                </p:cTn>
                              </p:par>
                              <p:par>
                                <p:cTn id="14" presetID="10" presetClass="entr" presetSubtype="0" fill="hold" nodeType="withEffect">
                                  <p:stCondLst>
                                    <p:cond delay="0"/>
                                  </p:stCondLst>
                                  <p:childTnLst>
                                    <p:set>
                                      <p:cBhvr>
                                        <p:cTn id="15" dur="1" fill="hold">
                                          <p:stCondLst>
                                            <p:cond delay="0"/>
                                          </p:stCondLst>
                                        </p:cTn>
                                        <p:tgtEl>
                                          <p:spTgt spid="30"/>
                                        </p:tgtEl>
                                        <p:attrNameLst>
                                          <p:attrName>style.visibility</p:attrName>
                                        </p:attrNameLst>
                                      </p:cBhvr>
                                      <p:to>
                                        <p:strVal val="visible"/>
                                      </p:to>
                                    </p:set>
                                    <p:animEffect transition="in" filter="fade">
                                      <p:cBhvr>
                                        <p:cTn id="16" dur="500"/>
                                        <p:tgtEl>
                                          <p:spTgt spid="30"/>
                                        </p:tgtEl>
                                      </p:cBhvr>
                                    </p:animEffect>
                                  </p:childTnLst>
                                </p:cTn>
                              </p:par>
                              <p:par>
                                <p:cTn id="17" presetID="10" presetClass="entr" presetSubtype="0" fill="hold" nodeType="withEffect">
                                  <p:stCondLst>
                                    <p:cond delay="0"/>
                                  </p:stCondLst>
                                  <p:childTnLst>
                                    <p:set>
                                      <p:cBhvr>
                                        <p:cTn id="18" dur="1" fill="hold">
                                          <p:stCondLst>
                                            <p:cond delay="0"/>
                                          </p:stCondLst>
                                        </p:cTn>
                                        <p:tgtEl>
                                          <p:spTgt spid="28"/>
                                        </p:tgtEl>
                                        <p:attrNameLst>
                                          <p:attrName>style.visibility</p:attrName>
                                        </p:attrNameLst>
                                      </p:cBhvr>
                                      <p:to>
                                        <p:strVal val="visible"/>
                                      </p:to>
                                    </p:set>
                                    <p:animEffect transition="in" filter="fade">
                                      <p:cBhvr>
                                        <p:cTn id="19" dur="500"/>
                                        <p:tgtEl>
                                          <p:spTgt spid="28"/>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21"/>
                                        </p:tgtEl>
                                        <p:attrNameLst>
                                          <p:attrName>style.visibility</p:attrName>
                                        </p:attrNameLst>
                                      </p:cBhvr>
                                      <p:to>
                                        <p:strVal val="visible"/>
                                      </p:to>
                                    </p:set>
                                    <p:animEffect transition="in" filter="fade">
                                      <p:cBhvr>
                                        <p:cTn id="22" dur="500"/>
                                        <p:tgtEl>
                                          <p:spTgt spid="2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31"/>
                                        </p:tgtEl>
                                        <p:attrNameLst>
                                          <p:attrName>style.visibility</p:attrName>
                                        </p:attrNameLst>
                                      </p:cBhvr>
                                      <p:to>
                                        <p:strVal val="visible"/>
                                      </p:to>
                                    </p:set>
                                    <p:animEffect transition="in" filter="fade">
                                      <p:cBhvr>
                                        <p:cTn id="27"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31" grpId="0"/>
    </p:bldLst>
  </p:timing>
</p:sld>
</file>

<file path=ppt/slides/slide557.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sp>
        <p:nvSpPr>
          <p:cNvPr id="5" name="矩形 4"/>
          <p:cNvSpPr/>
          <p:nvPr/>
        </p:nvSpPr>
        <p:spPr>
          <a:xfrm>
            <a:off x="1626107" y="2841435"/>
            <a:ext cx="5689379" cy="669414"/>
          </a:xfrm>
          <a:prstGeom prst="rect">
            <a:avLst/>
          </a:prstGeom>
        </p:spPr>
        <p:txBody>
          <a:bodyPr wrap="none">
            <a:spAutoFit/>
          </a:bodyPr>
          <a:lstStyle/>
          <a:p>
            <a:pPr marL="0" marR="0" lvl="0" indent="0" algn="ctr" defTabSz="914400" rtl="0" eaLnBrk="1" fontAlgn="auto" latinLnBrk="0" hangingPunct="1">
              <a:lnSpc>
                <a:spcPct val="125000"/>
              </a:lnSpc>
              <a:spcBef>
                <a:spcPts val="0"/>
              </a:spcBef>
              <a:spcAft>
                <a:spcPts val="0"/>
              </a:spcAft>
              <a:buClrTx/>
              <a:buSzTx/>
              <a:buFontTx/>
              <a:buNone/>
              <a:tabLst>
                <a:tab pos="85725" algn="l"/>
              </a:tabLst>
              <a:defRPr/>
            </a:pPr>
            <a:r>
              <a:rPr kumimoji="0" lang="zh-CN" altLang="zh-CN" sz="30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第六章 采样系统的状态空间问题</a:t>
            </a:r>
            <a:endPar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pic>
        <p:nvPicPr>
          <p:cNvPr id="11" name="图片 10"/>
          <p:cNvPicPr>
            <a:picLocks noChangeAspect="1"/>
          </p:cNvPicPr>
          <p:nvPr/>
        </p:nvPicPr>
        <p:blipFill>
          <a:blip r:embed="rId4"/>
          <a:stretch>
            <a:fillRect/>
          </a:stretch>
        </p:blipFill>
        <p:spPr>
          <a:xfrm>
            <a:off x="3429558" y="2367103"/>
            <a:ext cx="2624072" cy="446837"/>
          </a:xfrm>
          <a:prstGeom prst="rect">
            <a:avLst/>
          </a:prstGeom>
        </p:spPr>
      </p:pic>
      <p:sp>
        <p:nvSpPr>
          <p:cNvPr id="13" name="文本框 12"/>
          <p:cNvSpPr txBox="1"/>
          <p:nvPr/>
        </p:nvSpPr>
        <p:spPr>
          <a:xfrm>
            <a:off x="3429559" y="4732020"/>
            <a:ext cx="2337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rPr>
              <a:t>主讲人：屈胜利</a:t>
            </a:r>
          </a:p>
        </p:txBody>
      </p:sp>
    </p:spTree>
    <p:extLst>
      <p:ext uri="{BB962C8B-B14F-4D97-AF65-F5344CB8AC3E}">
        <p14:creationId xmlns:p14="http://schemas.microsoft.com/office/powerpoint/2010/main" val="3534764960"/>
      </p:ext>
    </p:extLst>
  </p:cSld>
  <p:clrMapOvr>
    <a:masterClrMapping/>
  </p:clrMapOvr>
</p:sld>
</file>

<file path=ppt/slides/slide5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4"/>
          <p:cNvSpPr/>
          <p:nvPr/>
        </p:nvSpPr>
        <p:spPr>
          <a:xfrm>
            <a:off x="705545" y="1648790"/>
            <a:ext cx="7002593"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采样系统的状态方程是一组一阶差分方程。比如，线性系统的状态方程如下：</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2658724" y="2272038"/>
          <a:ext cx="3529373" cy="923067"/>
        </p:xfrm>
        <a:graphic>
          <a:graphicData uri="http://schemas.openxmlformats.org/presentationml/2006/ole">
            <mc:AlternateContent xmlns:mc="http://schemas.openxmlformats.org/markup-compatibility/2006">
              <mc:Choice xmlns:v="urn:schemas-microsoft-com:vml" Requires="v">
                <p:oleObj spid="_x0000_s461826" name="公式" r:id="rId3" imgW="1854200" imgH="482600" progId="Equation.3">
                  <p:embed/>
                </p:oleObj>
              </mc:Choice>
              <mc:Fallback>
                <p:oleObj name="公式" r:id="rId3" imgW="1854200" imgH="482600" progId="Equation.3">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58724" y="2272038"/>
                        <a:ext cx="3529373" cy="923067"/>
                      </a:xfrm>
                      <a:prstGeom prst="rect">
                        <a:avLst/>
                      </a:prstGeom>
                      <a:noFill/>
                    </p:spPr>
                  </p:pic>
                </p:oleObj>
              </mc:Fallback>
            </mc:AlternateContent>
          </a:graphicData>
        </a:graphic>
      </p:graphicFrame>
      <p:pic>
        <p:nvPicPr>
          <p:cNvPr id="1027"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818307" y="3280393"/>
            <a:ext cx="5069987" cy="16371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矩形 7"/>
          <p:cNvSpPr/>
          <p:nvPr/>
        </p:nvSpPr>
        <p:spPr>
          <a:xfrm>
            <a:off x="2635640" y="4917577"/>
            <a:ext cx="3098926" cy="352019"/>
          </a:xfrm>
          <a:prstGeom prst="rect">
            <a:avLst/>
          </a:prstGeom>
        </p:spPr>
        <p:txBody>
          <a:bodyPr wrap="none">
            <a:spAutoFit/>
          </a:bodyPr>
          <a:lstStyle/>
          <a:p>
            <a:pPr marL="0" marR="0" lvl="0" indent="228600" algn="ctr" defTabSz="914400" rtl="0" eaLnBrk="1" fontAlgn="auto" latinLnBrk="0" hangingPunct="1">
              <a:lnSpc>
                <a:spcPct val="125000"/>
              </a:lnSpc>
              <a:spcBef>
                <a:spcPts val="0"/>
              </a:spcBef>
              <a:spcAft>
                <a:spcPts val="0"/>
              </a:spcAft>
              <a:buClrTx/>
              <a:buSzTx/>
              <a:buFontTx/>
              <a:buNone/>
              <a:tabLst>
                <a:tab pos="85725" algn="l"/>
              </a:tabLst>
              <a:defRPr/>
            </a:pP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图</a:t>
            </a:r>
            <a:r>
              <a:rPr kumimoji="0" lang="en-US"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6</a:t>
            </a: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  </a:t>
            </a: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离散系统动态方程的结构图</a:t>
            </a:r>
            <a:endParaRPr kumimoji="0" lang="zh-CN" altLang="zh-CN" sz="10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Tree>
    <p:extLst>
      <p:ext uri="{BB962C8B-B14F-4D97-AF65-F5344CB8AC3E}">
        <p14:creationId xmlns:p14="http://schemas.microsoft.com/office/powerpoint/2010/main" val="3955993047"/>
      </p:ext>
    </p:extLst>
  </p:cSld>
  <p:clrMapOvr>
    <a:masterClrMapping/>
  </p:clrMapOvr>
</p:sld>
</file>

<file path=ppt/slides/slide5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105850" y="1138630"/>
            <a:ext cx="5177699" cy="438582"/>
          </a:xfrm>
          <a:prstGeom prst="rect">
            <a:avLst/>
          </a:prstGeom>
        </p:spPr>
        <p:txBody>
          <a:bodyPr wrap="non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tab pos="85725" algn="l"/>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一、由高阶差分方程求系统的状态方程</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：了解</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132700" y="1547683"/>
            <a:ext cx="7571192" cy="438582"/>
          </a:xfrm>
          <a:prstGeom prst="rect">
            <a:avLst/>
          </a:prstGeom>
        </p:spPr>
        <p:txBody>
          <a:bodyPr wrap="squar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tab pos="85725" algn="l"/>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二、由系统框图或脉冲传递函数求系统的状态方程</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：了解</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矩形 5"/>
          <p:cNvSpPr/>
          <p:nvPr/>
        </p:nvSpPr>
        <p:spPr>
          <a:xfrm>
            <a:off x="181696" y="1976209"/>
            <a:ext cx="2798843" cy="438582"/>
          </a:xfrm>
          <a:prstGeom prst="rect">
            <a:avLst/>
          </a:prstGeom>
        </p:spPr>
        <p:txBody>
          <a:bodyPr wrap="none">
            <a:spAutoFit/>
          </a:bodyPr>
          <a:lstStyle/>
          <a:p>
            <a:pPr marL="229553" marR="0" lvl="0" indent="0" algn="just" defTabSz="914400" rtl="0" eaLnBrk="1" fontAlgn="auto" latinLnBrk="0" hangingPunct="1">
              <a:lnSpc>
                <a:spcPct val="125000"/>
              </a:lnSpc>
              <a:spcBef>
                <a:spcPts val="0"/>
              </a:spcBef>
              <a:spcAft>
                <a:spcPts val="0"/>
              </a:spcAft>
              <a:buClrTx/>
              <a:buSzTx/>
              <a:buFontTx/>
              <a:buNone/>
              <a:tabLst>
                <a:tab pos="85725" algn="l"/>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三</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离散状态方程的求解</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7" name="矩形 6"/>
          <p:cNvSpPr/>
          <p:nvPr/>
        </p:nvSpPr>
        <p:spPr>
          <a:xfrm>
            <a:off x="358328" y="2372046"/>
            <a:ext cx="2858155" cy="438582"/>
          </a:xfrm>
          <a:prstGeom prst="rect">
            <a:avLst/>
          </a:prstGeom>
        </p:spPr>
        <p:txBody>
          <a:bodyPr wrap="non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tab pos="85725" algn="l"/>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1</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、递推法（时域法）：</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8" name="矩形 7"/>
          <p:cNvSpPr/>
          <p:nvPr/>
        </p:nvSpPr>
        <p:spPr>
          <a:xfrm>
            <a:off x="536206" y="2747787"/>
            <a:ext cx="5182656" cy="438582"/>
          </a:xfrm>
          <a:prstGeom prst="rect">
            <a:avLst/>
          </a:prstGeom>
        </p:spPr>
        <p:txBody>
          <a:bodyPr wrap="square">
            <a:spAutoFit/>
          </a:bodyPr>
          <a:lstStyle/>
          <a:p>
            <a:pPr marL="0" marR="0" lvl="0" indent="457200" algn="just" defTabSz="914400" rtl="0" eaLnBrk="1" fontAlgn="auto" latinLnBrk="0" hangingPunct="1">
              <a:lnSpc>
                <a:spcPct val="125000"/>
              </a:lnSpc>
              <a:spcBef>
                <a:spcPts val="0"/>
              </a:spcBef>
              <a:spcAft>
                <a:spcPts val="0"/>
              </a:spcAft>
              <a:buClrTx/>
              <a:buSzTx/>
              <a:buFontTx/>
              <a:buNone/>
              <a:tabLst>
                <a:tab pos="85725"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若</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给定，则据状态方程有：</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1233000" y="2864457"/>
          <a:ext cx="456689" cy="259202"/>
        </p:xfrm>
        <a:graphic>
          <a:graphicData uri="http://schemas.openxmlformats.org/presentationml/2006/ole">
            <mc:AlternateContent xmlns:mc="http://schemas.openxmlformats.org/markup-compatibility/2006">
              <mc:Choice xmlns:v="urn:schemas-microsoft-com:vml" Requires="v">
                <p:oleObj spid="_x0000_s462850" name="公式" r:id="rId4" imgW="355292" imgH="203024" progId="Equation.3">
                  <p:embed/>
                </p:oleObj>
              </mc:Choice>
              <mc:Fallback>
                <p:oleObj name="公式" r:id="rId4" imgW="355292" imgH="203024" progId="Equation.3">
                  <p:embed/>
                  <p:pic>
                    <p:nvPicPr>
                      <p:cNvPr id="10" name="对象 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33000" y="2864457"/>
                        <a:ext cx="456689" cy="259202"/>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1273055" y="3188852"/>
          <a:ext cx="514350" cy="250581"/>
        </p:xfrm>
        <a:graphic>
          <a:graphicData uri="http://schemas.openxmlformats.org/presentationml/2006/ole">
            <mc:AlternateContent xmlns:mc="http://schemas.openxmlformats.org/markup-compatibility/2006">
              <mc:Choice xmlns:v="urn:schemas-microsoft-com:vml" Requires="v">
                <p:oleObj spid="_x0000_s462851" name="公式" r:id="rId6" imgW="368140" imgH="177723" progId="Equation.3">
                  <p:embed/>
                </p:oleObj>
              </mc:Choice>
              <mc:Fallback>
                <p:oleObj name="公式" r:id="rId6" imgW="368140" imgH="177723" progId="Equation.3">
                  <p:embed/>
                  <p:pic>
                    <p:nvPicPr>
                      <p:cNvPr id="12" name="对象 1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273055" y="3188852"/>
                        <a:ext cx="514350" cy="250581"/>
                      </a:xfrm>
                      <a:prstGeom prst="rect">
                        <a:avLst/>
                      </a:prstGeom>
                      <a:noFill/>
                    </p:spPr>
                  </p:pic>
                </p:oleObj>
              </mc:Fallback>
            </mc:AlternateContent>
          </a:graphicData>
        </a:graphic>
      </p:graphicFrame>
      <p:sp>
        <p:nvSpPr>
          <p:cNvPr id="13" name="Rectangle 6"/>
          <p:cNvSpPr>
            <a:spLocks noChangeArrowheads="1"/>
          </p:cNvSpPr>
          <p:nvPr/>
        </p:nvSpPr>
        <p:spPr bwMode="auto">
          <a:xfrm>
            <a:off x="1977391" y="366852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2185998" y="3160619"/>
          <a:ext cx="1885346" cy="281045"/>
        </p:xfrm>
        <a:graphic>
          <a:graphicData uri="http://schemas.openxmlformats.org/presentationml/2006/ole">
            <mc:AlternateContent xmlns:mc="http://schemas.openxmlformats.org/markup-compatibility/2006">
              <mc:Choice xmlns:v="urn:schemas-microsoft-com:vml" Requires="v">
                <p:oleObj spid="_x0000_s462852" name="公式" r:id="rId8" imgW="1536700" imgH="228600" progId="Equation.3">
                  <p:embed/>
                </p:oleObj>
              </mc:Choice>
              <mc:Fallback>
                <p:oleObj name="公式" r:id="rId8" imgW="1536700" imgH="228600" progId="Equation.3">
                  <p:embed/>
                  <p:pic>
                    <p:nvPicPr>
                      <p:cNvPr id="14" name="对象 1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185998" y="3160619"/>
                        <a:ext cx="1885346" cy="281045"/>
                      </a:xfrm>
                      <a:prstGeom prst="rect">
                        <a:avLst/>
                      </a:prstGeom>
                      <a:noFill/>
                    </p:spPr>
                  </p:pic>
                </p:oleObj>
              </mc:Fallback>
            </mc:AlternateContent>
          </a:graphicData>
        </a:graphic>
      </p:graphicFrame>
      <p:sp>
        <p:nvSpPr>
          <p:cNvPr id="15" name="Rectangle 8"/>
          <p:cNvSpPr>
            <a:spLocks noChangeArrowheads="1"/>
          </p:cNvSpPr>
          <p:nvPr/>
        </p:nvSpPr>
        <p:spPr bwMode="auto">
          <a:xfrm>
            <a:off x="921455" y="401181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1247665" y="3515306"/>
          <a:ext cx="488805" cy="257981"/>
        </p:xfrm>
        <a:graphic>
          <a:graphicData uri="http://schemas.openxmlformats.org/presentationml/2006/ole">
            <mc:AlternateContent xmlns:mc="http://schemas.openxmlformats.org/markup-compatibility/2006">
              <mc:Choice xmlns:v="urn:schemas-microsoft-com:vml" Requires="v">
                <p:oleObj spid="_x0000_s462853" name="公式" r:id="rId10" imgW="342603" imgH="177646" progId="Equation.3">
                  <p:embed/>
                </p:oleObj>
              </mc:Choice>
              <mc:Fallback>
                <p:oleObj name="公式" r:id="rId10" imgW="342603" imgH="177646" progId="Equation.3">
                  <p:embed/>
                  <p:pic>
                    <p:nvPicPr>
                      <p:cNvPr id="16" name="对象 1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247665" y="3515306"/>
                        <a:ext cx="488805" cy="257981"/>
                      </a:xfrm>
                      <a:prstGeom prst="rect">
                        <a:avLst/>
                      </a:prstGeom>
                      <a:noFill/>
                    </p:spPr>
                  </p:pic>
                </p:oleObj>
              </mc:Fallback>
            </mc:AlternateContent>
          </a:graphicData>
        </a:graphic>
      </p:graphicFrame>
      <p:sp>
        <p:nvSpPr>
          <p:cNvPr id="17" name="Rectangle 10"/>
          <p:cNvSpPr>
            <a:spLocks noChangeArrowheads="1"/>
          </p:cNvSpPr>
          <p:nvPr/>
        </p:nvSpPr>
        <p:spPr bwMode="auto">
          <a:xfrm>
            <a:off x="2057401" y="391173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8" name="对象 17"/>
          <p:cNvGraphicFramePr>
            <a:graphicFrameLocks noChangeAspect="1"/>
          </p:cNvGraphicFramePr>
          <p:nvPr>
            <p:extLst/>
          </p:nvPr>
        </p:nvGraphicFramePr>
        <p:xfrm>
          <a:off x="2185998" y="3537714"/>
          <a:ext cx="4141093" cy="273791"/>
        </p:xfrm>
        <a:graphic>
          <a:graphicData uri="http://schemas.openxmlformats.org/presentationml/2006/ole">
            <mc:AlternateContent xmlns:mc="http://schemas.openxmlformats.org/markup-compatibility/2006">
              <mc:Choice xmlns:v="urn:schemas-microsoft-com:vml" Requires="v">
                <p:oleObj spid="_x0000_s462854" name="公式" r:id="rId12" imgW="3454400" imgH="228600" progId="Equation.3">
                  <p:embed/>
                </p:oleObj>
              </mc:Choice>
              <mc:Fallback>
                <p:oleObj name="公式" r:id="rId12" imgW="3454400" imgH="228600" progId="Equation.3">
                  <p:embed/>
                  <p:pic>
                    <p:nvPicPr>
                      <p:cNvPr id="18" name="对象 1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185998" y="3537714"/>
                        <a:ext cx="4141093" cy="273791"/>
                      </a:xfrm>
                      <a:prstGeom prst="rect">
                        <a:avLst/>
                      </a:prstGeom>
                      <a:noFill/>
                    </p:spPr>
                  </p:pic>
                </p:oleObj>
              </mc:Fallback>
            </mc:AlternateContent>
          </a:graphicData>
        </a:graphic>
      </p:graphicFrame>
      <p:graphicFrame>
        <p:nvGraphicFramePr>
          <p:cNvPr id="20" name="对象 19"/>
          <p:cNvGraphicFramePr>
            <a:graphicFrameLocks noChangeAspect="1"/>
          </p:cNvGraphicFramePr>
          <p:nvPr>
            <p:extLst/>
          </p:nvPr>
        </p:nvGraphicFramePr>
        <p:xfrm>
          <a:off x="1233000" y="3912909"/>
          <a:ext cx="610538" cy="203513"/>
        </p:xfrm>
        <a:graphic>
          <a:graphicData uri="http://schemas.openxmlformats.org/presentationml/2006/ole">
            <mc:AlternateContent xmlns:mc="http://schemas.openxmlformats.org/markup-compatibility/2006">
              <mc:Choice xmlns:v="urn:schemas-microsoft-com:vml" Requires="v">
                <p:oleObj spid="_x0000_s462855" name="Equation" r:id="rId14" imgW="317225" imgH="101512" progId="Equation.DSMT4">
                  <p:embed/>
                </p:oleObj>
              </mc:Choice>
              <mc:Fallback>
                <p:oleObj name="Equation" r:id="rId14" imgW="317225" imgH="101512" progId="Equation.DSMT4">
                  <p:embed/>
                  <p:pic>
                    <p:nvPicPr>
                      <p:cNvPr id="20" name="对象 19"/>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233000" y="3912909"/>
                        <a:ext cx="610538" cy="203513"/>
                      </a:xfrm>
                      <a:prstGeom prst="rect">
                        <a:avLst/>
                      </a:prstGeom>
                      <a:noFill/>
                    </p:spPr>
                  </p:pic>
                </p:oleObj>
              </mc:Fallback>
            </mc:AlternateContent>
          </a:graphicData>
        </a:graphic>
      </p:graphicFrame>
      <p:sp>
        <p:nvSpPr>
          <p:cNvPr id="21" name="Rectangle 14"/>
          <p:cNvSpPr>
            <a:spLocks noChangeArrowheads="1"/>
          </p:cNvSpPr>
          <p:nvPr/>
        </p:nvSpPr>
        <p:spPr bwMode="auto">
          <a:xfrm>
            <a:off x="684699" y="469639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2" name="对象 21"/>
          <p:cNvGraphicFramePr>
            <a:graphicFrameLocks noChangeAspect="1"/>
          </p:cNvGraphicFramePr>
          <p:nvPr>
            <p:extLst/>
          </p:nvPr>
        </p:nvGraphicFramePr>
        <p:xfrm>
          <a:off x="1233000" y="4175781"/>
          <a:ext cx="686902" cy="221206"/>
        </p:xfrm>
        <a:graphic>
          <a:graphicData uri="http://schemas.openxmlformats.org/presentationml/2006/ole">
            <mc:AlternateContent xmlns:mc="http://schemas.openxmlformats.org/markup-compatibility/2006">
              <mc:Choice xmlns:v="urn:schemas-microsoft-com:vml" Requires="v">
                <p:oleObj spid="_x0000_s462856" name="公式" r:id="rId16" imgW="558558" imgH="177723" progId="Equation.3">
                  <p:embed/>
                </p:oleObj>
              </mc:Choice>
              <mc:Fallback>
                <p:oleObj name="公式" r:id="rId16" imgW="558558" imgH="177723" progId="Equation.3">
                  <p:embed/>
                  <p:pic>
                    <p:nvPicPr>
                      <p:cNvPr id="22" name="对象 2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233000" y="4175781"/>
                        <a:ext cx="686902" cy="221206"/>
                      </a:xfrm>
                      <a:prstGeom prst="rect">
                        <a:avLst/>
                      </a:prstGeom>
                      <a:noFill/>
                    </p:spPr>
                  </p:pic>
                </p:oleObj>
              </mc:Fallback>
            </mc:AlternateContent>
          </a:graphicData>
        </a:graphic>
      </p:graphicFrame>
      <p:sp>
        <p:nvSpPr>
          <p:cNvPr id="23" name="Rectangle 16"/>
          <p:cNvSpPr>
            <a:spLocks noChangeArrowheads="1"/>
          </p:cNvSpPr>
          <p:nvPr/>
        </p:nvSpPr>
        <p:spPr bwMode="auto">
          <a:xfrm>
            <a:off x="2195364" y="481815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4" name="对象 23"/>
          <p:cNvGraphicFramePr>
            <a:graphicFrameLocks noChangeAspect="1"/>
          </p:cNvGraphicFramePr>
          <p:nvPr>
            <p:extLst/>
          </p:nvPr>
        </p:nvGraphicFramePr>
        <p:xfrm>
          <a:off x="2213979" y="4052822"/>
          <a:ext cx="4416551" cy="522866"/>
        </p:xfrm>
        <a:graphic>
          <a:graphicData uri="http://schemas.openxmlformats.org/presentationml/2006/ole">
            <mc:AlternateContent xmlns:mc="http://schemas.openxmlformats.org/markup-compatibility/2006">
              <mc:Choice xmlns:v="urn:schemas-microsoft-com:vml" Requires="v">
                <p:oleObj spid="_x0000_s462857" name="公式" r:id="rId18" imgW="3784600" imgH="444500" progId="Equation.3">
                  <p:embed/>
                </p:oleObj>
              </mc:Choice>
              <mc:Fallback>
                <p:oleObj name="公式" r:id="rId18" imgW="3784600" imgH="444500" progId="Equation.3">
                  <p:embed/>
                  <p:pic>
                    <p:nvPicPr>
                      <p:cNvPr id="24" name="对象 2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2213979" y="4052822"/>
                        <a:ext cx="4416551" cy="522866"/>
                      </a:xfrm>
                      <a:prstGeom prst="rect">
                        <a:avLst/>
                      </a:prstGeom>
                      <a:noFill/>
                    </p:spPr>
                  </p:pic>
                </p:oleObj>
              </mc:Fallback>
            </mc:AlternateContent>
          </a:graphicData>
        </a:graphic>
      </p:graphicFrame>
      <p:sp>
        <p:nvSpPr>
          <p:cNvPr id="25" name="矩形 24"/>
          <p:cNvSpPr/>
          <p:nvPr/>
        </p:nvSpPr>
        <p:spPr>
          <a:xfrm>
            <a:off x="536206" y="4558423"/>
            <a:ext cx="6473666" cy="438582"/>
          </a:xfrm>
          <a:prstGeom prst="rect">
            <a:avLst/>
          </a:prstGeom>
        </p:spPr>
        <p:txBody>
          <a:bodyPr wrap="square">
            <a:spAutoFit/>
          </a:bodyPr>
          <a:lstStyle/>
          <a:p>
            <a:pPr marL="100013" marR="0" lvl="0" indent="228600" algn="l" defTabSz="914400" rtl="0" eaLnBrk="1" fontAlgn="auto" latinLnBrk="0" hangingPunct="1">
              <a:lnSpc>
                <a:spcPct val="125000"/>
              </a:lnSpc>
              <a:spcBef>
                <a:spcPts val="0"/>
              </a:spcBef>
              <a:spcAft>
                <a:spcPts val="0"/>
              </a:spcAft>
              <a:buClrTx/>
              <a:buSzTx/>
              <a:buFontTx/>
              <a:buNone/>
              <a:tabLst>
                <a:tab pos="85725" algn="l"/>
                <a:tab pos="342900" algn="l"/>
                <a:tab pos="514350" algn="l"/>
                <a:tab pos="685800"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递推法适合计算机求解，但所得结果不是封闭形式的。</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6" name="矩形 25"/>
          <p:cNvSpPr/>
          <p:nvPr/>
        </p:nvSpPr>
        <p:spPr>
          <a:xfrm>
            <a:off x="7703891" y="4052821"/>
            <a:ext cx="1184940" cy="438582"/>
          </a:xfrm>
          <a:prstGeom prst="rect">
            <a:avLst/>
          </a:prstGeom>
        </p:spPr>
        <p:txBody>
          <a:bodyPr wrap="none">
            <a:spAutoFit/>
          </a:bodyPr>
          <a:lstStyle/>
          <a:p>
            <a:pPr marL="0" marR="0" lvl="0" indent="228600" algn="l" defTabSz="914400" rtl="0" eaLnBrk="1" fontAlgn="auto" latinLnBrk="0" hangingPunct="1">
              <a:lnSpc>
                <a:spcPct val="125000"/>
              </a:lnSpc>
              <a:spcBef>
                <a:spcPts val="0"/>
              </a:spcBef>
              <a:spcAft>
                <a:spcPts val="0"/>
              </a:spcAft>
              <a:buClrTx/>
              <a:buSzTx/>
              <a:buFontTx/>
              <a:buNone/>
              <a:tabLst>
                <a:tab pos="85725" algn="l"/>
                <a:tab pos="342900" algn="l"/>
                <a:tab pos="514350" algn="l"/>
                <a:tab pos="685800"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6-1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采样系统的状态空间问题</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8C9B5AB-0F14-480F-AF4C-FF2F87F63A14}"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559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6516178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
                                            <p:txEl>
                                              <p:pRg st="0" end="0"/>
                                            </p:txEl>
                                          </p:spTgt>
                                        </p:tgtEl>
                                        <p:attrNameLst>
                                          <p:attrName>style.visibility</p:attrName>
                                        </p:attrNameLst>
                                      </p:cBhvr>
                                      <p:to>
                                        <p:strVal val="visible"/>
                                      </p:to>
                                    </p:set>
                                    <p:animEffect transition="in" filter="fade">
                                      <p:cBhvr>
                                        <p:cTn id="12" dur="500"/>
                                        <p:tgtEl>
                                          <p:spTgt spid="6">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8"/>
                                        </p:tgtEl>
                                        <p:attrNameLst>
                                          <p:attrName>style.visibility</p:attrName>
                                        </p:attrNameLst>
                                      </p:cBhvr>
                                      <p:to>
                                        <p:strVal val="visible"/>
                                      </p:to>
                                    </p:set>
                                    <p:animEffect transition="in" filter="fade">
                                      <p:cBhvr>
                                        <p:cTn id="25" dur="500"/>
                                        <p:tgtEl>
                                          <p:spTgt spid="8"/>
                                        </p:tgtEl>
                                      </p:cBhvr>
                                    </p:animEffect>
                                  </p:childTnLst>
                                </p:cTn>
                              </p:par>
                              <p:par>
                                <p:cTn id="26" presetID="10" presetClass="entr" presetSubtype="0" fill="hold" nodeType="withEffect">
                                  <p:stCondLst>
                                    <p:cond delay="0"/>
                                  </p:stCondLst>
                                  <p:childTnLst>
                                    <p:set>
                                      <p:cBhvr>
                                        <p:cTn id="27" dur="1" fill="hold">
                                          <p:stCondLst>
                                            <p:cond delay="0"/>
                                          </p:stCondLst>
                                        </p:cTn>
                                        <p:tgtEl>
                                          <p:spTgt spid="12"/>
                                        </p:tgtEl>
                                        <p:attrNameLst>
                                          <p:attrName>style.visibility</p:attrName>
                                        </p:attrNameLst>
                                      </p:cBhvr>
                                      <p:to>
                                        <p:strVal val="visible"/>
                                      </p:to>
                                    </p:set>
                                    <p:animEffect transition="in" filter="fade">
                                      <p:cBhvr>
                                        <p:cTn id="28" dur="500"/>
                                        <p:tgtEl>
                                          <p:spTgt spid="12"/>
                                        </p:tgtEl>
                                      </p:cBhvr>
                                    </p:animEffect>
                                  </p:childTnLst>
                                </p:cTn>
                              </p:par>
                              <p:par>
                                <p:cTn id="29" presetID="10" presetClass="entr" presetSubtype="0" fill="hold" nodeType="withEffect">
                                  <p:stCondLst>
                                    <p:cond delay="0"/>
                                  </p:stCondLst>
                                  <p:childTnLst>
                                    <p:set>
                                      <p:cBhvr>
                                        <p:cTn id="30" dur="1" fill="hold">
                                          <p:stCondLst>
                                            <p:cond delay="0"/>
                                          </p:stCondLst>
                                        </p:cTn>
                                        <p:tgtEl>
                                          <p:spTgt spid="14"/>
                                        </p:tgtEl>
                                        <p:attrNameLst>
                                          <p:attrName>style.visibility</p:attrName>
                                        </p:attrNameLst>
                                      </p:cBhvr>
                                      <p:to>
                                        <p:strVal val="visible"/>
                                      </p:to>
                                    </p:set>
                                    <p:animEffect transition="in" filter="fade">
                                      <p:cBhvr>
                                        <p:cTn id="31" dur="500"/>
                                        <p:tgtEl>
                                          <p:spTgt spid="14"/>
                                        </p:tgtEl>
                                      </p:cBhvr>
                                    </p:animEffect>
                                  </p:childTnLst>
                                </p:cTn>
                              </p:par>
                              <p:par>
                                <p:cTn id="32" presetID="10" presetClass="entr" presetSubtype="0" fill="hold" nodeType="withEffect">
                                  <p:stCondLst>
                                    <p:cond delay="0"/>
                                  </p:stCondLst>
                                  <p:childTnLst>
                                    <p:set>
                                      <p:cBhvr>
                                        <p:cTn id="33" dur="1" fill="hold">
                                          <p:stCondLst>
                                            <p:cond delay="0"/>
                                          </p:stCondLst>
                                        </p:cTn>
                                        <p:tgtEl>
                                          <p:spTgt spid="16"/>
                                        </p:tgtEl>
                                        <p:attrNameLst>
                                          <p:attrName>style.visibility</p:attrName>
                                        </p:attrNameLst>
                                      </p:cBhvr>
                                      <p:to>
                                        <p:strVal val="visible"/>
                                      </p:to>
                                    </p:set>
                                    <p:animEffect transition="in" filter="fade">
                                      <p:cBhvr>
                                        <p:cTn id="34" dur="500"/>
                                        <p:tgtEl>
                                          <p:spTgt spid="16"/>
                                        </p:tgtEl>
                                      </p:cBhvr>
                                    </p:animEffect>
                                  </p:childTnLst>
                                </p:cTn>
                              </p:par>
                              <p:par>
                                <p:cTn id="35" presetID="10" presetClass="entr" presetSubtype="0" fill="hold" nodeType="withEffect">
                                  <p:stCondLst>
                                    <p:cond delay="0"/>
                                  </p:stCondLst>
                                  <p:childTnLst>
                                    <p:set>
                                      <p:cBhvr>
                                        <p:cTn id="36" dur="1" fill="hold">
                                          <p:stCondLst>
                                            <p:cond delay="0"/>
                                          </p:stCondLst>
                                        </p:cTn>
                                        <p:tgtEl>
                                          <p:spTgt spid="18"/>
                                        </p:tgtEl>
                                        <p:attrNameLst>
                                          <p:attrName>style.visibility</p:attrName>
                                        </p:attrNameLst>
                                      </p:cBhvr>
                                      <p:to>
                                        <p:strVal val="visible"/>
                                      </p:to>
                                    </p:set>
                                    <p:animEffect transition="in" filter="fade">
                                      <p:cBhvr>
                                        <p:cTn id="37" dur="500"/>
                                        <p:tgtEl>
                                          <p:spTgt spid="18"/>
                                        </p:tgtEl>
                                      </p:cBhvr>
                                    </p:animEffect>
                                  </p:childTnLst>
                                </p:cTn>
                              </p:par>
                              <p:par>
                                <p:cTn id="38" presetID="10" presetClass="entr" presetSubtype="0" fill="hold" nodeType="withEffect">
                                  <p:stCondLst>
                                    <p:cond delay="0"/>
                                  </p:stCondLst>
                                  <p:childTnLst>
                                    <p:set>
                                      <p:cBhvr>
                                        <p:cTn id="39" dur="1" fill="hold">
                                          <p:stCondLst>
                                            <p:cond delay="0"/>
                                          </p:stCondLst>
                                        </p:cTn>
                                        <p:tgtEl>
                                          <p:spTgt spid="20"/>
                                        </p:tgtEl>
                                        <p:attrNameLst>
                                          <p:attrName>style.visibility</p:attrName>
                                        </p:attrNameLst>
                                      </p:cBhvr>
                                      <p:to>
                                        <p:strVal val="visible"/>
                                      </p:to>
                                    </p:set>
                                    <p:animEffect transition="in" filter="fade">
                                      <p:cBhvr>
                                        <p:cTn id="40" dur="500"/>
                                        <p:tgtEl>
                                          <p:spTgt spid="20"/>
                                        </p:tgtEl>
                                      </p:cBhvr>
                                    </p:animEffect>
                                  </p:childTnLst>
                                </p:cTn>
                              </p:par>
                              <p:par>
                                <p:cTn id="41" presetID="10" presetClass="entr" presetSubtype="0" fill="hold" nodeType="withEffect">
                                  <p:stCondLst>
                                    <p:cond delay="0"/>
                                  </p:stCondLst>
                                  <p:childTnLst>
                                    <p:set>
                                      <p:cBhvr>
                                        <p:cTn id="42" dur="1" fill="hold">
                                          <p:stCondLst>
                                            <p:cond delay="0"/>
                                          </p:stCondLst>
                                        </p:cTn>
                                        <p:tgtEl>
                                          <p:spTgt spid="22"/>
                                        </p:tgtEl>
                                        <p:attrNameLst>
                                          <p:attrName>style.visibility</p:attrName>
                                        </p:attrNameLst>
                                      </p:cBhvr>
                                      <p:to>
                                        <p:strVal val="visible"/>
                                      </p:to>
                                    </p:set>
                                    <p:animEffect transition="in" filter="fade">
                                      <p:cBhvr>
                                        <p:cTn id="43" dur="500"/>
                                        <p:tgtEl>
                                          <p:spTgt spid="22"/>
                                        </p:tgtEl>
                                      </p:cBhvr>
                                    </p:animEffect>
                                  </p:childTnLst>
                                </p:cTn>
                              </p:par>
                              <p:par>
                                <p:cTn id="44" presetID="10" presetClass="entr" presetSubtype="0" fill="hold" nodeType="withEffect">
                                  <p:stCondLst>
                                    <p:cond delay="0"/>
                                  </p:stCondLst>
                                  <p:childTnLst>
                                    <p:set>
                                      <p:cBhvr>
                                        <p:cTn id="45" dur="1" fill="hold">
                                          <p:stCondLst>
                                            <p:cond delay="0"/>
                                          </p:stCondLst>
                                        </p:cTn>
                                        <p:tgtEl>
                                          <p:spTgt spid="24"/>
                                        </p:tgtEl>
                                        <p:attrNameLst>
                                          <p:attrName>style.visibility</p:attrName>
                                        </p:attrNameLst>
                                      </p:cBhvr>
                                      <p:to>
                                        <p:strVal val="visible"/>
                                      </p:to>
                                    </p:set>
                                    <p:animEffect transition="in" filter="fade">
                                      <p:cBhvr>
                                        <p:cTn id="46" dur="500"/>
                                        <p:tgtEl>
                                          <p:spTgt spid="24"/>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26"/>
                                        </p:tgtEl>
                                        <p:attrNameLst>
                                          <p:attrName>style.visibility</p:attrName>
                                        </p:attrNameLst>
                                      </p:cBhvr>
                                      <p:to>
                                        <p:strVal val="visible"/>
                                      </p:to>
                                    </p:set>
                                    <p:animEffect transition="in" filter="fade">
                                      <p:cBhvr>
                                        <p:cTn id="49" dur="500"/>
                                        <p:tgtEl>
                                          <p:spTgt spid="26"/>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25"/>
                                        </p:tgtEl>
                                        <p:attrNameLst>
                                          <p:attrName>style.visibility</p:attrName>
                                        </p:attrNameLst>
                                      </p:cBhvr>
                                      <p:to>
                                        <p:strVal val="visible"/>
                                      </p:to>
                                    </p:set>
                                    <p:animEffect transition="in" filter="fade">
                                      <p:cBhvr>
                                        <p:cTn id="52"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7" grpId="0"/>
      <p:bldP spid="8" grpId="0"/>
      <p:bldP spid="25" grpId="0"/>
      <p:bldP spid="26" grpId="0"/>
    </p:bldLst>
  </p:timing>
</p:sld>
</file>

<file path=ppt/slides/slide5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矩形 6"/>
          <p:cNvSpPr/>
          <p:nvPr/>
        </p:nvSpPr>
        <p:spPr>
          <a:xfrm>
            <a:off x="137779" y="1134677"/>
            <a:ext cx="1617430" cy="438582"/>
          </a:xfrm>
          <a:prstGeom prst="rect">
            <a:avLst/>
          </a:prstGeom>
        </p:spPr>
        <p:txBody>
          <a:bodyPr wrap="non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tab pos="85725" algn="l"/>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2</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Z</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变换法</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8" name="矩形 7"/>
          <p:cNvSpPr/>
          <p:nvPr/>
        </p:nvSpPr>
        <p:spPr>
          <a:xfrm>
            <a:off x="456967" y="1514926"/>
            <a:ext cx="3788217" cy="438582"/>
          </a:xfrm>
          <a:prstGeom prst="rect">
            <a:avLst/>
          </a:prstGeom>
        </p:spPr>
        <p:txBody>
          <a:bodyPr wrap="none">
            <a:spAutoFit/>
          </a:bodyPr>
          <a:lstStyle/>
          <a:p>
            <a:pPr marL="0" marR="0" lvl="0" indent="457200" algn="just" defTabSz="914400" rtl="0" eaLnBrk="1" fontAlgn="auto" latinLnBrk="0" hangingPunct="1">
              <a:lnSpc>
                <a:spcPct val="125000"/>
              </a:lnSpc>
              <a:spcBef>
                <a:spcPts val="0"/>
              </a:spcBef>
              <a:spcAft>
                <a:spcPts val="0"/>
              </a:spcAft>
              <a:buClrTx/>
              <a:buSzTx/>
              <a:buFontTx/>
              <a:buNone/>
              <a:tabLst>
                <a:tab pos="85725"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对状态方程两边求</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Z</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变换，得：</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9" name="Rectangle 5"/>
          <p:cNvSpPr>
            <a:spLocks noChangeArrowheads="1"/>
          </p:cNvSpPr>
          <p:nvPr/>
        </p:nvSpPr>
        <p:spPr bwMode="auto">
          <a:xfrm>
            <a:off x="2983231" y="218877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2563962" y="2044006"/>
          <a:ext cx="3315877" cy="356866"/>
        </p:xfrm>
        <a:graphic>
          <a:graphicData uri="http://schemas.openxmlformats.org/presentationml/2006/ole">
            <mc:AlternateContent xmlns:mc="http://schemas.openxmlformats.org/markup-compatibility/2006">
              <mc:Choice xmlns:v="urn:schemas-microsoft-com:vml" Requires="v">
                <p:oleObj spid="_x0000_s463874" name="公式" r:id="rId3" imgW="2120900" imgH="228600" progId="Equation.3">
                  <p:embed/>
                </p:oleObj>
              </mc:Choice>
              <mc:Fallback>
                <p:oleObj name="公式" r:id="rId3" imgW="2120900" imgH="228600" progId="Equation.3">
                  <p:embed/>
                  <p:pic>
                    <p:nvPicPr>
                      <p:cNvPr id="10" name="对象 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63962" y="2044006"/>
                        <a:ext cx="3315877" cy="356866"/>
                      </a:xfrm>
                      <a:prstGeom prst="rect">
                        <a:avLst/>
                      </a:prstGeom>
                      <a:noFill/>
                    </p:spPr>
                  </p:pic>
                </p:oleObj>
              </mc:Fallback>
            </mc:AlternateContent>
          </a:graphicData>
        </a:graphic>
      </p:graphicFrame>
      <p:sp>
        <p:nvSpPr>
          <p:cNvPr id="11" name="Rectangle 7"/>
          <p:cNvSpPr>
            <a:spLocks noChangeArrowheads="1"/>
          </p:cNvSpPr>
          <p:nvPr/>
        </p:nvSpPr>
        <p:spPr bwMode="auto">
          <a:xfrm>
            <a:off x="2854643" y="253612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2493899" y="2411646"/>
          <a:ext cx="3456001" cy="344166"/>
        </p:xfrm>
        <a:graphic>
          <a:graphicData uri="http://schemas.openxmlformats.org/presentationml/2006/ole">
            <mc:AlternateContent xmlns:mc="http://schemas.openxmlformats.org/markup-compatibility/2006">
              <mc:Choice xmlns:v="urn:schemas-microsoft-com:vml" Requires="v">
                <p:oleObj spid="_x0000_s463875" name="公式" r:id="rId5" imgW="2298700" imgH="228600" progId="Equation.3">
                  <p:embed/>
                </p:oleObj>
              </mc:Choice>
              <mc:Fallback>
                <p:oleObj name="公式" r:id="rId5" imgW="2298700" imgH="228600" progId="Equation.3">
                  <p:embed/>
                  <p:pic>
                    <p:nvPicPr>
                      <p:cNvPr id="12" name="对象 1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493899" y="2411646"/>
                        <a:ext cx="3456001" cy="344166"/>
                      </a:xfrm>
                      <a:prstGeom prst="rect">
                        <a:avLst/>
                      </a:prstGeom>
                      <a:noFill/>
                    </p:spPr>
                  </p:pic>
                </p:oleObj>
              </mc:Fallback>
            </mc:AlternateContent>
          </a:graphicData>
        </a:graphic>
      </p:graphicFrame>
      <p:sp>
        <p:nvSpPr>
          <p:cNvPr id="13" name="矩形 12"/>
          <p:cNvSpPr/>
          <p:nvPr/>
        </p:nvSpPr>
        <p:spPr>
          <a:xfrm>
            <a:off x="542177" y="2720057"/>
            <a:ext cx="2377574" cy="438582"/>
          </a:xfrm>
          <a:prstGeom prst="rect">
            <a:avLst/>
          </a:prstGeom>
        </p:spPr>
        <p:txBody>
          <a:bodyPr wrap="none">
            <a:spAutoFit/>
          </a:bodyPr>
          <a:lstStyle/>
          <a:p>
            <a:pPr marL="0" marR="0" lvl="0" indent="457200" algn="just" defTabSz="914400" rtl="0" eaLnBrk="1" fontAlgn="auto" latinLnBrk="0" hangingPunct="1">
              <a:lnSpc>
                <a:spcPct val="125000"/>
              </a:lnSpc>
              <a:spcBef>
                <a:spcPts val="0"/>
              </a:spcBef>
              <a:spcAft>
                <a:spcPts val="0"/>
              </a:spcAft>
              <a:buClrTx/>
              <a:buSzTx/>
              <a:buFontTx/>
              <a:buNone/>
              <a:tabLst>
                <a:tab pos="85725"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取</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变换，得：</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4" name="Rectangle 9"/>
          <p:cNvSpPr>
            <a:spLocks noChangeArrowheads="1"/>
          </p:cNvSpPr>
          <p:nvPr/>
        </p:nvSpPr>
        <p:spPr bwMode="auto">
          <a:xfrm>
            <a:off x="811531" y="330193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5" name="对象 14"/>
          <p:cNvGraphicFramePr>
            <a:graphicFrameLocks noChangeAspect="1"/>
          </p:cNvGraphicFramePr>
          <p:nvPr>
            <p:extLst/>
          </p:nvPr>
        </p:nvGraphicFramePr>
        <p:xfrm>
          <a:off x="1303261" y="2800255"/>
          <a:ext cx="342900" cy="254000"/>
        </p:xfrm>
        <a:graphic>
          <a:graphicData uri="http://schemas.openxmlformats.org/presentationml/2006/ole">
            <mc:AlternateContent xmlns:mc="http://schemas.openxmlformats.org/markup-compatibility/2006">
              <mc:Choice xmlns:v="urn:schemas-microsoft-com:vml" Requires="v">
                <p:oleObj spid="_x0000_s463876" name="公式" r:id="rId7" imgW="253890" imgH="190417" progId="Equation.3">
                  <p:embed/>
                </p:oleObj>
              </mc:Choice>
              <mc:Fallback>
                <p:oleObj name="公式" r:id="rId7" imgW="253890" imgH="190417" progId="Equation.3">
                  <p:embed/>
                  <p:pic>
                    <p:nvPicPr>
                      <p:cNvPr id="15" name="对象 1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03261" y="2800255"/>
                        <a:ext cx="342900" cy="254000"/>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1957940" y="3258145"/>
          <a:ext cx="5080763" cy="335918"/>
        </p:xfrm>
        <a:graphic>
          <a:graphicData uri="http://schemas.openxmlformats.org/presentationml/2006/ole">
            <mc:AlternateContent xmlns:mc="http://schemas.openxmlformats.org/markup-compatibility/2006">
              <mc:Choice xmlns:v="urn:schemas-microsoft-com:vml" Requires="v">
                <p:oleObj spid="_x0000_s463877" name="公式" r:id="rId9" imgW="3454400" imgH="228600" progId="Equation.3">
                  <p:embed/>
                </p:oleObj>
              </mc:Choice>
              <mc:Fallback>
                <p:oleObj name="公式" r:id="rId9" imgW="3454400" imgH="228600" progId="Equation.3">
                  <p:embed/>
                  <p:pic>
                    <p:nvPicPr>
                      <p:cNvPr id="17" name="对象 1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957940" y="3258145"/>
                        <a:ext cx="5080763" cy="335918"/>
                      </a:xfrm>
                      <a:prstGeom prst="rect">
                        <a:avLst/>
                      </a:prstGeom>
                      <a:noFill/>
                    </p:spPr>
                  </p:pic>
                </p:oleObj>
              </mc:Fallback>
            </mc:AlternateContent>
          </a:graphicData>
        </a:graphic>
      </p:graphicFrame>
      <p:sp>
        <p:nvSpPr>
          <p:cNvPr id="18" name="矩形 17"/>
          <p:cNvSpPr/>
          <p:nvPr/>
        </p:nvSpPr>
        <p:spPr>
          <a:xfrm>
            <a:off x="7509064" y="3235978"/>
            <a:ext cx="1184940" cy="438582"/>
          </a:xfrm>
          <a:prstGeom prst="rect">
            <a:avLst/>
          </a:prstGeom>
        </p:spPr>
        <p:txBody>
          <a:bodyPr wrap="none">
            <a:spAutoFit/>
          </a:bodyPr>
          <a:lstStyle/>
          <a:p>
            <a:pPr marL="0" marR="0" lvl="0" indent="228600" algn="r" defTabSz="914400" rtl="0" eaLnBrk="1" fontAlgn="auto" latinLnBrk="0" hangingPunct="1">
              <a:lnSpc>
                <a:spcPct val="125000"/>
              </a:lnSpc>
              <a:spcBef>
                <a:spcPts val="0"/>
              </a:spcBef>
              <a:spcAft>
                <a:spcPts val="0"/>
              </a:spcAft>
              <a:buClrTx/>
              <a:buSzTx/>
              <a:buFontTx/>
              <a:buNone/>
              <a:tabLst>
                <a:tab pos="85725"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6-2</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9" name="矩形 18"/>
          <p:cNvSpPr/>
          <p:nvPr/>
        </p:nvSpPr>
        <p:spPr>
          <a:xfrm>
            <a:off x="457168" y="3721876"/>
            <a:ext cx="3108543" cy="438582"/>
          </a:xfrm>
          <a:prstGeom prst="rect">
            <a:avLst/>
          </a:prstGeom>
        </p:spPr>
        <p:txBody>
          <a:bodyPr wrap="none">
            <a:spAutoFit/>
          </a:bodyPr>
          <a:lstStyle/>
          <a:p>
            <a:pPr marL="0" marR="0" lvl="0" indent="457200" algn="just" defTabSz="914400" rtl="0" eaLnBrk="1" fontAlgn="auto" latinLnBrk="0" hangingPunct="1">
              <a:lnSpc>
                <a:spcPct val="125000"/>
              </a:lnSpc>
              <a:spcBef>
                <a:spcPts val="0"/>
              </a:spcBef>
              <a:spcAft>
                <a:spcPts val="0"/>
              </a:spcAft>
              <a:buClrTx/>
              <a:buSzTx/>
              <a:buFontTx/>
              <a:buNone/>
              <a:tabLst>
                <a:tab pos="85725"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由（</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6-1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6-2</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）得：</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21" name="对象 20"/>
          <p:cNvGraphicFramePr>
            <a:graphicFrameLocks noChangeAspect="1"/>
          </p:cNvGraphicFramePr>
          <p:nvPr>
            <p:extLst/>
          </p:nvPr>
        </p:nvGraphicFramePr>
        <p:xfrm>
          <a:off x="2983230" y="4253488"/>
          <a:ext cx="2132306" cy="325958"/>
        </p:xfrm>
        <a:graphic>
          <a:graphicData uri="http://schemas.openxmlformats.org/presentationml/2006/ole">
            <mc:AlternateContent xmlns:mc="http://schemas.openxmlformats.org/markup-compatibility/2006">
              <mc:Choice xmlns:v="urn:schemas-microsoft-com:vml" Requires="v">
                <p:oleObj spid="_x0000_s463878" name="公式" r:id="rId11" imgW="1498600" imgH="228600" progId="Equation.3">
                  <p:embed/>
                </p:oleObj>
              </mc:Choice>
              <mc:Fallback>
                <p:oleObj name="公式" r:id="rId11" imgW="1498600" imgH="228600" progId="Equation.3">
                  <p:embed/>
                  <p:pic>
                    <p:nvPicPr>
                      <p:cNvPr id="21" name="对象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983230" y="4253488"/>
                        <a:ext cx="2132306" cy="325958"/>
                      </a:xfrm>
                      <a:prstGeom prst="rect">
                        <a:avLst/>
                      </a:prstGeom>
                      <a:noFill/>
                    </p:spPr>
                  </p:pic>
                </p:oleObj>
              </mc:Fallback>
            </mc:AlternateContent>
          </a:graphicData>
        </a:graphic>
      </p:graphicFrame>
      <p:sp>
        <p:nvSpPr>
          <p:cNvPr id="22" name="Rectangle 15"/>
          <p:cNvSpPr>
            <a:spLocks noChangeArrowheads="1"/>
          </p:cNvSpPr>
          <p:nvPr/>
        </p:nvSpPr>
        <p:spPr bwMode="auto">
          <a:xfrm>
            <a:off x="2674621" y="497540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3" name="对象 22"/>
          <p:cNvGraphicFramePr>
            <a:graphicFrameLocks noChangeAspect="1"/>
          </p:cNvGraphicFramePr>
          <p:nvPr>
            <p:extLst/>
          </p:nvPr>
        </p:nvGraphicFramePr>
        <p:xfrm>
          <a:off x="2433643" y="4675244"/>
          <a:ext cx="3576515" cy="591888"/>
        </p:xfrm>
        <a:graphic>
          <a:graphicData uri="http://schemas.openxmlformats.org/presentationml/2006/ole">
            <mc:AlternateContent xmlns:mc="http://schemas.openxmlformats.org/markup-compatibility/2006">
              <mc:Choice xmlns:v="urn:schemas-microsoft-com:vml" Requires="v">
                <p:oleObj spid="_x0000_s463879" name="公式" r:id="rId13" imgW="2705100" imgH="444500" progId="Equation.3">
                  <p:embed/>
                </p:oleObj>
              </mc:Choice>
              <mc:Fallback>
                <p:oleObj name="公式" r:id="rId13" imgW="2705100" imgH="444500" progId="Equation.3">
                  <p:embed/>
                  <p:pic>
                    <p:nvPicPr>
                      <p:cNvPr id="23" name="对象 2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433643" y="4675244"/>
                        <a:ext cx="3576515" cy="591888"/>
                      </a:xfrm>
                      <a:prstGeom prst="rect">
                        <a:avLst/>
                      </a:prstGeom>
                      <a:noFill/>
                    </p:spPr>
                  </p:pic>
                </p:oleObj>
              </mc:Fallback>
            </mc:AlternateContent>
          </a:graphicData>
        </a:graphic>
      </p:graphicFrame>
      <p:sp>
        <p:nvSpPr>
          <p:cNvPr id="24" name="矩形 23"/>
          <p:cNvSpPr/>
          <p:nvPr/>
        </p:nvSpPr>
        <p:spPr>
          <a:xfrm>
            <a:off x="811530" y="5183306"/>
            <a:ext cx="7882474"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tab pos="85725" algn="l"/>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成为离散系统的状态转移矩阵，它表示系统从初始状态</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转移到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k</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时刻状态</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的运动特性。</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26" name="对象 25"/>
          <p:cNvGraphicFramePr>
            <a:graphicFrameLocks noChangeAspect="1"/>
          </p:cNvGraphicFramePr>
          <p:nvPr>
            <p:extLst/>
          </p:nvPr>
        </p:nvGraphicFramePr>
        <p:xfrm>
          <a:off x="1133240" y="5267132"/>
          <a:ext cx="341471" cy="252942"/>
        </p:xfrm>
        <a:graphic>
          <a:graphicData uri="http://schemas.openxmlformats.org/presentationml/2006/ole">
            <mc:AlternateContent xmlns:mc="http://schemas.openxmlformats.org/markup-compatibility/2006">
              <mc:Choice xmlns:v="urn:schemas-microsoft-com:vml" Requires="v">
                <p:oleObj spid="_x0000_s463880" name="公式" r:id="rId15" imgW="253890" imgH="190417" progId="Equation.3">
                  <p:embed/>
                </p:oleObj>
              </mc:Choice>
              <mc:Fallback>
                <p:oleObj name="公式" r:id="rId15" imgW="253890" imgH="190417" progId="Equation.3">
                  <p:embed/>
                  <p:pic>
                    <p:nvPicPr>
                      <p:cNvPr id="26" name="对象 25"/>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133240" y="5267132"/>
                        <a:ext cx="341471" cy="252942"/>
                      </a:xfrm>
                      <a:prstGeom prst="rect">
                        <a:avLst/>
                      </a:prstGeom>
                      <a:noFill/>
                    </p:spPr>
                  </p:pic>
                </p:oleObj>
              </mc:Fallback>
            </mc:AlternateContent>
          </a:graphicData>
        </a:graphic>
      </p:graphicFrame>
      <p:graphicFrame>
        <p:nvGraphicFramePr>
          <p:cNvPr id="28" name="对象 27"/>
          <p:cNvGraphicFramePr>
            <a:graphicFrameLocks noChangeAspect="1"/>
          </p:cNvGraphicFramePr>
          <p:nvPr>
            <p:extLst/>
          </p:nvPr>
        </p:nvGraphicFramePr>
        <p:xfrm>
          <a:off x="6903720" y="5286532"/>
          <a:ext cx="411480" cy="233543"/>
        </p:xfrm>
        <a:graphic>
          <a:graphicData uri="http://schemas.openxmlformats.org/presentationml/2006/ole">
            <mc:AlternateContent xmlns:mc="http://schemas.openxmlformats.org/markup-compatibility/2006">
              <mc:Choice xmlns:v="urn:schemas-microsoft-com:vml" Requires="v">
                <p:oleObj spid="_x0000_s463881" name="公式" r:id="rId17" imgW="355292" imgH="203024" progId="Equation.3">
                  <p:embed/>
                </p:oleObj>
              </mc:Choice>
              <mc:Fallback>
                <p:oleObj name="公式" r:id="rId17" imgW="355292" imgH="203024" progId="Equation.3">
                  <p:embed/>
                  <p:pic>
                    <p:nvPicPr>
                      <p:cNvPr id="28" name="对象 2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6903720" y="5286532"/>
                        <a:ext cx="411480" cy="233543"/>
                      </a:xfrm>
                      <a:prstGeom prst="rect">
                        <a:avLst/>
                      </a:prstGeom>
                      <a:noFill/>
                    </p:spPr>
                  </p:pic>
                </p:oleObj>
              </mc:Fallback>
            </mc:AlternateContent>
          </a:graphicData>
        </a:graphic>
      </p:graphicFrame>
      <p:sp>
        <p:nvSpPr>
          <p:cNvPr id="29" name="Rectangle 21"/>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30" name="对象 29"/>
          <p:cNvGraphicFramePr>
            <a:graphicFrameLocks noChangeAspect="1"/>
          </p:cNvGraphicFramePr>
          <p:nvPr>
            <p:extLst/>
          </p:nvPr>
        </p:nvGraphicFramePr>
        <p:xfrm>
          <a:off x="1303975" y="5636370"/>
          <a:ext cx="465353" cy="250574"/>
        </p:xfrm>
        <a:graphic>
          <a:graphicData uri="http://schemas.openxmlformats.org/presentationml/2006/ole">
            <mc:AlternateContent xmlns:mc="http://schemas.openxmlformats.org/markup-compatibility/2006">
              <mc:Choice xmlns:v="urn:schemas-microsoft-com:vml" Requires="v">
                <p:oleObj spid="_x0000_s463882" name="公式" r:id="rId19" imgW="368140" imgH="203112" progId="Equation.3">
                  <p:embed/>
                </p:oleObj>
              </mc:Choice>
              <mc:Fallback>
                <p:oleObj name="公式" r:id="rId19" imgW="368140" imgH="203112" progId="Equation.3">
                  <p:embed/>
                  <p:pic>
                    <p:nvPicPr>
                      <p:cNvPr id="30" name="对象 29"/>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303975" y="5636370"/>
                        <a:ext cx="465353" cy="250574"/>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采样系统的状态空间问题</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8C9B5AB-0F14-480F-AF4C-FF2F87F63A14}"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560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7203967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par>
                                <p:cTn id="11" presetID="10" presetClass="entr" presetSubtype="0" fill="hold" nodeType="withEffect">
                                  <p:stCondLst>
                                    <p:cond delay="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500"/>
                                        <p:tgtEl>
                                          <p:spTgt spid="12"/>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15"/>
                                        </p:tgtEl>
                                        <p:attrNameLst>
                                          <p:attrName>style.visibility</p:attrName>
                                        </p:attrNameLst>
                                      </p:cBhvr>
                                      <p:to>
                                        <p:strVal val="visible"/>
                                      </p:to>
                                    </p:set>
                                    <p:animEffect transition="in" filter="fade">
                                      <p:cBhvr>
                                        <p:cTn id="18" dur="500"/>
                                        <p:tgtEl>
                                          <p:spTgt spid="15"/>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fade">
                                      <p:cBhvr>
                                        <p:cTn id="21" dur="500"/>
                                        <p:tgtEl>
                                          <p:spTgt spid="13"/>
                                        </p:tgtEl>
                                      </p:cBhvr>
                                    </p:animEffect>
                                  </p:childTnLst>
                                </p:cTn>
                              </p:par>
                              <p:par>
                                <p:cTn id="22" presetID="10" presetClass="entr" presetSubtype="0" fill="hold" nodeType="withEffect">
                                  <p:stCondLst>
                                    <p:cond delay="0"/>
                                  </p:stCondLst>
                                  <p:childTnLst>
                                    <p:set>
                                      <p:cBhvr>
                                        <p:cTn id="23" dur="1" fill="hold">
                                          <p:stCondLst>
                                            <p:cond delay="0"/>
                                          </p:stCondLst>
                                        </p:cTn>
                                        <p:tgtEl>
                                          <p:spTgt spid="17"/>
                                        </p:tgtEl>
                                        <p:attrNameLst>
                                          <p:attrName>style.visibility</p:attrName>
                                        </p:attrNameLst>
                                      </p:cBhvr>
                                      <p:to>
                                        <p:strVal val="visible"/>
                                      </p:to>
                                    </p:set>
                                    <p:animEffect transition="in" filter="fade">
                                      <p:cBhvr>
                                        <p:cTn id="24" dur="500"/>
                                        <p:tgtEl>
                                          <p:spTgt spid="17"/>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fade">
                                      <p:cBhvr>
                                        <p:cTn id="32" dur="500"/>
                                        <p:tgtEl>
                                          <p:spTgt spid="19"/>
                                        </p:tgtEl>
                                      </p:cBhvr>
                                    </p:animEffect>
                                  </p:childTnLst>
                                </p:cTn>
                              </p:par>
                              <p:par>
                                <p:cTn id="33" presetID="10" presetClass="entr" presetSubtype="0" fill="hold" nodeType="withEffect">
                                  <p:stCondLst>
                                    <p:cond delay="0"/>
                                  </p:stCondLst>
                                  <p:childTnLst>
                                    <p:set>
                                      <p:cBhvr>
                                        <p:cTn id="34" dur="1" fill="hold">
                                          <p:stCondLst>
                                            <p:cond delay="0"/>
                                          </p:stCondLst>
                                        </p:cTn>
                                        <p:tgtEl>
                                          <p:spTgt spid="21"/>
                                        </p:tgtEl>
                                        <p:attrNameLst>
                                          <p:attrName>style.visibility</p:attrName>
                                        </p:attrNameLst>
                                      </p:cBhvr>
                                      <p:to>
                                        <p:strVal val="visible"/>
                                      </p:to>
                                    </p:set>
                                    <p:animEffect transition="in" filter="fade">
                                      <p:cBhvr>
                                        <p:cTn id="35" dur="500"/>
                                        <p:tgtEl>
                                          <p:spTgt spid="21"/>
                                        </p:tgtEl>
                                      </p:cBhvr>
                                    </p:animEffect>
                                  </p:childTnLst>
                                </p:cTn>
                              </p:par>
                              <p:par>
                                <p:cTn id="36" presetID="10" presetClass="entr" presetSubtype="0" fill="hold" nodeType="withEffect">
                                  <p:stCondLst>
                                    <p:cond delay="0"/>
                                  </p:stCondLst>
                                  <p:childTnLst>
                                    <p:set>
                                      <p:cBhvr>
                                        <p:cTn id="37" dur="1" fill="hold">
                                          <p:stCondLst>
                                            <p:cond delay="0"/>
                                          </p:stCondLst>
                                        </p:cTn>
                                        <p:tgtEl>
                                          <p:spTgt spid="23"/>
                                        </p:tgtEl>
                                        <p:attrNameLst>
                                          <p:attrName>style.visibility</p:attrName>
                                        </p:attrNameLst>
                                      </p:cBhvr>
                                      <p:to>
                                        <p:strVal val="visible"/>
                                      </p:to>
                                    </p:set>
                                    <p:animEffect transition="in" filter="fade">
                                      <p:cBhvr>
                                        <p:cTn id="38" dur="500"/>
                                        <p:tgtEl>
                                          <p:spTgt spid="23"/>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nodeType="clickEffect">
                                  <p:stCondLst>
                                    <p:cond delay="0"/>
                                  </p:stCondLst>
                                  <p:childTnLst>
                                    <p:set>
                                      <p:cBhvr>
                                        <p:cTn id="42" dur="1" fill="hold">
                                          <p:stCondLst>
                                            <p:cond delay="0"/>
                                          </p:stCondLst>
                                        </p:cTn>
                                        <p:tgtEl>
                                          <p:spTgt spid="26"/>
                                        </p:tgtEl>
                                        <p:attrNameLst>
                                          <p:attrName>style.visibility</p:attrName>
                                        </p:attrNameLst>
                                      </p:cBhvr>
                                      <p:to>
                                        <p:strVal val="visible"/>
                                      </p:to>
                                    </p:set>
                                    <p:animEffect transition="in" filter="fade">
                                      <p:cBhvr>
                                        <p:cTn id="43" dur="500"/>
                                        <p:tgtEl>
                                          <p:spTgt spid="26"/>
                                        </p:tgtEl>
                                      </p:cBhvr>
                                    </p:animEffect>
                                  </p:childTnLst>
                                </p:cTn>
                              </p:par>
                              <p:par>
                                <p:cTn id="44" presetID="10" presetClass="entr" presetSubtype="0" fill="hold" nodeType="withEffect">
                                  <p:stCondLst>
                                    <p:cond delay="0"/>
                                  </p:stCondLst>
                                  <p:childTnLst>
                                    <p:set>
                                      <p:cBhvr>
                                        <p:cTn id="45" dur="1" fill="hold">
                                          <p:stCondLst>
                                            <p:cond delay="0"/>
                                          </p:stCondLst>
                                        </p:cTn>
                                        <p:tgtEl>
                                          <p:spTgt spid="30"/>
                                        </p:tgtEl>
                                        <p:attrNameLst>
                                          <p:attrName>style.visibility</p:attrName>
                                        </p:attrNameLst>
                                      </p:cBhvr>
                                      <p:to>
                                        <p:strVal val="visible"/>
                                      </p:to>
                                    </p:set>
                                    <p:animEffect transition="in" filter="fade">
                                      <p:cBhvr>
                                        <p:cTn id="46" dur="500"/>
                                        <p:tgtEl>
                                          <p:spTgt spid="30"/>
                                        </p:tgtEl>
                                      </p:cBhvr>
                                    </p:animEffect>
                                  </p:childTnLst>
                                </p:cTn>
                              </p:par>
                              <p:par>
                                <p:cTn id="47" presetID="10" presetClass="entr" presetSubtype="0" fill="hold" nodeType="withEffect">
                                  <p:stCondLst>
                                    <p:cond delay="0"/>
                                  </p:stCondLst>
                                  <p:childTnLst>
                                    <p:set>
                                      <p:cBhvr>
                                        <p:cTn id="48" dur="1" fill="hold">
                                          <p:stCondLst>
                                            <p:cond delay="0"/>
                                          </p:stCondLst>
                                        </p:cTn>
                                        <p:tgtEl>
                                          <p:spTgt spid="28"/>
                                        </p:tgtEl>
                                        <p:attrNameLst>
                                          <p:attrName>style.visibility</p:attrName>
                                        </p:attrNameLst>
                                      </p:cBhvr>
                                      <p:to>
                                        <p:strVal val="visible"/>
                                      </p:to>
                                    </p:set>
                                    <p:animEffect transition="in" filter="fade">
                                      <p:cBhvr>
                                        <p:cTn id="49" dur="500"/>
                                        <p:tgtEl>
                                          <p:spTgt spid="28"/>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24"/>
                                        </p:tgtEl>
                                        <p:attrNameLst>
                                          <p:attrName>style.visibility</p:attrName>
                                        </p:attrNameLst>
                                      </p:cBhvr>
                                      <p:to>
                                        <p:strVal val="visible"/>
                                      </p:to>
                                    </p:set>
                                    <p:animEffect transition="in" filter="fade">
                                      <p:cBhvr>
                                        <p:cTn id="52"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3" grpId="0"/>
      <p:bldP spid="18" grpId="0"/>
      <p:bldP spid="19" grpId="0"/>
      <p:bldP spid="24" grpId="0"/>
    </p:bldLst>
  </p:timing>
</p:sld>
</file>

<file path=ppt/slides/slide5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30740" y="1138552"/>
            <a:ext cx="5015630"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tab pos="85725" algn="l"/>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3</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、状态转移矩阵</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的计算：</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2066687" y="1186394"/>
          <a:ext cx="400050" cy="296333"/>
        </p:xfrm>
        <a:graphic>
          <a:graphicData uri="http://schemas.openxmlformats.org/presentationml/2006/ole">
            <mc:AlternateContent xmlns:mc="http://schemas.openxmlformats.org/markup-compatibility/2006">
              <mc:Choice xmlns:v="urn:schemas-microsoft-com:vml" Requires="v">
                <p:oleObj spid="_x0000_s464898" name="公式" r:id="rId3" imgW="253890" imgH="190417" progId="Equation.3">
                  <p:embed/>
                </p:oleObj>
              </mc:Choice>
              <mc:Fallback>
                <p:oleObj name="公式" r:id="rId3" imgW="253890" imgH="190417" progId="Equation.3">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66687" y="1186394"/>
                        <a:ext cx="400050" cy="296333"/>
                      </a:xfrm>
                      <a:prstGeom prst="rect">
                        <a:avLst/>
                      </a:prstGeom>
                      <a:noFill/>
                    </p:spPr>
                  </p:pic>
                </p:oleObj>
              </mc:Fallback>
            </mc:AlternateContent>
          </a:graphicData>
        </a:graphic>
      </p:graphicFrame>
      <p:sp>
        <p:nvSpPr>
          <p:cNvPr id="7" name="矩形 6"/>
          <p:cNvSpPr/>
          <p:nvPr/>
        </p:nvSpPr>
        <p:spPr>
          <a:xfrm>
            <a:off x="993405" y="1577161"/>
            <a:ext cx="1454244"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Times New Roman" panose="02020603050405020304" pitchFamily="18" charset="0"/>
              </a:rPr>
              <a:t>①Z</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变换法：</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8" name="Rectangle 4"/>
          <p:cNvSpPr>
            <a:spLocks noChangeArrowheads="1"/>
          </p:cNvSpPr>
          <p:nvPr/>
        </p:nvSpPr>
        <p:spPr bwMode="auto">
          <a:xfrm>
            <a:off x="2649617" y="160436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2393625" y="1573339"/>
          <a:ext cx="2308052" cy="352823"/>
        </p:xfrm>
        <a:graphic>
          <a:graphicData uri="http://schemas.openxmlformats.org/presentationml/2006/ole">
            <mc:AlternateContent xmlns:mc="http://schemas.openxmlformats.org/markup-compatibility/2006">
              <mc:Choice xmlns:v="urn:schemas-microsoft-com:vml" Requires="v">
                <p:oleObj spid="_x0000_s464899" name="公式" r:id="rId5" imgW="1498600" imgH="228600" progId="Equation.3">
                  <p:embed/>
                </p:oleObj>
              </mc:Choice>
              <mc:Fallback>
                <p:oleObj name="公式" r:id="rId5" imgW="1498600" imgH="228600" progId="Equation.3">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393625" y="1573339"/>
                        <a:ext cx="2308052" cy="352823"/>
                      </a:xfrm>
                      <a:prstGeom prst="rect">
                        <a:avLst/>
                      </a:prstGeom>
                      <a:noFill/>
                    </p:spPr>
                  </p:pic>
                </p:oleObj>
              </mc:Fallback>
            </mc:AlternateContent>
          </a:graphicData>
        </a:graphic>
      </p:graphicFrame>
      <p:sp>
        <p:nvSpPr>
          <p:cNvPr id="10" name="矩形 9"/>
          <p:cNvSpPr/>
          <p:nvPr/>
        </p:nvSpPr>
        <p:spPr>
          <a:xfrm>
            <a:off x="753397" y="1945449"/>
            <a:ext cx="3494277"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tab pos="85725"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②化</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为对角阵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1" name="Rectangle 6"/>
          <p:cNvSpPr>
            <a:spLocks noChangeArrowheads="1"/>
          </p:cNvSpPr>
          <p:nvPr/>
        </p:nvSpPr>
        <p:spPr bwMode="auto">
          <a:xfrm>
            <a:off x="993406" y="219879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2" name="对象 11"/>
          <p:cNvGraphicFramePr>
            <a:graphicFrameLocks noChangeAspect="1"/>
          </p:cNvGraphicFramePr>
          <p:nvPr>
            <p:extLst/>
          </p:nvPr>
        </p:nvGraphicFramePr>
        <p:xfrm>
          <a:off x="1497117" y="1987665"/>
          <a:ext cx="298185" cy="283986"/>
        </p:xfrm>
        <a:graphic>
          <a:graphicData uri="http://schemas.openxmlformats.org/presentationml/2006/ole">
            <mc:AlternateContent xmlns:mc="http://schemas.openxmlformats.org/markup-compatibility/2006">
              <mc:Choice xmlns:v="urn:schemas-microsoft-com:vml" Requires="v">
                <p:oleObj spid="_x0000_s464900" name="公式" r:id="rId7" imgW="203112" imgH="190417" progId="Equation.3">
                  <p:embed/>
                </p:oleObj>
              </mc:Choice>
              <mc:Fallback>
                <p:oleObj name="公式" r:id="rId7" imgW="203112" imgH="190417" progId="Equation.3">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97117" y="1987665"/>
                        <a:ext cx="298185" cy="283986"/>
                      </a:xfrm>
                      <a:prstGeom prst="rect">
                        <a:avLst/>
                      </a:prstGeom>
                      <a:noFill/>
                    </p:spPr>
                  </p:pic>
                </p:oleObj>
              </mc:Fallback>
            </mc:AlternateContent>
          </a:graphicData>
        </a:graphic>
      </p:graphicFrame>
      <p:sp>
        <p:nvSpPr>
          <p:cNvPr id="13" name="Rectangle 8"/>
          <p:cNvSpPr>
            <a:spLocks noChangeArrowheads="1"/>
          </p:cNvSpPr>
          <p:nvPr/>
        </p:nvSpPr>
        <p:spPr bwMode="auto">
          <a:xfrm>
            <a:off x="3135392" y="210949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2738555" y="1987665"/>
          <a:ext cx="293609" cy="349534"/>
        </p:xfrm>
        <a:graphic>
          <a:graphicData uri="http://schemas.openxmlformats.org/presentationml/2006/ole">
            <mc:AlternateContent xmlns:mc="http://schemas.openxmlformats.org/markup-compatibility/2006">
              <mc:Choice xmlns:v="urn:schemas-microsoft-com:vml" Requires="v">
                <p:oleObj spid="_x0000_s464901" name="公式" r:id="rId9" imgW="203112" imgH="241195" progId="Equation.3">
                  <p:embed/>
                </p:oleObj>
              </mc:Choice>
              <mc:Fallback>
                <p:oleObj name="公式" r:id="rId9" imgW="203112" imgH="241195" progId="Equation.3">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38555" y="1987665"/>
                        <a:ext cx="293609" cy="349534"/>
                      </a:xfrm>
                      <a:prstGeom prst="rect">
                        <a:avLst/>
                      </a:prstGeom>
                      <a:noFill/>
                    </p:spPr>
                  </p:pic>
                </p:oleObj>
              </mc:Fallback>
            </mc:AlternateContent>
          </a:graphicData>
        </a:graphic>
      </p:graphicFrame>
      <p:sp>
        <p:nvSpPr>
          <p:cNvPr id="15" name="Rectangle 10"/>
          <p:cNvSpPr>
            <a:spLocks noChangeArrowheads="1"/>
          </p:cNvSpPr>
          <p:nvPr/>
        </p:nvSpPr>
        <p:spPr bwMode="auto">
          <a:xfrm>
            <a:off x="3135392" y="271141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3196403" y="2353682"/>
          <a:ext cx="1859655" cy="745851"/>
        </p:xfrm>
        <a:graphic>
          <a:graphicData uri="http://schemas.openxmlformats.org/presentationml/2006/ole">
            <mc:AlternateContent xmlns:mc="http://schemas.openxmlformats.org/markup-compatibility/2006">
              <mc:Choice xmlns:v="urn:schemas-microsoft-com:vml" Requires="v">
                <p:oleObj spid="_x0000_s464902" name="Equation" r:id="rId11" imgW="1778000" imgH="711200" progId="Equation.DSMT4">
                  <p:embed/>
                </p:oleObj>
              </mc:Choice>
              <mc:Fallback>
                <p:oleObj name="Equation" r:id="rId11" imgW="1778000" imgH="711200" progId="Equation.DSMT4">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96403" y="2353682"/>
                        <a:ext cx="1859655" cy="745851"/>
                      </a:xfrm>
                      <a:prstGeom prst="rect">
                        <a:avLst/>
                      </a:prstGeom>
                      <a:noFill/>
                    </p:spPr>
                  </p:pic>
                </p:oleObj>
              </mc:Fallback>
            </mc:AlternateContent>
          </a:graphicData>
        </a:graphic>
      </p:graphicFrame>
      <p:sp>
        <p:nvSpPr>
          <p:cNvPr id="17" name="矩形 16"/>
          <p:cNvSpPr/>
          <p:nvPr/>
        </p:nvSpPr>
        <p:spPr>
          <a:xfrm>
            <a:off x="753397" y="3193760"/>
            <a:ext cx="7758478" cy="78483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tab pos="85725"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其中：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的特征值</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为由特征向量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构成的线性非奇异变换矩阵。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的定义及求法与连续系统一样。则有：</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8" name="Rectangle 12"/>
          <p:cNvSpPr>
            <a:spLocks noChangeArrowheads="1"/>
          </p:cNvSpPr>
          <p:nvPr/>
        </p:nvSpPr>
        <p:spPr bwMode="auto">
          <a:xfrm>
            <a:off x="4126231" y="418817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9" name="对象 18"/>
          <p:cNvGraphicFramePr>
            <a:graphicFrameLocks noChangeAspect="1"/>
          </p:cNvGraphicFramePr>
          <p:nvPr>
            <p:extLst/>
          </p:nvPr>
        </p:nvGraphicFramePr>
        <p:xfrm>
          <a:off x="1458817" y="3239515"/>
          <a:ext cx="245771" cy="346971"/>
        </p:xfrm>
        <a:graphic>
          <a:graphicData uri="http://schemas.openxmlformats.org/presentationml/2006/ole">
            <mc:AlternateContent xmlns:mc="http://schemas.openxmlformats.org/markup-compatibility/2006">
              <mc:Choice xmlns:v="urn:schemas-microsoft-com:vml" Requires="v">
                <p:oleObj spid="_x0000_s464903" name="公式" r:id="rId13" imgW="165028" imgH="228501" progId="Equation.3">
                  <p:embed/>
                </p:oleObj>
              </mc:Choice>
              <mc:Fallback>
                <p:oleObj name="公式" r:id="rId13" imgW="165028" imgH="228501" progId="Equation.3">
                  <p:embed/>
                  <p:pic>
                    <p:nvPicPr>
                      <p:cNvPr id="19" name="对象 1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458817" y="3239515"/>
                        <a:ext cx="245771" cy="346971"/>
                      </a:xfrm>
                      <a:prstGeom prst="rect">
                        <a:avLst/>
                      </a:prstGeom>
                      <a:noFill/>
                    </p:spPr>
                  </p:pic>
                </p:oleObj>
              </mc:Fallback>
            </mc:AlternateContent>
          </a:graphicData>
        </a:graphic>
      </p:graphicFrame>
      <p:sp>
        <p:nvSpPr>
          <p:cNvPr id="20" name="Rectangle 14"/>
          <p:cNvSpPr>
            <a:spLocks noChangeArrowheads="1"/>
          </p:cNvSpPr>
          <p:nvPr/>
        </p:nvSpPr>
        <p:spPr bwMode="auto">
          <a:xfrm>
            <a:off x="4743451" y="421675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1" name="对象 20"/>
          <p:cNvGraphicFramePr>
            <a:graphicFrameLocks noChangeAspect="1"/>
          </p:cNvGraphicFramePr>
          <p:nvPr>
            <p:extLst/>
          </p:nvPr>
        </p:nvGraphicFramePr>
        <p:xfrm>
          <a:off x="1951960" y="3224300"/>
          <a:ext cx="312608" cy="297722"/>
        </p:xfrm>
        <a:graphic>
          <a:graphicData uri="http://schemas.openxmlformats.org/presentationml/2006/ole">
            <mc:AlternateContent xmlns:mc="http://schemas.openxmlformats.org/markup-compatibility/2006">
              <mc:Choice xmlns:v="urn:schemas-microsoft-com:vml" Requires="v">
                <p:oleObj spid="_x0000_s464904" name="公式" r:id="rId15" imgW="203112" imgH="190417" progId="Equation.3">
                  <p:embed/>
                </p:oleObj>
              </mc:Choice>
              <mc:Fallback>
                <p:oleObj name="公式" r:id="rId15" imgW="203112" imgH="190417" progId="Equation.3">
                  <p:embed/>
                  <p:pic>
                    <p:nvPicPr>
                      <p:cNvPr id="21" name="对象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51960" y="3224300"/>
                        <a:ext cx="312608" cy="297722"/>
                      </a:xfrm>
                      <a:prstGeom prst="rect">
                        <a:avLst/>
                      </a:prstGeom>
                      <a:noFill/>
                    </p:spPr>
                  </p:pic>
                </p:oleObj>
              </mc:Fallback>
            </mc:AlternateContent>
          </a:graphicData>
        </a:graphic>
      </p:graphicFrame>
      <p:graphicFrame>
        <p:nvGraphicFramePr>
          <p:cNvPr id="23" name="对象 22"/>
          <p:cNvGraphicFramePr>
            <a:graphicFrameLocks noChangeAspect="1"/>
          </p:cNvGraphicFramePr>
          <p:nvPr>
            <p:extLst/>
          </p:nvPr>
        </p:nvGraphicFramePr>
        <p:xfrm>
          <a:off x="3196402" y="3252753"/>
          <a:ext cx="1052906" cy="335542"/>
        </p:xfrm>
        <a:graphic>
          <a:graphicData uri="http://schemas.openxmlformats.org/presentationml/2006/ole">
            <mc:AlternateContent xmlns:mc="http://schemas.openxmlformats.org/markup-compatibility/2006">
              <mc:Choice xmlns:v="urn:schemas-microsoft-com:vml" Requires="v">
                <p:oleObj spid="_x0000_s464905" name="公式" r:id="rId16" imgW="863225" imgH="279279" progId="Equation.3">
                  <p:embed/>
                </p:oleObj>
              </mc:Choice>
              <mc:Fallback>
                <p:oleObj name="公式" r:id="rId16" imgW="863225" imgH="279279" progId="Equation.3">
                  <p:embed/>
                  <p:pic>
                    <p:nvPicPr>
                      <p:cNvPr id="23" name="对象 2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3196402" y="3252753"/>
                        <a:ext cx="1052906" cy="335542"/>
                      </a:xfrm>
                      <a:prstGeom prst="rect">
                        <a:avLst/>
                      </a:prstGeom>
                      <a:noFill/>
                    </p:spPr>
                  </p:pic>
                </p:oleObj>
              </mc:Fallback>
            </mc:AlternateContent>
          </a:graphicData>
        </a:graphic>
      </p:graphicFrame>
      <p:sp>
        <p:nvSpPr>
          <p:cNvPr id="24" name="Rectangle 18"/>
          <p:cNvSpPr>
            <a:spLocks noChangeArrowheads="1"/>
          </p:cNvSpPr>
          <p:nvPr/>
        </p:nvSpPr>
        <p:spPr bwMode="auto">
          <a:xfrm>
            <a:off x="4743451" y="457641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5" name="对象 24"/>
          <p:cNvGraphicFramePr>
            <a:graphicFrameLocks noChangeAspect="1"/>
          </p:cNvGraphicFramePr>
          <p:nvPr>
            <p:extLst/>
          </p:nvPr>
        </p:nvGraphicFramePr>
        <p:xfrm>
          <a:off x="4438645" y="3264568"/>
          <a:ext cx="1899153" cy="310066"/>
        </p:xfrm>
        <a:graphic>
          <a:graphicData uri="http://schemas.openxmlformats.org/presentationml/2006/ole">
            <mc:AlternateContent xmlns:mc="http://schemas.openxmlformats.org/markup-compatibility/2006">
              <mc:Choice xmlns:v="urn:schemas-microsoft-com:vml" Requires="v">
                <p:oleObj spid="_x0000_s464906" name="公式" r:id="rId18" imgW="1397000" imgH="228600" progId="Equation.3">
                  <p:embed/>
                </p:oleObj>
              </mc:Choice>
              <mc:Fallback>
                <p:oleObj name="公式" r:id="rId18" imgW="1397000" imgH="228600" progId="Equation.3">
                  <p:embed/>
                  <p:pic>
                    <p:nvPicPr>
                      <p:cNvPr id="25" name="对象 24"/>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4438645" y="3264568"/>
                        <a:ext cx="1899153" cy="310066"/>
                      </a:xfrm>
                      <a:prstGeom prst="rect">
                        <a:avLst/>
                      </a:prstGeom>
                      <a:noFill/>
                    </p:spPr>
                  </p:pic>
                </p:oleObj>
              </mc:Fallback>
            </mc:AlternateContent>
          </a:graphicData>
        </a:graphic>
      </p:graphicFrame>
      <p:sp>
        <p:nvSpPr>
          <p:cNvPr id="26" name="Rectangle 20"/>
          <p:cNvSpPr>
            <a:spLocks noChangeArrowheads="1"/>
          </p:cNvSpPr>
          <p:nvPr/>
        </p:nvSpPr>
        <p:spPr bwMode="auto">
          <a:xfrm>
            <a:off x="6539389" y="437639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7" name="对象 26"/>
          <p:cNvGraphicFramePr>
            <a:graphicFrameLocks noChangeAspect="1"/>
          </p:cNvGraphicFramePr>
          <p:nvPr>
            <p:extLst/>
          </p:nvPr>
        </p:nvGraphicFramePr>
        <p:xfrm>
          <a:off x="7707392" y="3211155"/>
          <a:ext cx="262111" cy="331087"/>
        </p:xfrm>
        <a:graphic>
          <a:graphicData uri="http://schemas.openxmlformats.org/presentationml/2006/ole">
            <mc:AlternateContent xmlns:mc="http://schemas.openxmlformats.org/markup-compatibility/2006">
              <mc:Choice xmlns:v="urn:schemas-microsoft-com:vml" Requires="v">
                <p:oleObj spid="_x0000_s464907" name="公式" r:id="rId20" imgW="177646" imgH="228402" progId="Equation.3">
                  <p:embed/>
                </p:oleObj>
              </mc:Choice>
              <mc:Fallback>
                <p:oleObj name="公式" r:id="rId20" imgW="177646" imgH="228402" progId="Equation.3">
                  <p:embed/>
                  <p:pic>
                    <p:nvPicPr>
                      <p:cNvPr id="27" name="对象 26"/>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707392" y="3211155"/>
                        <a:ext cx="262111" cy="331087"/>
                      </a:xfrm>
                      <a:prstGeom prst="rect">
                        <a:avLst/>
                      </a:prstGeom>
                      <a:noFill/>
                    </p:spPr>
                  </p:pic>
                </p:oleObj>
              </mc:Fallback>
            </mc:AlternateContent>
          </a:graphicData>
        </a:graphic>
      </p:graphicFrame>
      <p:graphicFrame>
        <p:nvGraphicFramePr>
          <p:cNvPr id="28" name="对象 27"/>
          <p:cNvGraphicFramePr>
            <a:graphicFrameLocks noChangeAspect="1"/>
          </p:cNvGraphicFramePr>
          <p:nvPr>
            <p:extLst/>
          </p:nvPr>
        </p:nvGraphicFramePr>
        <p:xfrm>
          <a:off x="3301879" y="3570752"/>
          <a:ext cx="245771" cy="346971"/>
        </p:xfrm>
        <a:graphic>
          <a:graphicData uri="http://schemas.openxmlformats.org/presentationml/2006/ole">
            <mc:AlternateContent xmlns:mc="http://schemas.openxmlformats.org/markup-compatibility/2006">
              <mc:Choice xmlns:v="urn:schemas-microsoft-com:vml" Requires="v">
                <p:oleObj spid="_x0000_s464908" name="公式" r:id="rId22" imgW="165028" imgH="228501" progId="Equation.3">
                  <p:embed/>
                </p:oleObj>
              </mc:Choice>
              <mc:Fallback>
                <p:oleObj name="公式" r:id="rId22" imgW="165028" imgH="228501" progId="Equation.3">
                  <p:embed/>
                  <p:pic>
                    <p:nvPicPr>
                      <p:cNvPr id="28" name="对象 2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301879" y="3570752"/>
                        <a:ext cx="245771" cy="346971"/>
                      </a:xfrm>
                      <a:prstGeom prst="rect">
                        <a:avLst/>
                      </a:prstGeom>
                      <a:noFill/>
                    </p:spPr>
                  </p:pic>
                </p:oleObj>
              </mc:Fallback>
            </mc:AlternateContent>
          </a:graphicData>
        </a:graphic>
      </p:graphicFrame>
      <p:graphicFrame>
        <p:nvGraphicFramePr>
          <p:cNvPr id="29" name="对象 28"/>
          <p:cNvGraphicFramePr>
            <a:graphicFrameLocks noChangeAspect="1"/>
          </p:cNvGraphicFramePr>
          <p:nvPr>
            <p:extLst/>
          </p:nvPr>
        </p:nvGraphicFramePr>
        <p:xfrm>
          <a:off x="3753327" y="3528277"/>
          <a:ext cx="262111" cy="331087"/>
        </p:xfrm>
        <a:graphic>
          <a:graphicData uri="http://schemas.openxmlformats.org/presentationml/2006/ole">
            <mc:AlternateContent xmlns:mc="http://schemas.openxmlformats.org/markup-compatibility/2006">
              <mc:Choice xmlns:v="urn:schemas-microsoft-com:vml" Requires="v">
                <p:oleObj spid="_x0000_s464909" name="公式" r:id="rId23" imgW="177646" imgH="228402" progId="Equation.3">
                  <p:embed/>
                </p:oleObj>
              </mc:Choice>
              <mc:Fallback>
                <p:oleObj name="公式" r:id="rId23" imgW="177646" imgH="228402" progId="Equation.3">
                  <p:embed/>
                  <p:pic>
                    <p:nvPicPr>
                      <p:cNvPr id="29" name="对象 28"/>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3753327" y="3528277"/>
                        <a:ext cx="262111" cy="331087"/>
                      </a:xfrm>
                      <a:prstGeom prst="rect">
                        <a:avLst/>
                      </a:prstGeom>
                      <a:noFill/>
                    </p:spPr>
                  </p:pic>
                </p:oleObj>
              </mc:Fallback>
            </mc:AlternateContent>
          </a:graphicData>
        </a:graphic>
      </p:graphicFrame>
      <p:graphicFrame>
        <p:nvGraphicFramePr>
          <p:cNvPr id="31" name="对象 30"/>
          <p:cNvGraphicFramePr>
            <a:graphicFrameLocks noChangeAspect="1"/>
          </p:cNvGraphicFramePr>
          <p:nvPr>
            <p:extLst/>
          </p:nvPr>
        </p:nvGraphicFramePr>
        <p:xfrm>
          <a:off x="1622865" y="4014486"/>
          <a:ext cx="5598752" cy="1113964"/>
        </p:xfrm>
        <a:graphic>
          <a:graphicData uri="http://schemas.openxmlformats.org/presentationml/2006/ole">
            <mc:AlternateContent xmlns:mc="http://schemas.openxmlformats.org/markup-compatibility/2006">
              <mc:Choice xmlns:v="urn:schemas-microsoft-com:vml" Requires="v">
                <p:oleObj spid="_x0000_s464910" name="Equation" r:id="rId24" imgW="3683000" imgH="736600" progId="Equation.DSMT4">
                  <p:embed/>
                </p:oleObj>
              </mc:Choice>
              <mc:Fallback>
                <p:oleObj name="Equation" r:id="rId24" imgW="3683000" imgH="736600" progId="Equation.DSMT4">
                  <p:embed/>
                  <p:pic>
                    <p:nvPicPr>
                      <p:cNvPr id="31" name="对象 30"/>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1622865" y="4014486"/>
                        <a:ext cx="5598752" cy="1113964"/>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采样系统的状态空间问题</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8C9B5AB-0F14-480F-AF4C-FF2F87F63A14}"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561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7456563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fade">
                                      <p:cBhvr>
                                        <p:cTn id="15" dur="500"/>
                                        <p:tgtEl>
                                          <p:spTgt spid="12"/>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500"/>
                                        <p:tgtEl>
                                          <p:spTgt spid="10"/>
                                        </p:tgtEl>
                                      </p:cBhvr>
                                    </p:animEffect>
                                  </p:childTnLst>
                                </p:cTn>
                              </p:par>
                              <p:par>
                                <p:cTn id="19" presetID="10" presetClass="entr" presetSubtype="0" fill="hold" nodeType="with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fade">
                                      <p:cBhvr>
                                        <p:cTn id="21" dur="500"/>
                                        <p:tgtEl>
                                          <p:spTgt spid="14"/>
                                        </p:tgtEl>
                                      </p:cBhvr>
                                    </p:animEffect>
                                  </p:childTnLst>
                                </p:cTn>
                              </p:par>
                              <p:par>
                                <p:cTn id="22" presetID="10" presetClass="entr" presetSubtype="0" fill="hold" nodeType="withEffect">
                                  <p:stCondLst>
                                    <p:cond delay="0"/>
                                  </p:stCondLst>
                                  <p:childTnLst>
                                    <p:set>
                                      <p:cBhvr>
                                        <p:cTn id="23" dur="1" fill="hold">
                                          <p:stCondLst>
                                            <p:cond delay="0"/>
                                          </p:stCondLst>
                                        </p:cTn>
                                        <p:tgtEl>
                                          <p:spTgt spid="16"/>
                                        </p:tgtEl>
                                        <p:attrNameLst>
                                          <p:attrName>style.visibility</p:attrName>
                                        </p:attrNameLst>
                                      </p:cBhvr>
                                      <p:to>
                                        <p:strVal val="visible"/>
                                      </p:to>
                                    </p:set>
                                    <p:animEffect transition="in" filter="fade">
                                      <p:cBhvr>
                                        <p:cTn id="24" dur="500"/>
                                        <p:tgtEl>
                                          <p:spTgt spid="16"/>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17"/>
                                        </p:tgtEl>
                                        <p:attrNameLst>
                                          <p:attrName>style.visibility</p:attrName>
                                        </p:attrNameLst>
                                      </p:cBhvr>
                                      <p:to>
                                        <p:strVal val="visible"/>
                                      </p:to>
                                    </p:set>
                                    <p:animEffect transition="in" filter="fade">
                                      <p:cBhvr>
                                        <p:cTn id="29" dur="500"/>
                                        <p:tgtEl>
                                          <p:spTgt spid="17"/>
                                        </p:tgtEl>
                                      </p:cBhvr>
                                    </p:animEffect>
                                  </p:childTnLst>
                                </p:cTn>
                              </p:par>
                              <p:par>
                                <p:cTn id="30" presetID="10" presetClass="entr" presetSubtype="0" fill="hold" nodeType="with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fade">
                                      <p:cBhvr>
                                        <p:cTn id="32" dur="500"/>
                                        <p:tgtEl>
                                          <p:spTgt spid="19"/>
                                        </p:tgtEl>
                                      </p:cBhvr>
                                    </p:animEffect>
                                  </p:childTnLst>
                                </p:cTn>
                              </p:par>
                              <p:par>
                                <p:cTn id="33" presetID="10" presetClass="entr" presetSubtype="0" fill="hold" nodeType="withEffect">
                                  <p:stCondLst>
                                    <p:cond delay="0"/>
                                  </p:stCondLst>
                                  <p:childTnLst>
                                    <p:set>
                                      <p:cBhvr>
                                        <p:cTn id="34" dur="1" fill="hold">
                                          <p:stCondLst>
                                            <p:cond delay="0"/>
                                          </p:stCondLst>
                                        </p:cTn>
                                        <p:tgtEl>
                                          <p:spTgt spid="21"/>
                                        </p:tgtEl>
                                        <p:attrNameLst>
                                          <p:attrName>style.visibility</p:attrName>
                                        </p:attrNameLst>
                                      </p:cBhvr>
                                      <p:to>
                                        <p:strVal val="visible"/>
                                      </p:to>
                                    </p:set>
                                    <p:animEffect transition="in" filter="fade">
                                      <p:cBhvr>
                                        <p:cTn id="35" dur="500"/>
                                        <p:tgtEl>
                                          <p:spTgt spid="21"/>
                                        </p:tgtEl>
                                      </p:cBhvr>
                                    </p:animEffect>
                                  </p:childTnLst>
                                </p:cTn>
                              </p:par>
                              <p:par>
                                <p:cTn id="36" presetID="10" presetClass="entr" presetSubtype="0" fill="hold" nodeType="withEffect">
                                  <p:stCondLst>
                                    <p:cond delay="0"/>
                                  </p:stCondLst>
                                  <p:childTnLst>
                                    <p:set>
                                      <p:cBhvr>
                                        <p:cTn id="37" dur="1" fill="hold">
                                          <p:stCondLst>
                                            <p:cond delay="0"/>
                                          </p:stCondLst>
                                        </p:cTn>
                                        <p:tgtEl>
                                          <p:spTgt spid="23"/>
                                        </p:tgtEl>
                                        <p:attrNameLst>
                                          <p:attrName>style.visibility</p:attrName>
                                        </p:attrNameLst>
                                      </p:cBhvr>
                                      <p:to>
                                        <p:strVal val="visible"/>
                                      </p:to>
                                    </p:set>
                                    <p:animEffect transition="in" filter="fade">
                                      <p:cBhvr>
                                        <p:cTn id="38" dur="500"/>
                                        <p:tgtEl>
                                          <p:spTgt spid="23"/>
                                        </p:tgtEl>
                                      </p:cBhvr>
                                    </p:animEffect>
                                  </p:childTnLst>
                                </p:cTn>
                              </p:par>
                              <p:par>
                                <p:cTn id="39" presetID="10" presetClass="entr" presetSubtype="0" fill="hold" nodeType="withEffect">
                                  <p:stCondLst>
                                    <p:cond delay="0"/>
                                  </p:stCondLst>
                                  <p:childTnLst>
                                    <p:set>
                                      <p:cBhvr>
                                        <p:cTn id="40" dur="1" fill="hold">
                                          <p:stCondLst>
                                            <p:cond delay="0"/>
                                          </p:stCondLst>
                                        </p:cTn>
                                        <p:tgtEl>
                                          <p:spTgt spid="25"/>
                                        </p:tgtEl>
                                        <p:attrNameLst>
                                          <p:attrName>style.visibility</p:attrName>
                                        </p:attrNameLst>
                                      </p:cBhvr>
                                      <p:to>
                                        <p:strVal val="visible"/>
                                      </p:to>
                                    </p:set>
                                    <p:animEffect transition="in" filter="fade">
                                      <p:cBhvr>
                                        <p:cTn id="41" dur="500"/>
                                        <p:tgtEl>
                                          <p:spTgt spid="25"/>
                                        </p:tgtEl>
                                      </p:cBhvr>
                                    </p:animEffect>
                                  </p:childTnLst>
                                </p:cTn>
                              </p:par>
                              <p:par>
                                <p:cTn id="42" presetID="10" presetClass="entr" presetSubtype="0" fill="hold" nodeType="withEffect">
                                  <p:stCondLst>
                                    <p:cond delay="0"/>
                                  </p:stCondLst>
                                  <p:childTnLst>
                                    <p:set>
                                      <p:cBhvr>
                                        <p:cTn id="43" dur="1" fill="hold">
                                          <p:stCondLst>
                                            <p:cond delay="0"/>
                                          </p:stCondLst>
                                        </p:cTn>
                                        <p:tgtEl>
                                          <p:spTgt spid="27"/>
                                        </p:tgtEl>
                                        <p:attrNameLst>
                                          <p:attrName>style.visibility</p:attrName>
                                        </p:attrNameLst>
                                      </p:cBhvr>
                                      <p:to>
                                        <p:strVal val="visible"/>
                                      </p:to>
                                    </p:set>
                                    <p:animEffect transition="in" filter="fade">
                                      <p:cBhvr>
                                        <p:cTn id="44" dur="500"/>
                                        <p:tgtEl>
                                          <p:spTgt spid="27"/>
                                        </p:tgtEl>
                                      </p:cBhvr>
                                    </p:animEffect>
                                  </p:childTnLst>
                                </p:cTn>
                              </p:par>
                              <p:par>
                                <p:cTn id="45" presetID="10" presetClass="entr" presetSubtype="0" fill="hold" nodeType="withEffect">
                                  <p:stCondLst>
                                    <p:cond delay="0"/>
                                  </p:stCondLst>
                                  <p:childTnLst>
                                    <p:set>
                                      <p:cBhvr>
                                        <p:cTn id="46" dur="1" fill="hold">
                                          <p:stCondLst>
                                            <p:cond delay="0"/>
                                          </p:stCondLst>
                                        </p:cTn>
                                        <p:tgtEl>
                                          <p:spTgt spid="28"/>
                                        </p:tgtEl>
                                        <p:attrNameLst>
                                          <p:attrName>style.visibility</p:attrName>
                                        </p:attrNameLst>
                                      </p:cBhvr>
                                      <p:to>
                                        <p:strVal val="visible"/>
                                      </p:to>
                                    </p:set>
                                    <p:animEffect transition="in" filter="fade">
                                      <p:cBhvr>
                                        <p:cTn id="47" dur="500"/>
                                        <p:tgtEl>
                                          <p:spTgt spid="28"/>
                                        </p:tgtEl>
                                      </p:cBhvr>
                                    </p:animEffect>
                                  </p:childTnLst>
                                </p:cTn>
                              </p:par>
                              <p:par>
                                <p:cTn id="48" presetID="10" presetClass="entr" presetSubtype="0" fill="hold" nodeType="withEffect">
                                  <p:stCondLst>
                                    <p:cond delay="0"/>
                                  </p:stCondLst>
                                  <p:childTnLst>
                                    <p:set>
                                      <p:cBhvr>
                                        <p:cTn id="49" dur="1" fill="hold">
                                          <p:stCondLst>
                                            <p:cond delay="0"/>
                                          </p:stCondLst>
                                        </p:cTn>
                                        <p:tgtEl>
                                          <p:spTgt spid="29"/>
                                        </p:tgtEl>
                                        <p:attrNameLst>
                                          <p:attrName>style.visibility</p:attrName>
                                        </p:attrNameLst>
                                      </p:cBhvr>
                                      <p:to>
                                        <p:strVal val="visible"/>
                                      </p:to>
                                    </p:set>
                                    <p:animEffect transition="in" filter="fade">
                                      <p:cBhvr>
                                        <p:cTn id="50" dur="500"/>
                                        <p:tgtEl>
                                          <p:spTgt spid="29"/>
                                        </p:tgtEl>
                                      </p:cBhvr>
                                    </p:animEffect>
                                  </p:childTnLst>
                                </p:cTn>
                              </p:par>
                              <p:par>
                                <p:cTn id="51" presetID="10" presetClass="entr" presetSubtype="0" fill="hold" nodeType="withEffect">
                                  <p:stCondLst>
                                    <p:cond delay="0"/>
                                  </p:stCondLst>
                                  <p:childTnLst>
                                    <p:set>
                                      <p:cBhvr>
                                        <p:cTn id="52" dur="1" fill="hold">
                                          <p:stCondLst>
                                            <p:cond delay="0"/>
                                          </p:stCondLst>
                                        </p:cTn>
                                        <p:tgtEl>
                                          <p:spTgt spid="31"/>
                                        </p:tgtEl>
                                        <p:attrNameLst>
                                          <p:attrName>style.visibility</p:attrName>
                                        </p:attrNameLst>
                                      </p:cBhvr>
                                      <p:to>
                                        <p:strVal val="visible"/>
                                      </p:to>
                                    </p:set>
                                    <p:animEffect transition="in" filter="fade">
                                      <p:cBhvr>
                                        <p:cTn id="53"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p:bldP spid="17" grpId="0"/>
    </p:bldLst>
  </p:timing>
</p:sld>
</file>

<file path=ppt/slides/slide5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26407" y="1229992"/>
            <a:ext cx="8486123"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tab pos="85725" algn="l"/>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例</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6-1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离散系统的齐次状态方程为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，试求其状态转移矩阵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3780799" y="1163421"/>
          <a:ext cx="2091690" cy="548640"/>
        </p:xfrm>
        <a:graphic>
          <a:graphicData uri="http://schemas.openxmlformats.org/presentationml/2006/ole">
            <mc:AlternateContent xmlns:mc="http://schemas.openxmlformats.org/markup-compatibility/2006">
              <mc:Choice xmlns:v="urn:schemas-microsoft-com:vml" Requires="v">
                <p:oleObj spid="_x0000_s465922" name="Equation" r:id="rId3" imgW="1739900" imgH="457200" progId="Equation.DSMT4">
                  <p:embed/>
                </p:oleObj>
              </mc:Choice>
              <mc:Fallback>
                <p:oleObj name="Equation" r:id="rId3" imgW="1739900" imgH="4572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80799" y="1163421"/>
                        <a:ext cx="2091690" cy="548640"/>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8373172" y="1292554"/>
          <a:ext cx="331470" cy="265176"/>
        </p:xfrm>
        <a:graphic>
          <a:graphicData uri="http://schemas.openxmlformats.org/presentationml/2006/ole">
            <mc:AlternateContent xmlns:mc="http://schemas.openxmlformats.org/markup-compatibility/2006">
              <mc:Choice xmlns:v="urn:schemas-microsoft-com:vml" Requires="v">
                <p:oleObj spid="_x0000_s465923" name="Equation" r:id="rId5" imgW="241195" imgH="190417" progId="Equation.DSMT4">
                  <p:embed/>
                </p:oleObj>
              </mc:Choice>
              <mc:Fallback>
                <p:oleObj name="Equation" r:id="rId5" imgW="241195" imgH="190417"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373172" y="1292554"/>
                        <a:ext cx="331470" cy="265176"/>
                      </a:xfrm>
                      <a:prstGeom prst="rect">
                        <a:avLst/>
                      </a:prstGeom>
                      <a:noFill/>
                    </p:spPr>
                  </p:pic>
                </p:oleObj>
              </mc:Fallback>
            </mc:AlternateContent>
          </a:graphicData>
        </a:graphic>
      </p:graphicFrame>
      <p:sp>
        <p:nvSpPr>
          <p:cNvPr id="9" name="矩形 8"/>
          <p:cNvSpPr/>
          <p:nvPr/>
        </p:nvSpPr>
        <p:spPr>
          <a:xfrm>
            <a:off x="864753" y="1898479"/>
            <a:ext cx="2828018"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tab pos="85725" algn="l"/>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解</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：利用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z</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变换法。因为：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0" name="Rectangle 6"/>
          <p:cNvSpPr>
            <a:spLocks noChangeArrowheads="1"/>
          </p:cNvSpPr>
          <p:nvPr/>
        </p:nvSpPr>
        <p:spPr bwMode="auto">
          <a:xfrm>
            <a:off x="2663191" y="257041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2011329" y="2454302"/>
          <a:ext cx="4686685" cy="634655"/>
        </p:xfrm>
        <a:graphic>
          <a:graphicData uri="http://schemas.openxmlformats.org/presentationml/2006/ole">
            <mc:AlternateContent xmlns:mc="http://schemas.openxmlformats.org/markup-compatibility/2006">
              <mc:Choice xmlns:v="urn:schemas-microsoft-com:vml" Requires="v">
                <p:oleObj spid="_x0000_s465924" name="Equation" r:id="rId7" imgW="3657600" imgH="495300" progId="Equation.DSMT4">
                  <p:embed/>
                </p:oleObj>
              </mc:Choice>
              <mc:Fallback>
                <p:oleObj name="Equation" r:id="rId7" imgW="3657600" imgH="495300"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011329" y="2454302"/>
                        <a:ext cx="4686685" cy="634655"/>
                      </a:xfrm>
                      <a:prstGeom prst="rect">
                        <a:avLst/>
                      </a:prstGeom>
                      <a:noFill/>
                    </p:spPr>
                  </p:pic>
                </p:oleObj>
              </mc:Fallback>
            </mc:AlternateContent>
          </a:graphicData>
        </a:graphic>
      </p:graphicFrame>
      <p:sp>
        <p:nvSpPr>
          <p:cNvPr id="12" name="矩形 11"/>
          <p:cNvSpPr/>
          <p:nvPr/>
        </p:nvSpPr>
        <p:spPr>
          <a:xfrm>
            <a:off x="1226498" y="3250060"/>
            <a:ext cx="1569660"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tab pos="85725"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所以，有：</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3" name="Rectangle 8"/>
          <p:cNvSpPr>
            <a:spLocks noChangeArrowheads="1"/>
          </p:cNvSpPr>
          <p:nvPr/>
        </p:nvSpPr>
        <p:spPr bwMode="auto">
          <a:xfrm>
            <a:off x="2526287" y="359911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2278762" y="3702938"/>
          <a:ext cx="1685021" cy="389661"/>
        </p:xfrm>
        <a:graphic>
          <a:graphicData uri="http://schemas.openxmlformats.org/presentationml/2006/ole">
            <mc:AlternateContent xmlns:mc="http://schemas.openxmlformats.org/markup-compatibility/2006">
              <mc:Choice xmlns:v="urn:schemas-microsoft-com:vml" Requires="v">
                <p:oleObj spid="_x0000_s465925" name="Equation" r:id="rId9" imgW="1523880" imgH="355320" progId="Equation.DSMT4">
                  <p:embed/>
                </p:oleObj>
              </mc:Choice>
              <mc:Fallback>
                <p:oleObj name="Equation" r:id="rId9" imgW="1523880" imgH="355320" progId="Equation.DSMT4">
                  <p:embed/>
                  <p:pic>
                    <p:nvPicPr>
                      <p:cNvPr id="14" name="对象 13"/>
                      <p:cNvPicPr>
                        <a:picLocks noChangeAspect="1" noChangeArrowheads="1"/>
                      </p:cNvPicPr>
                      <p:nvPr/>
                    </p:nvPicPr>
                    <p:blipFill>
                      <a:blip r:embed="rId10"/>
                      <a:srcRect/>
                      <a:stretch>
                        <a:fillRect/>
                      </a:stretch>
                    </p:blipFill>
                    <p:spPr bwMode="auto">
                      <a:xfrm>
                        <a:off x="2278762" y="3702938"/>
                        <a:ext cx="1685021" cy="389661"/>
                      </a:xfrm>
                      <a:prstGeom prst="rect">
                        <a:avLst/>
                      </a:prstGeom>
                      <a:noFill/>
                    </p:spPr>
                  </p:pic>
                </p:oleObj>
              </mc:Fallback>
            </mc:AlternateContent>
          </a:graphicData>
        </a:graphic>
      </p:graphicFrame>
      <p:sp>
        <p:nvSpPr>
          <p:cNvPr id="15" name="Rectangle 10"/>
          <p:cNvSpPr>
            <a:spLocks noChangeArrowheads="1"/>
          </p:cNvSpPr>
          <p:nvPr/>
        </p:nvSpPr>
        <p:spPr bwMode="auto">
          <a:xfrm>
            <a:off x="4026475" y="343210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4026507" y="3468859"/>
          <a:ext cx="3357537" cy="1372640"/>
        </p:xfrm>
        <a:graphic>
          <a:graphicData uri="http://schemas.openxmlformats.org/presentationml/2006/ole">
            <mc:AlternateContent xmlns:mc="http://schemas.openxmlformats.org/markup-compatibility/2006">
              <mc:Choice xmlns:v="urn:schemas-microsoft-com:vml" Requires="v">
                <p:oleObj spid="_x0000_s465926" name="Equation" r:id="rId11" imgW="3238500" imgH="1320800" progId="Equation.DSMT4">
                  <p:embed/>
                </p:oleObj>
              </mc:Choice>
              <mc:Fallback>
                <p:oleObj name="Equation" r:id="rId11" imgW="3238500" imgH="1320800" progId="Equation.DSMT4">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026507" y="3468859"/>
                        <a:ext cx="3357537" cy="1372640"/>
                      </a:xfrm>
                      <a:prstGeom prst="rect">
                        <a:avLst/>
                      </a:prstGeom>
                      <a:noFill/>
                    </p:spPr>
                  </p:pic>
                </p:oleObj>
              </mc:Fallback>
            </mc:AlternateContent>
          </a:graphicData>
        </a:graphic>
      </p:graphicFrame>
      <p:sp>
        <p:nvSpPr>
          <p:cNvPr id="17" name="矩形 16"/>
          <p:cNvSpPr/>
          <p:nvPr/>
        </p:nvSpPr>
        <p:spPr>
          <a:xfrm>
            <a:off x="1226498" y="4601641"/>
            <a:ext cx="1107996"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tab pos="85725"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或者：</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8" name="Rectangle 12"/>
          <p:cNvSpPr>
            <a:spLocks noChangeArrowheads="1"/>
          </p:cNvSpPr>
          <p:nvPr/>
        </p:nvSpPr>
        <p:spPr bwMode="auto">
          <a:xfrm>
            <a:off x="2650984" y="472379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9" name="对象 18"/>
          <p:cNvGraphicFramePr>
            <a:graphicFrameLocks noChangeAspect="1"/>
          </p:cNvGraphicFramePr>
          <p:nvPr>
            <p:extLst/>
          </p:nvPr>
        </p:nvGraphicFramePr>
        <p:xfrm>
          <a:off x="2493197" y="5093475"/>
          <a:ext cx="4152544" cy="517720"/>
        </p:xfrm>
        <a:graphic>
          <a:graphicData uri="http://schemas.openxmlformats.org/presentationml/2006/ole">
            <mc:AlternateContent xmlns:mc="http://schemas.openxmlformats.org/markup-compatibility/2006">
              <mc:Choice xmlns:v="urn:schemas-microsoft-com:vml" Requires="v">
                <p:oleObj spid="_x0000_s465927" name="Equation" r:id="rId13" imgW="3670300" imgH="457200" progId="Equation.DSMT4">
                  <p:embed/>
                </p:oleObj>
              </mc:Choice>
              <mc:Fallback>
                <p:oleObj name="Equation" r:id="rId13" imgW="3670300" imgH="457200" progId="Equation.DSMT4">
                  <p:embed/>
                  <p:pic>
                    <p:nvPicPr>
                      <p:cNvPr id="19" name="对象 1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493197" y="5093475"/>
                        <a:ext cx="4152544" cy="517720"/>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采样系统的状态空间问题</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8C9B5AB-0F14-480F-AF4C-FF2F87F63A14}"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562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9346975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2">
                                            <p:txEl>
                                              <p:pRg st="0" end="0"/>
                                            </p:txEl>
                                          </p:spTgt>
                                        </p:tgtEl>
                                        <p:attrNameLst>
                                          <p:attrName>style.visibility</p:attrName>
                                        </p:attrNameLst>
                                      </p:cBhvr>
                                      <p:to>
                                        <p:strVal val="visible"/>
                                      </p:to>
                                    </p:set>
                                    <p:animEffect transition="in" filter="fade">
                                      <p:cBhvr>
                                        <p:cTn id="17" dur="500"/>
                                        <p:tgtEl>
                                          <p:spTgt spid="12">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4"/>
                                        </p:tgtEl>
                                        <p:attrNameLst>
                                          <p:attrName>style.visibility</p:attrName>
                                        </p:attrNameLst>
                                      </p:cBhvr>
                                      <p:to>
                                        <p:strVal val="visible"/>
                                      </p:to>
                                    </p:set>
                                    <p:animEffect transition="in" filter="fade">
                                      <p:cBhvr>
                                        <p:cTn id="22" dur="500"/>
                                        <p:tgtEl>
                                          <p:spTgt spid="14"/>
                                        </p:tgtEl>
                                      </p:cBhvr>
                                    </p:animEffect>
                                  </p:childTnLst>
                                </p:cTn>
                              </p:par>
                              <p:par>
                                <p:cTn id="23" presetID="10" presetClass="entr" presetSubtype="0" fill="hold" nodeType="withEffect">
                                  <p:stCondLst>
                                    <p:cond delay="0"/>
                                  </p:stCondLst>
                                  <p:childTnLst>
                                    <p:set>
                                      <p:cBhvr>
                                        <p:cTn id="24" dur="1" fill="hold">
                                          <p:stCondLst>
                                            <p:cond delay="0"/>
                                          </p:stCondLst>
                                        </p:cTn>
                                        <p:tgtEl>
                                          <p:spTgt spid="16"/>
                                        </p:tgtEl>
                                        <p:attrNameLst>
                                          <p:attrName>style.visibility</p:attrName>
                                        </p:attrNameLst>
                                      </p:cBhvr>
                                      <p:to>
                                        <p:strVal val="visible"/>
                                      </p:to>
                                    </p:set>
                                    <p:animEffect transition="in" filter="fade">
                                      <p:cBhvr>
                                        <p:cTn id="25" dur="500"/>
                                        <p:tgtEl>
                                          <p:spTgt spid="16"/>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17"/>
                                        </p:tgtEl>
                                        <p:attrNameLst>
                                          <p:attrName>style.visibility</p:attrName>
                                        </p:attrNameLst>
                                      </p:cBhvr>
                                      <p:to>
                                        <p:strVal val="visible"/>
                                      </p:to>
                                    </p:set>
                                    <p:animEffect transition="in" filter="fade">
                                      <p:cBhvr>
                                        <p:cTn id="30" dur="500"/>
                                        <p:tgtEl>
                                          <p:spTgt spid="17"/>
                                        </p:tgtEl>
                                      </p:cBhvr>
                                    </p:animEffect>
                                  </p:childTnLst>
                                </p:cTn>
                              </p:par>
                              <p:par>
                                <p:cTn id="31" presetID="10" presetClass="entr" presetSubtype="0" fill="hold" nodeType="withEffect">
                                  <p:stCondLst>
                                    <p:cond delay="0"/>
                                  </p:stCondLst>
                                  <p:childTnLst>
                                    <p:set>
                                      <p:cBhvr>
                                        <p:cTn id="32" dur="1" fill="hold">
                                          <p:stCondLst>
                                            <p:cond delay="0"/>
                                          </p:stCondLst>
                                        </p:cTn>
                                        <p:tgtEl>
                                          <p:spTgt spid="19"/>
                                        </p:tgtEl>
                                        <p:attrNameLst>
                                          <p:attrName>style.visibility</p:attrName>
                                        </p:attrNameLst>
                                      </p:cBhvr>
                                      <p:to>
                                        <p:strVal val="visible"/>
                                      </p:to>
                                    </p:set>
                                    <p:animEffect transition="in" filter="fade">
                                      <p:cBhvr>
                                        <p:cTn id="33"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7" grpId="0"/>
    </p:bldLst>
  </p:timing>
</p:sld>
</file>

<file path=ppt/slides/slide5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91440" y="1268863"/>
            <a:ext cx="6978842" cy="438582"/>
          </a:xfrm>
          <a:prstGeom prst="rect">
            <a:avLst/>
          </a:prstGeom>
        </p:spPr>
        <p:txBody>
          <a:bodyPr wrap="square">
            <a:spAutoFit/>
          </a:bodyPr>
          <a:lstStyle/>
          <a:p>
            <a:pPr marL="0" marR="0" lvl="0" indent="4572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所以，</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。特征根为互异实根，可利用：</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Rectangle 2"/>
          <p:cNvSpPr>
            <a:spLocks noChangeArrowheads="1"/>
          </p:cNvSpPr>
          <p:nvPr/>
        </p:nvSpPr>
        <p:spPr bwMode="auto">
          <a:xfrm>
            <a:off x="1040131" y="104577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1180308" y="1363362"/>
          <a:ext cx="820474" cy="312562"/>
        </p:xfrm>
        <a:graphic>
          <a:graphicData uri="http://schemas.openxmlformats.org/presentationml/2006/ole">
            <mc:AlternateContent xmlns:mc="http://schemas.openxmlformats.org/markup-compatibility/2006">
              <mc:Choice xmlns:v="urn:schemas-microsoft-com:vml" Requires="v">
                <p:oleObj spid="_x0000_s466946" name="Equation" r:id="rId3" imgW="596900" imgH="228600" progId="Equation.DSMT4">
                  <p:embed/>
                </p:oleObj>
              </mc:Choice>
              <mc:Fallback>
                <p:oleObj name="Equation" r:id="rId3" imgW="596900" imgH="2286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80308" y="1363362"/>
                        <a:ext cx="820474" cy="312562"/>
                      </a:xfrm>
                      <a:prstGeom prst="rect">
                        <a:avLst/>
                      </a:prstGeom>
                      <a:noFill/>
                    </p:spPr>
                  </p:pic>
                </p:oleObj>
              </mc:Fallback>
            </mc:AlternateContent>
          </a:graphicData>
        </a:graphic>
      </p:graphicFrame>
      <p:sp>
        <p:nvSpPr>
          <p:cNvPr id="7" name="Rectangle 4"/>
          <p:cNvSpPr>
            <a:spLocks noChangeArrowheads="1"/>
          </p:cNvSpPr>
          <p:nvPr/>
        </p:nvSpPr>
        <p:spPr bwMode="auto">
          <a:xfrm>
            <a:off x="2296828" y="104577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2154780" y="1353180"/>
          <a:ext cx="826670" cy="310001"/>
        </p:xfrm>
        <a:graphic>
          <a:graphicData uri="http://schemas.openxmlformats.org/presentationml/2006/ole">
            <mc:AlternateContent xmlns:mc="http://schemas.openxmlformats.org/markup-compatibility/2006">
              <mc:Choice xmlns:v="urn:schemas-microsoft-com:vml" Requires="v">
                <p:oleObj spid="_x0000_s466947" name="Equation" r:id="rId5" imgW="609600" imgH="228600" progId="Equation.DSMT4">
                  <p:embed/>
                </p:oleObj>
              </mc:Choice>
              <mc:Fallback>
                <p:oleObj name="Equation" r:id="rId5" imgW="609600" imgH="22860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154780" y="1353180"/>
                        <a:ext cx="826670" cy="310001"/>
                      </a:xfrm>
                      <a:prstGeom prst="rect">
                        <a:avLst/>
                      </a:prstGeom>
                      <a:noFill/>
                    </p:spPr>
                  </p:pic>
                </p:oleObj>
              </mc:Fallback>
            </mc:AlternateContent>
          </a:graphicData>
        </a:graphic>
      </p:graphicFrame>
      <p:sp>
        <p:nvSpPr>
          <p:cNvPr id="9" name="Rectangle 6"/>
          <p:cNvSpPr>
            <a:spLocks noChangeArrowheads="1"/>
          </p:cNvSpPr>
          <p:nvPr/>
        </p:nvSpPr>
        <p:spPr bwMode="auto">
          <a:xfrm>
            <a:off x="3211831" y="196462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3748885" y="1813138"/>
          <a:ext cx="1364612" cy="376893"/>
        </p:xfrm>
        <a:graphic>
          <a:graphicData uri="http://schemas.openxmlformats.org/presentationml/2006/ole">
            <mc:AlternateContent xmlns:mc="http://schemas.openxmlformats.org/markup-compatibility/2006">
              <mc:Choice xmlns:v="urn:schemas-microsoft-com:vml" Requires="v">
                <p:oleObj spid="_x0000_s466948" name="Equation" r:id="rId7" imgW="1002865" imgH="279279" progId="Equation.DSMT4">
                  <p:embed/>
                </p:oleObj>
              </mc:Choice>
              <mc:Fallback>
                <p:oleObj name="Equation" r:id="rId7" imgW="1002865" imgH="279279"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748885" y="1813138"/>
                        <a:ext cx="1364612" cy="376893"/>
                      </a:xfrm>
                      <a:prstGeom prst="rect">
                        <a:avLst/>
                      </a:prstGeom>
                      <a:noFill/>
                    </p:spPr>
                  </p:pic>
                </p:oleObj>
              </mc:Fallback>
            </mc:AlternateContent>
          </a:graphicData>
        </a:graphic>
      </p:graphicFrame>
      <p:sp>
        <p:nvSpPr>
          <p:cNvPr id="11" name="矩形 10"/>
          <p:cNvSpPr/>
          <p:nvPr/>
        </p:nvSpPr>
        <p:spPr>
          <a:xfrm>
            <a:off x="511091" y="2272940"/>
            <a:ext cx="2723823"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求得相应的特征向量为：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2" name="Rectangle 8"/>
          <p:cNvSpPr>
            <a:spLocks noChangeArrowheads="1"/>
          </p:cNvSpPr>
          <p:nvPr/>
        </p:nvSpPr>
        <p:spPr bwMode="auto">
          <a:xfrm>
            <a:off x="2730755" y="367912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2981450" y="2768642"/>
          <a:ext cx="908350" cy="573695"/>
        </p:xfrm>
        <a:graphic>
          <a:graphicData uri="http://schemas.openxmlformats.org/presentationml/2006/ole">
            <mc:AlternateContent xmlns:mc="http://schemas.openxmlformats.org/markup-compatibility/2006">
              <mc:Choice xmlns:v="urn:schemas-microsoft-com:vml" Requires="v">
                <p:oleObj spid="_x0000_s466949" name="Equation" r:id="rId9" imgW="723586" imgH="457002" progId="Equation.DSMT4">
                  <p:embed/>
                </p:oleObj>
              </mc:Choice>
              <mc:Fallback>
                <p:oleObj name="Equation" r:id="rId9" imgW="723586" imgH="457002"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981450" y="2768642"/>
                        <a:ext cx="908350" cy="573695"/>
                      </a:xfrm>
                      <a:prstGeom prst="rect">
                        <a:avLst/>
                      </a:prstGeom>
                      <a:noFill/>
                    </p:spPr>
                  </p:pic>
                </p:oleObj>
              </mc:Fallback>
            </mc:AlternateContent>
          </a:graphicData>
        </a:graphic>
      </p:graphicFrame>
      <p:sp>
        <p:nvSpPr>
          <p:cNvPr id="14" name="Rectangle 10"/>
          <p:cNvSpPr>
            <a:spLocks noChangeArrowheads="1"/>
          </p:cNvSpPr>
          <p:nvPr/>
        </p:nvSpPr>
        <p:spPr bwMode="auto">
          <a:xfrm>
            <a:off x="4549141" y="367912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5" name="对象 14"/>
          <p:cNvGraphicFramePr>
            <a:graphicFrameLocks noChangeAspect="1"/>
          </p:cNvGraphicFramePr>
          <p:nvPr>
            <p:extLst/>
          </p:nvPr>
        </p:nvGraphicFramePr>
        <p:xfrm>
          <a:off x="4400550" y="2748555"/>
          <a:ext cx="977265" cy="593782"/>
        </p:xfrm>
        <a:graphic>
          <a:graphicData uri="http://schemas.openxmlformats.org/presentationml/2006/ole">
            <mc:AlternateContent xmlns:mc="http://schemas.openxmlformats.org/markup-compatibility/2006">
              <mc:Choice xmlns:v="urn:schemas-microsoft-com:vml" Requires="v">
                <p:oleObj spid="_x0000_s466950" name="Equation" r:id="rId11" imgW="749300" imgH="457200" progId="Equation.DSMT4">
                  <p:embed/>
                </p:oleObj>
              </mc:Choice>
              <mc:Fallback>
                <p:oleObj name="Equation" r:id="rId11" imgW="749300" imgH="457200" progId="Equation.DSMT4">
                  <p:embed/>
                  <p:pic>
                    <p:nvPicPr>
                      <p:cNvPr id="15" name="对象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400550" y="2748555"/>
                        <a:ext cx="977265" cy="593782"/>
                      </a:xfrm>
                      <a:prstGeom prst="rect">
                        <a:avLst/>
                      </a:prstGeom>
                      <a:noFill/>
                    </p:spPr>
                  </p:pic>
                </p:oleObj>
              </mc:Fallback>
            </mc:AlternateContent>
          </a:graphicData>
        </a:graphic>
      </p:graphicFrame>
      <p:sp>
        <p:nvSpPr>
          <p:cNvPr id="16" name="矩形 15"/>
          <p:cNvSpPr/>
          <p:nvPr/>
        </p:nvSpPr>
        <p:spPr>
          <a:xfrm>
            <a:off x="280259" y="3377680"/>
            <a:ext cx="2954655"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因而有非奇异变换矩阵：</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7" name="Rectangle 12"/>
          <p:cNvSpPr>
            <a:spLocks noChangeArrowheads="1"/>
          </p:cNvSpPr>
          <p:nvPr/>
        </p:nvSpPr>
        <p:spPr bwMode="auto">
          <a:xfrm>
            <a:off x="2730755" y="484355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8" name="对象 17"/>
          <p:cNvGraphicFramePr>
            <a:graphicFrameLocks noChangeAspect="1"/>
          </p:cNvGraphicFramePr>
          <p:nvPr>
            <p:extLst/>
          </p:nvPr>
        </p:nvGraphicFramePr>
        <p:xfrm>
          <a:off x="2757309" y="3852624"/>
          <a:ext cx="1356630" cy="547212"/>
        </p:xfrm>
        <a:graphic>
          <a:graphicData uri="http://schemas.openxmlformats.org/presentationml/2006/ole">
            <mc:AlternateContent xmlns:mc="http://schemas.openxmlformats.org/markup-compatibility/2006">
              <mc:Choice xmlns:v="urn:schemas-microsoft-com:vml" Requires="v">
                <p:oleObj spid="_x0000_s466951" name="Equation" r:id="rId13" imgW="1130300" imgH="457200" progId="Equation.DSMT4">
                  <p:embed/>
                </p:oleObj>
              </mc:Choice>
              <mc:Fallback>
                <p:oleObj name="Equation" r:id="rId13" imgW="1130300" imgH="457200" progId="Equation.DSMT4">
                  <p:embed/>
                  <p:pic>
                    <p:nvPicPr>
                      <p:cNvPr id="18" name="对象 1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757309" y="3852624"/>
                        <a:ext cx="1356630" cy="547212"/>
                      </a:xfrm>
                      <a:prstGeom prst="rect">
                        <a:avLst/>
                      </a:prstGeom>
                      <a:noFill/>
                    </p:spPr>
                  </p:pic>
                </p:oleObj>
              </mc:Fallback>
            </mc:AlternateContent>
          </a:graphicData>
        </a:graphic>
      </p:graphicFrame>
      <p:sp>
        <p:nvSpPr>
          <p:cNvPr id="19" name="Rectangle 14"/>
          <p:cNvSpPr>
            <a:spLocks noChangeArrowheads="1"/>
          </p:cNvSpPr>
          <p:nvPr/>
        </p:nvSpPr>
        <p:spPr bwMode="auto">
          <a:xfrm>
            <a:off x="4549141" y="488482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0" name="对象 19"/>
          <p:cNvGraphicFramePr>
            <a:graphicFrameLocks noChangeAspect="1"/>
          </p:cNvGraphicFramePr>
          <p:nvPr>
            <p:extLst/>
          </p:nvPr>
        </p:nvGraphicFramePr>
        <p:xfrm>
          <a:off x="4383405" y="3818088"/>
          <a:ext cx="1405890" cy="581748"/>
        </p:xfrm>
        <a:graphic>
          <a:graphicData uri="http://schemas.openxmlformats.org/presentationml/2006/ole">
            <mc:AlternateContent xmlns:mc="http://schemas.openxmlformats.org/markup-compatibility/2006">
              <mc:Choice xmlns:v="urn:schemas-microsoft-com:vml" Requires="v">
                <p:oleObj spid="_x0000_s466952" name="Equation" r:id="rId15" imgW="1104900" imgH="457200" progId="Equation.DSMT4">
                  <p:embed/>
                </p:oleObj>
              </mc:Choice>
              <mc:Fallback>
                <p:oleObj name="Equation" r:id="rId15" imgW="1104900" imgH="457200" progId="Equation.DSMT4">
                  <p:embed/>
                  <p:pic>
                    <p:nvPicPr>
                      <p:cNvPr id="20" name="对象 1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383405" y="3818088"/>
                        <a:ext cx="1405890" cy="581748"/>
                      </a:xfrm>
                      <a:prstGeom prst="rect">
                        <a:avLst/>
                      </a:prstGeom>
                      <a:noFill/>
                    </p:spPr>
                  </p:pic>
                </p:oleObj>
              </mc:Fallback>
            </mc:AlternateContent>
          </a:graphicData>
        </a:graphic>
      </p:graphicFrame>
      <p:sp>
        <p:nvSpPr>
          <p:cNvPr id="21" name="矩形 20"/>
          <p:cNvSpPr/>
          <p:nvPr/>
        </p:nvSpPr>
        <p:spPr>
          <a:xfrm>
            <a:off x="530489" y="4635803"/>
            <a:ext cx="1107996"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宋体" panose="02010600030101010101" pitchFamily="2" charset="-122"/>
                <a:cs typeface="Times New Roman" panose="02020603050405020304" pitchFamily="18" charset="0"/>
              </a:rPr>
              <a:t>于是，有</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3" name="对象 22"/>
          <p:cNvGraphicFramePr>
            <a:graphicFrameLocks noChangeAspect="1"/>
          </p:cNvGraphicFramePr>
          <p:nvPr>
            <p:extLst/>
          </p:nvPr>
        </p:nvGraphicFramePr>
        <p:xfrm>
          <a:off x="2289915" y="4515165"/>
          <a:ext cx="4186980" cy="585277"/>
        </p:xfrm>
        <a:graphic>
          <a:graphicData uri="http://schemas.openxmlformats.org/presentationml/2006/ole">
            <mc:AlternateContent xmlns:mc="http://schemas.openxmlformats.org/markup-compatibility/2006">
              <mc:Choice xmlns:v="urn:schemas-microsoft-com:vml" Requires="v">
                <p:oleObj spid="_x0000_s466953" name="Equation" r:id="rId17" imgW="3543300" imgH="495300" progId="Equation.DSMT4">
                  <p:embed/>
                </p:oleObj>
              </mc:Choice>
              <mc:Fallback>
                <p:oleObj name="Equation" r:id="rId17" imgW="3543300" imgH="495300" progId="Equation.DSMT4">
                  <p:embed/>
                  <p:pic>
                    <p:nvPicPr>
                      <p:cNvPr id="23" name="对象 2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289915" y="4515165"/>
                        <a:ext cx="4186980" cy="585277"/>
                      </a:xfrm>
                      <a:prstGeom prst="rect">
                        <a:avLst/>
                      </a:prstGeom>
                      <a:noFill/>
                    </p:spPr>
                  </p:pic>
                </p:oleObj>
              </mc:Fallback>
            </mc:AlternateContent>
          </a:graphicData>
        </a:graphic>
      </p:graphicFrame>
      <p:sp>
        <p:nvSpPr>
          <p:cNvPr id="24" name="Rectangle 18"/>
          <p:cNvSpPr>
            <a:spLocks noChangeArrowheads="1"/>
          </p:cNvSpPr>
          <p:nvPr/>
        </p:nvSpPr>
        <p:spPr bwMode="auto">
          <a:xfrm>
            <a:off x="5577841" y="492609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5" name="对象 24"/>
          <p:cNvGraphicFramePr>
            <a:graphicFrameLocks noChangeAspect="1"/>
          </p:cNvGraphicFramePr>
          <p:nvPr>
            <p:extLst/>
          </p:nvPr>
        </p:nvGraphicFramePr>
        <p:xfrm>
          <a:off x="3211831" y="5229352"/>
          <a:ext cx="4188845" cy="628327"/>
        </p:xfrm>
        <a:graphic>
          <a:graphicData uri="http://schemas.openxmlformats.org/presentationml/2006/ole">
            <mc:AlternateContent xmlns:mc="http://schemas.openxmlformats.org/markup-compatibility/2006">
              <mc:Choice xmlns:v="urn:schemas-microsoft-com:vml" Requires="v">
                <p:oleObj spid="_x0000_s466954" name="Equation" r:id="rId19" imgW="3238500" imgH="482600" progId="Equation.DSMT4">
                  <p:embed/>
                </p:oleObj>
              </mc:Choice>
              <mc:Fallback>
                <p:oleObj name="Equation" r:id="rId19" imgW="3238500" imgH="482600" progId="Equation.DSMT4">
                  <p:embed/>
                  <p:pic>
                    <p:nvPicPr>
                      <p:cNvPr id="25" name="对象 24"/>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211831" y="5229352"/>
                        <a:ext cx="4188845" cy="628327"/>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采样系统的状态空间问题</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8C9B5AB-0F14-480F-AF4C-FF2F87F63A14}"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563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8571526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par>
                                <p:cTn id="13" presetID="10" presetClass="entr" presetSubtype="0" fill="hold" nodeType="withEffect">
                                  <p:stCondLst>
                                    <p:cond delay="0"/>
                                  </p:stCondLst>
                                  <p:childTnLst>
                                    <p:set>
                                      <p:cBhvr>
                                        <p:cTn id="14" dur="1" fill="hold">
                                          <p:stCondLst>
                                            <p:cond delay="0"/>
                                          </p:stCondLst>
                                        </p:cTn>
                                        <p:tgtEl>
                                          <p:spTgt spid="15"/>
                                        </p:tgtEl>
                                        <p:attrNameLst>
                                          <p:attrName>style.visibility</p:attrName>
                                        </p:attrNameLst>
                                      </p:cBhvr>
                                      <p:to>
                                        <p:strVal val="visible"/>
                                      </p:to>
                                    </p:set>
                                    <p:animEffect transition="in" filter="fade">
                                      <p:cBhvr>
                                        <p:cTn id="15" dur="500"/>
                                        <p:tgtEl>
                                          <p:spTgt spid="15"/>
                                        </p:tgtEl>
                                      </p:cBhvr>
                                    </p:animEffect>
                                  </p:childTnLst>
                                </p:cTn>
                              </p:par>
                              <p:par>
                                <p:cTn id="16" presetID="10" presetClass="entr" presetSubtype="0" fill="hold" nodeType="withEffect">
                                  <p:stCondLst>
                                    <p:cond delay="0"/>
                                  </p:stCondLst>
                                  <p:childTnLst>
                                    <p:set>
                                      <p:cBhvr>
                                        <p:cTn id="17" dur="1" fill="hold">
                                          <p:stCondLst>
                                            <p:cond delay="0"/>
                                          </p:stCondLst>
                                        </p:cTn>
                                        <p:tgtEl>
                                          <p:spTgt spid="13"/>
                                        </p:tgtEl>
                                        <p:attrNameLst>
                                          <p:attrName>style.visibility</p:attrName>
                                        </p:attrNameLst>
                                      </p:cBhvr>
                                      <p:to>
                                        <p:strVal val="visible"/>
                                      </p:to>
                                    </p:set>
                                    <p:animEffect transition="in" filter="fade">
                                      <p:cBhvr>
                                        <p:cTn id="18" dur="500"/>
                                        <p:tgtEl>
                                          <p:spTgt spid="13"/>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6"/>
                                        </p:tgtEl>
                                        <p:attrNameLst>
                                          <p:attrName>style.visibility</p:attrName>
                                        </p:attrNameLst>
                                      </p:cBhvr>
                                      <p:to>
                                        <p:strVal val="visible"/>
                                      </p:to>
                                    </p:set>
                                    <p:animEffect transition="in" filter="fade">
                                      <p:cBhvr>
                                        <p:cTn id="23" dur="500"/>
                                        <p:tgtEl>
                                          <p:spTgt spid="16"/>
                                        </p:tgtEl>
                                      </p:cBhvr>
                                    </p:animEffect>
                                  </p:childTnLst>
                                </p:cTn>
                              </p:par>
                              <p:par>
                                <p:cTn id="24" presetID="10" presetClass="entr" presetSubtype="0" fill="hold" nodeType="withEffect">
                                  <p:stCondLst>
                                    <p:cond delay="0"/>
                                  </p:stCondLst>
                                  <p:childTnLst>
                                    <p:set>
                                      <p:cBhvr>
                                        <p:cTn id="25" dur="1" fill="hold">
                                          <p:stCondLst>
                                            <p:cond delay="0"/>
                                          </p:stCondLst>
                                        </p:cTn>
                                        <p:tgtEl>
                                          <p:spTgt spid="18"/>
                                        </p:tgtEl>
                                        <p:attrNameLst>
                                          <p:attrName>style.visibility</p:attrName>
                                        </p:attrNameLst>
                                      </p:cBhvr>
                                      <p:to>
                                        <p:strVal val="visible"/>
                                      </p:to>
                                    </p:set>
                                    <p:animEffect transition="in" filter="fade">
                                      <p:cBhvr>
                                        <p:cTn id="26" dur="500"/>
                                        <p:tgtEl>
                                          <p:spTgt spid="18"/>
                                        </p:tgtEl>
                                      </p:cBhvr>
                                    </p:animEffect>
                                  </p:childTnLst>
                                </p:cTn>
                              </p:par>
                              <p:par>
                                <p:cTn id="27" presetID="10" presetClass="entr" presetSubtype="0" fill="hold" nodeType="withEffect">
                                  <p:stCondLst>
                                    <p:cond delay="0"/>
                                  </p:stCondLst>
                                  <p:childTnLst>
                                    <p:set>
                                      <p:cBhvr>
                                        <p:cTn id="28" dur="1" fill="hold">
                                          <p:stCondLst>
                                            <p:cond delay="0"/>
                                          </p:stCondLst>
                                        </p:cTn>
                                        <p:tgtEl>
                                          <p:spTgt spid="20"/>
                                        </p:tgtEl>
                                        <p:attrNameLst>
                                          <p:attrName>style.visibility</p:attrName>
                                        </p:attrNameLst>
                                      </p:cBhvr>
                                      <p:to>
                                        <p:strVal val="visible"/>
                                      </p:to>
                                    </p:set>
                                    <p:animEffect transition="in" filter="fade">
                                      <p:cBhvr>
                                        <p:cTn id="29" dur="500"/>
                                        <p:tgtEl>
                                          <p:spTgt spid="20"/>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21"/>
                                        </p:tgtEl>
                                        <p:attrNameLst>
                                          <p:attrName>style.visibility</p:attrName>
                                        </p:attrNameLst>
                                      </p:cBhvr>
                                      <p:to>
                                        <p:strVal val="visible"/>
                                      </p:to>
                                    </p:set>
                                    <p:animEffect transition="in" filter="fade">
                                      <p:cBhvr>
                                        <p:cTn id="34" dur="500"/>
                                        <p:tgtEl>
                                          <p:spTgt spid="21"/>
                                        </p:tgtEl>
                                      </p:cBhvr>
                                    </p:animEffect>
                                  </p:childTnLst>
                                </p:cTn>
                              </p:par>
                              <p:par>
                                <p:cTn id="35" presetID="10" presetClass="entr" presetSubtype="0" fill="hold" nodeType="withEffect">
                                  <p:stCondLst>
                                    <p:cond delay="0"/>
                                  </p:stCondLst>
                                  <p:childTnLst>
                                    <p:set>
                                      <p:cBhvr>
                                        <p:cTn id="36" dur="1" fill="hold">
                                          <p:stCondLst>
                                            <p:cond delay="0"/>
                                          </p:stCondLst>
                                        </p:cTn>
                                        <p:tgtEl>
                                          <p:spTgt spid="23"/>
                                        </p:tgtEl>
                                        <p:attrNameLst>
                                          <p:attrName>style.visibility</p:attrName>
                                        </p:attrNameLst>
                                      </p:cBhvr>
                                      <p:to>
                                        <p:strVal val="visible"/>
                                      </p:to>
                                    </p:set>
                                    <p:animEffect transition="in" filter="fade">
                                      <p:cBhvr>
                                        <p:cTn id="37" dur="500"/>
                                        <p:tgtEl>
                                          <p:spTgt spid="23"/>
                                        </p:tgtEl>
                                      </p:cBhvr>
                                    </p:animEffect>
                                  </p:childTnLst>
                                </p:cTn>
                              </p:par>
                              <p:par>
                                <p:cTn id="38" presetID="10" presetClass="entr" presetSubtype="0" fill="hold" nodeType="withEffect">
                                  <p:stCondLst>
                                    <p:cond delay="0"/>
                                  </p:stCondLst>
                                  <p:childTnLst>
                                    <p:set>
                                      <p:cBhvr>
                                        <p:cTn id="39" dur="1" fill="hold">
                                          <p:stCondLst>
                                            <p:cond delay="0"/>
                                          </p:stCondLst>
                                        </p:cTn>
                                        <p:tgtEl>
                                          <p:spTgt spid="25"/>
                                        </p:tgtEl>
                                        <p:attrNameLst>
                                          <p:attrName>style.visibility</p:attrName>
                                        </p:attrNameLst>
                                      </p:cBhvr>
                                      <p:to>
                                        <p:strVal val="visible"/>
                                      </p:to>
                                    </p:set>
                                    <p:animEffect transition="in" filter="fade">
                                      <p:cBhvr>
                                        <p:cTn id="40"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6" grpId="0"/>
      <p:bldP spid="21" grpId="0"/>
    </p:bldLst>
  </p:timing>
</p:sld>
</file>

<file path=ppt/slides/slide5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04234" y="1161103"/>
            <a:ext cx="1696298"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tab pos="85725" algn="l"/>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4</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、脉冲传递阵</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1875669" y="1233847"/>
          <a:ext cx="527152" cy="307505"/>
        </p:xfrm>
        <a:graphic>
          <a:graphicData uri="http://schemas.openxmlformats.org/presentationml/2006/ole">
            <mc:AlternateContent xmlns:mc="http://schemas.openxmlformats.org/markup-compatibility/2006">
              <mc:Choice xmlns:v="urn:schemas-microsoft-com:vml" Requires="v">
                <p:oleObj spid="_x0000_s467970" name="公式" r:id="rId3" imgW="342751" imgH="203112" progId="Equation.3">
                  <p:embed/>
                </p:oleObj>
              </mc:Choice>
              <mc:Fallback>
                <p:oleObj name="公式" r:id="rId3" imgW="342751" imgH="203112" progId="Equation.3">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75669" y="1233847"/>
                        <a:ext cx="527152" cy="307505"/>
                      </a:xfrm>
                      <a:prstGeom prst="rect">
                        <a:avLst/>
                      </a:prstGeom>
                      <a:noFill/>
                    </p:spPr>
                  </p:pic>
                </p:oleObj>
              </mc:Fallback>
            </mc:AlternateContent>
          </a:graphicData>
        </a:graphic>
      </p:graphicFrame>
      <p:sp>
        <p:nvSpPr>
          <p:cNvPr id="7" name="Rectangle 4"/>
          <p:cNvSpPr>
            <a:spLocks noChangeArrowheads="1"/>
          </p:cNvSpPr>
          <p:nvPr/>
        </p:nvSpPr>
        <p:spPr bwMode="auto">
          <a:xfrm>
            <a:off x="2377441" y="166744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2190274" y="1549384"/>
          <a:ext cx="3894685" cy="348778"/>
        </p:xfrm>
        <a:graphic>
          <a:graphicData uri="http://schemas.openxmlformats.org/presentationml/2006/ole">
            <mc:AlternateContent xmlns:mc="http://schemas.openxmlformats.org/markup-compatibility/2006">
              <mc:Choice xmlns:v="urn:schemas-microsoft-com:vml" Requires="v">
                <p:oleObj spid="_x0000_s467971" name="公式" r:id="rId5" imgW="2552700" imgH="228600" progId="Equation.3">
                  <p:embed/>
                </p:oleObj>
              </mc:Choice>
              <mc:Fallback>
                <p:oleObj name="公式" r:id="rId5" imgW="2552700" imgH="228600" progId="Equation.3">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190274" y="1549384"/>
                        <a:ext cx="3894685" cy="348778"/>
                      </a:xfrm>
                      <a:prstGeom prst="rect">
                        <a:avLst/>
                      </a:prstGeom>
                      <a:noFill/>
                    </p:spPr>
                  </p:pic>
                </p:oleObj>
              </mc:Fallback>
            </mc:AlternateContent>
          </a:graphicData>
        </a:graphic>
      </p:graphicFrame>
      <p:sp>
        <p:nvSpPr>
          <p:cNvPr id="9" name="Rectangle 6"/>
          <p:cNvSpPr>
            <a:spLocks noChangeArrowheads="1"/>
          </p:cNvSpPr>
          <p:nvPr/>
        </p:nvSpPr>
        <p:spPr bwMode="auto">
          <a:xfrm>
            <a:off x="2926081" y="205606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3108981" y="1909914"/>
          <a:ext cx="2057270" cy="314487"/>
        </p:xfrm>
        <a:graphic>
          <a:graphicData uri="http://schemas.openxmlformats.org/presentationml/2006/ole">
            <mc:AlternateContent xmlns:mc="http://schemas.openxmlformats.org/markup-compatibility/2006">
              <mc:Choice xmlns:v="urn:schemas-microsoft-com:vml" Requires="v">
                <p:oleObj spid="_x0000_s467972" name="公式" r:id="rId7" imgW="1498600" imgH="228600" progId="Equation.3">
                  <p:embed/>
                </p:oleObj>
              </mc:Choice>
              <mc:Fallback>
                <p:oleObj name="公式" r:id="rId7" imgW="1498600" imgH="228600" progId="Equation.3">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08981" y="1909914"/>
                        <a:ext cx="2057270" cy="314487"/>
                      </a:xfrm>
                      <a:prstGeom prst="rect">
                        <a:avLst/>
                      </a:prstGeom>
                      <a:noFill/>
                    </p:spPr>
                  </p:pic>
                </p:oleObj>
              </mc:Fallback>
            </mc:AlternateContent>
          </a:graphicData>
        </a:graphic>
      </p:graphicFrame>
      <p:sp>
        <p:nvSpPr>
          <p:cNvPr id="11" name="矩形 10"/>
          <p:cNvSpPr/>
          <p:nvPr/>
        </p:nvSpPr>
        <p:spPr>
          <a:xfrm>
            <a:off x="186134" y="2293026"/>
            <a:ext cx="3977371" cy="496290"/>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tab pos="85725" algn="l"/>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四．连续系统状态方程的离散化</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2" name="矩形 11"/>
          <p:cNvSpPr/>
          <p:nvPr/>
        </p:nvSpPr>
        <p:spPr>
          <a:xfrm>
            <a:off x="1248925" y="2762801"/>
            <a:ext cx="3012363"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tab pos="85725"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设连续系统状态方程为： </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3" name="Rectangle 8"/>
          <p:cNvSpPr>
            <a:spLocks noChangeArrowheads="1"/>
          </p:cNvSpPr>
          <p:nvPr/>
        </p:nvSpPr>
        <p:spPr bwMode="auto">
          <a:xfrm>
            <a:off x="4291966" y="315889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4004212" y="2753381"/>
          <a:ext cx="1162039" cy="553869"/>
        </p:xfrm>
        <a:graphic>
          <a:graphicData uri="http://schemas.openxmlformats.org/presentationml/2006/ole">
            <mc:AlternateContent xmlns:mc="http://schemas.openxmlformats.org/markup-compatibility/2006">
              <mc:Choice xmlns:v="urn:schemas-microsoft-com:vml" Requires="v">
                <p:oleObj spid="_x0000_s467973" name="Equation" r:id="rId9" imgW="1016000" imgH="482600" progId="Equation.DSMT4">
                  <p:embed/>
                </p:oleObj>
              </mc:Choice>
              <mc:Fallback>
                <p:oleObj name="Equation" r:id="rId9" imgW="1016000" imgH="482600"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004212" y="2753381"/>
                        <a:ext cx="1162039" cy="553869"/>
                      </a:xfrm>
                      <a:prstGeom prst="rect">
                        <a:avLst/>
                      </a:prstGeom>
                      <a:noFill/>
                    </p:spPr>
                  </p:pic>
                </p:oleObj>
              </mc:Fallback>
            </mc:AlternateContent>
          </a:graphicData>
        </a:graphic>
      </p:graphicFrame>
      <p:sp>
        <p:nvSpPr>
          <p:cNvPr id="15" name="矩形 14"/>
          <p:cNvSpPr/>
          <p:nvPr/>
        </p:nvSpPr>
        <p:spPr>
          <a:xfrm>
            <a:off x="495695" y="3248588"/>
            <a:ext cx="2161169"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tab pos="85725" algn="l"/>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1</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．用差分代替微分</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6" name="Rectangle 10"/>
          <p:cNvSpPr>
            <a:spLocks noChangeArrowheads="1"/>
          </p:cNvSpPr>
          <p:nvPr/>
        </p:nvSpPr>
        <p:spPr bwMode="auto">
          <a:xfrm>
            <a:off x="2956084" y="407218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7" name="对象 16"/>
          <p:cNvGraphicFramePr>
            <a:graphicFrameLocks noChangeAspect="1"/>
          </p:cNvGraphicFramePr>
          <p:nvPr>
            <p:extLst/>
          </p:nvPr>
        </p:nvGraphicFramePr>
        <p:xfrm>
          <a:off x="2970140" y="3628506"/>
          <a:ext cx="2068143" cy="453443"/>
        </p:xfrm>
        <a:graphic>
          <a:graphicData uri="http://schemas.openxmlformats.org/presentationml/2006/ole">
            <mc:AlternateContent xmlns:mc="http://schemas.openxmlformats.org/markup-compatibility/2006">
              <mc:Choice xmlns:v="urn:schemas-microsoft-com:vml" Requires="v">
                <p:oleObj spid="_x0000_s467974" name="Equation" r:id="rId11" imgW="1777229" imgH="393529" progId="Equation.DSMT4">
                  <p:embed/>
                </p:oleObj>
              </mc:Choice>
              <mc:Fallback>
                <p:oleObj name="Equation" r:id="rId11" imgW="1777229" imgH="393529" progId="Equation.DSMT4">
                  <p:embed/>
                  <p:pic>
                    <p:nvPicPr>
                      <p:cNvPr id="17" name="对象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970140" y="3628506"/>
                        <a:ext cx="2068143" cy="453443"/>
                      </a:xfrm>
                      <a:prstGeom prst="rect">
                        <a:avLst/>
                      </a:prstGeom>
                      <a:noFill/>
                    </p:spPr>
                  </p:pic>
                </p:oleObj>
              </mc:Fallback>
            </mc:AlternateContent>
          </a:graphicData>
        </a:graphic>
      </p:graphicFrame>
      <p:sp>
        <p:nvSpPr>
          <p:cNvPr id="18" name="矩形 17"/>
          <p:cNvSpPr/>
          <p:nvPr/>
        </p:nvSpPr>
        <p:spPr>
          <a:xfrm>
            <a:off x="679524" y="4152358"/>
            <a:ext cx="2262158"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tab pos="85725"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则离散状态方程为：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9" name="Rectangle 12"/>
          <p:cNvSpPr>
            <a:spLocks noChangeArrowheads="1"/>
          </p:cNvSpPr>
          <p:nvPr/>
        </p:nvSpPr>
        <p:spPr bwMode="auto">
          <a:xfrm>
            <a:off x="2442826" y="502500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0" name="对象 19"/>
          <p:cNvGraphicFramePr>
            <a:graphicFrameLocks noChangeAspect="1"/>
          </p:cNvGraphicFramePr>
          <p:nvPr>
            <p:extLst/>
          </p:nvPr>
        </p:nvGraphicFramePr>
        <p:xfrm>
          <a:off x="2812889" y="4206858"/>
          <a:ext cx="3272070" cy="583864"/>
        </p:xfrm>
        <a:graphic>
          <a:graphicData uri="http://schemas.openxmlformats.org/presentationml/2006/ole">
            <mc:AlternateContent xmlns:mc="http://schemas.openxmlformats.org/markup-compatibility/2006">
              <mc:Choice xmlns:v="urn:schemas-microsoft-com:vml" Requires="v">
                <p:oleObj spid="_x0000_s467975" name="公式" r:id="rId13" imgW="2565400" imgH="457200" progId="Equation.3">
                  <p:embed/>
                </p:oleObj>
              </mc:Choice>
              <mc:Fallback>
                <p:oleObj name="公式" r:id="rId13" imgW="2565400" imgH="457200" progId="Equation.3">
                  <p:embed/>
                  <p:pic>
                    <p:nvPicPr>
                      <p:cNvPr id="20" name="对象 1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812889" y="4206858"/>
                        <a:ext cx="3272070" cy="583864"/>
                      </a:xfrm>
                      <a:prstGeom prst="rect">
                        <a:avLst/>
                      </a:prstGeom>
                      <a:noFill/>
                    </p:spPr>
                  </p:pic>
                </p:oleObj>
              </mc:Fallback>
            </mc:AlternateContent>
          </a:graphicData>
        </a:graphic>
      </p:graphicFrame>
      <p:sp>
        <p:nvSpPr>
          <p:cNvPr id="21" name="矩形 20"/>
          <p:cNvSpPr/>
          <p:nvPr/>
        </p:nvSpPr>
        <p:spPr>
          <a:xfrm>
            <a:off x="625411" y="4875070"/>
            <a:ext cx="1800493"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tab pos="85725"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优点：简单；</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2" name="矩形 21"/>
          <p:cNvSpPr/>
          <p:nvPr/>
        </p:nvSpPr>
        <p:spPr>
          <a:xfrm>
            <a:off x="648494" y="5239003"/>
            <a:ext cx="781875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tab pos="85725"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缺点：精度差（从“数值积分法”可知，精度与欧拉法相同，截断误差为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），不实用。</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3" name="Rectangle 14"/>
          <p:cNvSpPr>
            <a:spLocks noChangeArrowheads="1"/>
          </p:cNvSpPr>
          <p:nvPr/>
        </p:nvSpPr>
        <p:spPr bwMode="auto">
          <a:xfrm>
            <a:off x="6526531" y="714001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4" name="对象 23"/>
          <p:cNvGraphicFramePr>
            <a:graphicFrameLocks noChangeAspect="1"/>
          </p:cNvGraphicFramePr>
          <p:nvPr>
            <p:extLst/>
          </p:nvPr>
        </p:nvGraphicFramePr>
        <p:xfrm>
          <a:off x="1023315" y="5640035"/>
          <a:ext cx="497384" cy="277610"/>
        </p:xfrm>
        <a:graphic>
          <a:graphicData uri="http://schemas.openxmlformats.org/presentationml/2006/ole">
            <mc:AlternateContent xmlns:mc="http://schemas.openxmlformats.org/markup-compatibility/2006">
              <mc:Choice xmlns:v="urn:schemas-microsoft-com:vml" Requires="v">
                <p:oleObj spid="_x0000_s467976" name="公式" r:id="rId15" imgW="406224" imgH="228501" progId="Equation.3">
                  <p:embed/>
                </p:oleObj>
              </mc:Choice>
              <mc:Fallback>
                <p:oleObj name="公式" r:id="rId15" imgW="406224" imgH="228501" progId="Equation.3">
                  <p:embed/>
                  <p:pic>
                    <p:nvPicPr>
                      <p:cNvPr id="24" name="对象 2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023315" y="5640035"/>
                        <a:ext cx="497384" cy="277610"/>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采样系统的状态空间问题</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8C9B5AB-0F14-480F-AF4C-FF2F87F63A14}"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564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866007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500"/>
                                        <p:tgtEl>
                                          <p:spTgt spid="11"/>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2"/>
                                        </p:tgtEl>
                                        <p:attrNameLst>
                                          <p:attrName>style.visibility</p:attrName>
                                        </p:attrNameLst>
                                      </p:cBhvr>
                                      <p:to>
                                        <p:strVal val="visible"/>
                                      </p:to>
                                    </p:set>
                                    <p:animEffect transition="in" filter="fade">
                                      <p:cBhvr>
                                        <p:cTn id="20" dur="500"/>
                                        <p:tgtEl>
                                          <p:spTgt spid="12"/>
                                        </p:tgtEl>
                                      </p:cBhvr>
                                    </p:animEffect>
                                  </p:childTnLst>
                                </p:cTn>
                              </p:par>
                              <p:par>
                                <p:cTn id="21" presetID="10" presetClass="entr" presetSubtype="0" fill="hold" nodeType="with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fade">
                                      <p:cBhvr>
                                        <p:cTn id="23" dur="500"/>
                                        <p:tgtEl>
                                          <p:spTgt spid="14"/>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15">
                                            <p:txEl>
                                              <p:pRg st="0" end="0"/>
                                            </p:txEl>
                                          </p:spTgt>
                                        </p:tgtEl>
                                        <p:attrNameLst>
                                          <p:attrName>style.visibility</p:attrName>
                                        </p:attrNameLst>
                                      </p:cBhvr>
                                      <p:to>
                                        <p:strVal val="visible"/>
                                      </p:to>
                                    </p:set>
                                    <p:animEffect transition="in" filter="fade">
                                      <p:cBhvr>
                                        <p:cTn id="28" dur="500"/>
                                        <p:tgtEl>
                                          <p:spTgt spid="15">
                                            <p:txEl>
                                              <p:pRg st="0" end="0"/>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nodeType="clickEffect">
                                  <p:stCondLst>
                                    <p:cond delay="0"/>
                                  </p:stCondLst>
                                  <p:childTnLst>
                                    <p:set>
                                      <p:cBhvr>
                                        <p:cTn id="32" dur="1" fill="hold">
                                          <p:stCondLst>
                                            <p:cond delay="0"/>
                                          </p:stCondLst>
                                        </p:cTn>
                                        <p:tgtEl>
                                          <p:spTgt spid="17"/>
                                        </p:tgtEl>
                                        <p:attrNameLst>
                                          <p:attrName>style.visibility</p:attrName>
                                        </p:attrNameLst>
                                      </p:cBhvr>
                                      <p:to>
                                        <p:strVal val="visible"/>
                                      </p:to>
                                    </p:set>
                                    <p:animEffect transition="in" filter="fade">
                                      <p:cBhvr>
                                        <p:cTn id="33" dur="500"/>
                                        <p:tgtEl>
                                          <p:spTgt spid="17"/>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8"/>
                                        </p:tgtEl>
                                        <p:attrNameLst>
                                          <p:attrName>style.visibility</p:attrName>
                                        </p:attrNameLst>
                                      </p:cBhvr>
                                      <p:to>
                                        <p:strVal val="visible"/>
                                      </p:to>
                                    </p:set>
                                    <p:animEffect transition="in" filter="fade">
                                      <p:cBhvr>
                                        <p:cTn id="38" dur="500"/>
                                        <p:tgtEl>
                                          <p:spTgt spid="18"/>
                                        </p:tgtEl>
                                      </p:cBhvr>
                                    </p:animEffect>
                                  </p:childTnLst>
                                </p:cTn>
                              </p:par>
                              <p:par>
                                <p:cTn id="39" presetID="10" presetClass="entr" presetSubtype="0" fill="hold" nodeType="withEffect">
                                  <p:stCondLst>
                                    <p:cond delay="0"/>
                                  </p:stCondLst>
                                  <p:childTnLst>
                                    <p:set>
                                      <p:cBhvr>
                                        <p:cTn id="40" dur="1" fill="hold">
                                          <p:stCondLst>
                                            <p:cond delay="0"/>
                                          </p:stCondLst>
                                        </p:cTn>
                                        <p:tgtEl>
                                          <p:spTgt spid="20"/>
                                        </p:tgtEl>
                                        <p:attrNameLst>
                                          <p:attrName>style.visibility</p:attrName>
                                        </p:attrNameLst>
                                      </p:cBhvr>
                                      <p:to>
                                        <p:strVal val="visible"/>
                                      </p:to>
                                    </p:set>
                                    <p:animEffect transition="in" filter="fade">
                                      <p:cBhvr>
                                        <p:cTn id="41" dur="500"/>
                                        <p:tgtEl>
                                          <p:spTgt spid="20"/>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nodeType="clickEffect">
                                  <p:stCondLst>
                                    <p:cond delay="0"/>
                                  </p:stCondLst>
                                  <p:childTnLst>
                                    <p:set>
                                      <p:cBhvr>
                                        <p:cTn id="45" dur="1" fill="hold">
                                          <p:stCondLst>
                                            <p:cond delay="0"/>
                                          </p:stCondLst>
                                        </p:cTn>
                                        <p:tgtEl>
                                          <p:spTgt spid="21">
                                            <p:txEl>
                                              <p:pRg st="0" end="0"/>
                                            </p:txEl>
                                          </p:spTgt>
                                        </p:tgtEl>
                                        <p:attrNameLst>
                                          <p:attrName>style.visibility</p:attrName>
                                        </p:attrNameLst>
                                      </p:cBhvr>
                                      <p:to>
                                        <p:strVal val="visible"/>
                                      </p:to>
                                    </p:set>
                                    <p:animEffect transition="in" filter="fade">
                                      <p:cBhvr>
                                        <p:cTn id="46" dur="500"/>
                                        <p:tgtEl>
                                          <p:spTgt spid="21">
                                            <p:txEl>
                                              <p:pRg st="0" end="0"/>
                                            </p:txEl>
                                          </p:spTgt>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22"/>
                                        </p:tgtEl>
                                        <p:attrNameLst>
                                          <p:attrName>style.visibility</p:attrName>
                                        </p:attrNameLst>
                                      </p:cBhvr>
                                      <p:to>
                                        <p:strVal val="visible"/>
                                      </p:to>
                                    </p:set>
                                    <p:animEffect transition="in" filter="fade">
                                      <p:cBhvr>
                                        <p:cTn id="51" dur="500"/>
                                        <p:tgtEl>
                                          <p:spTgt spid="22"/>
                                        </p:tgtEl>
                                      </p:cBhvr>
                                    </p:animEffect>
                                  </p:childTnLst>
                                </p:cTn>
                              </p:par>
                              <p:par>
                                <p:cTn id="52" presetID="10" presetClass="entr" presetSubtype="0" fill="hold" nodeType="withEffect">
                                  <p:stCondLst>
                                    <p:cond delay="0"/>
                                  </p:stCondLst>
                                  <p:childTnLst>
                                    <p:set>
                                      <p:cBhvr>
                                        <p:cTn id="53" dur="1" fill="hold">
                                          <p:stCondLst>
                                            <p:cond delay="0"/>
                                          </p:stCondLst>
                                        </p:cTn>
                                        <p:tgtEl>
                                          <p:spTgt spid="24"/>
                                        </p:tgtEl>
                                        <p:attrNameLst>
                                          <p:attrName>style.visibility</p:attrName>
                                        </p:attrNameLst>
                                      </p:cBhvr>
                                      <p:to>
                                        <p:strVal val="visible"/>
                                      </p:to>
                                    </p:set>
                                    <p:animEffect transition="in" filter="fade">
                                      <p:cBhvr>
                                        <p:cTn id="54"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P spid="18" grpId="0"/>
      <p:bldP spid="22" grpId="0"/>
    </p:bldLst>
  </p:timing>
</p:sld>
</file>

<file path=ppt/slides/slide5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27674" y="1234829"/>
            <a:ext cx="1928733"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tab pos="85725" algn="l"/>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2</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．部分离散化：</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743665" y="1664332"/>
            <a:ext cx="4354115"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tab pos="85725"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把控制量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离散化：</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Rectangle 2"/>
          <p:cNvSpPr>
            <a:spLocks noChangeArrowheads="1"/>
          </p:cNvSpPr>
          <p:nvPr/>
        </p:nvSpPr>
        <p:spPr bwMode="auto">
          <a:xfrm>
            <a:off x="2983231" y="1704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1977390" y="1762840"/>
          <a:ext cx="354330" cy="256584"/>
        </p:xfrm>
        <a:graphic>
          <a:graphicData uri="http://schemas.openxmlformats.org/presentationml/2006/ole">
            <mc:AlternateContent xmlns:mc="http://schemas.openxmlformats.org/markup-compatibility/2006">
              <mc:Choice xmlns:v="urn:schemas-microsoft-com:vml" Requires="v">
                <p:oleObj spid="_x0000_s468994" name="公式" r:id="rId3" imgW="279279" imgH="203112" progId="Equation.3">
                  <p:embed/>
                </p:oleObj>
              </mc:Choice>
              <mc:Fallback>
                <p:oleObj name="公式" r:id="rId3" imgW="279279" imgH="203112" progId="Equation.3">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77390" y="1762840"/>
                        <a:ext cx="354330" cy="256584"/>
                      </a:xfrm>
                      <a:prstGeom prst="rect">
                        <a:avLst/>
                      </a:prstGeom>
                      <a:noFill/>
                    </p:spPr>
                  </p:pic>
                </p:oleObj>
              </mc:Fallback>
            </mc:AlternateContent>
          </a:graphicData>
        </a:graphic>
      </p:graphicFrame>
      <p:pic>
        <p:nvPicPr>
          <p:cNvPr id="8195" name="Picture 3" descr="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958393" y="2167016"/>
            <a:ext cx="2605265" cy="876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矩形 7"/>
          <p:cNvSpPr/>
          <p:nvPr/>
        </p:nvSpPr>
        <p:spPr>
          <a:xfrm>
            <a:off x="3851297" y="2965066"/>
            <a:ext cx="819455" cy="352019"/>
          </a:xfrm>
          <a:prstGeom prst="rect">
            <a:avLst/>
          </a:prstGeom>
        </p:spPr>
        <p:txBody>
          <a:bodyPr wrap="none">
            <a:spAutoFit/>
          </a:bodyPr>
          <a:lstStyle/>
          <a:p>
            <a:pPr marL="0" marR="0" lvl="0" indent="228600" algn="ctr" defTabSz="914400" rtl="0" eaLnBrk="1" fontAlgn="auto" latinLnBrk="0" hangingPunct="1">
              <a:lnSpc>
                <a:spcPct val="125000"/>
              </a:lnSpc>
              <a:spcBef>
                <a:spcPts val="0"/>
              </a:spcBef>
              <a:spcAft>
                <a:spcPts val="0"/>
              </a:spcAft>
              <a:buClrTx/>
              <a:buSzTx/>
              <a:buFontTx/>
              <a:buNone/>
              <a:tabLst>
                <a:tab pos="85725" algn="l"/>
              </a:tabLst>
              <a:defRPr/>
            </a:pP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图</a:t>
            </a:r>
            <a:r>
              <a:rPr kumimoji="0" lang="en-US"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6-2</a:t>
            </a:r>
            <a:endParaRPr kumimoji="0" lang="zh-CN" altLang="zh-CN" sz="10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9" name="矩形 8"/>
          <p:cNvSpPr/>
          <p:nvPr/>
        </p:nvSpPr>
        <p:spPr>
          <a:xfrm>
            <a:off x="720582" y="3199561"/>
            <a:ext cx="2262158"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tab pos="85725"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连续系统离散化：</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pic>
        <p:nvPicPr>
          <p:cNvPr id="8196"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77390" y="3725501"/>
            <a:ext cx="5006341" cy="1352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矩形 9"/>
          <p:cNvSpPr/>
          <p:nvPr/>
        </p:nvSpPr>
        <p:spPr>
          <a:xfrm>
            <a:off x="3851297" y="5087553"/>
            <a:ext cx="819455" cy="352019"/>
          </a:xfrm>
          <a:prstGeom prst="rect">
            <a:avLst/>
          </a:prstGeom>
        </p:spPr>
        <p:txBody>
          <a:bodyPr wrap="none">
            <a:spAutoFit/>
          </a:bodyPr>
          <a:lstStyle/>
          <a:p>
            <a:pPr marL="0" marR="0" lvl="0" indent="228600" algn="ctr" defTabSz="914400" rtl="0" eaLnBrk="1" fontAlgn="auto" latinLnBrk="0" hangingPunct="1">
              <a:lnSpc>
                <a:spcPct val="125000"/>
              </a:lnSpc>
              <a:spcBef>
                <a:spcPts val="0"/>
              </a:spcBef>
              <a:spcAft>
                <a:spcPts val="0"/>
              </a:spcAft>
              <a:buClrTx/>
              <a:buSzTx/>
              <a:buFontTx/>
              <a:buNone/>
              <a:tabLst>
                <a:tab pos="85725" algn="l"/>
              </a:tabLst>
              <a:defRPr/>
            </a:pP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图</a:t>
            </a:r>
            <a:r>
              <a:rPr kumimoji="0" lang="en-US"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6-3</a:t>
            </a:r>
            <a:endParaRPr kumimoji="0" lang="zh-CN" altLang="zh-CN" sz="10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采样系统的状态空间问题</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8C9B5AB-0F14-480F-AF4C-FF2F87F63A14}"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565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1656245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8195"/>
                                        </p:tgtEl>
                                        <p:attrNameLst>
                                          <p:attrName>style.visibility</p:attrName>
                                        </p:attrNameLst>
                                      </p:cBhvr>
                                      <p:to>
                                        <p:strVal val="visible"/>
                                      </p:to>
                                    </p:set>
                                    <p:animEffect transition="in" filter="fade">
                                      <p:cBhvr>
                                        <p:cTn id="15" dur="500"/>
                                        <p:tgtEl>
                                          <p:spTgt spid="8195"/>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fade">
                                      <p:cBhvr>
                                        <p:cTn id="18" dur="500"/>
                                        <p:tgtEl>
                                          <p:spTgt spid="8"/>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9"/>
                                        </p:tgtEl>
                                        <p:attrNameLst>
                                          <p:attrName>style.visibility</p:attrName>
                                        </p:attrNameLst>
                                      </p:cBhvr>
                                      <p:to>
                                        <p:strVal val="visible"/>
                                      </p:to>
                                    </p:set>
                                    <p:animEffect transition="in" filter="fade">
                                      <p:cBhvr>
                                        <p:cTn id="23" dur="500"/>
                                        <p:tgtEl>
                                          <p:spTgt spid="9"/>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8196"/>
                                        </p:tgtEl>
                                        <p:attrNameLst>
                                          <p:attrName>style.visibility</p:attrName>
                                        </p:attrNameLst>
                                      </p:cBhvr>
                                      <p:to>
                                        <p:strVal val="visible"/>
                                      </p:to>
                                    </p:set>
                                    <p:animEffect transition="in" filter="fade">
                                      <p:cBhvr>
                                        <p:cTn id="28" dur="500"/>
                                        <p:tgtEl>
                                          <p:spTgt spid="8196"/>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10"/>
                                        </p:tgtEl>
                                        <p:attrNameLst>
                                          <p:attrName>style.visibility</p:attrName>
                                        </p:attrNameLst>
                                      </p:cBhvr>
                                      <p:to>
                                        <p:strVal val="visible"/>
                                      </p:to>
                                    </p:set>
                                    <p:animEffect transition="in" filter="fade">
                                      <p:cBhvr>
                                        <p:cTn id="31"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8" grpId="0"/>
      <p:bldP spid="9" grpId="0"/>
      <p:bldP spid="10" grpId="0"/>
    </p:bldLst>
  </p:timing>
</p:sld>
</file>

<file path=ppt/slides/slide5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11233" y="1344244"/>
            <a:ext cx="5955476"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tab pos="85725"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从数学上看，由第二章连续系统状态方程解的公式得：</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Rectangle 2"/>
          <p:cNvSpPr>
            <a:spLocks noChangeArrowheads="1"/>
          </p:cNvSpPr>
          <p:nvPr/>
        </p:nvSpPr>
        <p:spPr bwMode="auto">
          <a:xfrm>
            <a:off x="2446021" y="179317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6" name="对象 5"/>
          <p:cNvGraphicFramePr>
            <a:graphicFrameLocks noChangeAspect="1"/>
          </p:cNvGraphicFramePr>
          <p:nvPr>
            <p:extLst/>
          </p:nvPr>
        </p:nvGraphicFramePr>
        <p:xfrm>
          <a:off x="2521744" y="1828506"/>
          <a:ext cx="3566160" cy="537367"/>
        </p:xfrm>
        <a:graphic>
          <a:graphicData uri="http://schemas.openxmlformats.org/presentationml/2006/ole">
            <mc:AlternateContent xmlns:mc="http://schemas.openxmlformats.org/markup-compatibility/2006">
              <mc:Choice xmlns:v="urn:schemas-microsoft-com:vml" Requires="v">
                <p:oleObj spid="_x0000_s470018" name="Equation" r:id="rId3" imgW="2336800" imgH="355600" progId="Equation.DSMT4">
                  <p:embed/>
                </p:oleObj>
              </mc:Choice>
              <mc:Fallback>
                <p:oleObj name="Equation" r:id="rId3" imgW="2336800" imgH="3556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21744" y="1828506"/>
                        <a:ext cx="3566160" cy="537367"/>
                      </a:xfrm>
                      <a:prstGeom prst="rect">
                        <a:avLst/>
                      </a:prstGeom>
                      <a:noFill/>
                    </p:spPr>
                  </p:pic>
                </p:oleObj>
              </mc:Fallback>
            </mc:AlternateContent>
          </a:graphicData>
        </a:graphic>
      </p:graphicFrame>
      <p:sp>
        <p:nvSpPr>
          <p:cNvPr id="8" name="矩形 7"/>
          <p:cNvSpPr/>
          <p:nvPr/>
        </p:nvSpPr>
        <p:spPr>
          <a:xfrm>
            <a:off x="234316" y="2382925"/>
            <a:ext cx="6902738"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tab pos="85725"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令：</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，则</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937260" y="2440459"/>
          <a:ext cx="720090" cy="332349"/>
        </p:xfrm>
        <a:graphic>
          <a:graphicData uri="http://schemas.openxmlformats.org/presentationml/2006/ole">
            <mc:AlternateContent xmlns:mc="http://schemas.openxmlformats.org/markup-compatibility/2006">
              <mc:Choice xmlns:v="urn:schemas-microsoft-com:vml" Requires="v">
                <p:oleObj spid="_x0000_s470019" name="公式" r:id="rId5" imgW="495085" imgH="228501" progId="Equation.3">
                  <p:embed/>
                </p:oleObj>
              </mc:Choice>
              <mc:Fallback>
                <p:oleObj name="公式" r:id="rId5" imgW="495085" imgH="228501" progId="Equation.3">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37260" y="2440459"/>
                        <a:ext cx="720090" cy="332349"/>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1812127" y="2492601"/>
          <a:ext cx="919643" cy="250812"/>
        </p:xfrm>
        <a:graphic>
          <a:graphicData uri="http://schemas.openxmlformats.org/presentationml/2006/ole">
            <mc:AlternateContent xmlns:mc="http://schemas.openxmlformats.org/markup-compatibility/2006">
              <mc:Choice xmlns:v="urn:schemas-microsoft-com:vml" Requires="v">
                <p:oleObj spid="_x0000_s470020" name="公式" r:id="rId7" imgW="736600" imgH="203200" progId="Equation.3">
                  <p:embed/>
                </p:oleObj>
              </mc:Choice>
              <mc:Fallback>
                <p:oleObj name="公式" r:id="rId7" imgW="736600" imgH="203200" progId="Equation.3">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12127" y="2492601"/>
                        <a:ext cx="919643" cy="250812"/>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2952758" y="2467728"/>
          <a:ext cx="927013" cy="270379"/>
        </p:xfrm>
        <a:graphic>
          <a:graphicData uri="http://schemas.openxmlformats.org/presentationml/2006/ole">
            <mc:AlternateContent xmlns:mc="http://schemas.openxmlformats.org/markup-compatibility/2006">
              <mc:Choice xmlns:v="urn:schemas-microsoft-com:vml" Requires="v">
                <p:oleObj spid="_x0000_s470021" name="公式" r:id="rId9" imgW="685800" imgH="203200" progId="Equation.3">
                  <p:embed/>
                </p:oleObj>
              </mc:Choice>
              <mc:Fallback>
                <p:oleObj name="公式" r:id="rId9" imgW="685800" imgH="203200" progId="Equation.3">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952758" y="2467728"/>
                        <a:ext cx="927013" cy="270379"/>
                      </a:xfrm>
                      <a:prstGeom prst="rect">
                        <a:avLst/>
                      </a:prstGeom>
                      <a:noFill/>
                    </p:spPr>
                  </p:pic>
                </p:oleObj>
              </mc:Fallback>
            </mc:AlternateContent>
          </a:graphicData>
        </a:graphic>
      </p:graphicFrame>
      <p:sp>
        <p:nvSpPr>
          <p:cNvPr id="15" name="Rectangle 10"/>
          <p:cNvSpPr>
            <a:spLocks noChangeArrowheads="1"/>
          </p:cNvSpPr>
          <p:nvPr/>
        </p:nvSpPr>
        <p:spPr bwMode="auto">
          <a:xfrm>
            <a:off x="3676174" y="238022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4019029" y="2464023"/>
          <a:ext cx="778758" cy="286911"/>
        </p:xfrm>
        <a:graphic>
          <a:graphicData uri="http://schemas.openxmlformats.org/presentationml/2006/ole">
            <mc:AlternateContent xmlns:mc="http://schemas.openxmlformats.org/markup-compatibility/2006">
              <mc:Choice xmlns:v="urn:schemas-microsoft-com:vml" Requires="v">
                <p:oleObj spid="_x0000_s470022" name="公式" r:id="rId11" imgW="545626" imgH="203024" progId="Equation.3">
                  <p:embed/>
                </p:oleObj>
              </mc:Choice>
              <mc:Fallback>
                <p:oleObj name="公式" r:id="rId11" imgW="545626" imgH="203024" progId="Equation.3">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019029" y="2464023"/>
                        <a:ext cx="778758" cy="286911"/>
                      </a:xfrm>
                      <a:prstGeom prst="rect">
                        <a:avLst/>
                      </a:prstGeom>
                      <a:noFill/>
                    </p:spPr>
                  </p:pic>
                </p:oleObj>
              </mc:Fallback>
            </mc:AlternateContent>
          </a:graphicData>
        </a:graphic>
      </p:graphicFrame>
      <p:sp>
        <p:nvSpPr>
          <p:cNvPr id="17" name="Rectangle 12"/>
          <p:cNvSpPr>
            <a:spLocks noChangeArrowheads="1"/>
          </p:cNvSpPr>
          <p:nvPr/>
        </p:nvSpPr>
        <p:spPr bwMode="auto">
          <a:xfrm>
            <a:off x="2446021" y="332593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8" name="对象 17"/>
          <p:cNvGraphicFramePr>
            <a:graphicFrameLocks noChangeAspect="1"/>
          </p:cNvGraphicFramePr>
          <p:nvPr>
            <p:extLst/>
          </p:nvPr>
        </p:nvGraphicFramePr>
        <p:xfrm>
          <a:off x="2446020" y="2849207"/>
          <a:ext cx="4316766" cy="462924"/>
        </p:xfrm>
        <a:graphic>
          <a:graphicData uri="http://schemas.openxmlformats.org/presentationml/2006/ole">
            <mc:AlternateContent xmlns:mc="http://schemas.openxmlformats.org/markup-compatibility/2006">
              <mc:Choice xmlns:v="urn:schemas-microsoft-com:vml" Requires="v">
                <p:oleObj spid="_x0000_s470023" name="Equation" r:id="rId13" imgW="3073400" imgH="330200" progId="Equation.DSMT4">
                  <p:embed/>
                </p:oleObj>
              </mc:Choice>
              <mc:Fallback>
                <p:oleObj name="Equation" r:id="rId13" imgW="3073400" imgH="330200" progId="Equation.DSMT4">
                  <p:embed/>
                  <p:pic>
                    <p:nvPicPr>
                      <p:cNvPr id="18" name="对象 1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446020" y="2849207"/>
                        <a:ext cx="4316766" cy="462924"/>
                      </a:xfrm>
                      <a:prstGeom prst="rect">
                        <a:avLst/>
                      </a:prstGeom>
                      <a:noFill/>
                    </p:spPr>
                  </p:pic>
                </p:oleObj>
              </mc:Fallback>
            </mc:AlternateContent>
          </a:graphicData>
        </a:graphic>
      </p:graphicFrame>
      <p:sp>
        <p:nvSpPr>
          <p:cNvPr id="19" name="矩形 18"/>
          <p:cNvSpPr/>
          <p:nvPr/>
        </p:nvSpPr>
        <p:spPr>
          <a:xfrm>
            <a:off x="224805" y="3347656"/>
            <a:ext cx="6902738"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tab pos="85725"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参看图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6-3</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，由于零阶保持器的作用，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0-T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间，有：</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21" name="对象 20"/>
          <p:cNvGraphicFramePr>
            <a:graphicFrameLocks noChangeAspect="1"/>
          </p:cNvGraphicFramePr>
          <p:nvPr>
            <p:extLst/>
          </p:nvPr>
        </p:nvGraphicFramePr>
        <p:xfrm>
          <a:off x="4209322" y="3397043"/>
          <a:ext cx="189575" cy="306236"/>
        </p:xfrm>
        <a:graphic>
          <a:graphicData uri="http://schemas.openxmlformats.org/presentationml/2006/ole">
            <mc:AlternateContent xmlns:mc="http://schemas.openxmlformats.org/markup-compatibility/2006">
              <mc:Choice xmlns:v="urn:schemas-microsoft-com:vml" Requires="v">
                <p:oleObj spid="_x0000_s470024" name="公式" r:id="rId15" imgW="126835" imgH="202936" progId="Equation.3">
                  <p:embed/>
                </p:oleObj>
              </mc:Choice>
              <mc:Fallback>
                <p:oleObj name="公式" r:id="rId15" imgW="126835" imgH="202936" progId="Equation.3">
                  <p:embed/>
                  <p:pic>
                    <p:nvPicPr>
                      <p:cNvPr id="21" name="对象 2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209322" y="3397043"/>
                        <a:ext cx="189575" cy="306236"/>
                      </a:xfrm>
                      <a:prstGeom prst="rect">
                        <a:avLst/>
                      </a:prstGeom>
                      <a:noFill/>
                    </p:spPr>
                  </p:pic>
                </p:oleObj>
              </mc:Fallback>
            </mc:AlternateContent>
          </a:graphicData>
        </a:graphic>
      </p:graphicFrame>
      <p:sp>
        <p:nvSpPr>
          <p:cNvPr id="22" name="Rectangle 16"/>
          <p:cNvSpPr>
            <a:spLocks noChangeArrowheads="1"/>
          </p:cNvSpPr>
          <p:nvPr/>
        </p:nvSpPr>
        <p:spPr bwMode="auto">
          <a:xfrm>
            <a:off x="2943940" y="446265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3" name="对象 22"/>
          <p:cNvGraphicFramePr>
            <a:graphicFrameLocks noChangeAspect="1"/>
          </p:cNvGraphicFramePr>
          <p:nvPr>
            <p:extLst/>
          </p:nvPr>
        </p:nvGraphicFramePr>
        <p:xfrm>
          <a:off x="2943939" y="3845284"/>
          <a:ext cx="2875221" cy="336611"/>
        </p:xfrm>
        <a:graphic>
          <a:graphicData uri="http://schemas.openxmlformats.org/presentationml/2006/ole">
            <mc:AlternateContent xmlns:mc="http://schemas.openxmlformats.org/markup-compatibility/2006">
              <mc:Choice xmlns:v="urn:schemas-microsoft-com:vml" Requires="v">
                <p:oleObj spid="_x0000_s470025" name="Equation" r:id="rId17" imgW="1955800" imgH="228600" progId="Equation.DSMT4">
                  <p:embed/>
                </p:oleObj>
              </mc:Choice>
              <mc:Fallback>
                <p:oleObj name="Equation" r:id="rId17" imgW="1955800" imgH="228600" progId="Equation.DSMT4">
                  <p:embed/>
                  <p:pic>
                    <p:nvPicPr>
                      <p:cNvPr id="23" name="对象 2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943939" y="3845284"/>
                        <a:ext cx="2875221" cy="336611"/>
                      </a:xfrm>
                      <a:prstGeom prst="rect">
                        <a:avLst/>
                      </a:prstGeom>
                      <a:noFill/>
                    </p:spPr>
                  </p:pic>
                </p:oleObj>
              </mc:Fallback>
            </mc:AlternateContent>
          </a:graphicData>
        </a:graphic>
      </p:graphicFrame>
      <p:sp>
        <p:nvSpPr>
          <p:cNvPr id="24" name="矩形 23"/>
          <p:cNvSpPr/>
          <p:nvPr/>
        </p:nvSpPr>
        <p:spPr>
          <a:xfrm>
            <a:off x="211232" y="4181894"/>
            <a:ext cx="1569660"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tab pos="85725"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所以，有：</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5" name="Rectangle 18"/>
          <p:cNvSpPr>
            <a:spLocks noChangeArrowheads="1"/>
          </p:cNvSpPr>
          <p:nvPr/>
        </p:nvSpPr>
        <p:spPr bwMode="auto">
          <a:xfrm>
            <a:off x="1943101" y="505937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6" name="对象 25"/>
          <p:cNvGraphicFramePr>
            <a:graphicFrameLocks noChangeAspect="1"/>
          </p:cNvGraphicFramePr>
          <p:nvPr>
            <p:extLst/>
          </p:nvPr>
        </p:nvGraphicFramePr>
        <p:xfrm>
          <a:off x="1757809" y="4567967"/>
          <a:ext cx="5143757" cy="412916"/>
        </p:xfrm>
        <a:graphic>
          <a:graphicData uri="http://schemas.openxmlformats.org/presentationml/2006/ole">
            <mc:AlternateContent xmlns:mc="http://schemas.openxmlformats.org/markup-compatibility/2006">
              <mc:Choice xmlns:v="urn:schemas-microsoft-com:vml" Requires="v">
                <p:oleObj spid="_x0000_s470026" name="公式" r:id="rId19" imgW="4152900" imgH="330200" progId="Equation.3">
                  <p:embed/>
                </p:oleObj>
              </mc:Choice>
              <mc:Fallback>
                <p:oleObj name="公式" r:id="rId19" imgW="4152900" imgH="330200" progId="Equation.3">
                  <p:embed/>
                  <p:pic>
                    <p:nvPicPr>
                      <p:cNvPr id="26" name="对象 25"/>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757809" y="4567967"/>
                        <a:ext cx="5143757" cy="412916"/>
                      </a:xfrm>
                      <a:prstGeom prst="rect">
                        <a:avLst/>
                      </a:prstGeom>
                      <a:noFill/>
                    </p:spPr>
                  </p:pic>
                </p:oleObj>
              </mc:Fallback>
            </mc:AlternateContent>
          </a:graphicData>
        </a:graphic>
      </p:graphicFrame>
      <p:sp>
        <p:nvSpPr>
          <p:cNvPr id="27" name="矩形 26"/>
          <p:cNvSpPr/>
          <p:nvPr/>
        </p:nvSpPr>
        <p:spPr>
          <a:xfrm>
            <a:off x="423623" y="5178568"/>
            <a:ext cx="4383941"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tab pos="85725"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其中：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29" name="对象 28"/>
          <p:cNvGraphicFramePr>
            <a:graphicFrameLocks noChangeAspect="1"/>
          </p:cNvGraphicFramePr>
          <p:nvPr>
            <p:extLst/>
          </p:nvPr>
        </p:nvGraphicFramePr>
        <p:xfrm>
          <a:off x="1067665" y="5240008"/>
          <a:ext cx="875435" cy="301379"/>
        </p:xfrm>
        <a:graphic>
          <a:graphicData uri="http://schemas.openxmlformats.org/presentationml/2006/ole">
            <mc:AlternateContent xmlns:mc="http://schemas.openxmlformats.org/markup-compatibility/2006">
              <mc:Choice xmlns:v="urn:schemas-microsoft-com:vml" Requires="v">
                <p:oleObj spid="_x0000_s470027" name="公式" r:id="rId21" imgW="583947" imgH="203112" progId="Equation.3">
                  <p:embed/>
                </p:oleObj>
              </mc:Choice>
              <mc:Fallback>
                <p:oleObj name="公式" r:id="rId21" imgW="583947" imgH="203112" progId="Equation.3">
                  <p:embed/>
                  <p:pic>
                    <p:nvPicPr>
                      <p:cNvPr id="29" name="对象 28"/>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1067665" y="5240008"/>
                        <a:ext cx="875435" cy="301379"/>
                      </a:xfrm>
                      <a:prstGeom prst="rect">
                        <a:avLst/>
                      </a:prstGeom>
                      <a:noFill/>
                    </p:spPr>
                  </p:pic>
                </p:oleObj>
              </mc:Fallback>
            </mc:AlternateContent>
          </a:graphicData>
        </a:graphic>
      </p:graphicFrame>
      <p:graphicFrame>
        <p:nvGraphicFramePr>
          <p:cNvPr id="31" name="对象 30"/>
          <p:cNvGraphicFramePr>
            <a:graphicFrameLocks noChangeAspect="1"/>
          </p:cNvGraphicFramePr>
          <p:nvPr>
            <p:extLst/>
          </p:nvPr>
        </p:nvGraphicFramePr>
        <p:xfrm>
          <a:off x="2100373" y="5217176"/>
          <a:ext cx="1315891" cy="400489"/>
        </p:xfrm>
        <a:graphic>
          <a:graphicData uri="http://schemas.openxmlformats.org/presentationml/2006/ole">
            <mc:AlternateContent xmlns:mc="http://schemas.openxmlformats.org/markup-compatibility/2006">
              <mc:Choice xmlns:v="urn:schemas-microsoft-com:vml" Requires="v">
                <p:oleObj spid="_x0000_s470028" name="Equation" r:id="rId23" imgW="1091726" imgH="330057" progId="Equation.DSMT4">
                  <p:embed/>
                </p:oleObj>
              </mc:Choice>
              <mc:Fallback>
                <p:oleObj name="Equation" r:id="rId23" imgW="1091726" imgH="330057" progId="Equation.DSMT4">
                  <p:embed/>
                  <p:pic>
                    <p:nvPicPr>
                      <p:cNvPr id="31" name="对象 30"/>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2100373" y="5217176"/>
                        <a:ext cx="1315891" cy="400489"/>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采样系统的状态空间问题</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8C9B5AB-0F14-480F-AF4C-FF2F87F63A14}"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566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5965114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par>
                                <p:cTn id="13" presetID="10"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fade">
                                      <p:cBhvr>
                                        <p:cTn id="15" dur="500"/>
                                        <p:tgtEl>
                                          <p:spTgt spid="12"/>
                                        </p:tgtEl>
                                      </p:cBhvr>
                                    </p:animEffect>
                                  </p:childTnLst>
                                </p:cTn>
                              </p:par>
                              <p:par>
                                <p:cTn id="16" presetID="10" presetClass="entr" presetSubtype="0" fill="hold" nodeType="with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fade">
                                      <p:cBhvr>
                                        <p:cTn id="18" dur="500"/>
                                        <p:tgtEl>
                                          <p:spTgt spid="14"/>
                                        </p:tgtEl>
                                      </p:cBhvr>
                                    </p:animEffect>
                                  </p:childTnLst>
                                </p:cTn>
                              </p:par>
                              <p:par>
                                <p:cTn id="19" presetID="10" presetClass="entr" presetSubtype="0" fill="hold" nodeType="withEffect">
                                  <p:stCondLst>
                                    <p:cond delay="0"/>
                                  </p:stCondLst>
                                  <p:childTnLst>
                                    <p:set>
                                      <p:cBhvr>
                                        <p:cTn id="20" dur="1" fill="hold">
                                          <p:stCondLst>
                                            <p:cond delay="0"/>
                                          </p:stCondLst>
                                        </p:cTn>
                                        <p:tgtEl>
                                          <p:spTgt spid="16"/>
                                        </p:tgtEl>
                                        <p:attrNameLst>
                                          <p:attrName>style.visibility</p:attrName>
                                        </p:attrNameLst>
                                      </p:cBhvr>
                                      <p:to>
                                        <p:strVal val="visible"/>
                                      </p:to>
                                    </p:set>
                                    <p:animEffect transition="in" filter="fade">
                                      <p:cBhvr>
                                        <p:cTn id="21" dur="500"/>
                                        <p:tgtEl>
                                          <p:spTgt spid="16"/>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8"/>
                                        </p:tgtEl>
                                        <p:attrNameLst>
                                          <p:attrName>style.visibility</p:attrName>
                                        </p:attrNameLst>
                                      </p:cBhvr>
                                      <p:to>
                                        <p:strVal val="visible"/>
                                      </p:to>
                                    </p:set>
                                    <p:animEffect transition="in" filter="fade">
                                      <p:cBhvr>
                                        <p:cTn id="24" dur="500"/>
                                        <p:tgtEl>
                                          <p:spTgt spid="8"/>
                                        </p:tgtEl>
                                      </p:cBhvr>
                                    </p:animEffect>
                                  </p:childTnLst>
                                </p:cTn>
                              </p:par>
                              <p:par>
                                <p:cTn id="25" presetID="10" presetClass="entr" presetSubtype="0" fill="hold" nodeType="with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fade">
                                      <p:cBhvr>
                                        <p:cTn id="32" dur="500"/>
                                        <p:tgtEl>
                                          <p:spTgt spid="19"/>
                                        </p:tgtEl>
                                      </p:cBhvr>
                                    </p:animEffect>
                                  </p:childTnLst>
                                </p:cTn>
                              </p:par>
                              <p:par>
                                <p:cTn id="33" presetID="10" presetClass="entr" presetSubtype="0" fill="hold" nodeType="withEffect">
                                  <p:stCondLst>
                                    <p:cond delay="0"/>
                                  </p:stCondLst>
                                  <p:childTnLst>
                                    <p:set>
                                      <p:cBhvr>
                                        <p:cTn id="34" dur="1" fill="hold">
                                          <p:stCondLst>
                                            <p:cond delay="0"/>
                                          </p:stCondLst>
                                        </p:cTn>
                                        <p:tgtEl>
                                          <p:spTgt spid="21"/>
                                        </p:tgtEl>
                                        <p:attrNameLst>
                                          <p:attrName>style.visibility</p:attrName>
                                        </p:attrNameLst>
                                      </p:cBhvr>
                                      <p:to>
                                        <p:strVal val="visible"/>
                                      </p:to>
                                    </p:set>
                                    <p:animEffect transition="in" filter="fade">
                                      <p:cBhvr>
                                        <p:cTn id="35" dur="500"/>
                                        <p:tgtEl>
                                          <p:spTgt spid="21"/>
                                        </p:tgtEl>
                                      </p:cBhvr>
                                    </p:animEffect>
                                  </p:childTnLst>
                                </p:cTn>
                              </p:par>
                              <p:par>
                                <p:cTn id="36" presetID="10" presetClass="entr" presetSubtype="0" fill="hold" nodeType="withEffect">
                                  <p:stCondLst>
                                    <p:cond delay="0"/>
                                  </p:stCondLst>
                                  <p:childTnLst>
                                    <p:set>
                                      <p:cBhvr>
                                        <p:cTn id="37" dur="1" fill="hold">
                                          <p:stCondLst>
                                            <p:cond delay="0"/>
                                          </p:stCondLst>
                                        </p:cTn>
                                        <p:tgtEl>
                                          <p:spTgt spid="23"/>
                                        </p:tgtEl>
                                        <p:attrNameLst>
                                          <p:attrName>style.visibility</p:attrName>
                                        </p:attrNameLst>
                                      </p:cBhvr>
                                      <p:to>
                                        <p:strVal val="visible"/>
                                      </p:to>
                                    </p:set>
                                    <p:animEffect transition="in" filter="fade">
                                      <p:cBhvr>
                                        <p:cTn id="38" dur="500"/>
                                        <p:tgtEl>
                                          <p:spTgt spid="23"/>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24"/>
                                        </p:tgtEl>
                                        <p:attrNameLst>
                                          <p:attrName>style.visibility</p:attrName>
                                        </p:attrNameLst>
                                      </p:cBhvr>
                                      <p:to>
                                        <p:strVal val="visible"/>
                                      </p:to>
                                    </p:set>
                                    <p:animEffect transition="in" filter="fade">
                                      <p:cBhvr>
                                        <p:cTn id="43" dur="500"/>
                                        <p:tgtEl>
                                          <p:spTgt spid="24"/>
                                        </p:tgtEl>
                                      </p:cBhvr>
                                    </p:animEffect>
                                  </p:childTnLst>
                                </p:cTn>
                              </p:par>
                              <p:par>
                                <p:cTn id="44" presetID="10" presetClass="entr" presetSubtype="0" fill="hold" nodeType="withEffect">
                                  <p:stCondLst>
                                    <p:cond delay="0"/>
                                  </p:stCondLst>
                                  <p:childTnLst>
                                    <p:set>
                                      <p:cBhvr>
                                        <p:cTn id="45" dur="1" fill="hold">
                                          <p:stCondLst>
                                            <p:cond delay="0"/>
                                          </p:stCondLst>
                                        </p:cTn>
                                        <p:tgtEl>
                                          <p:spTgt spid="26"/>
                                        </p:tgtEl>
                                        <p:attrNameLst>
                                          <p:attrName>style.visibility</p:attrName>
                                        </p:attrNameLst>
                                      </p:cBhvr>
                                      <p:to>
                                        <p:strVal val="visible"/>
                                      </p:to>
                                    </p:set>
                                    <p:animEffect transition="in" filter="fade">
                                      <p:cBhvr>
                                        <p:cTn id="46" dur="500"/>
                                        <p:tgtEl>
                                          <p:spTgt spid="26"/>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27"/>
                                        </p:tgtEl>
                                        <p:attrNameLst>
                                          <p:attrName>style.visibility</p:attrName>
                                        </p:attrNameLst>
                                      </p:cBhvr>
                                      <p:to>
                                        <p:strVal val="visible"/>
                                      </p:to>
                                    </p:set>
                                    <p:animEffect transition="in" filter="fade">
                                      <p:cBhvr>
                                        <p:cTn id="51" dur="500"/>
                                        <p:tgtEl>
                                          <p:spTgt spid="27"/>
                                        </p:tgtEl>
                                      </p:cBhvr>
                                    </p:animEffect>
                                  </p:childTnLst>
                                </p:cTn>
                              </p:par>
                              <p:par>
                                <p:cTn id="52" presetID="10" presetClass="entr" presetSubtype="0" fill="hold" nodeType="withEffect">
                                  <p:stCondLst>
                                    <p:cond delay="0"/>
                                  </p:stCondLst>
                                  <p:childTnLst>
                                    <p:set>
                                      <p:cBhvr>
                                        <p:cTn id="53" dur="1" fill="hold">
                                          <p:stCondLst>
                                            <p:cond delay="0"/>
                                          </p:stCondLst>
                                        </p:cTn>
                                        <p:tgtEl>
                                          <p:spTgt spid="29"/>
                                        </p:tgtEl>
                                        <p:attrNameLst>
                                          <p:attrName>style.visibility</p:attrName>
                                        </p:attrNameLst>
                                      </p:cBhvr>
                                      <p:to>
                                        <p:strVal val="visible"/>
                                      </p:to>
                                    </p:set>
                                    <p:animEffect transition="in" filter="fade">
                                      <p:cBhvr>
                                        <p:cTn id="54" dur="500"/>
                                        <p:tgtEl>
                                          <p:spTgt spid="29"/>
                                        </p:tgtEl>
                                      </p:cBhvr>
                                    </p:animEffect>
                                  </p:childTnLst>
                                </p:cTn>
                              </p:par>
                              <p:par>
                                <p:cTn id="55" presetID="10" presetClass="entr" presetSubtype="0" fill="hold" nodeType="withEffect">
                                  <p:stCondLst>
                                    <p:cond delay="0"/>
                                  </p:stCondLst>
                                  <p:childTnLst>
                                    <p:set>
                                      <p:cBhvr>
                                        <p:cTn id="56" dur="1" fill="hold">
                                          <p:stCondLst>
                                            <p:cond delay="0"/>
                                          </p:stCondLst>
                                        </p:cTn>
                                        <p:tgtEl>
                                          <p:spTgt spid="31"/>
                                        </p:tgtEl>
                                        <p:attrNameLst>
                                          <p:attrName>style.visibility</p:attrName>
                                        </p:attrNameLst>
                                      </p:cBhvr>
                                      <p:to>
                                        <p:strVal val="visible"/>
                                      </p:to>
                                    </p:set>
                                    <p:animEffect transition="in" filter="fade">
                                      <p:cBhvr>
                                        <p:cTn id="57"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9" grpId="0"/>
      <p:bldP spid="24" grpId="0"/>
      <p:bldP spid="27" grpId="0"/>
    </p:bldLst>
  </p:timing>
</p:sld>
</file>

<file path=ppt/slides/slide5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56994" y="1433368"/>
            <a:ext cx="1107996"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tab pos="85725"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优点：</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880095" y="1812922"/>
            <a:ext cx="2608406"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tab pos="85725"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）精度高了一些。</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矩形 5"/>
          <p:cNvSpPr/>
          <p:nvPr/>
        </p:nvSpPr>
        <p:spPr>
          <a:xfrm>
            <a:off x="880094" y="2241122"/>
            <a:ext cx="3070071"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tab pos="85725"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2</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）稳定性得到了保持：</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7" name="Rectangle 2"/>
          <p:cNvSpPr>
            <a:spLocks noChangeArrowheads="1"/>
          </p:cNvSpPr>
          <p:nvPr/>
        </p:nvSpPr>
        <p:spPr bwMode="auto">
          <a:xfrm>
            <a:off x="3191304" y="273843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3106654" y="2733514"/>
          <a:ext cx="1821105" cy="726505"/>
        </p:xfrm>
        <a:graphic>
          <a:graphicData uri="http://schemas.openxmlformats.org/presentationml/2006/ole">
            <mc:AlternateContent xmlns:mc="http://schemas.openxmlformats.org/markup-compatibility/2006">
              <mc:Choice xmlns:v="urn:schemas-microsoft-com:vml" Requires="v">
                <p:oleObj spid="_x0000_s471042" name="公式" r:id="rId3" imgW="1790700" imgH="711200" progId="Equation.3">
                  <p:embed/>
                </p:oleObj>
              </mc:Choice>
              <mc:Fallback>
                <p:oleObj name="公式" r:id="rId3" imgW="1790700" imgH="711200" progId="Equation.3">
                  <p:embed/>
                  <p:pic>
                    <p:nvPicPr>
                      <p:cNvPr id="8" name="对象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06654" y="2733514"/>
                        <a:ext cx="1821105" cy="726505"/>
                      </a:xfrm>
                      <a:prstGeom prst="rect">
                        <a:avLst/>
                      </a:prstGeom>
                      <a:noFill/>
                    </p:spPr>
                  </p:pic>
                </p:oleObj>
              </mc:Fallback>
            </mc:AlternateContent>
          </a:graphicData>
        </a:graphic>
      </p:graphicFrame>
      <p:sp>
        <p:nvSpPr>
          <p:cNvPr id="9" name="Rectangle 4"/>
          <p:cNvSpPr>
            <a:spLocks noChangeArrowheads="1"/>
          </p:cNvSpPr>
          <p:nvPr/>
        </p:nvSpPr>
        <p:spPr bwMode="auto">
          <a:xfrm>
            <a:off x="3429001" y="343909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2661491" y="3495737"/>
          <a:ext cx="3631623" cy="798520"/>
        </p:xfrm>
        <a:graphic>
          <a:graphicData uri="http://schemas.openxmlformats.org/presentationml/2006/ole">
            <mc:AlternateContent xmlns:mc="http://schemas.openxmlformats.org/markup-compatibility/2006">
              <mc:Choice xmlns:v="urn:schemas-microsoft-com:vml" Requires="v">
                <p:oleObj spid="_x0000_s471043" name="Equation" r:id="rId5" imgW="2641600" imgH="584200" progId="Equation.DSMT4">
                  <p:embed/>
                </p:oleObj>
              </mc:Choice>
              <mc:Fallback>
                <p:oleObj name="Equation" r:id="rId5" imgW="2641600" imgH="584200" progId="Equation.DSMT4">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661491" y="3495737"/>
                        <a:ext cx="3631623" cy="798520"/>
                      </a:xfrm>
                      <a:prstGeom prst="rect">
                        <a:avLst/>
                      </a:prstGeom>
                      <a:noFill/>
                    </p:spPr>
                  </p:pic>
                </p:oleObj>
              </mc:Fallback>
            </mc:AlternateContent>
          </a:graphicData>
        </a:graphic>
      </p:graphicFrame>
      <p:sp>
        <p:nvSpPr>
          <p:cNvPr id="11" name="矩形 10"/>
          <p:cNvSpPr/>
          <p:nvPr/>
        </p:nvSpPr>
        <p:spPr>
          <a:xfrm>
            <a:off x="1316281" y="4371437"/>
            <a:ext cx="4044389" cy="438582"/>
          </a:xfrm>
          <a:prstGeom prst="rect">
            <a:avLst/>
          </a:prstGeom>
        </p:spPr>
        <p:txBody>
          <a:bodyPr wrap="square">
            <a:spAutoFit/>
          </a:bodyPr>
          <a:lstStyle/>
          <a:p>
            <a:pPr marL="0" marR="0" lvl="0" indent="457200" algn="just" defTabSz="914400" rtl="0" eaLnBrk="1" fontAlgn="auto" latinLnBrk="0" hangingPunct="1">
              <a:lnSpc>
                <a:spcPct val="125000"/>
              </a:lnSpc>
              <a:spcBef>
                <a:spcPts val="0"/>
              </a:spcBef>
              <a:spcAft>
                <a:spcPts val="0"/>
              </a:spcAft>
              <a:buClrTx/>
              <a:buSzTx/>
              <a:buFontTx/>
              <a:buNone/>
              <a:tabLst>
                <a:tab pos="85725"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所以，有：</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2" name="Rectangle 6"/>
          <p:cNvSpPr>
            <a:spLocks noChangeArrowheads="1"/>
          </p:cNvSpPr>
          <p:nvPr/>
        </p:nvSpPr>
        <p:spPr bwMode="auto">
          <a:xfrm>
            <a:off x="7349491" y="423293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3" name="对象 12"/>
          <p:cNvGraphicFramePr>
            <a:graphicFrameLocks noChangeAspect="1"/>
          </p:cNvGraphicFramePr>
          <p:nvPr>
            <p:extLst/>
          </p:nvPr>
        </p:nvGraphicFramePr>
        <p:xfrm>
          <a:off x="2899485" y="4438830"/>
          <a:ext cx="765810" cy="332523"/>
        </p:xfrm>
        <a:graphic>
          <a:graphicData uri="http://schemas.openxmlformats.org/presentationml/2006/ole">
            <mc:AlternateContent xmlns:mc="http://schemas.openxmlformats.org/markup-compatibility/2006">
              <mc:Choice xmlns:v="urn:schemas-microsoft-com:vml" Requires="v">
                <p:oleObj spid="_x0000_s471044" name="公式" r:id="rId7" imgW="545863" imgH="241195" progId="Equation.3">
                  <p:embed/>
                </p:oleObj>
              </mc:Choice>
              <mc:Fallback>
                <p:oleObj name="公式" r:id="rId7" imgW="545863" imgH="241195" progId="Equation.3">
                  <p:embed/>
                  <p:pic>
                    <p:nvPicPr>
                      <p:cNvPr id="13" name="对象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99485" y="4438830"/>
                        <a:ext cx="765810" cy="332523"/>
                      </a:xfrm>
                      <a:prstGeom prst="rect">
                        <a:avLst/>
                      </a:prstGeom>
                      <a:noFill/>
                    </p:spPr>
                  </p:pic>
                </p:oleObj>
              </mc:Fallback>
            </mc:AlternateContent>
          </a:graphicData>
        </a:graphic>
      </p:graphicFrame>
      <p:sp>
        <p:nvSpPr>
          <p:cNvPr id="14" name="矩形 13"/>
          <p:cNvSpPr/>
          <p:nvPr/>
        </p:nvSpPr>
        <p:spPr>
          <a:xfrm>
            <a:off x="880094" y="4828867"/>
            <a:ext cx="5897768"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tab pos="85725"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3</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）对阶跃信号</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离散化未引入误差，为精确解。</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5" name="Rectangle 8"/>
          <p:cNvSpPr>
            <a:spLocks noChangeArrowheads="1"/>
          </p:cNvSpPr>
          <p:nvPr/>
        </p:nvSpPr>
        <p:spPr bwMode="auto">
          <a:xfrm>
            <a:off x="4720591" y="503088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2899485" y="4869571"/>
          <a:ext cx="470233" cy="340514"/>
        </p:xfrm>
        <a:graphic>
          <a:graphicData uri="http://schemas.openxmlformats.org/presentationml/2006/ole">
            <mc:AlternateContent xmlns:mc="http://schemas.openxmlformats.org/markup-compatibility/2006">
              <mc:Choice xmlns:v="urn:schemas-microsoft-com:vml" Requires="v">
                <p:oleObj spid="_x0000_s471045" name="公式" r:id="rId9" imgW="279279" imgH="203112" progId="Equation.3">
                  <p:embed/>
                </p:oleObj>
              </mc:Choice>
              <mc:Fallback>
                <p:oleObj name="公式" r:id="rId9" imgW="279279" imgH="203112" progId="Equation.3">
                  <p:embed/>
                  <p:pic>
                    <p:nvPicPr>
                      <p:cNvPr id="16" name="对象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99485" y="4869571"/>
                        <a:ext cx="470233" cy="340514"/>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采样系统的状态空间问题</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8C9B5AB-0F14-480F-AF4C-FF2F87F63A14}"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567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9698025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
                                            <p:txEl>
                                              <p:pRg st="0" end="0"/>
                                            </p:txEl>
                                          </p:spTgt>
                                        </p:tgtEl>
                                        <p:attrNameLst>
                                          <p:attrName>style.visibility</p:attrName>
                                        </p:attrNameLst>
                                      </p:cBhvr>
                                      <p:to>
                                        <p:strVal val="visible"/>
                                      </p:to>
                                    </p:set>
                                    <p:animEffect transition="in" filter="fade">
                                      <p:cBhvr>
                                        <p:cTn id="12" dur="500"/>
                                        <p:tgtEl>
                                          <p:spTgt spid="6">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par>
                                <p:cTn id="18" presetID="10" presetClass="entr" presetSubtype="0" fill="hold" nodeType="with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fade">
                                      <p:cBhvr>
                                        <p:cTn id="20" dur="500"/>
                                        <p:tgtEl>
                                          <p:spTgt spid="10"/>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500"/>
                                        <p:tgtEl>
                                          <p:spTgt spid="11"/>
                                        </p:tgtEl>
                                      </p:cBhvr>
                                    </p:animEffect>
                                  </p:childTnLst>
                                </p:cTn>
                              </p:par>
                              <p:par>
                                <p:cTn id="24" presetID="10" presetClass="entr" presetSubtype="0" fill="hold" nodeType="withEffect">
                                  <p:stCondLst>
                                    <p:cond delay="0"/>
                                  </p:stCondLst>
                                  <p:childTnLst>
                                    <p:set>
                                      <p:cBhvr>
                                        <p:cTn id="25" dur="1" fill="hold">
                                          <p:stCondLst>
                                            <p:cond delay="0"/>
                                          </p:stCondLst>
                                        </p:cTn>
                                        <p:tgtEl>
                                          <p:spTgt spid="13"/>
                                        </p:tgtEl>
                                        <p:attrNameLst>
                                          <p:attrName>style.visibility</p:attrName>
                                        </p:attrNameLst>
                                      </p:cBhvr>
                                      <p:to>
                                        <p:strVal val="visible"/>
                                      </p:to>
                                    </p:set>
                                    <p:animEffect transition="in" filter="fade">
                                      <p:cBhvr>
                                        <p:cTn id="26" dur="500"/>
                                        <p:tgtEl>
                                          <p:spTgt spid="13"/>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4"/>
                                        </p:tgtEl>
                                        <p:attrNameLst>
                                          <p:attrName>style.visibility</p:attrName>
                                        </p:attrNameLst>
                                      </p:cBhvr>
                                      <p:to>
                                        <p:strVal val="visible"/>
                                      </p:to>
                                    </p:set>
                                    <p:animEffect transition="in" filter="fade">
                                      <p:cBhvr>
                                        <p:cTn id="31" dur="500"/>
                                        <p:tgtEl>
                                          <p:spTgt spid="14"/>
                                        </p:tgtEl>
                                      </p:cBhvr>
                                    </p:animEffect>
                                  </p:childTnLst>
                                </p:cTn>
                              </p:par>
                              <p:par>
                                <p:cTn id="32" presetID="10" presetClass="entr" presetSubtype="0" fill="hold" nodeType="withEffect">
                                  <p:stCondLst>
                                    <p:cond delay="0"/>
                                  </p:stCondLst>
                                  <p:childTnLst>
                                    <p:set>
                                      <p:cBhvr>
                                        <p:cTn id="33" dur="1" fill="hold">
                                          <p:stCondLst>
                                            <p:cond delay="0"/>
                                          </p:stCondLst>
                                        </p:cTn>
                                        <p:tgtEl>
                                          <p:spTgt spid="16"/>
                                        </p:tgtEl>
                                        <p:attrNameLst>
                                          <p:attrName>style.visibility</p:attrName>
                                        </p:attrNameLst>
                                      </p:cBhvr>
                                      <p:to>
                                        <p:strVal val="visible"/>
                                      </p:to>
                                    </p:set>
                                    <p:animEffect transition="in" filter="fade">
                                      <p:cBhvr>
                                        <p:cTn id="34"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1" grpId="0"/>
      <p:bldP spid="14" grpId="0"/>
    </p:bldLst>
  </p:timing>
</p:sld>
</file>

<file path=ppt/slides/slide5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12127" y="1012587"/>
            <a:ext cx="1539204" cy="496290"/>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tab pos="85725" algn="l"/>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五、稳定性</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676490" y="1446940"/>
            <a:ext cx="7175919"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tab pos="85725" algn="l"/>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1</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、定义</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err="1">
                <a:ln>
                  <a:noFill/>
                </a:ln>
                <a:solidFill>
                  <a:prstClr val="black"/>
                </a:solidFill>
                <a:effectLst/>
                <a:uLnTx/>
                <a:uFillTx/>
                <a:latin typeface="Times New Roman" panose="02020603050405020304" pitchFamily="18" charset="0"/>
                <a:ea typeface="宋体" panose="02010600030101010101" pitchFamily="2" charset="-122"/>
                <a:cs typeface="+mn-cs"/>
              </a:rPr>
              <a:t>Lyapunov</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平衡状态稳定性定义。定义类似，</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Rectangle 2"/>
          <p:cNvSpPr>
            <a:spLocks noChangeArrowheads="1"/>
          </p:cNvSpPr>
          <p:nvPr/>
        </p:nvSpPr>
        <p:spPr bwMode="auto">
          <a:xfrm>
            <a:off x="5596483" y="162870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5990846" y="1530994"/>
          <a:ext cx="1238629" cy="282731"/>
        </p:xfrm>
        <a:graphic>
          <a:graphicData uri="http://schemas.openxmlformats.org/presentationml/2006/ole">
            <mc:AlternateContent xmlns:mc="http://schemas.openxmlformats.org/markup-compatibility/2006">
              <mc:Choice xmlns:v="urn:schemas-microsoft-com:vml" Requires="v">
                <p:oleObj spid="_x0000_s472066" name="公式" r:id="rId3" imgW="876300" imgH="203200" progId="Equation.3">
                  <p:embed/>
                </p:oleObj>
              </mc:Choice>
              <mc:Fallback>
                <p:oleObj name="公式" r:id="rId3" imgW="876300" imgH="203200" progId="Equation.3">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90846" y="1530994"/>
                        <a:ext cx="1238629" cy="282731"/>
                      </a:xfrm>
                      <a:prstGeom prst="rect">
                        <a:avLst/>
                      </a:prstGeom>
                      <a:noFill/>
                    </p:spPr>
                  </p:pic>
                </p:oleObj>
              </mc:Fallback>
            </mc:AlternateContent>
          </a:graphicData>
        </a:graphic>
      </p:graphicFrame>
      <p:sp>
        <p:nvSpPr>
          <p:cNvPr id="8" name="矩形 7"/>
          <p:cNvSpPr/>
          <p:nvPr/>
        </p:nvSpPr>
        <p:spPr>
          <a:xfrm>
            <a:off x="981730" y="1813999"/>
            <a:ext cx="7213580"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tab pos="85725"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平衡状态</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：无扰动时，若</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，且</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，则</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为平衡状态。</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9" name="Rectangle 4"/>
          <p:cNvSpPr>
            <a:spLocks noChangeArrowheads="1"/>
          </p:cNvSpPr>
          <p:nvPr/>
        </p:nvSpPr>
        <p:spPr bwMode="auto">
          <a:xfrm>
            <a:off x="5432177" y="228910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1973843" y="1913626"/>
          <a:ext cx="258673" cy="269920"/>
        </p:xfrm>
        <a:graphic>
          <a:graphicData uri="http://schemas.openxmlformats.org/presentationml/2006/ole">
            <mc:AlternateContent xmlns:mc="http://schemas.openxmlformats.org/markup-compatibility/2006">
              <mc:Choice xmlns:v="urn:schemas-microsoft-com:vml" Requires="v">
                <p:oleObj spid="_x0000_s472067" name="Equation" r:id="rId5" imgW="215806" imgH="228501" progId="Equation.DSMT4">
                  <p:embed/>
                </p:oleObj>
              </mc:Choice>
              <mc:Fallback>
                <p:oleObj name="Equation" r:id="rId5" imgW="215806" imgH="228501" progId="Equation.DSMT4">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73843" y="1913626"/>
                        <a:ext cx="258673" cy="269920"/>
                      </a:xfrm>
                      <a:prstGeom prst="rect">
                        <a:avLst/>
                      </a:prstGeom>
                      <a:noFill/>
                    </p:spPr>
                  </p:pic>
                </p:oleObj>
              </mc:Fallback>
            </mc:AlternateContent>
          </a:graphicData>
        </a:graphic>
      </p:graphicFrame>
      <p:sp>
        <p:nvSpPr>
          <p:cNvPr id="13" name="Rectangle 8"/>
          <p:cNvSpPr>
            <a:spLocks noChangeArrowheads="1"/>
          </p:cNvSpPr>
          <p:nvPr/>
        </p:nvSpPr>
        <p:spPr bwMode="auto">
          <a:xfrm>
            <a:off x="6032252" y="241484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6366029" y="1913646"/>
          <a:ext cx="264134" cy="275618"/>
        </p:xfrm>
        <a:graphic>
          <a:graphicData uri="http://schemas.openxmlformats.org/presentationml/2006/ole">
            <mc:AlternateContent xmlns:mc="http://schemas.openxmlformats.org/markup-compatibility/2006">
              <mc:Choice xmlns:v="urn:schemas-microsoft-com:vml" Requires="v">
                <p:oleObj spid="_x0000_s472068" name="Equation" r:id="rId7" imgW="215806" imgH="228501" progId="Equation.DSMT4">
                  <p:embed/>
                </p:oleObj>
              </mc:Choice>
              <mc:Fallback>
                <p:oleObj name="Equation" r:id="rId7" imgW="215806" imgH="228501" progId="Equation.DSMT4">
                  <p:embed/>
                  <p:pic>
                    <p:nvPicPr>
                      <p:cNvPr id="14" name="对象 1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66029" y="1913646"/>
                        <a:ext cx="264134" cy="275618"/>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3837934" y="1895196"/>
          <a:ext cx="853033" cy="288350"/>
        </p:xfrm>
        <a:graphic>
          <a:graphicData uri="http://schemas.openxmlformats.org/presentationml/2006/ole">
            <mc:AlternateContent xmlns:mc="http://schemas.openxmlformats.org/markup-compatibility/2006">
              <mc:Choice xmlns:v="urn:schemas-microsoft-com:vml" Requires="v">
                <p:oleObj spid="_x0000_s472069" name="Equation" r:id="rId8" imgW="672808" imgH="228501" progId="Equation.DSMT4">
                  <p:embed/>
                </p:oleObj>
              </mc:Choice>
              <mc:Fallback>
                <p:oleObj name="Equation" r:id="rId8" imgW="672808" imgH="228501" progId="Equation.DSMT4">
                  <p:embed/>
                  <p:pic>
                    <p:nvPicPr>
                      <p:cNvPr id="16" name="对象 1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837934" y="1895196"/>
                        <a:ext cx="853033" cy="288350"/>
                      </a:xfrm>
                      <a:prstGeom prst="rect">
                        <a:avLst/>
                      </a:prstGeom>
                      <a:noFill/>
                    </p:spPr>
                  </p:pic>
                </p:oleObj>
              </mc:Fallback>
            </mc:AlternateContent>
          </a:graphicData>
        </a:graphic>
      </p:graphicFrame>
      <p:sp>
        <p:nvSpPr>
          <p:cNvPr id="17" name="Rectangle 12"/>
          <p:cNvSpPr>
            <a:spLocks noChangeArrowheads="1"/>
          </p:cNvSpPr>
          <p:nvPr/>
        </p:nvSpPr>
        <p:spPr bwMode="auto">
          <a:xfrm>
            <a:off x="6800851" y="264025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8" name="对象 17"/>
          <p:cNvGraphicFramePr>
            <a:graphicFrameLocks noChangeAspect="1"/>
          </p:cNvGraphicFramePr>
          <p:nvPr>
            <p:extLst/>
          </p:nvPr>
        </p:nvGraphicFramePr>
        <p:xfrm>
          <a:off x="5123010" y="1910237"/>
          <a:ext cx="742887" cy="247629"/>
        </p:xfrm>
        <a:graphic>
          <a:graphicData uri="http://schemas.openxmlformats.org/presentationml/2006/ole">
            <mc:AlternateContent xmlns:mc="http://schemas.openxmlformats.org/markup-compatibility/2006">
              <mc:Choice xmlns:v="urn:schemas-microsoft-com:vml" Requires="v">
                <p:oleObj spid="_x0000_s472070" name="Equation" r:id="rId10" imgW="685800" imgH="228600" progId="Equation.DSMT4">
                  <p:embed/>
                </p:oleObj>
              </mc:Choice>
              <mc:Fallback>
                <p:oleObj name="Equation" r:id="rId10" imgW="685800" imgH="228600" progId="Equation.DSMT4">
                  <p:embed/>
                  <p:pic>
                    <p:nvPicPr>
                      <p:cNvPr id="18" name="对象 1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123010" y="1910237"/>
                        <a:ext cx="742887" cy="247629"/>
                      </a:xfrm>
                      <a:prstGeom prst="rect">
                        <a:avLst/>
                      </a:prstGeom>
                      <a:noFill/>
                    </p:spPr>
                  </p:pic>
                </p:oleObj>
              </mc:Fallback>
            </mc:AlternateContent>
          </a:graphicData>
        </a:graphic>
      </p:graphicFrame>
      <p:sp>
        <p:nvSpPr>
          <p:cNvPr id="19" name="矩形 18"/>
          <p:cNvSpPr/>
          <p:nvPr/>
        </p:nvSpPr>
        <p:spPr>
          <a:xfrm>
            <a:off x="1898417" y="2193582"/>
            <a:ext cx="3647152"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tab pos="85725"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，为线性采样系统的平衡状态。</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21" name="对象 20"/>
          <p:cNvGraphicFramePr>
            <a:graphicFrameLocks noChangeAspect="1"/>
          </p:cNvGraphicFramePr>
          <p:nvPr>
            <p:extLst/>
          </p:nvPr>
        </p:nvGraphicFramePr>
        <p:xfrm>
          <a:off x="1561168" y="2283593"/>
          <a:ext cx="662087" cy="331044"/>
        </p:xfrm>
        <a:graphic>
          <a:graphicData uri="http://schemas.openxmlformats.org/presentationml/2006/ole">
            <mc:AlternateContent xmlns:mc="http://schemas.openxmlformats.org/markup-compatibility/2006">
              <mc:Choice xmlns:v="urn:schemas-microsoft-com:vml" Requires="v">
                <p:oleObj spid="_x0000_s472071" name="Equation" r:id="rId12" imgW="457200" imgH="228600" progId="Equation.DSMT4">
                  <p:embed/>
                </p:oleObj>
              </mc:Choice>
              <mc:Fallback>
                <p:oleObj name="Equation" r:id="rId12" imgW="457200" imgH="228600" progId="Equation.DSMT4">
                  <p:embed/>
                  <p:pic>
                    <p:nvPicPr>
                      <p:cNvPr id="21" name="对象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561168" y="2283593"/>
                        <a:ext cx="662087" cy="331044"/>
                      </a:xfrm>
                      <a:prstGeom prst="rect">
                        <a:avLst/>
                      </a:prstGeom>
                      <a:noFill/>
                    </p:spPr>
                  </p:pic>
                </p:oleObj>
              </mc:Fallback>
            </mc:AlternateContent>
          </a:graphicData>
        </a:graphic>
      </p:graphicFrame>
      <p:sp>
        <p:nvSpPr>
          <p:cNvPr id="22" name="矩形 21"/>
          <p:cNvSpPr/>
          <p:nvPr/>
        </p:nvSpPr>
        <p:spPr>
          <a:xfrm>
            <a:off x="651403" y="2583867"/>
            <a:ext cx="2393604"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tab pos="85725" algn="l"/>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2</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、特征值稳定性判据</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3" name="矩形 22"/>
          <p:cNvSpPr/>
          <p:nvPr/>
        </p:nvSpPr>
        <p:spPr>
          <a:xfrm>
            <a:off x="818881" y="2894429"/>
            <a:ext cx="6549134"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tab pos="85725"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已知齐次状态方程</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与</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，则其解：</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25" name="对象 24"/>
          <p:cNvGraphicFramePr>
            <a:graphicFrameLocks noChangeAspect="1"/>
          </p:cNvGraphicFramePr>
          <p:nvPr>
            <p:extLst/>
          </p:nvPr>
        </p:nvGraphicFramePr>
        <p:xfrm>
          <a:off x="3012282" y="2964630"/>
          <a:ext cx="1450618" cy="274133"/>
        </p:xfrm>
        <a:graphic>
          <a:graphicData uri="http://schemas.openxmlformats.org/presentationml/2006/ole">
            <mc:AlternateContent xmlns:mc="http://schemas.openxmlformats.org/markup-compatibility/2006">
              <mc:Choice xmlns:v="urn:schemas-microsoft-com:vml" Requires="v">
                <p:oleObj spid="_x0000_s472072" name="公式" r:id="rId14" imgW="1206500" imgH="228600" progId="Equation.3">
                  <p:embed/>
                </p:oleObj>
              </mc:Choice>
              <mc:Fallback>
                <p:oleObj name="公式" r:id="rId14" imgW="1206500" imgH="228600" progId="Equation.3">
                  <p:embed/>
                  <p:pic>
                    <p:nvPicPr>
                      <p:cNvPr id="25" name="对象 24"/>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012282" y="2964630"/>
                        <a:ext cx="1450618" cy="274133"/>
                      </a:xfrm>
                      <a:prstGeom prst="rect">
                        <a:avLst/>
                      </a:prstGeom>
                      <a:noFill/>
                    </p:spPr>
                  </p:pic>
                </p:oleObj>
              </mc:Fallback>
            </mc:AlternateContent>
          </a:graphicData>
        </a:graphic>
      </p:graphicFrame>
      <p:graphicFrame>
        <p:nvGraphicFramePr>
          <p:cNvPr id="27" name="对象 26"/>
          <p:cNvGraphicFramePr>
            <a:graphicFrameLocks noChangeAspect="1"/>
          </p:cNvGraphicFramePr>
          <p:nvPr>
            <p:extLst/>
          </p:nvPr>
        </p:nvGraphicFramePr>
        <p:xfrm>
          <a:off x="4706564" y="2991581"/>
          <a:ext cx="432044" cy="245214"/>
        </p:xfrm>
        <a:graphic>
          <a:graphicData uri="http://schemas.openxmlformats.org/presentationml/2006/ole">
            <mc:AlternateContent xmlns:mc="http://schemas.openxmlformats.org/markup-compatibility/2006">
              <mc:Choice xmlns:v="urn:schemas-microsoft-com:vml" Requires="v">
                <p:oleObj spid="_x0000_s472073" name="公式" r:id="rId16" imgW="355292" imgH="203024" progId="Equation.3">
                  <p:embed/>
                </p:oleObj>
              </mc:Choice>
              <mc:Fallback>
                <p:oleObj name="公式" r:id="rId16" imgW="355292" imgH="203024" progId="Equation.3">
                  <p:embed/>
                  <p:pic>
                    <p:nvPicPr>
                      <p:cNvPr id="27" name="对象 2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4706564" y="2991581"/>
                        <a:ext cx="432044" cy="245214"/>
                      </a:xfrm>
                      <a:prstGeom prst="rect">
                        <a:avLst/>
                      </a:prstGeom>
                      <a:noFill/>
                    </p:spPr>
                  </p:pic>
                </p:oleObj>
              </mc:Fallback>
            </mc:AlternateContent>
          </a:graphicData>
        </a:graphic>
      </p:graphicFrame>
      <p:sp>
        <p:nvSpPr>
          <p:cNvPr id="28" name="Rectangle 20"/>
          <p:cNvSpPr>
            <a:spLocks noChangeArrowheads="1"/>
          </p:cNvSpPr>
          <p:nvPr/>
        </p:nvSpPr>
        <p:spPr bwMode="auto">
          <a:xfrm>
            <a:off x="2671763" y="443395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9" name="对象 28"/>
          <p:cNvGraphicFramePr>
            <a:graphicFrameLocks noChangeAspect="1"/>
          </p:cNvGraphicFramePr>
          <p:nvPr>
            <p:extLst/>
          </p:nvPr>
        </p:nvGraphicFramePr>
        <p:xfrm>
          <a:off x="2348083" y="3330231"/>
          <a:ext cx="5019932" cy="347641"/>
        </p:xfrm>
        <a:graphic>
          <a:graphicData uri="http://schemas.openxmlformats.org/presentationml/2006/ole">
            <mc:AlternateContent xmlns:mc="http://schemas.openxmlformats.org/markup-compatibility/2006">
              <mc:Choice xmlns:v="urn:schemas-microsoft-com:vml" Requires="v">
                <p:oleObj spid="_x0000_s472074" name="Equation" r:id="rId18" imgW="3441700" imgH="241300" progId="Equation.DSMT4">
                  <p:embed/>
                </p:oleObj>
              </mc:Choice>
              <mc:Fallback>
                <p:oleObj name="Equation" r:id="rId18" imgW="3441700" imgH="241300" progId="Equation.DSMT4">
                  <p:embed/>
                  <p:pic>
                    <p:nvPicPr>
                      <p:cNvPr id="29" name="对象 28"/>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2348083" y="3330231"/>
                        <a:ext cx="5019932" cy="347641"/>
                      </a:xfrm>
                      <a:prstGeom prst="rect">
                        <a:avLst/>
                      </a:prstGeom>
                      <a:noFill/>
                    </p:spPr>
                  </p:pic>
                </p:oleObj>
              </mc:Fallback>
            </mc:AlternateContent>
          </a:graphicData>
        </a:graphic>
      </p:graphicFrame>
      <p:sp>
        <p:nvSpPr>
          <p:cNvPr id="30" name="矩形 29"/>
          <p:cNvSpPr/>
          <p:nvPr/>
        </p:nvSpPr>
        <p:spPr>
          <a:xfrm>
            <a:off x="981729" y="3650146"/>
            <a:ext cx="2689389"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tab pos="85725"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有重根时出现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项。</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32" name="对象 31"/>
          <p:cNvGraphicFramePr>
            <a:graphicFrameLocks noChangeAspect="1"/>
          </p:cNvGraphicFramePr>
          <p:nvPr>
            <p:extLst/>
          </p:nvPr>
        </p:nvGraphicFramePr>
        <p:xfrm>
          <a:off x="2461082" y="3699595"/>
          <a:ext cx="421362" cy="327726"/>
        </p:xfrm>
        <a:graphic>
          <a:graphicData uri="http://schemas.openxmlformats.org/presentationml/2006/ole">
            <mc:AlternateContent xmlns:mc="http://schemas.openxmlformats.org/markup-compatibility/2006">
              <mc:Choice xmlns:v="urn:schemas-microsoft-com:vml" Requires="v">
                <p:oleObj spid="_x0000_s472075" name="公式" r:id="rId20" imgW="253780" imgH="203024" progId="Equation.3">
                  <p:embed/>
                </p:oleObj>
              </mc:Choice>
              <mc:Fallback>
                <p:oleObj name="公式" r:id="rId20" imgW="253780" imgH="203024" progId="Equation.3">
                  <p:embed/>
                  <p:pic>
                    <p:nvPicPr>
                      <p:cNvPr id="32" name="对象 31"/>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461082" y="3699595"/>
                        <a:ext cx="421362" cy="327726"/>
                      </a:xfrm>
                      <a:prstGeom prst="rect">
                        <a:avLst/>
                      </a:prstGeom>
                      <a:noFill/>
                    </p:spPr>
                  </p:pic>
                </p:oleObj>
              </mc:Fallback>
            </mc:AlternateContent>
          </a:graphicData>
        </a:graphic>
      </p:graphicFrame>
      <p:sp>
        <p:nvSpPr>
          <p:cNvPr id="33" name="矩形 32"/>
          <p:cNvSpPr/>
          <p:nvPr/>
        </p:nvSpPr>
        <p:spPr>
          <a:xfrm>
            <a:off x="850314" y="4386268"/>
            <a:ext cx="7916497"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tab pos="85725"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渐近稳定：对</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的所有</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，有</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。这是充分必要条件。</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34" name="矩形 33"/>
          <p:cNvSpPr/>
          <p:nvPr/>
        </p:nvSpPr>
        <p:spPr>
          <a:xfrm>
            <a:off x="852770" y="4762580"/>
            <a:ext cx="3335522"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tab pos="85725"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稳定（临界）：</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35" name="矩形 34"/>
          <p:cNvSpPr/>
          <p:nvPr/>
        </p:nvSpPr>
        <p:spPr>
          <a:xfrm>
            <a:off x="850313" y="5126587"/>
            <a:ext cx="6517702"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tab pos="85725"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不稳定：对某些</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，有</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，或</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和单位圆上有重根。</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36" name="矩形 35"/>
          <p:cNvSpPr/>
          <p:nvPr/>
        </p:nvSpPr>
        <p:spPr>
          <a:xfrm>
            <a:off x="671927" y="4018324"/>
            <a:ext cx="1579278"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tab pos="85725" algn="l"/>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稳定性判据：</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38" name="对象 37"/>
          <p:cNvGraphicFramePr>
            <a:graphicFrameLocks noChangeAspect="1"/>
          </p:cNvGraphicFramePr>
          <p:nvPr>
            <p:extLst/>
          </p:nvPr>
        </p:nvGraphicFramePr>
        <p:xfrm>
          <a:off x="2498160" y="4385560"/>
          <a:ext cx="384284" cy="365985"/>
        </p:xfrm>
        <a:graphic>
          <a:graphicData uri="http://schemas.openxmlformats.org/presentationml/2006/ole">
            <mc:AlternateContent xmlns:mc="http://schemas.openxmlformats.org/markup-compatibility/2006">
              <mc:Choice xmlns:v="urn:schemas-microsoft-com:vml" Requires="v">
                <p:oleObj spid="_x0000_s472076" name="公式" r:id="rId22" imgW="203112" imgH="190417" progId="Equation.3">
                  <p:embed/>
                </p:oleObj>
              </mc:Choice>
              <mc:Fallback>
                <p:oleObj name="公式" r:id="rId22" imgW="203112" imgH="190417" progId="Equation.3">
                  <p:embed/>
                  <p:pic>
                    <p:nvPicPr>
                      <p:cNvPr id="38" name="对象 37"/>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498160" y="4385560"/>
                        <a:ext cx="384284" cy="365985"/>
                      </a:xfrm>
                      <a:prstGeom prst="rect">
                        <a:avLst/>
                      </a:prstGeom>
                      <a:noFill/>
                    </p:spPr>
                  </p:pic>
                </p:oleObj>
              </mc:Fallback>
            </mc:AlternateContent>
          </a:graphicData>
        </a:graphic>
      </p:graphicFrame>
      <p:graphicFrame>
        <p:nvGraphicFramePr>
          <p:cNvPr id="40" name="对象 39"/>
          <p:cNvGraphicFramePr>
            <a:graphicFrameLocks noChangeAspect="1"/>
          </p:cNvGraphicFramePr>
          <p:nvPr>
            <p:extLst/>
          </p:nvPr>
        </p:nvGraphicFramePr>
        <p:xfrm>
          <a:off x="3526790" y="4390921"/>
          <a:ext cx="311144" cy="439262"/>
        </p:xfrm>
        <a:graphic>
          <a:graphicData uri="http://schemas.openxmlformats.org/presentationml/2006/ole">
            <mc:AlternateContent xmlns:mc="http://schemas.openxmlformats.org/markup-compatibility/2006">
              <mc:Choice xmlns:v="urn:schemas-microsoft-com:vml" Requires="v">
                <p:oleObj spid="_x0000_s472077" name="公式" r:id="rId24" imgW="165028" imgH="228501" progId="Equation.3">
                  <p:embed/>
                </p:oleObj>
              </mc:Choice>
              <mc:Fallback>
                <p:oleObj name="公式" r:id="rId24" imgW="165028" imgH="228501" progId="Equation.3">
                  <p:embed/>
                  <p:pic>
                    <p:nvPicPr>
                      <p:cNvPr id="40" name="对象 39"/>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3526790" y="4390921"/>
                        <a:ext cx="311144" cy="439262"/>
                      </a:xfrm>
                      <a:prstGeom prst="rect">
                        <a:avLst/>
                      </a:prstGeom>
                      <a:noFill/>
                    </p:spPr>
                  </p:pic>
                </p:oleObj>
              </mc:Fallback>
            </mc:AlternateContent>
          </a:graphicData>
        </a:graphic>
      </p:graphicFrame>
      <p:graphicFrame>
        <p:nvGraphicFramePr>
          <p:cNvPr id="42" name="对象 41"/>
          <p:cNvGraphicFramePr>
            <a:graphicFrameLocks noChangeAspect="1"/>
          </p:cNvGraphicFramePr>
          <p:nvPr>
            <p:extLst/>
          </p:nvPr>
        </p:nvGraphicFramePr>
        <p:xfrm>
          <a:off x="4339057" y="4452106"/>
          <a:ext cx="583529" cy="350117"/>
        </p:xfrm>
        <a:graphic>
          <a:graphicData uri="http://schemas.openxmlformats.org/presentationml/2006/ole">
            <mc:AlternateContent xmlns:mc="http://schemas.openxmlformats.org/markup-compatibility/2006">
              <mc:Choice xmlns:v="urn:schemas-microsoft-com:vml" Requires="v">
                <p:oleObj spid="_x0000_s472078" name="公式" r:id="rId26" imgW="431613" imgH="253890" progId="Equation.3">
                  <p:embed/>
                </p:oleObj>
              </mc:Choice>
              <mc:Fallback>
                <p:oleObj name="公式" r:id="rId26" imgW="431613" imgH="253890" progId="Equation.3">
                  <p:embed/>
                  <p:pic>
                    <p:nvPicPr>
                      <p:cNvPr id="42" name="对象 41"/>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4339057" y="4452106"/>
                        <a:ext cx="583529" cy="350117"/>
                      </a:xfrm>
                      <a:prstGeom prst="rect">
                        <a:avLst/>
                      </a:prstGeom>
                      <a:noFill/>
                    </p:spPr>
                  </p:pic>
                </p:oleObj>
              </mc:Fallback>
            </mc:AlternateContent>
          </a:graphicData>
        </a:graphic>
      </p:graphicFrame>
      <p:graphicFrame>
        <p:nvGraphicFramePr>
          <p:cNvPr id="44" name="对象 43"/>
          <p:cNvGraphicFramePr>
            <a:graphicFrameLocks noChangeAspect="1"/>
          </p:cNvGraphicFramePr>
          <p:nvPr>
            <p:extLst/>
          </p:nvPr>
        </p:nvGraphicFramePr>
        <p:xfrm>
          <a:off x="5073352" y="4486190"/>
          <a:ext cx="898268" cy="276390"/>
        </p:xfrm>
        <a:graphic>
          <a:graphicData uri="http://schemas.openxmlformats.org/presentationml/2006/ole">
            <mc:AlternateContent xmlns:mc="http://schemas.openxmlformats.org/markup-compatibility/2006">
              <mc:Choice xmlns:v="urn:schemas-microsoft-com:vml" Requires="v">
                <p:oleObj spid="_x0000_s472079" name="Equation" r:id="rId28" imgW="622030" imgH="190417" progId="Equation.DSMT4">
                  <p:embed/>
                </p:oleObj>
              </mc:Choice>
              <mc:Fallback>
                <p:oleObj name="Equation" r:id="rId28" imgW="622030" imgH="190417" progId="Equation.DSMT4">
                  <p:embed/>
                  <p:pic>
                    <p:nvPicPr>
                      <p:cNvPr id="44" name="对象 43"/>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5073352" y="4486190"/>
                        <a:ext cx="898268" cy="276390"/>
                      </a:xfrm>
                      <a:prstGeom prst="rect">
                        <a:avLst/>
                      </a:prstGeom>
                      <a:noFill/>
                    </p:spPr>
                  </p:pic>
                </p:oleObj>
              </mc:Fallback>
            </mc:AlternateContent>
          </a:graphicData>
        </a:graphic>
      </p:graphicFrame>
      <p:graphicFrame>
        <p:nvGraphicFramePr>
          <p:cNvPr id="46" name="对象 45"/>
          <p:cNvGraphicFramePr>
            <a:graphicFrameLocks noChangeAspect="1"/>
          </p:cNvGraphicFramePr>
          <p:nvPr>
            <p:extLst/>
          </p:nvPr>
        </p:nvGraphicFramePr>
        <p:xfrm>
          <a:off x="2671763" y="4803673"/>
          <a:ext cx="637479" cy="382487"/>
        </p:xfrm>
        <a:graphic>
          <a:graphicData uri="http://schemas.openxmlformats.org/presentationml/2006/ole">
            <mc:AlternateContent xmlns:mc="http://schemas.openxmlformats.org/markup-compatibility/2006">
              <mc:Choice xmlns:v="urn:schemas-microsoft-com:vml" Requires="v">
                <p:oleObj spid="_x0000_s472080" name="公式" r:id="rId30" imgW="431613" imgH="253890" progId="Equation.3">
                  <p:embed/>
                </p:oleObj>
              </mc:Choice>
              <mc:Fallback>
                <p:oleObj name="公式" r:id="rId30" imgW="431613" imgH="253890" progId="Equation.3">
                  <p:embed/>
                  <p:pic>
                    <p:nvPicPr>
                      <p:cNvPr id="46" name="对象 45"/>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2671763" y="4803673"/>
                        <a:ext cx="637479" cy="382487"/>
                      </a:xfrm>
                      <a:prstGeom prst="rect">
                        <a:avLst/>
                      </a:prstGeom>
                      <a:noFill/>
                    </p:spPr>
                  </p:pic>
                </p:oleObj>
              </mc:Fallback>
            </mc:AlternateContent>
          </a:graphicData>
        </a:graphic>
      </p:graphicFrame>
      <p:graphicFrame>
        <p:nvGraphicFramePr>
          <p:cNvPr id="48" name="对象 47"/>
          <p:cNvGraphicFramePr>
            <a:graphicFrameLocks noChangeAspect="1"/>
          </p:cNvGraphicFramePr>
          <p:nvPr>
            <p:extLst/>
          </p:nvPr>
        </p:nvGraphicFramePr>
        <p:xfrm>
          <a:off x="2716381" y="5155219"/>
          <a:ext cx="295901" cy="417742"/>
        </p:xfrm>
        <a:graphic>
          <a:graphicData uri="http://schemas.openxmlformats.org/presentationml/2006/ole">
            <mc:AlternateContent xmlns:mc="http://schemas.openxmlformats.org/markup-compatibility/2006">
              <mc:Choice xmlns:v="urn:schemas-microsoft-com:vml" Requires="v">
                <p:oleObj spid="_x0000_s472081" name="公式" r:id="rId32" imgW="165028" imgH="228501" progId="Equation.3">
                  <p:embed/>
                </p:oleObj>
              </mc:Choice>
              <mc:Fallback>
                <p:oleObj name="公式" r:id="rId32" imgW="165028" imgH="228501" progId="Equation.3">
                  <p:embed/>
                  <p:pic>
                    <p:nvPicPr>
                      <p:cNvPr id="48" name="对象 47"/>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2716381" y="5155219"/>
                        <a:ext cx="295901" cy="417742"/>
                      </a:xfrm>
                      <a:prstGeom prst="rect">
                        <a:avLst/>
                      </a:prstGeom>
                      <a:noFill/>
                    </p:spPr>
                  </p:pic>
                </p:oleObj>
              </mc:Fallback>
            </mc:AlternateContent>
          </a:graphicData>
        </a:graphic>
      </p:graphicFrame>
      <p:graphicFrame>
        <p:nvGraphicFramePr>
          <p:cNvPr id="50" name="对象 49"/>
          <p:cNvGraphicFramePr>
            <a:graphicFrameLocks noChangeAspect="1"/>
          </p:cNvGraphicFramePr>
          <p:nvPr>
            <p:extLst/>
          </p:nvPr>
        </p:nvGraphicFramePr>
        <p:xfrm>
          <a:off x="3526791" y="5201872"/>
          <a:ext cx="587533" cy="352520"/>
        </p:xfrm>
        <a:graphic>
          <a:graphicData uri="http://schemas.openxmlformats.org/presentationml/2006/ole">
            <mc:AlternateContent xmlns:mc="http://schemas.openxmlformats.org/markup-compatibility/2006">
              <mc:Choice xmlns:v="urn:schemas-microsoft-com:vml" Requires="v">
                <p:oleObj spid="_x0000_s472082" name="公式" r:id="rId33" imgW="431613" imgH="253890" progId="Equation.3">
                  <p:embed/>
                </p:oleObj>
              </mc:Choice>
              <mc:Fallback>
                <p:oleObj name="公式" r:id="rId33" imgW="431613" imgH="253890" progId="Equation.3">
                  <p:embed/>
                  <p:pic>
                    <p:nvPicPr>
                      <p:cNvPr id="50" name="对象 49"/>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3526791" y="5201872"/>
                        <a:ext cx="587533" cy="352520"/>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采样系统的状态空间问题</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8C9B5AB-0F14-480F-AF4C-FF2F87F63A14}"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568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40102215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10" presetClass="entr" presetSubtype="0" fill="hold" nodeType="withEffect">
                                  <p:stCondLst>
                                    <p:cond delay="0"/>
                                  </p:stCondLst>
                                  <p:childTnLst>
                                    <p:set>
                                      <p:cBhvr>
                                        <p:cTn id="17" dur="1" fill="hold">
                                          <p:stCondLst>
                                            <p:cond delay="0"/>
                                          </p:stCondLst>
                                        </p:cTn>
                                        <p:tgtEl>
                                          <p:spTgt spid="21"/>
                                        </p:tgtEl>
                                        <p:attrNameLst>
                                          <p:attrName>style.visibility</p:attrName>
                                        </p:attrNameLst>
                                      </p:cBhvr>
                                      <p:to>
                                        <p:strVal val="visible"/>
                                      </p:to>
                                    </p:set>
                                    <p:animEffect transition="in" filter="fade">
                                      <p:cBhvr>
                                        <p:cTn id="18" dur="500"/>
                                        <p:tgtEl>
                                          <p:spTgt spid="21"/>
                                        </p:tgtEl>
                                      </p:cBhvr>
                                    </p:animEffect>
                                  </p:childTnLst>
                                </p:cTn>
                              </p:par>
                              <p:par>
                                <p:cTn id="19" presetID="10" presetClass="entr" presetSubtype="0" fill="hold" nodeType="withEffect">
                                  <p:stCondLst>
                                    <p:cond delay="0"/>
                                  </p:stCondLst>
                                  <p:childTnLst>
                                    <p:set>
                                      <p:cBhvr>
                                        <p:cTn id="20" dur="1" fill="hold">
                                          <p:stCondLst>
                                            <p:cond delay="0"/>
                                          </p:stCondLst>
                                        </p:cTn>
                                        <p:tgtEl>
                                          <p:spTgt spid="16"/>
                                        </p:tgtEl>
                                        <p:attrNameLst>
                                          <p:attrName>style.visibility</p:attrName>
                                        </p:attrNameLst>
                                      </p:cBhvr>
                                      <p:to>
                                        <p:strVal val="visible"/>
                                      </p:to>
                                    </p:set>
                                    <p:animEffect transition="in" filter="fade">
                                      <p:cBhvr>
                                        <p:cTn id="21" dur="500"/>
                                        <p:tgtEl>
                                          <p:spTgt spid="16"/>
                                        </p:tgtEl>
                                      </p:cBhvr>
                                    </p:animEffect>
                                  </p:childTnLst>
                                </p:cTn>
                              </p:par>
                              <p:par>
                                <p:cTn id="22" presetID="10" presetClass="entr" presetSubtype="0" fill="hold" nodeType="withEffect">
                                  <p:stCondLst>
                                    <p:cond delay="0"/>
                                  </p:stCondLst>
                                  <p:childTnLst>
                                    <p:set>
                                      <p:cBhvr>
                                        <p:cTn id="23" dur="1" fill="hold">
                                          <p:stCondLst>
                                            <p:cond delay="0"/>
                                          </p:stCondLst>
                                        </p:cTn>
                                        <p:tgtEl>
                                          <p:spTgt spid="18"/>
                                        </p:tgtEl>
                                        <p:attrNameLst>
                                          <p:attrName>style.visibility</p:attrName>
                                        </p:attrNameLst>
                                      </p:cBhvr>
                                      <p:to>
                                        <p:strVal val="visible"/>
                                      </p:to>
                                    </p:set>
                                    <p:animEffect transition="in" filter="fade">
                                      <p:cBhvr>
                                        <p:cTn id="24" dur="500"/>
                                        <p:tgtEl>
                                          <p:spTgt spid="18"/>
                                        </p:tgtEl>
                                      </p:cBhvr>
                                    </p:animEffect>
                                  </p:childTnLst>
                                </p:cTn>
                              </p:par>
                              <p:par>
                                <p:cTn id="25" presetID="10" presetClass="entr" presetSubtype="0" fill="hold" nodeType="with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500"/>
                                        <p:tgtEl>
                                          <p:spTgt spid="14"/>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8"/>
                                        </p:tgtEl>
                                        <p:attrNameLst>
                                          <p:attrName>style.visibility</p:attrName>
                                        </p:attrNameLst>
                                      </p:cBhvr>
                                      <p:to>
                                        <p:strVal val="visible"/>
                                      </p:to>
                                    </p:set>
                                    <p:animEffect transition="in" filter="fade">
                                      <p:cBhvr>
                                        <p:cTn id="30" dur="500"/>
                                        <p:tgtEl>
                                          <p:spTgt spid="8"/>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19"/>
                                        </p:tgtEl>
                                        <p:attrNameLst>
                                          <p:attrName>style.visibility</p:attrName>
                                        </p:attrNameLst>
                                      </p:cBhvr>
                                      <p:to>
                                        <p:strVal val="visible"/>
                                      </p:to>
                                    </p:set>
                                    <p:animEffect transition="in" filter="fade">
                                      <p:cBhvr>
                                        <p:cTn id="33" dur="500"/>
                                        <p:tgtEl>
                                          <p:spTgt spid="19"/>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22"/>
                                        </p:tgtEl>
                                        <p:attrNameLst>
                                          <p:attrName>style.visibility</p:attrName>
                                        </p:attrNameLst>
                                      </p:cBhvr>
                                      <p:to>
                                        <p:strVal val="visible"/>
                                      </p:to>
                                    </p:set>
                                    <p:animEffect transition="in" filter="fade">
                                      <p:cBhvr>
                                        <p:cTn id="38" dur="500"/>
                                        <p:tgtEl>
                                          <p:spTgt spid="22"/>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23"/>
                                        </p:tgtEl>
                                        <p:attrNameLst>
                                          <p:attrName>style.visibility</p:attrName>
                                        </p:attrNameLst>
                                      </p:cBhvr>
                                      <p:to>
                                        <p:strVal val="visible"/>
                                      </p:to>
                                    </p:set>
                                    <p:animEffect transition="in" filter="fade">
                                      <p:cBhvr>
                                        <p:cTn id="43" dur="500"/>
                                        <p:tgtEl>
                                          <p:spTgt spid="23"/>
                                        </p:tgtEl>
                                      </p:cBhvr>
                                    </p:animEffect>
                                  </p:childTnLst>
                                </p:cTn>
                              </p:par>
                              <p:par>
                                <p:cTn id="44" presetID="10" presetClass="entr" presetSubtype="0" fill="hold" nodeType="withEffect">
                                  <p:stCondLst>
                                    <p:cond delay="0"/>
                                  </p:stCondLst>
                                  <p:childTnLst>
                                    <p:set>
                                      <p:cBhvr>
                                        <p:cTn id="45" dur="1" fill="hold">
                                          <p:stCondLst>
                                            <p:cond delay="0"/>
                                          </p:stCondLst>
                                        </p:cTn>
                                        <p:tgtEl>
                                          <p:spTgt spid="25"/>
                                        </p:tgtEl>
                                        <p:attrNameLst>
                                          <p:attrName>style.visibility</p:attrName>
                                        </p:attrNameLst>
                                      </p:cBhvr>
                                      <p:to>
                                        <p:strVal val="visible"/>
                                      </p:to>
                                    </p:set>
                                    <p:animEffect transition="in" filter="fade">
                                      <p:cBhvr>
                                        <p:cTn id="46" dur="500"/>
                                        <p:tgtEl>
                                          <p:spTgt spid="25"/>
                                        </p:tgtEl>
                                      </p:cBhvr>
                                    </p:animEffect>
                                  </p:childTnLst>
                                </p:cTn>
                              </p:par>
                              <p:par>
                                <p:cTn id="47" presetID="10" presetClass="entr" presetSubtype="0" fill="hold" nodeType="withEffect">
                                  <p:stCondLst>
                                    <p:cond delay="0"/>
                                  </p:stCondLst>
                                  <p:childTnLst>
                                    <p:set>
                                      <p:cBhvr>
                                        <p:cTn id="48" dur="1" fill="hold">
                                          <p:stCondLst>
                                            <p:cond delay="0"/>
                                          </p:stCondLst>
                                        </p:cTn>
                                        <p:tgtEl>
                                          <p:spTgt spid="29"/>
                                        </p:tgtEl>
                                        <p:attrNameLst>
                                          <p:attrName>style.visibility</p:attrName>
                                        </p:attrNameLst>
                                      </p:cBhvr>
                                      <p:to>
                                        <p:strVal val="visible"/>
                                      </p:to>
                                    </p:set>
                                    <p:animEffect transition="in" filter="fade">
                                      <p:cBhvr>
                                        <p:cTn id="49" dur="500"/>
                                        <p:tgtEl>
                                          <p:spTgt spid="29"/>
                                        </p:tgtEl>
                                      </p:cBhvr>
                                    </p:animEffect>
                                  </p:childTnLst>
                                </p:cTn>
                              </p:par>
                              <p:par>
                                <p:cTn id="50" presetID="10" presetClass="entr" presetSubtype="0" fill="hold" nodeType="withEffect">
                                  <p:stCondLst>
                                    <p:cond delay="0"/>
                                  </p:stCondLst>
                                  <p:childTnLst>
                                    <p:set>
                                      <p:cBhvr>
                                        <p:cTn id="51" dur="1" fill="hold">
                                          <p:stCondLst>
                                            <p:cond delay="0"/>
                                          </p:stCondLst>
                                        </p:cTn>
                                        <p:tgtEl>
                                          <p:spTgt spid="27"/>
                                        </p:tgtEl>
                                        <p:attrNameLst>
                                          <p:attrName>style.visibility</p:attrName>
                                        </p:attrNameLst>
                                      </p:cBhvr>
                                      <p:to>
                                        <p:strVal val="visible"/>
                                      </p:to>
                                    </p:set>
                                    <p:animEffect transition="in" filter="fade">
                                      <p:cBhvr>
                                        <p:cTn id="52" dur="500"/>
                                        <p:tgtEl>
                                          <p:spTgt spid="27"/>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30"/>
                                        </p:tgtEl>
                                        <p:attrNameLst>
                                          <p:attrName>style.visibility</p:attrName>
                                        </p:attrNameLst>
                                      </p:cBhvr>
                                      <p:to>
                                        <p:strVal val="visible"/>
                                      </p:to>
                                    </p:set>
                                    <p:animEffect transition="in" filter="fade">
                                      <p:cBhvr>
                                        <p:cTn id="55" dur="500"/>
                                        <p:tgtEl>
                                          <p:spTgt spid="30"/>
                                        </p:tgtEl>
                                      </p:cBhvr>
                                    </p:animEffect>
                                  </p:childTnLst>
                                </p:cTn>
                              </p:par>
                              <p:par>
                                <p:cTn id="56" presetID="10" presetClass="entr" presetSubtype="0" fill="hold" nodeType="withEffect">
                                  <p:stCondLst>
                                    <p:cond delay="0"/>
                                  </p:stCondLst>
                                  <p:childTnLst>
                                    <p:set>
                                      <p:cBhvr>
                                        <p:cTn id="57" dur="1" fill="hold">
                                          <p:stCondLst>
                                            <p:cond delay="0"/>
                                          </p:stCondLst>
                                        </p:cTn>
                                        <p:tgtEl>
                                          <p:spTgt spid="32"/>
                                        </p:tgtEl>
                                        <p:attrNameLst>
                                          <p:attrName>style.visibility</p:attrName>
                                        </p:attrNameLst>
                                      </p:cBhvr>
                                      <p:to>
                                        <p:strVal val="visible"/>
                                      </p:to>
                                    </p:set>
                                    <p:animEffect transition="in" filter="fade">
                                      <p:cBhvr>
                                        <p:cTn id="58" dur="500"/>
                                        <p:tgtEl>
                                          <p:spTgt spid="32"/>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grpId="0" nodeType="clickEffect">
                                  <p:stCondLst>
                                    <p:cond delay="0"/>
                                  </p:stCondLst>
                                  <p:childTnLst>
                                    <p:set>
                                      <p:cBhvr>
                                        <p:cTn id="62" dur="1" fill="hold">
                                          <p:stCondLst>
                                            <p:cond delay="0"/>
                                          </p:stCondLst>
                                        </p:cTn>
                                        <p:tgtEl>
                                          <p:spTgt spid="36"/>
                                        </p:tgtEl>
                                        <p:attrNameLst>
                                          <p:attrName>style.visibility</p:attrName>
                                        </p:attrNameLst>
                                      </p:cBhvr>
                                      <p:to>
                                        <p:strVal val="visible"/>
                                      </p:to>
                                    </p:set>
                                    <p:animEffect transition="in" filter="fade">
                                      <p:cBhvr>
                                        <p:cTn id="63" dur="500"/>
                                        <p:tgtEl>
                                          <p:spTgt spid="36"/>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33"/>
                                        </p:tgtEl>
                                        <p:attrNameLst>
                                          <p:attrName>style.visibility</p:attrName>
                                        </p:attrNameLst>
                                      </p:cBhvr>
                                      <p:to>
                                        <p:strVal val="visible"/>
                                      </p:to>
                                    </p:set>
                                    <p:animEffect transition="in" filter="fade">
                                      <p:cBhvr>
                                        <p:cTn id="68" dur="500"/>
                                        <p:tgtEl>
                                          <p:spTgt spid="33"/>
                                        </p:tgtEl>
                                      </p:cBhvr>
                                    </p:animEffect>
                                  </p:childTnLst>
                                </p:cTn>
                              </p:par>
                              <p:par>
                                <p:cTn id="69" presetID="10" presetClass="entr" presetSubtype="0" fill="hold" nodeType="withEffect">
                                  <p:stCondLst>
                                    <p:cond delay="0"/>
                                  </p:stCondLst>
                                  <p:childTnLst>
                                    <p:set>
                                      <p:cBhvr>
                                        <p:cTn id="70" dur="1" fill="hold">
                                          <p:stCondLst>
                                            <p:cond delay="0"/>
                                          </p:stCondLst>
                                        </p:cTn>
                                        <p:tgtEl>
                                          <p:spTgt spid="38"/>
                                        </p:tgtEl>
                                        <p:attrNameLst>
                                          <p:attrName>style.visibility</p:attrName>
                                        </p:attrNameLst>
                                      </p:cBhvr>
                                      <p:to>
                                        <p:strVal val="visible"/>
                                      </p:to>
                                    </p:set>
                                    <p:animEffect transition="in" filter="fade">
                                      <p:cBhvr>
                                        <p:cTn id="71" dur="500"/>
                                        <p:tgtEl>
                                          <p:spTgt spid="38"/>
                                        </p:tgtEl>
                                      </p:cBhvr>
                                    </p:animEffect>
                                  </p:childTnLst>
                                </p:cTn>
                              </p:par>
                              <p:par>
                                <p:cTn id="72" presetID="10" presetClass="entr" presetSubtype="0" fill="hold" nodeType="withEffect">
                                  <p:stCondLst>
                                    <p:cond delay="0"/>
                                  </p:stCondLst>
                                  <p:childTnLst>
                                    <p:set>
                                      <p:cBhvr>
                                        <p:cTn id="73" dur="1" fill="hold">
                                          <p:stCondLst>
                                            <p:cond delay="0"/>
                                          </p:stCondLst>
                                        </p:cTn>
                                        <p:tgtEl>
                                          <p:spTgt spid="40"/>
                                        </p:tgtEl>
                                        <p:attrNameLst>
                                          <p:attrName>style.visibility</p:attrName>
                                        </p:attrNameLst>
                                      </p:cBhvr>
                                      <p:to>
                                        <p:strVal val="visible"/>
                                      </p:to>
                                    </p:set>
                                    <p:animEffect transition="in" filter="fade">
                                      <p:cBhvr>
                                        <p:cTn id="74" dur="500"/>
                                        <p:tgtEl>
                                          <p:spTgt spid="40"/>
                                        </p:tgtEl>
                                      </p:cBhvr>
                                    </p:animEffect>
                                  </p:childTnLst>
                                </p:cTn>
                              </p:par>
                              <p:par>
                                <p:cTn id="75" presetID="10" presetClass="entr" presetSubtype="0" fill="hold" nodeType="withEffect">
                                  <p:stCondLst>
                                    <p:cond delay="0"/>
                                  </p:stCondLst>
                                  <p:childTnLst>
                                    <p:set>
                                      <p:cBhvr>
                                        <p:cTn id="76" dur="1" fill="hold">
                                          <p:stCondLst>
                                            <p:cond delay="0"/>
                                          </p:stCondLst>
                                        </p:cTn>
                                        <p:tgtEl>
                                          <p:spTgt spid="42"/>
                                        </p:tgtEl>
                                        <p:attrNameLst>
                                          <p:attrName>style.visibility</p:attrName>
                                        </p:attrNameLst>
                                      </p:cBhvr>
                                      <p:to>
                                        <p:strVal val="visible"/>
                                      </p:to>
                                    </p:set>
                                    <p:animEffect transition="in" filter="fade">
                                      <p:cBhvr>
                                        <p:cTn id="77" dur="500"/>
                                        <p:tgtEl>
                                          <p:spTgt spid="42"/>
                                        </p:tgtEl>
                                      </p:cBhvr>
                                    </p:animEffect>
                                  </p:childTnLst>
                                </p:cTn>
                              </p:par>
                              <p:par>
                                <p:cTn id="78" presetID="10" presetClass="entr" presetSubtype="0" fill="hold" nodeType="withEffect">
                                  <p:stCondLst>
                                    <p:cond delay="0"/>
                                  </p:stCondLst>
                                  <p:childTnLst>
                                    <p:set>
                                      <p:cBhvr>
                                        <p:cTn id="79" dur="1" fill="hold">
                                          <p:stCondLst>
                                            <p:cond delay="0"/>
                                          </p:stCondLst>
                                        </p:cTn>
                                        <p:tgtEl>
                                          <p:spTgt spid="44"/>
                                        </p:tgtEl>
                                        <p:attrNameLst>
                                          <p:attrName>style.visibility</p:attrName>
                                        </p:attrNameLst>
                                      </p:cBhvr>
                                      <p:to>
                                        <p:strVal val="visible"/>
                                      </p:to>
                                    </p:set>
                                    <p:animEffect transition="in" filter="fade">
                                      <p:cBhvr>
                                        <p:cTn id="80" dur="500"/>
                                        <p:tgtEl>
                                          <p:spTgt spid="44"/>
                                        </p:tgtEl>
                                      </p:cBhvr>
                                    </p:animEffect>
                                  </p:childTnLst>
                                </p:cTn>
                              </p:par>
                            </p:childTnLst>
                          </p:cTn>
                        </p:par>
                      </p:childTnLst>
                    </p:cTn>
                  </p:par>
                  <p:par>
                    <p:cTn id="81" fill="hold">
                      <p:stCondLst>
                        <p:cond delay="indefinite"/>
                      </p:stCondLst>
                      <p:childTnLst>
                        <p:par>
                          <p:cTn id="82" fill="hold">
                            <p:stCondLst>
                              <p:cond delay="0"/>
                            </p:stCondLst>
                            <p:childTnLst>
                              <p:par>
                                <p:cTn id="83" presetID="10" presetClass="entr" presetSubtype="0" fill="hold" grpId="0" nodeType="clickEffect">
                                  <p:stCondLst>
                                    <p:cond delay="0"/>
                                  </p:stCondLst>
                                  <p:childTnLst>
                                    <p:set>
                                      <p:cBhvr>
                                        <p:cTn id="84" dur="1" fill="hold">
                                          <p:stCondLst>
                                            <p:cond delay="0"/>
                                          </p:stCondLst>
                                        </p:cTn>
                                        <p:tgtEl>
                                          <p:spTgt spid="34"/>
                                        </p:tgtEl>
                                        <p:attrNameLst>
                                          <p:attrName>style.visibility</p:attrName>
                                        </p:attrNameLst>
                                      </p:cBhvr>
                                      <p:to>
                                        <p:strVal val="visible"/>
                                      </p:to>
                                    </p:set>
                                    <p:animEffect transition="in" filter="fade">
                                      <p:cBhvr>
                                        <p:cTn id="85" dur="500"/>
                                        <p:tgtEl>
                                          <p:spTgt spid="34"/>
                                        </p:tgtEl>
                                      </p:cBhvr>
                                    </p:animEffect>
                                  </p:childTnLst>
                                </p:cTn>
                              </p:par>
                              <p:par>
                                <p:cTn id="86" presetID="10" presetClass="entr" presetSubtype="0" fill="hold" nodeType="withEffect">
                                  <p:stCondLst>
                                    <p:cond delay="0"/>
                                  </p:stCondLst>
                                  <p:childTnLst>
                                    <p:set>
                                      <p:cBhvr>
                                        <p:cTn id="87" dur="1" fill="hold">
                                          <p:stCondLst>
                                            <p:cond delay="0"/>
                                          </p:stCondLst>
                                        </p:cTn>
                                        <p:tgtEl>
                                          <p:spTgt spid="46"/>
                                        </p:tgtEl>
                                        <p:attrNameLst>
                                          <p:attrName>style.visibility</p:attrName>
                                        </p:attrNameLst>
                                      </p:cBhvr>
                                      <p:to>
                                        <p:strVal val="visible"/>
                                      </p:to>
                                    </p:set>
                                    <p:animEffect transition="in" filter="fade">
                                      <p:cBhvr>
                                        <p:cTn id="88" dur="500"/>
                                        <p:tgtEl>
                                          <p:spTgt spid="46"/>
                                        </p:tgtEl>
                                      </p:cBhvr>
                                    </p:animEffect>
                                  </p:childTnLst>
                                </p:cTn>
                              </p:par>
                            </p:childTnLst>
                          </p:cTn>
                        </p:par>
                      </p:childTnLst>
                    </p:cTn>
                  </p:par>
                  <p:par>
                    <p:cTn id="89" fill="hold">
                      <p:stCondLst>
                        <p:cond delay="indefinite"/>
                      </p:stCondLst>
                      <p:childTnLst>
                        <p:par>
                          <p:cTn id="90" fill="hold">
                            <p:stCondLst>
                              <p:cond delay="0"/>
                            </p:stCondLst>
                            <p:childTnLst>
                              <p:par>
                                <p:cTn id="91" presetID="10" presetClass="entr" presetSubtype="0" fill="hold" nodeType="clickEffect">
                                  <p:stCondLst>
                                    <p:cond delay="0"/>
                                  </p:stCondLst>
                                  <p:childTnLst>
                                    <p:set>
                                      <p:cBhvr>
                                        <p:cTn id="92" dur="1" fill="hold">
                                          <p:stCondLst>
                                            <p:cond delay="0"/>
                                          </p:stCondLst>
                                        </p:cTn>
                                        <p:tgtEl>
                                          <p:spTgt spid="48"/>
                                        </p:tgtEl>
                                        <p:attrNameLst>
                                          <p:attrName>style.visibility</p:attrName>
                                        </p:attrNameLst>
                                      </p:cBhvr>
                                      <p:to>
                                        <p:strVal val="visible"/>
                                      </p:to>
                                    </p:set>
                                    <p:animEffect transition="in" filter="fade">
                                      <p:cBhvr>
                                        <p:cTn id="93" dur="500"/>
                                        <p:tgtEl>
                                          <p:spTgt spid="48"/>
                                        </p:tgtEl>
                                      </p:cBhvr>
                                    </p:animEffect>
                                  </p:childTnLst>
                                </p:cTn>
                              </p:par>
                              <p:par>
                                <p:cTn id="94" presetID="10" presetClass="entr" presetSubtype="0" fill="hold" grpId="0" nodeType="withEffect">
                                  <p:stCondLst>
                                    <p:cond delay="0"/>
                                  </p:stCondLst>
                                  <p:childTnLst>
                                    <p:set>
                                      <p:cBhvr>
                                        <p:cTn id="95" dur="1" fill="hold">
                                          <p:stCondLst>
                                            <p:cond delay="0"/>
                                          </p:stCondLst>
                                        </p:cTn>
                                        <p:tgtEl>
                                          <p:spTgt spid="35"/>
                                        </p:tgtEl>
                                        <p:attrNameLst>
                                          <p:attrName>style.visibility</p:attrName>
                                        </p:attrNameLst>
                                      </p:cBhvr>
                                      <p:to>
                                        <p:strVal val="visible"/>
                                      </p:to>
                                    </p:set>
                                    <p:animEffect transition="in" filter="fade">
                                      <p:cBhvr>
                                        <p:cTn id="96" dur="500"/>
                                        <p:tgtEl>
                                          <p:spTgt spid="35"/>
                                        </p:tgtEl>
                                      </p:cBhvr>
                                    </p:animEffect>
                                  </p:childTnLst>
                                </p:cTn>
                              </p:par>
                              <p:par>
                                <p:cTn id="97" presetID="10" presetClass="entr" presetSubtype="0" fill="hold" nodeType="withEffect">
                                  <p:stCondLst>
                                    <p:cond delay="0"/>
                                  </p:stCondLst>
                                  <p:childTnLst>
                                    <p:set>
                                      <p:cBhvr>
                                        <p:cTn id="98" dur="1" fill="hold">
                                          <p:stCondLst>
                                            <p:cond delay="0"/>
                                          </p:stCondLst>
                                        </p:cTn>
                                        <p:tgtEl>
                                          <p:spTgt spid="50"/>
                                        </p:tgtEl>
                                        <p:attrNameLst>
                                          <p:attrName>style.visibility</p:attrName>
                                        </p:attrNameLst>
                                      </p:cBhvr>
                                      <p:to>
                                        <p:strVal val="visible"/>
                                      </p:to>
                                    </p:set>
                                    <p:animEffect transition="in" filter="fade">
                                      <p:cBhvr>
                                        <p:cTn id="99"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8" grpId="0"/>
      <p:bldP spid="19" grpId="0"/>
      <p:bldP spid="22" grpId="0"/>
      <p:bldP spid="23" grpId="0"/>
      <p:bldP spid="30" grpId="0"/>
      <p:bldP spid="33" grpId="0"/>
      <p:bldP spid="34" grpId="0"/>
      <p:bldP spid="35" grpId="0"/>
      <p:bldP spid="36" grpId="0"/>
    </p:bldLst>
  </p:timing>
</p:sld>
</file>

<file path=ppt/slides/slide5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4"/>
          <p:cNvSpPr/>
          <p:nvPr/>
        </p:nvSpPr>
        <p:spPr>
          <a:xfrm>
            <a:off x="362189" y="1497558"/>
            <a:ext cx="2893741" cy="496290"/>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tab pos="85725" algn="l"/>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六．采样系统的能控性</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矩形 5"/>
          <p:cNvSpPr/>
          <p:nvPr/>
        </p:nvSpPr>
        <p:spPr>
          <a:xfrm>
            <a:off x="632514" y="2097014"/>
            <a:ext cx="8097211"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tab pos="85725" algn="l"/>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1</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、定义</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：存在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等，在有限步上使</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n</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为系统维数。</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7" name="Rectangle 2"/>
          <p:cNvSpPr>
            <a:spLocks noChangeArrowheads="1"/>
          </p:cNvSpPr>
          <p:nvPr/>
        </p:nvSpPr>
        <p:spPr bwMode="auto">
          <a:xfrm>
            <a:off x="1575248" y="206304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8" name="对象 7"/>
          <p:cNvGraphicFramePr>
            <a:graphicFrameLocks noChangeAspect="1"/>
          </p:cNvGraphicFramePr>
          <p:nvPr>
            <p:extLst/>
          </p:nvPr>
        </p:nvGraphicFramePr>
        <p:xfrm>
          <a:off x="2200888" y="2167173"/>
          <a:ext cx="1872905" cy="297962"/>
        </p:xfrm>
        <a:graphic>
          <a:graphicData uri="http://schemas.openxmlformats.org/presentationml/2006/ole">
            <mc:AlternateContent xmlns:mc="http://schemas.openxmlformats.org/markup-compatibility/2006">
              <mc:Choice xmlns:v="urn:schemas-microsoft-com:vml" Requires="v">
                <p:oleObj spid="_x0000_s473090" name="Equation" r:id="rId3" imgW="1256755" imgH="203112" progId="Equation.DSMT4">
                  <p:embed/>
                </p:oleObj>
              </mc:Choice>
              <mc:Fallback>
                <p:oleObj name="Equation" r:id="rId3" imgW="1256755" imgH="203112" progId="Equation.DSMT4">
                  <p:embed/>
                  <p:pic>
                    <p:nvPicPr>
                      <p:cNvPr id="8" name="对象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00888" y="2167173"/>
                        <a:ext cx="1872905" cy="297962"/>
                      </a:xfrm>
                      <a:prstGeom prst="rect">
                        <a:avLst/>
                      </a:prstGeom>
                      <a:noFill/>
                    </p:spPr>
                  </p:pic>
                </p:oleObj>
              </mc:Fallback>
            </mc:AlternateContent>
          </a:graphicData>
        </a:graphic>
      </p:graphicFrame>
      <p:sp>
        <p:nvSpPr>
          <p:cNvPr id="9" name="Rectangle 4"/>
          <p:cNvSpPr>
            <a:spLocks noChangeArrowheads="1"/>
          </p:cNvSpPr>
          <p:nvPr/>
        </p:nvSpPr>
        <p:spPr bwMode="auto">
          <a:xfrm>
            <a:off x="6343651" y="173904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5918481" y="2176317"/>
          <a:ext cx="883427" cy="294476"/>
        </p:xfrm>
        <a:graphic>
          <a:graphicData uri="http://schemas.openxmlformats.org/presentationml/2006/ole">
            <mc:AlternateContent xmlns:mc="http://schemas.openxmlformats.org/markup-compatibility/2006">
              <mc:Choice xmlns:v="urn:schemas-microsoft-com:vml" Requires="v">
                <p:oleObj spid="_x0000_s473091" name="公式" r:id="rId5" imgW="596641" imgH="203112" progId="Equation.3">
                  <p:embed/>
                </p:oleObj>
              </mc:Choice>
              <mc:Fallback>
                <p:oleObj name="公式" r:id="rId5" imgW="596641" imgH="203112" progId="Equation.3">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918481" y="2176317"/>
                        <a:ext cx="883427" cy="294476"/>
                      </a:xfrm>
                      <a:prstGeom prst="rect">
                        <a:avLst/>
                      </a:prstGeom>
                      <a:noFill/>
                    </p:spPr>
                  </p:pic>
                </p:oleObj>
              </mc:Fallback>
            </mc:AlternateContent>
          </a:graphicData>
        </a:graphic>
      </p:graphicFrame>
      <p:sp>
        <p:nvSpPr>
          <p:cNvPr id="11" name="矩形 10"/>
          <p:cNvSpPr/>
          <p:nvPr/>
        </p:nvSpPr>
        <p:spPr>
          <a:xfrm>
            <a:off x="1001901" y="2534065"/>
            <a:ext cx="5612434"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tab pos="85725" algn="l"/>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讨论</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①</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有限步即可。②线性定常时，</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n</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步即可达到。</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2" name="矩形 11"/>
          <p:cNvSpPr/>
          <p:nvPr/>
        </p:nvSpPr>
        <p:spPr>
          <a:xfrm>
            <a:off x="608028" y="3073143"/>
            <a:ext cx="1696298"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tab pos="85725" algn="l"/>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2</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、能控性判据</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3" name="矩形 12"/>
          <p:cNvSpPr/>
          <p:nvPr/>
        </p:nvSpPr>
        <p:spPr>
          <a:xfrm>
            <a:off x="1257300" y="3598800"/>
            <a:ext cx="7227227"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tab pos="85725" algn="l"/>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非奇异</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：能控的充分必要条件是</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满秩，即</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5" name="对象 14"/>
          <p:cNvGraphicFramePr>
            <a:graphicFrameLocks noChangeAspect="1"/>
          </p:cNvGraphicFramePr>
          <p:nvPr>
            <p:extLst/>
          </p:nvPr>
        </p:nvGraphicFramePr>
        <p:xfrm>
          <a:off x="1025386" y="3614483"/>
          <a:ext cx="346994" cy="330471"/>
        </p:xfrm>
        <a:graphic>
          <a:graphicData uri="http://schemas.openxmlformats.org/presentationml/2006/ole">
            <mc:AlternateContent xmlns:mc="http://schemas.openxmlformats.org/markup-compatibility/2006">
              <mc:Choice xmlns:v="urn:schemas-microsoft-com:vml" Requires="v">
                <p:oleObj spid="_x0000_s473092" name="公式" r:id="rId7" imgW="203112" imgH="190417" progId="Equation.3">
                  <p:embed/>
                </p:oleObj>
              </mc:Choice>
              <mc:Fallback>
                <p:oleObj name="公式" r:id="rId7" imgW="203112" imgH="190417" progId="Equation.3">
                  <p:embed/>
                  <p:pic>
                    <p:nvPicPr>
                      <p:cNvPr id="15" name="对象 1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025386" y="3614483"/>
                        <a:ext cx="346994" cy="330471"/>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4540531" y="3651343"/>
          <a:ext cx="2275217" cy="338366"/>
        </p:xfrm>
        <a:graphic>
          <a:graphicData uri="http://schemas.openxmlformats.org/presentationml/2006/ole">
            <mc:AlternateContent xmlns:mc="http://schemas.openxmlformats.org/markup-compatibility/2006">
              <mc:Choice xmlns:v="urn:schemas-microsoft-com:vml" Requires="v">
                <p:oleObj spid="_x0000_s473093" name="Equation" r:id="rId9" imgW="1854200" imgH="279400" progId="Equation.DSMT4">
                  <p:embed/>
                </p:oleObj>
              </mc:Choice>
              <mc:Fallback>
                <p:oleObj name="Equation" r:id="rId9" imgW="1854200" imgH="279400" progId="Equation.DSMT4">
                  <p:embed/>
                  <p:pic>
                    <p:nvPicPr>
                      <p:cNvPr id="17" name="对象 1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540531" y="3651343"/>
                        <a:ext cx="2275217" cy="338366"/>
                      </a:xfrm>
                      <a:prstGeom prst="rect">
                        <a:avLst/>
                      </a:prstGeom>
                      <a:noFill/>
                    </p:spPr>
                  </p:pic>
                </p:oleObj>
              </mc:Fallback>
            </mc:AlternateContent>
          </a:graphicData>
        </a:graphic>
      </p:graphicFrame>
      <p:graphicFrame>
        <p:nvGraphicFramePr>
          <p:cNvPr id="19" name="对象 18"/>
          <p:cNvGraphicFramePr>
            <a:graphicFrameLocks noChangeAspect="1"/>
          </p:cNvGraphicFramePr>
          <p:nvPr>
            <p:extLst/>
          </p:nvPr>
        </p:nvGraphicFramePr>
        <p:xfrm>
          <a:off x="7707316" y="3651344"/>
          <a:ext cx="1201586" cy="327705"/>
        </p:xfrm>
        <a:graphic>
          <a:graphicData uri="http://schemas.openxmlformats.org/presentationml/2006/ole">
            <mc:AlternateContent xmlns:mc="http://schemas.openxmlformats.org/markup-compatibility/2006">
              <mc:Choice xmlns:v="urn:schemas-microsoft-com:vml" Requires="v">
                <p:oleObj spid="_x0000_s473094" name="公式" r:id="rId11" imgW="736600" imgH="203200" progId="Equation.3">
                  <p:embed/>
                </p:oleObj>
              </mc:Choice>
              <mc:Fallback>
                <p:oleObj name="公式" r:id="rId11" imgW="736600" imgH="203200" progId="Equation.3">
                  <p:embed/>
                  <p:pic>
                    <p:nvPicPr>
                      <p:cNvPr id="19" name="对象 1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07316" y="3651344"/>
                        <a:ext cx="1201586" cy="327705"/>
                      </a:xfrm>
                      <a:prstGeom prst="rect">
                        <a:avLst/>
                      </a:prstGeom>
                      <a:noFill/>
                    </p:spPr>
                  </p:pic>
                </p:oleObj>
              </mc:Fallback>
            </mc:AlternateContent>
          </a:graphicData>
        </a:graphic>
      </p:graphicFrame>
      <p:sp>
        <p:nvSpPr>
          <p:cNvPr id="20" name="矩形 19"/>
          <p:cNvSpPr/>
          <p:nvPr/>
        </p:nvSpPr>
        <p:spPr>
          <a:xfrm>
            <a:off x="1219000" y="4144417"/>
            <a:ext cx="6773287" cy="78483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奇异</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是能控的充分条件。若</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，则不加</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亦可从</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22" name="对象 21"/>
          <p:cNvGraphicFramePr>
            <a:graphicFrameLocks noChangeAspect="1"/>
          </p:cNvGraphicFramePr>
          <p:nvPr>
            <p:extLst/>
          </p:nvPr>
        </p:nvGraphicFramePr>
        <p:xfrm>
          <a:off x="920688" y="4133757"/>
          <a:ext cx="403757" cy="384531"/>
        </p:xfrm>
        <a:graphic>
          <a:graphicData uri="http://schemas.openxmlformats.org/presentationml/2006/ole">
            <mc:AlternateContent xmlns:mc="http://schemas.openxmlformats.org/markup-compatibility/2006">
              <mc:Choice xmlns:v="urn:schemas-microsoft-com:vml" Requires="v">
                <p:oleObj spid="_x0000_s473095" name="公式" r:id="rId13" imgW="203112" imgH="190417" progId="Equation.3">
                  <p:embed/>
                </p:oleObj>
              </mc:Choice>
              <mc:Fallback>
                <p:oleObj name="公式" r:id="rId13" imgW="203112" imgH="190417" progId="Equation.3">
                  <p:embed/>
                  <p:pic>
                    <p:nvPicPr>
                      <p:cNvPr id="22" name="对象 2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20688" y="4133757"/>
                        <a:ext cx="403757" cy="384531"/>
                      </a:xfrm>
                      <a:prstGeom prst="rect">
                        <a:avLst/>
                      </a:prstGeom>
                      <a:noFill/>
                    </p:spPr>
                  </p:pic>
                </p:oleObj>
              </mc:Fallback>
            </mc:AlternateContent>
          </a:graphicData>
        </a:graphic>
      </p:graphicFrame>
      <p:sp>
        <p:nvSpPr>
          <p:cNvPr id="23" name="Rectangle 14"/>
          <p:cNvSpPr>
            <a:spLocks noChangeArrowheads="1"/>
          </p:cNvSpPr>
          <p:nvPr/>
        </p:nvSpPr>
        <p:spPr bwMode="auto">
          <a:xfrm>
            <a:off x="1794511" y="491307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4" name="对象 23"/>
          <p:cNvGraphicFramePr>
            <a:graphicFrameLocks noChangeAspect="1"/>
          </p:cNvGraphicFramePr>
          <p:nvPr>
            <p:extLst/>
          </p:nvPr>
        </p:nvGraphicFramePr>
        <p:xfrm>
          <a:off x="1809059" y="4187523"/>
          <a:ext cx="1207388" cy="329288"/>
        </p:xfrm>
        <a:graphic>
          <a:graphicData uri="http://schemas.openxmlformats.org/presentationml/2006/ole">
            <mc:AlternateContent xmlns:mc="http://schemas.openxmlformats.org/markup-compatibility/2006">
              <mc:Choice xmlns:v="urn:schemas-microsoft-com:vml" Requires="v">
                <p:oleObj spid="_x0000_s473096" name="公式" r:id="rId14" imgW="736600" imgH="203200" progId="Equation.3">
                  <p:embed/>
                </p:oleObj>
              </mc:Choice>
              <mc:Fallback>
                <p:oleObj name="公式" r:id="rId14" imgW="736600" imgH="203200" progId="Equation.3">
                  <p:embed/>
                  <p:pic>
                    <p:nvPicPr>
                      <p:cNvPr id="24" name="对象 2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809059" y="4187523"/>
                        <a:ext cx="1207388" cy="329288"/>
                      </a:xfrm>
                      <a:prstGeom prst="rect">
                        <a:avLst/>
                      </a:prstGeom>
                      <a:noFill/>
                    </p:spPr>
                  </p:pic>
                </p:oleObj>
              </mc:Fallback>
            </mc:AlternateContent>
          </a:graphicData>
        </a:graphic>
      </p:graphicFrame>
      <p:sp>
        <p:nvSpPr>
          <p:cNvPr id="25" name="Rectangle 16"/>
          <p:cNvSpPr>
            <a:spLocks noChangeArrowheads="1"/>
          </p:cNvSpPr>
          <p:nvPr/>
        </p:nvSpPr>
        <p:spPr bwMode="auto">
          <a:xfrm>
            <a:off x="3392029" y="498990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6" name="对象 25"/>
          <p:cNvGraphicFramePr>
            <a:graphicFrameLocks noChangeAspect="1"/>
          </p:cNvGraphicFramePr>
          <p:nvPr>
            <p:extLst/>
          </p:nvPr>
        </p:nvGraphicFramePr>
        <p:xfrm>
          <a:off x="5451894" y="4237703"/>
          <a:ext cx="983771" cy="277771"/>
        </p:xfrm>
        <a:graphic>
          <a:graphicData uri="http://schemas.openxmlformats.org/presentationml/2006/ole">
            <mc:AlternateContent xmlns:mc="http://schemas.openxmlformats.org/markup-compatibility/2006">
              <mc:Choice xmlns:v="urn:schemas-microsoft-com:vml" Requires="v">
                <p:oleObj spid="_x0000_s473097" name="公式" r:id="rId15" imgW="812447" imgH="228501" progId="Equation.3">
                  <p:embed/>
                </p:oleObj>
              </mc:Choice>
              <mc:Fallback>
                <p:oleObj name="公式" r:id="rId15" imgW="812447" imgH="228501" progId="Equation.3">
                  <p:embed/>
                  <p:pic>
                    <p:nvPicPr>
                      <p:cNvPr id="26" name="对象 25"/>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451894" y="4237703"/>
                        <a:ext cx="983771" cy="277771"/>
                      </a:xfrm>
                      <a:prstGeom prst="rect">
                        <a:avLst/>
                      </a:prstGeom>
                      <a:noFill/>
                    </p:spPr>
                  </p:pic>
                </p:oleObj>
              </mc:Fallback>
            </mc:AlternateContent>
          </a:graphicData>
        </a:graphic>
      </p:graphicFrame>
      <p:sp>
        <p:nvSpPr>
          <p:cNvPr id="27" name="Rectangle 18"/>
          <p:cNvSpPr>
            <a:spLocks noChangeArrowheads="1"/>
          </p:cNvSpPr>
          <p:nvPr/>
        </p:nvSpPr>
        <p:spPr bwMode="auto">
          <a:xfrm>
            <a:off x="5174993" y="501594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8" name="对象 27"/>
          <p:cNvGraphicFramePr>
            <a:graphicFrameLocks noChangeAspect="1"/>
          </p:cNvGraphicFramePr>
          <p:nvPr>
            <p:extLst/>
          </p:nvPr>
        </p:nvGraphicFramePr>
        <p:xfrm>
          <a:off x="7462599" y="4249683"/>
          <a:ext cx="219968" cy="253809"/>
        </p:xfrm>
        <a:graphic>
          <a:graphicData uri="http://schemas.openxmlformats.org/presentationml/2006/ole">
            <mc:AlternateContent xmlns:mc="http://schemas.openxmlformats.org/markup-compatibility/2006">
              <mc:Choice xmlns:v="urn:schemas-microsoft-com:vml" Requires="v">
                <p:oleObj spid="_x0000_s473098" name="公式" r:id="rId17" imgW="126835" imgH="139518" progId="Equation.3">
                  <p:embed/>
                </p:oleObj>
              </mc:Choice>
              <mc:Fallback>
                <p:oleObj name="公式" r:id="rId17" imgW="126835" imgH="139518" progId="Equation.3">
                  <p:embed/>
                  <p:pic>
                    <p:nvPicPr>
                      <p:cNvPr id="28" name="对象 2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462599" y="4249683"/>
                        <a:ext cx="219968" cy="253809"/>
                      </a:xfrm>
                      <a:prstGeom prst="rect">
                        <a:avLst/>
                      </a:prstGeom>
                      <a:noFill/>
                    </p:spPr>
                  </p:pic>
                </p:oleObj>
              </mc:Fallback>
            </mc:AlternateContent>
          </a:graphicData>
        </a:graphic>
      </p:graphicFrame>
      <p:sp>
        <p:nvSpPr>
          <p:cNvPr id="29" name="Rectangle 20"/>
          <p:cNvSpPr>
            <a:spLocks noChangeArrowheads="1"/>
          </p:cNvSpPr>
          <p:nvPr/>
        </p:nvSpPr>
        <p:spPr bwMode="auto">
          <a:xfrm>
            <a:off x="6143626" y="516135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30" name="对象 29"/>
          <p:cNvGraphicFramePr>
            <a:graphicFrameLocks noChangeAspect="1"/>
          </p:cNvGraphicFramePr>
          <p:nvPr>
            <p:extLst/>
          </p:nvPr>
        </p:nvGraphicFramePr>
        <p:xfrm>
          <a:off x="1762087" y="4597291"/>
          <a:ext cx="635816" cy="272492"/>
        </p:xfrm>
        <a:graphic>
          <a:graphicData uri="http://schemas.openxmlformats.org/presentationml/2006/ole">
            <mc:AlternateContent xmlns:mc="http://schemas.openxmlformats.org/markup-compatibility/2006">
              <mc:Choice xmlns:v="urn:schemas-microsoft-com:vml" Requires="v">
                <p:oleObj spid="_x0000_s473099" name="公式" r:id="rId19" imgW="533169" imgH="228501" progId="Equation.3">
                  <p:embed/>
                </p:oleObj>
              </mc:Choice>
              <mc:Fallback>
                <p:oleObj name="公式" r:id="rId19" imgW="533169" imgH="228501" progId="Equation.3">
                  <p:embed/>
                  <p:pic>
                    <p:nvPicPr>
                      <p:cNvPr id="30" name="对象 29"/>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762087" y="4597291"/>
                        <a:ext cx="635816" cy="272492"/>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采样系统的状态空间问题</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8C9B5AB-0F14-480F-AF4C-FF2F87F63A14}"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569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1021950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par>
                                <p:cTn id="11" presetID="10" presetClass="entr" presetSubtype="0" fill="hold" nodeType="with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fade">
                                      <p:cBhvr>
                                        <p:cTn id="13" dur="500"/>
                                        <p:tgtEl>
                                          <p:spTgt spid="10"/>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11">
                                            <p:txEl>
                                              <p:pRg st="0" end="0"/>
                                            </p:txEl>
                                          </p:spTgt>
                                        </p:tgtEl>
                                        <p:attrNameLst>
                                          <p:attrName>style.visibility</p:attrName>
                                        </p:attrNameLst>
                                      </p:cBhvr>
                                      <p:to>
                                        <p:strVal val="visible"/>
                                      </p:to>
                                    </p:set>
                                    <p:animEffect transition="in" filter="fade">
                                      <p:cBhvr>
                                        <p:cTn id="18" dur="500"/>
                                        <p:tgtEl>
                                          <p:spTgt spid="11">
                                            <p:txEl>
                                              <p:pRg st="0" end="0"/>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fade">
                                      <p:cBhvr>
                                        <p:cTn id="23" dur="500"/>
                                        <p:tgtEl>
                                          <p:spTgt spid="12"/>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15"/>
                                        </p:tgtEl>
                                        <p:attrNameLst>
                                          <p:attrName>style.visibility</p:attrName>
                                        </p:attrNameLst>
                                      </p:cBhvr>
                                      <p:to>
                                        <p:strVal val="visible"/>
                                      </p:to>
                                    </p:set>
                                    <p:animEffect transition="in" filter="fade">
                                      <p:cBhvr>
                                        <p:cTn id="28" dur="500"/>
                                        <p:tgtEl>
                                          <p:spTgt spid="15"/>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13"/>
                                        </p:tgtEl>
                                        <p:attrNameLst>
                                          <p:attrName>style.visibility</p:attrName>
                                        </p:attrNameLst>
                                      </p:cBhvr>
                                      <p:to>
                                        <p:strVal val="visible"/>
                                      </p:to>
                                    </p:set>
                                    <p:animEffect transition="in" filter="fade">
                                      <p:cBhvr>
                                        <p:cTn id="31" dur="500"/>
                                        <p:tgtEl>
                                          <p:spTgt spid="13"/>
                                        </p:tgtEl>
                                      </p:cBhvr>
                                    </p:animEffect>
                                  </p:childTnLst>
                                </p:cTn>
                              </p:par>
                              <p:par>
                                <p:cTn id="32" presetID="10" presetClass="entr" presetSubtype="0" fill="hold" nodeType="withEffect">
                                  <p:stCondLst>
                                    <p:cond delay="0"/>
                                  </p:stCondLst>
                                  <p:childTnLst>
                                    <p:set>
                                      <p:cBhvr>
                                        <p:cTn id="33" dur="1" fill="hold">
                                          <p:stCondLst>
                                            <p:cond delay="0"/>
                                          </p:stCondLst>
                                        </p:cTn>
                                        <p:tgtEl>
                                          <p:spTgt spid="17"/>
                                        </p:tgtEl>
                                        <p:attrNameLst>
                                          <p:attrName>style.visibility</p:attrName>
                                        </p:attrNameLst>
                                      </p:cBhvr>
                                      <p:to>
                                        <p:strVal val="visible"/>
                                      </p:to>
                                    </p:set>
                                    <p:animEffect transition="in" filter="fade">
                                      <p:cBhvr>
                                        <p:cTn id="34" dur="500"/>
                                        <p:tgtEl>
                                          <p:spTgt spid="17"/>
                                        </p:tgtEl>
                                      </p:cBhvr>
                                    </p:animEffect>
                                  </p:childTnLst>
                                </p:cTn>
                              </p:par>
                              <p:par>
                                <p:cTn id="35" presetID="10" presetClass="entr" presetSubtype="0" fill="hold" nodeType="withEffect">
                                  <p:stCondLst>
                                    <p:cond delay="0"/>
                                  </p:stCondLst>
                                  <p:childTnLst>
                                    <p:set>
                                      <p:cBhvr>
                                        <p:cTn id="36" dur="1" fill="hold">
                                          <p:stCondLst>
                                            <p:cond delay="0"/>
                                          </p:stCondLst>
                                        </p:cTn>
                                        <p:tgtEl>
                                          <p:spTgt spid="19"/>
                                        </p:tgtEl>
                                        <p:attrNameLst>
                                          <p:attrName>style.visibility</p:attrName>
                                        </p:attrNameLst>
                                      </p:cBhvr>
                                      <p:to>
                                        <p:strVal val="visible"/>
                                      </p:to>
                                    </p:set>
                                    <p:animEffect transition="in" filter="fade">
                                      <p:cBhvr>
                                        <p:cTn id="37" dur="500"/>
                                        <p:tgtEl>
                                          <p:spTgt spid="19"/>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22"/>
                                        </p:tgtEl>
                                        <p:attrNameLst>
                                          <p:attrName>style.visibility</p:attrName>
                                        </p:attrNameLst>
                                      </p:cBhvr>
                                      <p:to>
                                        <p:strVal val="visible"/>
                                      </p:to>
                                    </p:set>
                                    <p:animEffect transition="in" filter="fade">
                                      <p:cBhvr>
                                        <p:cTn id="42" dur="500"/>
                                        <p:tgtEl>
                                          <p:spTgt spid="22"/>
                                        </p:tgtEl>
                                      </p:cBhvr>
                                    </p:animEffect>
                                  </p:childTnLst>
                                </p:cTn>
                              </p:par>
                              <p:par>
                                <p:cTn id="43" presetID="10" presetClass="entr" presetSubtype="0" fill="hold" nodeType="withEffect">
                                  <p:stCondLst>
                                    <p:cond delay="0"/>
                                  </p:stCondLst>
                                  <p:childTnLst>
                                    <p:set>
                                      <p:cBhvr>
                                        <p:cTn id="44" dur="1" fill="hold">
                                          <p:stCondLst>
                                            <p:cond delay="0"/>
                                          </p:stCondLst>
                                        </p:cTn>
                                        <p:tgtEl>
                                          <p:spTgt spid="24"/>
                                        </p:tgtEl>
                                        <p:attrNameLst>
                                          <p:attrName>style.visibility</p:attrName>
                                        </p:attrNameLst>
                                      </p:cBhvr>
                                      <p:to>
                                        <p:strVal val="visible"/>
                                      </p:to>
                                    </p:set>
                                    <p:animEffect transition="in" filter="fade">
                                      <p:cBhvr>
                                        <p:cTn id="45" dur="500"/>
                                        <p:tgtEl>
                                          <p:spTgt spid="24"/>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20"/>
                                        </p:tgtEl>
                                        <p:attrNameLst>
                                          <p:attrName>style.visibility</p:attrName>
                                        </p:attrNameLst>
                                      </p:cBhvr>
                                      <p:to>
                                        <p:strVal val="visible"/>
                                      </p:to>
                                    </p:set>
                                    <p:animEffect transition="in" filter="fade">
                                      <p:cBhvr>
                                        <p:cTn id="48" dur="500"/>
                                        <p:tgtEl>
                                          <p:spTgt spid="20"/>
                                        </p:tgtEl>
                                      </p:cBhvr>
                                    </p:animEffect>
                                  </p:childTnLst>
                                </p:cTn>
                              </p:par>
                              <p:par>
                                <p:cTn id="49" presetID="10" presetClass="entr" presetSubtype="0" fill="hold" nodeType="withEffect">
                                  <p:stCondLst>
                                    <p:cond delay="0"/>
                                  </p:stCondLst>
                                  <p:childTnLst>
                                    <p:set>
                                      <p:cBhvr>
                                        <p:cTn id="50" dur="1" fill="hold">
                                          <p:stCondLst>
                                            <p:cond delay="0"/>
                                          </p:stCondLst>
                                        </p:cTn>
                                        <p:tgtEl>
                                          <p:spTgt spid="30"/>
                                        </p:tgtEl>
                                        <p:attrNameLst>
                                          <p:attrName>style.visibility</p:attrName>
                                        </p:attrNameLst>
                                      </p:cBhvr>
                                      <p:to>
                                        <p:strVal val="visible"/>
                                      </p:to>
                                    </p:set>
                                    <p:animEffect transition="in" filter="fade">
                                      <p:cBhvr>
                                        <p:cTn id="51" dur="500"/>
                                        <p:tgtEl>
                                          <p:spTgt spid="30"/>
                                        </p:tgtEl>
                                      </p:cBhvr>
                                    </p:animEffect>
                                  </p:childTnLst>
                                </p:cTn>
                              </p:par>
                              <p:par>
                                <p:cTn id="52" presetID="10" presetClass="entr" presetSubtype="0" fill="hold" nodeType="withEffect">
                                  <p:stCondLst>
                                    <p:cond delay="0"/>
                                  </p:stCondLst>
                                  <p:childTnLst>
                                    <p:set>
                                      <p:cBhvr>
                                        <p:cTn id="53" dur="1" fill="hold">
                                          <p:stCondLst>
                                            <p:cond delay="0"/>
                                          </p:stCondLst>
                                        </p:cTn>
                                        <p:tgtEl>
                                          <p:spTgt spid="26"/>
                                        </p:tgtEl>
                                        <p:attrNameLst>
                                          <p:attrName>style.visibility</p:attrName>
                                        </p:attrNameLst>
                                      </p:cBhvr>
                                      <p:to>
                                        <p:strVal val="visible"/>
                                      </p:to>
                                    </p:set>
                                    <p:animEffect transition="in" filter="fade">
                                      <p:cBhvr>
                                        <p:cTn id="54" dur="500"/>
                                        <p:tgtEl>
                                          <p:spTgt spid="26"/>
                                        </p:tgtEl>
                                      </p:cBhvr>
                                    </p:animEffect>
                                  </p:childTnLst>
                                </p:cTn>
                              </p:par>
                              <p:par>
                                <p:cTn id="55" presetID="10" presetClass="entr" presetSubtype="0" fill="hold" nodeType="withEffect">
                                  <p:stCondLst>
                                    <p:cond delay="0"/>
                                  </p:stCondLst>
                                  <p:childTnLst>
                                    <p:set>
                                      <p:cBhvr>
                                        <p:cTn id="56" dur="1" fill="hold">
                                          <p:stCondLst>
                                            <p:cond delay="0"/>
                                          </p:stCondLst>
                                        </p:cTn>
                                        <p:tgtEl>
                                          <p:spTgt spid="28"/>
                                        </p:tgtEl>
                                        <p:attrNameLst>
                                          <p:attrName>style.visibility</p:attrName>
                                        </p:attrNameLst>
                                      </p:cBhvr>
                                      <p:to>
                                        <p:strVal val="visible"/>
                                      </p:to>
                                    </p:set>
                                    <p:animEffect transition="in" filter="fade">
                                      <p:cBhvr>
                                        <p:cTn id="57"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2" grpId="0"/>
      <p:bldP spid="13" grpId="0"/>
      <p:bldP spid="20" grpId="0"/>
    </p:bldLst>
  </p:timing>
</p:sld>
</file>

<file path=ppt/slides/slide5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83093" y="1276228"/>
            <a:ext cx="2622834" cy="496290"/>
          </a:xfrm>
          <a:prstGeom prst="rect">
            <a:avLst/>
          </a:prstGeom>
        </p:spPr>
        <p:txBody>
          <a:bodyPr wrap="none">
            <a:spAutoFit/>
          </a:bodyPr>
          <a:lstStyle/>
          <a:p>
            <a:pPr marL="257175" marR="0" lvl="0" indent="-257175" algn="just" defTabSz="914400" rtl="0" eaLnBrk="1" fontAlgn="auto" latinLnBrk="0" hangingPunct="1">
              <a:lnSpc>
                <a:spcPct val="125000"/>
              </a:lnSpc>
              <a:spcBef>
                <a:spcPts val="0"/>
              </a:spcBef>
              <a:spcAft>
                <a:spcPts val="0"/>
              </a:spcAft>
              <a:buClrTx/>
              <a:buSzTx/>
              <a:buFont typeface="+mj-ea"/>
              <a:buAutoNum type="ea1JpnKorPlain" startAt="7"/>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采样系统的能达性</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981881" y="1827287"/>
            <a:ext cx="1172116"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1.</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定义</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Rectangle 2"/>
          <p:cNvSpPr>
            <a:spLocks noChangeArrowheads="1"/>
          </p:cNvSpPr>
          <p:nvPr/>
        </p:nvSpPr>
        <p:spPr bwMode="auto">
          <a:xfrm>
            <a:off x="2184418" y="188334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2102193" y="1851160"/>
          <a:ext cx="1486919" cy="429214"/>
        </p:xfrm>
        <a:graphic>
          <a:graphicData uri="http://schemas.openxmlformats.org/presentationml/2006/ole">
            <mc:AlternateContent xmlns:mc="http://schemas.openxmlformats.org/markup-compatibility/2006">
              <mc:Choice xmlns:v="urn:schemas-microsoft-com:vml" Requires="v">
                <p:oleObj spid="_x0000_s474114" name="公式" r:id="rId3" imgW="926698" imgH="266584" progId="Equation.3">
                  <p:embed/>
                </p:oleObj>
              </mc:Choice>
              <mc:Fallback>
                <p:oleObj name="公式" r:id="rId3" imgW="926698" imgH="266584" progId="Equation.3">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02193" y="1851160"/>
                        <a:ext cx="1486919" cy="429214"/>
                      </a:xfrm>
                      <a:prstGeom prst="rect">
                        <a:avLst/>
                      </a:prstGeom>
                      <a:noFill/>
                    </p:spPr>
                  </p:pic>
                </p:oleObj>
              </mc:Fallback>
            </mc:AlternateContent>
          </a:graphicData>
        </a:graphic>
      </p:graphicFrame>
      <p:sp>
        <p:nvSpPr>
          <p:cNvPr id="8" name="矩形 7"/>
          <p:cNvSpPr/>
          <p:nvPr/>
        </p:nvSpPr>
        <p:spPr>
          <a:xfrm>
            <a:off x="1005766" y="2399391"/>
            <a:ext cx="5440754"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2.</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能达性判据</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：充分必要条件是</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9" name="Rectangle 4"/>
          <p:cNvSpPr>
            <a:spLocks noChangeArrowheads="1"/>
          </p:cNvSpPr>
          <p:nvPr/>
        </p:nvSpPr>
        <p:spPr bwMode="auto">
          <a:xfrm>
            <a:off x="3795051" y="258486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4320830" y="2445156"/>
          <a:ext cx="1187888" cy="323969"/>
        </p:xfrm>
        <a:graphic>
          <a:graphicData uri="http://schemas.openxmlformats.org/presentationml/2006/ole">
            <mc:AlternateContent xmlns:mc="http://schemas.openxmlformats.org/markup-compatibility/2006">
              <mc:Choice xmlns:v="urn:schemas-microsoft-com:vml" Requires="v">
                <p:oleObj spid="_x0000_s474115" name="公式" r:id="rId5" imgW="736600" imgH="203200" progId="Equation.3">
                  <p:embed/>
                </p:oleObj>
              </mc:Choice>
              <mc:Fallback>
                <p:oleObj name="公式" r:id="rId5" imgW="736600" imgH="203200" progId="Equation.3">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320830" y="2445156"/>
                        <a:ext cx="1187888" cy="323969"/>
                      </a:xfrm>
                      <a:prstGeom prst="rect">
                        <a:avLst/>
                      </a:prstGeom>
                      <a:noFill/>
                    </p:spPr>
                  </p:pic>
                </p:oleObj>
              </mc:Fallback>
            </mc:AlternateContent>
          </a:graphicData>
        </a:graphic>
      </p:graphicFrame>
      <p:sp>
        <p:nvSpPr>
          <p:cNvPr id="11" name="矩形 10"/>
          <p:cNvSpPr/>
          <p:nvPr/>
        </p:nvSpPr>
        <p:spPr>
          <a:xfrm>
            <a:off x="981880" y="2998781"/>
            <a:ext cx="1114408"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3.</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讨论</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2" name="矩形 11"/>
          <p:cNvSpPr/>
          <p:nvPr/>
        </p:nvSpPr>
        <p:spPr>
          <a:xfrm>
            <a:off x="972904" y="3480107"/>
            <a:ext cx="7908206"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① 线性定常连续系统中，能控能达性等价，充分必要条件均为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3" name="Rectangle 6"/>
          <p:cNvSpPr>
            <a:spLocks noChangeArrowheads="1"/>
          </p:cNvSpPr>
          <p:nvPr/>
        </p:nvSpPr>
        <p:spPr bwMode="auto">
          <a:xfrm>
            <a:off x="6640831" y="375913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7475220" y="3567332"/>
          <a:ext cx="1074420" cy="293024"/>
        </p:xfrm>
        <a:graphic>
          <a:graphicData uri="http://schemas.openxmlformats.org/presentationml/2006/ole">
            <mc:AlternateContent xmlns:mc="http://schemas.openxmlformats.org/markup-compatibility/2006">
              <mc:Choice xmlns:v="urn:schemas-microsoft-com:vml" Requires="v">
                <p:oleObj spid="_x0000_s474116" name="公式" r:id="rId7" imgW="736600" imgH="203200" progId="Equation.3">
                  <p:embed/>
                </p:oleObj>
              </mc:Choice>
              <mc:Fallback>
                <p:oleObj name="公式" r:id="rId7" imgW="736600" imgH="203200" progId="Equation.3">
                  <p:embed/>
                  <p:pic>
                    <p:nvPicPr>
                      <p:cNvPr id="14" name="对象 1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475220" y="3567332"/>
                        <a:ext cx="1074420" cy="293024"/>
                      </a:xfrm>
                      <a:prstGeom prst="rect">
                        <a:avLst/>
                      </a:prstGeom>
                      <a:noFill/>
                    </p:spPr>
                  </p:pic>
                </p:oleObj>
              </mc:Fallback>
            </mc:AlternateContent>
          </a:graphicData>
        </a:graphic>
      </p:graphicFrame>
      <p:sp>
        <p:nvSpPr>
          <p:cNvPr id="15" name="矩形 14"/>
          <p:cNvSpPr/>
          <p:nvPr/>
        </p:nvSpPr>
        <p:spPr>
          <a:xfrm>
            <a:off x="1005766" y="4019944"/>
            <a:ext cx="7612922"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② 线性定常离散系统中，能控能达性不等价，能达性高于能控性。仅当</a:t>
            </a:r>
            <a:endPar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非奇异时，能控能达性才等价；</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奇异时，能控未必能达，能达一定能控。</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6" name="Rectangle 8"/>
          <p:cNvSpPr>
            <a:spLocks noChangeArrowheads="1"/>
          </p:cNvSpPr>
          <p:nvPr/>
        </p:nvSpPr>
        <p:spPr bwMode="auto">
          <a:xfrm>
            <a:off x="6949441" y="493340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sp>
        <p:nvSpPr>
          <p:cNvPr id="18" name="Rectangle 10"/>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9" name="对象 18"/>
          <p:cNvGraphicFramePr>
            <a:graphicFrameLocks noChangeAspect="1"/>
          </p:cNvGraphicFramePr>
          <p:nvPr>
            <p:extLst/>
          </p:nvPr>
        </p:nvGraphicFramePr>
        <p:xfrm>
          <a:off x="4518471" y="4358286"/>
          <a:ext cx="383620" cy="365352"/>
        </p:xfrm>
        <a:graphic>
          <a:graphicData uri="http://schemas.openxmlformats.org/presentationml/2006/ole">
            <mc:AlternateContent xmlns:mc="http://schemas.openxmlformats.org/markup-compatibility/2006">
              <mc:Choice xmlns:v="urn:schemas-microsoft-com:vml" Requires="v">
                <p:oleObj spid="_x0000_s474117" name="公式" r:id="rId8" imgW="203112" imgH="190417" progId="Equation.3">
                  <p:embed/>
                </p:oleObj>
              </mc:Choice>
              <mc:Fallback>
                <p:oleObj name="公式" r:id="rId8" imgW="203112" imgH="190417" progId="Equation.3">
                  <p:embed/>
                  <p:pic>
                    <p:nvPicPr>
                      <p:cNvPr id="19" name="对象 1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518471" y="4358286"/>
                        <a:ext cx="383620" cy="365352"/>
                      </a:xfrm>
                      <a:prstGeom prst="rect">
                        <a:avLst/>
                      </a:prstGeom>
                      <a:noFill/>
                    </p:spPr>
                  </p:pic>
                </p:oleObj>
              </mc:Fallback>
            </mc:AlternateContent>
          </a:graphicData>
        </a:graphic>
      </p:graphicFrame>
      <p:graphicFrame>
        <p:nvGraphicFramePr>
          <p:cNvPr id="20" name="对象 19"/>
          <p:cNvGraphicFramePr>
            <a:graphicFrameLocks noChangeAspect="1"/>
          </p:cNvGraphicFramePr>
          <p:nvPr>
            <p:extLst/>
          </p:nvPr>
        </p:nvGraphicFramePr>
        <p:xfrm>
          <a:off x="972904" y="4361143"/>
          <a:ext cx="383620" cy="365352"/>
        </p:xfrm>
        <a:graphic>
          <a:graphicData uri="http://schemas.openxmlformats.org/presentationml/2006/ole">
            <mc:AlternateContent xmlns:mc="http://schemas.openxmlformats.org/markup-compatibility/2006">
              <mc:Choice xmlns:v="urn:schemas-microsoft-com:vml" Requires="v">
                <p:oleObj spid="_x0000_s474118" name="公式" r:id="rId10" imgW="203112" imgH="190417" progId="Equation.3">
                  <p:embed/>
                </p:oleObj>
              </mc:Choice>
              <mc:Fallback>
                <p:oleObj name="公式" r:id="rId10" imgW="203112" imgH="190417" progId="Equation.3">
                  <p:embed/>
                  <p:pic>
                    <p:nvPicPr>
                      <p:cNvPr id="20" name="对象 19"/>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72904" y="4361143"/>
                        <a:ext cx="383620" cy="365352"/>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采样系统的状态空间问题</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8C9B5AB-0F14-480F-AF4C-FF2F87F63A14}"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570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2510990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nodeType="with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500"/>
                                        <p:tgtEl>
                                          <p:spTgt spid="10"/>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500"/>
                                        <p:tgtEl>
                                          <p:spTgt spid="11"/>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2"/>
                                        </p:tgtEl>
                                        <p:attrNameLst>
                                          <p:attrName>style.visibility</p:attrName>
                                        </p:attrNameLst>
                                      </p:cBhvr>
                                      <p:to>
                                        <p:strVal val="visible"/>
                                      </p:to>
                                    </p:set>
                                    <p:animEffect transition="in" filter="fade">
                                      <p:cBhvr>
                                        <p:cTn id="28" dur="500"/>
                                        <p:tgtEl>
                                          <p:spTgt spid="12"/>
                                        </p:tgtEl>
                                      </p:cBhvr>
                                    </p:animEffect>
                                  </p:childTnLst>
                                </p:cTn>
                              </p:par>
                              <p:par>
                                <p:cTn id="29" presetID="10" presetClass="entr" presetSubtype="0" fill="hold" nodeType="withEffect">
                                  <p:stCondLst>
                                    <p:cond delay="0"/>
                                  </p:stCondLst>
                                  <p:childTnLst>
                                    <p:set>
                                      <p:cBhvr>
                                        <p:cTn id="30" dur="1" fill="hold">
                                          <p:stCondLst>
                                            <p:cond delay="0"/>
                                          </p:stCondLst>
                                        </p:cTn>
                                        <p:tgtEl>
                                          <p:spTgt spid="14"/>
                                        </p:tgtEl>
                                        <p:attrNameLst>
                                          <p:attrName>style.visibility</p:attrName>
                                        </p:attrNameLst>
                                      </p:cBhvr>
                                      <p:to>
                                        <p:strVal val="visible"/>
                                      </p:to>
                                    </p:set>
                                    <p:animEffect transition="in" filter="fade">
                                      <p:cBhvr>
                                        <p:cTn id="31" dur="500"/>
                                        <p:tgtEl>
                                          <p:spTgt spid="14"/>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5"/>
                                        </p:tgtEl>
                                        <p:attrNameLst>
                                          <p:attrName>style.visibility</p:attrName>
                                        </p:attrNameLst>
                                      </p:cBhvr>
                                      <p:to>
                                        <p:strVal val="visible"/>
                                      </p:to>
                                    </p:set>
                                    <p:animEffect transition="in" filter="fade">
                                      <p:cBhvr>
                                        <p:cTn id="36" dur="500"/>
                                        <p:tgtEl>
                                          <p:spTgt spid="15"/>
                                        </p:tgtEl>
                                      </p:cBhvr>
                                    </p:animEffect>
                                  </p:childTnLst>
                                </p:cTn>
                              </p:par>
                              <p:par>
                                <p:cTn id="37" presetID="10" presetClass="entr" presetSubtype="0" fill="hold" nodeType="withEffect">
                                  <p:stCondLst>
                                    <p:cond delay="0"/>
                                  </p:stCondLst>
                                  <p:childTnLst>
                                    <p:set>
                                      <p:cBhvr>
                                        <p:cTn id="38" dur="1" fill="hold">
                                          <p:stCondLst>
                                            <p:cond delay="0"/>
                                          </p:stCondLst>
                                        </p:cTn>
                                        <p:tgtEl>
                                          <p:spTgt spid="20"/>
                                        </p:tgtEl>
                                        <p:attrNameLst>
                                          <p:attrName>style.visibility</p:attrName>
                                        </p:attrNameLst>
                                      </p:cBhvr>
                                      <p:to>
                                        <p:strVal val="visible"/>
                                      </p:to>
                                    </p:set>
                                    <p:animEffect transition="in" filter="fade">
                                      <p:cBhvr>
                                        <p:cTn id="39" dur="500"/>
                                        <p:tgtEl>
                                          <p:spTgt spid="20"/>
                                        </p:tgtEl>
                                      </p:cBhvr>
                                    </p:animEffect>
                                  </p:childTnLst>
                                </p:cTn>
                              </p:par>
                              <p:par>
                                <p:cTn id="40" presetID="10" presetClass="entr" presetSubtype="0" fill="hold" nodeType="withEffect">
                                  <p:stCondLst>
                                    <p:cond delay="0"/>
                                  </p:stCondLst>
                                  <p:childTnLst>
                                    <p:set>
                                      <p:cBhvr>
                                        <p:cTn id="41" dur="1" fill="hold">
                                          <p:stCondLst>
                                            <p:cond delay="0"/>
                                          </p:stCondLst>
                                        </p:cTn>
                                        <p:tgtEl>
                                          <p:spTgt spid="19"/>
                                        </p:tgtEl>
                                        <p:attrNameLst>
                                          <p:attrName>style.visibility</p:attrName>
                                        </p:attrNameLst>
                                      </p:cBhvr>
                                      <p:to>
                                        <p:strVal val="visible"/>
                                      </p:to>
                                    </p:set>
                                    <p:animEffect transition="in" filter="fade">
                                      <p:cBhvr>
                                        <p:cTn id="42"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8" grpId="0"/>
      <p:bldP spid="11" grpId="0"/>
      <p:bldP spid="12" grpId="0"/>
      <p:bldP spid="15" grpId="0"/>
    </p:bldLst>
  </p:timing>
</p:sld>
</file>

<file path=ppt/slides/slide5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87592" y="1249900"/>
            <a:ext cx="4248279" cy="496290"/>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八．采样系统的能观性和能构造性</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675017" y="1825162"/>
            <a:ext cx="7669530" cy="78483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1</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．能观性定义</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：由</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k=0 , … , n-1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有限点上的值计算初始状态</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，或由</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y(k)</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k,k+1,…,k+n-1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有限点上的值计算初始状态</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Rectangle 2"/>
          <p:cNvSpPr>
            <a:spLocks noChangeArrowheads="1"/>
          </p:cNvSpPr>
          <p:nvPr/>
        </p:nvSpPr>
        <p:spPr bwMode="auto">
          <a:xfrm>
            <a:off x="5897881" y="177031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2710882" y="1908810"/>
          <a:ext cx="512378" cy="326059"/>
        </p:xfrm>
        <a:graphic>
          <a:graphicData uri="http://schemas.openxmlformats.org/presentationml/2006/ole">
            <mc:AlternateContent xmlns:mc="http://schemas.openxmlformats.org/markup-compatibility/2006">
              <mc:Choice xmlns:v="urn:schemas-microsoft-com:vml" Requires="v">
                <p:oleObj spid="_x0000_s475138" name="公式" r:id="rId3" imgW="317225" imgH="203024" progId="Equation.3">
                  <p:embed/>
                </p:oleObj>
              </mc:Choice>
              <mc:Fallback>
                <p:oleObj name="公式" r:id="rId3" imgW="317225" imgH="203024" progId="Equation.3">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10882" y="1908810"/>
                        <a:ext cx="512378" cy="326059"/>
                      </a:xfrm>
                      <a:prstGeom prst="rect">
                        <a:avLst/>
                      </a:prstGeom>
                      <a:noFill/>
                    </p:spPr>
                  </p:pic>
                </p:oleObj>
              </mc:Fallback>
            </mc:AlternateContent>
          </a:graphicData>
        </a:graphic>
      </p:graphicFrame>
      <p:sp>
        <p:nvSpPr>
          <p:cNvPr id="8" name="Rectangle 4"/>
          <p:cNvSpPr>
            <a:spLocks noChangeArrowheads="1"/>
          </p:cNvSpPr>
          <p:nvPr/>
        </p:nvSpPr>
        <p:spPr bwMode="auto">
          <a:xfrm>
            <a:off x="6001465" y="211321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7380766" y="1944843"/>
          <a:ext cx="447511" cy="253993"/>
        </p:xfrm>
        <a:graphic>
          <a:graphicData uri="http://schemas.openxmlformats.org/presentationml/2006/ole">
            <mc:AlternateContent xmlns:mc="http://schemas.openxmlformats.org/markup-compatibility/2006">
              <mc:Choice xmlns:v="urn:schemas-microsoft-com:vml" Requires="v">
                <p:oleObj spid="_x0000_s475139" name="公式" r:id="rId5" imgW="355292" imgH="203024" progId="Equation.3">
                  <p:embed/>
                </p:oleObj>
              </mc:Choice>
              <mc:Fallback>
                <p:oleObj name="公式" r:id="rId5" imgW="355292" imgH="203024" progId="Equation.3">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380766" y="1944843"/>
                        <a:ext cx="447511" cy="253993"/>
                      </a:xfrm>
                      <a:prstGeom prst="rect">
                        <a:avLst/>
                      </a:prstGeom>
                      <a:noFill/>
                    </p:spPr>
                  </p:pic>
                </p:oleObj>
              </mc:Fallback>
            </mc:AlternateContent>
          </a:graphicData>
        </a:graphic>
      </p:graphicFrame>
      <p:sp>
        <p:nvSpPr>
          <p:cNvPr id="10" name="Rectangle 6"/>
          <p:cNvSpPr>
            <a:spLocks noChangeArrowheads="1"/>
          </p:cNvSpPr>
          <p:nvPr/>
        </p:nvSpPr>
        <p:spPr bwMode="auto">
          <a:xfrm>
            <a:off x="7315201" y="223108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5795724" y="2313496"/>
          <a:ext cx="411480" cy="221567"/>
        </p:xfrm>
        <a:graphic>
          <a:graphicData uri="http://schemas.openxmlformats.org/presentationml/2006/ole">
            <mc:AlternateContent xmlns:mc="http://schemas.openxmlformats.org/markup-compatibility/2006">
              <mc:Choice xmlns:v="urn:schemas-microsoft-com:vml" Requires="v">
                <p:oleObj spid="_x0000_s475140" name="公式" r:id="rId7" imgW="368140" imgH="203112" progId="Equation.3">
                  <p:embed/>
                </p:oleObj>
              </mc:Choice>
              <mc:Fallback>
                <p:oleObj name="公式" r:id="rId7" imgW="368140" imgH="203112" progId="Equation.3">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795724" y="2313496"/>
                        <a:ext cx="411480" cy="221567"/>
                      </a:xfrm>
                      <a:prstGeom prst="rect">
                        <a:avLst/>
                      </a:prstGeom>
                      <a:noFill/>
                    </p:spPr>
                  </p:pic>
                </p:oleObj>
              </mc:Fallback>
            </mc:AlternateContent>
          </a:graphicData>
        </a:graphic>
      </p:graphicFrame>
      <p:sp>
        <p:nvSpPr>
          <p:cNvPr id="12" name="矩形 11"/>
          <p:cNvSpPr/>
          <p:nvPr/>
        </p:nvSpPr>
        <p:spPr>
          <a:xfrm>
            <a:off x="675016" y="2991111"/>
            <a:ext cx="6217274"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2.</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能观性判据</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：充分必要条件：</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满秩，即</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3" name="Rectangle 8"/>
          <p:cNvSpPr>
            <a:spLocks noChangeArrowheads="1"/>
          </p:cNvSpPr>
          <p:nvPr/>
        </p:nvSpPr>
        <p:spPr bwMode="auto">
          <a:xfrm>
            <a:off x="4772026" y="309174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3839184" y="2741330"/>
          <a:ext cx="908685" cy="977824"/>
        </p:xfrm>
        <a:graphic>
          <a:graphicData uri="http://schemas.openxmlformats.org/presentationml/2006/ole">
            <mc:AlternateContent xmlns:mc="http://schemas.openxmlformats.org/markup-compatibility/2006">
              <mc:Choice xmlns:v="urn:schemas-microsoft-com:vml" Requires="v">
                <p:oleObj spid="_x0000_s475141" name="Equation" r:id="rId9" imgW="876300" imgH="939800" progId="Equation.DSMT4">
                  <p:embed/>
                </p:oleObj>
              </mc:Choice>
              <mc:Fallback>
                <p:oleObj name="Equation" r:id="rId9" imgW="876300" imgH="939800"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839184" y="2741330"/>
                        <a:ext cx="908685" cy="977824"/>
                      </a:xfrm>
                      <a:prstGeom prst="rect">
                        <a:avLst/>
                      </a:prstGeom>
                      <a:noFill/>
                    </p:spPr>
                  </p:pic>
                </p:oleObj>
              </mc:Fallback>
            </mc:AlternateContent>
          </a:graphicData>
        </a:graphic>
      </p:graphicFrame>
      <p:sp>
        <p:nvSpPr>
          <p:cNvPr id="15" name="Rectangle 10"/>
          <p:cNvSpPr>
            <a:spLocks noChangeArrowheads="1"/>
          </p:cNvSpPr>
          <p:nvPr/>
        </p:nvSpPr>
        <p:spPr bwMode="auto">
          <a:xfrm>
            <a:off x="7025878" y="335963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5795724" y="3088054"/>
          <a:ext cx="1033291" cy="267890"/>
        </p:xfrm>
        <a:graphic>
          <a:graphicData uri="http://schemas.openxmlformats.org/presentationml/2006/ole">
            <mc:AlternateContent xmlns:mc="http://schemas.openxmlformats.org/markup-compatibility/2006">
              <mc:Choice xmlns:v="urn:schemas-microsoft-com:vml" Requires="v">
                <p:oleObj spid="_x0000_s475142" name="公式" r:id="rId11" imgW="774364" imgH="203112" progId="Equation.3">
                  <p:embed/>
                </p:oleObj>
              </mc:Choice>
              <mc:Fallback>
                <p:oleObj name="公式" r:id="rId11" imgW="774364" imgH="203112" progId="Equation.3">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795724" y="3088054"/>
                        <a:ext cx="1033291" cy="267890"/>
                      </a:xfrm>
                      <a:prstGeom prst="rect">
                        <a:avLst/>
                      </a:prstGeom>
                      <a:noFill/>
                    </p:spPr>
                  </p:pic>
                </p:oleObj>
              </mc:Fallback>
            </mc:AlternateContent>
          </a:graphicData>
        </a:graphic>
      </p:graphicFrame>
      <p:sp>
        <p:nvSpPr>
          <p:cNvPr id="17" name="矩形 16"/>
          <p:cNvSpPr/>
          <p:nvPr/>
        </p:nvSpPr>
        <p:spPr>
          <a:xfrm>
            <a:off x="675017" y="3859413"/>
            <a:ext cx="7669530" cy="78483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3.</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能构造性定义</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：由</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k=0, …,n-1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值计算</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x(n-1)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。或，由</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y(k)</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k,k+1,…,k+n-1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有限点上的值计算初始状态</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8" name="Rectangle 12"/>
          <p:cNvSpPr>
            <a:spLocks noChangeArrowheads="1"/>
          </p:cNvSpPr>
          <p:nvPr/>
        </p:nvSpPr>
        <p:spPr bwMode="auto">
          <a:xfrm>
            <a:off x="4175656" y="514015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9" name="对象 18"/>
          <p:cNvGraphicFramePr>
            <a:graphicFrameLocks noChangeAspect="1"/>
          </p:cNvGraphicFramePr>
          <p:nvPr>
            <p:extLst/>
          </p:nvPr>
        </p:nvGraphicFramePr>
        <p:xfrm>
          <a:off x="3223260" y="3995890"/>
          <a:ext cx="384052" cy="244397"/>
        </p:xfrm>
        <a:graphic>
          <a:graphicData uri="http://schemas.openxmlformats.org/presentationml/2006/ole">
            <mc:AlternateContent xmlns:mc="http://schemas.openxmlformats.org/markup-compatibility/2006">
              <mc:Choice xmlns:v="urn:schemas-microsoft-com:vml" Requires="v">
                <p:oleObj spid="_x0000_s475143" name="公式" r:id="rId13" imgW="317225" imgH="203024" progId="Equation.3">
                  <p:embed/>
                </p:oleObj>
              </mc:Choice>
              <mc:Fallback>
                <p:oleObj name="公式" r:id="rId13" imgW="317225" imgH="203024" progId="Equation.3">
                  <p:embed/>
                  <p:pic>
                    <p:nvPicPr>
                      <p:cNvPr id="19" name="对象 1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23260" y="3995890"/>
                        <a:ext cx="384052" cy="244397"/>
                      </a:xfrm>
                      <a:prstGeom prst="rect">
                        <a:avLst/>
                      </a:prstGeom>
                      <a:noFill/>
                    </p:spPr>
                  </p:pic>
                </p:oleObj>
              </mc:Fallback>
            </mc:AlternateContent>
          </a:graphicData>
        </a:graphic>
      </p:graphicFrame>
      <p:sp>
        <p:nvSpPr>
          <p:cNvPr id="20" name="Rectangle 14"/>
          <p:cNvSpPr>
            <a:spLocks noChangeArrowheads="1"/>
          </p:cNvSpPr>
          <p:nvPr/>
        </p:nvSpPr>
        <p:spPr bwMode="auto">
          <a:xfrm>
            <a:off x="7025878" y="489575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1" name="对象 20"/>
          <p:cNvGraphicFramePr>
            <a:graphicFrameLocks noChangeAspect="1"/>
          </p:cNvGraphicFramePr>
          <p:nvPr>
            <p:extLst/>
          </p:nvPr>
        </p:nvGraphicFramePr>
        <p:xfrm>
          <a:off x="4931932" y="4329574"/>
          <a:ext cx="965948" cy="244397"/>
        </p:xfrm>
        <a:graphic>
          <a:graphicData uri="http://schemas.openxmlformats.org/presentationml/2006/ole">
            <mc:AlternateContent xmlns:mc="http://schemas.openxmlformats.org/markup-compatibility/2006">
              <mc:Choice xmlns:v="urn:schemas-microsoft-com:vml" Requires="v">
                <p:oleObj spid="_x0000_s475144" name="Equation" r:id="rId14" imgW="787058" imgH="203112" progId="Equation.DSMT4">
                  <p:embed/>
                </p:oleObj>
              </mc:Choice>
              <mc:Fallback>
                <p:oleObj name="Equation" r:id="rId14" imgW="787058" imgH="203112" progId="Equation.DSMT4">
                  <p:embed/>
                  <p:pic>
                    <p:nvPicPr>
                      <p:cNvPr id="21" name="对象 2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931932" y="4329574"/>
                        <a:ext cx="965948" cy="244397"/>
                      </a:xfrm>
                      <a:prstGeom prst="rect">
                        <a:avLst/>
                      </a:prstGeom>
                      <a:noFill/>
                    </p:spPr>
                  </p:pic>
                </p:oleObj>
              </mc:Fallback>
            </mc:AlternateContent>
          </a:graphicData>
        </a:graphic>
      </p:graphicFrame>
      <p:sp>
        <p:nvSpPr>
          <p:cNvPr id="22" name="矩形 21"/>
          <p:cNvSpPr/>
          <p:nvPr/>
        </p:nvSpPr>
        <p:spPr>
          <a:xfrm>
            <a:off x="675016" y="4844133"/>
            <a:ext cx="5782934"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4.</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能构造性判据</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为充分条件。</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3" name="Rectangle 16"/>
          <p:cNvSpPr>
            <a:spLocks noChangeArrowheads="1"/>
          </p:cNvSpPr>
          <p:nvPr/>
        </p:nvSpPr>
        <p:spPr bwMode="auto">
          <a:xfrm>
            <a:off x="3553065" y="558703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24" name="对象 23"/>
          <p:cNvGraphicFramePr>
            <a:graphicFrameLocks noChangeAspect="1"/>
          </p:cNvGraphicFramePr>
          <p:nvPr>
            <p:extLst/>
          </p:nvPr>
        </p:nvGraphicFramePr>
        <p:xfrm>
          <a:off x="2491496" y="4930423"/>
          <a:ext cx="1061569" cy="275222"/>
        </p:xfrm>
        <a:graphic>
          <a:graphicData uri="http://schemas.openxmlformats.org/presentationml/2006/ole">
            <mc:AlternateContent xmlns:mc="http://schemas.openxmlformats.org/markup-compatibility/2006">
              <mc:Choice xmlns:v="urn:schemas-microsoft-com:vml" Requires="v">
                <p:oleObj spid="_x0000_s475145" name="公式" r:id="rId16" imgW="774364" imgH="203112" progId="Equation.3">
                  <p:embed/>
                </p:oleObj>
              </mc:Choice>
              <mc:Fallback>
                <p:oleObj name="公式" r:id="rId16" imgW="774364" imgH="203112" progId="Equation.3">
                  <p:embed/>
                  <p:pic>
                    <p:nvPicPr>
                      <p:cNvPr id="24" name="对象 2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491496" y="4930423"/>
                        <a:ext cx="1061569" cy="275222"/>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采样系统的状态空间问题</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8C9B5AB-0F14-480F-AF4C-FF2F87F63A14}"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571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0149325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nodeType="with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fade">
                                      <p:cBhvr>
                                        <p:cTn id="13" dur="500"/>
                                        <p:tgtEl>
                                          <p:spTgt spid="11"/>
                                        </p:tgtEl>
                                      </p:cBhvr>
                                    </p:animEffect>
                                  </p:childTnLst>
                                </p:cTn>
                              </p:par>
                              <p:par>
                                <p:cTn id="14" presetID="10" presetClass="entr" presetSubtype="0" fill="hold" nodeType="withEffect">
                                  <p:stCondLst>
                                    <p:cond delay="0"/>
                                  </p:stCondLst>
                                  <p:childTnLst>
                                    <p:set>
                                      <p:cBhvr>
                                        <p:cTn id="15" dur="1" fill="hold">
                                          <p:stCondLst>
                                            <p:cond delay="0"/>
                                          </p:stCondLst>
                                        </p:cTn>
                                        <p:tgtEl>
                                          <p:spTgt spid="9"/>
                                        </p:tgtEl>
                                        <p:attrNameLst>
                                          <p:attrName>style.visibility</p:attrName>
                                        </p:attrNameLst>
                                      </p:cBhvr>
                                      <p:to>
                                        <p:strVal val="visible"/>
                                      </p:to>
                                    </p:set>
                                    <p:animEffect transition="in" filter="fade">
                                      <p:cBhvr>
                                        <p:cTn id="16" dur="500"/>
                                        <p:tgtEl>
                                          <p:spTgt spid="9"/>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par>
                                <p:cTn id="22" presetID="10" presetClass="entr" presetSubtype="0" fill="hold" nodeType="with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fade">
                                      <p:cBhvr>
                                        <p:cTn id="24" dur="500"/>
                                        <p:tgtEl>
                                          <p:spTgt spid="14"/>
                                        </p:tgtEl>
                                      </p:cBhvr>
                                    </p:animEffect>
                                  </p:childTnLst>
                                </p:cTn>
                              </p:par>
                              <p:par>
                                <p:cTn id="25" presetID="10" presetClass="entr" presetSubtype="0" fill="hold" nodeType="with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fade">
                                      <p:cBhvr>
                                        <p:cTn id="27" dur="500"/>
                                        <p:tgtEl>
                                          <p:spTgt spid="16"/>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7"/>
                                        </p:tgtEl>
                                        <p:attrNameLst>
                                          <p:attrName>style.visibility</p:attrName>
                                        </p:attrNameLst>
                                      </p:cBhvr>
                                      <p:to>
                                        <p:strVal val="visible"/>
                                      </p:to>
                                    </p:set>
                                    <p:animEffect transition="in" filter="fade">
                                      <p:cBhvr>
                                        <p:cTn id="32" dur="500"/>
                                        <p:tgtEl>
                                          <p:spTgt spid="17"/>
                                        </p:tgtEl>
                                      </p:cBhvr>
                                    </p:animEffect>
                                  </p:childTnLst>
                                </p:cTn>
                              </p:par>
                              <p:par>
                                <p:cTn id="33" presetID="10" presetClass="entr" presetSubtype="0" fill="hold" nodeType="withEffect">
                                  <p:stCondLst>
                                    <p:cond delay="0"/>
                                  </p:stCondLst>
                                  <p:childTnLst>
                                    <p:set>
                                      <p:cBhvr>
                                        <p:cTn id="34" dur="1" fill="hold">
                                          <p:stCondLst>
                                            <p:cond delay="0"/>
                                          </p:stCondLst>
                                        </p:cTn>
                                        <p:tgtEl>
                                          <p:spTgt spid="19"/>
                                        </p:tgtEl>
                                        <p:attrNameLst>
                                          <p:attrName>style.visibility</p:attrName>
                                        </p:attrNameLst>
                                      </p:cBhvr>
                                      <p:to>
                                        <p:strVal val="visible"/>
                                      </p:to>
                                    </p:set>
                                    <p:animEffect transition="in" filter="fade">
                                      <p:cBhvr>
                                        <p:cTn id="35" dur="500"/>
                                        <p:tgtEl>
                                          <p:spTgt spid="19"/>
                                        </p:tgtEl>
                                      </p:cBhvr>
                                    </p:animEffect>
                                  </p:childTnLst>
                                </p:cTn>
                              </p:par>
                              <p:par>
                                <p:cTn id="36" presetID="10" presetClass="entr" presetSubtype="0" fill="hold" nodeType="withEffect">
                                  <p:stCondLst>
                                    <p:cond delay="0"/>
                                  </p:stCondLst>
                                  <p:childTnLst>
                                    <p:set>
                                      <p:cBhvr>
                                        <p:cTn id="37" dur="1" fill="hold">
                                          <p:stCondLst>
                                            <p:cond delay="0"/>
                                          </p:stCondLst>
                                        </p:cTn>
                                        <p:tgtEl>
                                          <p:spTgt spid="21"/>
                                        </p:tgtEl>
                                        <p:attrNameLst>
                                          <p:attrName>style.visibility</p:attrName>
                                        </p:attrNameLst>
                                      </p:cBhvr>
                                      <p:to>
                                        <p:strVal val="visible"/>
                                      </p:to>
                                    </p:set>
                                    <p:animEffect transition="in" filter="fade">
                                      <p:cBhvr>
                                        <p:cTn id="38" dur="500"/>
                                        <p:tgtEl>
                                          <p:spTgt spid="21"/>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22"/>
                                        </p:tgtEl>
                                        <p:attrNameLst>
                                          <p:attrName>style.visibility</p:attrName>
                                        </p:attrNameLst>
                                      </p:cBhvr>
                                      <p:to>
                                        <p:strVal val="visible"/>
                                      </p:to>
                                    </p:set>
                                    <p:animEffect transition="in" filter="fade">
                                      <p:cBhvr>
                                        <p:cTn id="43" dur="500"/>
                                        <p:tgtEl>
                                          <p:spTgt spid="22"/>
                                        </p:tgtEl>
                                      </p:cBhvr>
                                    </p:animEffect>
                                  </p:childTnLst>
                                </p:cTn>
                              </p:par>
                              <p:par>
                                <p:cTn id="44" presetID="10" presetClass="entr" presetSubtype="0" fill="hold" nodeType="withEffect">
                                  <p:stCondLst>
                                    <p:cond delay="0"/>
                                  </p:stCondLst>
                                  <p:childTnLst>
                                    <p:set>
                                      <p:cBhvr>
                                        <p:cTn id="45" dur="1" fill="hold">
                                          <p:stCondLst>
                                            <p:cond delay="0"/>
                                          </p:stCondLst>
                                        </p:cTn>
                                        <p:tgtEl>
                                          <p:spTgt spid="24"/>
                                        </p:tgtEl>
                                        <p:attrNameLst>
                                          <p:attrName>style.visibility</p:attrName>
                                        </p:attrNameLst>
                                      </p:cBhvr>
                                      <p:to>
                                        <p:strVal val="visible"/>
                                      </p:to>
                                    </p:set>
                                    <p:animEffect transition="in" filter="fade">
                                      <p:cBhvr>
                                        <p:cTn id="46"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2" grpId="0"/>
      <p:bldP spid="17" grpId="0"/>
      <p:bldP spid="22" grpId="0"/>
    </p:bldLst>
  </p:timing>
</p:sld>
</file>

<file path=ppt/slides/slide5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37631" y="1160460"/>
            <a:ext cx="1114408"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5.</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讨论</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617110" y="1604272"/>
            <a:ext cx="7749650"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①连续系统中，能观性与能构造性等价。充分必要条件：</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Rectangle 2"/>
          <p:cNvSpPr>
            <a:spLocks noChangeArrowheads="1"/>
          </p:cNvSpPr>
          <p:nvPr/>
        </p:nvSpPr>
        <p:spPr bwMode="auto">
          <a:xfrm>
            <a:off x="5634567" y="210480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6291785" y="1672757"/>
          <a:ext cx="1134394" cy="294102"/>
        </p:xfrm>
        <a:graphic>
          <a:graphicData uri="http://schemas.openxmlformats.org/presentationml/2006/ole">
            <mc:AlternateContent xmlns:mc="http://schemas.openxmlformats.org/markup-compatibility/2006">
              <mc:Choice xmlns:v="urn:schemas-microsoft-com:vml" Requires="v">
                <p:oleObj spid="_x0000_s476162" name="公式" r:id="rId3" imgW="774364" imgH="203112" progId="Equation.3">
                  <p:embed/>
                </p:oleObj>
              </mc:Choice>
              <mc:Fallback>
                <p:oleObj name="公式" r:id="rId3" imgW="774364" imgH="203112" progId="Equation.3">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91785" y="1672757"/>
                        <a:ext cx="1134394" cy="294102"/>
                      </a:xfrm>
                      <a:prstGeom prst="rect">
                        <a:avLst/>
                      </a:prstGeom>
                      <a:noFill/>
                    </p:spPr>
                  </p:pic>
                </p:oleObj>
              </mc:Fallback>
            </mc:AlternateContent>
          </a:graphicData>
        </a:graphic>
      </p:graphicFrame>
      <p:sp>
        <p:nvSpPr>
          <p:cNvPr id="8" name="矩形 7"/>
          <p:cNvSpPr/>
          <p:nvPr/>
        </p:nvSpPr>
        <p:spPr>
          <a:xfrm>
            <a:off x="617108" y="1973809"/>
            <a:ext cx="7989680" cy="78483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②采样系统中，能观性与能构造性不等价。能观性高于能构造性，</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为能观性的充分必要条件，能构造性的充分条件。</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9" name="Rectangle 4"/>
          <p:cNvSpPr>
            <a:spLocks noChangeArrowheads="1"/>
          </p:cNvSpPr>
          <p:nvPr/>
        </p:nvSpPr>
        <p:spPr bwMode="auto">
          <a:xfrm>
            <a:off x="6213211" y="282474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0" name="对象 9"/>
          <p:cNvGraphicFramePr>
            <a:graphicFrameLocks noChangeAspect="1"/>
          </p:cNvGraphicFramePr>
          <p:nvPr>
            <p:extLst/>
          </p:nvPr>
        </p:nvGraphicFramePr>
        <p:xfrm>
          <a:off x="7184758" y="2062756"/>
          <a:ext cx="1047026" cy="271451"/>
        </p:xfrm>
        <a:graphic>
          <a:graphicData uri="http://schemas.openxmlformats.org/presentationml/2006/ole">
            <mc:AlternateContent xmlns:mc="http://schemas.openxmlformats.org/markup-compatibility/2006">
              <mc:Choice xmlns:v="urn:schemas-microsoft-com:vml" Requires="v">
                <p:oleObj spid="_x0000_s476163" name="公式" r:id="rId5" imgW="774364" imgH="203112" progId="Equation.3">
                  <p:embed/>
                </p:oleObj>
              </mc:Choice>
              <mc:Fallback>
                <p:oleObj name="公式" r:id="rId5" imgW="774364" imgH="203112" progId="Equation.3">
                  <p:embed/>
                  <p:pic>
                    <p:nvPicPr>
                      <p:cNvPr id="10" name="对象 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84758" y="2062756"/>
                        <a:ext cx="1047026" cy="271451"/>
                      </a:xfrm>
                      <a:prstGeom prst="rect">
                        <a:avLst/>
                      </a:prstGeom>
                      <a:noFill/>
                    </p:spPr>
                  </p:pic>
                </p:oleObj>
              </mc:Fallback>
            </mc:AlternateContent>
          </a:graphicData>
        </a:graphic>
      </p:graphicFrame>
      <p:sp>
        <p:nvSpPr>
          <p:cNvPr id="11" name="矩形 10"/>
          <p:cNvSpPr/>
          <p:nvPr/>
        </p:nvSpPr>
        <p:spPr>
          <a:xfrm>
            <a:off x="617108" y="2705755"/>
            <a:ext cx="7989680"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③能构造性：用已有输出构造当前状态。这种特性对实现状态反馈非常有用。</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2" name="矩形 11"/>
          <p:cNvSpPr/>
          <p:nvPr/>
        </p:nvSpPr>
        <p:spPr>
          <a:xfrm>
            <a:off x="617109" y="3112659"/>
            <a:ext cx="7989679"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④采样系统能控、能达、能观、能构、对偶间关系：见图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6-4.</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pic>
        <p:nvPicPr>
          <p:cNvPr id="15365" name="图片 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37775" y="3492804"/>
            <a:ext cx="2696792" cy="20169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矩形 12"/>
          <p:cNvSpPr/>
          <p:nvPr/>
        </p:nvSpPr>
        <p:spPr>
          <a:xfrm>
            <a:off x="2383246" y="5552407"/>
            <a:ext cx="3805850" cy="352019"/>
          </a:xfrm>
          <a:prstGeom prst="rect">
            <a:avLst/>
          </a:prstGeom>
        </p:spPr>
        <p:txBody>
          <a:bodyPr wrap="none">
            <a:spAutoFit/>
          </a:bodyPr>
          <a:lstStyle/>
          <a:p>
            <a:pPr marL="0" marR="0" lvl="0" indent="228600" algn="ctr" defTabSz="914400" rtl="0" eaLnBrk="1" fontAlgn="auto" latinLnBrk="0" hangingPunct="1">
              <a:lnSpc>
                <a:spcPct val="125000"/>
              </a:lnSpc>
              <a:spcBef>
                <a:spcPts val="0"/>
              </a:spcBef>
              <a:spcAft>
                <a:spcPts val="0"/>
              </a:spcAft>
              <a:buClrTx/>
              <a:buSzTx/>
              <a:buFontTx/>
              <a:buNone/>
              <a:tabLst/>
              <a:defRPr/>
            </a:pP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图</a:t>
            </a:r>
            <a:r>
              <a:rPr kumimoji="0" lang="en-US"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6-4 </a:t>
            </a: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能控、能达、能观、能构、对偶间关系</a:t>
            </a:r>
            <a:endParaRPr kumimoji="0" lang="zh-CN" altLang="zh-CN" sz="10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采样系统的状态空间问题</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8C9B5AB-0F14-480F-AF4C-FF2F87F63A14}"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572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35464328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nodeType="with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500"/>
                                        <p:tgtEl>
                                          <p:spTgt spid="10"/>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11">
                                            <p:txEl>
                                              <p:pRg st="0" end="0"/>
                                            </p:txEl>
                                          </p:spTgt>
                                        </p:tgtEl>
                                        <p:attrNameLst>
                                          <p:attrName>style.visibility</p:attrName>
                                        </p:attrNameLst>
                                      </p:cBhvr>
                                      <p:to>
                                        <p:strVal val="visible"/>
                                      </p:to>
                                    </p:set>
                                    <p:animEffect transition="in" filter="fade">
                                      <p:cBhvr>
                                        <p:cTn id="23" dur="500"/>
                                        <p:tgtEl>
                                          <p:spTgt spid="11">
                                            <p:txEl>
                                              <p:pRg st="0" end="0"/>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2"/>
                                        </p:tgtEl>
                                        <p:attrNameLst>
                                          <p:attrName>style.visibility</p:attrName>
                                        </p:attrNameLst>
                                      </p:cBhvr>
                                      <p:to>
                                        <p:strVal val="visible"/>
                                      </p:to>
                                    </p:set>
                                    <p:animEffect transition="in" filter="fade">
                                      <p:cBhvr>
                                        <p:cTn id="28" dur="500"/>
                                        <p:tgtEl>
                                          <p:spTgt spid="12"/>
                                        </p:tgtEl>
                                      </p:cBhvr>
                                    </p:animEffect>
                                  </p:childTnLst>
                                </p:cTn>
                              </p:par>
                              <p:par>
                                <p:cTn id="29" presetID="10" presetClass="entr" presetSubtype="0" fill="hold" nodeType="withEffect">
                                  <p:stCondLst>
                                    <p:cond delay="0"/>
                                  </p:stCondLst>
                                  <p:childTnLst>
                                    <p:set>
                                      <p:cBhvr>
                                        <p:cTn id="30" dur="1" fill="hold">
                                          <p:stCondLst>
                                            <p:cond delay="0"/>
                                          </p:stCondLst>
                                        </p:cTn>
                                        <p:tgtEl>
                                          <p:spTgt spid="15365"/>
                                        </p:tgtEl>
                                        <p:attrNameLst>
                                          <p:attrName>style.visibility</p:attrName>
                                        </p:attrNameLst>
                                      </p:cBhvr>
                                      <p:to>
                                        <p:strVal val="visible"/>
                                      </p:to>
                                    </p:set>
                                    <p:animEffect transition="in" filter="fade">
                                      <p:cBhvr>
                                        <p:cTn id="31" dur="500"/>
                                        <p:tgtEl>
                                          <p:spTgt spid="15365"/>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13"/>
                                        </p:tgtEl>
                                        <p:attrNameLst>
                                          <p:attrName>style.visibility</p:attrName>
                                        </p:attrNameLst>
                                      </p:cBhvr>
                                      <p:to>
                                        <p:strVal val="visible"/>
                                      </p:to>
                                    </p:set>
                                    <p:animEffect transition="in" filter="fade">
                                      <p:cBhvr>
                                        <p:cTn id="34"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8" grpId="0"/>
      <p:bldP spid="12" grpId="0"/>
      <p:bldP spid="13" grpId="0"/>
    </p:bldLst>
  </p:timing>
</p:sld>
</file>

<file path=ppt/slides/slide5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07112" y="1071311"/>
            <a:ext cx="5331909" cy="496290"/>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九．连续系统离散化后，能控能观性的保持</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583689" y="1550032"/>
            <a:ext cx="4570482"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采用的离散化方法为部分离散化法，即：</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Rectangle 2"/>
          <p:cNvSpPr>
            <a:spLocks noChangeArrowheads="1"/>
          </p:cNvSpPr>
          <p:nvPr/>
        </p:nvSpPr>
        <p:spPr bwMode="auto">
          <a:xfrm>
            <a:off x="2308861" y="199891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7" name="对象 6"/>
          <p:cNvGraphicFramePr>
            <a:graphicFrameLocks noChangeAspect="1"/>
          </p:cNvGraphicFramePr>
          <p:nvPr>
            <p:extLst/>
          </p:nvPr>
        </p:nvGraphicFramePr>
        <p:xfrm>
          <a:off x="2308860" y="2077730"/>
          <a:ext cx="825461" cy="284175"/>
        </p:xfrm>
        <a:graphic>
          <a:graphicData uri="http://schemas.openxmlformats.org/presentationml/2006/ole">
            <mc:AlternateContent xmlns:mc="http://schemas.openxmlformats.org/markup-compatibility/2006">
              <mc:Choice xmlns:v="urn:schemas-microsoft-com:vml" Requires="v">
                <p:oleObj spid="_x0000_s477186" name="公式" r:id="rId3" imgW="583947" imgH="203112" progId="Equation.3">
                  <p:embed/>
                </p:oleObj>
              </mc:Choice>
              <mc:Fallback>
                <p:oleObj name="公式" r:id="rId3" imgW="583947" imgH="203112" progId="Equation.3">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08860" y="2077730"/>
                        <a:ext cx="825461" cy="284175"/>
                      </a:xfrm>
                      <a:prstGeom prst="rect">
                        <a:avLst/>
                      </a:prstGeom>
                      <a:noFill/>
                    </p:spPr>
                  </p:pic>
                </p:oleObj>
              </mc:Fallback>
            </mc:AlternateContent>
          </a:graphicData>
        </a:graphic>
      </p:graphicFrame>
      <p:sp>
        <p:nvSpPr>
          <p:cNvPr id="8" name="Rectangle 4"/>
          <p:cNvSpPr>
            <a:spLocks noChangeArrowheads="1"/>
          </p:cNvSpPr>
          <p:nvPr/>
        </p:nvSpPr>
        <p:spPr bwMode="auto">
          <a:xfrm>
            <a:off x="3303271" y="197621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9" name="对象 8"/>
          <p:cNvGraphicFramePr>
            <a:graphicFrameLocks noChangeAspect="1"/>
          </p:cNvGraphicFramePr>
          <p:nvPr>
            <p:extLst/>
          </p:nvPr>
        </p:nvGraphicFramePr>
        <p:xfrm>
          <a:off x="3303270" y="2024750"/>
          <a:ext cx="1134450" cy="351379"/>
        </p:xfrm>
        <a:graphic>
          <a:graphicData uri="http://schemas.openxmlformats.org/presentationml/2006/ole">
            <mc:AlternateContent xmlns:mc="http://schemas.openxmlformats.org/markup-compatibility/2006">
              <mc:Choice xmlns:v="urn:schemas-microsoft-com:vml" Requires="v">
                <p:oleObj spid="_x0000_s477187" name="Equation" r:id="rId5" imgW="1079500" imgH="330200" progId="Equation.DSMT4">
                  <p:embed/>
                </p:oleObj>
              </mc:Choice>
              <mc:Fallback>
                <p:oleObj name="Equation" r:id="rId5" imgW="1079500" imgH="33020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03270" y="2024750"/>
                        <a:ext cx="1134450" cy="351379"/>
                      </a:xfrm>
                      <a:prstGeom prst="rect">
                        <a:avLst/>
                      </a:prstGeom>
                      <a:noFill/>
                    </p:spPr>
                  </p:pic>
                </p:oleObj>
              </mc:Fallback>
            </mc:AlternateContent>
          </a:graphicData>
        </a:graphic>
      </p:graphicFrame>
      <p:sp>
        <p:nvSpPr>
          <p:cNvPr id="10" name="Rectangle 6"/>
          <p:cNvSpPr>
            <a:spLocks noChangeArrowheads="1"/>
          </p:cNvSpPr>
          <p:nvPr/>
        </p:nvSpPr>
        <p:spPr bwMode="auto">
          <a:xfrm>
            <a:off x="5104924" y="206194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1" name="对象 10"/>
          <p:cNvGraphicFramePr>
            <a:graphicFrameLocks noChangeAspect="1"/>
          </p:cNvGraphicFramePr>
          <p:nvPr>
            <p:extLst/>
          </p:nvPr>
        </p:nvGraphicFramePr>
        <p:xfrm>
          <a:off x="4753088" y="2042321"/>
          <a:ext cx="703672" cy="284175"/>
        </p:xfrm>
        <a:graphic>
          <a:graphicData uri="http://schemas.openxmlformats.org/presentationml/2006/ole">
            <mc:AlternateContent xmlns:mc="http://schemas.openxmlformats.org/markup-compatibility/2006">
              <mc:Choice xmlns:v="urn:schemas-microsoft-com:vml" Requires="v">
                <p:oleObj spid="_x0000_s477188" name="公式" r:id="rId7" imgW="494870" imgH="203024" progId="Equation.3">
                  <p:embed/>
                </p:oleObj>
              </mc:Choice>
              <mc:Fallback>
                <p:oleObj name="公式" r:id="rId7" imgW="494870" imgH="203024" progId="Equation.3">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753088" y="2042321"/>
                        <a:ext cx="703672" cy="284175"/>
                      </a:xfrm>
                      <a:prstGeom prst="rect">
                        <a:avLst/>
                      </a:prstGeom>
                      <a:noFill/>
                    </p:spPr>
                  </p:pic>
                </p:oleObj>
              </mc:Fallback>
            </mc:AlternateContent>
          </a:graphicData>
        </a:graphic>
      </p:graphicFrame>
      <p:sp>
        <p:nvSpPr>
          <p:cNvPr id="12" name="矩形 11"/>
          <p:cNvSpPr/>
          <p:nvPr/>
        </p:nvSpPr>
        <p:spPr>
          <a:xfrm>
            <a:off x="606773" y="2376128"/>
            <a:ext cx="8233886"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一个完全能控能观的连续系统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，离散化后为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，是否仍然保持完全能控能观性？这个问题在计算机控制中是一个十分重要的问题。</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13" name="Rectangle 8"/>
          <p:cNvSpPr>
            <a:spLocks noChangeArrowheads="1"/>
          </p:cNvSpPr>
          <p:nvPr/>
        </p:nvSpPr>
        <p:spPr bwMode="auto">
          <a:xfrm>
            <a:off x="5612131" y="297046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4" name="对象 13"/>
          <p:cNvGraphicFramePr>
            <a:graphicFrameLocks noChangeAspect="1"/>
          </p:cNvGraphicFramePr>
          <p:nvPr>
            <p:extLst/>
          </p:nvPr>
        </p:nvGraphicFramePr>
        <p:xfrm>
          <a:off x="3856706" y="2490137"/>
          <a:ext cx="666294" cy="229380"/>
        </p:xfrm>
        <a:graphic>
          <a:graphicData uri="http://schemas.openxmlformats.org/presentationml/2006/ole">
            <mc:AlternateContent xmlns:mc="http://schemas.openxmlformats.org/markup-compatibility/2006">
              <mc:Choice xmlns:v="urn:schemas-microsoft-com:vml" Requires="v">
                <p:oleObj spid="_x0000_s477189" name="公式" r:id="rId9" imgW="583947" imgH="203112" progId="Equation.3">
                  <p:embed/>
                </p:oleObj>
              </mc:Choice>
              <mc:Fallback>
                <p:oleObj name="公式" r:id="rId9" imgW="583947" imgH="203112" progId="Equation.3">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856706" y="2490137"/>
                        <a:ext cx="666294" cy="229380"/>
                      </a:xfrm>
                      <a:prstGeom prst="rect">
                        <a:avLst/>
                      </a:prstGeom>
                      <a:noFill/>
                    </p:spPr>
                  </p:pic>
                </p:oleObj>
              </mc:Fallback>
            </mc:AlternateContent>
          </a:graphicData>
        </a:graphic>
      </p:graphicFrame>
      <p:sp>
        <p:nvSpPr>
          <p:cNvPr id="15" name="Rectangle 10"/>
          <p:cNvSpPr>
            <a:spLocks noChangeArrowheads="1"/>
          </p:cNvSpPr>
          <p:nvPr/>
        </p:nvSpPr>
        <p:spPr bwMode="auto">
          <a:xfrm>
            <a:off x="6709411" y="312048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宋体" panose="02010600030101010101" pitchFamily="2" charset="-122"/>
              <a:cs typeface="+mn-cs"/>
            </a:endParaRPr>
          </a:p>
        </p:txBody>
      </p:sp>
      <p:graphicFrame>
        <p:nvGraphicFramePr>
          <p:cNvPr id="16" name="对象 15"/>
          <p:cNvGraphicFramePr>
            <a:graphicFrameLocks noChangeAspect="1"/>
          </p:cNvGraphicFramePr>
          <p:nvPr>
            <p:extLst/>
          </p:nvPr>
        </p:nvGraphicFramePr>
        <p:xfrm>
          <a:off x="5869040" y="2455157"/>
          <a:ext cx="812789" cy="240827"/>
        </p:xfrm>
        <a:graphic>
          <a:graphicData uri="http://schemas.openxmlformats.org/presentationml/2006/ole">
            <mc:AlternateContent xmlns:mc="http://schemas.openxmlformats.org/markup-compatibility/2006">
              <mc:Choice xmlns:v="urn:schemas-microsoft-com:vml" Requires="v">
                <p:oleObj spid="_x0000_s477190" name="公式" r:id="rId11" imgW="774364" imgH="228501" progId="Equation.3">
                  <p:embed/>
                </p:oleObj>
              </mc:Choice>
              <mc:Fallback>
                <p:oleObj name="公式" r:id="rId11" imgW="774364" imgH="228501" progId="Equation.3">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69040" y="2455157"/>
                        <a:ext cx="812789" cy="240827"/>
                      </a:xfrm>
                      <a:prstGeom prst="rect">
                        <a:avLst/>
                      </a:prstGeom>
                      <a:noFill/>
                    </p:spPr>
                  </p:pic>
                </p:oleObj>
              </mc:Fallback>
            </mc:AlternateContent>
          </a:graphicData>
        </a:graphic>
      </p:graphicFrame>
      <p:sp>
        <p:nvSpPr>
          <p:cNvPr id="17" name="矩形 16"/>
          <p:cNvSpPr/>
          <p:nvPr/>
        </p:nvSpPr>
        <p:spPr>
          <a:xfrm>
            <a:off x="334002" y="3152099"/>
            <a:ext cx="881973"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Times New Roman" panose="02020603050405020304" pitchFamily="18" charset="0"/>
              </a:rPr>
              <a:t>结论：</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宋体" panose="02010600030101010101" pitchFamily="2" charset="-122"/>
              <a:cs typeface="+mn-cs"/>
            </a:endParaRPr>
          </a:p>
        </p:txBody>
      </p:sp>
      <p:sp>
        <p:nvSpPr>
          <p:cNvPr id="18" name="矩形 17"/>
          <p:cNvSpPr/>
          <p:nvPr/>
        </p:nvSpPr>
        <p:spPr>
          <a:xfrm>
            <a:off x="606772" y="3498347"/>
            <a:ext cx="8233886" cy="78483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tab pos="85725" algn="l"/>
              </a:tabLst>
              <a:defRPr/>
            </a:pP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．若连续系统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不完全能控（不完全能观），则离散化后的系统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必定不完全能控（不完全能观）。</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19" name="对象 18"/>
          <p:cNvGraphicFramePr>
            <a:graphicFrameLocks noChangeAspect="1"/>
          </p:cNvGraphicFramePr>
          <p:nvPr>
            <p:extLst/>
          </p:nvPr>
        </p:nvGraphicFramePr>
        <p:xfrm>
          <a:off x="2202636" y="3583724"/>
          <a:ext cx="666294" cy="229380"/>
        </p:xfrm>
        <a:graphic>
          <a:graphicData uri="http://schemas.openxmlformats.org/presentationml/2006/ole">
            <mc:AlternateContent xmlns:mc="http://schemas.openxmlformats.org/markup-compatibility/2006">
              <mc:Choice xmlns:v="urn:schemas-microsoft-com:vml" Requires="v">
                <p:oleObj spid="_x0000_s477191" name="公式" r:id="rId13" imgW="583947" imgH="203112" progId="Equation.3">
                  <p:embed/>
                </p:oleObj>
              </mc:Choice>
              <mc:Fallback>
                <p:oleObj name="公式" r:id="rId13" imgW="583947" imgH="203112" progId="Equation.3">
                  <p:embed/>
                  <p:pic>
                    <p:nvPicPr>
                      <p:cNvPr id="19" name="对象 1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202636" y="3583724"/>
                        <a:ext cx="666294" cy="229380"/>
                      </a:xfrm>
                      <a:prstGeom prst="rect">
                        <a:avLst/>
                      </a:prstGeom>
                      <a:noFill/>
                    </p:spPr>
                  </p:pic>
                </p:oleObj>
              </mc:Fallback>
            </mc:AlternateContent>
          </a:graphicData>
        </a:graphic>
      </p:graphicFrame>
      <p:graphicFrame>
        <p:nvGraphicFramePr>
          <p:cNvPr id="20" name="对象 19"/>
          <p:cNvGraphicFramePr>
            <a:graphicFrameLocks noChangeAspect="1"/>
          </p:cNvGraphicFramePr>
          <p:nvPr>
            <p:extLst/>
          </p:nvPr>
        </p:nvGraphicFramePr>
        <p:xfrm>
          <a:off x="7697476" y="3583723"/>
          <a:ext cx="812789" cy="240827"/>
        </p:xfrm>
        <a:graphic>
          <a:graphicData uri="http://schemas.openxmlformats.org/presentationml/2006/ole">
            <mc:AlternateContent xmlns:mc="http://schemas.openxmlformats.org/markup-compatibility/2006">
              <mc:Choice xmlns:v="urn:schemas-microsoft-com:vml" Requires="v">
                <p:oleObj spid="_x0000_s477192" name="公式" r:id="rId14" imgW="774364" imgH="228501" progId="Equation.3">
                  <p:embed/>
                </p:oleObj>
              </mc:Choice>
              <mc:Fallback>
                <p:oleObj name="公式" r:id="rId14" imgW="774364" imgH="228501" progId="Equation.3">
                  <p:embed/>
                  <p:pic>
                    <p:nvPicPr>
                      <p:cNvPr id="20" name="对象 19"/>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697476" y="3583723"/>
                        <a:ext cx="812789" cy="240827"/>
                      </a:xfrm>
                      <a:prstGeom prst="rect">
                        <a:avLst/>
                      </a:prstGeom>
                      <a:noFill/>
                    </p:spPr>
                  </p:pic>
                </p:oleObj>
              </mc:Fallback>
            </mc:AlternateContent>
          </a:graphicData>
        </a:graphic>
      </p:graphicFrame>
      <p:sp>
        <p:nvSpPr>
          <p:cNvPr id="21" name="矩形 20"/>
          <p:cNvSpPr/>
          <p:nvPr/>
        </p:nvSpPr>
        <p:spPr>
          <a:xfrm>
            <a:off x="606772" y="4260094"/>
            <a:ext cx="8233886" cy="784830"/>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tab pos="85725" algn="l"/>
              </a:tabLst>
              <a:defRPr/>
            </a:pP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2</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．若</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完全能控（完全能观），则离散化后的系统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不一定是完全能控（完全能观）；能否保持完全能控（完全能观），取决于采样周期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22" name="对象 21"/>
          <p:cNvGraphicFramePr>
            <a:graphicFrameLocks noChangeAspect="1"/>
          </p:cNvGraphicFramePr>
          <p:nvPr>
            <p:extLst/>
          </p:nvPr>
        </p:nvGraphicFramePr>
        <p:xfrm>
          <a:off x="1229256" y="4376963"/>
          <a:ext cx="666294" cy="229380"/>
        </p:xfrm>
        <a:graphic>
          <a:graphicData uri="http://schemas.openxmlformats.org/presentationml/2006/ole">
            <mc:AlternateContent xmlns:mc="http://schemas.openxmlformats.org/markup-compatibility/2006">
              <mc:Choice xmlns:v="urn:schemas-microsoft-com:vml" Requires="v">
                <p:oleObj spid="_x0000_s477193" name="公式" r:id="rId15" imgW="583947" imgH="203112" progId="Equation.3">
                  <p:embed/>
                </p:oleObj>
              </mc:Choice>
              <mc:Fallback>
                <p:oleObj name="公式" r:id="rId15" imgW="583947" imgH="203112" progId="Equation.3">
                  <p:embed/>
                  <p:pic>
                    <p:nvPicPr>
                      <p:cNvPr id="22" name="对象 2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229256" y="4376963"/>
                        <a:ext cx="666294" cy="229380"/>
                      </a:xfrm>
                      <a:prstGeom prst="rect">
                        <a:avLst/>
                      </a:prstGeom>
                      <a:noFill/>
                    </p:spPr>
                  </p:pic>
                </p:oleObj>
              </mc:Fallback>
            </mc:AlternateContent>
          </a:graphicData>
        </a:graphic>
      </p:graphicFrame>
      <p:graphicFrame>
        <p:nvGraphicFramePr>
          <p:cNvPr id="23" name="对象 22"/>
          <p:cNvGraphicFramePr>
            <a:graphicFrameLocks noChangeAspect="1"/>
          </p:cNvGraphicFramePr>
          <p:nvPr>
            <p:extLst/>
          </p:nvPr>
        </p:nvGraphicFramePr>
        <p:xfrm>
          <a:off x="6303016" y="4365180"/>
          <a:ext cx="812789" cy="240827"/>
        </p:xfrm>
        <a:graphic>
          <a:graphicData uri="http://schemas.openxmlformats.org/presentationml/2006/ole">
            <mc:AlternateContent xmlns:mc="http://schemas.openxmlformats.org/markup-compatibility/2006">
              <mc:Choice xmlns:v="urn:schemas-microsoft-com:vml" Requires="v">
                <p:oleObj spid="_x0000_s477194" name="公式" r:id="rId16" imgW="774364" imgH="228501" progId="Equation.3">
                  <p:embed/>
                </p:oleObj>
              </mc:Choice>
              <mc:Fallback>
                <p:oleObj name="公式" r:id="rId16" imgW="774364" imgH="228501" progId="Equation.3">
                  <p:embed/>
                  <p:pic>
                    <p:nvPicPr>
                      <p:cNvPr id="23" name="对象 2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303016" y="4365180"/>
                        <a:ext cx="812789" cy="240827"/>
                      </a:xfrm>
                      <a:prstGeom prst="rect">
                        <a:avLst/>
                      </a:prstGeom>
                      <a:noFill/>
                    </p:spPr>
                  </p:pic>
                </p:oleObj>
              </mc:Fallback>
            </mc:AlternateContent>
          </a:graphicData>
        </a:graphic>
      </p:graphicFrame>
      <p:sp>
        <p:nvSpPr>
          <p:cNvPr id="24" name="矩形 23"/>
          <p:cNvSpPr/>
          <p:nvPr/>
        </p:nvSpPr>
        <p:spPr>
          <a:xfrm>
            <a:off x="351986" y="5039467"/>
            <a:ext cx="4108817"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tab pos="85725"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保持完全能控（完全能观）的条件：</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5" name="矩形 24"/>
          <p:cNvSpPr/>
          <p:nvPr/>
        </p:nvSpPr>
        <p:spPr>
          <a:xfrm>
            <a:off x="375069" y="5437340"/>
            <a:ext cx="8597481"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tab pos="85725"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对于</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的根，即实部相等的</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s</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复根，应有：</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graphicFrame>
        <p:nvGraphicFramePr>
          <p:cNvPr id="27" name="对象 26"/>
          <p:cNvGraphicFramePr>
            <a:graphicFrameLocks noChangeAspect="1"/>
          </p:cNvGraphicFramePr>
          <p:nvPr>
            <p:extLst/>
          </p:nvPr>
        </p:nvGraphicFramePr>
        <p:xfrm>
          <a:off x="1562403" y="5552476"/>
          <a:ext cx="1100634" cy="264575"/>
        </p:xfrm>
        <a:graphic>
          <a:graphicData uri="http://schemas.openxmlformats.org/presentationml/2006/ole">
            <mc:AlternateContent xmlns:mc="http://schemas.openxmlformats.org/markup-compatibility/2006">
              <mc:Choice xmlns:v="urn:schemas-microsoft-com:vml" Requires="v">
                <p:oleObj spid="_x0000_s477195" name="公式" r:id="rId17" imgW="990170" imgH="241195" progId="Equation.3">
                  <p:embed/>
                </p:oleObj>
              </mc:Choice>
              <mc:Fallback>
                <p:oleObj name="公式" r:id="rId17" imgW="990170" imgH="241195" progId="Equation.3">
                  <p:embed/>
                  <p:pic>
                    <p:nvPicPr>
                      <p:cNvPr id="27" name="对象 26"/>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562403" y="5552476"/>
                        <a:ext cx="1100634" cy="264575"/>
                      </a:xfrm>
                      <a:prstGeom prst="rect">
                        <a:avLst/>
                      </a:prstGeom>
                      <a:noFill/>
                    </p:spPr>
                  </p:pic>
                </p:oleObj>
              </mc:Fallback>
            </mc:AlternateContent>
          </a:graphicData>
        </a:graphic>
      </p:graphicFrame>
      <p:graphicFrame>
        <p:nvGraphicFramePr>
          <p:cNvPr id="29" name="对象 28"/>
          <p:cNvGraphicFramePr>
            <a:graphicFrameLocks noChangeAspect="1"/>
          </p:cNvGraphicFramePr>
          <p:nvPr>
            <p:extLst/>
          </p:nvPr>
        </p:nvGraphicFramePr>
        <p:xfrm>
          <a:off x="6081250" y="5468833"/>
          <a:ext cx="1088292" cy="473609"/>
        </p:xfrm>
        <a:graphic>
          <a:graphicData uri="http://schemas.openxmlformats.org/presentationml/2006/ole">
            <mc:AlternateContent xmlns:mc="http://schemas.openxmlformats.org/markup-compatibility/2006">
              <mc:Choice xmlns:v="urn:schemas-microsoft-com:vml" Requires="v">
                <p:oleObj spid="_x0000_s477196" name="公式" r:id="rId19" imgW="1028254" imgH="444307" progId="Equation.3">
                  <p:embed/>
                </p:oleObj>
              </mc:Choice>
              <mc:Fallback>
                <p:oleObj name="公式" r:id="rId19" imgW="1028254" imgH="444307" progId="Equation.3">
                  <p:embed/>
                  <p:pic>
                    <p:nvPicPr>
                      <p:cNvPr id="29" name="对象 28"/>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6081250" y="5468833"/>
                        <a:ext cx="1088292" cy="473609"/>
                      </a:xfrm>
                      <a:prstGeom prst="rect">
                        <a:avLst/>
                      </a:prstGeom>
                      <a:noFill/>
                    </p:spPr>
                  </p:pic>
                </p:oleObj>
              </mc:Fallback>
            </mc:AlternateContent>
          </a:graphicData>
        </a:graphic>
      </p:graphicFrame>
      <p:graphicFrame>
        <p:nvGraphicFramePr>
          <p:cNvPr id="31" name="对象 30"/>
          <p:cNvGraphicFramePr>
            <a:graphicFrameLocks noChangeAspect="1"/>
          </p:cNvGraphicFramePr>
          <p:nvPr>
            <p:extLst/>
          </p:nvPr>
        </p:nvGraphicFramePr>
        <p:xfrm>
          <a:off x="7697475" y="5552476"/>
          <a:ext cx="970702" cy="245747"/>
        </p:xfrm>
        <a:graphic>
          <a:graphicData uri="http://schemas.openxmlformats.org/presentationml/2006/ole">
            <mc:AlternateContent xmlns:mc="http://schemas.openxmlformats.org/markup-compatibility/2006">
              <mc:Choice xmlns:v="urn:schemas-microsoft-com:vml" Requires="v">
                <p:oleObj spid="_x0000_s477197" name="Equation" r:id="rId21" imgW="749300" imgH="190500" progId="Equation.DSMT4">
                  <p:embed/>
                </p:oleObj>
              </mc:Choice>
              <mc:Fallback>
                <p:oleObj name="Equation" r:id="rId21" imgW="749300" imgH="190500" progId="Equation.DSMT4">
                  <p:embed/>
                  <p:pic>
                    <p:nvPicPr>
                      <p:cNvPr id="31" name="对象 30"/>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697475" y="5552476"/>
                        <a:ext cx="970702" cy="245747"/>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采样系统的状态空间问题</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8C9B5AB-0F14-480F-AF4C-FF2F87F63A14}"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573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022122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par>
                                <p:cTn id="11" presetID="10" presetClass="entr" presetSubtype="0" fill="hold" nodeType="with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fade">
                                      <p:cBhvr>
                                        <p:cTn id="13" dur="500"/>
                                        <p:tgtEl>
                                          <p:spTgt spid="11"/>
                                        </p:tgtEl>
                                      </p:cBhvr>
                                    </p:animEffect>
                                  </p:childTnLst>
                                </p:cTn>
                              </p:par>
                              <p:par>
                                <p:cTn id="14" presetID="10" presetClass="entr" presetSubtype="0" fill="hold" nodeType="with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fade">
                                      <p:cBhvr>
                                        <p:cTn id="16" dur="500"/>
                                        <p:tgtEl>
                                          <p:spTgt spid="7"/>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2"/>
                                        </p:tgtEl>
                                        <p:attrNameLst>
                                          <p:attrName>style.visibility</p:attrName>
                                        </p:attrNameLst>
                                      </p:cBhvr>
                                      <p:to>
                                        <p:strVal val="visible"/>
                                      </p:to>
                                    </p:set>
                                    <p:animEffect transition="in" filter="fade">
                                      <p:cBhvr>
                                        <p:cTn id="19" dur="500"/>
                                        <p:tgtEl>
                                          <p:spTgt spid="12"/>
                                        </p:tgtEl>
                                      </p:cBhvr>
                                    </p:animEffect>
                                  </p:childTnLst>
                                </p:cTn>
                              </p:par>
                              <p:par>
                                <p:cTn id="20" presetID="10" presetClass="entr" presetSubtype="0" fill="hold" nodeType="withEffect">
                                  <p:stCondLst>
                                    <p:cond delay="0"/>
                                  </p:stCondLst>
                                  <p:childTnLst>
                                    <p:set>
                                      <p:cBhvr>
                                        <p:cTn id="21" dur="1" fill="hold">
                                          <p:stCondLst>
                                            <p:cond delay="0"/>
                                          </p:stCondLst>
                                        </p:cTn>
                                        <p:tgtEl>
                                          <p:spTgt spid="14"/>
                                        </p:tgtEl>
                                        <p:attrNameLst>
                                          <p:attrName>style.visibility</p:attrName>
                                        </p:attrNameLst>
                                      </p:cBhvr>
                                      <p:to>
                                        <p:strVal val="visible"/>
                                      </p:to>
                                    </p:set>
                                    <p:animEffect transition="in" filter="fade">
                                      <p:cBhvr>
                                        <p:cTn id="22" dur="500"/>
                                        <p:tgtEl>
                                          <p:spTgt spid="14"/>
                                        </p:tgtEl>
                                      </p:cBhvr>
                                    </p:animEffect>
                                  </p:childTnLst>
                                </p:cTn>
                              </p:par>
                              <p:par>
                                <p:cTn id="23" presetID="10" presetClass="entr" presetSubtype="0" fill="hold" nodeType="withEffect">
                                  <p:stCondLst>
                                    <p:cond delay="0"/>
                                  </p:stCondLst>
                                  <p:childTnLst>
                                    <p:set>
                                      <p:cBhvr>
                                        <p:cTn id="24" dur="1" fill="hold">
                                          <p:stCondLst>
                                            <p:cond delay="0"/>
                                          </p:stCondLst>
                                        </p:cTn>
                                        <p:tgtEl>
                                          <p:spTgt spid="16"/>
                                        </p:tgtEl>
                                        <p:attrNameLst>
                                          <p:attrName>style.visibility</p:attrName>
                                        </p:attrNameLst>
                                      </p:cBhvr>
                                      <p:to>
                                        <p:strVal val="visible"/>
                                      </p:to>
                                    </p:set>
                                    <p:animEffect transition="in" filter="fade">
                                      <p:cBhvr>
                                        <p:cTn id="25" dur="500"/>
                                        <p:tgtEl>
                                          <p:spTgt spid="16"/>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17"/>
                                        </p:tgtEl>
                                        <p:attrNameLst>
                                          <p:attrName>style.visibility</p:attrName>
                                        </p:attrNameLst>
                                      </p:cBhvr>
                                      <p:to>
                                        <p:strVal val="visible"/>
                                      </p:to>
                                    </p:set>
                                    <p:animEffect transition="in" filter="fade">
                                      <p:cBhvr>
                                        <p:cTn id="30" dur="500"/>
                                        <p:tgtEl>
                                          <p:spTgt spid="17"/>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18"/>
                                        </p:tgtEl>
                                        <p:attrNameLst>
                                          <p:attrName>style.visibility</p:attrName>
                                        </p:attrNameLst>
                                      </p:cBhvr>
                                      <p:to>
                                        <p:strVal val="visible"/>
                                      </p:to>
                                    </p:set>
                                    <p:animEffect transition="in" filter="fade">
                                      <p:cBhvr>
                                        <p:cTn id="35" dur="500"/>
                                        <p:tgtEl>
                                          <p:spTgt spid="18"/>
                                        </p:tgtEl>
                                      </p:cBhvr>
                                    </p:animEffect>
                                  </p:childTnLst>
                                </p:cTn>
                              </p:par>
                              <p:par>
                                <p:cTn id="36" presetID="10" presetClass="entr" presetSubtype="0" fill="hold" nodeType="withEffect">
                                  <p:stCondLst>
                                    <p:cond delay="0"/>
                                  </p:stCondLst>
                                  <p:childTnLst>
                                    <p:set>
                                      <p:cBhvr>
                                        <p:cTn id="37" dur="1" fill="hold">
                                          <p:stCondLst>
                                            <p:cond delay="0"/>
                                          </p:stCondLst>
                                        </p:cTn>
                                        <p:tgtEl>
                                          <p:spTgt spid="19"/>
                                        </p:tgtEl>
                                        <p:attrNameLst>
                                          <p:attrName>style.visibility</p:attrName>
                                        </p:attrNameLst>
                                      </p:cBhvr>
                                      <p:to>
                                        <p:strVal val="visible"/>
                                      </p:to>
                                    </p:set>
                                    <p:animEffect transition="in" filter="fade">
                                      <p:cBhvr>
                                        <p:cTn id="38" dur="500"/>
                                        <p:tgtEl>
                                          <p:spTgt spid="19"/>
                                        </p:tgtEl>
                                      </p:cBhvr>
                                    </p:animEffect>
                                  </p:childTnLst>
                                </p:cTn>
                              </p:par>
                              <p:par>
                                <p:cTn id="39" presetID="10" presetClass="entr" presetSubtype="0" fill="hold" nodeType="withEffect">
                                  <p:stCondLst>
                                    <p:cond delay="0"/>
                                  </p:stCondLst>
                                  <p:childTnLst>
                                    <p:set>
                                      <p:cBhvr>
                                        <p:cTn id="40" dur="1" fill="hold">
                                          <p:stCondLst>
                                            <p:cond delay="0"/>
                                          </p:stCondLst>
                                        </p:cTn>
                                        <p:tgtEl>
                                          <p:spTgt spid="20"/>
                                        </p:tgtEl>
                                        <p:attrNameLst>
                                          <p:attrName>style.visibility</p:attrName>
                                        </p:attrNameLst>
                                      </p:cBhvr>
                                      <p:to>
                                        <p:strVal val="visible"/>
                                      </p:to>
                                    </p:set>
                                    <p:animEffect transition="in" filter="fade">
                                      <p:cBhvr>
                                        <p:cTn id="41" dur="500"/>
                                        <p:tgtEl>
                                          <p:spTgt spid="20"/>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21"/>
                                        </p:tgtEl>
                                        <p:attrNameLst>
                                          <p:attrName>style.visibility</p:attrName>
                                        </p:attrNameLst>
                                      </p:cBhvr>
                                      <p:to>
                                        <p:strVal val="visible"/>
                                      </p:to>
                                    </p:set>
                                    <p:animEffect transition="in" filter="fade">
                                      <p:cBhvr>
                                        <p:cTn id="46" dur="500"/>
                                        <p:tgtEl>
                                          <p:spTgt spid="21"/>
                                        </p:tgtEl>
                                      </p:cBhvr>
                                    </p:animEffect>
                                  </p:childTnLst>
                                </p:cTn>
                              </p:par>
                              <p:par>
                                <p:cTn id="47" presetID="10" presetClass="entr" presetSubtype="0" fill="hold" nodeType="withEffect">
                                  <p:stCondLst>
                                    <p:cond delay="0"/>
                                  </p:stCondLst>
                                  <p:childTnLst>
                                    <p:set>
                                      <p:cBhvr>
                                        <p:cTn id="48" dur="1" fill="hold">
                                          <p:stCondLst>
                                            <p:cond delay="0"/>
                                          </p:stCondLst>
                                        </p:cTn>
                                        <p:tgtEl>
                                          <p:spTgt spid="22"/>
                                        </p:tgtEl>
                                        <p:attrNameLst>
                                          <p:attrName>style.visibility</p:attrName>
                                        </p:attrNameLst>
                                      </p:cBhvr>
                                      <p:to>
                                        <p:strVal val="visible"/>
                                      </p:to>
                                    </p:set>
                                    <p:animEffect transition="in" filter="fade">
                                      <p:cBhvr>
                                        <p:cTn id="49" dur="500"/>
                                        <p:tgtEl>
                                          <p:spTgt spid="22"/>
                                        </p:tgtEl>
                                      </p:cBhvr>
                                    </p:animEffect>
                                  </p:childTnLst>
                                </p:cTn>
                              </p:par>
                              <p:par>
                                <p:cTn id="50" presetID="10" presetClass="entr" presetSubtype="0" fill="hold" nodeType="withEffect">
                                  <p:stCondLst>
                                    <p:cond delay="0"/>
                                  </p:stCondLst>
                                  <p:childTnLst>
                                    <p:set>
                                      <p:cBhvr>
                                        <p:cTn id="51" dur="1" fill="hold">
                                          <p:stCondLst>
                                            <p:cond delay="0"/>
                                          </p:stCondLst>
                                        </p:cTn>
                                        <p:tgtEl>
                                          <p:spTgt spid="23"/>
                                        </p:tgtEl>
                                        <p:attrNameLst>
                                          <p:attrName>style.visibility</p:attrName>
                                        </p:attrNameLst>
                                      </p:cBhvr>
                                      <p:to>
                                        <p:strVal val="visible"/>
                                      </p:to>
                                    </p:set>
                                    <p:animEffect transition="in" filter="fade">
                                      <p:cBhvr>
                                        <p:cTn id="52" dur="500"/>
                                        <p:tgtEl>
                                          <p:spTgt spid="23"/>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24"/>
                                        </p:tgtEl>
                                        <p:attrNameLst>
                                          <p:attrName>style.visibility</p:attrName>
                                        </p:attrNameLst>
                                      </p:cBhvr>
                                      <p:to>
                                        <p:strVal val="visible"/>
                                      </p:to>
                                    </p:set>
                                    <p:animEffect transition="in" filter="fade">
                                      <p:cBhvr>
                                        <p:cTn id="57" dur="500"/>
                                        <p:tgtEl>
                                          <p:spTgt spid="24"/>
                                        </p:tgtEl>
                                      </p:cBhvr>
                                    </p:animEffect>
                                  </p:childTnLst>
                                </p:cTn>
                              </p:par>
                              <p:par>
                                <p:cTn id="58" presetID="10" presetClass="entr" presetSubtype="0" fill="hold" nodeType="withEffect">
                                  <p:stCondLst>
                                    <p:cond delay="0"/>
                                  </p:stCondLst>
                                  <p:childTnLst>
                                    <p:set>
                                      <p:cBhvr>
                                        <p:cTn id="59" dur="1" fill="hold">
                                          <p:stCondLst>
                                            <p:cond delay="0"/>
                                          </p:stCondLst>
                                        </p:cTn>
                                        <p:tgtEl>
                                          <p:spTgt spid="27"/>
                                        </p:tgtEl>
                                        <p:attrNameLst>
                                          <p:attrName>style.visibility</p:attrName>
                                        </p:attrNameLst>
                                      </p:cBhvr>
                                      <p:to>
                                        <p:strVal val="visible"/>
                                      </p:to>
                                    </p:set>
                                    <p:animEffect transition="in" filter="fade">
                                      <p:cBhvr>
                                        <p:cTn id="60" dur="500"/>
                                        <p:tgtEl>
                                          <p:spTgt spid="27"/>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25"/>
                                        </p:tgtEl>
                                        <p:attrNameLst>
                                          <p:attrName>style.visibility</p:attrName>
                                        </p:attrNameLst>
                                      </p:cBhvr>
                                      <p:to>
                                        <p:strVal val="visible"/>
                                      </p:to>
                                    </p:set>
                                    <p:animEffect transition="in" filter="fade">
                                      <p:cBhvr>
                                        <p:cTn id="63" dur="500"/>
                                        <p:tgtEl>
                                          <p:spTgt spid="25"/>
                                        </p:tgtEl>
                                      </p:cBhvr>
                                    </p:animEffect>
                                  </p:childTnLst>
                                </p:cTn>
                              </p:par>
                              <p:par>
                                <p:cTn id="64" presetID="10" presetClass="entr" presetSubtype="0" fill="hold" nodeType="withEffect">
                                  <p:stCondLst>
                                    <p:cond delay="0"/>
                                  </p:stCondLst>
                                  <p:childTnLst>
                                    <p:set>
                                      <p:cBhvr>
                                        <p:cTn id="65" dur="1" fill="hold">
                                          <p:stCondLst>
                                            <p:cond delay="0"/>
                                          </p:stCondLst>
                                        </p:cTn>
                                        <p:tgtEl>
                                          <p:spTgt spid="29"/>
                                        </p:tgtEl>
                                        <p:attrNameLst>
                                          <p:attrName>style.visibility</p:attrName>
                                        </p:attrNameLst>
                                      </p:cBhvr>
                                      <p:to>
                                        <p:strVal val="visible"/>
                                      </p:to>
                                    </p:set>
                                    <p:animEffect transition="in" filter="fade">
                                      <p:cBhvr>
                                        <p:cTn id="66" dur="500"/>
                                        <p:tgtEl>
                                          <p:spTgt spid="29"/>
                                        </p:tgtEl>
                                      </p:cBhvr>
                                    </p:animEffect>
                                  </p:childTnLst>
                                </p:cTn>
                              </p:par>
                              <p:par>
                                <p:cTn id="67" presetID="10" presetClass="entr" presetSubtype="0" fill="hold" nodeType="withEffect">
                                  <p:stCondLst>
                                    <p:cond delay="0"/>
                                  </p:stCondLst>
                                  <p:childTnLst>
                                    <p:set>
                                      <p:cBhvr>
                                        <p:cTn id="68" dur="1" fill="hold">
                                          <p:stCondLst>
                                            <p:cond delay="0"/>
                                          </p:stCondLst>
                                        </p:cTn>
                                        <p:tgtEl>
                                          <p:spTgt spid="31"/>
                                        </p:tgtEl>
                                        <p:attrNameLst>
                                          <p:attrName>style.visibility</p:attrName>
                                        </p:attrNameLst>
                                      </p:cBhvr>
                                      <p:to>
                                        <p:strVal val="visible"/>
                                      </p:to>
                                    </p:set>
                                    <p:animEffect transition="in" filter="fade">
                                      <p:cBhvr>
                                        <p:cTn id="69"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2" grpId="0"/>
      <p:bldP spid="17" grpId="0"/>
      <p:bldP spid="18" grpId="0"/>
      <p:bldP spid="21" grpId="0"/>
      <p:bldP spid="24" grpId="0"/>
      <p:bldP spid="25" grpId="0"/>
    </p:bldLst>
  </p:timing>
</p:sld>
</file>

<file path=ppt/slides/slide5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20085" y="1470782"/>
            <a:ext cx="3571812" cy="496290"/>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tab pos="85725" algn="l"/>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宋体" panose="02010600030101010101" pitchFamily="2" charset="-122"/>
                <a:cs typeface="+mn-cs"/>
              </a:rPr>
              <a:t>*</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十、具有时延的采样系统：</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5" name="矩形 4"/>
          <p:cNvSpPr/>
          <p:nvPr/>
        </p:nvSpPr>
        <p:spPr>
          <a:xfrm>
            <a:off x="777240" y="2021866"/>
            <a:ext cx="7612380"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tab pos="85725"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工业过程中，时延是很常见的。由于具有时延的连续时间系统是无限维系统，所以这种系统的理论十分复杂（微分</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差分方程，见钱学森、宋建“工程控制论”）。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6" name="矩形 5"/>
          <p:cNvSpPr/>
          <p:nvPr/>
        </p:nvSpPr>
        <p:spPr>
          <a:xfrm>
            <a:off x="777241" y="3131680"/>
            <a:ext cx="7612379"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tab pos="85725"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但其对应的采样系统，却是有限维系统。所以，系统一旦被采样，时间延迟问题的处理在数学上就相对简单。见</a:t>
            </a:r>
            <a:r>
              <a:rPr kumimoji="0" lang="en-US" altLang="zh-CN" sz="1800" b="0" i="0" u="none" strike="noStrike" kern="100" cap="none" spc="0" normalizeH="0" baseline="0" noProof="0" dirty="0" err="1">
                <a:ln>
                  <a:noFill/>
                </a:ln>
                <a:solidFill>
                  <a:prstClr val="black"/>
                </a:solidFill>
                <a:effectLst/>
                <a:uLnTx/>
                <a:uFillTx/>
                <a:latin typeface="Times New Roman" panose="02020603050405020304" pitchFamily="18" charset="0"/>
                <a:ea typeface="宋体" panose="02010600030101010101" pitchFamily="2" charset="-122"/>
                <a:cs typeface="+mn-cs"/>
              </a:rPr>
              <a:t>Astrom</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“计算机控制”。</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7" name="矩形 6"/>
          <p:cNvSpPr/>
          <p:nvPr/>
        </p:nvSpPr>
        <p:spPr>
          <a:xfrm>
            <a:off x="777240" y="3893428"/>
            <a:ext cx="7612380"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tab pos="85725"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rPr>
              <a:t>所以，对有时滞的系统，采用计算机控制，是一个有益的选择。</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宋体"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采样系统的状态空间问题</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8C9B5AB-0F14-480F-AF4C-FF2F87F63A14}"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574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10194174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Lst>
  </p:timing>
</p:sld>
</file>

<file path=ppt/slides/slide5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rPr>
              <a:t>采样系统的状态空间问题</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8C9B5AB-0F14-480F-AF4C-FF2F87F63A14}"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575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宋体" panose="02010600030101010101" pitchFamily="2" charset="-122"/>
              <a:cs typeface="+mn-cs"/>
            </a:endParaRPr>
          </a:p>
        </p:txBody>
      </p:sp>
    </p:spTree>
    <p:extLst>
      <p:ext uri="{BB962C8B-B14F-4D97-AF65-F5344CB8AC3E}">
        <p14:creationId xmlns:p14="http://schemas.microsoft.com/office/powerpoint/2010/main" val="600582992"/>
      </p:ext>
    </p:extLst>
  </p:cSld>
  <p:clrMapOvr>
    <a:masterClrMapping/>
  </p:clrMapOvr>
</p:sld>
</file>

<file path=ppt/slides/slide576.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sp>
        <p:nvSpPr>
          <p:cNvPr id="6" name="矩形 5"/>
          <p:cNvSpPr/>
          <p:nvPr/>
        </p:nvSpPr>
        <p:spPr>
          <a:xfrm>
            <a:off x="409963" y="2905455"/>
            <a:ext cx="8324074" cy="584775"/>
          </a:xfrm>
          <a:prstGeom prst="rect">
            <a:avLst/>
          </a:prstGeom>
        </p:spPr>
        <p:txBody>
          <a:bodyPr wrap="none">
            <a:spAutoFit/>
          </a:bodyPr>
          <a:lstStyle/>
          <a:p>
            <a:pPr marL="0" marR="0" lvl="0" indent="266700" algn="just" defTabSz="914400" rtl="0" eaLnBrk="1" fontAlgn="auto" latinLnBrk="0" hangingPunct="1">
              <a:lnSpc>
                <a:spcPct val="100000"/>
              </a:lnSpc>
              <a:spcBef>
                <a:spcPts val="0"/>
              </a:spcBef>
              <a:spcAft>
                <a:spcPts val="0"/>
              </a:spcAft>
              <a:buClrTx/>
              <a:buSzTx/>
              <a:buFontTx/>
              <a:buNone/>
              <a:tabLst/>
              <a:defRPr/>
            </a:pPr>
            <a:r>
              <a:rPr kumimoji="0" lang="zh-CN" altLang="zh-CN" sz="3200" b="1"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第六章</a:t>
            </a:r>
            <a:r>
              <a:rPr kumimoji="0" lang="en-US" altLang="zh-CN" sz="3200" b="1"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Robust</a:t>
            </a:r>
            <a:r>
              <a:rPr kumimoji="0" lang="zh-CN" altLang="zh-CN" sz="3200" b="1"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控制器设计及灵敏度分析基础</a:t>
            </a:r>
          </a:p>
        </p:txBody>
      </p:sp>
      <p:pic>
        <p:nvPicPr>
          <p:cNvPr id="7" name="图片 6"/>
          <p:cNvPicPr>
            <a:picLocks noChangeAspect="1"/>
          </p:cNvPicPr>
          <p:nvPr/>
        </p:nvPicPr>
        <p:blipFill>
          <a:blip r:embed="rId4"/>
          <a:stretch>
            <a:fillRect/>
          </a:stretch>
        </p:blipFill>
        <p:spPr>
          <a:xfrm>
            <a:off x="3143184" y="2238516"/>
            <a:ext cx="2624072" cy="446837"/>
          </a:xfrm>
          <a:prstGeom prst="rect">
            <a:avLst/>
          </a:prstGeom>
        </p:spPr>
      </p:pic>
      <p:sp>
        <p:nvSpPr>
          <p:cNvPr id="8" name="文本框 7"/>
          <p:cNvSpPr txBox="1"/>
          <p:nvPr/>
        </p:nvSpPr>
        <p:spPr>
          <a:xfrm>
            <a:off x="3543859" y="5282049"/>
            <a:ext cx="2337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rPr>
              <a:t>主讲人：屈胜利</a:t>
            </a:r>
          </a:p>
        </p:txBody>
      </p:sp>
    </p:spTree>
    <p:extLst>
      <p:ext uri="{BB962C8B-B14F-4D97-AF65-F5344CB8AC3E}">
        <p14:creationId xmlns:p14="http://schemas.microsoft.com/office/powerpoint/2010/main" val="3035911672"/>
      </p:ext>
    </p:extLst>
  </p:cSld>
  <p:clrMapOvr>
    <a:masterClrMapping/>
  </p:clrMapOvr>
</p:sld>
</file>

<file path=ppt/slides/slide577.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sp>
        <p:nvSpPr>
          <p:cNvPr id="5" name="矩形 4"/>
          <p:cNvSpPr/>
          <p:nvPr/>
        </p:nvSpPr>
        <p:spPr>
          <a:xfrm>
            <a:off x="323676" y="1237180"/>
            <a:ext cx="2993384"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100" b="1" i="0" u="none" strike="noStrike" kern="12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6.1 Robust</a:t>
            </a:r>
            <a:r>
              <a:rPr kumimoji="0" lang="zh-CN" altLang="zh-CN" sz="2100" b="1" i="0" u="none" strike="noStrike" kern="12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控制器的设计</a:t>
            </a:r>
            <a:endParaRPr kumimoji="0" lang="zh-CN" altLang="en-US" sz="2100" b="1"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6" name="矩形 5"/>
          <p:cNvSpPr/>
          <p:nvPr/>
        </p:nvSpPr>
        <p:spPr>
          <a:xfrm>
            <a:off x="915115" y="1791921"/>
            <a:ext cx="4156715"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Robust</a:t>
            </a:r>
            <a:r>
              <a:rPr kumimoji="0" lang="zh-CN" altLang="zh-CN" sz="1800" b="1" i="0" u="none" strike="noStrike" kern="12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（稳健，鲁棒）控制器问题描述</a:t>
            </a:r>
            <a:r>
              <a:rPr kumimoji="0" lang="zh-CN" altLang="zh-CN" sz="1800" b="1" i="0" u="none" strike="noStrike" kern="1200" cap="none" spc="0" normalizeH="0" baseline="0" noProof="0" dirty="0">
                <a:ln>
                  <a:noFill/>
                </a:ln>
                <a:solidFill>
                  <a:prstClr val="black"/>
                </a:solidFill>
                <a:effectLst/>
                <a:uLnTx/>
                <a:uFillTx/>
                <a:latin typeface="Calibri" panose="020F0502020204030204"/>
                <a:ea typeface="Calibri" panose="020F0502020204030204" pitchFamily="34" charset="0"/>
                <a:cs typeface="Times New Roman" panose="02020603050405020304" pitchFamily="18" charset="0"/>
              </a:rPr>
              <a:t> </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7" name="矩形 6"/>
          <p:cNvSpPr/>
          <p:nvPr/>
        </p:nvSpPr>
        <p:spPr>
          <a:xfrm>
            <a:off x="867929" y="2385744"/>
            <a:ext cx="7776686" cy="646331"/>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设同时作用有参考信号</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及扰动信号</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的线性多变量受控对象的动态方程为</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graphicFrame>
        <p:nvGraphicFramePr>
          <p:cNvPr id="9" name="对象 8"/>
          <p:cNvGraphicFramePr>
            <a:graphicFrameLocks noChangeAspect="1"/>
          </p:cNvGraphicFramePr>
          <p:nvPr>
            <p:extLst/>
          </p:nvPr>
        </p:nvGraphicFramePr>
        <p:xfrm>
          <a:off x="3426179" y="2393191"/>
          <a:ext cx="564356" cy="324205"/>
        </p:xfrm>
        <a:graphic>
          <a:graphicData uri="http://schemas.openxmlformats.org/presentationml/2006/ole">
            <mc:AlternateContent xmlns:mc="http://schemas.openxmlformats.org/markup-compatibility/2006">
              <mc:Choice xmlns:v="urn:schemas-microsoft-com:vml" Requires="v">
                <p:oleObj spid="_x0000_s478210" name="Equation" r:id="rId4" imgW="444114" imgH="253780" progId="Equation.DSMT4">
                  <p:embed/>
                </p:oleObj>
              </mc:Choice>
              <mc:Fallback>
                <p:oleObj name="Equation" r:id="rId4" imgW="444114" imgH="253780" progId="Equation.DSMT4">
                  <p:embed/>
                  <p:pic>
                    <p:nvPicPr>
                      <p:cNvPr id="9" name="对象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426179" y="2393191"/>
                        <a:ext cx="564356" cy="324205"/>
                      </a:xfrm>
                      <a:prstGeom prst="rect">
                        <a:avLst/>
                      </a:prstGeom>
                      <a:noFill/>
                    </p:spPr>
                  </p:pic>
                </p:oleObj>
              </mc:Fallback>
            </mc:AlternateContent>
          </a:graphicData>
        </a:graphic>
      </p:graphicFrame>
      <p:sp>
        <p:nvSpPr>
          <p:cNvPr id="10" name="Rectangle 4"/>
          <p:cNvSpPr>
            <a:spLocks noChangeArrowheads="1"/>
          </p:cNvSpPr>
          <p:nvPr/>
        </p:nvSpPr>
        <p:spPr bwMode="auto">
          <a:xfrm>
            <a:off x="7440931" y="316742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1" name="对象 10"/>
          <p:cNvGraphicFramePr>
            <a:graphicFrameLocks noChangeAspect="1"/>
          </p:cNvGraphicFramePr>
          <p:nvPr>
            <p:extLst/>
          </p:nvPr>
        </p:nvGraphicFramePr>
        <p:xfrm>
          <a:off x="5124472" y="2404960"/>
          <a:ext cx="389752" cy="300666"/>
        </p:xfrm>
        <a:graphic>
          <a:graphicData uri="http://schemas.openxmlformats.org/presentationml/2006/ole">
            <mc:AlternateContent xmlns:mc="http://schemas.openxmlformats.org/markup-compatibility/2006">
              <mc:Choice xmlns:v="urn:schemas-microsoft-com:vml" Requires="v">
                <p:oleObj spid="_x0000_s478211" name="Equation" r:id="rId6" imgW="330057" imgH="253890" progId="Equation.DSMT4">
                  <p:embed/>
                </p:oleObj>
              </mc:Choice>
              <mc:Fallback>
                <p:oleObj name="Equation" r:id="rId6" imgW="330057" imgH="253890" progId="Equation.DSMT4">
                  <p:embed/>
                  <p:pic>
                    <p:nvPicPr>
                      <p:cNvPr id="11" name="对象 1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124472" y="2404960"/>
                        <a:ext cx="389752" cy="300666"/>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2187669" y="2949334"/>
          <a:ext cx="1755682" cy="362744"/>
        </p:xfrm>
        <a:graphic>
          <a:graphicData uri="http://schemas.openxmlformats.org/presentationml/2006/ole">
            <mc:AlternateContent xmlns:mc="http://schemas.openxmlformats.org/markup-compatibility/2006">
              <mc:Choice xmlns:v="urn:schemas-microsoft-com:vml" Requires="v">
                <p:oleObj spid="_x0000_s478212" name="Equation" r:id="rId8" imgW="1155700" imgH="241300" progId="Equation.DSMT4">
                  <p:embed/>
                </p:oleObj>
              </mc:Choice>
              <mc:Fallback>
                <p:oleObj name="Equation" r:id="rId8" imgW="1155700" imgH="241300" progId="Equation.DSMT4">
                  <p:embed/>
                  <p:pic>
                    <p:nvPicPr>
                      <p:cNvPr id="13" name="对象 1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187669" y="2949334"/>
                        <a:ext cx="1755682" cy="362744"/>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4128405" y="2985395"/>
          <a:ext cx="1827235" cy="327965"/>
        </p:xfrm>
        <a:graphic>
          <a:graphicData uri="http://schemas.openxmlformats.org/presentationml/2006/ole">
            <mc:AlternateContent xmlns:mc="http://schemas.openxmlformats.org/markup-compatibility/2006">
              <mc:Choice xmlns:v="urn:schemas-microsoft-com:vml" Requires="v">
                <p:oleObj spid="_x0000_s478213" name="Equation" r:id="rId10" imgW="1117115" imgH="203112" progId="Equation.DSMT4">
                  <p:embed/>
                </p:oleObj>
              </mc:Choice>
              <mc:Fallback>
                <p:oleObj name="Equation" r:id="rId10" imgW="1117115" imgH="203112" progId="Equation.DSMT4">
                  <p:embed/>
                  <p:pic>
                    <p:nvPicPr>
                      <p:cNvPr id="15" name="对象 1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128405" y="2985395"/>
                        <a:ext cx="1827235" cy="327965"/>
                      </a:xfrm>
                      <a:prstGeom prst="rect">
                        <a:avLst/>
                      </a:prstGeom>
                      <a:noFill/>
                    </p:spPr>
                  </p:pic>
                </p:oleObj>
              </mc:Fallback>
            </mc:AlternateContent>
          </a:graphicData>
        </a:graphic>
      </p:graphicFrame>
      <p:sp>
        <p:nvSpPr>
          <p:cNvPr id="16" name="矩形 15"/>
          <p:cNvSpPr/>
          <p:nvPr/>
        </p:nvSpPr>
        <p:spPr>
          <a:xfrm>
            <a:off x="7077217" y="3007496"/>
            <a:ext cx="1168910" cy="369332"/>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7.1</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17" name="矩形 16"/>
          <p:cNvSpPr/>
          <p:nvPr/>
        </p:nvSpPr>
        <p:spPr>
          <a:xfrm>
            <a:off x="915115" y="3366596"/>
            <a:ext cx="7776686" cy="1754326"/>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式中</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，欲设计控制器以实现控制规律</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，使输出向量</a:t>
            </a:r>
            <a:endPar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跟踪参考输入向量</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。由于系统存在惯性，要求对每一时刻都要满足</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是不现实的，实际上只能要求系统具有无静差跟踪特性。具体指：闭环系统咋稳定的前提下，实现扰动抑制和渐近调节，也就是在稳态情况下，由扰动产生的输出</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为零，即</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，而输出量</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复现参考信号，即</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。故无警察特性可表示为</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graphicFrame>
        <p:nvGraphicFramePr>
          <p:cNvPr id="19" name="对象 18"/>
          <p:cNvGraphicFramePr>
            <a:graphicFrameLocks noChangeAspect="1"/>
          </p:cNvGraphicFramePr>
          <p:nvPr>
            <p:extLst/>
          </p:nvPr>
        </p:nvGraphicFramePr>
        <p:xfrm>
          <a:off x="1684040" y="3407911"/>
          <a:ext cx="1940699" cy="241331"/>
        </p:xfrm>
        <a:graphic>
          <a:graphicData uri="http://schemas.openxmlformats.org/presentationml/2006/ole">
            <mc:AlternateContent xmlns:mc="http://schemas.openxmlformats.org/markup-compatibility/2006">
              <mc:Choice xmlns:v="urn:schemas-microsoft-com:vml" Requires="v">
                <p:oleObj spid="_x0000_s478214" name="Equation" r:id="rId12" imgW="1841500" imgH="228600" progId="Equation.DSMT4">
                  <p:embed/>
                </p:oleObj>
              </mc:Choice>
              <mc:Fallback>
                <p:oleObj name="Equation" r:id="rId12" imgW="1841500" imgH="228600" progId="Equation.DSMT4">
                  <p:embed/>
                  <p:pic>
                    <p:nvPicPr>
                      <p:cNvPr id="19" name="对象 1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684040" y="3407911"/>
                        <a:ext cx="1940699" cy="241331"/>
                      </a:xfrm>
                      <a:prstGeom prst="rect">
                        <a:avLst/>
                      </a:prstGeom>
                      <a:noFill/>
                    </p:spPr>
                  </p:pic>
                </p:oleObj>
              </mc:Fallback>
            </mc:AlternateContent>
          </a:graphicData>
        </a:graphic>
      </p:graphicFrame>
      <p:graphicFrame>
        <p:nvGraphicFramePr>
          <p:cNvPr id="21" name="对象 20"/>
          <p:cNvGraphicFramePr>
            <a:graphicFrameLocks noChangeAspect="1"/>
          </p:cNvGraphicFramePr>
          <p:nvPr>
            <p:extLst/>
          </p:nvPr>
        </p:nvGraphicFramePr>
        <p:xfrm>
          <a:off x="6841723" y="3407911"/>
          <a:ext cx="350044" cy="295349"/>
        </p:xfrm>
        <a:graphic>
          <a:graphicData uri="http://schemas.openxmlformats.org/presentationml/2006/ole">
            <mc:AlternateContent xmlns:mc="http://schemas.openxmlformats.org/markup-compatibility/2006">
              <mc:Choice xmlns:v="urn:schemas-microsoft-com:vml" Requires="v">
                <p:oleObj spid="_x0000_s478215" name="Equation" r:id="rId14" imgW="304536" imgH="253780" progId="Equation.DSMT4">
                  <p:embed/>
                </p:oleObj>
              </mc:Choice>
              <mc:Fallback>
                <p:oleObj name="Equation" r:id="rId14" imgW="304536" imgH="253780" progId="Equation.DSMT4">
                  <p:embed/>
                  <p:pic>
                    <p:nvPicPr>
                      <p:cNvPr id="21" name="对象 2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841723" y="3407911"/>
                        <a:ext cx="350044" cy="295349"/>
                      </a:xfrm>
                      <a:prstGeom prst="rect">
                        <a:avLst/>
                      </a:prstGeom>
                      <a:noFill/>
                    </p:spPr>
                  </p:pic>
                </p:oleObj>
              </mc:Fallback>
            </mc:AlternateContent>
          </a:graphicData>
        </a:graphic>
      </p:graphicFrame>
      <p:graphicFrame>
        <p:nvGraphicFramePr>
          <p:cNvPr id="23" name="对象 22"/>
          <p:cNvGraphicFramePr>
            <a:graphicFrameLocks noChangeAspect="1"/>
          </p:cNvGraphicFramePr>
          <p:nvPr>
            <p:extLst/>
          </p:nvPr>
        </p:nvGraphicFramePr>
        <p:xfrm>
          <a:off x="944404" y="3646193"/>
          <a:ext cx="378619" cy="309779"/>
        </p:xfrm>
        <a:graphic>
          <a:graphicData uri="http://schemas.openxmlformats.org/presentationml/2006/ole">
            <mc:AlternateContent xmlns:mc="http://schemas.openxmlformats.org/markup-compatibility/2006">
              <mc:Choice xmlns:v="urn:schemas-microsoft-com:vml" Requires="v">
                <p:oleObj spid="_x0000_s478216" name="Equation" r:id="rId16" imgW="317225" imgH="253780" progId="Equation.DSMT4">
                  <p:embed/>
                </p:oleObj>
              </mc:Choice>
              <mc:Fallback>
                <p:oleObj name="Equation" r:id="rId16" imgW="317225" imgH="253780" progId="Equation.DSMT4">
                  <p:embed/>
                  <p:pic>
                    <p:nvPicPr>
                      <p:cNvPr id="23" name="对象 2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944404" y="3646193"/>
                        <a:ext cx="378619" cy="309779"/>
                      </a:xfrm>
                      <a:prstGeom prst="rect">
                        <a:avLst/>
                      </a:prstGeom>
                      <a:noFill/>
                    </p:spPr>
                  </p:pic>
                </p:oleObj>
              </mc:Fallback>
            </mc:AlternateContent>
          </a:graphicData>
        </a:graphic>
      </p:graphicFrame>
      <p:sp>
        <p:nvSpPr>
          <p:cNvPr id="24" name="Rectangle 16"/>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5" name="对象 24"/>
          <p:cNvGraphicFramePr>
            <a:graphicFrameLocks noChangeAspect="1"/>
          </p:cNvGraphicFramePr>
          <p:nvPr>
            <p:extLst/>
          </p:nvPr>
        </p:nvGraphicFramePr>
        <p:xfrm>
          <a:off x="3165019" y="3676488"/>
          <a:ext cx="459720" cy="264095"/>
        </p:xfrm>
        <a:graphic>
          <a:graphicData uri="http://schemas.openxmlformats.org/presentationml/2006/ole">
            <mc:AlternateContent xmlns:mc="http://schemas.openxmlformats.org/markup-compatibility/2006">
              <mc:Choice xmlns:v="urn:schemas-microsoft-com:vml" Requires="v">
                <p:oleObj spid="_x0000_s478217" name="Equation" r:id="rId18" imgW="444114" imgH="253780" progId="Equation.DSMT4">
                  <p:embed/>
                </p:oleObj>
              </mc:Choice>
              <mc:Fallback>
                <p:oleObj name="Equation" r:id="rId18" imgW="444114" imgH="253780" progId="Equation.DSMT4">
                  <p:embed/>
                  <p:pic>
                    <p:nvPicPr>
                      <p:cNvPr id="25" name="对象 24"/>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165019" y="3676488"/>
                        <a:ext cx="459720" cy="264095"/>
                      </a:xfrm>
                      <a:prstGeom prst="rect">
                        <a:avLst/>
                      </a:prstGeom>
                      <a:noFill/>
                    </p:spPr>
                  </p:pic>
                </p:oleObj>
              </mc:Fallback>
            </mc:AlternateContent>
          </a:graphicData>
        </a:graphic>
      </p:graphicFrame>
      <p:graphicFrame>
        <p:nvGraphicFramePr>
          <p:cNvPr id="27" name="对象 26"/>
          <p:cNvGraphicFramePr>
            <a:graphicFrameLocks noChangeAspect="1"/>
          </p:cNvGraphicFramePr>
          <p:nvPr>
            <p:extLst/>
          </p:nvPr>
        </p:nvGraphicFramePr>
        <p:xfrm>
          <a:off x="3771931" y="3686591"/>
          <a:ext cx="712946" cy="243665"/>
        </p:xfrm>
        <a:graphic>
          <a:graphicData uri="http://schemas.openxmlformats.org/presentationml/2006/ole">
            <mc:AlternateContent xmlns:mc="http://schemas.openxmlformats.org/markup-compatibility/2006">
              <mc:Choice xmlns:v="urn:schemas-microsoft-com:vml" Requires="v">
                <p:oleObj spid="_x0000_s478218" name="Equation" r:id="rId20" imgW="748975" imgH="253890" progId="Equation.DSMT4">
                  <p:embed/>
                </p:oleObj>
              </mc:Choice>
              <mc:Fallback>
                <p:oleObj name="Equation" r:id="rId20" imgW="748975" imgH="253890" progId="Equation.DSMT4">
                  <p:embed/>
                  <p:pic>
                    <p:nvPicPr>
                      <p:cNvPr id="27" name="对象 26"/>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3771931" y="3686591"/>
                        <a:ext cx="712946" cy="243665"/>
                      </a:xfrm>
                      <a:prstGeom prst="rect">
                        <a:avLst/>
                      </a:prstGeom>
                      <a:noFill/>
                    </p:spPr>
                  </p:pic>
                </p:oleObj>
              </mc:Fallback>
            </mc:AlternateContent>
          </a:graphicData>
        </a:graphic>
      </p:graphicFrame>
      <p:graphicFrame>
        <p:nvGraphicFramePr>
          <p:cNvPr id="29" name="对象 28"/>
          <p:cNvGraphicFramePr>
            <a:graphicFrameLocks noChangeAspect="1"/>
          </p:cNvGraphicFramePr>
          <p:nvPr>
            <p:extLst/>
          </p:nvPr>
        </p:nvGraphicFramePr>
        <p:xfrm>
          <a:off x="1663807" y="3940582"/>
          <a:ext cx="1047722" cy="307484"/>
        </p:xfrm>
        <a:graphic>
          <a:graphicData uri="http://schemas.openxmlformats.org/presentationml/2006/ole">
            <mc:AlternateContent xmlns:mc="http://schemas.openxmlformats.org/markup-compatibility/2006">
              <mc:Choice xmlns:v="urn:schemas-microsoft-com:vml" Requires="v">
                <p:oleObj spid="_x0000_s478219" name="Equation" r:id="rId22" imgW="875920" imgH="253890" progId="Equation.DSMT4">
                  <p:embed/>
                </p:oleObj>
              </mc:Choice>
              <mc:Fallback>
                <p:oleObj name="Equation" r:id="rId22" imgW="875920" imgH="253890" progId="Equation.DSMT4">
                  <p:embed/>
                  <p:pic>
                    <p:nvPicPr>
                      <p:cNvPr id="29" name="对象 28"/>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1663807" y="3940582"/>
                        <a:ext cx="1047722" cy="307484"/>
                      </a:xfrm>
                      <a:prstGeom prst="rect">
                        <a:avLst/>
                      </a:prstGeom>
                      <a:noFill/>
                    </p:spPr>
                  </p:pic>
                </p:oleObj>
              </mc:Fallback>
            </mc:AlternateContent>
          </a:graphicData>
        </a:graphic>
      </p:graphicFrame>
      <p:graphicFrame>
        <p:nvGraphicFramePr>
          <p:cNvPr id="31" name="对象 30"/>
          <p:cNvGraphicFramePr>
            <a:graphicFrameLocks noChangeAspect="1"/>
          </p:cNvGraphicFramePr>
          <p:nvPr>
            <p:extLst/>
          </p:nvPr>
        </p:nvGraphicFramePr>
        <p:xfrm>
          <a:off x="3726538" y="4508993"/>
          <a:ext cx="434340" cy="286029"/>
        </p:xfrm>
        <a:graphic>
          <a:graphicData uri="http://schemas.openxmlformats.org/presentationml/2006/ole">
            <mc:AlternateContent xmlns:mc="http://schemas.openxmlformats.org/markup-compatibility/2006">
              <mc:Choice xmlns:v="urn:schemas-microsoft-com:vml" Requires="v">
                <p:oleObj spid="_x0000_s478220" name="Equation" r:id="rId24" imgW="393529" imgH="253890" progId="Equation.DSMT4">
                  <p:embed/>
                </p:oleObj>
              </mc:Choice>
              <mc:Fallback>
                <p:oleObj name="Equation" r:id="rId24" imgW="393529" imgH="253890" progId="Equation.DSMT4">
                  <p:embed/>
                  <p:pic>
                    <p:nvPicPr>
                      <p:cNvPr id="31" name="对象 30"/>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3726538" y="4508993"/>
                        <a:ext cx="434340" cy="286029"/>
                      </a:xfrm>
                      <a:prstGeom prst="rect">
                        <a:avLst/>
                      </a:prstGeom>
                      <a:noFill/>
                    </p:spPr>
                  </p:pic>
                </p:oleObj>
              </mc:Fallback>
            </mc:AlternateContent>
          </a:graphicData>
        </a:graphic>
      </p:graphicFrame>
      <p:graphicFrame>
        <p:nvGraphicFramePr>
          <p:cNvPr id="33" name="对象 32"/>
          <p:cNvGraphicFramePr>
            <a:graphicFrameLocks noChangeAspect="1"/>
          </p:cNvGraphicFramePr>
          <p:nvPr>
            <p:extLst/>
          </p:nvPr>
        </p:nvGraphicFramePr>
        <p:xfrm>
          <a:off x="5066703" y="4523097"/>
          <a:ext cx="955208" cy="336494"/>
        </p:xfrm>
        <a:graphic>
          <a:graphicData uri="http://schemas.openxmlformats.org/presentationml/2006/ole">
            <mc:AlternateContent xmlns:mc="http://schemas.openxmlformats.org/markup-compatibility/2006">
              <mc:Choice xmlns:v="urn:schemas-microsoft-com:vml" Requires="v">
                <p:oleObj spid="_x0000_s478221" name="Equation" r:id="rId26" imgW="837836" imgH="291973" progId="Equation.DSMT4">
                  <p:embed/>
                </p:oleObj>
              </mc:Choice>
              <mc:Fallback>
                <p:oleObj name="Equation" r:id="rId26" imgW="837836" imgH="291973" progId="Equation.DSMT4">
                  <p:embed/>
                  <p:pic>
                    <p:nvPicPr>
                      <p:cNvPr id="33" name="对象 32"/>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5066703" y="4523097"/>
                        <a:ext cx="955208" cy="336494"/>
                      </a:xfrm>
                      <a:prstGeom prst="rect">
                        <a:avLst/>
                      </a:prstGeom>
                      <a:noFill/>
                    </p:spPr>
                  </p:pic>
                </p:oleObj>
              </mc:Fallback>
            </mc:AlternateContent>
          </a:graphicData>
        </a:graphic>
      </p:graphicFrame>
      <p:graphicFrame>
        <p:nvGraphicFramePr>
          <p:cNvPr id="35" name="对象 34"/>
          <p:cNvGraphicFramePr>
            <a:graphicFrameLocks noChangeAspect="1"/>
          </p:cNvGraphicFramePr>
          <p:nvPr>
            <p:extLst/>
          </p:nvPr>
        </p:nvGraphicFramePr>
        <p:xfrm>
          <a:off x="7248467" y="4508993"/>
          <a:ext cx="384927" cy="314940"/>
        </p:xfrm>
        <a:graphic>
          <a:graphicData uri="http://schemas.openxmlformats.org/presentationml/2006/ole">
            <mc:AlternateContent xmlns:mc="http://schemas.openxmlformats.org/markup-compatibility/2006">
              <mc:Choice xmlns:v="urn:schemas-microsoft-com:vml" Requires="v">
                <p:oleObj spid="_x0000_s478222" name="Equation" r:id="rId28" imgW="317225" imgH="253780" progId="Equation.DSMT4">
                  <p:embed/>
                </p:oleObj>
              </mc:Choice>
              <mc:Fallback>
                <p:oleObj name="Equation" r:id="rId28" imgW="317225" imgH="253780" progId="Equation.DSMT4">
                  <p:embed/>
                  <p:pic>
                    <p:nvPicPr>
                      <p:cNvPr id="35" name="对象 34"/>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7248467" y="4508993"/>
                        <a:ext cx="384927" cy="314940"/>
                      </a:xfrm>
                      <a:prstGeom prst="rect">
                        <a:avLst/>
                      </a:prstGeom>
                      <a:noFill/>
                    </p:spPr>
                  </p:pic>
                </p:oleObj>
              </mc:Fallback>
            </mc:AlternateContent>
          </a:graphicData>
        </a:graphic>
      </p:graphicFrame>
      <p:sp>
        <p:nvSpPr>
          <p:cNvPr id="36" name="Rectangle 28"/>
          <p:cNvSpPr>
            <a:spLocks noChangeArrowheads="1"/>
          </p:cNvSpPr>
          <p:nvPr/>
        </p:nvSpPr>
        <p:spPr bwMode="auto">
          <a:xfrm>
            <a:off x="5514224" y="689130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37" name="对象 36"/>
          <p:cNvGraphicFramePr>
            <a:graphicFrameLocks noChangeAspect="1"/>
          </p:cNvGraphicFramePr>
          <p:nvPr>
            <p:extLst/>
          </p:nvPr>
        </p:nvGraphicFramePr>
        <p:xfrm>
          <a:off x="1962314" y="4812775"/>
          <a:ext cx="1311311" cy="292451"/>
        </p:xfrm>
        <a:graphic>
          <a:graphicData uri="http://schemas.openxmlformats.org/presentationml/2006/ole">
            <mc:AlternateContent xmlns:mc="http://schemas.openxmlformats.org/markup-compatibility/2006">
              <mc:Choice xmlns:v="urn:schemas-microsoft-com:vml" Requires="v">
                <p:oleObj spid="_x0000_s478223" name="Equation" r:id="rId30" imgW="1320227" imgH="291973" progId="Equation.DSMT4">
                  <p:embed/>
                </p:oleObj>
              </mc:Choice>
              <mc:Fallback>
                <p:oleObj name="Equation" r:id="rId30" imgW="1320227" imgH="291973" progId="Equation.DSMT4">
                  <p:embed/>
                  <p:pic>
                    <p:nvPicPr>
                      <p:cNvPr id="37" name="对象 36"/>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1962314" y="4812775"/>
                        <a:ext cx="1311311" cy="292451"/>
                      </a:xfrm>
                      <a:prstGeom prst="rect">
                        <a:avLst/>
                      </a:prstGeom>
                      <a:noFill/>
                    </p:spPr>
                  </p:pic>
                </p:oleObj>
              </mc:Fallback>
            </mc:AlternateContent>
          </a:graphicData>
        </a:graphic>
      </p:graphicFrame>
      <p:sp>
        <p:nvSpPr>
          <p:cNvPr id="38" name="Rectangle 44"/>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39" name="对象 38"/>
          <p:cNvGraphicFramePr>
            <a:graphicFrameLocks noChangeAspect="1"/>
          </p:cNvGraphicFramePr>
          <p:nvPr>
            <p:extLst/>
          </p:nvPr>
        </p:nvGraphicFramePr>
        <p:xfrm>
          <a:off x="3073648" y="5329683"/>
          <a:ext cx="2473968" cy="366514"/>
        </p:xfrm>
        <a:graphic>
          <a:graphicData uri="http://schemas.openxmlformats.org/presentationml/2006/ole">
            <mc:AlternateContent xmlns:mc="http://schemas.openxmlformats.org/markup-compatibility/2006">
              <mc:Choice xmlns:v="urn:schemas-microsoft-com:vml" Requires="v">
                <p:oleObj spid="_x0000_s478224" name="Equation" r:id="rId32" imgW="2057400" imgH="304800" progId="Equation.DSMT4">
                  <p:embed/>
                </p:oleObj>
              </mc:Choice>
              <mc:Fallback>
                <p:oleObj name="Equation" r:id="rId32" imgW="2057400" imgH="304800" progId="Equation.DSMT4">
                  <p:embed/>
                  <p:pic>
                    <p:nvPicPr>
                      <p:cNvPr id="39" name="对象 38"/>
                      <p:cNvPicPr>
                        <a:picLocks noChangeAspect="1"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3073648" y="5329683"/>
                        <a:ext cx="2473968" cy="366514"/>
                      </a:xfrm>
                      <a:prstGeom prst="rect">
                        <a:avLst/>
                      </a:prstGeom>
                      <a:noFill/>
                    </p:spPr>
                  </p:pic>
                </p:oleObj>
              </mc:Fallback>
            </mc:AlternateContent>
          </a:graphicData>
        </a:graphic>
      </p:graphicFrame>
      <p:sp>
        <p:nvSpPr>
          <p:cNvPr id="40" name="矩形 39"/>
          <p:cNvSpPr/>
          <p:nvPr/>
        </p:nvSpPr>
        <p:spPr>
          <a:xfrm>
            <a:off x="7475813" y="5302282"/>
            <a:ext cx="938077"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2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en-US" altLang="zh-CN" sz="1800" b="0" i="0" u="none" strike="noStrike" kern="12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7.2</a:t>
            </a:r>
            <a:r>
              <a:rPr kumimoji="0" lang="zh-CN" altLang="zh-CN" sz="1800" b="0" i="0" u="none" strike="noStrike" kern="12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第六章 </a:t>
            </a: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Robust</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控制器设计及灵敏度分析基础</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2FDC993-FC05-4065-9CDA-B3EA5474EA10}"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577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2984225748"/>
      </p:ext>
    </p:extLst>
  </p:cSld>
  <p:clrMapOvr>
    <a:masterClrMapping/>
  </p:clrMapOvr>
</p:sld>
</file>

<file path=ppt/slides/slide5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19776" y="1353687"/>
            <a:ext cx="6209624" cy="369332"/>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式中</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7.3</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5" name="Rectangle 2"/>
          <p:cNvSpPr>
            <a:spLocks noChangeArrowheads="1"/>
          </p:cNvSpPr>
          <p:nvPr/>
        </p:nvSpPr>
        <p:spPr bwMode="auto">
          <a:xfrm>
            <a:off x="2057401" y="135016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1288850" y="1406283"/>
          <a:ext cx="1354221" cy="277000"/>
        </p:xfrm>
        <a:graphic>
          <a:graphicData uri="http://schemas.openxmlformats.org/presentationml/2006/ole">
            <mc:AlternateContent xmlns:mc="http://schemas.openxmlformats.org/markup-compatibility/2006">
              <mc:Choice xmlns:v="urn:schemas-microsoft-com:vml" Requires="v">
                <p:oleObj spid="_x0000_s479234" name="Equation" r:id="rId3" imgW="1256755" imgH="253890" progId="Equation.DSMT4">
                  <p:embed/>
                </p:oleObj>
              </mc:Choice>
              <mc:Fallback>
                <p:oleObj name="Equation" r:id="rId3" imgW="1256755" imgH="25389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88850" y="1406283"/>
                        <a:ext cx="1354221" cy="277000"/>
                      </a:xfrm>
                      <a:prstGeom prst="rect">
                        <a:avLst/>
                      </a:prstGeom>
                      <a:noFill/>
                    </p:spPr>
                  </p:pic>
                </p:oleObj>
              </mc:Fallback>
            </mc:AlternateContent>
          </a:graphicData>
        </a:graphic>
      </p:graphicFrame>
      <p:sp>
        <p:nvSpPr>
          <p:cNvPr id="7" name="矩形 6"/>
          <p:cNvSpPr/>
          <p:nvPr/>
        </p:nvSpPr>
        <p:spPr>
          <a:xfrm>
            <a:off x="674370" y="1867364"/>
            <a:ext cx="8023860" cy="92333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2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称</a:t>
            </a:r>
            <a:r>
              <a:rPr kumimoji="0" lang="en-US" altLang="zh-CN" sz="1800" b="0" i="0" u="none" strike="noStrike" kern="12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2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为系统跟踪误差。当受控对象参数发生变化时（这里所指的参数变化</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不是无限小的变化），若所设计的控制器仍能使闭环系统具有无静差特性，则称这样的控制器为</a:t>
            </a:r>
            <a:r>
              <a:rPr kumimoji="0" lang="en-US"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R</a:t>
            </a:r>
            <a:r>
              <a:rPr kumimoji="0" lang="en-US" altLang="zh-CN" sz="1800" b="0" i="0" u="none" strike="noStrike" kern="12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obust</a:t>
            </a:r>
            <a:r>
              <a:rPr kumimoji="0" lang="zh-CN" altLang="zh-CN" sz="1800" b="0" i="0" u="none" strike="noStrike" kern="12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控制器。</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8" name="Rectangle 4"/>
          <p:cNvSpPr>
            <a:spLocks noChangeArrowheads="1"/>
          </p:cNvSpPr>
          <p:nvPr/>
        </p:nvSpPr>
        <p:spPr bwMode="auto">
          <a:xfrm>
            <a:off x="1451611" y="284037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9" name="对象 8"/>
          <p:cNvGraphicFramePr>
            <a:graphicFrameLocks noChangeAspect="1"/>
          </p:cNvGraphicFramePr>
          <p:nvPr>
            <p:extLst/>
          </p:nvPr>
        </p:nvGraphicFramePr>
        <p:xfrm>
          <a:off x="1085850" y="1867363"/>
          <a:ext cx="400050" cy="348431"/>
        </p:xfrm>
        <a:graphic>
          <a:graphicData uri="http://schemas.openxmlformats.org/presentationml/2006/ole">
            <mc:AlternateContent xmlns:mc="http://schemas.openxmlformats.org/markup-compatibility/2006">
              <mc:Choice xmlns:v="urn:schemas-microsoft-com:vml" Requires="v">
                <p:oleObj spid="_x0000_s479235" name="Equation" r:id="rId5" imgW="291973" imgH="253890" progId="Equation.DSMT4">
                  <p:embed/>
                </p:oleObj>
              </mc:Choice>
              <mc:Fallback>
                <p:oleObj name="Equation" r:id="rId5" imgW="291973" imgH="25389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85850" y="1867363"/>
                        <a:ext cx="400050" cy="348431"/>
                      </a:xfrm>
                      <a:prstGeom prst="rect">
                        <a:avLst/>
                      </a:prstGeom>
                      <a:noFill/>
                    </p:spPr>
                  </p:pic>
                </p:oleObj>
              </mc:Fallback>
            </mc:AlternateContent>
          </a:graphicData>
        </a:graphic>
      </p:graphicFrame>
      <p:sp>
        <p:nvSpPr>
          <p:cNvPr id="10" name="矩形 9"/>
          <p:cNvSpPr/>
          <p:nvPr/>
        </p:nvSpPr>
        <p:spPr>
          <a:xfrm>
            <a:off x="289023" y="2951300"/>
            <a:ext cx="4336252"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2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阶跃参考输入及扰动的</a:t>
            </a:r>
            <a:r>
              <a:rPr kumimoji="0" lang="en-US" altLang="zh-CN" sz="1800" b="1" i="0" u="none" strike="noStrike" kern="12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Robust</a:t>
            </a:r>
            <a:r>
              <a:rPr kumimoji="0" lang="zh-CN" altLang="zh-CN" sz="1800" b="1" i="0" u="none" strike="noStrike" kern="12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控制器设计</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11" name="矩形 10"/>
          <p:cNvSpPr/>
          <p:nvPr/>
        </p:nvSpPr>
        <p:spPr>
          <a:xfrm>
            <a:off x="265940" y="3344092"/>
            <a:ext cx="4108817" cy="369332"/>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为简明起见，设受控对象动态方程为</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graphicFrame>
        <p:nvGraphicFramePr>
          <p:cNvPr id="13" name="对象 12"/>
          <p:cNvGraphicFramePr>
            <a:graphicFrameLocks noChangeAspect="1"/>
          </p:cNvGraphicFramePr>
          <p:nvPr>
            <p:extLst/>
          </p:nvPr>
        </p:nvGraphicFramePr>
        <p:xfrm>
          <a:off x="1815214" y="3743919"/>
          <a:ext cx="1630038" cy="294959"/>
        </p:xfrm>
        <a:graphic>
          <a:graphicData uri="http://schemas.openxmlformats.org/presentationml/2006/ole">
            <mc:AlternateContent xmlns:mc="http://schemas.openxmlformats.org/markup-compatibility/2006">
              <mc:Choice xmlns:v="urn:schemas-microsoft-com:vml" Requires="v">
                <p:oleObj spid="_x0000_s479236" name="Equation" r:id="rId7" imgW="1002865" imgH="177723" progId="Equation.DSMT4">
                  <p:embed/>
                </p:oleObj>
              </mc:Choice>
              <mc:Fallback>
                <p:oleObj name="Equation" r:id="rId7" imgW="1002865" imgH="177723" progId="Equation.DSMT4">
                  <p:embed/>
                  <p:pic>
                    <p:nvPicPr>
                      <p:cNvPr id="13" name="对象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15214" y="3743919"/>
                        <a:ext cx="1630038" cy="294959"/>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3945577" y="3773159"/>
          <a:ext cx="740723" cy="324066"/>
        </p:xfrm>
        <a:graphic>
          <a:graphicData uri="http://schemas.openxmlformats.org/presentationml/2006/ole">
            <mc:AlternateContent xmlns:mc="http://schemas.openxmlformats.org/markup-compatibility/2006">
              <mc:Choice xmlns:v="urn:schemas-microsoft-com:vml" Requires="v">
                <p:oleObj spid="_x0000_s479237" name="Equation" r:id="rId9" imgW="457002" imgH="203112" progId="Equation.DSMT4">
                  <p:embed/>
                </p:oleObj>
              </mc:Choice>
              <mc:Fallback>
                <p:oleObj name="Equation" r:id="rId9" imgW="457002" imgH="203112" progId="Equation.DSMT4">
                  <p:embed/>
                  <p:pic>
                    <p:nvPicPr>
                      <p:cNvPr id="15" name="对象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945577" y="3773159"/>
                        <a:ext cx="740723" cy="324066"/>
                      </a:xfrm>
                      <a:prstGeom prst="rect">
                        <a:avLst/>
                      </a:prstGeom>
                      <a:noFill/>
                    </p:spPr>
                  </p:pic>
                </p:oleObj>
              </mc:Fallback>
            </mc:AlternateContent>
          </a:graphicData>
        </a:graphic>
      </p:graphicFrame>
      <p:sp>
        <p:nvSpPr>
          <p:cNvPr id="16" name="矩形 15"/>
          <p:cNvSpPr/>
          <p:nvPr/>
        </p:nvSpPr>
        <p:spPr>
          <a:xfrm>
            <a:off x="7340611" y="3692629"/>
            <a:ext cx="938077"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2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en-US" altLang="zh-CN" sz="1800" b="0" i="0" u="none" strike="noStrike" kern="12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7.4</a:t>
            </a:r>
            <a:r>
              <a:rPr kumimoji="0" lang="zh-CN" altLang="zh-CN" sz="1800" b="0" i="0" u="none" strike="noStrike" kern="12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17" name="矩形 16"/>
          <p:cNvSpPr/>
          <p:nvPr/>
        </p:nvSpPr>
        <p:spPr>
          <a:xfrm>
            <a:off x="201037" y="4295962"/>
            <a:ext cx="8749665" cy="646331"/>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这里</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，当不失一般性地假设</a:t>
            </a:r>
            <a:endPar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。定义偏差向量</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为</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18" name="Rectangle 12"/>
          <p:cNvSpPr>
            <a:spLocks noChangeArrowheads="1"/>
          </p:cNvSpPr>
          <p:nvPr/>
        </p:nvSpPr>
        <p:spPr bwMode="auto">
          <a:xfrm>
            <a:off x="1050132" y="464925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9" name="对象 18"/>
          <p:cNvGraphicFramePr>
            <a:graphicFrameLocks noChangeAspect="1"/>
          </p:cNvGraphicFramePr>
          <p:nvPr>
            <p:extLst/>
          </p:nvPr>
        </p:nvGraphicFramePr>
        <p:xfrm>
          <a:off x="1041321" y="4346029"/>
          <a:ext cx="1588912" cy="270453"/>
        </p:xfrm>
        <a:graphic>
          <a:graphicData uri="http://schemas.openxmlformats.org/presentationml/2006/ole">
            <mc:AlternateContent xmlns:mc="http://schemas.openxmlformats.org/markup-compatibility/2006">
              <mc:Choice xmlns:v="urn:schemas-microsoft-com:vml" Requires="v">
                <p:oleObj spid="_x0000_s479238" name="Equation" r:id="rId11" imgW="1346200" imgH="228600" progId="Equation.DSMT4">
                  <p:embed/>
                </p:oleObj>
              </mc:Choice>
              <mc:Fallback>
                <p:oleObj name="Equation" r:id="rId11" imgW="1346200" imgH="228600" progId="Equation.DSMT4">
                  <p:embed/>
                  <p:pic>
                    <p:nvPicPr>
                      <p:cNvPr id="19" name="对象 1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041321" y="4346029"/>
                        <a:ext cx="1588912" cy="270453"/>
                      </a:xfrm>
                      <a:prstGeom prst="rect">
                        <a:avLst/>
                      </a:prstGeom>
                      <a:noFill/>
                    </p:spPr>
                  </p:pic>
                </p:oleObj>
              </mc:Fallback>
            </mc:AlternateContent>
          </a:graphicData>
        </a:graphic>
      </p:graphicFrame>
      <p:sp>
        <p:nvSpPr>
          <p:cNvPr id="20" name="Rectangle 14"/>
          <p:cNvSpPr>
            <a:spLocks noChangeArrowheads="1"/>
          </p:cNvSpPr>
          <p:nvPr/>
        </p:nvSpPr>
        <p:spPr bwMode="auto">
          <a:xfrm>
            <a:off x="2623484" y="476079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1" name="对象 20"/>
          <p:cNvGraphicFramePr>
            <a:graphicFrameLocks noChangeAspect="1"/>
          </p:cNvGraphicFramePr>
          <p:nvPr>
            <p:extLst/>
          </p:nvPr>
        </p:nvGraphicFramePr>
        <p:xfrm>
          <a:off x="2787544" y="4354342"/>
          <a:ext cx="1127475" cy="304418"/>
        </p:xfrm>
        <a:graphic>
          <a:graphicData uri="http://schemas.openxmlformats.org/presentationml/2006/ole">
            <mc:AlternateContent xmlns:mc="http://schemas.openxmlformats.org/markup-compatibility/2006">
              <mc:Choice xmlns:v="urn:schemas-microsoft-com:vml" Requires="v">
                <p:oleObj spid="_x0000_s479239" name="Equation" r:id="rId13" imgW="952087" imgH="253890" progId="Equation.DSMT4">
                  <p:embed/>
                </p:oleObj>
              </mc:Choice>
              <mc:Fallback>
                <p:oleObj name="Equation" r:id="rId13" imgW="952087" imgH="253890" progId="Equation.DSMT4">
                  <p:embed/>
                  <p:pic>
                    <p:nvPicPr>
                      <p:cNvPr id="21" name="对象 2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787544" y="4354342"/>
                        <a:ext cx="1127475" cy="304418"/>
                      </a:xfrm>
                      <a:prstGeom prst="rect">
                        <a:avLst/>
                      </a:prstGeom>
                      <a:noFill/>
                    </p:spPr>
                  </p:pic>
                </p:oleObj>
              </mc:Fallback>
            </mc:AlternateContent>
          </a:graphicData>
        </a:graphic>
      </p:graphicFrame>
      <p:sp>
        <p:nvSpPr>
          <p:cNvPr id="22" name="Rectangle 16"/>
          <p:cNvSpPr>
            <a:spLocks noChangeArrowheads="1"/>
          </p:cNvSpPr>
          <p:nvPr/>
        </p:nvSpPr>
        <p:spPr bwMode="auto">
          <a:xfrm>
            <a:off x="3782914" y="489753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3" name="对象 22"/>
          <p:cNvGraphicFramePr>
            <a:graphicFrameLocks noChangeAspect="1"/>
          </p:cNvGraphicFramePr>
          <p:nvPr>
            <p:extLst/>
          </p:nvPr>
        </p:nvGraphicFramePr>
        <p:xfrm>
          <a:off x="4208119" y="4365932"/>
          <a:ext cx="1109507" cy="269880"/>
        </p:xfrm>
        <a:graphic>
          <a:graphicData uri="http://schemas.openxmlformats.org/presentationml/2006/ole">
            <mc:AlternateContent xmlns:mc="http://schemas.openxmlformats.org/markup-compatibility/2006">
              <mc:Choice xmlns:v="urn:schemas-microsoft-com:vml" Requires="v">
                <p:oleObj spid="_x0000_s479240" name="Equation" r:id="rId15" imgW="1054100" imgH="254000" progId="Equation.DSMT4">
                  <p:embed/>
                </p:oleObj>
              </mc:Choice>
              <mc:Fallback>
                <p:oleObj name="Equation" r:id="rId15" imgW="1054100" imgH="254000" progId="Equation.DSMT4">
                  <p:embed/>
                  <p:pic>
                    <p:nvPicPr>
                      <p:cNvPr id="23" name="对象 2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208119" y="4365932"/>
                        <a:ext cx="1109507" cy="269880"/>
                      </a:xfrm>
                      <a:prstGeom prst="rect">
                        <a:avLst/>
                      </a:prstGeom>
                      <a:noFill/>
                    </p:spPr>
                  </p:pic>
                </p:oleObj>
              </mc:Fallback>
            </mc:AlternateContent>
          </a:graphicData>
        </a:graphic>
      </p:graphicFrame>
      <p:sp>
        <p:nvSpPr>
          <p:cNvPr id="24" name="Rectangle 18"/>
          <p:cNvSpPr>
            <a:spLocks noChangeArrowheads="1"/>
          </p:cNvSpPr>
          <p:nvPr/>
        </p:nvSpPr>
        <p:spPr bwMode="auto">
          <a:xfrm>
            <a:off x="5200651" y="482070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5" name="对象 24"/>
          <p:cNvGraphicFramePr>
            <a:graphicFrameLocks noChangeAspect="1"/>
          </p:cNvGraphicFramePr>
          <p:nvPr>
            <p:extLst/>
          </p:nvPr>
        </p:nvGraphicFramePr>
        <p:xfrm>
          <a:off x="5610727" y="4338817"/>
          <a:ext cx="766670" cy="345002"/>
        </p:xfrm>
        <a:graphic>
          <a:graphicData uri="http://schemas.openxmlformats.org/presentationml/2006/ole">
            <mc:AlternateContent xmlns:mc="http://schemas.openxmlformats.org/markup-compatibility/2006">
              <mc:Choice xmlns:v="urn:schemas-microsoft-com:vml" Requires="v">
                <p:oleObj spid="_x0000_s479241" name="Equation" r:id="rId17" imgW="571252" imgH="253890" progId="Equation.DSMT4">
                  <p:embed/>
                </p:oleObj>
              </mc:Choice>
              <mc:Fallback>
                <p:oleObj name="Equation" r:id="rId17" imgW="571252" imgH="253890" progId="Equation.DSMT4">
                  <p:embed/>
                  <p:pic>
                    <p:nvPicPr>
                      <p:cNvPr id="25" name="对象 24"/>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610727" y="4338817"/>
                        <a:ext cx="766670" cy="345002"/>
                      </a:xfrm>
                      <a:prstGeom prst="rect">
                        <a:avLst/>
                      </a:prstGeom>
                      <a:noFill/>
                    </p:spPr>
                  </p:pic>
                </p:oleObj>
              </mc:Fallback>
            </mc:AlternateContent>
          </a:graphicData>
        </a:graphic>
      </p:graphicFrame>
      <p:sp>
        <p:nvSpPr>
          <p:cNvPr id="26" name="Rectangle 20"/>
          <p:cNvSpPr>
            <a:spLocks noChangeArrowheads="1"/>
          </p:cNvSpPr>
          <p:nvPr/>
        </p:nvSpPr>
        <p:spPr bwMode="auto">
          <a:xfrm>
            <a:off x="6254056" y="490407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7" name="对象 26"/>
          <p:cNvGraphicFramePr>
            <a:graphicFrameLocks noChangeAspect="1"/>
          </p:cNvGraphicFramePr>
          <p:nvPr>
            <p:extLst/>
          </p:nvPr>
        </p:nvGraphicFramePr>
        <p:xfrm>
          <a:off x="360135" y="4648737"/>
          <a:ext cx="914454" cy="270473"/>
        </p:xfrm>
        <a:graphic>
          <a:graphicData uri="http://schemas.openxmlformats.org/presentationml/2006/ole">
            <mc:AlternateContent xmlns:mc="http://schemas.openxmlformats.org/markup-compatibility/2006">
              <mc:Choice xmlns:v="urn:schemas-microsoft-com:vml" Requires="v">
                <p:oleObj spid="_x0000_s479242" name="Equation" r:id="rId19" imgW="672808" imgH="203112" progId="Equation.DSMT4">
                  <p:embed/>
                </p:oleObj>
              </mc:Choice>
              <mc:Fallback>
                <p:oleObj name="Equation" r:id="rId19" imgW="672808" imgH="203112" progId="Equation.DSMT4">
                  <p:embed/>
                  <p:pic>
                    <p:nvPicPr>
                      <p:cNvPr id="27" name="对象 26"/>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60135" y="4648737"/>
                        <a:ext cx="914454" cy="270473"/>
                      </a:xfrm>
                      <a:prstGeom prst="rect">
                        <a:avLst/>
                      </a:prstGeom>
                      <a:noFill/>
                    </p:spPr>
                  </p:pic>
                </p:oleObj>
              </mc:Fallback>
            </mc:AlternateContent>
          </a:graphicData>
        </a:graphic>
      </p:graphicFrame>
      <p:sp>
        <p:nvSpPr>
          <p:cNvPr id="28" name="Rectangle 22"/>
          <p:cNvSpPr>
            <a:spLocks noChangeArrowheads="1"/>
          </p:cNvSpPr>
          <p:nvPr/>
        </p:nvSpPr>
        <p:spPr bwMode="auto">
          <a:xfrm>
            <a:off x="7149049" y="486357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9" name="对象 28"/>
          <p:cNvGraphicFramePr>
            <a:graphicFrameLocks noChangeAspect="1"/>
          </p:cNvGraphicFramePr>
          <p:nvPr>
            <p:extLst/>
          </p:nvPr>
        </p:nvGraphicFramePr>
        <p:xfrm>
          <a:off x="1485901" y="4644498"/>
          <a:ext cx="900008" cy="266200"/>
        </p:xfrm>
        <a:graphic>
          <a:graphicData uri="http://schemas.openxmlformats.org/presentationml/2006/ole">
            <mc:AlternateContent xmlns:mc="http://schemas.openxmlformats.org/markup-compatibility/2006">
              <mc:Choice xmlns:v="urn:schemas-microsoft-com:vml" Requires="v">
                <p:oleObj spid="_x0000_s479243" name="Equation" r:id="rId21" imgW="672808" imgH="203112" progId="Equation.DSMT4">
                  <p:embed/>
                </p:oleObj>
              </mc:Choice>
              <mc:Fallback>
                <p:oleObj name="Equation" r:id="rId21" imgW="672808" imgH="203112" progId="Equation.DSMT4">
                  <p:embed/>
                  <p:pic>
                    <p:nvPicPr>
                      <p:cNvPr id="29" name="对象 28"/>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1485901" y="4644498"/>
                        <a:ext cx="900008" cy="266200"/>
                      </a:xfrm>
                      <a:prstGeom prst="rect">
                        <a:avLst/>
                      </a:prstGeom>
                      <a:noFill/>
                    </p:spPr>
                  </p:pic>
                </p:oleObj>
              </mc:Fallback>
            </mc:AlternateContent>
          </a:graphicData>
        </a:graphic>
      </p:graphicFrame>
      <p:sp>
        <p:nvSpPr>
          <p:cNvPr id="30" name="Rectangle 24"/>
          <p:cNvSpPr>
            <a:spLocks noChangeArrowheads="1"/>
          </p:cNvSpPr>
          <p:nvPr/>
        </p:nvSpPr>
        <p:spPr bwMode="auto">
          <a:xfrm>
            <a:off x="8329792" y="488062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31" name="对象 30"/>
          <p:cNvGraphicFramePr>
            <a:graphicFrameLocks noChangeAspect="1"/>
          </p:cNvGraphicFramePr>
          <p:nvPr>
            <p:extLst/>
          </p:nvPr>
        </p:nvGraphicFramePr>
        <p:xfrm>
          <a:off x="4062149" y="4606609"/>
          <a:ext cx="385868" cy="336079"/>
        </p:xfrm>
        <a:graphic>
          <a:graphicData uri="http://schemas.openxmlformats.org/presentationml/2006/ole">
            <mc:AlternateContent xmlns:mc="http://schemas.openxmlformats.org/markup-compatibility/2006">
              <mc:Choice xmlns:v="urn:schemas-microsoft-com:vml" Requires="v">
                <p:oleObj spid="_x0000_s479244" name="Equation" r:id="rId23" imgW="291973" imgH="253890" progId="Equation.DSMT4">
                  <p:embed/>
                </p:oleObj>
              </mc:Choice>
              <mc:Fallback>
                <p:oleObj name="Equation" r:id="rId23" imgW="291973" imgH="253890" progId="Equation.DSMT4">
                  <p:embed/>
                  <p:pic>
                    <p:nvPicPr>
                      <p:cNvPr id="31" name="对象 30"/>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4062149" y="4606609"/>
                        <a:ext cx="385868" cy="336079"/>
                      </a:xfrm>
                      <a:prstGeom prst="rect">
                        <a:avLst/>
                      </a:prstGeom>
                      <a:noFill/>
                    </p:spPr>
                  </p:pic>
                </p:oleObj>
              </mc:Fallback>
            </mc:AlternateContent>
          </a:graphicData>
        </a:graphic>
      </p:graphicFrame>
      <p:sp>
        <p:nvSpPr>
          <p:cNvPr id="32" name="Rectangle 26"/>
          <p:cNvSpPr>
            <a:spLocks noChangeArrowheads="1"/>
          </p:cNvSpPr>
          <p:nvPr/>
        </p:nvSpPr>
        <p:spPr bwMode="auto">
          <a:xfrm>
            <a:off x="817363" y="532641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33" name="对象 32"/>
          <p:cNvGraphicFramePr>
            <a:graphicFrameLocks noChangeAspect="1"/>
          </p:cNvGraphicFramePr>
          <p:nvPr>
            <p:extLst/>
          </p:nvPr>
        </p:nvGraphicFramePr>
        <p:xfrm>
          <a:off x="2520649" y="5007424"/>
          <a:ext cx="1849206" cy="378247"/>
        </p:xfrm>
        <a:graphic>
          <a:graphicData uri="http://schemas.openxmlformats.org/presentationml/2006/ole">
            <mc:AlternateContent xmlns:mc="http://schemas.openxmlformats.org/markup-compatibility/2006">
              <mc:Choice xmlns:v="urn:schemas-microsoft-com:vml" Requires="v">
                <p:oleObj spid="_x0000_s479245" name="Equation" r:id="rId25" imgW="1256755" imgH="253890" progId="Equation.DSMT4">
                  <p:embed/>
                </p:oleObj>
              </mc:Choice>
              <mc:Fallback>
                <p:oleObj name="Equation" r:id="rId25" imgW="1256755" imgH="253890" progId="Equation.DSMT4">
                  <p:embed/>
                  <p:pic>
                    <p:nvPicPr>
                      <p:cNvPr id="33" name="对象 32"/>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2520649" y="5007424"/>
                        <a:ext cx="1849206" cy="378247"/>
                      </a:xfrm>
                      <a:prstGeom prst="rect">
                        <a:avLst/>
                      </a:prstGeom>
                      <a:noFill/>
                    </p:spPr>
                  </p:pic>
                </p:oleObj>
              </mc:Fallback>
            </mc:AlternateContent>
          </a:graphicData>
        </a:graphic>
      </p:graphicFrame>
      <p:sp>
        <p:nvSpPr>
          <p:cNvPr id="34" name="矩形 33"/>
          <p:cNvSpPr/>
          <p:nvPr/>
        </p:nvSpPr>
        <p:spPr>
          <a:xfrm>
            <a:off x="7065619" y="4902856"/>
            <a:ext cx="1168910" cy="507831"/>
          </a:xfrm>
          <a:prstGeom prst="rect">
            <a:avLst/>
          </a:prstGeom>
        </p:spPr>
        <p:txBody>
          <a:bodyPr wrap="non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7.5</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Tree>
    <p:extLst>
      <p:ext uri="{BB962C8B-B14F-4D97-AF65-F5344CB8AC3E}">
        <p14:creationId xmlns:p14="http://schemas.microsoft.com/office/powerpoint/2010/main" val="429630054"/>
      </p:ext>
    </p:extLst>
  </p:cSld>
  <p:clrMapOvr>
    <a:masterClrMapping/>
  </p:clrMapOvr>
</p:sld>
</file>

<file path=ppt/slides/slide5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03367" y="1100909"/>
            <a:ext cx="5760005" cy="507831"/>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对</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进行积分得</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，即</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5" name="Rectangle 2"/>
          <p:cNvSpPr>
            <a:spLocks noChangeArrowheads="1"/>
          </p:cNvSpPr>
          <p:nvPr/>
        </p:nvSpPr>
        <p:spPr bwMode="auto">
          <a:xfrm>
            <a:off x="1747451" y="151129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993740" y="1217263"/>
          <a:ext cx="342811" cy="298577"/>
        </p:xfrm>
        <a:graphic>
          <a:graphicData uri="http://schemas.openxmlformats.org/presentationml/2006/ole">
            <mc:AlternateContent xmlns:mc="http://schemas.openxmlformats.org/markup-compatibility/2006">
              <mc:Choice xmlns:v="urn:schemas-microsoft-com:vml" Requires="v">
                <p:oleObj spid="_x0000_s480258" name="Equation" r:id="rId3" imgW="291973" imgH="253890" progId="Equation.DSMT4">
                  <p:embed/>
                </p:oleObj>
              </mc:Choice>
              <mc:Fallback>
                <p:oleObj name="Equation" r:id="rId3" imgW="291973" imgH="25389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3740" y="1217263"/>
                        <a:ext cx="342811" cy="298577"/>
                      </a:xfrm>
                      <a:prstGeom prst="rect">
                        <a:avLst/>
                      </a:prstGeom>
                      <a:noFill/>
                    </p:spPr>
                  </p:pic>
                </p:oleObj>
              </mc:Fallback>
            </mc:AlternateContent>
          </a:graphicData>
        </a:graphic>
      </p:graphicFrame>
      <p:sp>
        <p:nvSpPr>
          <p:cNvPr id="7" name="Rectangle 4"/>
          <p:cNvSpPr>
            <a:spLocks noChangeArrowheads="1"/>
          </p:cNvSpPr>
          <p:nvPr/>
        </p:nvSpPr>
        <p:spPr bwMode="auto">
          <a:xfrm>
            <a:off x="4491991" y="141485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8" name="对象 7"/>
          <p:cNvGraphicFramePr>
            <a:graphicFrameLocks noChangeAspect="1"/>
          </p:cNvGraphicFramePr>
          <p:nvPr>
            <p:extLst/>
          </p:nvPr>
        </p:nvGraphicFramePr>
        <p:xfrm>
          <a:off x="2667196" y="1197991"/>
          <a:ext cx="357749" cy="292704"/>
        </p:xfrm>
        <a:graphic>
          <a:graphicData uri="http://schemas.openxmlformats.org/presentationml/2006/ole">
            <mc:AlternateContent xmlns:mc="http://schemas.openxmlformats.org/markup-compatibility/2006">
              <mc:Choice xmlns:v="urn:schemas-microsoft-com:vml" Requires="v">
                <p:oleObj spid="_x0000_s480259" name="Equation" r:id="rId5" imgW="317225" imgH="253780" progId="Equation.DSMT4">
                  <p:embed/>
                </p:oleObj>
              </mc:Choice>
              <mc:Fallback>
                <p:oleObj name="Equation" r:id="rId5" imgW="317225" imgH="25378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667196" y="1197991"/>
                        <a:ext cx="357749" cy="292704"/>
                      </a:xfrm>
                      <a:prstGeom prst="rect">
                        <a:avLst/>
                      </a:prstGeom>
                      <a:noFill/>
                    </p:spPr>
                  </p:pic>
                </p:oleObj>
              </mc:Fallback>
            </mc:AlternateContent>
          </a:graphicData>
        </a:graphic>
      </p:graphicFrame>
      <p:sp>
        <p:nvSpPr>
          <p:cNvPr id="9" name="Rectangle 6"/>
          <p:cNvSpPr>
            <a:spLocks noChangeArrowheads="1"/>
          </p:cNvSpPr>
          <p:nvPr/>
        </p:nvSpPr>
        <p:spPr bwMode="auto">
          <a:xfrm>
            <a:off x="240031" y="195758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0" name="对象 9"/>
          <p:cNvGraphicFramePr>
            <a:graphicFrameLocks noChangeAspect="1"/>
          </p:cNvGraphicFramePr>
          <p:nvPr>
            <p:extLst/>
          </p:nvPr>
        </p:nvGraphicFramePr>
        <p:xfrm>
          <a:off x="2174842" y="1689792"/>
          <a:ext cx="2751488" cy="371823"/>
        </p:xfrm>
        <a:graphic>
          <a:graphicData uri="http://schemas.openxmlformats.org/presentationml/2006/ole">
            <mc:AlternateContent xmlns:mc="http://schemas.openxmlformats.org/markup-compatibility/2006">
              <mc:Choice xmlns:v="urn:schemas-microsoft-com:vml" Requires="v">
                <p:oleObj spid="_x0000_s480260" name="Equation" r:id="rId7" imgW="2463800" imgH="330200" progId="Equation.DSMT4">
                  <p:embed/>
                </p:oleObj>
              </mc:Choice>
              <mc:Fallback>
                <p:oleObj name="Equation" r:id="rId7" imgW="2463800" imgH="330200"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74842" y="1689792"/>
                        <a:ext cx="2751488" cy="371823"/>
                      </a:xfrm>
                      <a:prstGeom prst="rect">
                        <a:avLst/>
                      </a:prstGeom>
                      <a:noFill/>
                    </p:spPr>
                  </p:pic>
                </p:oleObj>
              </mc:Fallback>
            </mc:AlternateContent>
          </a:graphicData>
        </a:graphic>
      </p:graphicFrame>
      <p:sp>
        <p:nvSpPr>
          <p:cNvPr id="11" name="矩形 10"/>
          <p:cNvSpPr/>
          <p:nvPr/>
        </p:nvSpPr>
        <p:spPr>
          <a:xfrm>
            <a:off x="6902196" y="1686702"/>
            <a:ext cx="1168910" cy="507831"/>
          </a:xfrm>
          <a:prstGeom prst="rect">
            <a:avLst/>
          </a:prstGeom>
        </p:spPr>
        <p:txBody>
          <a:bodyPr wrap="non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7.6</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12" name="矩形 11"/>
          <p:cNvSpPr/>
          <p:nvPr/>
        </p:nvSpPr>
        <p:spPr>
          <a:xfrm>
            <a:off x="645345" y="2361808"/>
            <a:ext cx="7487551" cy="923330"/>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，含</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q</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个积分器，每个积分器的输入是偏差向量的一个分量。对式（</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7.6</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）求导</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13" name="Rectangle 8"/>
          <p:cNvSpPr>
            <a:spLocks noChangeArrowheads="1"/>
          </p:cNvSpPr>
          <p:nvPr/>
        </p:nvSpPr>
        <p:spPr bwMode="auto">
          <a:xfrm>
            <a:off x="297181" y="289710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4" name="对象 13"/>
          <p:cNvGraphicFramePr>
            <a:graphicFrameLocks noChangeAspect="1"/>
          </p:cNvGraphicFramePr>
          <p:nvPr>
            <p:extLst/>
          </p:nvPr>
        </p:nvGraphicFramePr>
        <p:xfrm>
          <a:off x="629955" y="2505475"/>
          <a:ext cx="535190" cy="285434"/>
        </p:xfrm>
        <a:graphic>
          <a:graphicData uri="http://schemas.openxmlformats.org/presentationml/2006/ole">
            <mc:AlternateContent xmlns:mc="http://schemas.openxmlformats.org/markup-compatibility/2006">
              <mc:Choice xmlns:v="urn:schemas-microsoft-com:vml" Requires="v">
                <p:oleObj spid="_x0000_s480261" name="Equation" r:id="rId9" imgW="431613" imgH="228501" progId="Equation.DSMT4">
                  <p:embed/>
                </p:oleObj>
              </mc:Choice>
              <mc:Fallback>
                <p:oleObj name="Equation" r:id="rId9" imgW="431613" imgH="228501"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29955" y="2505475"/>
                        <a:ext cx="535190" cy="285434"/>
                      </a:xfrm>
                      <a:prstGeom prst="rect">
                        <a:avLst/>
                      </a:prstGeom>
                      <a:noFill/>
                    </p:spPr>
                  </p:pic>
                </p:oleObj>
              </mc:Fallback>
            </mc:AlternateContent>
          </a:graphicData>
        </a:graphic>
      </p:graphicFrame>
      <p:sp>
        <p:nvSpPr>
          <p:cNvPr id="15" name="Rectangle 10"/>
          <p:cNvSpPr>
            <a:spLocks noChangeArrowheads="1"/>
          </p:cNvSpPr>
          <p:nvPr/>
        </p:nvSpPr>
        <p:spPr bwMode="auto">
          <a:xfrm>
            <a:off x="2914651" y="391362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6" name="对象 15"/>
          <p:cNvGraphicFramePr>
            <a:graphicFrameLocks noChangeAspect="1"/>
          </p:cNvGraphicFramePr>
          <p:nvPr>
            <p:extLst/>
          </p:nvPr>
        </p:nvGraphicFramePr>
        <p:xfrm>
          <a:off x="2552684" y="3083042"/>
          <a:ext cx="2638458" cy="387165"/>
        </p:xfrm>
        <a:graphic>
          <a:graphicData uri="http://schemas.openxmlformats.org/presentationml/2006/ole">
            <mc:AlternateContent xmlns:mc="http://schemas.openxmlformats.org/markup-compatibility/2006">
              <mc:Choice xmlns:v="urn:schemas-microsoft-com:vml" Requires="v">
                <p:oleObj spid="_x0000_s480262" name="Equation" r:id="rId11" imgW="1752600" imgH="254000" progId="Equation.DSMT4">
                  <p:embed/>
                </p:oleObj>
              </mc:Choice>
              <mc:Fallback>
                <p:oleObj name="Equation" r:id="rId11" imgW="1752600" imgH="254000" progId="Equation.DSMT4">
                  <p:embed/>
                  <p:pic>
                    <p:nvPicPr>
                      <p:cNvPr id="16" name="对象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552684" y="3083042"/>
                        <a:ext cx="2638458" cy="387165"/>
                      </a:xfrm>
                      <a:prstGeom prst="rect">
                        <a:avLst/>
                      </a:prstGeom>
                      <a:noFill/>
                    </p:spPr>
                  </p:pic>
                </p:oleObj>
              </mc:Fallback>
            </mc:AlternateContent>
          </a:graphicData>
        </a:graphic>
      </p:graphicFrame>
      <p:sp>
        <p:nvSpPr>
          <p:cNvPr id="17" name="矩形 16"/>
          <p:cNvSpPr/>
          <p:nvPr/>
        </p:nvSpPr>
        <p:spPr>
          <a:xfrm>
            <a:off x="7156512" y="3510191"/>
            <a:ext cx="938077"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a:t>
            </a:r>
            <a:r>
              <a:rPr kumimoji="0" lang="en-US"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7.7</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18" name="矩形 17"/>
          <p:cNvSpPr/>
          <p:nvPr/>
        </p:nvSpPr>
        <p:spPr>
          <a:xfrm>
            <a:off x="503366" y="3929296"/>
            <a:ext cx="7674981" cy="923330"/>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将积分器与受控对象相串联，</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作为附加的状态向量，可构成增广的受控对象动态方程为</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19" name="Rectangle 12"/>
          <p:cNvSpPr>
            <a:spLocks noChangeArrowheads="1"/>
          </p:cNvSpPr>
          <p:nvPr/>
        </p:nvSpPr>
        <p:spPr bwMode="auto">
          <a:xfrm>
            <a:off x="5554981" y="459352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0" name="对象 19"/>
          <p:cNvGraphicFramePr>
            <a:graphicFrameLocks noChangeAspect="1"/>
          </p:cNvGraphicFramePr>
          <p:nvPr>
            <p:extLst/>
          </p:nvPr>
        </p:nvGraphicFramePr>
        <p:xfrm>
          <a:off x="3751898" y="4080393"/>
          <a:ext cx="240030" cy="313886"/>
        </p:xfrm>
        <a:graphic>
          <a:graphicData uri="http://schemas.openxmlformats.org/presentationml/2006/ole">
            <mc:AlternateContent xmlns:mc="http://schemas.openxmlformats.org/markup-compatibility/2006">
              <mc:Choice xmlns:v="urn:schemas-microsoft-com:vml" Requires="v">
                <p:oleObj spid="_x0000_s480263" name="Equation" r:id="rId13" imgW="126780" imgH="164814" progId="Equation.DSMT4">
                  <p:embed/>
                </p:oleObj>
              </mc:Choice>
              <mc:Fallback>
                <p:oleObj name="Equation" r:id="rId13" imgW="126780" imgH="164814" progId="Equation.DSMT4">
                  <p:embed/>
                  <p:pic>
                    <p:nvPicPr>
                      <p:cNvPr id="20" name="对象 1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751898" y="4080393"/>
                        <a:ext cx="240030" cy="313886"/>
                      </a:xfrm>
                      <a:prstGeom prst="rect">
                        <a:avLst/>
                      </a:prstGeom>
                      <a:noFill/>
                    </p:spPr>
                  </p:pic>
                </p:oleObj>
              </mc:Fallback>
            </mc:AlternateContent>
          </a:graphicData>
        </a:graphic>
      </p:graphicFrame>
      <p:sp>
        <p:nvSpPr>
          <p:cNvPr id="21" name="Rectangle 14"/>
          <p:cNvSpPr>
            <a:spLocks noChangeArrowheads="1"/>
          </p:cNvSpPr>
          <p:nvPr/>
        </p:nvSpPr>
        <p:spPr bwMode="auto">
          <a:xfrm>
            <a:off x="1747451" y="5310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2" name="对象 21"/>
          <p:cNvGraphicFramePr>
            <a:graphicFrameLocks noChangeAspect="1"/>
          </p:cNvGraphicFramePr>
          <p:nvPr>
            <p:extLst/>
          </p:nvPr>
        </p:nvGraphicFramePr>
        <p:xfrm>
          <a:off x="1227623" y="5088302"/>
          <a:ext cx="2957474" cy="658652"/>
        </p:xfrm>
        <a:graphic>
          <a:graphicData uri="http://schemas.openxmlformats.org/presentationml/2006/ole">
            <mc:AlternateContent xmlns:mc="http://schemas.openxmlformats.org/markup-compatibility/2006">
              <mc:Choice xmlns:v="urn:schemas-microsoft-com:vml" Requires="v">
                <p:oleObj spid="_x0000_s480264" name="Equation" r:id="rId15" imgW="2184400" imgH="482600" progId="Equation.DSMT4">
                  <p:embed/>
                </p:oleObj>
              </mc:Choice>
              <mc:Fallback>
                <p:oleObj name="Equation" r:id="rId15" imgW="2184400" imgH="482600" progId="Equation.DSMT4">
                  <p:embed/>
                  <p:pic>
                    <p:nvPicPr>
                      <p:cNvPr id="22" name="对象 2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227623" y="5088302"/>
                        <a:ext cx="2957474" cy="658652"/>
                      </a:xfrm>
                      <a:prstGeom prst="rect">
                        <a:avLst/>
                      </a:prstGeom>
                      <a:noFill/>
                    </p:spPr>
                  </p:pic>
                </p:oleObj>
              </mc:Fallback>
            </mc:AlternateContent>
          </a:graphicData>
        </a:graphic>
      </p:graphicFrame>
      <p:sp>
        <p:nvSpPr>
          <p:cNvPr id="23" name="Rectangle 16"/>
          <p:cNvSpPr>
            <a:spLocks noChangeArrowheads="1"/>
          </p:cNvSpPr>
          <p:nvPr/>
        </p:nvSpPr>
        <p:spPr bwMode="auto">
          <a:xfrm>
            <a:off x="3871913" y="542087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4" name="对象 23"/>
          <p:cNvGraphicFramePr>
            <a:graphicFrameLocks noChangeAspect="1"/>
          </p:cNvGraphicFramePr>
          <p:nvPr>
            <p:extLst/>
          </p:nvPr>
        </p:nvGraphicFramePr>
        <p:xfrm>
          <a:off x="4354807" y="5161209"/>
          <a:ext cx="1200173" cy="576083"/>
        </p:xfrm>
        <a:graphic>
          <a:graphicData uri="http://schemas.openxmlformats.org/presentationml/2006/ole">
            <mc:AlternateContent xmlns:mc="http://schemas.openxmlformats.org/markup-compatibility/2006">
              <mc:Choice xmlns:v="urn:schemas-microsoft-com:vml" Requires="v">
                <p:oleObj spid="_x0000_s480265" name="Equation" r:id="rId17" imgW="952500" imgH="457200" progId="Equation.DSMT4">
                  <p:embed/>
                </p:oleObj>
              </mc:Choice>
              <mc:Fallback>
                <p:oleObj name="Equation" r:id="rId17" imgW="952500" imgH="457200" progId="Equation.DSMT4">
                  <p:embed/>
                  <p:pic>
                    <p:nvPicPr>
                      <p:cNvPr id="24" name="对象 2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354807" y="5161209"/>
                        <a:ext cx="1200173" cy="576083"/>
                      </a:xfrm>
                      <a:prstGeom prst="rect">
                        <a:avLst/>
                      </a:prstGeom>
                      <a:noFill/>
                    </p:spPr>
                  </p:pic>
                </p:oleObj>
              </mc:Fallback>
            </mc:AlternateContent>
          </a:graphicData>
        </a:graphic>
      </p:graphicFrame>
      <p:sp>
        <p:nvSpPr>
          <p:cNvPr id="25" name="矩形 24"/>
          <p:cNvSpPr/>
          <p:nvPr/>
        </p:nvSpPr>
        <p:spPr>
          <a:xfrm>
            <a:off x="6902196" y="5230585"/>
            <a:ext cx="1168910" cy="507831"/>
          </a:xfrm>
          <a:prstGeom prst="rect">
            <a:avLst/>
          </a:prstGeom>
        </p:spPr>
        <p:txBody>
          <a:bodyPr wrap="non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7.8</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第六章 </a:t>
            </a: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Robust</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控制器设计及灵敏度分析基础</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2FDC993-FC05-4065-9CDA-B3EA5474EA10}"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579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3817480057"/>
      </p:ext>
    </p:extLst>
  </p:cSld>
  <p:clrMapOvr>
    <a:masterClrMapping/>
  </p:clrMapOvr>
</p:sld>
</file>

<file path=ppt/slides/slide5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矩形 6"/>
          <p:cNvSpPr/>
          <p:nvPr/>
        </p:nvSpPr>
        <p:spPr>
          <a:xfrm>
            <a:off x="411480" y="1228078"/>
            <a:ext cx="8195310" cy="1338828"/>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为解决引入积分器以后带来的稳定性问题及保障动态品质，且实现无静差跟踪，可用状态反馈任意配置闭环系统极点，而为此必须要求增广受控对象能控。增广系统的能控性矩阵</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S</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为</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graphicFrame>
        <p:nvGraphicFramePr>
          <p:cNvPr id="9" name="对象 8"/>
          <p:cNvGraphicFramePr>
            <a:graphicFrameLocks noChangeAspect="1"/>
          </p:cNvGraphicFramePr>
          <p:nvPr>
            <p:extLst/>
          </p:nvPr>
        </p:nvGraphicFramePr>
        <p:xfrm>
          <a:off x="1428750" y="2708910"/>
          <a:ext cx="4997731" cy="868680"/>
        </p:xfrm>
        <a:graphic>
          <a:graphicData uri="http://schemas.openxmlformats.org/presentationml/2006/ole">
            <mc:AlternateContent xmlns:mc="http://schemas.openxmlformats.org/markup-compatibility/2006">
              <mc:Choice xmlns:v="urn:schemas-microsoft-com:vml" Requires="v">
                <p:oleObj spid="_x0000_s481282" name="Equation" r:id="rId3" imgW="4216400" imgH="736600" progId="Equation.DSMT4">
                  <p:embed/>
                </p:oleObj>
              </mc:Choice>
              <mc:Fallback>
                <p:oleObj name="Equation" r:id="rId3" imgW="4216400" imgH="736600" progId="Equation.DSMT4">
                  <p:embed/>
                  <p:pic>
                    <p:nvPicPr>
                      <p:cNvPr id="9" name="对象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28750" y="2708910"/>
                        <a:ext cx="4997731" cy="868680"/>
                      </a:xfrm>
                      <a:prstGeom prst="rect">
                        <a:avLst/>
                      </a:prstGeom>
                      <a:noFill/>
                    </p:spPr>
                  </p:pic>
                </p:oleObj>
              </mc:Fallback>
            </mc:AlternateContent>
          </a:graphicData>
        </a:graphic>
      </p:graphicFrame>
      <p:sp>
        <p:nvSpPr>
          <p:cNvPr id="10" name="矩形 9"/>
          <p:cNvSpPr/>
          <p:nvPr/>
        </p:nvSpPr>
        <p:spPr>
          <a:xfrm>
            <a:off x="6967032" y="2843601"/>
            <a:ext cx="938077"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a:t>
            </a:r>
            <a:r>
              <a:rPr kumimoji="0" lang="en-US"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7.9</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11" name="矩形 10"/>
          <p:cNvSpPr/>
          <p:nvPr/>
        </p:nvSpPr>
        <p:spPr>
          <a:xfrm>
            <a:off x="564620" y="3650050"/>
            <a:ext cx="7387428" cy="507831"/>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式中 </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(7.10)</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12" name="Rectangle 7"/>
          <p:cNvSpPr>
            <a:spLocks noChangeArrowheads="1"/>
          </p:cNvSpPr>
          <p:nvPr/>
        </p:nvSpPr>
        <p:spPr bwMode="auto">
          <a:xfrm>
            <a:off x="2731771" y="396669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3" name="对象 12"/>
          <p:cNvGraphicFramePr>
            <a:graphicFrameLocks noChangeAspect="1"/>
          </p:cNvGraphicFramePr>
          <p:nvPr>
            <p:extLst/>
          </p:nvPr>
        </p:nvGraphicFramePr>
        <p:xfrm>
          <a:off x="1645920" y="3719679"/>
          <a:ext cx="3451860" cy="374921"/>
        </p:xfrm>
        <a:graphic>
          <a:graphicData uri="http://schemas.openxmlformats.org/presentationml/2006/ole">
            <mc:AlternateContent xmlns:mc="http://schemas.openxmlformats.org/markup-compatibility/2006">
              <mc:Choice xmlns:v="urn:schemas-microsoft-com:vml" Requires="v">
                <p:oleObj spid="_x0000_s481283" name="Equation" r:id="rId5" imgW="2540000" imgH="279400" progId="Equation.DSMT4">
                  <p:embed/>
                </p:oleObj>
              </mc:Choice>
              <mc:Fallback>
                <p:oleObj name="Equation" r:id="rId5" imgW="2540000" imgH="279400" progId="Equation.DSMT4">
                  <p:embed/>
                  <p:pic>
                    <p:nvPicPr>
                      <p:cNvPr id="13" name="对象 1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645920" y="3719679"/>
                        <a:ext cx="3451860" cy="374921"/>
                      </a:xfrm>
                      <a:prstGeom prst="rect">
                        <a:avLst/>
                      </a:prstGeom>
                      <a:noFill/>
                    </p:spPr>
                  </p:pic>
                </p:oleObj>
              </mc:Fallback>
            </mc:AlternateContent>
          </a:graphicData>
        </a:graphic>
      </p:graphicFrame>
      <p:sp>
        <p:nvSpPr>
          <p:cNvPr id="14" name="矩形 13"/>
          <p:cNvSpPr/>
          <p:nvPr/>
        </p:nvSpPr>
        <p:spPr>
          <a:xfrm>
            <a:off x="769926" y="4180423"/>
            <a:ext cx="7578431"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2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Times New Roman" panose="02020603050405020304" pitchFamily="18" charset="0"/>
              </a:rPr>
              <a:t>S</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为</a:t>
            </a:r>
            <a:r>
              <a:rPr kumimoji="0" lang="en-US"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                              </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矩阵，</a:t>
            </a:r>
            <a:r>
              <a:rPr kumimoji="0" lang="en-US"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    </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为</a:t>
            </a:r>
            <a:r>
              <a:rPr kumimoji="0" lang="en-US"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                               </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矩阵。当</a:t>
            </a:r>
            <a:r>
              <a:rPr kumimoji="0" lang="en-US"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            </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时，增广系统能控的充要条件为</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15" name="Rectangle 9"/>
          <p:cNvSpPr>
            <a:spLocks noChangeArrowheads="1"/>
          </p:cNvSpPr>
          <p:nvPr/>
        </p:nvSpPr>
        <p:spPr bwMode="auto">
          <a:xfrm>
            <a:off x="1645921" y="434029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6" name="对象 15"/>
          <p:cNvGraphicFramePr>
            <a:graphicFrameLocks noChangeAspect="1"/>
          </p:cNvGraphicFramePr>
          <p:nvPr>
            <p:extLst/>
          </p:nvPr>
        </p:nvGraphicFramePr>
        <p:xfrm>
          <a:off x="1284616" y="4187979"/>
          <a:ext cx="1468729" cy="325139"/>
        </p:xfrm>
        <a:graphic>
          <a:graphicData uri="http://schemas.openxmlformats.org/presentationml/2006/ole">
            <mc:AlternateContent xmlns:mc="http://schemas.openxmlformats.org/markup-compatibility/2006">
              <mc:Choice xmlns:v="urn:schemas-microsoft-com:vml" Requires="v">
                <p:oleObj spid="_x0000_s481284" name="Equation" r:id="rId7" imgW="1244600" imgH="279400" progId="Equation.DSMT4">
                  <p:embed/>
                </p:oleObj>
              </mc:Choice>
              <mc:Fallback>
                <p:oleObj name="Equation" r:id="rId7" imgW="1244600" imgH="279400" progId="Equation.DSMT4">
                  <p:embed/>
                  <p:pic>
                    <p:nvPicPr>
                      <p:cNvPr id="16" name="对象 1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284616" y="4187979"/>
                        <a:ext cx="1468729" cy="325139"/>
                      </a:xfrm>
                      <a:prstGeom prst="rect">
                        <a:avLst/>
                      </a:prstGeom>
                      <a:noFill/>
                    </p:spPr>
                  </p:pic>
                </p:oleObj>
              </mc:Fallback>
            </mc:AlternateContent>
          </a:graphicData>
        </a:graphic>
      </p:graphicFrame>
      <p:sp>
        <p:nvSpPr>
          <p:cNvPr id="17" name="Rectangle 11"/>
          <p:cNvSpPr>
            <a:spLocks noChangeArrowheads="1"/>
          </p:cNvSpPr>
          <p:nvPr/>
        </p:nvSpPr>
        <p:spPr bwMode="auto">
          <a:xfrm>
            <a:off x="3192169" y="435354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8" name="对象 17"/>
          <p:cNvGraphicFramePr>
            <a:graphicFrameLocks noChangeAspect="1"/>
          </p:cNvGraphicFramePr>
          <p:nvPr>
            <p:extLst/>
          </p:nvPr>
        </p:nvGraphicFramePr>
        <p:xfrm>
          <a:off x="3399166" y="4193673"/>
          <a:ext cx="230398" cy="325268"/>
        </p:xfrm>
        <a:graphic>
          <a:graphicData uri="http://schemas.openxmlformats.org/presentationml/2006/ole">
            <mc:AlternateContent xmlns:mc="http://schemas.openxmlformats.org/markup-compatibility/2006">
              <mc:Choice xmlns:v="urn:schemas-microsoft-com:vml" Requires="v">
                <p:oleObj spid="_x0000_s481285" name="Equation" r:id="rId9" imgW="165028" imgH="228501" progId="Equation.DSMT4">
                  <p:embed/>
                </p:oleObj>
              </mc:Choice>
              <mc:Fallback>
                <p:oleObj name="Equation" r:id="rId9" imgW="165028" imgH="228501" progId="Equation.DSMT4">
                  <p:embed/>
                  <p:pic>
                    <p:nvPicPr>
                      <p:cNvPr id="18" name="对象 1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399166" y="4193673"/>
                        <a:ext cx="230398" cy="325268"/>
                      </a:xfrm>
                      <a:prstGeom prst="rect">
                        <a:avLst/>
                      </a:prstGeom>
                      <a:noFill/>
                    </p:spPr>
                  </p:pic>
                </p:oleObj>
              </mc:Fallback>
            </mc:AlternateContent>
          </a:graphicData>
        </a:graphic>
      </p:graphicFrame>
      <p:sp>
        <p:nvSpPr>
          <p:cNvPr id="19" name="Rectangle 13"/>
          <p:cNvSpPr>
            <a:spLocks noChangeArrowheads="1"/>
          </p:cNvSpPr>
          <p:nvPr/>
        </p:nvSpPr>
        <p:spPr bwMode="auto">
          <a:xfrm>
            <a:off x="4216072" y="427232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0" name="对象 19"/>
          <p:cNvGraphicFramePr>
            <a:graphicFrameLocks noChangeAspect="1"/>
          </p:cNvGraphicFramePr>
          <p:nvPr>
            <p:extLst/>
          </p:nvPr>
        </p:nvGraphicFramePr>
        <p:xfrm>
          <a:off x="3840115" y="4219016"/>
          <a:ext cx="1570327" cy="305634"/>
        </p:xfrm>
        <a:graphic>
          <a:graphicData uri="http://schemas.openxmlformats.org/presentationml/2006/ole">
            <mc:AlternateContent xmlns:mc="http://schemas.openxmlformats.org/markup-compatibility/2006">
              <mc:Choice xmlns:v="urn:schemas-microsoft-com:vml" Requires="v">
                <p:oleObj spid="_x0000_s481286" name="Equation" r:id="rId11" imgW="1422400" imgH="279400" progId="Equation.DSMT4">
                  <p:embed/>
                </p:oleObj>
              </mc:Choice>
              <mc:Fallback>
                <p:oleObj name="Equation" r:id="rId11" imgW="1422400" imgH="279400" progId="Equation.DSMT4">
                  <p:embed/>
                  <p:pic>
                    <p:nvPicPr>
                      <p:cNvPr id="20" name="对象 19"/>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840115" y="4219016"/>
                        <a:ext cx="1570327" cy="305634"/>
                      </a:xfrm>
                      <a:prstGeom prst="rect">
                        <a:avLst/>
                      </a:prstGeom>
                      <a:noFill/>
                    </p:spPr>
                  </p:pic>
                </p:oleObj>
              </mc:Fallback>
            </mc:AlternateContent>
          </a:graphicData>
        </a:graphic>
      </p:graphicFrame>
      <p:sp>
        <p:nvSpPr>
          <p:cNvPr id="21" name="Rectangle 15"/>
          <p:cNvSpPr>
            <a:spLocks noChangeArrowheads="1"/>
          </p:cNvSpPr>
          <p:nvPr/>
        </p:nvSpPr>
        <p:spPr bwMode="auto">
          <a:xfrm>
            <a:off x="6739091" y="421989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2" name="对象 21"/>
          <p:cNvGraphicFramePr>
            <a:graphicFrameLocks noChangeAspect="1"/>
          </p:cNvGraphicFramePr>
          <p:nvPr>
            <p:extLst/>
          </p:nvPr>
        </p:nvGraphicFramePr>
        <p:xfrm>
          <a:off x="6382903" y="4232585"/>
          <a:ext cx="584129" cy="292065"/>
        </p:xfrm>
        <a:graphic>
          <a:graphicData uri="http://schemas.openxmlformats.org/presentationml/2006/ole">
            <mc:AlternateContent xmlns:mc="http://schemas.openxmlformats.org/markup-compatibility/2006">
              <mc:Choice xmlns:v="urn:schemas-microsoft-com:vml" Requires="v">
                <p:oleObj spid="_x0000_s481287" name="Equation" r:id="rId13" imgW="380835" imgH="190417" progId="Equation.DSMT4">
                  <p:embed/>
                </p:oleObj>
              </mc:Choice>
              <mc:Fallback>
                <p:oleObj name="Equation" r:id="rId13" imgW="380835" imgH="190417" progId="Equation.DSMT4">
                  <p:embed/>
                  <p:pic>
                    <p:nvPicPr>
                      <p:cNvPr id="22" name="对象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382903" y="4232585"/>
                        <a:ext cx="584129" cy="292065"/>
                      </a:xfrm>
                      <a:prstGeom prst="rect">
                        <a:avLst/>
                      </a:prstGeom>
                      <a:noFill/>
                    </p:spPr>
                  </p:pic>
                </p:oleObj>
              </mc:Fallback>
            </mc:AlternateContent>
          </a:graphicData>
        </a:graphic>
      </p:graphicFrame>
      <p:sp>
        <p:nvSpPr>
          <p:cNvPr id="23" name="Rectangle 17"/>
          <p:cNvSpPr>
            <a:spLocks noChangeArrowheads="1"/>
          </p:cNvSpPr>
          <p:nvPr/>
        </p:nvSpPr>
        <p:spPr bwMode="auto">
          <a:xfrm>
            <a:off x="2081689" y="5290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4" name="对象 23"/>
          <p:cNvGraphicFramePr>
            <a:graphicFrameLocks noChangeAspect="1"/>
          </p:cNvGraphicFramePr>
          <p:nvPr>
            <p:extLst/>
          </p:nvPr>
        </p:nvGraphicFramePr>
        <p:xfrm>
          <a:off x="3043414" y="4849758"/>
          <a:ext cx="1465721" cy="338243"/>
        </p:xfrm>
        <a:graphic>
          <a:graphicData uri="http://schemas.openxmlformats.org/presentationml/2006/ole">
            <mc:AlternateContent xmlns:mc="http://schemas.openxmlformats.org/markup-compatibility/2006">
              <mc:Choice xmlns:v="urn:schemas-microsoft-com:vml" Requires="v">
                <p:oleObj spid="_x0000_s481288" name="Equation" r:id="rId15" imgW="863225" imgH="203112" progId="Equation.DSMT4">
                  <p:embed/>
                </p:oleObj>
              </mc:Choice>
              <mc:Fallback>
                <p:oleObj name="Equation" r:id="rId15" imgW="863225" imgH="203112" progId="Equation.DSMT4">
                  <p:embed/>
                  <p:pic>
                    <p:nvPicPr>
                      <p:cNvPr id="24" name="对象 2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043414" y="4849758"/>
                        <a:ext cx="1465721" cy="338243"/>
                      </a:xfrm>
                      <a:prstGeom prst="rect">
                        <a:avLst/>
                      </a:prstGeom>
                      <a:noFill/>
                    </p:spPr>
                  </p:pic>
                </p:oleObj>
              </mc:Fallback>
            </mc:AlternateContent>
          </a:graphicData>
        </a:graphic>
      </p:graphicFrame>
      <p:sp>
        <p:nvSpPr>
          <p:cNvPr id="25" name="矩形 24"/>
          <p:cNvSpPr/>
          <p:nvPr/>
        </p:nvSpPr>
        <p:spPr>
          <a:xfrm>
            <a:off x="6660806" y="4716360"/>
            <a:ext cx="1285929" cy="507831"/>
          </a:xfrm>
          <a:prstGeom prst="rect">
            <a:avLst/>
          </a:prstGeom>
        </p:spPr>
        <p:txBody>
          <a:bodyPr wrap="non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7.11</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第六章 </a:t>
            </a: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Robust</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控制器设计及灵敏度分析基础</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2FDC993-FC05-4065-9CDA-B3EA5474EA10}"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580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3892664501"/>
      </p:ext>
    </p:extLst>
  </p:cSld>
  <p:clrMapOvr>
    <a:masterClrMapping/>
  </p:clrMapOvr>
</p:sld>
</file>

<file path=ppt/slides/slide5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41905" y="1306894"/>
            <a:ext cx="4339650" cy="507831"/>
          </a:xfrm>
          <a:prstGeom prst="rect">
            <a:avLst/>
          </a:prstGeom>
        </p:spPr>
        <p:txBody>
          <a:bodyPr wrap="non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若原受控对象能控，其能控性矩阵满足</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5" name="Rectangle 2"/>
          <p:cNvSpPr>
            <a:spLocks noChangeArrowheads="1"/>
          </p:cNvSpPr>
          <p:nvPr/>
        </p:nvSpPr>
        <p:spPr bwMode="auto">
          <a:xfrm>
            <a:off x="1714501" y="182746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2601772" y="1938832"/>
          <a:ext cx="2317397" cy="331057"/>
        </p:xfrm>
        <a:graphic>
          <a:graphicData uri="http://schemas.openxmlformats.org/presentationml/2006/ole">
            <mc:AlternateContent xmlns:mc="http://schemas.openxmlformats.org/markup-compatibility/2006">
              <mc:Choice xmlns:v="urn:schemas-microsoft-com:vml" Requires="v">
                <p:oleObj spid="_x0000_s482306" name="Equation" r:id="rId3" imgW="1930400" imgH="279400" progId="Equation.DSMT4">
                  <p:embed/>
                </p:oleObj>
              </mc:Choice>
              <mc:Fallback>
                <p:oleObj name="Equation" r:id="rId3" imgW="1930400" imgH="2794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01772" y="1938832"/>
                        <a:ext cx="2317397" cy="331057"/>
                      </a:xfrm>
                      <a:prstGeom prst="rect">
                        <a:avLst/>
                      </a:prstGeom>
                      <a:noFill/>
                    </p:spPr>
                  </p:pic>
                </p:oleObj>
              </mc:Fallback>
            </mc:AlternateContent>
          </a:graphicData>
        </a:graphic>
      </p:graphicFrame>
      <p:sp>
        <p:nvSpPr>
          <p:cNvPr id="7" name="矩形 6"/>
          <p:cNvSpPr/>
          <p:nvPr/>
        </p:nvSpPr>
        <p:spPr>
          <a:xfrm>
            <a:off x="6971476" y="1826527"/>
            <a:ext cx="1285929" cy="507831"/>
          </a:xfrm>
          <a:prstGeom prst="rect">
            <a:avLst/>
          </a:prstGeom>
        </p:spPr>
        <p:txBody>
          <a:bodyPr wrap="non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7.12</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8" name="矩形 7"/>
          <p:cNvSpPr/>
          <p:nvPr/>
        </p:nvSpPr>
        <p:spPr>
          <a:xfrm>
            <a:off x="264988" y="2431735"/>
            <a:ext cx="7582211" cy="507831"/>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由于该能控性矩阵中增加了一些常数列向量，并不改变秩条件，故必有</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9" name="Rectangle 4"/>
          <p:cNvSpPr>
            <a:spLocks noChangeArrowheads="1"/>
          </p:cNvSpPr>
          <p:nvPr/>
        </p:nvSpPr>
        <p:spPr bwMode="auto">
          <a:xfrm>
            <a:off x="2423161" y="315762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0" name="对象 9"/>
          <p:cNvGraphicFramePr>
            <a:graphicFrameLocks noChangeAspect="1"/>
          </p:cNvGraphicFramePr>
          <p:nvPr>
            <p:extLst/>
          </p:nvPr>
        </p:nvGraphicFramePr>
        <p:xfrm>
          <a:off x="3177539" y="3066267"/>
          <a:ext cx="1165860" cy="388620"/>
        </p:xfrm>
        <a:graphic>
          <a:graphicData uri="http://schemas.openxmlformats.org/presentationml/2006/ole">
            <mc:AlternateContent xmlns:mc="http://schemas.openxmlformats.org/markup-compatibility/2006">
              <mc:Choice xmlns:v="urn:schemas-microsoft-com:vml" Requires="v">
                <p:oleObj spid="_x0000_s482307" name="Equation" r:id="rId5" imgW="685800" imgH="228600" progId="Equation.DSMT4">
                  <p:embed/>
                </p:oleObj>
              </mc:Choice>
              <mc:Fallback>
                <p:oleObj name="Equation" r:id="rId5" imgW="685800" imgH="228600" progId="Equation.DSMT4">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77539" y="3066267"/>
                        <a:ext cx="1165860" cy="388620"/>
                      </a:xfrm>
                      <a:prstGeom prst="rect">
                        <a:avLst/>
                      </a:prstGeom>
                      <a:noFill/>
                    </p:spPr>
                  </p:pic>
                </p:oleObj>
              </mc:Fallback>
            </mc:AlternateContent>
          </a:graphicData>
        </a:graphic>
      </p:graphicFrame>
      <p:sp>
        <p:nvSpPr>
          <p:cNvPr id="11" name="矩形 10"/>
          <p:cNvSpPr/>
          <p:nvPr/>
        </p:nvSpPr>
        <p:spPr>
          <a:xfrm>
            <a:off x="7225992" y="3107430"/>
            <a:ext cx="1055097"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a:t>
            </a:r>
            <a:r>
              <a:rPr kumimoji="0" lang="en-US"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7.13</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12" name="矩形 11"/>
          <p:cNvSpPr/>
          <p:nvPr/>
        </p:nvSpPr>
        <p:spPr>
          <a:xfrm>
            <a:off x="264988" y="3511393"/>
            <a:ext cx="4809932" cy="507831"/>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且矩阵</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的秩为</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，于是有</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graphicFrame>
        <p:nvGraphicFramePr>
          <p:cNvPr id="14" name="对象 13"/>
          <p:cNvGraphicFramePr>
            <a:graphicFrameLocks noChangeAspect="1"/>
          </p:cNvGraphicFramePr>
          <p:nvPr>
            <p:extLst/>
          </p:nvPr>
        </p:nvGraphicFramePr>
        <p:xfrm>
          <a:off x="1334580" y="3511393"/>
          <a:ext cx="708660" cy="573677"/>
        </p:xfrm>
        <a:graphic>
          <a:graphicData uri="http://schemas.openxmlformats.org/presentationml/2006/ole">
            <mc:AlternateContent xmlns:mc="http://schemas.openxmlformats.org/markup-compatibility/2006">
              <mc:Choice xmlns:v="urn:schemas-microsoft-com:vml" Requires="v">
                <p:oleObj spid="_x0000_s482308" name="Equation" r:id="rId7" imgW="596900" imgH="482600" progId="Equation.DSMT4">
                  <p:embed/>
                </p:oleObj>
              </mc:Choice>
              <mc:Fallback>
                <p:oleObj name="Equation" r:id="rId7" imgW="596900" imgH="482600" progId="Equation.DSMT4">
                  <p:embed/>
                  <p:pic>
                    <p:nvPicPr>
                      <p:cNvPr id="14" name="对象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34580" y="3511393"/>
                        <a:ext cx="708660" cy="573677"/>
                      </a:xfrm>
                      <a:prstGeom prst="rect">
                        <a:avLst/>
                      </a:prstGeom>
                      <a:noFill/>
                    </p:spPr>
                  </p:pic>
                </p:oleObj>
              </mc:Fallback>
            </mc:AlternateContent>
          </a:graphicData>
        </a:graphic>
      </p:graphicFrame>
      <p:sp>
        <p:nvSpPr>
          <p:cNvPr id="15" name="Rectangle 8"/>
          <p:cNvSpPr>
            <a:spLocks noChangeArrowheads="1"/>
          </p:cNvSpPr>
          <p:nvPr/>
        </p:nvSpPr>
        <p:spPr bwMode="auto">
          <a:xfrm>
            <a:off x="3589021" y="391535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6" name="对象 15"/>
          <p:cNvGraphicFramePr>
            <a:graphicFrameLocks noChangeAspect="1"/>
          </p:cNvGraphicFramePr>
          <p:nvPr>
            <p:extLst/>
          </p:nvPr>
        </p:nvGraphicFramePr>
        <p:xfrm>
          <a:off x="2834677" y="3635828"/>
          <a:ext cx="556309" cy="312923"/>
        </p:xfrm>
        <a:graphic>
          <a:graphicData uri="http://schemas.openxmlformats.org/presentationml/2006/ole">
            <mc:AlternateContent xmlns:mc="http://schemas.openxmlformats.org/markup-compatibility/2006">
              <mc:Choice xmlns:v="urn:schemas-microsoft-com:vml" Requires="v">
                <p:oleObj spid="_x0000_s482309" name="Equation" r:id="rId9" imgW="457002" imgH="253890" progId="Equation.DSMT4">
                  <p:embed/>
                </p:oleObj>
              </mc:Choice>
              <mc:Fallback>
                <p:oleObj name="Equation" r:id="rId9" imgW="457002" imgH="253890" progId="Equation.DSMT4">
                  <p:embed/>
                  <p:pic>
                    <p:nvPicPr>
                      <p:cNvPr id="16" name="对象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34677" y="3635828"/>
                        <a:ext cx="556309" cy="312923"/>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2423160" y="4111570"/>
          <a:ext cx="2998971" cy="606796"/>
        </p:xfrm>
        <a:graphic>
          <a:graphicData uri="http://schemas.openxmlformats.org/presentationml/2006/ole">
            <mc:AlternateContent xmlns:mc="http://schemas.openxmlformats.org/markup-compatibility/2006">
              <mc:Choice xmlns:v="urn:schemas-microsoft-com:vml" Requires="v">
                <p:oleObj spid="_x0000_s482310" name="Equation" r:id="rId11" imgW="2451100" imgH="495300" progId="Equation.DSMT4">
                  <p:embed/>
                </p:oleObj>
              </mc:Choice>
              <mc:Fallback>
                <p:oleObj name="Equation" r:id="rId11" imgW="2451100" imgH="495300" progId="Equation.DSMT4">
                  <p:embed/>
                  <p:pic>
                    <p:nvPicPr>
                      <p:cNvPr id="18" name="对象 1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423160" y="4111570"/>
                        <a:ext cx="2998971" cy="606796"/>
                      </a:xfrm>
                      <a:prstGeom prst="rect">
                        <a:avLst/>
                      </a:prstGeom>
                      <a:noFill/>
                    </p:spPr>
                  </p:pic>
                </p:oleObj>
              </mc:Fallback>
            </mc:AlternateContent>
          </a:graphicData>
        </a:graphic>
      </p:graphicFrame>
      <p:sp>
        <p:nvSpPr>
          <p:cNvPr id="19" name="矩形 18"/>
          <p:cNvSpPr/>
          <p:nvPr/>
        </p:nvSpPr>
        <p:spPr>
          <a:xfrm>
            <a:off x="7225992" y="4155271"/>
            <a:ext cx="1055097"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a:t>
            </a:r>
            <a:r>
              <a:rPr kumimoji="0" lang="en-US"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7.14</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第六章 </a:t>
            </a: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Robust</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控制器设计及灵敏度分析基础</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2FDC993-FC05-4065-9CDA-B3EA5474EA10}"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581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556106753"/>
      </p:ext>
    </p:extLst>
  </p:cSld>
  <p:clrMapOvr>
    <a:masterClrMapping/>
  </p:clrMapOvr>
</p:sld>
</file>

<file path=ppt/slides/slide5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12081" y="1272604"/>
            <a:ext cx="3416320" cy="507831"/>
          </a:xfrm>
          <a:prstGeom prst="rect">
            <a:avLst/>
          </a:prstGeom>
        </p:spPr>
        <p:txBody>
          <a:bodyPr wrap="non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以上分析可归结为下面定理。</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5" name="矩形 4"/>
          <p:cNvSpPr/>
          <p:nvPr/>
        </p:nvSpPr>
        <p:spPr>
          <a:xfrm>
            <a:off x="168906" y="1662375"/>
            <a:ext cx="5437707" cy="507831"/>
          </a:xfrm>
          <a:prstGeom prst="rect">
            <a:avLst/>
          </a:prstGeom>
        </p:spPr>
        <p:txBody>
          <a:bodyPr wrap="non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定理</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7.1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式（</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7.8</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）所示增广系统能控的充要条件为</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6" name="矩形 5"/>
          <p:cNvSpPr/>
          <p:nvPr/>
        </p:nvSpPr>
        <p:spPr>
          <a:xfrm>
            <a:off x="473669" y="2042723"/>
            <a:ext cx="2840842" cy="507831"/>
          </a:xfrm>
          <a:prstGeom prst="rect">
            <a:avLst/>
          </a:prstGeom>
        </p:spPr>
        <p:txBody>
          <a:bodyPr wrap="non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1</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）原受控对象能控；</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7" name="矩形 6"/>
          <p:cNvSpPr/>
          <p:nvPr/>
        </p:nvSpPr>
        <p:spPr>
          <a:xfrm>
            <a:off x="496952" y="2432392"/>
            <a:ext cx="6969396" cy="507831"/>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2</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8" name="Rectangle 2"/>
          <p:cNvSpPr>
            <a:spLocks noChangeArrowheads="1"/>
          </p:cNvSpPr>
          <p:nvPr/>
        </p:nvSpPr>
        <p:spPr bwMode="auto">
          <a:xfrm>
            <a:off x="2782953" y="275678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9" name="对象 8"/>
          <p:cNvGraphicFramePr>
            <a:graphicFrameLocks noChangeAspect="1"/>
          </p:cNvGraphicFramePr>
          <p:nvPr>
            <p:extLst/>
          </p:nvPr>
        </p:nvGraphicFramePr>
        <p:xfrm>
          <a:off x="1365452" y="2488989"/>
          <a:ext cx="1417500" cy="459730"/>
        </p:xfrm>
        <a:graphic>
          <a:graphicData uri="http://schemas.openxmlformats.org/presentationml/2006/ole">
            <mc:AlternateContent xmlns:mc="http://schemas.openxmlformats.org/markup-compatibility/2006">
              <mc:Choice xmlns:v="urn:schemas-microsoft-com:vml" Requires="v">
                <p:oleObj spid="_x0000_s483330" name="Equation" r:id="rId3" imgW="1409700" imgH="457200" progId="Equation.DSMT4">
                  <p:embed/>
                </p:oleObj>
              </mc:Choice>
              <mc:Fallback>
                <p:oleObj name="Equation" r:id="rId3" imgW="1409700" imgH="457200" progId="Equation.DSMT4">
                  <p:embed/>
                  <p:pic>
                    <p:nvPicPr>
                      <p:cNvPr id="9" name="对象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65452" y="2488989"/>
                        <a:ext cx="1417500" cy="459730"/>
                      </a:xfrm>
                      <a:prstGeom prst="rect">
                        <a:avLst/>
                      </a:prstGeom>
                      <a:noFill/>
                    </p:spPr>
                  </p:pic>
                </p:oleObj>
              </mc:Fallback>
            </mc:AlternateContent>
          </a:graphicData>
        </a:graphic>
      </p:graphicFrame>
      <p:sp>
        <p:nvSpPr>
          <p:cNvPr id="10" name="Rectangle 4"/>
          <p:cNvSpPr>
            <a:spLocks noChangeArrowheads="1"/>
          </p:cNvSpPr>
          <p:nvPr/>
        </p:nvSpPr>
        <p:spPr bwMode="auto">
          <a:xfrm>
            <a:off x="4251961" y="281107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1" name="对象 10"/>
          <p:cNvGraphicFramePr>
            <a:graphicFrameLocks noChangeAspect="1"/>
          </p:cNvGraphicFramePr>
          <p:nvPr>
            <p:extLst/>
          </p:nvPr>
        </p:nvGraphicFramePr>
        <p:xfrm>
          <a:off x="2981389" y="2580809"/>
          <a:ext cx="536067" cy="268034"/>
        </p:xfrm>
        <a:graphic>
          <a:graphicData uri="http://schemas.openxmlformats.org/presentationml/2006/ole">
            <mc:AlternateContent xmlns:mc="http://schemas.openxmlformats.org/markup-compatibility/2006">
              <mc:Choice xmlns:v="urn:schemas-microsoft-com:vml" Requires="v">
                <p:oleObj spid="_x0000_s483331" name="Equation" r:id="rId5" imgW="380835" imgH="190417" progId="Equation.DSMT4">
                  <p:embed/>
                </p:oleObj>
              </mc:Choice>
              <mc:Fallback>
                <p:oleObj name="Equation" r:id="rId5" imgW="380835" imgH="190417" progId="Equation.DSMT4">
                  <p:embed/>
                  <p:pic>
                    <p:nvPicPr>
                      <p:cNvPr id="11" name="对象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81389" y="2580809"/>
                        <a:ext cx="536067" cy="268034"/>
                      </a:xfrm>
                      <a:prstGeom prst="rect">
                        <a:avLst/>
                      </a:prstGeom>
                      <a:noFill/>
                    </p:spPr>
                  </p:pic>
                </p:oleObj>
              </mc:Fallback>
            </mc:AlternateContent>
          </a:graphicData>
        </a:graphic>
      </p:graphicFrame>
      <p:sp>
        <p:nvSpPr>
          <p:cNvPr id="12" name="Rectangle 6"/>
          <p:cNvSpPr>
            <a:spLocks noChangeArrowheads="1"/>
          </p:cNvSpPr>
          <p:nvPr/>
        </p:nvSpPr>
        <p:spPr bwMode="auto">
          <a:xfrm>
            <a:off x="5074921" y="289119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3" name="对象 12"/>
          <p:cNvGraphicFramePr>
            <a:graphicFrameLocks noChangeAspect="1"/>
          </p:cNvGraphicFramePr>
          <p:nvPr>
            <p:extLst/>
          </p:nvPr>
        </p:nvGraphicFramePr>
        <p:xfrm>
          <a:off x="3651452" y="2572437"/>
          <a:ext cx="1058268" cy="313009"/>
        </p:xfrm>
        <a:graphic>
          <a:graphicData uri="http://schemas.openxmlformats.org/presentationml/2006/ole">
            <mc:AlternateContent xmlns:mc="http://schemas.openxmlformats.org/markup-compatibility/2006">
              <mc:Choice xmlns:v="urn:schemas-microsoft-com:vml" Requires="v">
                <p:oleObj spid="_x0000_s483332" name="Equation" r:id="rId7" imgW="672808" imgH="203112" progId="Equation.DSMT4">
                  <p:embed/>
                </p:oleObj>
              </mc:Choice>
              <mc:Fallback>
                <p:oleObj name="Equation" r:id="rId7" imgW="672808" imgH="203112" progId="Equation.DSMT4">
                  <p:embed/>
                  <p:pic>
                    <p:nvPicPr>
                      <p:cNvPr id="13" name="对象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651452" y="2572437"/>
                        <a:ext cx="1058268" cy="313009"/>
                      </a:xfrm>
                      <a:prstGeom prst="rect">
                        <a:avLst/>
                      </a:prstGeom>
                      <a:noFill/>
                    </p:spPr>
                  </p:pic>
                </p:oleObj>
              </mc:Fallback>
            </mc:AlternateContent>
          </a:graphicData>
        </a:graphic>
      </p:graphicFrame>
      <p:sp>
        <p:nvSpPr>
          <p:cNvPr id="14" name="Rectangle 8"/>
          <p:cNvSpPr>
            <a:spLocks noChangeArrowheads="1"/>
          </p:cNvSpPr>
          <p:nvPr/>
        </p:nvSpPr>
        <p:spPr bwMode="auto">
          <a:xfrm>
            <a:off x="6371359" y="292823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5" name="对象 14"/>
          <p:cNvGraphicFramePr>
            <a:graphicFrameLocks noChangeAspect="1"/>
          </p:cNvGraphicFramePr>
          <p:nvPr>
            <p:extLst/>
          </p:nvPr>
        </p:nvGraphicFramePr>
        <p:xfrm>
          <a:off x="4939682" y="2550777"/>
          <a:ext cx="1059247" cy="313298"/>
        </p:xfrm>
        <a:graphic>
          <a:graphicData uri="http://schemas.openxmlformats.org/presentationml/2006/ole">
            <mc:AlternateContent xmlns:mc="http://schemas.openxmlformats.org/markup-compatibility/2006">
              <mc:Choice xmlns:v="urn:schemas-microsoft-com:vml" Requires="v">
                <p:oleObj spid="_x0000_s483333" name="Equation" r:id="rId9" imgW="672808" imgH="203112" progId="Equation.DSMT4">
                  <p:embed/>
                </p:oleObj>
              </mc:Choice>
              <mc:Fallback>
                <p:oleObj name="Equation" r:id="rId9" imgW="672808" imgH="203112" progId="Equation.DSMT4">
                  <p:embed/>
                  <p:pic>
                    <p:nvPicPr>
                      <p:cNvPr id="15" name="对象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939682" y="2550777"/>
                        <a:ext cx="1059247" cy="313298"/>
                      </a:xfrm>
                      <a:prstGeom prst="rect">
                        <a:avLst/>
                      </a:prstGeom>
                      <a:noFill/>
                    </p:spPr>
                  </p:pic>
                </p:oleObj>
              </mc:Fallback>
            </mc:AlternateContent>
          </a:graphicData>
        </a:graphic>
      </p:graphicFrame>
      <p:sp>
        <p:nvSpPr>
          <p:cNvPr id="16" name="矩形 15"/>
          <p:cNvSpPr/>
          <p:nvPr/>
        </p:nvSpPr>
        <p:spPr>
          <a:xfrm>
            <a:off x="235164" y="2948719"/>
            <a:ext cx="7755508" cy="507831"/>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为实现闭环极点的任意配置，引入下列状态反馈以构成闭环控制</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17" name="Rectangle 10"/>
          <p:cNvSpPr>
            <a:spLocks noChangeArrowheads="1"/>
          </p:cNvSpPr>
          <p:nvPr/>
        </p:nvSpPr>
        <p:spPr bwMode="auto">
          <a:xfrm>
            <a:off x="2082865" y="443270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8" name="对象 17"/>
          <p:cNvGraphicFramePr>
            <a:graphicFrameLocks noChangeAspect="1"/>
          </p:cNvGraphicFramePr>
          <p:nvPr>
            <p:extLst/>
          </p:nvPr>
        </p:nvGraphicFramePr>
        <p:xfrm>
          <a:off x="2793361" y="3549585"/>
          <a:ext cx="2195742" cy="537733"/>
        </p:xfrm>
        <a:graphic>
          <a:graphicData uri="http://schemas.openxmlformats.org/presentationml/2006/ole">
            <mc:AlternateContent xmlns:mc="http://schemas.openxmlformats.org/markup-compatibility/2006">
              <mc:Choice xmlns:v="urn:schemas-microsoft-com:vml" Requires="v">
                <p:oleObj spid="_x0000_s483334" name="Equation" r:id="rId11" imgW="1866900" imgH="457200" progId="Equation.DSMT4">
                  <p:embed/>
                </p:oleObj>
              </mc:Choice>
              <mc:Fallback>
                <p:oleObj name="Equation" r:id="rId11" imgW="1866900" imgH="457200" progId="Equation.DSMT4">
                  <p:embed/>
                  <p:pic>
                    <p:nvPicPr>
                      <p:cNvPr id="18" name="对象 1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93361" y="3549585"/>
                        <a:ext cx="2195742" cy="537733"/>
                      </a:xfrm>
                      <a:prstGeom prst="rect">
                        <a:avLst/>
                      </a:prstGeom>
                      <a:noFill/>
                    </p:spPr>
                  </p:pic>
                </p:oleObj>
              </mc:Fallback>
            </mc:AlternateContent>
          </a:graphicData>
        </a:graphic>
      </p:graphicFrame>
      <p:sp>
        <p:nvSpPr>
          <p:cNvPr id="19" name="矩形 18"/>
          <p:cNvSpPr/>
          <p:nvPr/>
        </p:nvSpPr>
        <p:spPr>
          <a:xfrm>
            <a:off x="7214473" y="3656088"/>
            <a:ext cx="1055097"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a:t>
            </a:r>
            <a:r>
              <a:rPr kumimoji="0" lang="en-US"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7.15</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20" name="矩形 19"/>
          <p:cNvSpPr/>
          <p:nvPr/>
        </p:nvSpPr>
        <p:spPr>
          <a:xfrm>
            <a:off x="496952" y="4141567"/>
            <a:ext cx="7949817" cy="923330"/>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式中</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为</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矩阵，</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是</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矩阵。将式（</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7.15</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）代入式（</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7.8</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），可得闭环系统动态方程为</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21" name="Rectangle 17"/>
          <p:cNvSpPr>
            <a:spLocks noChangeArrowheads="1"/>
          </p:cNvSpPr>
          <p:nvPr/>
        </p:nvSpPr>
        <p:spPr bwMode="auto">
          <a:xfrm>
            <a:off x="1365453" y="455923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2" name="对象 21"/>
          <p:cNvGraphicFramePr>
            <a:graphicFrameLocks noChangeAspect="1"/>
          </p:cNvGraphicFramePr>
          <p:nvPr>
            <p:extLst/>
          </p:nvPr>
        </p:nvGraphicFramePr>
        <p:xfrm>
          <a:off x="1217445" y="4234519"/>
          <a:ext cx="296015" cy="355218"/>
        </p:xfrm>
        <a:graphic>
          <a:graphicData uri="http://schemas.openxmlformats.org/presentationml/2006/ole">
            <mc:AlternateContent xmlns:mc="http://schemas.openxmlformats.org/markup-compatibility/2006">
              <mc:Choice xmlns:v="urn:schemas-microsoft-com:vml" Requires="v">
                <p:oleObj spid="_x0000_s483335" name="Equation" r:id="rId13" imgW="190500" imgH="228600" progId="Equation.DSMT4">
                  <p:embed/>
                </p:oleObj>
              </mc:Choice>
              <mc:Fallback>
                <p:oleObj name="Equation" r:id="rId13" imgW="190500" imgH="228600" progId="Equation.DSMT4">
                  <p:embed/>
                  <p:pic>
                    <p:nvPicPr>
                      <p:cNvPr id="22" name="对象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217445" y="4234519"/>
                        <a:ext cx="296015" cy="355218"/>
                      </a:xfrm>
                      <a:prstGeom prst="rect">
                        <a:avLst/>
                      </a:prstGeom>
                      <a:noFill/>
                    </p:spPr>
                  </p:pic>
                </p:oleObj>
              </mc:Fallback>
            </mc:AlternateContent>
          </a:graphicData>
        </a:graphic>
      </p:graphicFrame>
      <p:sp>
        <p:nvSpPr>
          <p:cNvPr id="23" name="Rectangle 19"/>
          <p:cNvSpPr>
            <a:spLocks noChangeArrowheads="1"/>
          </p:cNvSpPr>
          <p:nvPr/>
        </p:nvSpPr>
        <p:spPr bwMode="auto">
          <a:xfrm>
            <a:off x="1911415" y="470819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4" name="对象 23"/>
          <p:cNvGraphicFramePr>
            <a:graphicFrameLocks noChangeAspect="1"/>
          </p:cNvGraphicFramePr>
          <p:nvPr>
            <p:extLst/>
          </p:nvPr>
        </p:nvGraphicFramePr>
        <p:xfrm>
          <a:off x="1699346" y="4259129"/>
          <a:ext cx="534606" cy="300716"/>
        </p:xfrm>
        <a:graphic>
          <a:graphicData uri="http://schemas.openxmlformats.org/presentationml/2006/ole">
            <mc:AlternateContent xmlns:mc="http://schemas.openxmlformats.org/markup-compatibility/2006">
              <mc:Choice xmlns:v="urn:schemas-microsoft-com:vml" Requires="v">
                <p:oleObj spid="_x0000_s483336" name="Equation" r:id="rId15" imgW="457002" imgH="253890" progId="Equation.DSMT4">
                  <p:embed/>
                </p:oleObj>
              </mc:Choice>
              <mc:Fallback>
                <p:oleObj name="Equation" r:id="rId15" imgW="457002" imgH="253890" progId="Equation.DSMT4">
                  <p:embed/>
                  <p:pic>
                    <p:nvPicPr>
                      <p:cNvPr id="24" name="对象 2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699346" y="4259129"/>
                        <a:ext cx="534606" cy="300716"/>
                      </a:xfrm>
                      <a:prstGeom prst="rect">
                        <a:avLst/>
                      </a:prstGeom>
                      <a:noFill/>
                    </p:spPr>
                  </p:pic>
                </p:oleObj>
              </mc:Fallback>
            </mc:AlternateContent>
          </a:graphicData>
        </a:graphic>
      </p:graphicFrame>
      <p:sp>
        <p:nvSpPr>
          <p:cNvPr id="25" name="Rectangle 21"/>
          <p:cNvSpPr>
            <a:spLocks noChangeArrowheads="1"/>
          </p:cNvSpPr>
          <p:nvPr/>
        </p:nvSpPr>
        <p:spPr bwMode="auto">
          <a:xfrm>
            <a:off x="3897631" y="469846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6" name="对象 25"/>
          <p:cNvGraphicFramePr>
            <a:graphicFrameLocks noChangeAspect="1"/>
          </p:cNvGraphicFramePr>
          <p:nvPr>
            <p:extLst/>
          </p:nvPr>
        </p:nvGraphicFramePr>
        <p:xfrm>
          <a:off x="2905248" y="4291207"/>
          <a:ext cx="240030" cy="274320"/>
        </p:xfrm>
        <a:graphic>
          <a:graphicData uri="http://schemas.openxmlformats.org/presentationml/2006/ole">
            <mc:AlternateContent xmlns:mc="http://schemas.openxmlformats.org/markup-compatibility/2006">
              <mc:Choice xmlns:v="urn:schemas-microsoft-com:vml" Requires="v">
                <p:oleObj spid="_x0000_s483337" name="Equation" r:id="rId17" imgW="203112" imgH="228501" progId="Equation.DSMT4">
                  <p:embed/>
                </p:oleObj>
              </mc:Choice>
              <mc:Fallback>
                <p:oleObj name="Equation" r:id="rId17" imgW="203112" imgH="228501" progId="Equation.DSMT4">
                  <p:embed/>
                  <p:pic>
                    <p:nvPicPr>
                      <p:cNvPr id="26" name="对象 2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905248" y="4291207"/>
                        <a:ext cx="240030" cy="274320"/>
                      </a:xfrm>
                      <a:prstGeom prst="rect">
                        <a:avLst/>
                      </a:prstGeom>
                      <a:noFill/>
                    </p:spPr>
                  </p:pic>
                </p:oleObj>
              </mc:Fallback>
            </mc:AlternateContent>
          </a:graphicData>
        </a:graphic>
      </p:graphicFrame>
      <p:sp>
        <p:nvSpPr>
          <p:cNvPr id="27" name="Rectangle 23"/>
          <p:cNvSpPr>
            <a:spLocks noChangeArrowheads="1"/>
          </p:cNvSpPr>
          <p:nvPr/>
        </p:nvSpPr>
        <p:spPr bwMode="auto">
          <a:xfrm>
            <a:off x="5552920" y="498147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8" name="对象 27"/>
          <p:cNvGraphicFramePr>
            <a:graphicFrameLocks noChangeAspect="1"/>
          </p:cNvGraphicFramePr>
          <p:nvPr>
            <p:extLst/>
          </p:nvPr>
        </p:nvGraphicFramePr>
        <p:xfrm>
          <a:off x="3485696" y="4263118"/>
          <a:ext cx="495955" cy="273281"/>
        </p:xfrm>
        <a:graphic>
          <a:graphicData uri="http://schemas.openxmlformats.org/presentationml/2006/ole">
            <mc:AlternateContent xmlns:mc="http://schemas.openxmlformats.org/markup-compatibility/2006">
              <mc:Choice xmlns:v="urn:schemas-microsoft-com:vml" Requires="v">
                <p:oleObj spid="_x0000_s483338" name="Equation" r:id="rId19" imgW="469696" imgH="253890" progId="Equation.DSMT4">
                  <p:embed/>
                </p:oleObj>
              </mc:Choice>
              <mc:Fallback>
                <p:oleObj name="Equation" r:id="rId19" imgW="469696" imgH="253890" progId="Equation.DSMT4">
                  <p:embed/>
                  <p:pic>
                    <p:nvPicPr>
                      <p:cNvPr id="28" name="对象 2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485696" y="4263118"/>
                        <a:ext cx="495955" cy="273281"/>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第六章 </a:t>
            </a: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Robust</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控制器设计及灵敏度分析基础</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2FDC993-FC05-4065-9CDA-B3EA5474EA10}"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582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577707479"/>
      </p:ext>
    </p:extLst>
  </p:cSld>
  <p:clrMapOvr>
    <a:masterClrMapping/>
  </p:clrMapOvr>
</p:sld>
</file>

<file path=ppt/slides/slide5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a:spLocks noChangeArrowheads="1"/>
          </p:cNvSpPr>
          <p:nvPr/>
        </p:nvSpPr>
        <p:spPr bwMode="auto">
          <a:xfrm>
            <a:off x="2446021" y="150742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5" name="对象 4"/>
          <p:cNvGraphicFramePr>
            <a:graphicFrameLocks noChangeAspect="1"/>
          </p:cNvGraphicFramePr>
          <p:nvPr>
            <p:extLst/>
          </p:nvPr>
        </p:nvGraphicFramePr>
        <p:xfrm>
          <a:off x="2138890" y="1227503"/>
          <a:ext cx="3505502" cy="1005840"/>
        </p:xfrm>
        <a:graphic>
          <a:graphicData uri="http://schemas.openxmlformats.org/presentationml/2006/ole">
            <mc:AlternateContent xmlns:mc="http://schemas.openxmlformats.org/markup-compatibility/2006">
              <mc:Choice xmlns:v="urn:schemas-microsoft-com:vml" Requires="v">
                <p:oleObj spid="_x0000_s484354" name="Equation" r:id="rId3" imgW="3352800" imgH="965200" progId="Equation.DSMT4">
                  <p:embed/>
                </p:oleObj>
              </mc:Choice>
              <mc:Fallback>
                <p:oleObj name="Equation" r:id="rId3" imgW="3352800" imgH="965200" progId="Equation.DSMT4">
                  <p:embed/>
                  <p:pic>
                    <p:nvPicPr>
                      <p:cNvPr id="5" name="对象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38890" y="1227503"/>
                        <a:ext cx="3505502" cy="1005840"/>
                      </a:xfrm>
                      <a:prstGeom prst="rect">
                        <a:avLst/>
                      </a:prstGeom>
                      <a:noFill/>
                    </p:spPr>
                  </p:pic>
                </p:oleObj>
              </mc:Fallback>
            </mc:AlternateContent>
          </a:graphicData>
        </a:graphic>
      </p:graphicFrame>
      <p:sp>
        <p:nvSpPr>
          <p:cNvPr id="6" name="矩形 5"/>
          <p:cNvSpPr/>
          <p:nvPr/>
        </p:nvSpPr>
        <p:spPr>
          <a:xfrm>
            <a:off x="6960870" y="1299671"/>
            <a:ext cx="1055097"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a:t>
            </a:r>
            <a:r>
              <a:rPr kumimoji="0" lang="en-US"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7.16</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9" name="矩形 8"/>
          <p:cNvSpPr/>
          <p:nvPr/>
        </p:nvSpPr>
        <p:spPr>
          <a:xfrm>
            <a:off x="348921" y="2222008"/>
            <a:ext cx="7800669" cy="507831"/>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式中</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7.17</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10" name="Rectangle 6"/>
          <p:cNvSpPr>
            <a:spLocks noChangeArrowheads="1"/>
          </p:cNvSpPr>
          <p:nvPr/>
        </p:nvSpPr>
        <p:spPr bwMode="auto">
          <a:xfrm>
            <a:off x="2823211" y="274941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1" name="对象 10"/>
          <p:cNvGraphicFramePr>
            <a:graphicFrameLocks noChangeAspect="1"/>
          </p:cNvGraphicFramePr>
          <p:nvPr>
            <p:extLst/>
          </p:nvPr>
        </p:nvGraphicFramePr>
        <p:xfrm>
          <a:off x="1120140" y="2236015"/>
          <a:ext cx="1535387" cy="511796"/>
        </p:xfrm>
        <a:graphic>
          <a:graphicData uri="http://schemas.openxmlformats.org/presentationml/2006/ole">
            <mc:AlternateContent xmlns:mc="http://schemas.openxmlformats.org/markup-compatibility/2006">
              <mc:Choice xmlns:v="urn:schemas-microsoft-com:vml" Requires="v">
                <p:oleObj spid="_x0000_s484355" name="Equation" r:id="rId5" imgW="1371600" imgH="457200" progId="Equation.DSMT4">
                  <p:embed/>
                </p:oleObj>
              </mc:Choice>
              <mc:Fallback>
                <p:oleObj name="Equation" r:id="rId5" imgW="1371600" imgH="457200" progId="Equation.DSMT4">
                  <p:embed/>
                  <p:pic>
                    <p:nvPicPr>
                      <p:cNvPr id="11" name="对象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120140" y="2236015"/>
                        <a:ext cx="1535387" cy="511796"/>
                      </a:xfrm>
                      <a:prstGeom prst="rect">
                        <a:avLst/>
                      </a:prstGeom>
                      <a:noFill/>
                    </p:spPr>
                  </p:pic>
                </p:oleObj>
              </mc:Fallback>
            </mc:AlternateContent>
          </a:graphicData>
        </a:graphic>
      </p:graphicFrame>
      <p:sp>
        <p:nvSpPr>
          <p:cNvPr id="12" name="Rectangle 8"/>
          <p:cNvSpPr>
            <a:spLocks noChangeArrowheads="1"/>
          </p:cNvSpPr>
          <p:nvPr/>
        </p:nvSpPr>
        <p:spPr bwMode="auto">
          <a:xfrm>
            <a:off x="4766311" y="282442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3" name="对象 12"/>
          <p:cNvGraphicFramePr>
            <a:graphicFrameLocks noChangeAspect="1"/>
          </p:cNvGraphicFramePr>
          <p:nvPr>
            <p:extLst/>
          </p:nvPr>
        </p:nvGraphicFramePr>
        <p:xfrm>
          <a:off x="3074350" y="2334490"/>
          <a:ext cx="947900" cy="319916"/>
        </p:xfrm>
        <a:graphic>
          <a:graphicData uri="http://schemas.openxmlformats.org/presentationml/2006/ole">
            <mc:AlternateContent xmlns:mc="http://schemas.openxmlformats.org/markup-compatibility/2006">
              <mc:Choice xmlns:v="urn:schemas-microsoft-com:vml" Requires="v">
                <p:oleObj spid="_x0000_s484356" name="Equation" r:id="rId7" imgW="761669" imgH="253890" progId="Equation.DSMT4">
                  <p:embed/>
                </p:oleObj>
              </mc:Choice>
              <mc:Fallback>
                <p:oleObj name="Equation" r:id="rId7" imgW="761669" imgH="253890" progId="Equation.DSMT4">
                  <p:embed/>
                  <p:pic>
                    <p:nvPicPr>
                      <p:cNvPr id="13" name="对象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074350" y="2334490"/>
                        <a:ext cx="947900" cy="319916"/>
                      </a:xfrm>
                      <a:prstGeom prst="rect">
                        <a:avLst/>
                      </a:prstGeom>
                      <a:noFill/>
                    </p:spPr>
                  </p:pic>
                </p:oleObj>
              </mc:Fallback>
            </mc:AlternateContent>
          </a:graphicData>
        </a:graphic>
      </p:graphicFrame>
      <p:sp>
        <p:nvSpPr>
          <p:cNvPr id="14" name="矩形 13"/>
          <p:cNvSpPr/>
          <p:nvPr/>
        </p:nvSpPr>
        <p:spPr>
          <a:xfrm>
            <a:off x="348921" y="2950072"/>
            <a:ext cx="8235009" cy="923330"/>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闭环系统结构图见图</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7.1</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。令闭环系统特征多项式</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与期望的特征多项式</a:t>
            </a:r>
            <a:endPar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相等，即</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15" name="Rectangle 10"/>
          <p:cNvSpPr>
            <a:spLocks noChangeArrowheads="1"/>
          </p:cNvSpPr>
          <p:nvPr/>
        </p:nvSpPr>
        <p:spPr bwMode="auto">
          <a:xfrm>
            <a:off x="3244692" y="379853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6" name="对象 15"/>
          <p:cNvGraphicFramePr>
            <a:graphicFrameLocks noChangeAspect="1"/>
          </p:cNvGraphicFramePr>
          <p:nvPr>
            <p:extLst/>
          </p:nvPr>
        </p:nvGraphicFramePr>
        <p:xfrm>
          <a:off x="5572611" y="3069079"/>
          <a:ext cx="926059" cy="294160"/>
        </p:xfrm>
        <a:graphic>
          <a:graphicData uri="http://schemas.openxmlformats.org/presentationml/2006/ole">
            <mc:AlternateContent xmlns:mc="http://schemas.openxmlformats.org/markup-compatibility/2006">
              <mc:Choice xmlns:v="urn:schemas-microsoft-com:vml" Requires="v">
                <p:oleObj spid="_x0000_s484357" name="Equation" r:id="rId9" imgW="812447" imgH="253890" progId="Equation.DSMT4">
                  <p:embed/>
                </p:oleObj>
              </mc:Choice>
              <mc:Fallback>
                <p:oleObj name="Equation" r:id="rId9" imgW="812447" imgH="253890" progId="Equation.DSMT4">
                  <p:embed/>
                  <p:pic>
                    <p:nvPicPr>
                      <p:cNvPr id="16" name="对象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572611" y="3069079"/>
                        <a:ext cx="926059" cy="294160"/>
                      </a:xfrm>
                      <a:prstGeom prst="rect">
                        <a:avLst/>
                      </a:prstGeom>
                      <a:noFill/>
                    </p:spPr>
                  </p:pic>
                </p:oleObj>
              </mc:Fallback>
            </mc:AlternateContent>
          </a:graphicData>
        </a:graphic>
      </p:graphicFrame>
      <p:sp>
        <p:nvSpPr>
          <p:cNvPr id="17" name="Rectangle 12"/>
          <p:cNvSpPr>
            <a:spLocks noChangeArrowheads="1"/>
          </p:cNvSpPr>
          <p:nvPr/>
        </p:nvSpPr>
        <p:spPr bwMode="auto">
          <a:xfrm>
            <a:off x="6330792" y="39335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8" name="对象 17"/>
          <p:cNvGraphicFramePr>
            <a:graphicFrameLocks noChangeAspect="1"/>
          </p:cNvGraphicFramePr>
          <p:nvPr>
            <p:extLst/>
          </p:nvPr>
        </p:nvGraphicFramePr>
        <p:xfrm>
          <a:off x="348922" y="3497841"/>
          <a:ext cx="522824" cy="300346"/>
        </p:xfrm>
        <a:graphic>
          <a:graphicData uri="http://schemas.openxmlformats.org/presentationml/2006/ole">
            <mc:AlternateContent xmlns:mc="http://schemas.openxmlformats.org/markup-compatibility/2006">
              <mc:Choice xmlns:v="urn:schemas-microsoft-com:vml" Requires="v">
                <p:oleObj spid="_x0000_s484358" name="Equation" r:id="rId11" imgW="444114" imgH="253780" progId="Equation.DSMT4">
                  <p:embed/>
                </p:oleObj>
              </mc:Choice>
              <mc:Fallback>
                <p:oleObj name="Equation" r:id="rId11" imgW="444114" imgH="253780" progId="Equation.DSMT4">
                  <p:embed/>
                  <p:pic>
                    <p:nvPicPr>
                      <p:cNvPr id="18" name="对象 1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48922" y="3497841"/>
                        <a:ext cx="522824" cy="300346"/>
                      </a:xfrm>
                      <a:prstGeom prst="rect">
                        <a:avLst/>
                      </a:prstGeom>
                      <a:noFill/>
                    </p:spPr>
                  </p:pic>
                </p:oleObj>
              </mc:Fallback>
            </mc:AlternateContent>
          </a:graphicData>
        </a:graphic>
      </p:graphicFrame>
      <p:sp>
        <p:nvSpPr>
          <p:cNvPr id="19" name="Rectangle 14"/>
          <p:cNvSpPr>
            <a:spLocks noChangeArrowheads="1"/>
          </p:cNvSpPr>
          <p:nvPr/>
        </p:nvSpPr>
        <p:spPr bwMode="auto">
          <a:xfrm>
            <a:off x="2960371" y="477264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0" name="对象 19"/>
          <p:cNvGraphicFramePr>
            <a:graphicFrameLocks noChangeAspect="1"/>
          </p:cNvGraphicFramePr>
          <p:nvPr>
            <p:extLst/>
          </p:nvPr>
        </p:nvGraphicFramePr>
        <p:xfrm>
          <a:off x="2823210" y="3773698"/>
          <a:ext cx="1860241" cy="356216"/>
        </p:xfrm>
        <a:graphic>
          <a:graphicData uri="http://schemas.openxmlformats.org/presentationml/2006/ole">
            <mc:AlternateContent xmlns:mc="http://schemas.openxmlformats.org/markup-compatibility/2006">
              <mc:Choice xmlns:v="urn:schemas-microsoft-com:vml" Requires="v">
                <p:oleObj spid="_x0000_s484359" name="Equation" r:id="rId13" imgW="1345616" imgH="253890" progId="Equation.DSMT4">
                  <p:embed/>
                </p:oleObj>
              </mc:Choice>
              <mc:Fallback>
                <p:oleObj name="Equation" r:id="rId13" imgW="1345616" imgH="253890" progId="Equation.DSMT4">
                  <p:embed/>
                  <p:pic>
                    <p:nvPicPr>
                      <p:cNvPr id="20" name="对象 1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823210" y="3773698"/>
                        <a:ext cx="1860241" cy="356216"/>
                      </a:xfrm>
                      <a:prstGeom prst="rect">
                        <a:avLst/>
                      </a:prstGeom>
                      <a:noFill/>
                    </p:spPr>
                  </p:pic>
                </p:oleObj>
              </mc:Fallback>
            </mc:AlternateContent>
          </a:graphicData>
        </a:graphic>
      </p:graphicFrame>
      <p:sp>
        <p:nvSpPr>
          <p:cNvPr id="21" name="矩形 20"/>
          <p:cNvSpPr/>
          <p:nvPr/>
        </p:nvSpPr>
        <p:spPr>
          <a:xfrm>
            <a:off x="6706354" y="3608888"/>
            <a:ext cx="1285929" cy="507831"/>
          </a:xfrm>
          <a:prstGeom prst="rect">
            <a:avLst/>
          </a:prstGeom>
        </p:spPr>
        <p:txBody>
          <a:bodyPr wrap="non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7.18</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22" name="矩形 21"/>
          <p:cNvSpPr/>
          <p:nvPr/>
        </p:nvSpPr>
        <p:spPr>
          <a:xfrm>
            <a:off x="419879" y="4023185"/>
            <a:ext cx="5694828" cy="507831"/>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可确定</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矩阵诸元。至此设计便告完成。</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23" name="Rectangle 16"/>
          <p:cNvSpPr>
            <a:spLocks noChangeArrowheads="1"/>
          </p:cNvSpPr>
          <p:nvPr/>
        </p:nvSpPr>
        <p:spPr bwMode="auto">
          <a:xfrm>
            <a:off x="1301882" y="537398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4" name="对象 23"/>
          <p:cNvGraphicFramePr>
            <a:graphicFrameLocks noChangeAspect="1"/>
          </p:cNvGraphicFramePr>
          <p:nvPr>
            <p:extLst/>
          </p:nvPr>
        </p:nvGraphicFramePr>
        <p:xfrm>
          <a:off x="1427353" y="4147863"/>
          <a:ext cx="286889" cy="344267"/>
        </p:xfrm>
        <a:graphic>
          <a:graphicData uri="http://schemas.openxmlformats.org/presentationml/2006/ole">
            <mc:AlternateContent xmlns:mc="http://schemas.openxmlformats.org/markup-compatibility/2006">
              <mc:Choice xmlns:v="urn:schemas-microsoft-com:vml" Requires="v">
                <p:oleObj spid="_x0000_s484360" name="Equation" r:id="rId15" imgW="190500" imgH="228600" progId="Equation.DSMT4">
                  <p:embed/>
                </p:oleObj>
              </mc:Choice>
              <mc:Fallback>
                <p:oleObj name="Equation" r:id="rId15" imgW="190500" imgH="228600" progId="Equation.DSMT4">
                  <p:embed/>
                  <p:pic>
                    <p:nvPicPr>
                      <p:cNvPr id="24" name="对象 2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427353" y="4147863"/>
                        <a:ext cx="286889" cy="344267"/>
                      </a:xfrm>
                      <a:prstGeom prst="rect">
                        <a:avLst/>
                      </a:prstGeom>
                      <a:noFill/>
                    </p:spPr>
                  </p:pic>
                </p:oleObj>
              </mc:Fallback>
            </mc:AlternateContent>
          </a:graphicData>
        </a:graphic>
      </p:graphicFrame>
      <p:sp>
        <p:nvSpPr>
          <p:cNvPr id="25" name="Rectangle 18"/>
          <p:cNvSpPr>
            <a:spLocks noChangeArrowheads="1"/>
          </p:cNvSpPr>
          <p:nvPr/>
        </p:nvSpPr>
        <p:spPr bwMode="auto">
          <a:xfrm>
            <a:off x="2290954" y="558341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6" name="对象 25"/>
          <p:cNvGraphicFramePr>
            <a:graphicFrameLocks noChangeAspect="1"/>
          </p:cNvGraphicFramePr>
          <p:nvPr>
            <p:extLst/>
          </p:nvPr>
        </p:nvGraphicFramePr>
        <p:xfrm>
          <a:off x="1856798" y="4147864"/>
          <a:ext cx="304694" cy="348221"/>
        </p:xfrm>
        <a:graphic>
          <a:graphicData uri="http://schemas.openxmlformats.org/presentationml/2006/ole">
            <mc:AlternateContent xmlns:mc="http://schemas.openxmlformats.org/markup-compatibility/2006">
              <mc:Choice xmlns:v="urn:schemas-microsoft-com:vml" Requires="v">
                <p:oleObj spid="_x0000_s484361" name="Equation" r:id="rId17" imgW="203112" imgH="228501" progId="Equation.DSMT4">
                  <p:embed/>
                </p:oleObj>
              </mc:Choice>
              <mc:Fallback>
                <p:oleObj name="Equation" r:id="rId17" imgW="203112" imgH="228501" progId="Equation.DSMT4">
                  <p:embed/>
                  <p:pic>
                    <p:nvPicPr>
                      <p:cNvPr id="26" name="对象 2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856798" y="4147864"/>
                        <a:ext cx="304694" cy="348221"/>
                      </a:xfrm>
                      <a:prstGeom prst="rect">
                        <a:avLst/>
                      </a:prstGeom>
                      <a:noFill/>
                    </p:spPr>
                  </p:pic>
                </p:oleObj>
              </mc:Fallback>
            </mc:AlternateContent>
          </a:graphicData>
        </a:graphic>
      </p:graphicFrame>
      <p:pic>
        <p:nvPicPr>
          <p:cNvPr id="27" name="图片 26"/>
          <p:cNvPicPr/>
          <p:nvPr/>
        </p:nvPicPr>
        <p:blipFill>
          <a:blip r:embed="rId19"/>
          <a:stretch>
            <a:fillRect/>
          </a:stretch>
        </p:blipFill>
        <p:spPr>
          <a:xfrm>
            <a:off x="2644769" y="4546667"/>
            <a:ext cx="3643313" cy="1364456"/>
          </a:xfrm>
          <a:prstGeom prst="rect">
            <a:avLst/>
          </a:prstGeom>
        </p:spPr>
      </p:pic>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第六章 </a:t>
            </a: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Robust</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控制器设计及灵敏度分析基础</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2FDC993-FC05-4065-9CDA-B3EA5474EA10}"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583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2702373177"/>
      </p:ext>
    </p:extLst>
  </p:cSld>
  <p:clrMapOvr>
    <a:masterClrMapping/>
  </p:clrMapOvr>
</p:sld>
</file>

<file path=ppt/slides/slide5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742950" y="1349599"/>
            <a:ext cx="7372350" cy="1338828"/>
          </a:xfrm>
          <a:prstGeom prst="rect">
            <a:avLst/>
          </a:prstGeom>
        </p:spPr>
        <p:txBody>
          <a:bodyPr wrap="square">
            <a:spAutoFit/>
          </a:bodyPr>
          <a:lstStyle/>
          <a:p>
            <a:pPr marL="0" marR="0" lvl="0" indent="229553" algn="just" defTabSz="914400" rtl="0" eaLnBrk="1" fontAlgn="auto" latinLnBrk="0" hangingPunct="1">
              <a:lnSpc>
                <a:spcPct val="15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定理</a:t>
            </a:r>
            <a:r>
              <a:rPr kumimoji="0" lang="en-US" altLang="zh-CN" sz="1800" b="1"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7.2</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式（</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7.1</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）所示受控对象，对于满足式（</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7.21</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）所示的参考和扰动输入，存在线性定常鲁棒控制器，使闭环系统稳定且具有无静差跟踪特性的充要条件是：</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5" name="矩形 4"/>
          <p:cNvSpPr/>
          <p:nvPr/>
        </p:nvSpPr>
        <p:spPr>
          <a:xfrm>
            <a:off x="574966" y="2688070"/>
            <a:ext cx="3533340" cy="507831"/>
          </a:xfrm>
          <a:prstGeom prst="rect">
            <a:avLst/>
          </a:prstGeom>
        </p:spPr>
        <p:txBody>
          <a:bodyPr wrap="non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1</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）受控对象能控、能观测；</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6" name="矩形 5"/>
          <p:cNvSpPr/>
          <p:nvPr/>
        </p:nvSpPr>
        <p:spPr>
          <a:xfrm>
            <a:off x="598250" y="3148127"/>
            <a:ext cx="3892494" cy="507831"/>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2</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7" name="Rectangle 2"/>
          <p:cNvSpPr>
            <a:spLocks noChangeArrowheads="1"/>
          </p:cNvSpPr>
          <p:nvPr/>
        </p:nvSpPr>
        <p:spPr bwMode="auto">
          <a:xfrm>
            <a:off x="2014738" y="295147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8" name="对象 7"/>
          <p:cNvGraphicFramePr>
            <a:graphicFrameLocks noChangeAspect="1"/>
          </p:cNvGraphicFramePr>
          <p:nvPr>
            <p:extLst/>
          </p:nvPr>
        </p:nvGraphicFramePr>
        <p:xfrm>
          <a:off x="1420987" y="3258008"/>
          <a:ext cx="2636646" cy="302566"/>
        </p:xfrm>
        <a:graphic>
          <a:graphicData uri="http://schemas.openxmlformats.org/presentationml/2006/ole">
            <mc:AlternateContent xmlns:mc="http://schemas.openxmlformats.org/markup-compatibility/2006">
              <mc:Choice xmlns:v="urn:schemas-microsoft-com:vml" Requires="v">
                <p:oleObj spid="_x0000_s485378" name="Equation" r:id="rId3" imgW="1739900" imgH="203200" progId="Equation.DSMT4">
                  <p:embed/>
                </p:oleObj>
              </mc:Choice>
              <mc:Fallback>
                <p:oleObj name="Equation" r:id="rId3" imgW="1739900" imgH="203200" progId="Equation.DSMT4">
                  <p:embed/>
                  <p:pic>
                    <p:nvPicPr>
                      <p:cNvPr id="8" name="对象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20987" y="3258008"/>
                        <a:ext cx="2636646" cy="302566"/>
                      </a:xfrm>
                      <a:prstGeom prst="rect">
                        <a:avLst/>
                      </a:prstGeom>
                      <a:noFill/>
                    </p:spPr>
                  </p:pic>
                </p:oleObj>
              </mc:Fallback>
            </mc:AlternateContent>
          </a:graphicData>
        </a:graphic>
      </p:graphicFrame>
      <p:sp>
        <p:nvSpPr>
          <p:cNvPr id="9" name="矩形 8"/>
          <p:cNvSpPr/>
          <p:nvPr/>
        </p:nvSpPr>
        <p:spPr>
          <a:xfrm>
            <a:off x="598249" y="3641059"/>
            <a:ext cx="4851980" cy="507831"/>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3</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10" name="Rectangle 4"/>
          <p:cNvSpPr>
            <a:spLocks noChangeArrowheads="1"/>
          </p:cNvSpPr>
          <p:nvPr/>
        </p:nvSpPr>
        <p:spPr bwMode="auto">
          <a:xfrm>
            <a:off x="2157015" y="336682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1" name="对象 10"/>
          <p:cNvGraphicFramePr>
            <a:graphicFrameLocks noChangeAspect="1"/>
          </p:cNvGraphicFramePr>
          <p:nvPr>
            <p:extLst/>
          </p:nvPr>
        </p:nvGraphicFramePr>
        <p:xfrm>
          <a:off x="1420987" y="3765211"/>
          <a:ext cx="2085516" cy="368780"/>
        </p:xfrm>
        <a:graphic>
          <a:graphicData uri="http://schemas.openxmlformats.org/presentationml/2006/ole">
            <mc:AlternateContent xmlns:mc="http://schemas.openxmlformats.org/markup-compatibility/2006">
              <mc:Choice xmlns:v="urn:schemas-microsoft-com:vml" Requires="v">
                <p:oleObj spid="_x0000_s485379" name="Equation" r:id="rId5" imgW="1562100" imgH="279400" progId="Equation.DSMT4">
                  <p:embed/>
                </p:oleObj>
              </mc:Choice>
              <mc:Fallback>
                <p:oleObj name="Equation" r:id="rId5" imgW="1562100" imgH="279400" progId="Equation.DSMT4">
                  <p:embed/>
                  <p:pic>
                    <p:nvPicPr>
                      <p:cNvPr id="11" name="对象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20987" y="3765211"/>
                        <a:ext cx="2085516" cy="368780"/>
                      </a:xfrm>
                      <a:prstGeom prst="rect">
                        <a:avLst/>
                      </a:prstGeom>
                      <a:noFill/>
                    </p:spPr>
                  </p:pic>
                </p:oleObj>
              </mc:Fallback>
            </mc:AlternateContent>
          </a:graphicData>
        </a:graphic>
      </p:graphicFrame>
      <p:sp>
        <p:nvSpPr>
          <p:cNvPr id="12" name="矩形 11"/>
          <p:cNvSpPr/>
          <p:nvPr/>
        </p:nvSpPr>
        <p:spPr>
          <a:xfrm>
            <a:off x="598249" y="4200150"/>
            <a:ext cx="3907805" cy="507831"/>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en-US" sz="1800" b="0"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Times New Roman" panose="02020603050405020304" pitchFamily="18" charset="0"/>
              </a:rPr>
              <a:t>4</a:t>
            </a:r>
            <a:r>
              <a:rPr kumimoji="0" lang="zh-CN" altLang="en-US" sz="1800" b="0"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13" name="Rectangle 6"/>
          <p:cNvSpPr>
            <a:spLocks noChangeArrowheads="1"/>
          </p:cNvSpPr>
          <p:nvPr/>
        </p:nvSpPr>
        <p:spPr bwMode="auto">
          <a:xfrm>
            <a:off x="2014738" y="408651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4" name="对象 13"/>
          <p:cNvGraphicFramePr>
            <a:graphicFrameLocks noChangeAspect="1"/>
          </p:cNvGraphicFramePr>
          <p:nvPr>
            <p:extLst/>
          </p:nvPr>
        </p:nvGraphicFramePr>
        <p:xfrm>
          <a:off x="1420987" y="4204415"/>
          <a:ext cx="1694455" cy="492932"/>
        </p:xfrm>
        <a:graphic>
          <a:graphicData uri="http://schemas.openxmlformats.org/presentationml/2006/ole">
            <mc:AlternateContent xmlns:mc="http://schemas.openxmlformats.org/markup-compatibility/2006">
              <mc:Choice xmlns:v="urn:schemas-microsoft-com:vml" Requires="v">
                <p:oleObj spid="_x0000_s485380" name="Equation" r:id="rId7" imgW="1574800" imgH="457200" progId="Equation.DSMT4">
                  <p:embed/>
                </p:oleObj>
              </mc:Choice>
              <mc:Fallback>
                <p:oleObj name="Equation" r:id="rId7" imgW="1574800" imgH="457200" progId="Equation.DSMT4">
                  <p:embed/>
                  <p:pic>
                    <p:nvPicPr>
                      <p:cNvPr id="14" name="对象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20987" y="4204415"/>
                        <a:ext cx="1694455" cy="492932"/>
                      </a:xfrm>
                      <a:prstGeom prst="rect">
                        <a:avLst/>
                      </a:prstGeom>
                      <a:noFill/>
                    </p:spPr>
                  </p:pic>
                </p:oleObj>
              </mc:Fallback>
            </mc:AlternateContent>
          </a:graphicData>
        </a:graphic>
      </p:graphicFrame>
      <p:sp>
        <p:nvSpPr>
          <p:cNvPr id="15" name="Rectangle 8"/>
          <p:cNvSpPr>
            <a:spLocks noChangeArrowheads="1"/>
          </p:cNvSpPr>
          <p:nvPr/>
        </p:nvSpPr>
        <p:spPr bwMode="auto">
          <a:xfrm>
            <a:off x="3499125" y="408651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6" name="对象 15"/>
          <p:cNvGraphicFramePr>
            <a:graphicFrameLocks noChangeAspect="1"/>
          </p:cNvGraphicFramePr>
          <p:nvPr>
            <p:extLst/>
          </p:nvPr>
        </p:nvGraphicFramePr>
        <p:xfrm>
          <a:off x="3379670" y="4280257"/>
          <a:ext cx="677963" cy="332063"/>
        </p:xfrm>
        <a:graphic>
          <a:graphicData uri="http://schemas.openxmlformats.org/presentationml/2006/ole">
            <mc:AlternateContent xmlns:mc="http://schemas.openxmlformats.org/markup-compatibility/2006">
              <mc:Choice xmlns:v="urn:schemas-microsoft-com:vml" Requires="v">
                <p:oleObj spid="_x0000_s485381" name="Equation" r:id="rId9" imgW="469900" imgH="228600" progId="Equation.DSMT4">
                  <p:embed/>
                </p:oleObj>
              </mc:Choice>
              <mc:Fallback>
                <p:oleObj name="Equation" r:id="rId9" imgW="469900" imgH="228600" progId="Equation.DSMT4">
                  <p:embed/>
                  <p:pic>
                    <p:nvPicPr>
                      <p:cNvPr id="16" name="对象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379670" y="4280257"/>
                        <a:ext cx="677963" cy="332063"/>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第六章 </a:t>
            </a: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Robust</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控制器设计及灵敏度分析基础</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2FDC993-FC05-4065-9CDA-B3EA5474EA10}"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584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581980435"/>
      </p:ext>
    </p:extLst>
  </p:cSld>
  <p:clrMapOvr>
    <a:masterClrMapping/>
  </p:clrMapOvr>
</p:sld>
</file>

<file path=ppt/slides/slide5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62838" y="1101154"/>
            <a:ext cx="4743606" cy="646331"/>
          </a:xfrm>
          <a:prstGeom prst="rect">
            <a:avLst/>
          </a:prstGeom>
        </p:spPr>
        <p:txBody>
          <a:bodyPr wrap="non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en-US" altLang="zh-CN" sz="2400" b="0"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Times New Roman" panose="02020603050405020304" pitchFamily="18" charset="0"/>
              </a:rPr>
              <a:t>6.2 </a:t>
            </a:r>
            <a:r>
              <a:rPr kumimoji="0" lang="zh-CN" altLang="zh-CN" sz="2400" b="1"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线性系统的灵敏度与稳健性</a:t>
            </a:r>
            <a:endPar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5" name="矩形 4"/>
          <p:cNvSpPr/>
          <p:nvPr/>
        </p:nvSpPr>
        <p:spPr>
          <a:xfrm>
            <a:off x="832390" y="1953191"/>
            <a:ext cx="1864613"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系统参数的分类</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 </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6" name="矩形 5"/>
          <p:cNvSpPr/>
          <p:nvPr/>
        </p:nvSpPr>
        <p:spPr>
          <a:xfrm>
            <a:off x="832390" y="2405368"/>
            <a:ext cx="7991570" cy="1338828"/>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为了便于研究，系统灵敏度理论中把系统由于前述原因造成的结构变异与参数摄动都归结为参数摄动来研究。</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1953</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年，</a:t>
            </a:r>
            <a:r>
              <a:rPr kumimoji="0" lang="en-US" altLang="zh-CN" sz="1800" b="0" i="0" u="none" strike="noStrike" kern="100" cap="none" spc="0" normalizeH="0" baseline="0" noProof="0" dirty="0" err="1">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K.S.Miller</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和</a:t>
            </a:r>
            <a:r>
              <a:rPr kumimoji="0" lang="en-US" altLang="zh-CN" sz="1800" b="0" i="0" u="none" strike="noStrike" kern="100" cap="none" spc="0" normalizeH="0" baseline="0" noProof="0" dirty="0" err="1">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F.J.Murray</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对连续系统的参数提出了一下分类法。</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7" name="矩形 6"/>
          <p:cNvSpPr/>
          <p:nvPr/>
        </p:nvSpPr>
        <p:spPr>
          <a:xfrm>
            <a:off x="617220" y="3827041"/>
            <a:ext cx="7075170" cy="507831"/>
          </a:xfrm>
          <a:prstGeom prst="rect">
            <a:avLst/>
          </a:prstGeom>
        </p:spPr>
        <p:txBody>
          <a:bodyPr wrap="square">
            <a:spAutoFit/>
          </a:bodyPr>
          <a:lstStyle/>
          <a:p>
            <a:pPr marL="0" marR="0" lvl="0" indent="229553" algn="just" defTabSz="914400" rtl="0" eaLnBrk="1" fontAlgn="auto" latinLnBrk="0" hangingPunct="1">
              <a:lnSpc>
                <a:spcPct val="15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参数</a:t>
            </a:r>
            <a:r>
              <a:rPr kumimoji="0" lang="en-US" altLang="zh-CN" sz="1800" b="1"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对导致系统微分方程系数发生变化的一类参数称为</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参数。</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graphicFrame>
        <p:nvGraphicFramePr>
          <p:cNvPr id="9" name="对象 8"/>
          <p:cNvGraphicFramePr>
            <a:graphicFrameLocks noChangeAspect="1"/>
          </p:cNvGraphicFramePr>
          <p:nvPr>
            <p:extLst/>
          </p:nvPr>
        </p:nvGraphicFramePr>
        <p:xfrm>
          <a:off x="712375" y="3956900"/>
          <a:ext cx="240030" cy="225029"/>
        </p:xfrm>
        <a:graphic>
          <a:graphicData uri="http://schemas.openxmlformats.org/presentationml/2006/ole">
            <mc:AlternateContent xmlns:mc="http://schemas.openxmlformats.org/markup-compatibility/2006">
              <mc:Choice xmlns:v="urn:schemas-microsoft-com:vml" Requires="v">
                <p:oleObj spid="_x0000_s486402" name="Equation" r:id="rId3" imgW="152334" imgH="139639" progId="Equation.DSMT4">
                  <p:embed/>
                </p:oleObj>
              </mc:Choice>
              <mc:Fallback>
                <p:oleObj name="Equation" r:id="rId3" imgW="152334" imgH="139639" progId="Equation.DSMT4">
                  <p:embed/>
                  <p:pic>
                    <p:nvPicPr>
                      <p:cNvPr id="9" name="对象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2375" y="3956900"/>
                        <a:ext cx="240030" cy="225029"/>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6484525" y="3956900"/>
          <a:ext cx="240030" cy="225029"/>
        </p:xfrm>
        <a:graphic>
          <a:graphicData uri="http://schemas.openxmlformats.org/presentationml/2006/ole">
            <mc:AlternateContent xmlns:mc="http://schemas.openxmlformats.org/markup-compatibility/2006">
              <mc:Choice xmlns:v="urn:schemas-microsoft-com:vml" Requires="v">
                <p:oleObj spid="_x0000_s486403" name="Equation" r:id="rId5" imgW="152334" imgH="139639" progId="Equation.DSMT4">
                  <p:embed/>
                </p:oleObj>
              </mc:Choice>
              <mc:Fallback>
                <p:oleObj name="Equation" r:id="rId5" imgW="152334" imgH="139639" progId="Equation.DSMT4">
                  <p:embed/>
                  <p:pic>
                    <p:nvPicPr>
                      <p:cNvPr id="10" name="对象 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84525" y="3956900"/>
                        <a:ext cx="240030" cy="225029"/>
                      </a:xfrm>
                      <a:prstGeom prst="rect">
                        <a:avLst/>
                      </a:prstGeom>
                      <a:noFill/>
                    </p:spPr>
                  </p:pic>
                </p:oleObj>
              </mc:Fallback>
            </mc:AlternateContent>
          </a:graphicData>
        </a:graphic>
      </p:graphicFrame>
      <p:sp>
        <p:nvSpPr>
          <p:cNvPr id="11" name="矩形 10"/>
          <p:cNvSpPr/>
          <p:nvPr/>
        </p:nvSpPr>
        <p:spPr>
          <a:xfrm>
            <a:off x="617220" y="4417718"/>
            <a:ext cx="7006590" cy="507831"/>
          </a:xfrm>
          <a:prstGeom prst="rect">
            <a:avLst/>
          </a:prstGeom>
        </p:spPr>
        <p:txBody>
          <a:bodyPr wrap="square">
            <a:spAutoFit/>
          </a:bodyPr>
          <a:lstStyle/>
          <a:p>
            <a:pPr marL="0" marR="0" lvl="0" indent="229553" algn="just" defTabSz="914400" rtl="0" eaLnBrk="1" fontAlgn="auto" latinLnBrk="0" hangingPunct="1">
              <a:lnSpc>
                <a:spcPct val="15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参数</a:t>
            </a:r>
            <a:r>
              <a:rPr kumimoji="0" lang="en-US" altLang="zh-CN" sz="1800" b="1"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与系统微分方程的初始条件有关的一类参数，称为</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参数。</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graphicFrame>
        <p:nvGraphicFramePr>
          <p:cNvPr id="13" name="对象 12"/>
          <p:cNvGraphicFramePr>
            <a:graphicFrameLocks noChangeAspect="1"/>
          </p:cNvGraphicFramePr>
          <p:nvPr>
            <p:extLst/>
          </p:nvPr>
        </p:nvGraphicFramePr>
        <p:xfrm>
          <a:off x="725662" y="4544640"/>
          <a:ext cx="213455" cy="280160"/>
        </p:xfrm>
        <a:graphic>
          <a:graphicData uri="http://schemas.openxmlformats.org/presentationml/2006/ole">
            <mc:AlternateContent xmlns:mc="http://schemas.openxmlformats.org/markup-compatibility/2006">
              <mc:Choice xmlns:v="urn:schemas-microsoft-com:vml" Requires="v">
                <p:oleObj spid="_x0000_s486404" name="Equation" r:id="rId6" imgW="152268" imgH="203024" progId="Equation.DSMT4">
                  <p:embed/>
                </p:oleObj>
              </mc:Choice>
              <mc:Fallback>
                <p:oleObj name="Equation" r:id="rId6" imgW="152268" imgH="203024" progId="Equation.DSMT4">
                  <p:embed/>
                  <p:pic>
                    <p:nvPicPr>
                      <p:cNvPr id="13" name="对象 1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25662" y="4544640"/>
                        <a:ext cx="213455" cy="280160"/>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6511100" y="4544640"/>
          <a:ext cx="213455" cy="280160"/>
        </p:xfrm>
        <a:graphic>
          <a:graphicData uri="http://schemas.openxmlformats.org/presentationml/2006/ole">
            <mc:AlternateContent xmlns:mc="http://schemas.openxmlformats.org/markup-compatibility/2006">
              <mc:Choice xmlns:v="urn:schemas-microsoft-com:vml" Requires="v">
                <p:oleObj spid="_x0000_s486405" name="Equation" r:id="rId8" imgW="152268" imgH="203024" progId="Equation.DSMT4">
                  <p:embed/>
                </p:oleObj>
              </mc:Choice>
              <mc:Fallback>
                <p:oleObj name="Equation" r:id="rId8" imgW="152268" imgH="203024" progId="Equation.DSMT4">
                  <p:embed/>
                  <p:pic>
                    <p:nvPicPr>
                      <p:cNvPr id="14" name="对象 1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511100" y="4544640"/>
                        <a:ext cx="213455" cy="280160"/>
                      </a:xfrm>
                      <a:prstGeom prst="rect">
                        <a:avLst/>
                      </a:prstGeom>
                      <a:noFill/>
                    </p:spPr>
                  </p:pic>
                </p:oleObj>
              </mc:Fallback>
            </mc:AlternateContent>
          </a:graphicData>
        </a:graphic>
      </p:graphicFrame>
      <p:sp>
        <p:nvSpPr>
          <p:cNvPr id="15" name="矩形 14"/>
          <p:cNvSpPr/>
          <p:nvPr/>
        </p:nvSpPr>
        <p:spPr>
          <a:xfrm>
            <a:off x="825532" y="4936145"/>
            <a:ext cx="7694391"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参数</a:t>
            </a:r>
            <a:r>
              <a:rPr kumimoji="0" lang="en-US" altLang="zh-CN" sz="1800" b="1"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 </a:t>
            </a:r>
            <a:r>
              <a:rPr kumimoji="0" lang="zh-CN" altLang="zh-CN" sz="180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凡</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额定值为零，摄动会影响微分方程借此变化的一类参数称为</a:t>
            </a:r>
            <a:r>
              <a:rPr kumimoji="0" lang="en-US"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     </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参数。</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7" name="对象 16"/>
          <p:cNvGraphicFramePr>
            <a:graphicFrameLocks noChangeAspect="1"/>
          </p:cNvGraphicFramePr>
          <p:nvPr>
            <p:extLst/>
          </p:nvPr>
        </p:nvGraphicFramePr>
        <p:xfrm>
          <a:off x="711946" y="4959812"/>
          <a:ext cx="227171" cy="287750"/>
        </p:xfrm>
        <a:graphic>
          <a:graphicData uri="http://schemas.openxmlformats.org/presentationml/2006/ole">
            <mc:AlternateContent xmlns:mc="http://schemas.openxmlformats.org/markup-compatibility/2006">
              <mc:Choice xmlns:v="urn:schemas-microsoft-com:vml" Requires="v">
                <p:oleObj spid="_x0000_s486406" name="Equation" r:id="rId9" imgW="139579" imgH="177646" progId="Equation.DSMT4">
                  <p:embed/>
                </p:oleObj>
              </mc:Choice>
              <mc:Fallback>
                <p:oleObj name="Equation" r:id="rId9" imgW="139579" imgH="177646" progId="Equation.DSMT4">
                  <p:embed/>
                  <p:pic>
                    <p:nvPicPr>
                      <p:cNvPr id="17" name="对象 1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11946" y="4959812"/>
                        <a:ext cx="227171" cy="287750"/>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7659957" y="4965394"/>
          <a:ext cx="227171" cy="287750"/>
        </p:xfrm>
        <a:graphic>
          <a:graphicData uri="http://schemas.openxmlformats.org/presentationml/2006/ole">
            <mc:AlternateContent xmlns:mc="http://schemas.openxmlformats.org/markup-compatibility/2006">
              <mc:Choice xmlns:v="urn:schemas-microsoft-com:vml" Requires="v">
                <p:oleObj spid="_x0000_s486407" name="Equation" r:id="rId11" imgW="139579" imgH="177646" progId="Equation.DSMT4">
                  <p:embed/>
                </p:oleObj>
              </mc:Choice>
              <mc:Fallback>
                <p:oleObj name="Equation" r:id="rId11" imgW="139579" imgH="177646" progId="Equation.DSMT4">
                  <p:embed/>
                  <p:pic>
                    <p:nvPicPr>
                      <p:cNvPr id="18" name="对象 1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659957" y="4965394"/>
                        <a:ext cx="227171" cy="287750"/>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第六章 </a:t>
            </a: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Robust</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控制器设计及灵敏度分析基础</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2FDC993-FC05-4065-9CDA-B3EA5474EA10}"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585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729753660"/>
      </p:ext>
    </p:extLst>
  </p:cSld>
  <p:clrMapOvr>
    <a:masterClrMapping/>
  </p:clrMapOvr>
</p:sld>
</file>

<file path=ppt/slides/slide5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867865" y="1255960"/>
            <a:ext cx="2081019"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1"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系统参数灵敏度</a:t>
            </a:r>
            <a:endParaRPr kumimoji="0" lang="zh-CN" altLang="en-US" sz="2100" b="1"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5" name="矩形 4"/>
          <p:cNvSpPr/>
          <p:nvPr/>
        </p:nvSpPr>
        <p:spPr>
          <a:xfrm>
            <a:off x="776425" y="1824190"/>
            <a:ext cx="7647485" cy="2169825"/>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系统的动态性能受参数摄动影响的属性称为系统的参数灵敏度，简称为系统灵敏度。有人把系统承受外干扰作用的能力也看作是一种系统的灵敏度属性。一般文献中的系统灵敏度都是指系统的参数灵敏度。这里所指的动态性能可能指系统的时间响应、状态向量、传递函数或其它表征系统动态性能的指标、变量等。</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6" name="矩形 5"/>
          <p:cNvSpPr/>
          <p:nvPr/>
        </p:nvSpPr>
        <p:spPr>
          <a:xfrm>
            <a:off x="776425" y="4341057"/>
            <a:ext cx="7647485"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常采用以下三种灵敏度函数来分析与算参数灵敏度：绝对灵敏度函数、相对灵敏度函数以及半相对灵敏度函数。</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第六章 </a:t>
            </a: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Robust</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控制器设计及灵敏度分析基础</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2FDC993-FC05-4065-9CDA-B3EA5474EA10}"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586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855041976"/>
      </p:ext>
    </p:extLst>
  </p:cSld>
  <p:clrMapOvr>
    <a:masterClrMapping/>
  </p:clrMapOvr>
</p:sld>
</file>

<file path=ppt/slides/slide5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62890" y="1071352"/>
            <a:ext cx="7338060" cy="923330"/>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如果系统变量</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与参数</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的关系为</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，则绝对灵敏度函数定义为</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5" name="Rectangle 2"/>
          <p:cNvSpPr>
            <a:spLocks noChangeArrowheads="1"/>
          </p:cNvSpPr>
          <p:nvPr/>
        </p:nvSpPr>
        <p:spPr bwMode="auto">
          <a:xfrm>
            <a:off x="1668781" y="103972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1885949" y="1208311"/>
          <a:ext cx="217170" cy="246126"/>
        </p:xfrm>
        <a:graphic>
          <a:graphicData uri="http://schemas.openxmlformats.org/presentationml/2006/ole">
            <mc:AlternateContent xmlns:mc="http://schemas.openxmlformats.org/markup-compatibility/2006">
              <mc:Choice xmlns:v="urn:schemas-microsoft-com:vml" Requires="v">
                <p:oleObj spid="_x0000_s487426" name="Equation" r:id="rId3" imgW="139579" imgH="164957" progId="Equation.DSMT4">
                  <p:embed/>
                </p:oleObj>
              </mc:Choice>
              <mc:Fallback>
                <p:oleObj name="Equation" r:id="rId3" imgW="139579" imgH="164957"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85949" y="1208311"/>
                        <a:ext cx="217170" cy="246126"/>
                      </a:xfrm>
                      <a:prstGeom prst="rect">
                        <a:avLst/>
                      </a:prstGeom>
                      <a:noFill/>
                    </p:spPr>
                  </p:pic>
                </p:oleObj>
              </mc:Fallback>
            </mc:AlternateContent>
          </a:graphicData>
        </a:graphic>
      </p:graphicFrame>
      <p:sp>
        <p:nvSpPr>
          <p:cNvPr id="7" name="Rectangle 4"/>
          <p:cNvSpPr>
            <a:spLocks noChangeArrowheads="1"/>
          </p:cNvSpPr>
          <p:nvPr/>
        </p:nvSpPr>
        <p:spPr bwMode="auto">
          <a:xfrm>
            <a:off x="2937511" y="117617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8" name="对象 7"/>
          <p:cNvGraphicFramePr>
            <a:graphicFrameLocks noChangeAspect="1"/>
          </p:cNvGraphicFramePr>
          <p:nvPr>
            <p:extLst/>
          </p:nvPr>
        </p:nvGraphicFramePr>
        <p:xfrm>
          <a:off x="2800350" y="1239463"/>
          <a:ext cx="228600" cy="214313"/>
        </p:xfrm>
        <a:graphic>
          <a:graphicData uri="http://schemas.openxmlformats.org/presentationml/2006/ole">
            <mc:AlternateContent xmlns:mc="http://schemas.openxmlformats.org/markup-compatibility/2006">
              <mc:Choice xmlns:v="urn:schemas-microsoft-com:vml" Requires="v">
                <p:oleObj spid="_x0000_s487427" name="Equation" r:id="rId5" imgW="152334" imgH="139639" progId="Equation.DSMT4">
                  <p:embed/>
                </p:oleObj>
              </mc:Choice>
              <mc:Fallback>
                <p:oleObj name="Equation" r:id="rId5" imgW="152334" imgH="139639"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00350" y="1239463"/>
                        <a:ext cx="228600" cy="214313"/>
                      </a:xfrm>
                      <a:prstGeom prst="rect">
                        <a:avLst/>
                      </a:prstGeom>
                      <a:noFill/>
                    </p:spPr>
                  </p:pic>
                </p:oleObj>
              </mc:Fallback>
            </mc:AlternateContent>
          </a:graphicData>
        </a:graphic>
      </p:graphicFrame>
      <p:sp>
        <p:nvSpPr>
          <p:cNvPr id="9" name="Rectangle 6"/>
          <p:cNvSpPr>
            <a:spLocks noChangeArrowheads="1"/>
          </p:cNvSpPr>
          <p:nvPr/>
        </p:nvSpPr>
        <p:spPr bwMode="auto">
          <a:xfrm>
            <a:off x="4313397" y="103687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0" name="对象 9"/>
          <p:cNvGraphicFramePr>
            <a:graphicFrameLocks noChangeAspect="1"/>
          </p:cNvGraphicFramePr>
          <p:nvPr>
            <p:extLst/>
          </p:nvPr>
        </p:nvGraphicFramePr>
        <p:xfrm>
          <a:off x="3976212" y="1171420"/>
          <a:ext cx="738664" cy="311624"/>
        </p:xfrm>
        <a:graphic>
          <a:graphicData uri="http://schemas.openxmlformats.org/presentationml/2006/ole">
            <mc:AlternateContent xmlns:mc="http://schemas.openxmlformats.org/markup-compatibility/2006">
              <mc:Choice xmlns:v="urn:schemas-microsoft-com:vml" Requires="v">
                <p:oleObj spid="_x0000_s487428" name="Equation" r:id="rId7" imgW="609336" imgH="253890" progId="Equation.DSMT4">
                  <p:embed/>
                </p:oleObj>
              </mc:Choice>
              <mc:Fallback>
                <p:oleObj name="Equation" r:id="rId7" imgW="609336" imgH="253890"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976212" y="1171420"/>
                        <a:ext cx="738664" cy="311624"/>
                      </a:xfrm>
                      <a:prstGeom prst="rect">
                        <a:avLst/>
                      </a:prstGeom>
                      <a:noFill/>
                    </p:spPr>
                  </p:pic>
                </p:oleObj>
              </mc:Fallback>
            </mc:AlternateContent>
          </a:graphicData>
        </a:graphic>
      </p:graphicFrame>
      <p:sp>
        <p:nvSpPr>
          <p:cNvPr id="11" name="Rectangle 8"/>
          <p:cNvSpPr>
            <a:spLocks noChangeArrowheads="1"/>
          </p:cNvSpPr>
          <p:nvPr/>
        </p:nvSpPr>
        <p:spPr bwMode="auto">
          <a:xfrm>
            <a:off x="2215992" y="213607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2" name="对象 11"/>
          <p:cNvGraphicFramePr>
            <a:graphicFrameLocks noChangeAspect="1"/>
          </p:cNvGraphicFramePr>
          <p:nvPr>
            <p:extLst/>
          </p:nvPr>
        </p:nvGraphicFramePr>
        <p:xfrm>
          <a:off x="3392539" y="1713696"/>
          <a:ext cx="1290217" cy="698375"/>
        </p:xfrm>
        <a:graphic>
          <a:graphicData uri="http://schemas.openxmlformats.org/presentationml/2006/ole">
            <mc:AlternateContent xmlns:mc="http://schemas.openxmlformats.org/markup-compatibility/2006">
              <mc:Choice xmlns:v="urn:schemas-microsoft-com:vml" Requires="v">
                <p:oleObj spid="_x0000_s487429" name="Equation" r:id="rId9" imgW="1040948" imgH="558558" progId="Equation.DSMT4">
                  <p:embed/>
                </p:oleObj>
              </mc:Choice>
              <mc:Fallback>
                <p:oleObj name="Equation" r:id="rId9" imgW="1040948" imgH="558558" progId="Equation.DSMT4">
                  <p:embed/>
                  <p:pic>
                    <p:nvPicPr>
                      <p:cNvPr id="12" name="对象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392539" y="1713696"/>
                        <a:ext cx="1290217" cy="698375"/>
                      </a:xfrm>
                      <a:prstGeom prst="rect">
                        <a:avLst/>
                      </a:prstGeom>
                      <a:noFill/>
                    </p:spPr>
                  </p:pic>
                </p:oleObj>
              </mc:Fallback>
            </mc:AlternateContent>
          </a:graphicData>
        </a:graphic>
      </p:graphicFrame>
      <p:sp>
        <p:nvSpPr>
          <p:cNvPr id="13" name="矩形 12"/>
          <p:cNvSpPr/>
          <p:nvPr/>
        </p:nvSpPr>
        <p:spPr>
          <a:xfrm>
            <a:off x="236771" y="2260221"/>
            <a:ext cx="2723823" cy="507831"/>
          </a:xfrm>
          <a:prstGeom prst="rect">
            <a:avLst/>
          </a:prstGeom>
        </p:spPr>
        <p:txBody>
          <a:bodyPr wrap="non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相对灵敏度函数定义为</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14" name="Rectangle 10"/>
          <p:cNvSpPr>
            <a:spLocks noChangeArrowheads="1"/>
          </p:cNvSpPr>
          <p:nvPr/>
        </p:nvSpPr>
        <p:spPr bwMode="auto">
          <a:xfrm>
            <a:off x="2235994" y="33624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5" name="对象 14"/>
          <p:cNvGraphicFramePr>
            <a:graphicFrameLocks noChangeAspect="1"/>
          </p:cNvGraphicFramePr>
          <p:nvPr>
            <p:extLst/>
          </p:nvPr>
        </p:nvGraphicFramePr>
        <p:xfrm>
          <a:off x="2468380" y="2724446"/>
          <a:ext cx="2927080" cy="922231"/>
        </p:xfrm>
        <a:graphic>
          <a:graphicData uri="http://schemas.openxmlformats.org/presentationml/2006/ole">
            <mc:AlternateContent xmlns:mc="http://schemas.openxmlformats.org/markup-compatibility/2006">
              <mc:Choice xmlns:v="urn:schemas-microsoft-com:vml" Requires="v">
                <p:oleObj spid="_x0000_s487430" name="Equation" r:id="rId11" imgW="2781300" imgH="876300" progId="Equation.DSMT4">
                  <p:embed/>
                </p:oleObj>
              </mc:Choice>
              <mc:Fallback>
                <p:oleObj name="Equation" r:id="rId11" imgW="2781300" imgH="876300" progId="Equation.DSMT4">
                  <p:embed/>
                  <p:pic>
                    <p:nvPicPr>
                      <p:cNvPr id="15" name="对象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468380" y="2724446"/>
                        <a:ext cx="2927080" cy="922231"/>
                      </a:xfrm>
                      <a:prstGeom prst="rect">
                        <a:avLst/>
                      </a:prstGeom>
                      <a:noFill/>
                    </p:spPr>
                  </p:pic>
                </p:oleObj>
              </mc:Fallback>
            </mc:AlternateContent>
          </a:graphicData>
        </a:graphic>
      </p:graphicFrame>
      <p:sp>
        <p:nvSpPr>
          <p:cNvPr id="16" name="矩形 15"/>
          <p:cNvSpPr/>
          <p:nvPr/>
        </p:nvSpPr>
        <p:spPr>
          <a:xfrm>
            <a:off x="236771" y="3610417"/>
            <a:ext cx="3877985" cy="507831"/>
          </a:xfrm>
          <a:prstGeom prst="rect">
            <a:avLst/>
          </a:prstGeom>
        </p:spPr>
        <p:txBody>
          <a:bodyPr wrap="non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两种半相对灵敏度函数分别定义为</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17" name="Rectangle 12"/>
          <p:cNvSpPr>
            <a:spLocks noChangeArrowheads="1"/>
          </p:cNvSpPr>
          <p:nvPr/>
        </p:nvSpPr>
        <p:spPr bwMode="auto">
          <a:xfrm>
            <a:off x="3166111" y="488708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8" name="对象 17"/>
          <p:cNvGraphicFramePr>
            <a:graphicFrameLocks noChangeAspect="1"/>
          </p:cNvGraphicFramePr>
          <p:nvPr>
            <p:extLst/>
          </p:nvPr>
        </p:nvGraphicFramePr>
        <p:xfrm>
          <a:off x="2562107" y="4076458"/>
          <a:ext cx="2951080" cy="700256"/>
        </p:xfrm>
        <a:graphic>
          <a:graphicData uri="http://schemas.openxmlformats.org/presentationml/2006/ole">
            <mc:AlternateContent xmlns:mc="http://schemas.openxmlformats.org/markup-compatibility/2006">
              <mc:Choice xmlns:v="urn:schemas-microsoft-com:vml" Requires="v">
                <p:oleObj spid="_x0000_s487431" name="Equation" r:id="rId13" imgW="2247900" imgH="533400" progId="Equation.DSMT4">
                  <p:embed/>
                </p:oleObj>
              </mc:Choice>
              <mc:Fallback>
                <p:oleObj name="Equation" r:id="rId13" imgW="2247900" imgH="533400" progId="Equation.DSMT4">
                  <p:embed/>
                  <p:pic>
                    <p:nvPicPr>
                      <p:cNvPr id="18" name="对象 1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562107" y="4076458"/>
                        <a:ext cx="2951080" cy="700256"/>
                      </a:xfrm>
                      <a:prstGeom prst="rect">
                        <a:avLst/>
                      </a:prstGeom>
                      <a:noFill/>
                    </p:spPr>
                  </p:pic>
                </p:oleObj>
              </mc:Fallback>
            </mc:AlternateContent>
          </a:graphicData>
        </a:graphic>
      </p:graphicFrame>
      <p:sp>
        <p:nvSpPr>
          <p:cNvPr id="19" name="Rectangle 14"/>
          <p:cNvSpPr>
            <a:spLocks noChangeArrowheads="1"/>
          </p:cNvSpPr>
          <p:nvPr/>
        </p:nvSpPr>
        <p:spPr bwMode="auto">
          <a:xfrm>
            <a:off x="3223261" y="542540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0" name="对象 19"/>
          <p:cNvGraphicFramePr>
            <a:graphicFrameLocks noChangeAspect="1"/>
          </p:cNvGraphicFramePr>
          <p:nvPr>
            <p:extLst/>
          </p:nvPr>
        </p:nvGraphicFramePr>
        <p:xfrm>
          <a:off x="2528281" y="4826376"/>
          <a:ext cx="2807276" cy="689507"/>
        </p:xfrm>
        <a:graphic>
          <a:graphicData uri="http://schemas.openxmlformats.org/presentationml/2006/ole">
            <mc:AlternateContent xmlns:mc="http://schemas.openxmlformats.org/markup-compatibility/2006">
              <mc:Choice xmlns:v="urn:schemas-microsoft-com:vml" Requires="v">
                <p:oleObj spid="_x0000_s487432" name="Equation" r:id="rId15" imgW="2171700" imgH="533400" progId="Equation.DSMT4">
                  <p:embed/>
                </p:oleObj>
              </mc:Choice>
              <mc:Fallback>
                <p:oleObj name="Equation" r:id="rId15" imgW="2171700" imgH="533400" progId="Equation.DSMT4">
                  <p:embed/>
                  <p:pic>
                    <p:nvPicPr>
                      <p:cNvPr id="20" name="对象 1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528281" y="4826376"/>
                        <a:ext cx="2807276" cy="689507"/>
                      </a:xfrm>
                      <a:prstGeom prst="rect">
                        <a:avLst/>
                      </a:prstGeom>
                      <a:noFill/>
                    </p:spPr>
                  </p:pic>
                </p:oleObj>
              </mc:Fallback>
            </mc:AlternateContent>
          </a:graphicData>
        </a:graphic>
      </p:graphicFrame>
      <p:sp>
        <p:nvSpPr>
          <p:cNvPr id="21" name="矩形 20"/>
          <p:cNvSpPr/>
          <p:nvPr/>
        </p:nvSpPr>
        <p:spPr>
          <a:xfrm>
            <a:off x="481578" y="5465392"/>
            <a:ext cx="4853979" cy="507831"/>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下标</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皆表示在参数额定值处取值。</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22" name="Rectangle 16"/>
          <p:cNvSpPr>
            <a:spLocks noChangeArrowheads="1"/>
          </p:cNvSpPr>
          <p:nvPr/>
        </p:nvSpPr>
        <p:spPr bwMode="auto">
          <a:xfrm>
            <a:off x="1347200" y="696028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3" name="对象 22"/>
          <p:cNvGraphicFramePr>
            <a:graphicFrameLocks noChangeAspect="1"/>
          </p:cNvGraphicFramePr>
          <p:nvPr>
            <p:extLst/>
          </p:nvPr>
        </p:nvGraphicFramePr>
        <p:xfrm>
          <a:off x="1237844" y="5563908"/>
          <a:ext cx="218711" cy="308768"/>
        </p:xfrm>
        <a:graphic>
          <a:graphicData uri="http://schemas.openxmlformats.org/presentationml/2006/ole">
            <mc:AlternateContent xmlns:mc="http://schemas.openxmlformats.org/markup-compatibility/2006">
              <mc:Choice xmlns:v="urn:schemas-microsoft-com:vml" Requires="v">
                <p:oleObj spid="_x0000_s487433" name="Equation" r:id="rId17" imgW="165028" imgH="228501" progId="Equation.DSMT4">
                  <p:embed/>
                </p:oleObj>
              </mc:Choice>
              <mc:Fallback>
                <p:oleObj name="Equation" r:id="rId17" imgW="165028" imgH="228501" progId="Equation.DSMT4">
                  <p:embed/>
                  <p:pic>
                    <p:nvPicPr>
                      <p:cNvPr id="23" name="对象 2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237844" y="5563908"/>
                        <a:ext cx="218711" cy="308768"/>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第六章 </a:t>
            </a: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Robust</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控制器设计及灵敏度分析基础</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2FDC993-FC05-4065-9CDA-B3EA5474EA10}"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587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3469540097"/>
      </p:ext>
    </p:extLst>
  </p:cSld>
  <p:clrMapOvr>
    <a:masterClrMapping/>
  </p:clrMapOvr>
</p:sld>
</file>

<file path=ppt/slides/slide5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80920" y="1347400"/>
            <a:ext cx="1539204"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1"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系统稳健性</a:t>
            </a:r>
            <a:endParaRPr kumimoji="0" lang="zh-CN" altLang="en-US" sz="2100" b="1"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5" name="矩形 4"/>
          <p:cNvSpPr/>
          <p:nvPr/>
        </p:nvSpPr>
        <p:spPr>
          <a:xfrm>
            <a:off x="480920" y="1847687"/>
            <a:ext cx="7818120" cy="3416320"/>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Times New Roman" panose="02020603050405020304" pitchFamily="18" charset="0"/>
              </a:rPr>
              <a:t>70</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年代末，术语“系统稳健性”出现了，它的含意与系统灵敏度相关联，系统灵敏度低，表示系统稳健性高。不过稳健性比灵敏度的含意还要广泛，通常稳健性指系统特性对抗各种扰动因素的影响的能力，例如包括对抗模型结构不确定性的能力。目前闭环控制系统设计计算的传统作法是先鼓励地研究受控对象的数学模型，然后依据这个莫西你给进行控制器的设计计算。事实上，由于受控对象的数学模型不可能十分完善，所以以它为依据设计出来的控制器往往比真实受控对象不能很好地匹配。这就是系统建模误差造成的系统稳健性问题。</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第六章 </a:t>
            </a: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Robust</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控制器设计及灵敏度分析基础</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2FDC993-FC05-4065-9CDA-B3EA5474EA10}"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588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030116623"/>
      </p:ext>
    </p:extLst>
  </p:cSld>
  <p:clrMapOvr>
    <a:masterClrMapping/>
  </p:clrMapOvr>
</p:sld>
</file>

<file path=ppt/slides/slide5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04485" y="1114352"/>
            <a:ext cx="3801041" cy="646331"/>
          </a:xfrm>
          <a:prstGeom prst="rect">
            <a:avLst/>
          </a:prstGeom>
        </p:spPr>
        <p:txBody>
          <a:bodyPr wrap="non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en-US" altLang="zh-CN" sz="2400" b="0"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Times New Roman" panose="02020603050405020304" pitchFamily="18" charset="0"/>
              </a:rPr>
              <a:t>6.3 </a:t>
            </a:r>
            <a:r>
              <a:rPr kumimoji="0" lang="zh-CN" altLang="zh-CN" sz="24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频域中的灵敏度分析</a:t>
            </a:r>
            <a:endPar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5" name="矩形 4"/>
          <p:cNvSpPr/>
          <p:nvPr/>
        </p:nvSpPr>
        <p:spPr>
          <a:xfrm>
            <a:off x="620576" y="1757460"/>
            <a:ext cx="1399742"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问题的提出</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 </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9" name="矩形 8"/>
          <p:cNvSpPr/>
          <p:nvPr/>
        </p:nvSpPr>
        <p:spPr>
          <a:xfrm>
            <a:off x="620577" y="2173637"/>
            <a:ext cx="7405763" cy="147732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 因为控制系统有时域与频域分析法，故相应地产生了频域中的灵敏度问题。在频域灵敏度分析中，用得最多的是伯德灵敏度函数。我们以图</a:t>
            </a:r>
            <a:r>
              <a:rPr kumimoji="0" lang="en-US"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7.12</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所示的单变量系统为例，说明伯德灵敏度函数的含意。由该图可见，系统的传递函数</a:t>
            </a:r>
            <a:r>
              <a:rPr kumimoji="0" lang="en-US"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           </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不仅取决于复变量</a:t>
            </a:r>
            <a:r>
              <a:rPr kumimoji="0" lang="en-US"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   </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，还同时取决于参数问题</a:t>
            </a:r>
            <a:endParaRPr kumimoji="0" lang="en-US"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10" name="Rectangle 5"/>
          <p:cNvSpPr>
            <a:spLocks noChangeArrowheads="1"/>
          </p:cNvSpPr>
          <p:nvPr/>
        </p:nvSpPr>
        <p:spPr bwMode="auto">
          <a:xfrm>
            <a:off x="372131" y="297046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1" name="对象 10"/>
          <p:cNvGraphicFramePr>
            <a:graphicFrameLocks noChangeAspect="1"/>
          </p:cNvGraphicFramePr>
          <p:nvPr>
            <p:extLst/>
          </p:nvPr>
        </p:nvGraphicFramePr>
        <p:xfrm>
          <a:off x="2266193" y="3053986"/>
          <a:ext cx="538860" cy="264531"/>
        </p:xfrm>
        <a:graphic>
          <a:graphicData uri="http://schemas.openxmlformats.org/presentationml/2006/ole">
            <mc:AlternateContent xmlns:mc="http://schemas.openxmlformats.org/markup-compatibility/2006">
              <mc:Choice xmlns:v="urn:schemas-microsoft-com:vml" Requires="v">
                <p:oleObj spid="_x0000_s488450" name="Equation" r:id="rId3" imgW="520474" imgH="253890" progId="Equation.DSMT4">
                  <p:embed/>
                </p:oleObj>
              </mc:Choice>
              <mc:Fallback>
                <p:oleObj name="Equation" r:id="rId3" imgW="520474" imgH="253890" progId="Equation.DSMT4">
                  <p:embed/>
                  <p:pic>
                    <p:nvPicPr>
                      <p:cNvPr id="11" name="对象 1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66193" y="3053986"/>
                        <a:ext cx="538860" cy="264531"/>
                      </a:xfrm>
                      <a:prstGeom prst="rect">
                        <a:avLst/>
                      </a:prstGeom>
                      <a:noFill/>
                    </p:spPr>
                  </p:pic>
                </p:oleObj>
              </mc:Fallback>
            </mc:AlternateContent>
          </a:graphicData>
        </a:graphic>
      </p:graphicFrame>
      <p:sp>
        <p:nvSpPr>
          <p:cNvPr id="12" name="Rectangle 7"/>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3" name="对象 12"/>
          <p:cNvGraphicFramePr>
            <a:graphicFrameLocks noChangeAspect="1"/>
          </p:cNvGraphicFramePr>
          <p:nvPr>
            <p:extLst/>
          </p:nvPr>
        </p:nvGraphicFramePr>
        <p:xfrm>
          <a:off x="4736463" y="3045311"/>
          <a:ext cx="204974" cy="256217"/>
        </p:xfrm>
        <a:graphic>
          <a:graphicData uri="http://schemas.openxmlformats.org/presentationml/2006/ole">
            <mc:AlternateContent xmlns:mc="http://schemas.openxmlformats.org/markup-compatibility/2006">
              <mc:Choice xmlns:v="urn:schemas-microsoft-com:vml" Requires="v">
                <p:oleObj spid="_x0000_s488451" name="Equation" r:id="rId5" imgW="114201" imgH="139579" progId="Equation.DSMT4">
                  <p:embed/>
                </p:oleObj>
              </mc:Choice>
              <mc:Fallback>
                <p:oleObj name="Equation" r:id="rId5" imgW="114201" imgH="139579" progId="Equation.DSMT4">
                  <p:embed/>
                  <p:pic>
                    <p:nvPicPr>
                      <p:cNvPr id="13" name="对象 1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736463" y="3045311"/>
                        <a:ext cx="204974" cy="256217"/>
                      </a:xfrm>
                      <a:prstGeom prst="rect">
                        <a:avLst/>
                      </a:prstGeom>
                      <a:noFill/>
                    </p:spPr>
                  </p:pic>
                </p:oleObj>
              </mc:Fallback>
            </mc:AlternateContent>
          </a:graphicData>
        </a:graphic>
      </p:graphicFrame>
      <p:sp>
        <p:nvSpPr>
          <p:cNvPr id="14" name="Rectangle 9"/>
          <p:cNvSpPr>
            <a:spLocks noChangeArrowheads="1"/>
          </p:cNvSpPr>
          <p:nvPr/>
        </p:nvSpPr>
        <p:spPr bwMode="auto">
          <a:xfrm>
            <a:off x="5600701" y="368226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5" name="对象 14"/>
          <p:cNvGraphicFramePr>
            <a:graphicFrameLocks noChangeAspect="1"/>
          </p:cNvGraphicFramePr>
          <p:nvPr>
            <p:extLst/>
          </p:nvPr>
        </p:nvGraphicFramePr>
        <p:xfrm>
          <a:off x="7437703" y="3026112"/>
          <a:ext cx="1554341" cy="294614"/>
        </p:xfrm>
        <a:graphic>
          <a:graphicData uri="http://schemas.openxmlformats.org/presentationml/2006/ole">
            <mc:AlternateContent xmlns:mc="http://schemas.openxmlformats.org/markup-compatibility/2006">
              <mc:Choice xmlns:v="urn:schemas-microsoft-com:vml" Requires="v">
                <p:oleObj spid="_x0000_s488452" name="Equation" r:id="rId7" imgW="1459866" imgH="279279" progId="Equation.DSMT4">
                  <p:embed/>
                </p:oleObj>
              </mc:Choice>
              <mc:Fallback>
                <p:oleObj name="Equation" r:id="rId7" imgW="1459866" imgH="279279" progId="Equation.DSMT4">
                  <p:embed/>
                  <p:pic>
                    <p:nvPicPr>
                      <p:cNvPr id="15" name="对象 1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437703" y="3026112"/>
                        <a:ext cx="1554341" cy="294614"/>
                      </a:xfrm>
                      <a:prstGeom prst="rect">
                        <a:avLst/>
                      </a:prstGeom>
                      <a:noFill/>
                    </p:spPr>
                  </p:pic>
                </p:oleObj>
              </mc:Fallback>
            </mc:AlternateContent>
          </a:graphicData>
        </a:graphic>
      </p:graphicFrame>
      <p:sp>
        <p:nvSpPr>
          <p:cNvPr id="18" name="Rectangle 11"/>
          <p:cNvSpPr>
            <a:spLocks noChangeArrowheads="1"/>
          </p:cNvSpPr>
          <p:nvPr/>
        </p:nvSpPr>
        <p:spPr bwMode="auto">
          <a:xfrm>
            <a:off x="3108961" y="445385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sp>
        <p:nvSpPr>
          <p:cNvPr id="22" name="Rectangle 15"/>
          <p:cNvSpPr>
            <a:spLocks noChangeArrowheads="1"/>
          </p:cNvSpPr>
          <p:nvPr/>
        </p:nvSpPr>
        <p:spPr bwMode="auto">
          <a:xfrm>
            <a:off x="2351723" y="527109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pic>
        <p:nvPicPr>
          <p:cNvPr id="24" name="图片 23"/>
          <p:cNvPicPr/>
          <p:nvPr/>
        </p:nvPicPr>
        <p:blipFill>
          <a:blip r:embed="rId9"/>
          <a:stretch>
            <a:fillRect/>
          </a:stretch>
        </p:blipFill>
        <p:spPr>
          <a:xfrm>
            <a:off x="1807634" y="3711014"/>
            <a:ext cx="4549616" cy="1615440"/>
          </a:xfrm>
          <a:prstGeom prst="rect">
            <a:avLst/>
          </a:prstGeom>
        </p:spPr>
      </p:pic>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第六章 </a:t>
            </a: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Robust</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控制器设计及灵敏度分析基础</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2FDC993-FC05-4065-9CDA-B3EA5474EA10}"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589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994786924"/>
      </p:ext>
    </p:extLst>
  </p:cSld>
  <p:clrMapOvr>
    <a:masterClrMapping/>
  </p:clrMapOvr>
</p:sld>
</file>

<file path=ppt/slides/slide5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4"/>
          <p:cNvSpPr/>
          <p:nvPr/>
        </p:nvSpPr>
        <p:spPr>
          <a:xfrm>
            <a:off x="686523" y="1873649"/>
            <a:ext cx="5140624"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设</a:t>
            </a:r>
            <a:r>
              <a:rPr kumimoji="0" lang="en-US"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                   </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及</a:t>
            </a:r>
            <a:r>
              <a:rPr kumimoji="0" lang="en-US"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                       </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定义为</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1015338" y="1908008"/>
          <a:ext cx="937529" cy="304979"/>
        </p:xfrm>
        <a:graphic>
          <a:graphicData uri="http://schemas.openxmlformats.org/presentationml/2006/ole">
            <mc:AlternateContent xmlns:mc="http://schemas.openxmlformats.org/markup-compatibility/2006">
              <mc:Choice xmlns:v="urn:schemas-microsoft-com:vml" Requires="v">
                <p:oleObj spid="_x0000_s489474" name="Equation" r:id="rId3" imgW="787058" imgH="253890" progId="Equation.DSMT4">
                  <p:embed/>
                </p:oleObj>
              </mc:Choice>
              <mc:Fallback>
                <p:oleObj name="Equation" r:id="rId3" imgW="787058" imgH="25389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15338" y="1908008"/>
                        <a:ext cx="937529" cy="304979"/>
                      </a:xfrm>
                      <a:prstGeom prst="rect">
                        <a:avLst/>
                      </a:prstGeom>
                      <a:noFill/>
                    </p:spPr>
                  </p:pic>
                </p:oleObj>
              </mc:Fallback>
            </mc:AlternateContent>
          </a:graphicData>
        </a:graphic>
      </p:graphicFrame>
      <p:graphicFrame>
        <p:nvGraphicFramePr>
          <p:cNvPr id="7" name="对象 6"/>
          <p:cNvGraphicFramePr>
            <a:graphicFrameLocks noChangeAspect="1"/>
          </p:cNvGraphicFramePr>
          <p:nvPr>
            <p:extLst/>
          </p:nvPr>
        </p:nvGraphicFramePr>
        <p:xfrm>
          <a:off x="2203133" y="1895575"/>
          <a:ext cx="1166423" cy="338639"/>
        </p:xfrm>
        <a:graphic>
          <a:graphicData uri="http://schemas.openxmlformats.org/presentationml/2006/ole">
            <mc:AlternateContent xmlns:mc="http://schemas.openxmlformats.org/markup-compatibility/2006">
              <mc:Choice xmlns:v="urn:schemas-microsoft-com:vml" Requires="v">
                <p:oleObj spid="_x0000_s489475" name="Equation" r:id="rId5" imgW="888614" imgH="253890" progId="Equation.DSMT4">
                  <p:embed/>
                </p:oleObj>
              </mc:Choice>
              <mc:Fallback>
                <p:oleObj name="Equation" r:id="rId5" imgW="888614" imgH="253890" progId="Equation.DSMT4">
                  <p:embed/>
                  <p:pic>
                    <p:nvPicPr>
                      <p:cNvPr id="7" name="对象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203133" y="1895575"/>
                        <a:ext cx="1166423" cy="338639"/>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2960370" y="2299098"/>
          <a:ext cx="2064101" cy="827588"/>
        </p:xfrm>
        <a:graphic>
          <a:graphicData uri="http://schemas.openxmlformats.org/presentationml/2006/ole">
            <mc:AlternateContent xmlns:mc="http://schemas.openxmlformats.org/markup-compatibility/2006">
              <mc:Choice xmlns:v="urn:schemas-microsoft-com:vml" Requires="v">
                <p:oleObj spid="_x0000_s489476" name="Equation" r:id="rId7" imgW="2019300" imgH="812800" progId="Equation.DSMT4">
                  <p:embed/>
                </p:oleObj>
              </mc:Choice>
              <mc:Fallback>
                <p:oleObj name="Equation" r:id="rId7" imgW="2019300" imgH="812800" progId="Equation.DSMT4">
                  <p:embed/>
                  <p:pic>
                    <p:nvPicPr>
                      <p:cNvPr id="8" name="对象 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60370" y="2299098"/>
                        <a:ext cx="2064101" cy="827588"/>
                      </a:xfrm>
                      <a:prstGeom prst="rect">
                        <a:avLst/>
                      </a:prstGeom>
                      <a:noFill/>
                    </p:spPr>
                  </p:pic>
                </p:oleObj>
              </mc:Fallback>
            </mc:AlternateContent>
          </a:graphicData>
        </a:graphic>
      </p:graphicFrame>
      <p:sp>
        <p:nvSpPr>
          <p:cNvPr id="9" name="矩形 8"/>
          <p:cNvSpPr/>
          <p:nvPr/>
        </p:nvSpPr>
        <p:spPr>
          <a:xfrm>
            <a:off x="580930" y="1370261"/>
            <a:ext cx="1864613"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伯德灵敏度函数</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 </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10" name="矩形 9"/>
          <p:cNvSpPr/>
          <p:nvPr/>
        </p:nvSpPr>
        <p:spPr>
          <a:xfrm>
            <a:off x="686523" y="3357072"/>
            <a:ext cx="7931697" cy="923330"/>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注意，由上述定义可见，伯德灵敏度函数实为相对灵敏度函数，理该写为</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，但习惯上总写成</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11" name="Rectangle 2"/>
          <p:cNvSpPr>
            <a:spLocks noChangeArrowheads="1"/>
          </p:cNvSpPr>
          <p:nvPr/>
        </p:nvSpPr>
        <p:spPr bwMode="auto">
          <a:xfrm>
            <a:off x="3063241" y="391102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2" name="对象 11"/>
          <p:cNvGraphicFramePr>
            <a:graphicFrameLocks noChangeAspect="1"/>
          </p:cNvGraphicFramePr>
          <p:nvPr>
            <p:extLst/>
          </p:nvPr>
        </p:nvGraphicFramePr>
        <p:xfrm>
          <a:off x="1015338" y="3863066"/>
          <a:ext cx="306316" cy="372906"/>
        </p:xfrm>
        <a:graphic>
          <a:graphicData uri="http://schemas.openxmlformats.org/presentationml/2006/ole">
            <mc:AlternateContent xmlns:mc="http://schemas.openxmlformats.org/markup-compatibility/2006">
              <mc:Choice xmlns:v="urn:schemas-microsoft-com:vml" Requires="v">
                <p:oleObj spid="_x0000_s489477" name="Equation" r:id="rId9" imgW="215619" imgH="266353" progId="Equation.DSMT4">
                  <p:embed/>
                </p:oleObj>
              </mc:Choice>
              <mc:Fallback>
                <p:oleObj name="Equation" r:id="rId9" imgW="215619" imgH="266353" progId="Equation.DSMT4">
                  <p:embed/>
                  <p:pic>
                    <p:nvPicPr>
                      <p:cNvPr id="12" name="对象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015338" y="3863066"/>
                        <a:ext cx="306316" cy="372906"/>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3071737" y="3891176"/>
          <a:ext cx="260135" cy="316686"/>
        </p:xfrm>
        <a:graphic>
          <a:graphicData uri="http://schemas.openxmlformats.org/presentationml/2006/ole">
            <mc:AlternateContent xmlns:mc="http://schemas.openxmlformats.org/markup-compatibility/2006">
              <mc:Choice xmlns:v="urn:schemas-microsoft-com:vml" Requires="v">
                <p:oleObj spid="_x0000_s489478" name="Equation" r:id="rId11" imgW="215619" imgH="266353" progId="Equation.DSMT4">
                  <p:embed/>
                </p:oleObj>
              </mc:Choice>
              <mc:Fallback>
                <p:oleObj name="Equation" r:id="rId11" imgW="215619" imgH="266353" progId="Equation.DSMT4">
                  <p:embed/>
                  <p:pic>
                    <p:nvPicPr>
                      <p:cNvPr id="14" name="对象 1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071737" y="3891176"/>
                        <a:ext cx="260135" cy="316686"/>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第六章 </a:t>
            </a: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Robust</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控制器设计及灵敏度分析基础</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2FDC993-FC05-4065-9CDA-B3EA5474EA10}"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590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3451810250"/>
      </p:ext>
    </p:extLst>
  </p:cSld>
  <p:clrMapOvr>
    <a:masterClrMapping/>
  </p:clrMapOvr>
</p:sld>
</file>

<file path=ppt/slides/slide5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166730" y="1249744"/>
            <a:ext cx="3438442" cy="507831"/>
          </a:xfrm>
          <a:prstGeom prst="rect">
            <a:avLst/>
          </a:prstGeom>
        </p:spPr>
        <p:txBody>
          <a:bodyPr wrap="none">
            <a:spAutoFit/>
          </a:bodyPr>
          <a:lstStyle/>
          <a:p>
            <a:pPr marL="0" marR="0" lvl="0" indent="229553" algn="just" defTabSz="914400" rtl="0" eaLnBrk="1" fontAlgn="auto" latinLnBrk="0" hangingPunct="1">
              <a:lnSpc>
                <a:spcPct val="15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开环与闭环系统的灵敏度比较</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5" name="矩形 4"/>
          <p:cNvSpPr/>
          <p:nvPr/>
        </p:nvSpPr>
        <p:spPr>
          <a:xfrm>
            <a:off x="489759" y="2067871"/>
            <a:ext cx="8219902" cy="2585323"/>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著名美国科学家伯德（</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Bode</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H.W</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）对上述现象进行了深入的研究，总结出了一个相应的定理，该定理告诉我们，对任何一个具有开环极点至少比零点多两个以上的稳定的控制系统而言，在</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至</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的频段中，灵敏度函数幅值的对数平均值为零，也即在</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0</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分贝上下的</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和</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部分的面积相等，至于</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的频率</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则可通过选择控制器的传递函数</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来确定。选取</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的原则为：保证在输入信号的主要频段内，闭环系统在稳健性方面优于相当的开环系统，也即</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en-US"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graphicFrame>
        <p:nvGraphicFramePr>
          <p:cNvPr id="7" name="对象 6"/>
          <p:cNvGraphicFramePr>
            <a:graphicFrameLocks noChangeAspect="1"/>
          </p:cNvGraphicFramePr>
          <p:nvPr>
            <p:extLst/>
          </p:nvPr>
        </p:nvGraphicFramePr>
        <p:xfrm>
          <a:off x="3829050" y="3010101"/>
          <a:ext cx="560070" cy="266033"/>
        </p:xfrm>
        <a:graphic>
          <a:graphicData uri="http://schemas.openxmlformats.org/presentationml/2006/ole">
            <mc:AlternateContent xmlns:mc="http://schemas.openxmlformats.org/markup-compatibility/2006">
              <mc:Choice xmlns:v="urn:schemas-microsoft-com:vml" Requires="v">
                <p:oleObj spid="_x0000_s490498" name="Equation" r:id="rId3" imgW="380670" imgH="177646" progId="Equation.DSMT4">
                  <p:embed/>
                </p:oleObj>
              </mc:Choice>
              <mc:Fallback>
                <p:oleObj name="Equation" r:id="rId3" imgW="380670" imgH="177646"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29050" y="3010101"/>
                        <a:ext cx="560070" cy="266033"/>
                      </a:xfrm>
                      <a:prstGeom prst="rect">
                        <a:avLst/>
                      </a:prstGeom>
                      <a:noFill/>
                    </p:spPr>
                  </p:pic>
                </p:oleObj>
              </mc:Fallback>
            </mc:AlternateContent>
          </a:graphicData>
        </a:graphic>
      </p:graphicFrame>
      <p:graphicFrame>
        <p:nvGraphicFramePr>
          <p:cNvPr id="9" name="对象 8"/>
          <p:cNvGraphicFramePr>
            <a:graphicFrameLocks noChangeAspect="1"/>
          </p:cNvGraphicFramePr>
          <p:nvPr>
            <p:extLst/>
          </p:nvPr>
        </p:nvGraphicFramePr>
        <p:xfrm>
          <a:off x="4710894" y="3045201"/>
          <a:ext cx="754380" cy="230933"/>
        </p:xfrm>
        <a:graphic>
          <a:graphicData uri="http://schemas.openxmlformats.org/presentationml/2006/ole">
            <mc:AlternateContent xmlns:mc="http://schemas.openxmlformats.org/markup-compatibility/2006">
              <mc:Choice xmlns:v="urn:schemas-microsoft-com:vml" Requires="v">
                <p:oleObj spid="_x0000_s490499" name="Equation" r:id="rId5" imgW="469900" imgH="139700" progId="Equation.DSMT4">
                  <p:embed/>
                </p:oleObj>
              </mc:Choice>
              <mc:Fallback>
                <p:oleObj name="Equation" r:id="rId5" imgW="469900" imgH="13970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710894" y="3045201"/>
                        <a:ext cx="754380" cy="230933"/>
                      </a:xfrm>
                      <a:prstGeom prst="rect">
                        <a:avLst/>
                      </a:prstGeom>
                      <a:noFill/>
                    </p:spPr>
                  </p:pic>
                </p:oleObj>
              </mc:Fallback>
            </mc:AlternateContent>
          </a:graphicData>
        </a:graphic>
      </p:graphicFrame>
      <p:sp>
        <p:nvSpPr>
          <p:cNvPr id="10" name="Rectangle 6"/>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1" name="对象 10"/>
          <p:cNvGraphicFramePr>
            <a:graphicFrameLocks noChangeAspect="1"/>
          </p:cNvGraphicFramePr>
          <p:nvPr>
            <p:extLst/>
          </p:nvPr>
        </p:nvGraphicFramePr>
        <p:xfrm>
          <a:off x="4109085" y="3409019"/>
          <a:ext cx="514350" cy="310754"/>
        </p:xfrm>
        <a:graphic>
          <a:graphicData uri="http://schemas.openxmlformats.org/presentationml/2006/ole">
            <mc:AlternateContent xmlns:mc="http://schemas.openxmlformats.org/markup-compatibility/2006">
              <mc:Choice xmlns:v="urn:schemas-microsoft-com:vml" Requires="v">
                <p:oleObj spid="_x0000_s490500" name="Equation" r:id="rId7" imgW="457200" imgH="279400" progId="Equation.DSMT4">
                  <p:embed/>
                </p:oleObj>
              </mc:Choice>
              <mc:Fallback>
                <p:oleObj name="Equation" r:id="rId7" imgW="457200" imgH="279400"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109085" y="3409019"/>
                        <a:ext cx="514350" cy="310754"/>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4842339" y="3427306"/>
          <a:ext cx="491490" cy="296942"/>
        </p:xfrm>
        <a:graphic>
          <a:graphicData uri="http://schemas.openxmlformats.org/presentationml/2006/ole">
            <mc:AlternateContent xmlns:mc="http://schemas.openxmlformats.org/markup-compatibility/2006">
              <mc:Choice xmlns:v="urn:schemas-microsoft-com:vml" Requires="v">
                <p:oleObj spid="_x0000_s490501" name="Equation" r:id="rId9" imgW="457200" imgH="279400" progId="Equation.DSMT4">
                  <p:embed/>
                </p:oleObj>
              </mc:Choice>
              <mc:Fallback>
                <p:oleObj name="Equation" r:id="rId9" imgW="457200" imgH="279400"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842339" y="3427306"/>
                        <a:ext cx="491490" cy="296942"/>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7657168" y="3427306"/>
          <a:ext cx="496273" cy="299831"/>
        </p:xfrm>
        <a:graphic>
          <a:graphicData uri="http://schemas.openxmlformats.org/presentationml/2006/ole">
            <mc:AlternateContent xmlns:mc="http://schemas.openxmlformats.org/markup-compatibility/2006">
              <mc:Choice xmlns:v="urn:schemas-microsoft-com:vml" Requires="v">
                <p:oleObj spid="_x0000_s490502" name="Equation" r:id="rId11" imgW="457200" imgH="279400" progId="Equation.DSMT4">
                  <p:embed/>
                </p:oleObj>
              </mc:Choice>
              <mc:Fallback>
                <p:oleObj name="Equation" r:id="rId11" imgW="457200" imgH="279400" progId="Equation.DSMT4">
                  <p:embed/>
                  <p:pic>
                    <p:nvPicPr>
                      <p:cNvPr id="15" name="对象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657168" y="3427306"/>
                        <a:ext cx="496273" cy="299831"/>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805642" y="3795894"/>
          <a:ext cx="274320" cy="346510"/>
        </p:xfrm>
        <a:graphic>
          <a:graphicData uri="http://schemas.openxmlformats.org/presentationml/2006/ole">
            <mc:AlternateContent xmlns:mc="http://schemas.openxmlformats.org/markup-compatibility/2006">
              <mc:Choice xmlns:v="urn:schemas-microsoft-com:vml" Requires="v">
                <p:oleObj spid="_x0000_s490503" name="Equation" r:id="rId13" imgW="177646" imgH="228402" progId="Equation.DSMT4">
                  <p:embed/>
                </p:oleObj>
              </mc:Choice>
              <mc:Fallback>
                <p:oleObj name="Equation" r:id="rId13" imgW="177646" imgH="228402" progId="Equation.DSMT4">
                  <p:embed/>
                  <p:pic>
                    <p:nvPicPr>
                      <p:cNvPr id="17" name="对象 1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05642" y="3795894"/>
                        <a:ext cx="274320" cy="346510"/>
                      </a:xfrm>
                      <a:prstGeom prst="rect">
                        <a:avLst/>
                      </a:prstGeom>
                      <a:noFill/>
                    </p:spPr>
                  </p:pic>
                </p:oleObj>
              </mc:Fallback>
            </mc:AlternateContent>
          </a:graphicData>
        </a:graphic>
      </p:graphicFrame>
      <p:graphicFrame>
        <p:nvGraphicFramePr>
          <p:cNvPr id="21" name="对象 20"/>
          <p:cNvGraphicFramePr>
            <a:graphicFrameLocks noChangeAspect="1"/>
          </p:cNvGraphicFramePr>
          <p:nvPr>
            <p:extLst/>
          </p:nvPr>
        </p:nvGraphicFramePr>
        <p:xfrm>
          <a:off x="4230985" y="3883339"/>
          <a:ext cx="368725" cy="269069"/>
        </p:xfrm>
        <a:graphic>
          <a:graphicData uri="http://schemas.openxmlformats.org/presentationml/2006/ole">
            <mc:AlternateContent xmlns:mc="http://schemas.openxmlformats.org/markup-compatibility/2006">
              <mc:Choice xmlns:v="urn:schemas-microsoft-com:vml" Requires="v">
                <p:oleObj spid="_x0000_s490504" name="Equation" r:id="rId15" imgW="355292" imgH="253780" progId="Equation.DSMT4">
                  <p:embed/>
                </p:oleObj>
              </mc:Choice>
              <mc:Fallback>
                <p:oleObj name="Equation" r:id="rId15" imgW="355292" imgH="253780" progId="Equation.DSMT4">
                  <p:embed/>
                  <p:pic>
                    <p:nvPicPr>
                      <p:cNvPr id="21" name="对象 2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230985" y="3883339"/>
                        <a:ext cx="368725" cy="269069"/>
                      </a:xfrm>
                      <a:prstGeom prst="rect">
                        <a:avLst/>
                      </a:prstGeom>
                      <a:noFill/>
                    </p:spPr>
                  </p:pic>
                </p:oleObj>
              </mc:Fallback>
            </mc:AlternateContent>
          </a:graphicData>
        </a:graphic>
      </p:graphicFrame>
      <p:graphicFrame>
        <p:nvGraphicFramePr>
          <p:cNvPr id="22" name="对象 21"/>
          <p:cNvGraphicFramePr>
            <a:graphicFrameLocks noChangeAspect="1"/>
          </p:cNvGraphicFramePr>
          <p:nvPr>
            <p:extLst/>
          </p:nvPr>
        </p:nvGraphicFramePr>
        <p:xfrm>
          <a:off x="5840730" y="3815233"/>
          <a:ext cx="274320" cy="346510"/>
        </p:xfrm>
        <a:graphic>
          <a:graphicData uri="http://schemas.openxmlformats.org/presentationml/2006/ole">
            <mc:AlternateContent xmlns:mc="http://schemas.openxmlformats.org/markup-compatibility/2006">
              <mc:Choice xmlns:v="urn:schemas-microsoft-com:vml" Requires="v">
                <p:oleObj spid="_x0000_s490505" name="Equation" r:id="rId17" imgW="177646" imgH="228402" progId="Equation.DSMT4">
                  <p:embed/>
                </p:oleObj>
              </mc:Choice>
              <mc:Fallback>
                <p:oleObj name="Equation" r:id="rId17" imgW="177646" imgH="228402" progId="Equation.DSMT4">
                  <p:embed/>
                  <p:pic>
                    <p:nvPicPr>
                      <p:cNvPr id="22" name="对象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840730" y="3815233"/>
                        <a:ext cx="274320" cy="346510"/>
                      </a:xfrm>
                      <a:prstGeom prst="rect">
                        <a:avLst/>
                      </a:prstGeom>
                      <a:noFill/>
                    </p:spPr>
                  </p:pic>
                </p:oleObj>
              </mc:Fallback>
            </mc:AlternateContent>
          </a:graphicData>
        </a:graphic>
      </p:graphicFrame>
      <p:graphicFrame>
        <p:nvGraphicFramePr>
          <p:cNvPr id="23" name="对象 22"/>
          <p:cNvGraphicFramePr>
            <a:graphicFrameLocks noChangeAspect="1"/>
          </p:cNvGraphicFramePr>
          <p:nvPr>
            <p:extLst/>
          </p:nvPr>
        </p:nvGraphicFramePr>
        <p:xfrm>
          <a:off x="7411423" y="4241753"/>
          <a:ext cx="491490" cy="296942"/>
        </p:xfrm>
        <a:graphic>
          <a:graphicData uri="http://schemas.openxmlformats.org/presentationml/2006/ole">
            <mc:AlternateContent xmlns:mc="http://schemas.openxmlformats.org/markup-compatibility/2006">
              <mc:Choice xmlns:v="urn:schemas-microsoft-com:vml" Requires="v">
                <p:oleObj spid="_x0000_s490506" name="Equation" r:id="rId18" imgW="457200" imgH="279400" progId="Equation.DSMT4">
                  <p:embed/>
                </p:oleObj>
              </mc:Choice>
              <mc:Fallback>
                <p:oleObj name="Equation" r:id="rId18" imgW="457200" imgH="279400" progId="Equation.DSMT4">
                  <p:embed/>
                  <p:pic>
                    <p:nvPicPr>
                      <p:cNvPr id="23" name="对象 2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411423" y="4241753"/>
                        <a:ext cx="491490" cy="296942"/>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第六章 </a:t>
            </a: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Robust</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控制器设计及灵敏度分析基础</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2FDC993-FC05-4065-9CDA-B3EA5474EA10}"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591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70272797"/>
      </p:ext>
    </p:extLst>
  </p:cSld>
  <p:clrMapOvr>
    <a:masterClrMapping/>
  </p:clrMapOvr>
</p:sld>
</file>

<file path=ppt/slides/slide5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78060" y="1370260"/>
            <a:ext cx="2141933"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2100" b="1"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比较灵敏度函数</a:t>
            </a:r>
            <a:r>
              <a:rPr kumimoji="0" lang="zh-CN" altLang="zh-CN" sz="21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 </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5" name="Rectangle 2"/>
          <p:cNvSpPr>
            <a:spLocks noChangeArrowheads="1"/>
          </p:cNvSpPr>
          <p:nvPr/>
        </p:nvSpPr>
        <p:spPr bwMode="auto">
          <a:xfrm>
            <a:off x="2434591" y="214750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3014008" y="2028826"/>
          <a:ext cx="1946612" cy="681314"/>
        </p:xfrm>
        <a:graphic>
          <a:graphicData uri="http://schemas.openxmlformats.org/presentationml/2006/ole">
            <mc:AlternateContent xmlns:mc="http://schemas.openxmlformats.org/markup-compatibility/2006">
              <mc:Choice xmlns:v="urn:schemas-microsoft-com:vml" Requires="v">
                <p:oleObj spid="_x0000_s491522" name="Equation" r:id="rId3" imgW="1333500" imgH="469900" progId="Equation.DSMT4">
                  <p:embed/>
                </p:oleObj>
              </mc:Choice>
              <mc:Fallback>
                <p:oleObj name="Equation" r:id="rId3" imgW="1333500" imgH="4699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14008" y="2028826"/>
                        <a:ext cx="1946612" cy="681314"/>
                      </a:xfrm>
                      <a:prstGeom prst="rect">
                        <a:avLst/>
                      </a:prstGeom>
                      <a:noFill/>
                    </p:spPr>
                  </p:pic>
                </p:oleObj>
              </mc:Fallback>
            </mc:AlternateContent>
          </a:graphicData>
        </a:graphic>
      </p:graphicFrame>
      <p:sp>
        <p:nvSpPr>
          <p:cNvPr id="7" name="矩形 6"/>
          <p:cNvSpPr/>
          <p:nvPr/>
        </p:nvSpPr>
        <p:spPr>
          <a:xfrm>
            <a:off x="478060" y="2809325"/>
            <a:ext cx="7808690" cy="923330"/>
          </a:xfrm>
          <a:prstGeom prst="rect">
            <a:avLst/>
          </a:prstGeom>
        </p:spPr>
        <p:txBody>
          <a:bodyPr wrap="square">
            <a:spAutoFit/>
          </a:bodyPr>
          <a:lstStyle/>
          <a:p>
            <a:pPr marL="0" marR="0" lvl="0" indent="228600" algn="just" defTabSz="914400" rtl="0" eaLnBrk="1" fontAlgn="auto" latinLnBrk="0" hangingPunct="1">
              <a:lnSpc>
                <a:spcPct val="15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表达了以下标</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表示的系统的输出量</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和与之额定等效以下标</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表示的系统的输出量</a:t>
            </a:r>
            <a:r>
              <a:rPr kumimoji="0" lang="en-US"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rPr>
              <a:t>之间的关系，称为比较灵敏度函数。</a:t>
            </a:r>
            <a:endParaRPr kumimoji="0" lang="zh-CN" altLang="zh-CN" sz="1350" b="0" i="0" u="none" strike="noStrike" kern="100" cap="none" spc="0" normalizeH="0" baseline="0" noProof="0" dirty="0">
              <a:ln>
                <a:noFill/>
              </a:ln>
              <a:solidFill>
                <a:prstClr val="black"/>
              </a:solidFill>
              <a:effectLst/>
              <a:uLnTx/>
              <a:uFillTx/>
              <a:latin typeface="Calibri" panose="020F0502020204030204" pitchFamily="34" charset="0"/>
              <a:ea typeface="等线" panose="02010600030101010101" pitchFamily="2" charset="-122"/>
              <a:cs typeface="Times New Roman" panose="02020603050405020304" pitchFamily="18" charset="0"/>
            </a:endParaRPr>
          </a:p>
        </p:txBody>
      </p:sp>
      <p:sp>
        <p:nvSpPr>
          <p:cNvPr id="8" name="Rectangle 4"/>
          <p:cNvSpPr>
            <a:spLocks noChangeArrowheads="1"/>
          </p:cNvSpPr>
          <p:nvPr/>
        </p:nvSpPr>
        <p:spPr bwMode="auto">
          <a:xfrm>
            <a:off x="1234441" y="368363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9" name="对象 8"/>
          <p:cNvGraphicFramePr>
            <a:graphicFrameLocks noChangeAspect="1"/>
          </p:cNvGraphicFramePr>
          <p:nvPr>
            <p:extLst/>
          </p:nvPr>
        </p:nvGraphicFramePr>
        <p:xfrm>
          <a:off x="2170271" y="2934878"/>
          <a:ext cx="228600" cy="242888"/>
        </p:xfrm>
        <a:graphic>
          <a:graphicData uri="http://schemas.openxmlformats.org/presentationml/2006/ole">
            <mc:AlternateContent xmlns:mc="http://schemas.openxmlformats.org/markup-compatibility/2006">
              <mc:Choice xmlns:v="urn:schemas-microsoft-com:vml" Requires="v">
                <p:oleObj spid="_x0000_s491523" name="Equation" r:id="rId5" imgW="152268" imgH="164957" progId="Equation.DSMT4">
                  <p:embed/>
                </p:oleObj>
              </mc:Choice>
              <mc:Fallback>
                <p:oleObj name="Equation" r:id="rId5" imgW="152268" imgH="164957"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170271" y="2934878"/>
                        <a:ext cx="228600" cy="242888"/>
                      </a:xfrm>
                      <a:prstGeom prst="rect">
                        <a:avLst/>
                      </a:prstGeom>
                      <a:noFill/>
                    </p:spPr>
                  </p:pic>
                </p:oleObj>
              </mc:Fallback>
            </mc:AlternateContent>
          </a:graphicData>
        </a:graphic>
      </p:graphicFrame>
      <p:sp>
        <p:nvSpPr>
          <p:cNvPr id="10" name="Rectangle 6"/>
          <p:cNvSpPr>
            <a:spLocks noChangeArrowheads="1"/>
          </p:cNvSpPr>
          <p:nvPr/>
        </p:nvSpPr>
        <p:spPr bwMode="auto">
          <a:xfrm>
            <a:off x="3434716" y="368363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1" name="对象 10"/>
          <p:cNvGraphicFramePr>
            <a:graphicFrameLocks noChangeAspect="1"/>
          </p:cNvGraphicFramePr>
          <p:nvPr>
            <p:extLst/>
          </p:nvPr>
        </p:nvGraphicFramePr>
        <p:xfrm>
          <a:off x="4598420" y="2899285"/>
          <a:ext cx="862965" cy="342648"/>
        </p:xfrm>
        <a:graphic>
          <a:graphicData uri="http://schemas.openxmlformats.org/presentationml/2006/ole">
            <mc:AlternateContent xmlns:mc="http://schemas.openxmlformats.org/markup-compatibility/2006">
              <mc:Choice xmlns:v="urn:schemas-microsoft-com:vml" Requires="v">
                <p:oleObj spid="_x0000_s491524" name="Equation" r:id="rId7" imgW="647419" imgH="253890" progId="Equation.DSMT4">
                  <p:embed/>
                </p:oleObj>
              </mc:Choice>
              <mc:Fallback>
                <p:oleObj name="Equation" r:id="rId7" imgW="647419" imgH="253890"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598420" y="2899285"/>
                        <a:ext cx="862965" cy="342648"/>
                      </a:xfrm>
                      <a:prstGeom prst="rect">
                        <a:avLst/>
                      </a:prstGeom>
                      <a:noFill/>
                    </p:spPr>
                  </p:pic>
                </p:oleObj>
              </mc:Fallback>
            </mc:AlternateContent>
          </a:graphicData>
        </a:graphic>
      </p:graphicFrame>
      <p:sp>
        <p:nvSpPr>
          <p:cNvPr id="12" name="Rectangle 8"/>
          <p:cNvSpPr>
            <a:spLocks noChangeArrowheads="1"/>
          </p:cNvSpPr>
          <p:nvPr/>
        </p:nvSpPr>
        <p:spPr bwMode="auto">
          <a:xfrm>
            <a:off x="4960621" y="357647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3" name="对象 12"/>
          <p:cNvGraphicFramePr>
            <a:graphicFrameLocks noChangeAspect="1"/>
          </p:cNvGraphicFramePr>
          <p:nvPr>
            <p:extLst/>
          </p:nvPr>
        </p:nvGraphicFramePr>
        <p:xfrm>
          <a:off x="7731417" y="2963453"/>
          <a:ext cx="171450" cy="214313"/>
        </p:xfrm>
        <a:graphic>
          <a:graphicData uri="http://schemas.openxmlformats.org/presentationml/2006/ole">
            <mc:AlternateContent xmlns:mc="http://schemas.openxmlformats.org/markup-compatibility/2006">
              <mc:Choice xmlns:v="urn:schemas-microsoft-com:vml" Requires="v">
                <p:oleObj spid="_x0000_s491525" name="Equation" r:id="rId9" imgW="114201" imgH="139579" progId="Equation.DSMT4">
                  <p:embed/>
                </p:oleObj>
              </mc:Choice>
              <mc:Fallback>
                <p:oleObj name="Equation" r:id="rId9" imgW="114201" imgH="139579" progId="Equation.DSMT4">
                  <p:embed/>
                  <p:pic>
                    <p:nvPicPr>
                      <p:cNvPr id="13" name="对象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731417" y="2963453"/>
                        <a:ext cx="171450" cy="214313"/>
                      </a:xfrm>
                      <a:prstGeom prst="rect">
                        <a:avLst/>
                      </a:prstGeom>
                      <a:noFill/>
                    </p:spPr>
                  </p:pic>
                </p:oleObj>
              </mc:Fallback>
            </mc:AlternateContent>
          </a:graphicData>
        </a:graphic>
      </p:graphicFrame>
      <p:sp>
        <p:nvSpPr>
          <p:cNvPr id="14" name="Rectangle 10"/>
          <p:cNvSpPr>
            <a:spLocks noChangeArrowheads="1"/>
          </p:cNvSpPr>
          <p:nvPr/>
        </p:nvSpPr>
        <p:spPr bwMode="auto">
          <a:xfrm>
            <a:off x="6229351" y="367566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5" name="对象 14"/>
          <p:cNvGraphicFramePr>
            <a:graphicFrameLocks noChangeAspect="1"/>
          </p:cNvGraphicFramePr>
          <p:nvPr>
            <p:extLst/>
          </p:nvPr>
        </p:nvGraphicFramePr>
        <p:xfrm>
          <a:off x="2420785" y="3375025"/>
          <a:ext cx="746028" cy="300638"/>
        </p:xfrm>
        <a:graphic>
          <a:graphicData uri="http://schemas.openxmlformats.org/presentationml/2006/ole">
            <mc:AlternateContent xmlns:mc="http://schemas.openxmlformats.org/markup-compatibility/2006">
              <mc:Choice xmlns:v="urn:schemas-microsoft-com:vml" Requires="v">
                <p:oleObj spid="_x0000_s491526" name="Equation" r:id="rId11" imgW="634725" imgH="253890" progId="Equation.DSMT4">
                  <p:embed/>
                </p:oleObj>
              </mc:Choice>
              <mc:Fallback>
                <p:oleObj name="Equation" r:id="rId11" imgW="634725" imgH="253890" progId="Equation.DSMT4">
                  <p:embed/>
                  <p:pic>
                    <p:nvPicPr>
                      <p:cNvPr id="15" name="对象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420785" y="3375025"/>
                        <a:ext cx="746028" cy="300638"/>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第六章 </a:t>
            </a:r>
            <a:r>
              <a:rPr kumimoji="0" lang="en-US" altLang="zh-CN"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Robust</a:t>
            </a: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控制器设计及灵敏度分析基础</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2FDC993-FC05-4065-9CDA-B3EA5474EA10}"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592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2607359154"/>
      </p:ext>
    </p:extLst>
  </p:cSld>
  <p:clrMapOvr>
    <a:masterClrMapping/>
  </p:clrMapOvr>
</p:sld>
</file>

<file path=ppt/slides/slide593.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sp>
        <p:nvSpPr>
          <p:cNvPr id="4" name="矩形 3"/>
          <p:cNvSpPr/>
          <p:nvPr/>
        </p:nvSpPr>
        <p:spPr>
          <a:xfrm>
            <a:off x="2356274" y="2928240"/>
            <a:ext cx="3832781" cy="646331"/>
          </a:xfrm>
          <a:prstGeom prst="rect">
            <a:avLst/>
          </a:prstGeom>
        </p:spPr>
        <p:txBody>
          <a:bodyPr wrap="none">
            <a:spAutoFit/>
          </a:bodyPr>
          <a:lstStyle/>
          <a:p>
            <a:pPr marL="0" marR="0" lvl="0" indent="286703" algn="ctr" defTabSz="914400" rtl="0" eaLnBrk="1" fontAlgn="auto" latinLnBrk="0" hangingPunct="1">
              <a:lnSpc>
                <a:spcPct val="100000"/>
              </a:lnSpc>
              <a:spcBef>
                <a:spcPts val="0"/>
              </a:spcBef>
              <a:spcAft>
                <a:spcPts val="0"/>
              </a:spcAft>
              <a:buClrTx/>
              <a:buSzTx/>
              <a:buFontTx/>
              <a:buNone/>
              <a:tabLst/>
              <a:defRPr/>
            </a:pPr>
            <a:r>
              <a:rPr kumimoji="0" lang="zh-CN" altLang="zh-CN" sz="36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第七章 最优控制</a:t>
            </a:r>
            <a:endParaRPr kumimoji="0" lang="zh-CN" altLang="zh-CN" sz="24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pic>
        <p:nvPicPr>
          <p:cNvPr id="6" name="图片 5"/>
          <p:cNvPicPr>
            <a:picLocks noChangeAspect="1"/>
          </p:cNvPicPr>
          <p:nvPr/>
        </p:nvPicPr>
        <p:blipFill>
          <a:blip r:embed="rId4"/>
          <a:stretch>
            <a:fillRect/>
          </a:stretch>
        </p:blipFill>
        <p:spPr>
          <a:xfrm>
            <a:off x="3286059" y="2267090"/>
            <a:ext cx="2624072" cy="446837"/>
          </a:xfrm>
          <a:prstGeom prst="rect">
            <a:avLst/>
          </a:prstGeom>
        </p:spPr>
      </p:pic>
      <p:sp>
        <p:nvSpPr>
          <p:cNvPr id="7" name="文本框 6"/>
          <p:cNvSpPr txBox="1"/>
          <p:nvPr/>
        </p:nvSpPr>
        <p:spPr>
          <a:xfrm>
            <a:off x="3429559" y="4953436"/>
            <a:ext cx="2337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rPr>
              <a:t>主讲人：屈胜利</a:t>
            </a:r>
          </a:p>
        </p:txBody>
      </p:sp>
    </p:spTree>
    <p:extLst>
      <p:ext uri="{BB962C8B-B14F-4D97-AF65-F5344CB8AC3E}">
        <p14:creationId xmlns:p14="http://schemas.microsoft.com/office/powerpoint/2010/main" val="3337746216"/>
      </p:ext>
    </p:extLst>
  </p:cSld>
  <p:clrMapOvr>
    <a:masterClrMapping/>
  </p:clrMapOvr>
</p:sld>
</file>

<file path=ppt/slides/slide5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矩形 5"/>
          <p:cNvSpPr/>
          <p:nvPr/>
        </p:nvSpPr>
        <p:spPr>
          <a:xfrm>
            <a:off x="1094422" y="2147596"/>
            <a:ext cx="6549390" cy="2785378"/>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最优控制理论是现代控制理论的一个重要组成部分。本章主要内容为：变分法在最优控制中的应用；极小值原理；二次型性能指标的线性系统最优控制；动态规划法。</a:t>
            </a:r>
            <a:endPar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Tree>
    <p:extLst>
      <p:ext uri="{BB962C8B-B14F-4D97-AF65-F5344CB8AC3E}">
        <p14:creationId xmlns:p14="http://schemas.microsoft.com/office/powerpoint/2010/main" val="26658214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5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6048" y="1123927"/>
            <a:ext cx="3574697" cy="496290"/>
          </a:xfrm>
          <a:prstGeom prst="rect">
            <a:avLst/>
          </a:prstGeom>
        </p:spPr>
        <p:txBody>
          <a:bodyPr wrap="none">
            <a:spAutoFit/>
          </a:bodyPr>
          <a:lstStyle/>
          <a:p>
            <a:pPr marL="0" marR="0" lvl="0" indent="267653" algn="just" defTabSz="914400" rtl="0" eaLnBrk="1" fontAlgn="auto" latinLnBrk="0" hangingPunct="1">
              <a:lnSpc>
                <a:spcPct val="125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 7.1 </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最优控制问题概述</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754380" y="1543615"/>
            <a:ext cx="768096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什么样的控制问题是最优控制</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它与前面研究的一般自动控制系统有什么区别</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为了说明这两个问题，我们首先举几个例子。</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7" name="矩形 6"/>
          <p:cNvSpPr/>
          <p:nvPr/>
        </p:nvSpPr>
        <p:spPr>
          <a:xfrm>
            <a:off x="87047" y="2327608"/>
            <a:ext cx="1114088" cy="438582"/>
          </a:xfrm>
          <a:prstGeom prst="rect">
            <a:avLst/>
          </a:prstGeom>
        </p:spPr>
        <p:txBody>
          <a:bodyPr wrap="non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一．例</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8" name="矩形 7"/>
          <p:cNvSpPr/>
          <p:nvPr/>
        </p:nvSpPr>
        <p:spPr>
          <a:xfrm>
            <a:off x="542925" y="2736501"/>
            <a:ext cx="8103870" cy="1131079"/>
          </a:xfrm>
          <a:prstGeom prst="rect">
            <a:avLst/>
          </a:prstGeom>
        </p:spPr>
        <p:txBody>
          <a:bodyPr wrap="squar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例</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1 </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用一定面积的铁皮做罐头桶，求罐头桶容积的最大值。（</a:t>
            </a:r>
            <a:r>
              <a:rPr kumimoji="0" lang="zh-CN" altLang="zh-CN" sz="1800" b="0" i="0" u="none" strike="noStrike" kern="100" cap="none" spc="0" normalizeH="0" baseline="0" noProof="0" dirty="0">
                <a:ln>
                  <a:noFill/>
                </a:ln>
                <a:solidFill>
                  <a:prstClr val="black"/>
                </a:solidFill>
                <a:effectLst/>
                <a:highlight>
                  <a:srgbClr val="FFFF00"/>
                </a:highlight>
                <a:uLnTx/>
                <a:uFillTx/>
                <a:latin typeface="Times New Roman" panose="02020603050405020304" pitchFamily="18" charset="0"/>
                <a:ea typeface="等线" panose="02010600030101010101" pitchFamily="2" charset="-122"/>
                <a:cs typeface="+mn-cs"/>
              </a:rPr>
              <a:t>用微分解</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p>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解：设罐头筒的高为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h</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，底面半径为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r</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，则其容积为</a:t>
            </a:r>
          </a:p>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8.1.1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p>
        </p:txBody>
      </p:sp>
      <p:graphicFrame>
        <p:nvGraphicFramePr>
          <p:cNvPr id="10" name="对象 9"/>
          <p:cNvGraphicFramePr>
            <a:graphicFrameLocks noChangeAspect="1"/>
          </p:cNvGraphicFramePr>
          <p:nvPr>
            <p:extLst/>
          </p:nvPr>
        </p:nvGraphicFramePr>
        <p:xfrm>
          <a:off x="3342441" y="3507085"/>
          <a:ext cx="1252419" cy="341569"/>
        </p:xfrm>
        <a:graphic>
          <a:graphicData uri="http://schemas.openxmlformats.org/presentationml/2006/ole">
            <mc:AlternateContent xmlns:mc="http://schemas.openxmlformats.org/markup-compatibility/2006">
              <mc:Choice xmlns:v="urn:schemas-microsoft-com:vml" Requires="v">
                <p:oleObj spid="_x0000_s492546" name="Equation" r:id="rId3" imgW="939392" imgH="253890" progId="Equation.DSMT4">
                  <p:embed/>
                </p:oleObj>
              </mc:Choice>
              <mc:Fallback>
                <p:oleObj name="Equation" r:id="rId3" imgW="939392" imgH="253890" progId="Equation.DSMT4">
                  <p:embed/>
                  <p:pic>
                    <p:nvPicPr>
                      <p:cNvPr id="10" name="对象 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2441" y="3507085"/>
                        <a:ext cx="1252419" cy="341569"/>
                      </a:xfrm>
                      <a:prstGeom prst="rect">
                        <a:avLst/>
                      </a:prstGeom>
                      <a:noFill/>
                    </p:spPr>
                  </p:pic>
                </p:oleObj>
              </mc:Fallback>
            </mc:AlternateContent>
          </a:graphicData>
        </a:graphic>
      </p:graphicFrame>
      <p:sp>
        <p:nvSpPr>
          <p:cNvPr id="11" name="矩形 10"/>
          <p:cNvSpPr/>
          <p:nvPr/>
        </p:nvSpPr>
        <p:spPr>
          <a:xfrm>
            <a:off x="542925" y="3844496"/>
            <a:ext cx="5465237"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而其约束条件为铁皮的面积</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，即</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3" name="对象 12"/>
          <p:cNvGraphicFramePr>
            <a:graphicFrameLocks noChangeAspect="1"/>
          </p:cNvGraphicFramePr>
          <p:nvPr>
            <p:extLst/>
          </p:nvPr>
        </p:nvGraphicFramePr>
        <p:xfrm>
          <a:off x="3662914" y="3893111"/>
          <a:ext cx="305737" cy="366884"/>
        </p:xfrm>
        <a:graphic>
          <a:graphicData uri="http://schemas.openxmlformats.org/presentationml/2006/ole">
            <mc:AlternateContent xmlns:mc="http://schemas.openxmlformats.org/markup-compatibility/2006">
              <mc:Choice xmlns:v="urn:schemas-microsoft-com:vml" Requires="v">
                <p:oleObj spid="_x0000_s492547" name="Equation" r:id="rId5" imgW="190500" imgH="228600" progId="Equation.DSMT4">
                  <p:embed/>
                </p:oleObj>
              </mc:Choice>
              <mc:Fallback>
                <p:oleObj name="Equation" r:id="rId5" imgW="190500" imgH="228600" progId="Equation.DSMT4">
                  <p:embed/>
                  <p:pic>
                    <p:nvPicPr>
                      <p:cNvPr id="13" name="对象 1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62914" y="3893111"/>
                        <a:ext cx="305737" cy="366884"/>
                      </a:xfrm>
                      <a:prstGeom prst="rect">
                        <a:avLst/>
                      </a:prstGeom>
                      <a:noFill/>
                    </p:spPr>
                  </p:pic>
                </p:oleObj>
              </mc:Fallback>
            </mc:AlternateContent>
          </a:graphicData>
        </a:graphic>
      </p:graphicFrame>
      <p:sp>
        <p:nvSpPr>
          <p:cNvPr id="14" name="Rectangle 6"/>
          <p:cNvSpPr>
            <a:spLocks noChangeArrowheads="1"/>
          </p:cNvSpPr>
          <p:nvPr/>
        </p:nvSpPr>
        <p:spPr bwMode="auto">
          <a:xfrm>
            <a:off x="783972" y="4779367"/>
            <a:ext cx="5117427" cy="346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rPr>
              <a:t>将式（</a:t>
            </a:r>
            <a:r>
              <a:rPr kumimoji="0" lang="en-US"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rPr>
              <a:t>8.1.2</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rPr>
              <a:t>）代入式（</a:t>
            </a:r>
            <a:r>
              <a:rPr kumimoji="0" lang="en-US"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rPr>
              <a:t>8.1.1</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rPr>
              <a:t>），消去变量</a:t>
            </a:r>
            <a:r>
              <a:rPr kumimoji="0" lang="en-US"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rPr>
              <a:t>h</a:t>
            </a:r>
            <a:r>
              <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rPr>
              <a:t>，则得</a:t>
            </a:r>
          </a:p>
        </p:txBody>
      </p:sp>
      <p:graphicFrame>
        <p:nvGraphicFramePr>
          <p:cNvPr id="15" name="对象 14"/>
          <p:cNvGraphicFramePr>
            <a:graphicFrameLocks noChangeAspect="1"/>
          </p:cNvGraphicFramePr>
          <p:nvPr>
            <p:extLst/>
          </p:nvPr>
        </p:nvGraphicFramePr>
        <p:xfrm>
          <a:off x="2963585" y="4353781"/>
          <a:ext cx="2010131" cy="371298"/>
        </p:xfrm>
        <a:graphic>
          <a:graphicData uri="http://schemas.openxmlformats.org/presentationml/2006/ole">
            <mc:AlternateContent xmlns:mc="http://schemas.openxmlformats.org/markup-compatibility/2006">
              <mc:Choice xmlns:v="urn:schemas-microsoft-com:vml" Requires="v">
                <p:oleObj spid="_x0000_s492548" name="Equation" r:id="rId7" imgW="1498600" imgH="279400" progId="Equation.DSMT4">
                  <p:embed/>
                </p:oleObj>
              </mc:Choice>
              <mc:Fallback>
                <p:oleObj name="Equation" r:id="rId7" imgW="1498600" imgH="279400" progId="Equation.DSMT4">
                  <p:embed/>
                  <p:pic>
                    <p:nvPicPr>
                      <p:cNvPr id="15" name="对象 1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63585" y="4353781"/>
                        <a:ext cx="2010131" cy="371298"/>
                      </a:xfrm>
                      <a:prstGeom prst="rect">
                        <a:avLst/>
                      </a:prstGeom>
                      <a:noFill/>
                    </p:spPr>
                  </p:pic>
                </p:oleObj>
              </mc:Fallback>
            </mc:AlternateContent>
          </a:graphicData>
        </a:graphic>
      </p:graphicFrame>
      <p:sp>
        <p:nvSpPr>
          <p:cNvPr id="16" name="矩形 15"/>
          <p:cNvSpPr/>
          <p:nvPr/>
        </p:nvSpPr>
        <p:spPr>
          <a:xfrm>
            <a:off x="6671102" y="4353781"/>
            <a:ext cx="1107996"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8.1.2</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8" name="对象 17"/>
          <p:cNvGraphicFramePr>
            <a:graphicFrameLocks noChangeAspect="1"/>
          </p:cNvGraphicFramePr>
          <p:nvPr>
            <p:extLst/>
          </p:nvPr>
        </p:nvGraphicFramePr>
        <p:xfrm>
          <a:off x="3259991" y="5265881"/>
          <a:ext cx="1417320" cy="496668"/>
        </p:xfrm>
        <a:graphic>
          <a:graphicData uri="http://schemas.openxmlformats.org/presentationml/2006/ole">
            <mc:AlternateContent xmlns:mc="http://schemas.openxmlformats.org/markup-compatibility/2006">
              <mc:Choice xmlns:v="urn:schemas-microsoft-com:vml" Requires="v">
                <p:oleObj spid="_x0000_s492549" name="Equation" r:id="rId9" imgW="1117115" imgH="393529" progId="Equation.DSMT4">
                  <p:embed/>
                </p:oleObj>
              </mc:Choice>
              <mc:Fallback>
                <p:oleObj name="Equation" r:id="rId9" imgW="1117115" imgH="393529" progId="Equation.DSMT4">
                  <p:embed/>
                  <p:pic>
                    <p:nvPicPr>
                      <p:cNvPr id="18" name="对象 1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259991" y="5265881"/>
                        <a:ext cx="1417320" cy="496668"/>
                      </a:xfrm>
                      <a:prstGeom prst="rect">
                        <a:avLst/>
                      </a:prstGeom>
                      <a:noFill/>
                    </p:spPr>
                  </p:pic>
                </p:oleObj>
              </mc:Fallback>
            </mc:AlternateContent>
          </a:graphicData>
        </a:graphic>
      </p:graphicFrame>
      <p:sp>
        <p:nvSpPr>
          <p:cNvPr id="19" name="矩形 18"/>
          <p:cNvSpPr/>
          <p:nvPr/>
        </p:nvSpPr>
        <p:spPr>
          <a:xfrm>
            <a:off x="6671102" y="5341090"/>
            <a:ext cx="1107996"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8.1.3</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第七章 最优控制</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46496E7-CF56-4983-9E5F-CA0C99FB39A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595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37303701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par>
                                <p:cTn id="18" presetID="10" presetClass="entr" presetSubtype="0" fill="hold" nodeType="with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fade">
                                      <p:cBhvr>
                                        <p:cTn id="20" dur="500"/>
                                        <p:tgtEl>
                                          <p:spTgt spid="10"/>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11"/>
                                        </p:tgtEl>
                                        <p:attrNameLst>
                                          <p:attrName>style.visibility</p:attrName>
                                        </p:attrNameLst>
                                      </p:cBhvr>
                                      <p:to>
                                        <p:strVal val="visible"/>
                                      </p:to>
                                    </p:set>
                                    <p:animEffect transition="in" filter="fade">
                                      <p:cBhvr>
                                        <p:cTn id="25" dur="500"/>
                                        <p:tgtEl>
                                          <p:spTgt spid="11"/>
                                        </p:tgtEl>
                                      </p:cBhvr>
                                    </p:animEffect>
                                  </p:childTnLst>
                                </p:cTn>
                              </p:par>
                              <p:par>
                                <p:cTn id="26" presetID="10" presetClass="entr" presetSubtype="0" fill="hold" nodeType="withEffect">
                                  <p:stCondLst>
                                    <p:cond delay="0"/>
                                  </p:stCondLst>
                                  <p:childTnLst>
                                    <p:set>
                                      <p:cBhvr>
                                        <p:cTn id="27" dur="1" fill="hold">
                                          <p:stCondLst>
                                            <p:cond delay="0"/>
                                          </p:stCondLst>
                                        </p:cTn>
                                        <p:tgtEl>
                                          <p:spTgt spid="13"/>
                                        </p:tgtEl>
                                        <p:attrNameLst>
                                          <p:attrName>style.visibility</p:attrName>
                                        </p:attrNameLst>
                                      </p:cBhvr>
                                      <p:to>
                                        <p:strVal val="visible"/>
                                      </p:to>
                                    </p:set>
                                    <p:animEffect transition="in" filter="fade">
                                      <p:cBhvr>
                                        <p:cTn id="28" dur="500"/>
                                        <p:tgtEl>
                                          <p:spTgt spid="13"/>
                                        </p:tgtEl>
                                      </p:cBhvr>
                                    </p:animEffect>
                                  </p:childTnLst>
                                </p:cTn>
                              </p:par>
                              <p:par>
                                <p:cTn id="29" presetID="10" presetClass="entr" presetSubtype="0" fill="hold" nodeType="withEffect">
                                  <p:stCondLst>
                                    <p:cond delay="0"/>
                                  </p:stCondLst>
                                  <p:childTnLst>
                                    <p:set>
                                      <p:cBhvr>
                                        <p:cTn id="30" dur="1" fill="hold">
                                          <p:stCondLst>
                                            <p:cond delay="0"/>
                                          </p:stCondLst>
                                        </p:cTn>
                                        <p:tgtEl>
                                          <p:spTgt spid="15"/>
                                        </p:tgtEl>
                                        <p:attrNameLst>
                                          <p:attrName>style.visibility</p:attrName>
                                        </p:attrNameLst>
                                      </p:cBhvr>
                                      <p:to>
                                        <p:strVal val="visible"/>
                                      </p:to>
                                    </p:set>
                                    <p:animEffect transition="in" filter="fade">
                                      <p:cBhvr>
                                        <p:cTn id="31" dur="500"/>
                                        <p:tgtEl>
                                          <p:spTgt spid="15"/>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16"/>
                                        </p:tgtEl>
                                        <p:attrNameLst>
                                          <p:attrName>style.visibility</p:attrName>
                                        </p:attrNameLst>
                                      </p:cBhvr>
                                      <p:to>
                                        <p:strVal val="visible"/>
                                      </p:to>
                                    </p:set>
                                    <p:animEffect transition="in" filter="fade">
                                      <p:cBhvr>
                                        <p:cTn id="34" dur="500"/>
                                        <p:tgtEl>
                                          <p:spTgt spid="16"/>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14"/>
                                        </p:tgtEl>
                                        <p:attrNameLst>
                                          <p:attrName>style.visibility</p:attrName>
                                        </p:attrNameLst>
                                      </p:cBhvr>
                                      <p:to>
                                        <p:strVal val="visible"/>
                                      </p:to>
                                    </p:set>
                                    <p:animEffect transition="in" filter="fade">
                                      <p:cBhvr>
                                        <p:cTn id="39" dur="500"/>
                                        <p:tgtEl>
                                          <p:spTgt spid="14"/>
                                        </p:tgtEl>
                                      </p:cBhvr>
                                    </p:animEffect>
                                  </p:childTnLst>
                                </p:cTn>
                              </p:par>
                              <p:par>
                                <p:cTn id="40" presetID="10" presetClass="entr" presetSubtype="0" fill="hold" nodeType="withEffect">
                                  <p:stCondLst>
                                    <p:cond delay="0"/>
                                  </p:stCondLst>
                                  <p:childTnLst>
                                    <p:set>
                                      <p:cBhvr>
                                        <p:cTn id="41" dur="1" fill="hold">
                                          <p:stCondLst>
                                            <p:cond delay="0"/>
                                          </p:stCondLst>
                                        </p:cTn>
                                        <p:tgtEl>
                                          <p:spTgt spid="18"/>
                                        </p:tgtEl>
                                        <p:attrNameLst>
                                          <p:attrName>style.visibility</p:attrName>
                                        </p:attrNameLst>
                                      </p:cBhvr>
                                      <p:to>
                                        <p:strVal val="visible"/>
                                      </p:to>
                                    </p:set>
                                    <p:animEffect transition="in" filter="fade">
                                      <p:cBhvr>
                                        <p:cTn id="42" dur="500"/>
                                        <p:tgtEl>
                                          <p:spTgt spid="18"/>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19"/>
                                        </p:tgtEl>
                                        <p:attrNameLst>
                                          <p:attrName>style.visibility</p:attrName>
                                        </p:attrNameLst>
                                      </p:cBhvr>
                                      <p:to>
                                        <p:strVal val="visible"/>
                                      </p:to>
                                    </p:set>
                                    <p:animEffect transition="in" filter="fade">
                                      <p:cBhvr>
                                        <p:cTn id="45"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7" grpId="0"/>
      <p:bldP spid="8" grpId="0"/>
      <p:bldP spid="11" grpId="0"/>
      <p:bldP spid="14" grpId="0"/>
      <p:bldP spid="16" grpId="0"/>
      <p:bldP spid="19" grpId="0"/>
    </p:bldLst>
  </p:timing>
</p:sld>
</file>

<file path=ppt/slides/slide5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11333" y="1026802"/>
            <a:ext cx="785241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现在的问题就是，在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一定的约束条件之下，如何确定底面半径</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r</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，使容积</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V</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最大。这实际上就是求式（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8.1.3</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）的极值。为此，令其导数为零，即</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2660198" y="1092208"/>
          <a:ext cx="262890" cy="315468"/>
        </p:xfrm>
        <a:graphic>
          <a:graphicData uri="http://schemas.openxmlformats.org/presentationml/2006/ole">
            <mc:AlternateContent xmlns:mc="http://schemas.openxmlformats.org/markup-compatibility/2006">
              <mc:Choice xmlns:v="urn:schemas-microsoft-com:vml" Requires="v">
                <p:oleObj spid="_x0000_s493570" name="Equation" r:id="rId3" imgW="190500" imgH="228600" progId="Equation.DSMT4">
                  <p:embed/>
                </p:oleObj>
              </mc:Choice>
              <mc:Fallback>
                <p:oleObj name="Equation" r:id="rId3" imgW="190500" imgH="2286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60198" y="1092208"/>
                        <a:ext cx="262890" cy="315468"/>
                      </a:xfrm>
                      <a:prstGeom prst="rect">
                        <a:avLst/>
                      </a:prstGeom>
                      <a:noFill/>
                    </p:spPr>
                  </p:pic>
                </p:oleObj>
              </mc:Fallback>
            </mc:AlternateContent>
          </a:graphicData>
        </a:graphic>
      </p:graphicFrame>
      <p:sp>
        <p:nvSpPr>
          <p:cNvPr id="7" name="Rectangle 4"/>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8" name="对象 7"/>
          <p:cNvGraphicFramePr>
            <a:graphicFrameLocks noChangeAspect="1"/>
          </p:cNvGraphicFramePr>
          <p:nvPr>
            <p:extLst/>
          </p:nvPr>
        </p:nvGraphicFramePr>
        <p:xfrm>
          <a:off x="3287220" y="1853748"/>
          <a:ext cx="1474470" cy="461475"/>
        </p:xfrm>
        <a:graphic>
          <a:graphicData uri="http://schemas.openxmlformats.org/presentationml/2006/ole">
            <mc:AlternateContent xmlns:mc="http://schemas.openxmlformats.org/markup-compatibility/2006">
              <mc:Choice xmlns:v="urn:schemas-microsoft-com:vml" Requires="v">
                <p:oleObj spid="_x0000_s493571" name="Equation" r:id="rId5" imgW="1244600" imgH="393700" progId="Equation.DSMT4">
                  <p:embed/>
                </p:oleObj>
              </mc:Choice>
              <mc:Fallback>
                <p:oleObj name="Equation" r:id="rId5" imgW="1244600" imgH="39370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87220" y="1853748"/>
                        <a:ext cx="1474470" cy="461475"/>
                      </a:xfrm>
                      <a:prstGeom prst="rect">
                        <a:avLst/>
                      </a:prstGeom>
                      <a:noFill/>
                    </p:spPr>
                  </p:pic>
                </p:oleObj>
              </mc:Fallback>
            </mc:AlternateContent>
          </a:graphicData>
        </a:graphic>
      </p:graphicFrame>
      <p:sp>
        <p:nvSpPr>
          <p:cNvPr id="9" name="矩形 8"/>
          <p:cNvSpPr/>
          <p:nvPr/>
        </p:nvSpPr>
        <p:spPr>
          <a:xfrm>
            <a:off x="7270641" y="1911361"/>
            <a:ext cx="1107996"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8.1.4</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10" name="矩形 9"/>
          <p:cNvSpPr/>
          <p:nvPr/>
        </p:nvSpPr>
        <p:spPr>
          <a:xfrm>
            <a:off x="288250" y="2315223"/>
            <a:ext cx="4801314"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联立式（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8.1.2</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）和式（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8.1.4</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），可以解得：</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2" name="对象 11"/>
          <p:cNvGraphicFramePr>
            <a:graphicFrameLocks noChangeAspect="1"/>
          </p:cNvGraphicFramePr>
          <p:nvPr>
            <p:extLst/>
          </p:nvPr>
        </p:nvGraphicFramePr>
        <p:xfrm>
          <a:off x="3532289" y="2707734"/>
          <a:ext cx="931531" cy="1176671"/>
        </p:xfrm>
        <a:graphic>
          <a:graphicData uri="http://schemas.openxmlformats.org/presentationml/2006/ole">
            <mc:AlternateContent xmlns:mc="http://schemas.openxmlformats.org/markup-compatibility/2006">
              <mc:Choice xmlns:v="urn:schemas-microsoft-com:vml" Requires="v">
                <p:oleObj spid="_x0000_s493572" name="Equation" r:id="rId7" imgW="723900" imgH="914400" progId="Equation.DSMT4">
                  <p:embed/>
                </p:oleObj>
              </mc:Choice>
              <mc:Fallback>
                <p:oleObj name="Equation" r:id="rId7" imgW="723900" imgH="914400"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532289" y="2707734"/>
                        <a:ext cx="931531" cy="1176671"/>
                      </a:xfrm>
                      <a:prstGeom prst="rect">
                        <a:avLst/>
                      </a:prstGeom>
                      <a:noFill/>
                    </p:spPr>
                  </p:pic>
                </p:oleObj>
              </mc:Fallback>
            </mc:AlternateContent>
          </a:graphicData>
        </a:graphic>
      </p:graphicFrame>
      <p:sp>
        <p:nvSpPr>
          <p:cNvPr id="13" name="矩形 12"/>
          <p:cNvSpPr/>
          <p:nvPr/>
        </p:nvSpPr>
        <p:spPr>
          <a:xfrm>
            <a:off x="7270641" y="2896799"/>
            <a:ext cx="1107996"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8.1.5</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14" name="矩形 13"/>
          <p:cNvSpPr/>
          <p:nvPr/>
        </p:nvSpPr>
        <p:spPr>
          <a:xfrm>
            <a:off x="403667" y="3876262"/>
            <a:ext cx="1800493"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为极值点。又</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6" name="对象 15"/>
          <p:cNvGraphicFramePr>
            <a:graphicFrameLocks noChangeAspect="1"/>
          </p:cNvGraphicFramePr>
          <p:nvPr>
            <p:extLst/>
          </p:nvPr>
        </p:nvGraphicFramePr>
        <p:xfrm>
          <a:off x="3535281" y="4060282"/>
          <a:ext cx="1226410" cy="499649"/>
        </p:xfrm>
        <a:graphic>
          <a:graphicData uri="http://schemas.openxmlformats.org/presentationml/2006/ole">
            <mc:AlternateContent xmlns:mc="http://schemas.openxmlformats.org/markup-compatibility/2006">
              <mc:Choice xmlns:v="urn:schemas-microsoft-com:vml" Requires="v">
                <p:oleObj spid="_x0000_s493573" name="Equation" r:id="rId9" imgW="1028520" imgH="419040" progId="Equation.DSMT4">
                  <p:embed/>
                </p:oleObj>
              </mc:Choice>
              <mc:Fallback>
                <p:oleObj name="Equation" r:id="rId9" imgW="1028520" imgH="419040" progId="Equation.DSMT4">
                  <p:embed/>
                  <p:pic>
                    <p:nvPicPr>
                      <p:cNvPr id="16" name="对象 15"/>
                      <p:cNvPicPr>
                        <a:picLocks noChangeAspect="1" noChangeArrowheads="1"/>
                      </p:cNvPicPr>
                      <p:nvPr/>
                    </p:nvPicPr>
                    <p:blipFill>
                      <a:blip r:embed="rId10"/>
                      <a:srcRect/>
                      <a:stretch>
                        <a:fillRect/>
                      </a:stretch>
                    </p:blipFill>
                    <p:spPr bwMode="auto">
                      <a:xfrm>
                        <a:off x="3535281" y="4060282"/>
                        <a:ext cx="1226410" cy="499649"/>
                      </a:xfrm>
                      <a:prstGeom prst="rect">
                        <a:avLst/>
                      </a:prstGeom>
                      <a:noFill/>
                    </p:spPr>
                  </p:pic>
                </p:oleObj>
              </mc:Fallback>
            </mc:AlternateContent>
          </a:graphicData>
        </a:graphic>
      </p:graphicFrame>
      <p:sp>
        <p:nvSpPr>
          <p:cNvPr id="17" name="矩形 16"/>
          <p:cNvSpPr/>
          <p:nvPr/>
        </p:nvSpPr>
        <p:spPr>
          <a:xfrm>
            <a:off x="403666" y="4580059"/>
            <a:ext cx="4339650"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所以上述极值点为极大值点。从而可得</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8" name="Rectangle 12"/>
          <p:cNvSpPr>
            <a:spLocks noChangeArrowheads="1"/>
          </p:cNvSpPr>
          <p:nvPr/>
        </p:nvSpPr>
        <p:spPr bwMode="auto">
          <a:xfrm>
            <a:off x="5474971" y="498499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9" name="对象 18"/>
          <p:cNvGraphicFramePr>
            <a:graphicFrameLocks noChangeAspect="1"/>
          </p:cNvGraphicFramePr>
          <p:nvPr>
            <p:extLst/>
          </p:nvPr>
        </p:nvGraphicFramePr>
        <p:xfrm>
          <a:off x="3150572" y="4983292"/>
          <a:ext cx="2212754" cy="540896"/>
        </p:xfrm>
        <a:graphic>
          <a:graphicData uri="http://schemas.openxmlformats.org/presentationml/2006/ole">
            <mc:AlternateContent xmlns:mc="http://schemas.openxmlformats.org/markup-compatibility/2006">
              <mc:Choice xmlns:v="urn:schemas-microsoft-com:vml" Requires="v">
                <p:oleObj spid="_x0000_s493574" name="Equation" r:id="rId11" imgW="1714500" imgH="419100" progId="Equation.DSMT4">
                  <p:embed/>
                </p:oleObj>
              </mc:Choice>
              <mc:Fallback>
                <p:oleObj name="Equation" r:id="rId11" imgW="1714500" imgH="419100" progId="Equation.DSMT4">
                  <p:embed/>
                  <p:pic>
                    <p:nvPicPr>
                      <p:cNvPr id="19" name="对象 1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50572" y="4983292"/>
                        <a:ext cx="2212754" cy="540896"/>
                      </a:xfrm>
                      <a:prstGeom prst="rect">
                        <a:avLst/>
                      </a:prstGeom>
                      <a:noFill/>
                    </p:spPr>
                  </p:pic>
                </p:oleObj>
              </mc:Fallback>
            </mc:AlternateContent>
          </a:graphicData>
        </a:graphic>
      </p:graphicFrame>
      <p:sp>
        <p:nvSpPr>
          <p:cNvPr id="20" name="矩形 19"/>
          <p:cNvSpPr/>
          <p:nvPr/>
        </p:nvSpPr>
        <p:spPr>
          <a:xfrm>
            <a:off x="403308" y="5567301"/>
            <a:ext cx="5493812"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这是最简单的最优控制问题，我们已经解出结果。</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第七章 最优控制</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46496E7-CF56-4983-9E5F-CA0C99FB39A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596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5414223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10" presetClass="entr" presetSubtype="0" fill="hold" nodeType="withEffect">
                                  <p:stCondLst>
                                    <p:cond delay="0"/>
                                  </p:stCondLst>
                                  <p:childTnLst>
                                    <p:set>
                                      <p:cBhvr>
                                        <p:cTn id="17" dur="1" fill="hold">
                                          <p:stCondLst>
                                            <p:cond delay="0"/>
                                          </p:stCondLst>
                                        </p:cTn>
                                        <p:tgtEl>
                                          <p:spTgt spid="12"/>
                                        </p:tgtEl>
                                        <p:attrNameLst>
                                          <p:attrName>style.visibility</p:attrName>
                                        </p:attrNameLst>
                                      </p:cBhvr>
                                      <p:to>
                                        <p:strVal val="visible"/>
                                      </p:to>
                                    </p:set>
                                    <p:animEffect transition="in" filter="fade">
                                      <p:cBhvr>
                                        <p:cTn id="18" dur="500"/>
                                        <p:tgtEl>
                                          <p:spTgt spid="12"/>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fade">
                                      <p:cBhvr>
                                        <p:cTn id="21" dur="500"/>
                                        <p:tgtEl>
                                          <p:spTgt spid="13"/>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fade">
                                      <p:cBhvr>
                                        <p:cTn id="24" dur="500"/>
                                        <p:tgtEl>
                                          <p:spTgt spid="14"/>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nodeType="clickEffect">
                                  <p:stCondLst>
                                    <p:cond delay="0"/>
                                  </p:stCondLst>
                                  <p:childTnLst>
                                    <p:set>
                                      <p:cBhvr>
                                        <p:cTn id="28" dur="1" fill="hold">
                                          <p:stCondLst>
                                            <p:cond delay="0"/>
                                          </p:stCondLst>
                                        </p:cTn>
                                        <p:tgtEl>
                                          <p:spTgt spid="16"/>
                                        </p:tgtEl>
                                        <p:attrNameLst>
                                          <p:attrName>style.visibility</p:attrName>
                                        </p:attrNameLst>
                                      </p:cBhvr>
                                      <p:to>
                                        <p:strVal val="visible"/>
                                      </p:to>
                                    </p:set>
                                    <p:animEffect transition="in" filter="fade">
                                      <p:cBhvr>
                                        <p:cTn id="29" dur="500"/>
                                        <p:tgtEl>
                                          <p:spTgt spid="16"/>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17"/>
                                        </p:tgtEl>
                                        <p:attrNameLst>
                                          <p:attrName>style.visibility</p:attrName>
                                        </p:attrNameLst>
                                      </p:cBhvr>
                                      <p:to>
                                        <p:strVal val="visible"/>
                                      </p:to>
                                    </p:set>
                                    <p:animEffect transition="in" filter="fade">
                                      <p:cBhvr>
                                        <p:cTn id="34" dur="500"/>
                                        <p:tgtEl>
                                          <p:spTgt spid="17"/>
                                        </p:tgtEl>
                                      </p:cBhvr>
                                    </p:animEffect>
                                  </p:childTnLst>
                                </p:cTn>
                              </p:par>
                              <p:par>
                                <p:cTn id="35" presetID="10" presetClass="entr" presetSubtype="0" fill="hold" nodeType="withEffect">
                                  <p:stCondLst>
                                    <p:cond delay="0"/>
                                  </p:stCondLst>
                                  <p:childTnLst>
                                    <p:set>
                                      <p:cBhvr>
                                        <p:cTn id="36" dur="1" fill="hold">
                                          <p:stCondLst>
                                            <p:cond delay="0"/>
                                          </p:stCondLst>
                                        </p:cTn>
                                        <p:tgtEl>
                                          <p:spTgt spid="19"/>
                                        </p:tgtEl>
                                        <p:attrNameLst>
                                          <p:attrName>style.visibility</p:attrName>
                                        </p:attrNameLst>
                                      </p:cBhvr>
                                      <p:to>
                                        <p:strVal val="visible"/>
                                      </p:to>
                                    </p:set>
                                    <p:animEffect transition="in" filter="fade">
                                      <p:cBhvr>
                                        <p:cTn id="37" dur="500"/>
                                        <p:tgtEl>
                                          <p:spTgt spid="19"/>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0"/>
                                        </p:tgtEl>
                                        <p:attrNameLst>
                                          <p:attrName>style.visibility</p:attrName>
                                        </p:attrNameLst>
                                      </p:cBhvr>
                                      <p:to>
                                        <p:strVal val="visible"/>
                                      </p:to>
                                    </p:set>
                                    <p:animEffect transition="in" filter="fade">
                                      <p:cBhvr>
                                        <p:cTn id="42"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3" grpId="0"/>
      <p:bldP spid="14" grpId="0"/>
      <p:bldP spid="17" grpId="0"/>
      <p:bldP spid="20" grpId="0"/>
    </p:bldLst>
  </p:timing>
</p:sld>
</file>

<file path=ppt/slides/slide5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13669" y="1120333"/>
            <a:ext cx="4833054" cy="438582"/>
          </a:xfrm>
          <a:prstGeom prst="rect">
            <a:avLst/>
          </a:prstGeom>
        </p:spPr>
        <p:txBody>
          <a:bodyPr wrap="non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二．最优控制问题的一般提法（前提条件）</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497301" y="1538577"/>
            <a:ext cx="7132320" cy="438582"/>
          </a:xfrm>
          <a:prstGeom prst="rect">
            <a:avLst/>
          </a:prstGeom>
        </p:spPr>
        <p:txBody>
          <a:bodyPr wrap="squar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1</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．受控系统的状态方程（</a:t>
            </a:r>
            <a:r>
              <a:rPr kumimoji="0" lang="zh-CN" altLang="zh-CN" sz="1800" b="1" i="0" u="none" strike="noStrike" kern="100" cap="none" spc="0" normalizeH="0" baseline="0" noProof="0" dirty="0">
                <a:ln>
                  <a:noFill/>
                </a:ln>
                <a:solidFill>
                  <a:prstClr val="black"/>
                </a:solidFill>
                <a:effectLst/>
                <a:highlight>
                  <a:srgbClr val="FFFF00"/>
                </a:highlight>
                <a:uLnTx/>
                <a:uFillTx/>
                <a:latin typeface="Times New Roman" panose="02020603050405020304" pitchFamily="18" charset="0"/>
                <a:ea typeface="等线" panose="02010600030101010101" pitchFamily="2" charset="-122"/>
                <a:cs typeface="+mn-cs"/>
              </a:rPr>
              <a:t>在数学上可以理解为等式约束条件</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6" name="矩形 5"/>
          <p:cNvSpPr/>
          <p:nvPr/>
        </p:nvSpPr>
        <p:spPr>
          <a:xfrm>
            <a:off x="1018877" y="1908829"/>
            <a:ext cx="2031325"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对连续时间系统</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7" name="Rectangle 2"/>
          <p:cNvSpPr>
            <a:spLocks noChangeArrowheads="1"/>
          </p:cNvSpPr>
          <p:nvPr/>
        </p:nvSpPr>
        <p:spPr bwMode="auto">
          <a:xfrm>
            <a:off x="3246121" y="292632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8" name="对象 7"/>
          <p:cNvGraphicFramePr>
            <a:graphicFrameLocks noChangeAspect="1"/>
          </p:cNvGraphicFramePr>
          <p:nvPr>
            <p:extLst/>
          </p:nvPr>
        </p:nvGraphicFramePr>
        <p:xfrm>
          <a:off x="3165546" y="2289078"/>
          <a:ext cx="1795831" cy="325419"/>
        </p:xfrm>
        <a:graphic>
          <a:graphicData uri="http://schemas.openxmlformats.org/presentationml/2006/ole">
            <mc:AlternateContent xmlns:mc="http://schemas.openxmlformats.org/markup-compatibility/2006">
              <mc:Choice xmlns:v="urn:schemas-microsoft-com:vml" Requires="v">
                <p:oleObj spid="_x0000_s494594" name="Equation" r:id="rId3" imgW="1422400" imgH="254000" progId="Equation.DSMT4">
                  <p:embed/>
                </p:oleObj>
              </mc:Choice>
              <mc:Fallback>
                <p:oleObj name="Equation" r:id="rId3" imgW="1422400" imgH="254000" progId="Equation.DSMT4">
                  <p:embed/>
                  <p:pic>
                    <p:nvPicPr>
                      <p:cNvPr id="8" name="对象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65546" y="2289078"/>
                        <a:ext cx="1795831" cy="325419"/>
                      </a:xfrm>
                      <a:prstGeom prst="rect">
                        <a:avLst/>
                      </a:prstGeom>
                      <a:noFill/>
                    </p:spPr>
                  </p:pic>
                </p:oleObj>
              </mc:Fallback>
            </mc:AlternateContent>
          </a:graphicData>
        </a:graphic>
      </p:graphicFrame>
      <p:sp>
        <p:nvSpPr>
          <p:cNvPr id="9" name="矩形 8"/>
          <p:cNvSpPr/>
          <p:nvPr/>
        </p:nvSpPr>
        <p:spPr>
          <a:xfrm>
            <a:off x="1018877" y="2568708"/>
            <a:ext cx="2031325"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对离散时间系统</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0" name="Rectangle 4"/>
          <p:cNvSpPr>
            <a:spLocks noChangeArrowheads="1"/>
          </p:cNvSpPr>
          <p:nvPr/>
        </p:nvSpPr>
        <p:spPr bwMode="auto">
          <a:xfrm>
            <a:off x="2825141" y="358227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1" name="对象 10"/>
          <p:cNvGraphicFramePr>
            <a:graphicFrameLocks noChangeAspect="1"/>
          </p:cNvGraphicFramePr>
          <p:nvPr>
            <p:extLst/>
          </p:nvPr>
        </p:nvGraphicFramePr>
        <p:xfrm>
          <a:off x="2414977" y="2986212"/>
          <a:ext cx="4098861" cy="362850"/>
        </p:xfrm>
        <a:graphic>
          <a:graphicData uri="http://schemas.openxmlformats.org/presentationml/2006/ole">
            <mc:AlternateContent xmlns:mc="http://schemas.openxmlformats.org/markup-compatibility/2006">
              <mc:Choice xmlns:v="urn:schemas-microsoft-com:vml" Requires="v">
                <p:oleObj spid="_x0000_s494595" name="Equation" r:id="rId5" imgW="2908300" imgH="254000" progId="Equation.DSMT4">
                  <p:embed/>
                </p:oleObj>
              </mc:Choice>
              <mc:Fallback>
                <p:oleObj name="Equation" r:id="rId5" imgW="2908300" imgH="254000" progId="Equation.DSMT4">
                  <p:embed/>
                  <p:pic>
                    <p:nvPicPr>
                      <p:cNvPr id="11" name="对象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414977" y="2986212"/>
                        <a:ext cx="4098861" cy="362850"/>
                      </a:xfrm>
                      <a:prstGeom prst="rect">
                        <a:avLst/>
                      </a:prstGeom>
                      <a:noFill/>
                    </p:spPr>
                  </p:pic>
                </p:oleObj>
              </mc:Fallback>
            </mc:AlternateContent>
          </a:graphicData>
        </a:graphic>
      </p:graphicFrame>
      <p:sp>
        <p:nvSpPr>
          <p:cNvPr id="12" name="矩形 11"/>
          <p:cNvSpPr/>
          <p:nvPr/>
        </p:nvSpPr>
        <p:spPr>
          <a:xfrm>
            <a:off x="470451" y="3332782"/>
            <a:ext cx="4869923" cy="438582"/>
          </a:xfrm>
          <a:prstGeom prst="rect">
            <a:avLst/>
          </a:prstGeom>
        </p:spPr>
        <p:txBody>
          <a:bodyPr wrap="non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2</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．控制变量的限制</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容许控制，控制作用域</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3" name="矩形 12"/>
          <p:cNvSpPr/>
          <p:nvPr/>
        </p:nvSpPr>
        <p:spPr>
          <a:xfrm>
            <a:off x="497301" y="3728526"/>
            <a:ext cx="8332470"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在实际的物理系统中，控制变量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往往不能任意取值，而是受到某些限制，如输入能量是有限制的，系统中的控制电压、控制功率不能任意大，等等。即控制变量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满足下列不等式：</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4" name="Rectangle 6"/>
          <p:cNvSpPr>
            <a:spLocks noChangeArrowheads="1"/>
          </p:cNvSpPr>
          <p:nvPr/>
        </p:nvSpPr>
        <p:spPr bwMode="auto">
          <a:xfrm>
            <a:off x="3246121" y="461823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5" name="对象 14"/>
          <p:cNvGraphicFramePr>
            <a:graphicFrameLocks noChangeAspect="1"/>
          </p:cNvGraphicFramePr>
          <p:nvPr>
            <p:extLst/>
          </p:nvPr>
        </p:nvGraphicFramePr>
        <p:xfrm>
          <a:off x="4063460" y="3868522"/>
          <a:ext cx="320040" cy="203662"/>
        </p:xfrm>
        <a:graphic>
          <a:graphicData uri="http://schemas.openxmlformats.org/presentationml/2006/ole">
            <mc:AlternateContent xmlns:mc="http://schemas.openxmlformats.org/markup-compatibility/2006">
              <mc:Choice xmlns:v="urn:schemas-microsoft-com:vml" Requires="v">
                <p:oleObj spid="_x0000_s494596" name="Equation" r:id="rId7" imgW="317225" imgH="203024" progId="Equation.DSMT4">
                  <p:embed/>
                </p:oleObj>
              </mc:Choice>
              <mc:Fallback>
                <p:oleObj name="Equation" r:id="rId7" imgW="317225" imgH="203024" progId="Equation.DSMT4">
                  <p:embed/>
                  <p:pic>
                    <p:nvPicPr>
                      <p:cNvPr id="15" name="对象 1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063460" y="3868522"/>
                        <a:ext cx="320040" cy="203662"/>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1041960" y="4553073"/>
          <a:ext cx="320040" cy="203662"/>
        </p:xfrm>
        <a:graphic>
          <a:graphicData uri="http://schemas.openxmlformats.org/presentationml/2006/ole">
            <mc:AlternateContent xmlns:mc="http://schemas.openxmlformats.org/markup-compatibility/2006">
              <mc:Choice xmlns:v="urn:schemas-microsoft-com:vml" Requires="v">
                <p:oleObj spid="_x0000_s494597" name="Equation" r:id="rId9" imgW="317160" imgH="203040" progId="Equation.DSMT4">
                  <p:embed/>
                </p:oleObj>
              </mc:Choice>
              <mc:Fallback>
                <p:oleObj name="Equation" r:id="rId9" imgW="317160" imgH="203040" progId="Equation.DSMT4">
                  <p:embed/>
                  <p:pic>
                    <p:nvPicPr>
                      <p:cNvPr id="16" name="对象 15"/>
                      <p:cNvPicPr>
                        <a:picLocks noChangeAspect="1" noChangeArrowheads="1"/>
                      </p:cNvPicPr>
                      <p:nvPr/>
                    </p:nvPicPr>
                    <p:blipFill>
                      <a:blip r:embed="rId10"/>
                      <a:srcRect/>
                      <a:stretch>
                        <a:fillRect/>
                      </a:stretch>
                    </p:blipFill>
                    <p:spPr bwMode="auto">
                      <a:xfrm>
                        <a:off x="1041960" y="4553073"/>
                        <a:ext cx="320040" cy="203662"/>
                      </a:xfrm>
                      <a:prstGeom prst="rect">
                        <a:avLst/>
                      </a:prstGeom>
                      <a:noFill/>
                    </p:spPr>
                  </p:pic>
                </p:oleObj>
              </mc:Fallback>
            </mc:AlternateContent>
          </a:graphicData>
        </a:graphic>
      </p:graphicFrame>
      <p:sp>
        <p:nvSpPr>
          <p:cNvPr id="17" name="Rectangle 8"/>
          <p:cNvSpPr>
            <a:spLocks noChangeArrowheads="1"/>
          </p:cNvSpPr>
          <p:nvPr/>
        </p:nvSpPr>
        <p:spPr bwMode="auto">
          <a:xfrm>
            <a:off x="2091288" y="495658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8" name="对象 17"/>
          <p:cNvGraphicFramePr>
            <a:graphicFrameLocks noChangeAspect="1"/>
          </p:cNvGraphicFramePr>
          <p:nvPr>
            <p:extLst/>
          </p:nvPr>
        </p:nvGraphicFramePr>
        <p:xfrm>
          <a:off x="2254136" y="4836523"/>
          <a:ext cx="1646477" cy="364487"/>
        </p:xfrm>
        <a:graphic>
          <a:graphicData uri="http://schemas.openxmlformats.org/presentationml/2006/ole">
            <mc:AlternateContent xmlns:mc="http://schemas.openxmlformats.org/markup-compatibility/2006">
              <mc:Choice xmlns:v="urn:schemas-microsoft-com:vml" Requires="v">
                <p:oleObj spid="_x0000_s494598" name="Equation" r:id="rId11" imgW="1244600" imgH="279400" progId="Equation.DSMT4">
                  <p:embed/>
                </p:oleObj>
              </mc:Choice>
              <mc:Fallback>
                <p:oleObj name="Equation" r:id="rId11" imgW="1244600" imgH="279400" progId="Equation.DSMT4">
                  <p:embed/>
                  <p:pic>
                    <p:nvPicPr>
                      <p:cNvPr id="18" name="对象 1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254136" y="4836523"/>
                        <a:ext cx="1646477" cy="364487"/>
                      </a:xfrm>
                      <a:prstGeom prst="rect">
                        <a:avLst/>
                      </a:prstGeom>
                      <a:noFill/>
                    </p:spPr>
                  </p:pic>
                </p:oleObj>
              </mc:Fallback>
            </mc:AlternateContent>
          </a:graphicData>
        </a:graphic>
      </p:graphicFrame>
      <p:sp>
        <p:nvSpPr>
          <p:cNvPr id="19" name="Rectangle 10"/>
          <p:cNvSpPr>
            <a:spLocks noChangeArrowheads="1"/>
          </p:cNvSpPr>
          <p:nvPr/>
        </p:nvSpPr>
        <p:spPr bwMode="auto">
          <a:xfrm>
            <a:off x="4063461" y="496189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0" name="对象 19"/>
          <p:cNvGraphicFramePr>
            <a:graphicFrameLocks noChangeAspect="1"/>
          </p:cNvGraphicFramePr>
          <p:nvPr>
            <p:extLst/>
          </p:nvPr>
        </p:nvGraphicFramePr>
        <p:xfrm>
          <a:off x="3945470" y="4849973"/>
          <a:ext cx="1560312" cy="316755"/>
        </p:xfrm>
        <a:graphic>
          <a:graphicData uri="http://schemas.openxmlformats.org/presentationml/2006/ole">
            <mc:AlternateContent xmlns:mc="http://schemas.openxmlformats.org/markup-compatibility/2006">
              <mc:Choice xmlns:v="urn:schemas-microsoft-com:vml" Requires="v">
                <p:oleObj spid="_x0000_s494599" name="Equation" r:id="rId13" imgW="1269449" imgH="253890" progId="Equation.DSMT4">
                  <p:embed/>
                </p:oleObj>
              </mc:Choice>
              <mc:Fallback>
                <p:oleObj name="Equation" r:id="rId13" imgW="1269449" imgH="253890" progId="Equation.DSMT4">
                  <p:embed/>
                  <p:pic>
                    <p:nvPicPr>
                      <p:cNvPr id="20" name="对象 1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945470" y="4849973"/>
                        <a:ext cx="1560312" cy="316755"/>
                      </a:xfrm>
                      <a:prstGeom prst="rect">
                        <a:avLst/>
                      </a:prstGeom>
                      <a:noFill/>
                    </p:spPr>
                  </p:pic>
                </p:oleObj>
              </mc:Fallback>
            </mc:AlternateContent>
          </a:graphicData>
        </a:graphic>
      </p:graphicFrame>
      <p:sp>
        <p:nvSpPr>
          <p:cNvPr id="21" name="矩形 20"/>
          <p:cNvSpPr/>
          <p:nvPr/>
        </p:nvSpPr>
        <p:spPr>
          <a:xfrm>
            <a:off x="474218" y="5201009"/>
            <a:ext cx="1338828"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一般写成</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23" name="对象 22"/>
          <p:cNvGraphicFramePr>
            <a:graphicFrameLocks noChangeAspect="1"/>
          </p:cNvGraphicFramePr>
          <p:nvPr>
            <p:extLst/>
          </p:nvPr>
        </p:nvGraphicFramePr>
        <p:xfrm>
          <a:off x="3715917" y="5603040"/>
          <a:ext cx="695087" cy="322114"/>
        </p:xfrm>
        <a:graphic>
          <a:graphicData uri="http://schemas.openxmlformats.org/presentationml/2006/ole">
            <mc:AlternateContent xmlns:mc="http://schemas.openxmlformats.org/markup-compatibility/2006">
              <mc:Choice xmlns:v="urn:schemas-microsoft-com:vml" Requires="v">
                <p:oleObj spid="_x0000_s494600" name="Equation" r:id="rId15" imgW="393359" imgH="177646" progId="Equation.DSMT4">
                  <p:embed/>
                </p:oleObj>
              </mc:Choice>
              <mc:Fallback>
                <p:oleObj name="Equation" r:id="rId15" imgW="393359" imgH="177646" progId="Equation.DSMT4">
                  <p:embed/>
                  <p:pic>
                    <p:nvPicPr>
                      <p:cNvPr id="23" name="对象 2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715917" y="5603040"/>
                        <a:ext cx="695087" cy="322114"/>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第七章 最优控制</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46496E7-CF56-4983-9E5F-CA0C99FB39A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597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3438605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par>
                                <p:cTn id="13" presetID="10" presetClass="entr" presetSubtype="0" fill="hold"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9"/>
                                        </p:tgtEl>
                                        <p:attrNameLst>
                                          <p:attrName>style.visibility</p:attrName>
                                        </p:attrNameLst>
                                      </p:cBhvr>
                                      <p:to>
                                        <p:strVal val="visible"/>
                                      </p:to>
                                    </p:set>
                                    <p:animEffect transition="in" filter="fade">
                                      <p:cBhvr>
                                        <p:cTn id="20" dur="500"/>
                                        <p:tgtEl>
                                          <p:spTgt spid="9"/>
                                        </p:tgtEl>
                                      </p:cBhvr>
                                    </p:animEffect>
                                  </p:childTnLst>
                                </p:cTn>
                              </p:par>
                              <p:par>
                                <p:cTn id="21" presetID="10" presetClass="entr" presetSubtype="0" fill="hold" nodeType="with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500"/>
                                        <p:tgtEl>
                                          <p:spTgt spid="11"/>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2"/>
                                        </p:tgtEl>
                                        <p:attrNameLst>
                                          <p:attrName>style.visibility</p:attrName>
                                        </p:attrNameLst>
                                      </p:cBhvr>
                                      <p:to>
                                        <p:strVal val="visible"/>
                                      </p:to>
                                    </p:set>
                                    <p:animEffect transition="in" filter="fade">
                                      <p:cBhvr>
                                        <p:cTn id="28" dur="500"/>
                                        <p:tgtEl>
                                          <p:spTgt spid="12"/>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13"/>
                                        </p:tgtEl>
                                        <p:attrNameLst>
                                          <p:attrName>style.visibility</p:attrName>
                                        </p:attrNameLst>
                                      </p:cBhvr>
                                      <p:to>
                                        <p:strVal val="visible"/>
                                      </p:to>
                                    </p:set>
                                    <p:animEffect transition="in" filter="fade">
                                      <p:cBhvr>
                                        <p:cTn id="33" dur="500"/>
                                        <p:tgtEl>
                                          <p:spTgt spid="13"/>
                                        </p:tgtEl>
                                      </p:cBhvr>
                                    </p:animEffect>
                                  </p:childTnLst>
                                </p:cTn>
                              </p:par>
                              <p:par>
                                <p:cTn id="34" presetID="10" presetClass="entr" presetSubtype="0" fill="hold" nodeType="withEffect">
                                  <p:stCondLst>
                                    <p:cond delay="0"/>
                                  </p:stCondLst>
                                  <p:childTnLst>
                                    <p:set>
                                      <p:cBhvr>
                                        <p:cTn id="35" dur="1" fill="hold">
                                          <p:stCondLst>
                                            <p:cond delay="0"/>
                                          </p:stCondLst>
                                        </p:cTn>
                                        <p:tgtEl>
                                          <p:spTgt spid="15"/>
                                        </p:tgtEl>
                                        <p:attrNameLst>
                                          <p:attrName>style.visibility</p:attrName>
                                        </p:attrNameLst>
                                      </p:cBhvr>
                                      <p:to>
                                        <p:strVal val="visible"/>
                                      </p:to>
                                    </p:set>
                                    <p:animEffect transition="in" filter="fade">
                                      <p:cBhvr>
                                        <p:cTn id="36" dur="500"/>
                                        <p:tgtEl>
                                          <p:spTgt spid="15"/>
                                        </p:tgtEl>
                                      </p:cBhvr>
                                    </p:animEffect>
                                  </p:childTnLst>
                                </p:cTn>
                              </p:par>
                              <p:par>
                                <p:cTn id="37" presetID="10" presetClass="entr" presetSubtype="0" fill="hold" nodeType="withEffect">
                                  <p:stCondLst>
                                    <p:cond delay="0"/>
                                  </p:stCondLst>
                                  <p:childTnLst>
                                    <p:set>
                                      <p:cBhvr>
                                        <p:cTn id="38" dur="1" fill="hold">
                                          <p:stCondLst>
                                            <p:cond delay="0"/>
                                          </p:stCondLst>
                                        </p:cTn>
                                        <p:tgtEl>
                                          <p:spTgt spid="16"/>
                                        </p:tgtEl>
                                        <p:attrNameLst>
                                          <p:attrName>style.visibility</p:attrName>
                                        </p:attrNameLst>
                                      </p:cBhvr>
                                      <p:to>
                                        <p:strVal val="visible"/>
                                      </p:to>
                                    </p:set>
                                    <p:animEffect transition="in" filter="fade">
                                      <p:cBhvr>
                                        <p:cTn id="39" dur="500"/>
                                        <p:tgtEl>
                                          <p:spTgt spid="16"/>
                                        </p:tgtEl>
                                      </p:cBhvr>
                                    </p:animEffect>
                                  </p:childTnLst>
                                </p:cTn>
                              </p:par>
                              <p:par>
                                <p:cTn id="40" presetID="10" presetClass="entr" presetSubtype="0" fill="hold" nodeType="withEffect">
                                  <p:stCondLst>
                                    <p:cond delay="0"/>
                                  </p:stCondLst>
                                  <p:childTnLst>
                                    <p:set>
                                      <p:cBhvr>
                                        <p:cTn id="41" dur="1" fill="hold">
                                          <p:stCondLst>
                                            <p:cond delay="0"/>
                                          </p:stCondLst>
                                        </p:cTn>
                                        <p:tgtEl>
                                          <p:spTgt spid="18"/>
                                        </p:tgtEl>
                                        <p:attrNameLst>
                                          <p:attrName>style.visibility</p:attrName>
                                        </p:attrNameLst>
                                      </p:cBhvr>
                                      <p:to>
                                        <p:strVal val="visible"/>
                                      </p:to>
                                    </p:set>
                                    <p:animEffect transition="in" filter="fade">
                                      <p:cBhvr>
                                        <p:cTn id="42" dur="500"/>
                                        <p:tgtEl>
                                          <p:spTgt spid="18"/>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21"/>
                                        </p:tgtEl>
                                        <p:attrNameLst>
                                          <p:attrName>style.visibility</p:attrName>
                                        </p:attrNameLst>
                                      </p:cBhvr>
                                      <p:to>
                                        <p:strVal val="visible"/>
                                      </p:to>
                                    </p:set>
                                    <p:animEffect transition="in" filter="fade">
                                      <p:cBhvr>
                                        <p:cTn id="45" dur="500"/>
                                        <p:tgtEl>
                                          <p:spTgt spid="21"/>
                                        </p:tgtEl>
                                      </p:cBhvr>
                                    </p:animEffect>
                                  </p:childTnLst>
                                </p:cTn>
                              </p:par>
                              <p:par>
                                <p:cTn id="46" presetID="10" presetClass="entr" presetSubtype="0" fill="hold" nodeType="withEffect">
                                  <p:stCondLst>
                                    <p:cond delay="0"/>
                                  </p:stCondLst>
                                  <p:childTnLst>
                                    <p:set>
                                      <p:cBhvr>
                                        <p:cTn id="47" dur="1" fill="hold">
                                          <p:stCondLst>
                                            <p:cond delay="0"/>
                                          </p:stCondLst>
                                        </p:cTn>
                                        <p:tgtEl>
                                          <p:spTgt spid="23"/>
                                        </p:tgtEl>
                                        <p:attrNameLst>
                                          <p:attrName>style.visibility</p:attrName>
                                        </p:attrNameLst>
                                      </p:cBhvr>
                                      <p:to>
                                        <p:strVal val="visible"/>
                                      </p:to>
                                    </p:set>
                                    <p:animEffect transition="in" filter="fade">
                                      <p:cBhvr>
                                        <p:cTn id="48" dur="500"/>
                                        <p:tgtEl>
                                          <p:spTgt spid="23"/>
                                        </p:tgtEl>
                                      </p:cBhvr>
                                    </p:animEffect>
                                  </p:childTnLst>
                                </p:cTn>
                              </p:par>
                              <p:par>
                                <p:cTn id="49" presetID="10" presetClass="entr" presetSubtype="0" fill="hold" nodeType="withEffect">
                                  <p:stCondLst>
                                    <p:cond delay="0"/>
                                  </p:stCondLst>
                                  <p:childTnLst>
                                    <p:set>
                                      <p:cBhvr>
                                        <p:cTn id="50" dur="1" fill="hold">
                                          <p:stCondLst>
                                            <p:cond delay="0"/>
                                          </p:stCondLst>
                                        </p:cTn>
                                        <p:tgtEl>
                                          <p:spTgt spid="20"/>
                                        </p:tgtEl>
                                        <p:attrNameLst>
                                          <p:attrName>style.visibility</p:attrName>
                                        </p:attrNameLst>
                                      </p:cBhvr>
                                      <p:to>
                                        <p:strVal val="visible"/>
                                      </p:to>
                                    </p:set>
                                    <p:animEffect transition="in" filter="fade">
                                      <p:cBhvr>
                                        <p:cTn id="51"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9" grpId="0"/>
      <p:bldP spid="12" grpId="0"/>
      <p:bldP spid="13" grpId="0"/>
      <p:bldP spid="21" grpId="0"/>
    </p:bldLst>
  </p:timing>
</p:sld>
</file>

<file path=ppt/slides/slide5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160495" y="988498"/>
            <a:ext cx="2856551" cy="438582"/>
          </a:xfrm>
          <a:prstGeom prst="rect">
            <a:avLst/>
          </a:prstGeom>
        </p:spPr>
        <p:txBody>
          <a:bodyPr wrap="non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3</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．初始条件和终值条件</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478598" y="1380406"/>
            <a:ext cx="6529454"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宋体" panose="02010600030101010101" pitchFamily="2" charset="-122"/>
              </a:rPr>
              <a:t>①</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初始条件： 即状态变量在初始时刻</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的状态值。</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6" name="Rectangle 2"/>
          <p:cNvSpPr>
            <a:spLocks noChangeArrowheads="1"/>
          </p:cNvSpPr>
          <p:nvPr/>
        </p:nvSpPr>
        <p:spPr bwMode="auto">
          <a:xfrm>
            <a:off x="5372101" y="185476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7" name="对象 6"/>
          <p:cNvGraphicFramePr>
            <a:graphicFrameLocks noChangeAspect="1"/>
          </p:cNvGraphicFramePr>
          <p:nvPr>
            <p:extLst/>
          </p:nvPr>
        </p:nvGraphicFramePr>
        <p:xfrm>
          <a:off x="4632722" y="1423563"/>
          <a:ext cx="205740" cy="329184"/>
        </p:xfrm>
        <a:graphic>
          <a:graphicData uri="http://schemas.openxmlformats.org/presentationml/2006/ole">
            <mc:AlternateContent xmlns:mc="http://schemas.openxmlformats.org/markup-compatibility/2006">
              <mc:Choice xmlns:v="urn:schemas-microsoft-com:vml" Requires="v">
                <p:oleObj spid="_x0000_s495618" name="Equation" r:id="rId3" imgW="139700" imgH="228600" progId="Equation.DSMT4">
                  <p:embed/>
                </p:oleObj>
              </mc:Choice>
              <mc:Fallback>
                <p:oleObj name="Equation" r:id="rId3" imgW="139700" imgH="228600"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32722" y="1423563"/>
                        <a:ext cx="205740" cy="329184"/>
                      </a:xfrm>
                      <a:prstGeom prst="rect">
                        <a:avLst/>
                      </a:prstGeom>
                      <a:noFill/>
                    </p:spPr>
                  </p:pic>
                </p:oleObj>
              </mc:Fallback>
            </mc:AlternateContent>
          </a:graphicData>
        </a:graphic>
      </p:graphicFrame>
      <p:graphicFrame>
        <p:nvGraphicFramePr>
          <p:cNvPr id="9" name="对象 8"/>
          <p:cNvGraphicFramePr>
            <a:graphicFrameLocks noChangeAspect="1"/>
          </p:cNvGraphicFramePr>
          <p:nvPr>
            <p:extLst/>
          </p:nvPr>
        </p:nvGraphicFramePr>
        <p:xfrm>
          <a:off x="3684745" y="1789067"/>
          <a:ext cx="1042205" cy="333506"/>
        </p:xfrm>
        <a:graphic>
          <a:graphicData uri="http://schemas.openxmlformats.org/presentationml/2006/ole">
            <mc:AlternateContent xmlns:mc="http://schemas.openxmlformats.org/markup-compatibility/2006">
              <mc:Choice xmlns:v="urn:schemas-microsoft-com:vml" Requires="v">
                <p:oleObj spid="_x0000_s495619" name="Equation" r:id="rId5" imgW="711200" imgH="228600" progId="Equation.DSMT4">
                  <p:embed/>
                </p:oleObj>
              </mc:Choice>
              <mc:Fallback>
                <p:oleObj name="Equation" r:id="rId5" imgW="711200" imgH="228600"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84745" y="1789067"/>
                        <a:ext cx="1042205" cy="333506"/>
                      </a:xfrm>
                      <a:prstGeom prst="rect">
                        <a:avLst/>
                      </a:prstGeom>
                      <a:noFill/>
                    </p:spPr>
                  </p:pic>
                </p:oleObj>
              </mc:Fallback>
            </mc:AlternateContent>
          </a:graphicData>
        </a:graphic>
      </p:graphicFrame>
      <p:sp>
        <p:nvSpPr>
          <p:cNvPr id="10" name="矩形 9"/>
          <p:cNvSpPr/>
          <p:nvPr/>
        </p:nvSpPr>
        <p:spPr>
          <a:xfrm>
            <a:off x="432878" y="2113612"/>
            <a:ext cx="7619524"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② 终值条件：状态变量在终值时刻</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的状态值。它可以是状态空间中一个确定的点，也可以是状态空间中的一个点集</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目标集</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1" name="Rectangle 6"/>
          <p:cNvSpPr>
            <a:spLocks noChangeArrowheads="1"/>
          </p:cNvSpPr>
          <p:nvPr/>
        </p:nvSpPr>
        <p:spPr bwMode="auto">
          <a:xfrm>
            <a:off x="6297931" y="3004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2" name="对象 11"/>
          <p:cNvGraphicFramePr>
            <a:graphicFrameLocks noChangeAspect="1"/>
          </p:cNvGraphicFramePr>
          <p:nvPr>
            <p:extLst/>
          </p:nvPr>
        </p:nvGraphicFramePr>
        <p:xfrm>
          <a:off x="4276929" y="2151561"/>
          <a:ext cx="228600" cy="357188"/>
        </p:xfrm>
        <a:graphic>
          <a:graphicData uri="http://schemas.openxmlformats.org/presentationml/2006/ole">
            <mc:AlternateContent xmlns:mc="http://schemas.openxmlformats.org/markup-compatibility/2006">
              <mc:Choice xmlns:v="urn:schemas-microsoft-com:vml" Requires="v">
                <p:oleObj spid="_x0000_s495620" name="Equation" r:id="rId7" imgW="152334" imgH="241195" progId="Equation.DSMT4">
                  <p:embed/>
                </p:oleObj>
              </mc:Choice>
              <mc:Fallback>
                <p:oleObj name="Equation" r:id="rId7" imgW="152334" imgH="241195"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276929" y="2151561"/>
                        <a:ext cx="228600" cy="357188"/>
                      </a:xfrm>
                      <a:prstGeom prst="rect">
                        <a:avLst/>
                      </a:prstGeom>
                      <a:noFill/>
                    </p:spPr>
                  </p:pic>
                </p:oleObj>
              </mc:Fallback>
            </mc:AlternateContent>
          </a:graphicData>
        </a:graphic>
      </p:graphicFrame>
      <p:sp>
        <p:nvSpPr>
          <p:cNvPr id="13" name="矩形 12"/>
          <p:cNvSpPr/>
          <p:nvPr/>
        </p:nvSpPr>
        <p:spPr>
          <a:xfrm>
            <a:off x="796494" y="2914139"/>
            <a:ext cx="7856016" cy="438582"/>
          </a:xfrm>
          <a:prstGeom prst="rect">
            <a:avLst/>
          </a:prstGeom>
        </p:spPr>
        <p:txBody>
          <a:bodyPr wrap="square">
            <a:spAutoFit/>
          </a:bodyPr>
          <a:lstStyle/>
          <a:p>
            <a:pPr marL="257175" marR="0" lvl="0" indent="-257175" algn="just" defTabSz="914400" rtl="0" eaLnBrk="1" fontAlgn="auto" latinLnBrk="0" hangingPunct="1">
              <a:lnSpc>
                <a:spcPct val="125000"/>
              </a:lnSpc>
              <a:spcBef>
                <a:spcPts val="0"/>
              </a:spcBef>
              <a:spcAft>
                <a:spcPts val="0"/>
              </a:spcAft>
              <a:buClrTx/>
              <a:buSzTx/>
              <a:buFont typeface="Wingdings" panose="05000000000000000000" pitchFamily="2" charset="2"/>
              <a:buChar char=""/>
              <a:tabLst>
                <a:tab pos="400050"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固定终端： 终端时刻</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和终端状态</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都是给定的。最通用的终值条件是：</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4" name="Rectangle 8"/>
          <p:cNvSpPr>
            <a:spLocks noChangeArrowheads="1"/>
          </p:cNvSpPr>
          <p:nvPr/>
        </p:nvSpPr>
        <p:spPr bwMode="auto">
          <a:xfrm>
            <a:off x="6412231" y="406543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5" name="对象 14"/>
          <p:cNvGraphicFramePr>
            <a:graphicFrameLocks noChangeAspect="1"/>
          </p:cNvGraphicFramePr>
          <p:nvPr>
            <p:extLst/>
          </p:nvPr>
        </p:nvGraphicFramePr>
        <p:xfrm>
          <a:off x="3284322" y="2934001"/>
          <a:ext cx="262890" cy="410766"/>
        </p:xfrm>
        <a:graphic>
          <a:graphicData uri="http://schemas.openxmlformats.org/presentationml/2006/ole">
            <mc:AlternateContent xmlns:mc="http://schemas.openxmlformats.org/markup-compatibility/2006">
              <mc:Choice xmlns:v="urn:schemas-microsoft-com:vml" Requires="v">
                <p:oleObj spid="_x0000_s495621" name="Equation" r:id="rId9" imgW="152334" imgH="241195" progId="Equation.DSMT4">
                  <p:embed/>
                </p:oleObj>
              </mc:Choice>
              <mc:Fallback>
                <p:oleObj name="Equation" r:id="rId9" imgW="152334" imgH="241195" progId="Equation.DSMT4">
                  <p:embed/>
                  <p:pic>
                    <p:nvPicPr>
                      <p:cNvPr id="15" name="对象 1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4322" y="2934001"/>
                        <a:ext cx="262890" cy="410766"/>
                      </a:xfrm>
                      <a:prstGeom prst="rect">
                        <a:avLst/>
                      </a:prstGeom>
                      <a:noFill/>
                    </p:spPr>
                  </p:pic>
                </p:oleObj>
              </mc:Fallback>
            </mc:AlternateContent>
          </a:graphicData>
        </a:graphic>
      </p:graphicFrame>
      <p:sp>
        <p:nvSpPr>
          <p:cNvPr id="16" name="Rectangle 10"/>
          <p:cNvSpPr>
            <a:spLocks noChangeArrowheads="1"/>
          </p:cNvSpPr>
          <p:nvPr/>
        </p:nvSpPr>
        <p:spPr bwMode="auto">
          <a:xfrm>
            <a:off x="7360921" y="406543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7" name="对象 16"/>
          <p:cNvGraphicFramePr>
            <a:graphicFrameLocks noChangeAspect="1"/>
          </p:cNvGraphicFramePr>
          <p:nvPr>
            <p:extLst/>
          </p:nvPr>
        </p:nvGraphicFramePr>
        <p:xfrm>
          <a:off x="4653115" y="3006636"/>
          <a:ext cx="269456" cy="280684"/>
        </p:xfrm>
        <a:graphic>
          <a:graphicData uri="http://schemas.openxmlformats.org/presentationml/2006/ole">
            <mc:AlternateContent xmlns:mc="http://schemas.openxmlformats.org/markup-compatibility/2006">
              <mc:Choice xmlns:v="urn:schemas-microsoft-com:vml" Requires="v">
                <p:oleObj spid="_x0000_s495622" name="Equation" r:id="rId10" imgW="228600" imgH="241300" progId="Equation.DSMT4">
                  <p:embed/>
                </p:oleObj>
              </mc:Choice>
              <mc:Fallback>
                <p:oleObj name="Equation" r:id="rId10" imgW="228600" imgH="241300" progId="Equation.DSMT4">
                  <p:embed/>
                  <p:pic>
                    <p:nvPicPr>
                      <p:cNvPr id="17" name="对象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653115" y="3006636"/>
                        <a:ext cx="269456" cy="280684"/>
                      </a:xfrm>
                      <a:prstGeom prst="rect">
                        <a:avLst/>
                      </a:prstGeom>
                      <a:noFill/>
                    </p:spPr>
                  </p:pic>
                </p:oleObj>
              </mc:Fallback>
            </mc:AlternateContent>
          </a:graphicData>
        </a:graphic>
      </p:graphicFrame>
      <p:sp>
        <p:nvSpPr>
          <p:cNvPr id="18" name="Rectangle 12"/>
          <p:cNvSpPr>
            <a:spLocks noChangeArrowheads="1"/>
          </p:cNvSpPr>
          <p:nvPr/>
        </p:nvSpPr>
        <p:spPr bwMode="auto">
          <a:xfrm>
            <a:off x="3743326" y="441762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9" name="对象 18"/>
          <p:cNvGraphicFramePr>
            <a:graphicFrameLocks noChangeAspect="1"/>
          </p:cNvGraphicFramePr>
          <p:nvPr>
            <p:extLst/>
          </p:nvPr>
        </p:nvGraphicFramePr>
        <p:xfrm>
          <a:off x="3714035" y="3328234"/>
          <a:ext cx="983625" cy="311273"/>
        </p:xfrm>
        <a:graphic>
          <a:graphicData uri="http://schemas.openxmlformats.org/presentationml/2006/ole">
            <mc:AlternateContent xmlns:mc="http://schemas.openxmlformats.org/markup-compatibility/2006">
              <mc:Choice xmlns:v="urn:schemas-microsoft-com:vml" Requires="v">
                <p:oleObj spid="_x0000_s495623" name="Equation" r:id="rId12" imgW="748975" imgH="241195" progId="Equation.DSMT4">
                  <p:embed/>
                </p:oleObj>
              </mc:Choice>
              <mc:Fallback>
                <p:oleObj name="Equation" r:id="rId12" imgW="748975" imgH="241195" progId="Equation.DSMT4">
                  <p:embed/>
                  <p:pic>
                    <p:nvPicPr>
                      <p:cNvPr id="19" name="对象 1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714035" y="3328234"/>
                        <a:ext cx="983625" cy="311273"/>
                      </a:xfrm>
                      <a:prstGeom prst="rect">
                        <a:avLst/>
                      </a:prstGeom>
                      <a:noFill/>
                    </p:spPr>
                  </p:pic>
                </p:oleObj>
              </mc:Fallback>
            </mc:AlternateContent>
          </a:graphicData>
        </a:graphic>
      </p:graphicFrame>
      <p:sp>
        <p:nvSpPr>
          <p:cNvPr id="20" name="矩形 19"/>
          <p:cNvSpPr/>
          <p:nvPr/>
        </p:nvSpPr>
        <p:spPr>
          <a:xfrm>
            <a:off x="796494" y="3646575"/>
            <a:ext cx="7464008" cy="438582"/>
          </a:xfrm>
          <a:prstGeom prst="rect">
            <a:avLst/>
          </a:prstGeom>
        </p:spPr>
        <p:txBody>
          <a:bodyPr wrap="square">
            <a:spAutoFit/>
          </a:bodyPr>
          <a:lstStyle/>
          <a:p>
            <a:pPr marL="257175" marR="0" lvl="0" indent="-257175" algn="just" defTabSz="914400" rtl="0" eaLnBrk="1" fontAlgn="auto" latinLnBrk="0" hangingPunct="1">
              <a:lnSpc>
                <a:spcPct val="125000"/>
              </a:lnSpc>
              <a:spcBef>
                <a:spcPts val="0"/>
              </a:spcBef>
              <a:spcAft>
                <a:spcPts val="0"/>
              </a:spcAft>
              <a:buClrTx/>
              <a:buSzTx/>
              <a:buFont typeface="Wingdings" panose="05000000000000000000" pitchFamily="2" charset="2"/>
              <a:buChar char=""/>
              <a:tabLst>
                <a:tab pos="400050"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自由终端：终端时刻</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给定，终端状态</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可以任意取值不受限制。</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1" name="矩形 20"/>
          <p:cNvSpPr/>
          <p:nvPr/>
        </p:nvSpPr>
        <p:spPr>
          <a:xfrm>
            <a:off x="744558" y="4384021"/>
            <a:ext cx="6369051" cy="438582"/>
          </a:xfrm>
          <a:prstGeom prst="rect">
            <a:avLst/>
          </a:prstGeom>
        </p:spPr>
        <p:txBody>
          <a:bodyPr wrap="none">
            <a:spAutoFit/>
          </a:bodyPr>
          <a:lstStyle/>
          <a:p>
            <a:pPr marL="257175" marR="0" lvl="0" indent="-257175" algn="just" defTabSz="914400" rtl="0" eaLnBrk="1" fontAlgn="auto" latinLnBrk="0" hangingPunct="1">
              <a:lnSpc>
                <a:spcPct val="125000"/>
              </a:lnSpc>
              <a:spcBef>
                <a:spcPts val="0"/>
              </a:spcBef>
              <a:spcAft>
                <a:spcPts val="0"/>
              </a:spcAft>
              <a:buClrTx/>
              <a:buSzTx/>
              <a:buFont typeface="Wingdings" panose="05000000000000000000" pitchFamily="2" charset="2"/>
              <a:buChar char=""/>
              <a:tabLst>
                <a:tab pos="400050" algn="l"/>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可变终端：</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受限制，是状态空间中的一个点集</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目标集</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2" name="Rectangle 14"/>
          <p:cNvSpPr>
            <a:spLocks noChangeArrowheads="1"/>
          </p:cNvSpPr>
          <p:nvPr/>
        </p:nvSpPr>
        <p:spPr bwMode="auto">
          <a:xfrm>
            <a:off x="1840231" y="707383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3" name="对象 22"/>
          <p:cNvGraphicFramePr>
            <a:graphicFrameLocks noChangeAspect="1"/>
          </p:cNvGraphicFramePr>
          <p:nvPr>
            <p:extLst/>
          </p:nvPr>
        </p:nvGraphicFramePr>
        <p:xfrm>
          <a:off x="1928369" y="4947985"/>
          <a:ext cx="657137" cy="365076"/>
        </p:xfrm>
        <a:graphic>
          <a:graphicData uri="http://schemas.openxmlformats.org/presentationml/2006/ole">
            <mc:AlternateContent xmlns:mc="http://schemas.openxmlformats.org/markup-compatibility/2006">
              <mc:Choice xmlns:v="urn:schemas-microsoft-com:vml" Requires="v">
                <p:oleObj spid="_x0000_s495624" name="Equation" r:id="rId14" imgW="596900" imgH="330200" progId="Equation.DSMT4">
                  <p:embed/>
                </p:oleObj>
              </mc:Choice>
              <mc:Fallback>
                <p:oleObj name="Equation" r:id="rId14" imgW="596900" imgH="330200" progId="Equation.DSMT4">
                  <p:embed/>
                  <p:pic>
                    <p:nvPicPr>
                      <p:cNvPr id="23" name="对象 2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928369" y="4947985"/>
                        <a:ext cx="657137" cy="365076"/>
                      </a:xfrm>
                      <a:prstGeom prst="rect">
                        <a:avLst/>
                      </a:prstGeom>
                      <a:noFill/>
                    </p:spPr>
                  </p:pic>
                </p:oleObj>
              </mc:Fallback>
            </mc:AlternateContent>
          </a:graphicData>
        </a:graphic>
      </p:graphicFrame>
      <p:sp>
        <p:nvSpPr>
          <p:cNvPr id="24" name="矩形 23"/>
          <p:cNvSpPr/>
          <p:nvPr/>
        </p:nvSpPr>
        <p:spPr>
          <a:xfrm>
            <a:off x="2518876" y="4962800"/>
            <a:ext cx="1160895"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Times New Roman" panose="02020603050405020304" pitchFamily="18" charset="0"/>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但有：</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25" name="Rectangle 16"/>
          <p:cNvSpPr>
            <a:spLocks noChangeArrowheads="1"/>
          </p:cNvSpPr>
          <p:nvPr/>
        </p:nvSpPr>
        <p:spPr bwMode="auto">
          <a:xfrm>
            <a:off x="3786188" y="688357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6" name="对象 25"/>
          <p:cNvGraphicFramePr>
            <a:graphicFrameLocks noChangeAspect="1"/>
          </p:cNvGraphicFramePr>
          <p:nvPr>
            <p:extLst/>
          </p:nvPr>
        </p:nvGraphicFramePr>
        <p:xfrm>
          <a:off x="3475724" y="4972224"/>
          <a:ext cx="3248516" cy="342671"/>
        </p:xfrm>
        <a:graphic>
          <a:graphicData uri="http://schemas.openxmlformats.org/presentationml/2006/ole">
            <mc:AlternateContent xmlns:mc="http://schemas.openxmlformats.org/markup-compatibility/2006">
              <mc:Choice xmlns:v="urn:schemas-microsoft-com:vml" Requires="v">
                <p:oleObj spid="_x0000_s495625" name="Equation" r:id="rId16" imgW="2260600" imgH="241300" progId="Equation.DSMT4">
                  <p:embed/>
                </p:oleObj>
              </mc:Choice>
              <mc:Fallback>
                <p:oleObj name="Equation" r:id="rId16" imgW="2260600" imgH="241300" progId="Equation.DSMT4">
                  <p:embed/>
                  <p:pic>
                    <p:nvPicPr>
                      <p:cNvPr id="26" name="对象 25"/>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3475724" y="4972224"/>
                        <a:ext cx="3248516" cy="342671"/>
                      </a:xfrm>
                      <a:prstGeom prst="rect">
                        <a:avLst/>
                      </a:prstGeom>
                      <a:noFill/>
                    </p:spPr>
                  </p:pic>
                </p:oleObj>
              </mc:Fallback>
            </mc:AlternateContent>
          </a:graphicData>
        </a:graphic>
      </p:graphicFrame>
      <p:graphicFrame>
        <p:nvGraphicFramePr>
          <p:cNvPr id="27" name="对象 26"/>
          <p:cNvGraphicFramePr>
            <a:graphicFrameLocks noChangeAspect="1"/>
          </p:cNvGraphicFramePr>
          <p:nvPr>
            <p:extLst/>
          </p:nvPr>
        </p:nvGraphicFramePr>
        <p:xfrm>
          <a:off x="3156789" y="3661777"/>
          <a:ext cx="262890" cy="410766"/>
        </p:xfrm>
        <a:graphic>
          <a:graphicData uri="http://schemas.openxmlformats.org/presentationml/2006/ole">
            <mc:AlternateContent xmlns:mc="http://schemas.openxmlformats.org/markup-compatibility/2006">
              <mc:Choice xmlns:v="urn:schemas-microsoft-com:vml" Requires="v">
                <p:oleObj spid="_x0000_s495626" name="Equation" r:id="rId18" imgW="152334" imgH="241195" progId="Equation.DSMT4">
                  <p:embed/>
                </p:oleObj>
              </mc:Choice>
              <mc:Fallback>
                <p:oleObj name="Equation" r:id="rId18" imgW="152334" imgH="241195" progId="Equation.DSMT4">
                  <p:embed/>
                  <p:pic>
                    <p:nvPicPr>
                      <p:cNvPr id="27" name="对象 2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56789" y="3661777"/>
                        <a:ext cx="262890" cy="410766"/>
                      </a:xfrm>
                      <a:prstGeom prst="rect">
                        <a:avLst/>
                      </a:prstGeom>
                      <a:noFill/>
                    </p:spPr>
                  </p:pic>
                </p:oleObj>
              </mc:Fallback>
            </mc:AlternateContent>
          </a:graphicData>
        </a:graphic>
      </p:graphicFrame>
      <p:graphicFrame>
        <p:nvGraphicFramePr>
          <p:cNvPr id="28" name="对象 27"/>
          <p:cNvGraphicFramePr>
            <a:graphicFrameLocks noChangeAspect="1"/>
          </p:cNvGraphicFramePr>
          <p:nvPr>
            <p:extLst/>
          </p:nvPr>
        </p:nvGraphicFramePr>
        <p:xfrm>
          <a:off x="5014011" y="3726818"/>
          <a:ext cx="269456" cy="280684"/>
        </p:xfrm>
        <a:graphic>
          <a:graphicData uri="http://schemas.openxmlformats.org/presentationml/2006/ole">
            <mc:AlternateContent xmlns:mc="http://schemas.openxmlformats.org/markup-compatibility/2006">
              <mc:Choice xmlns:v="urn:schemas-microsoft-com:vml" Requires="v">
                <p:oleObj spid="_x0000_s495627" name="Equation" r:id="rId19" imgW="228600" imgH="241300" progId="Equation.DSMT4">
                  <p:embed/>
                </p:oleObj>
              </mc:Choice>
              <mc:Fallback>
                <p:oleObj name="Equation" r:id="rId19" imgW="228600" imgH="241300" progId="Equation.DSMT4">
                  <p:embed/>
                  <p:pic>
                    <p:nvPicPr>
                      <p:cNvPr id="28" name="对象 2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014011" y="3726818"/>
                        <a:ext cx="269456" cy="280684"/>
                      </a:xfrm>
                      <a:prstGeom prst="rect">
                        <a:avLst/>
                      </a:prstGeom>
                      <a:noFill/>
                    </p:spPr>
                  </p:pic>
                </p:oleObj>
              </mc:Fallback>
            </mc:AlternateContent>
          </a:graphicData>
        </a:graphic>
      </p:graphicFrame>
      <p:graphicFrame>
        <p:nvGraphicFramePr>
          <p:cNvPr id="29" name="对象 28"/>
          <p:cNvGraphicFramePr>
            <a:graphicFrameLocks noChangeAspect="1"/>
          </p:cNvGraphicFramePr>
          <p:nvPr>
            <p:extLst/>
          </p:nvPr>
        </p:nvGraphicFramePr>
        <p:xfrm>
          <a:off x="2256938" y="4479156"/>
          <a:ext cx="269456" cy="280684"/>
        </p:xfrm>
        <a:graphic>
          <a:graphicData uri="http://schemas.openxmlformats.org/presentationml/2006/ole">
            <mc:AlternateContent xmlns:mc="http://schemas.openxmlformats.org/markup-compatibility/2006">
              <mc:Choice xmlns:v="urn:schemas-microsoft-com:vml" Requires="v">
                <p:oleObj spid="_x0000_s495628" name="Equation" r:id="rId20" imgW="228600" imgH="241300" progId="Equation.DSMT4">
                  <p:embed/>
                </p:oleObj>
              </mc:Choice>
              <mc:Fallback>
                <p:oleObj name="Equation" r:id="rId20" imgW="228600" imgH="241300" progId="Equation.DSMT4">
                  <p:embed/>
                  <p:pic>
                    <p:nvPicPr>
                      <p:cNvPr id="29" name="对象 2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256938" y="4479156"/>
                        <a:ext cx="269456" cy="280684"/>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第七章 最优控制</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46496E7-CF56-4983-9E5F-CA0C99FB39A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598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8773540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500"/>
                                        <p:tgtEl>
                                          <p:spTgt spid="10"/>
                                        </p:tgtEl>
                                      </p:cBhvr>
                                    </p:animEffect>
                                  </p:childTnLst>
                                </p:cTn>
                              </p:par>
                              <p:par>
                                <p:cTn id="19" presetID="10" presetClass="entr" presetSubtype="0" fill="hold" nodeType="with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3"/>
                                        </p:tgtEl>
                                        <p:attrNameLst>
                                          <p:attrName>style.visibility</p:attrName>
                                        </p:attrNameLst>
                                      </p:cBhvr>
                                      <p:to>
                                        <p:strVal val="visible"/>
                                      </p:to>
                                    </p:set>
                                    <p:animEffect transition="in" filter="fade">
                                      <p:cBhvr>
                                        <p:cTn id="26" dur="500"/>
                                        <p:tgtEl>
                                          <p:spTgt spid="13"/>
                                        </p:tgtEl>
                                      </p:cBhvr>
                                    </p:animEffect>
                                  </p:childTnLst>
                                </p:cTn>
                              </p:par>
                              <p:par>
                                <p:cTn id="27" presetID="10" presetClass="entr" presetSubtype="0" fill="hold" nodeType="withEffect">
                                  <p:stCondLst>
                                    <p:cond delay="0"/>
                                  </p:stCondLst>
                                  <p:childTnLst>
                                    <p:set>
                                      <p:cBhvr>
                                        <p:cTn id="28" dur="1" fill="hold">
                                          <p:stCondLst>
                                            <p:cond delay="0"/>
                                          </p:stCondLst>
                                        </p:cTn>
                                        <p:tgtEl>
                                          <p:spTgt spid="15"/>
                                        </p:tgtEl>
                                        <p:attrNameLst>
                                          <p:attrName>style.visibility</p:attrName>
                                        </p:attrNameLst>
                                      </p:cBhvr>
                                      <p:to>
                                        <p:strVal val="visible"/>
                                      </p:to>
                                    </p:set>
                                    <p:animEffect transition="in" filter="fade">
                                      <p:cBhvr>
                                        <p:cTn id="29" dur="500"/>
                                        <p:tgtEl>
                                          <p:spTgt spid="15"/>
                                        </p:tgtEl>
                                      </p:cBhvr>
                                    </p:animEffect>
                                  </p:childTnLst>
                                </p:cTn>
                              </p:par>
                              <p:par>
                                <p:cTn id="30" presetID="10" presetClass="entr" presetSubtype="0" fill="hold" nodeType="withEffect">
                                  <p:stCondLst>
                                    <p:cond delay="0"/>
                                  </p:stCondLst>
                                  <p:childTnLst>
                                    <p:set>
                                      <p:cBhvr>
                                        <p:cTn id="31" dur="1" fill="hold">
                                          <p:stCondLst>
                                            <p:cond delay="0"/>
                                          </p:stCondLst>
                                        </p:cTn>
                                        <p:tgtEl>
                                          <p:spTgt spid="17"/>
                                        </p:tgtEl>
                                        <p:attrNameLst>
                                          <p:attrName>style.visibility</p:attrName>
                                        </p:attrNameLst>
                                      </p:cBhvr>
                                      <p:to>
                                        <p:strVal val="visible"/>
                                      </p:to>
                                    </p:set>
                                    <p:animEffect transition="in" filter="fade">
                                      <p:cBhvr>
                                        <p:cTn id="32" dur="500"/>
                                        <p:tgtEl>
                                          <p:spTgt spid="17"/>
                                        </p:tgtEl>
                                      </p:cBhvr>
                                    </p:animEffect>
                                  </p:childTnLst>
                                </p:cTn>
                              </p:par>
                              <p:par>
                                <p:cTn id="33" presetID="10" presetClass="entr" presetSubtype="0" fill="hold" nodeType="withEffect">
                                  <p:stCondLst>
                                    <p:cond delay="0"/>
                                  </p:stCondLst>
                                  <p:childTnLst>
                                    <p:set>
                                      <p:cBhvr>
                                        <p:cTn id="34" dur="1" fill="hold">
                                          <p:stCondLst>
                                            <p:cond delay="0"/>
                                          </p:stCondLst>
                                        </p:cTn>
                                        <p:tgtEl>
                                          <p:spTgt spid="19"/>
                                        </p:tgtEl>
                                        <p:attrNameLst>
                                          <p:attrName>style.visibility</p:attrName>
                                        </p:attrNameLst>
                                      </p:cBhvr>
                                      <p:to>
                                        <p:strVal val="visible"/>
                                      </p:to>
                                    </p:set>
                                    <p:animEffect transition="in" filter="fade">
                                      <p:cBhvr>
                                        <p:cTn id="35" dur="500"/>
                                        <p:tgtEl>
                                          <p:spTgt spid="19"/>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20"/>
                                        </p:tgtEl>
                                        <p:attrNameLst>
                                          <p:attrName>style.visibility</p:attrName>
                                        </p:attrNameLst>
                                      </p:cBhvr>
                                      <p:to>
                                        <p:strVal val="visible"/>
                                      </p:to>
                                    </p:set>
                                    <p:animEffect transition="in" filter="fade">
                                      <p:cBhvr>
                                        <p:cTn id="40" dur="500"/>
                                        <p:tgtEl>
                                          <p:spTgt spid="20"/>
                                        </p:tgtEl>
                                      </p:cBhvr>
                                    </p:animEffect>
                                  </p:childTnLst>
                                </p:cTn>
                              </p:par>
                              <p:par>
                                <p:cTn id="41" presetID="10" presetClass="entr" presetSubtype="0" fill="hold" nodeType="withEffect">
                                  <p:stCondLst>
                                    <p:cond delay="0"/>
                                  </p:stCondLst>
                                  <p:childTnLst>
                                    <p:set>
                                      <p:cBhvr>
                                        <p:cTn id="42" dur="1" fill="hold">
                                          <p:stCondLst>
                                            <p:cond delay="0"/>
                                          </p:stCondLst>
                                        </p:cTn>
                                        <p:tgtEl>
                                          <p:spTgt spid="27"/>
                                        </p:tgtEl>
                                        <p:attrNameLst>
                                          <p:attrName>style.visibility</p:attrName>
                                        </p:attrNameLst>
                                      </p:cBhvr>
                                      <p:to>
                                        <p:strVal val="visible"/>
                                      </p:to>
                                    </p:set>
                                    <p:animEffect transition="in" filter="fade">
                                      <p:cBhvr>
                                        <p:cTn id="43" dur="500"/>
                                        <p:tgtEl>
                                          <p:spTgt spid="27"/>
                                        </p:tgtEl>
                                      </p:cBhvr>
                                    </p:animEffect>
                                  </p:childTnLst>
                                </p:cTn>
                              </p:par>
                              <p:par>
                                <p:cTn id="44" presetID="10" presetClass="entr" presetSubtype="0" fill="hold" nodeType="withEffect">
                                  <p:stCondLst>
                                    <p:cond delay="0"/>
                                  </p:stCondLst>
                                  <p:childTnLst>
                                    <p:set>
                                      <p:cBhvr>
                                        <p:cTn id="45" dur="1" fill="hold">
                                          <p:stCondLst>
                                            <p:cond delay="0"/>
                                          </p:stCondLst>
                                        </p:cTn>
                                        <p:tgtEl>
                                          <p:spTgt spid="28"/>
                                        </p:tgtEl>
                                        <p:attrNameLst>
                                          <p:attrName>style.visibility</p:attrName>
                                        </p:attrNameLst>
                                      </p:cBhvr>
                                      <p:to>
                                        <p:strVal val="visible"/>
                                      </p:to>
                                    </p:set>
                                    <p:animEffect transition="in" filter="fade">
                                      <p:cBhvr>
                                        <p:cTn id="46" dur="500"/>
                                        <p:tgtEl>
                                          <p:spTgt spid="28"/>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21"/>
                                        </p:tgtEl>
                                        <p:attrNameLst>
                                          <p:attrName>style.visibility</p:attrName>
                                        </p:attrNameLst>
                                      </p:cBhvr>
                                      <p:to>
                                        <p:strVal val="visible"/>
                                      </p:to>
                                    </p:set>
                                    <p:animEffect transition="in" filter="fade">
                                      <p:cBhvr>
                                        <p:cTn id="51" dur="500"/>
                                        <p:tgtEl>
                                          <p:spTgt spid="21"/>
                                        </p:tgtEl>
                                      </p:cBhvr>
                                    </p:animEffect>
                                  </p:childTnLst>
                                </p:cTn>
                              </p:par>
                              <p:par>
                                <p:cTn id="52" presetID="10" presetClass="entr" presetSubtype="0" fill="hold" nodeType="withEffect">
                                  <p:stCondLst>
                                    <p:cond delay="0"/>
                                  </p:stCondLst>
                                  <p:childTnLst>
                                    <p:set>
                                      <p:cBhvr>
                                        <p:cTn id="53" dur="1" fill="hold">
                                          <p:stCondLst>
                                            <p:cond delay="0"/>
                                          </p:stCondLst>
                                        </p:cTn>
                                        <p:tgtEl>
                                          <p:spTgt spid="29"/>
                                        </p:tgtEl>
                                        <p:attrNameLst>
                                          <p:attrName>style.visibility</p:attrName>
                                        </p:attrNameLst>
                                      </p:cBhvr>
                                      <p:to>
                                        <p:strVal val="visible"/>
                                      </p:to>
                                    </p:set>
                                    <p:animEffect transition="in" filter="fade">
                                      <p:cBhvr>
                                        <p:cTn id="54" dur="500"/>
                                        <p:tgtEl>
                                          <p:spTgt spid="29"/>
                                        </p:tgtEl>
                                      </p:cBhvr>
                                    </p:animEffect>
                                  </p:childTnLst>
                                </p:cTn>
                              </p:par>
                              <p:par>
                                <p:cTn id="55" presetID="10" presetClass="entr" presetSubtype="0" fill="hold" nodeType="withEffect">
                                  <p:stCondLst>
                                    <p:cond delay="0"/>
                                  </p:stCondLst>
                                  <p:childTnLst>
                                    <p:set>
                                      <p:cBhvr>
                                        <p:cTn id="56" dur="1" fill="hold">
                                          <p:stCondLst>
                                            <p:cond delay="0"/>
                                          </p:stCondLst>
                                        </p:cTn>
                                        <p:tgtEl>
                                          <p:spTgt spid="26"/>
                                        </p:tgtEl>
                                        <p:attrNameLst>
                                          <p:attrName>style.visibility</p:attrName>
                                        </p:attrNameLst>
                                      </p:cBhvr>
                                      <p:to>
                                        <p:strVal val="visible"/>
                                      </p:to>
                                    </p:set>
                                    <p:animEffect transition="in" filter="fade">
                                      <p:cBhvr>
                                        <p:cTn id="57" dur="500"/>
                                        <p:tgtEl>
                                          <p:spTgt spid="26"/>
                                        </p:tgtEl>
                                      </p:cBhvr>
                                    </p:animEffect>
                                  </p:childTnLst>
                                </p:cTn>
                              </p:par>
                              <p:par>
                                <p:cTn id="58" presetID="10" presetClass="entr" presetSubtype="0" fill="hold" nodeType="withEffect">
                                  <p:stCondLst>
                                    <p:cond delay="0"/>
                                  </p:stCondLst>
                                  <p:childTnLst>
                                    <p:set>
                                      <p:cBhvr>
                                        <p:cTn id="59" dur="1" fill="hold">
                                          <p:stCondLst>
                                            <p:cond delay="0"/>
                                          </p:stCondLst>
                                        </p:cTn>
                                        <p:tgtEl>
                                          <p:spTgt spid="23"/>
                                        </p:tgtEl>
                                        <p:attrNameLst>
                                          <p:attrName>style.visibility</p:attrName>
                                        </p:attrNameLst>
                                      </p:cBhvr>
                                      <p:to>
                                        <p:strVal val="visible"/>
                                      </p:to>
                                    </p:set>
                                    <p:animEffect transition="in" filter="fade">
                                      <p:cBhvr>
                                        <p:cTn id="60" dur="500"/>
                                        <p:tgtEl>
                                          <p:spTgt spid="23"/>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24"/>
                                        </p:tgtEl>
                                        <p:attrNameLst>
                                          <p:attrName>style.visibility</p:attrName>
                                        </p:attrNameLst>
                                      </p:cBhvr>
                                      <p:to>
                                        <p:strVal val="visible"/>
                                      </p:to>
                                    </p:set>
                                    <p:animEffect transition="in" filter="fade">
                                      <p:cBhvr>
                                        <p:cTn id="63"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0" grpId="0"/>
      <p:bldP spid="13" grpId="0"/>
      <p:bldP spid="20" grpId="0"/>
      <p:bldP spid="21" grpId="0"/>
      <p:bldP spid="24" grpId="0"/>
    </p:bldLst>
  </p:timing>
</p:sld>
</file>

<file path=ppt/slides/slide5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0" y="1271599"/>
            <a:ext cx="2263140" cy="496290"/>
          </a:xfrm>
          <a:prstGeom prst="rect">
            <a:avLst/>
          </a:prstGeom>
        </p:spPr>
        <p:txBody>
          <a:bodyPr wrap="square">
            <a:spAutoFit/>
          </a:bodyPr>
          <a:lstStyle/>
          <a:p>
            <a:pPr marL="0" marR="0" lvl="0" indent="228600" algn="ctr" defTabSz="914400" rtl="0" eaLnBrk="1" fontAlgn="auto" latinLnBrk="0" hangingPunct="1">
              <a:lnSpc>
                <a:spcPct val="125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．指标函数</a:t>
            </a:r>
            <a:r>
              <a:rPr kumimoji="0" lang="en-US"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J</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1040130" y="1744806"/>
            <a:ext cx="7006590" cy="3323987"/>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指标函数也称性能指标。最优控制实际上是指在某个性能指标下的最优控制。性能指标改变，最优控制的方案也必然跟着改变。</a:t>
            </a:r>
          </a:p>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性能指标</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J</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是根据物理系统本身的要求和条件人为决定的。在确定性能指标时，还要考虑到对</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J</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取极值时，在数学上容易处理以及所得的最优控制在工程上易于实现的问题。确定系统的性能指标，要求有丰富的经验，这是一件很困难的工作。</a:t>
            </a:r>
          </a:p>
        </p:txBody>
      </p:sp>
      <p:sp>
        <p:nvSpPr>
          <p:cNvPr id="7" name="矩形 6"/>
          <p:cNvSpPr/>
          <p:nvPr/>
        </p:nvSpPr>
        <p:spPr>
          <a:xfrm>
            <a:off x="788879" y="5086874"/>
            <a:ext cx="3108543" cy="496290"/>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性能指标有三种类型：</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第七章 最优控制</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46496E7-CF56-4983-9E5F-CA0C99FB39A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599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36575711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xEl>
                                              <p:pRg st="0" end="0"/>
                                            </p:txEl>
                                          </p:spTgt>
                                        </p:tgtEl>
                                        <p:attrNameLst>
                                          <p:attrName>style.visibility</p:attrName>
                                        </p:attrNameLst>
                                      </p:cBhvr>
                                      <p:to>
                                        <p:strVal val="visible"/>
                                      </p:to>
                                    </p:set>
                                    <p:animEffect transition="in" filter="fade">
                                      <p:cBhvr>
                                        <p:cTn id="12" dur="500"/>
                                        <p:tgtEl>
                                          <p:spTgt spid="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6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03227" y="1129628"/>
            <a:ext cx="2624436"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1</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）积分型性能指标：</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5" name="矩形 4"/>
          <p:cNvSpPr/>
          <p:nvPr/>
        </p:nvSpPr>
        <p:spPr>
          <a:xfrm>
            <a:off x="479476" y="1449439"/>
            <a:ext cx="3185487"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一般积分型性能指标表示为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6" name="Rectangle 2"/>
          <p:cNvSpPr>
            <a:spLocks noChangeArrowheads="1"/>
          </p:cNvSpPr>
          <p:nvPr/>
        </p:nvSpPr>
        <p:spPr bwMode="auto">
          <a:xfrm>
            <a:off x="2777491" y="204329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7" name="对象 6"/>
          <p:cNvGraphicFramePr>
            <a:graphicFrameLocks noChangeAspect="1"/>
          </p:cNvGraphicFramePr>
          <p:nvPr>
            <p:extLst/>
          </p:nvPr>
        </p:nvGraphicFramePr>
        <p:xfrm>
          <a:off x="3188559" y="1829688"/>
          <a:ext cx="1463862" cy="410325"/>
        </p:xfrm>
        <a:graphic>
          <a:graphicData uri="http://schemas.openxmlformats.org/presentationml/2006/ole">
            <mc:AlternateContent xmlns:mc="http://schemas.openxmlformats.org/markup-compatibility/2006">
              <mc:Choice xmlns:v="urn:schemas-microsoft-com:vml" Requires="v">
                <p:oleObj spid="_x0000_s496642" name="Equation" r:id="rId3" imgW="1256755" imgH="355446" progId="Equation.DSMT4">
                  <p:embed/>
                </p:oleObj>
              </mc:Choice>
              <mc:Fallback>
                <p:oleObj name="Equation" r:id="rId3" imgW="1256755" imgH="355446"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88559" y="1829688"/>
                        <a:ext cx="1463862" cy="410325"/>
                      </a:xfrm>
                      <a:prstGeom prst="rect">
                        <a:avLst/>
                      </a:prstGeom>
                      <a:noFill/>
                    </p:spPr>
                  </p:pic>
                </p:oleObj>
              </mc:Fallback>
            </mc:AlternateContent>
          </a:graphicData>
        </a:graphic>
      </p:graphicFrame>
      <p:sp>
        <p:nvSpPr>
          <p:cNvPr id="8" name="矩形 7"/>
          <p:cNvSpPr/>
          <p:nvPr/>
        </p:nvSpPr>
        <p:spPr>
          <a:xfrm>
            <a:off x="443973" y="2240013"/>
            <a:ext cx="3826689"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即古典变分法中的</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Lagrange</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问题。</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9" name="矩形 8"/>
          <p:cNvSpPr/>
          <p:nvPr/>
        </p:nvSpPr>
        <p:spPr>
          <a:xfrm>
            <a:off x="203227" y="2668302"/>
            <a:ext cx="2624436"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2</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）终值型性能指标：</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10" name="矩形 9"/>
          <p:cNvSpPr/>
          <p:nvPr/>
        </p:nvSpPr>
        <p:spPr>
          <a:xfrm>
            <a:off x="502559" y="2978510"/>
            <a:ext cx="7006590"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终值型性能指标，又称末值型性能指标，其指标函数形式如下：</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1" name="Rectangle 4"/>
          <p:cNvSpPr>
            <a:spLocks noChangeArrowheads="1"/>
          </p:cNvSpPr>
          <p:nvPr/>
        </p:nvSpPr>
        <p:spPr bwMode="auto">
          <a:xfrm>
            <a:off x="3509413" y="415199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2" name="对象 11"/>
          <p:cNvGraphicFramePr>
            <a:graphicFrameLocks noChangeAspect="1"/>
          </p:cNvGraphicFramePr>
          <p:nvPr>
            <p:extLst/>
          </p:nvPr>
        </p:nvGraphicFramePr>
        <p:xfrm>
          <a:off x="3191781" y="3444088"/>
          <a:ext cx="1460640" cy="365160"/>
        </p:xfrm>
        <a:graphic>
          <a:graphicData uri="http://schemas.openxmlformats.org/presentationml/2006/ole">
            <mc:AlternateContent xmlns:mc="http://schemas.openxmlformats.org/markup-compatibility/2006">
              <mc:Choice xmlns:v="urn:schemas-microsoft-com:vml" Requires="v">
                <p:oleObj spid="_x0000_s496643" name="Equation" r:id="rId5" imgW="1104900" imgH="279400" progId="Equation.DSMT4">
                  <p:embed/>
                </p:oleObj>
              </mc:Choice>
              <mc:Fallback>
                <p:oleObj name="Equation" r:id="rId5" imgW="1104900" imgH="279400" progId="Equation.DSMT4">
                  <p:embed/>
                  <p:pic>
                    <p:nvPicPr>
                      <p:cNvPr id="12" name="对象 1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91781" y="3444088"/>
                        <a:ext cx="1460640" cy="365160"/>
                      </a:xfrm>
                      <a:prstGeom prst="rect">
                        <a:avLst/>
                      </a:prstGeom>
                      <a:noFill/>
                    </p:spPr>
                  </p:pic>
                </p:oleObj>
              </mc:Fallback>
            </mc:AlternateContent>
          </a:graphicData>
        </a:graphic>
      </p:graphicFrame>
      <p:sp>
        <p:nvSpPr>
          <p:cNvPr id="13" name="矩形 12"/>
          <p:cNvSpPr/>
          <p:nvPr/>
        </p:nvSpPr>
        <p:spPr>
          <a:xfrm>
            <a:off x="467857" y="3809248"/>
            <a:ext cx="8149952"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上式中，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K</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表示一个函数。意思是：控制过程终了时，对系统状态变量的终值的某些要求或者限制。比如：要求有最小的稳态误差，最准确的定位，等等。</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4" name="矩形 13"/>
          <p:cNvSpPr/>
          <p:nvPr/>
        </p:nvSpPr>
        <p:spPr>
          <a:xfrm>
            <a:off x="203227" y="4570995"/>
            <a:ext cx="2624436"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3</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）复合型性能指标：</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15" name="矩形 14"/>
          <p:cNvSpPr/>
          <p:nvPr/>
        </p:nvSpPr>
        <p:spPr>
          <a:xfrm>
            <a:off x="479475" y="4850575"/>
            <a:ext cx="2492990"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这种指标形式如下：</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7" name="对象 16"/>
          <p:cNvGraphicFramePr>
            <a:graphicFrameLocks noChangeAspect="1"/>
          </p:cNvGraphicFramePr>
          <p:nvPr>
            <p:extLst/>
          </p:nvPr>
        </p:nvGraphicFramePr>
        <p:xfrm>
          <a:off x="2949382" y="4865247"/>
          <a:ext cx="1384995" cy="346249"/>
        </p:xfrm>
        <a:graphic>
          <a:graphicData uri="http://schemas.openxmlformats.org/presentationml/2006/ole">
            <mc:AlternateContent xmlns:mc="http://schemas.openxmlformats.org/markup-compatibility/2006">
              <mc:Choice xmlns:v="urn:schemas-microsoft-com:vml" Requires="v">
                <p:oleObj spid="_x0000_s496644" name="Equation" r:id="rId7" imgW="1104900" imgH="279400" progId="Equation.DSMT4">
                  <p:embed/>
                </p:oleObj>
              </mc:Choice>
              <mc:Fallback>
                <p:oleObj name="Equation" r:id="rId7" imgW="1104900" imgH="279400" progId="Equation.DSMT4">
                  <p:embed/>
                  <p:pic>
                    <p:nvPicPr>
                      <p:cNvPr id="17" name="对象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49382" y="4865247"/>
                        <a:ext cx="1384995" cy="346249"/>
                      </a:xfrm>
                      <a:prstGeom prst="rect">
                        <a:avLst/>
                      </a:prstGeom>
                      <a:noFill/>
                    </p:spPr>
                  </p:pic>
                </p:oleObj>
              </mc:Fallback>
            </mc:AlternateContent>
          </a:graphicData>
        </a:graphic>
      </p:graphicFrame>
      <p:sp>
        <p:nvSpPr>
          <p:cNvPr id="18" name="Rectangle 8"/>
          <p:cNvSpPr>
            <a:spLocks noChangeArrowheads="1"/>
          </p:cNvSpPr>
          <p:nvPr/>
        </p:nvSpPr>
        <p:spPr bwMode="auto">
          <a:xfrm>
            <a:off x="3641880" y="522134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9" name="对象 18"/>
          <p:cNvGraphicFramePr>
            <a:graphicFrameLocks noChangeAspect="1"/>
          </p:cNvGraphicFramePr>
          <p:nvPr>
            <p:extLst/>
          </p:nvPr>
        </p:nvGraphicFramePr>
        <p:xfrm>
          <a:off x="4652421" y="4791751"/>
          <a:ext cx="1227301" cy="450386"/>
        </p:xfrm>
        <a:graphic>
          <a:graphicData uri="http://schemas.openxmlformats.org/presentationml/2006/ole">
            <mc:AlternateContent xmlns:mc="http://schemas.openxmlformats.org/markup-compatibility/2006">
              <mc:Choice xmlns:v="urn:schemas-microsoft-com:vml" Requires="v">
                <p:oleObj spid="_x0000_s496645" name="Equation" r:id="rId8" imgW="964781" imgH="355446" progId="Equation.DSMT4">
                  <p:embed/>
                </p:oleObj>
              </mc:Choice>
              <mc:Fallback>
                <p:oleObj name="Equation" r:id="rId8" imgW="964781" imgH="355446" progId="Equation.DSMT4">
                  <p:embed/>
                  <p:pic>
                    <p:nvPicPr>
                      <p:cNvPr id="19" name="对象 1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652421" y="4791751"/>
                        <a:ext cx="1227301" cy="450386"/>
                      </a:xfrm>
                      <a:prstGeom prst="rect">
                        <a:avLst/>
                      </a:prstGeom>
                      <a:noFill/>
                    </p:spPr>
                  </p:pic>
                </p:oleObj>
              </mc:Fallback>
            </mc:AlternateContent>
          </a:graphicData>
        </a:graphic>
      </p:graphicFrame>
      <p:sp>
        <p:nvSpPr>
          <p:cNvPr id="20" name="矩形 19"/>
          <p:cNvSpPr/>
          <p:nvPr/>
        </p:nvSpPr>
        <p:spPr>
          <a:xfrm>
            <a:off x="4334377" y="4846184"/>
            <a:ext cx="418702"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21" name="矩形 20"/>
          <p:cNvSpPr/>
          <p:nvPr/>
        </p:nvSpPr>
        <p:spPr>
          <a:xfrm>
            <a:off x="467857" y="5207104"/>
            <a:ext cx="8149952"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它同时具有</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(2)</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两方面的要求。其实，在积分型性能指标中已隐含了对终值状态的要求，在复合型性能指标中只不过更为强调就是了。</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第七章 最优控制</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46496E7-CF56-4983-9E5F-CA0C99FB39A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600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5643563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9"/>
                                        </p:tgtEl>
                                        <p:attrNameLst>
                                          <p:attrName>style.visibility</p:attrName>
                                        </p:attrNameLst>
                                      </p:cBhvr>
                                      <p:to>
                                        <p:strVal val="visible"/>
                                      </p:to>
                                    </p:set>
                                    <p:animEffect transition="in" filter="fade">
                                      <p:cBhvr>
                                        <p:cTn id="20" dur="500"/>
                                        <p:tgtEl>
                                          <p:spTgt spid="9"/>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10"/>
                                        </p:tgtEl>
                                        <p:attrNameLst>
                                          <p:attrName>style.visibility</p:attrName>
                                        </p:attrNameLst>
                                      </p:cBhvr>
                                      <p:to>
                                        <p:strVal val="visible"/>
                                      </p:to>
                                    </p:set>
                                    <p:animEffect transition="in" filter="fade">
                                      <p:cBhvr>
                                        <p:cTn id="25" dur="500"/>
                                        <p:tgtEl>
                                          <p:spTgt spid="10"/>
                                        </p:tgtEl>
                                      </p:cBhvr>
                                    </p:animEffect>
                                  </p:childTnLst>
                                </p:cTn>
                              </p:par>
                              <p:par>
                                <p:cTn id="26" presetID="10" presetClass="entr" presetSubtype="0" fill="hold" nodeType="withEffect">
                                  <p:stCondLst>
                                    <p:cond delay="0"/>
                                  </p:stCondLst>
                                  <p:childTnLst>
                                    <p:set>
                                      <p:cBhvr>
                                        <p:cTn id="27" dur="1" fill="hold">
                                          <p:stCondLst>
                                            <p:cond delay="0"/>
                                          </p:stCondLst>
                                        </p:cTn>
                                        <p:tgtEl>
                                          <p:spTgt spid="12"/>
                                        </p:tgtEl>
                                        <p:attrNameLst>
                                          <p:attrName>style.visibility</p:attrName>
                                        </p:attrNameLst>
                                      </p:cBhvr>
                                      <p:to>
                                        <p:strVal val="visible"/>
                                      </p:to>
                                    </p:set>
                                    <p:animEffect transition="in" filter="fade">
                                      <p:cBhvr>
                                        <p:cTn id="28" dur="500"/>
                                        <p:tgtEl>
                                          <p:spTgt spid="12"/>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13"/>
                                        </p:tgtEl>
                                        <p:attrNameLst>
                                          <p:attrName>style.visibility</p:attrName>
                                        </p:attrNameLst>
                                      </p:cBhvr>
                                      <p:to>
                                        <p:strVal val="visible"/>
                                      </p:to>
                                    </p:set>
                                    <p:animEffect transition="in" filter="fade">
                                      <p:cBhvr>
                                        <p:cTn id="31" dur="500"/>
                                        <p:tgtEl>
                                          <p:spTgt spid="13"/>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4"/>
                                        </p:tgtEl>
                                        <p:attrNameLst>
                                          <p:attrName>style.visibility</p:attrName>
                                        </p:attrNameLst>
                                      </p:cBhvr>
                                      <p:to>
                                        <p:strVal val="visible"/>
                                      </p:to>
                                    </p:set>
                                    <p:animEffect transition="in" filter="fade">
                                      <p:cBhvr>
                                        <p:cTn id="36" dur="500"/>
                                        <p:tgtEl>
                                          <p:spTgt spid="14"/>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15"/>
                                        </p:tgtEl>
                                        <p:attrNameLst>
                                          <p:attrName>style.visibility</p:attrName>
                                        </p:attrNameLst>
                                      </p:cBhvr>
                                      <p:to>
                                        <p:strVal val="visible"/>
                                      </p:to>
                                    </p:set>
                                    <p:animEffect transition="in" filter="fade">
                                      <p:cBhvr>
                                        <p:cTn id="41" dur="500"/>
                                        <p:tgtEl>
                                          <p:spTgt spid="15"/>
                                        </p:tgtEl>
                                      </p:cBhvr>
                                    </p:animEffect>
                                  </p:childTnLst>
                                </p:cTn>
                              </p:par>
                              <p:par>
                                <p:cTn id="42" presetID="10" presetClass="entr" presetSubtype="0" fill="hold" nodeType="withEffect">
                                  <p:stCondLst>
                                    <p:cond delay="0"/>
                                  </p:stCondLst>
                                  <p:childTnLst>
                                    <p:set>
                                      <p:cBhvr>
                                        <p:cTn id="43" dur="1" fill="hold">
                                          <p:stCondLst>
                                            <p:cond delay="0"/>
                                          </p:stCondLst>
                                        </p:cTn>
                                        <p:tgtEl>
                                          <p:spTgt spid="17"/>
                                        </p:tgtEl>
                                        <p:attrNameLst>
                                          <p:attrName>style.visibility</p:attrName>
                                        </p:attrNameLst>
                                      </p:cBhvr>
                                      <p:to>
                                        <p:strVal val="visible"/>
                                      </p:to>
                                    </p:set>
                                    <p:animEffect transition="in" filter="fade">
                                      <p:cBhvr>
                                        <p:cTn id="44" dur="500"/>
                                        <p:tgtEl>
                                          <p:spTgt spid="17"/>
                                        </p:tgtEl>
                                      </p:cBhvr>
                                    </p:animEffect>
                                  </p:childTnLst>
                                </p:cTn>
                              </p:par>
                              <p:par>
                                <p:cTn id="45" presetID="10" presetClass="entr" presetSubtype="0" fill="hold" nodeType="withEffect">
                                  <p:stCondLst>
                                    <p:cond delay="0"/>
                                  </p:stCondLst>
                                  <p:childTnLst>
                                    <p:set>
                                      <p:cBhvr>
                                        <p:cTn id="46" dur="1" fill="hold">
                                          <p:stCondLst>
                                            <p:cond delay="0"/>
                                          </p:stCondLst>
                                        </p:cTn>
                                        <p:tgtEl>
                                          <p:spTgt spid="19"/>
                                        </p:tgtEl>
                                        <p:attrNameLst>
                                          <p:attrName>style.visibility</p:attrName>
                                        </p:attrNameLst>
                                      </p:cBhvr>
                                      <p:to>
                                        <p:strVal val="visible"/>
                                      </p:to>
                                    </p:set>
                                    <p:animEffect transition="in" filter="fade">
                                      <p:cBhvr>
                                        <p:cTn id="47" dur="500"/>
                                        <p:tgtEl>
                                          <p:spTgt spid="19"/>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20"/>
                                        </p:tgtEl>
                                        <p:attrNameLst>
                                          <p:attrName>style.visibility</p:attrName>
                                        </p:attrNameLst>
                                      </p:cBhvr>
                                      <p:to>
                                        <p:strVal val="visible"/>
                                      </p:to>
                                    </p:set>
                                    <p:animEffect transition="in" filter="fade">
                                      <p:cBhvr>
                                        <p:cTn id="50" dur="500"/>
                                        <p:tgtEl>
                                          <p:spTgt spid="20"/>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21"/>
                                        </p:tgtEl>
                                        <p:attrNameLst>
                                          <p:attrName>style.visibility</p:attrName>
                                        </p:attrNameLst>
                                      </p:cBhvr>
                                      <p:to>
                                        <p:strVal val="visible"/>
                                      </p:to>
                                    </p:set>
                                    <p:animEffect transition="in" filter="fade">
                                      <p:cBhvr>
                                        <p:cTn id="53"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8" grpId="0"/>
      <p:bldP spid="9" grpId="0"/>
      <p:bldP spid="10" grpId="0"/>
      <p:bldP spid="13" grpId="0"/>
      <p:bldP spid="14" grpId="0"/>
      <p:bldP spid="15" grpId="0"/>
      <p:bldP spid="20" grpId="0"/>
      <p:bldP spid="21" grpId="0"/>
    </p:bldLst>
  </p:timing>
</p:sld>
</file>

<file path=ppt/slides/slide6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88080" y="1147833"/>
            <a:ext cx="3321422" cy="438582"/>
          </a:xfrm>
          <a:prstGeom prst="rect">
            <a:avLst/>
          </a:prstGeom>
        </p:spPr>
        <p:txBody>
          <a:bodyPr wrap="non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5</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．最优控制问题的一般提法</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594360" y="1593664"/>
            <a:ext cx="6949440"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综上所述，最优控制问题的一般提法是：在对象运动方程为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6" name="Rectangle 2"/>
          <p:cNvSpPr>
            <a:spLocks noChangeArrowheads="1"/>
          </p:cNvSpPr>
          <p:nvPr/>
        </p:nvSpPr>
        <p:spPr bwMode="auto">
          <a:xfrm>
            <a:off x="2400301" y="219020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7" name="对象 6"/>
          <p:cNvGraphicFramePr>
            <a:graphicFrameLocks noChangeAspect="1"/>
          </p:cNvGraphicFramePr>
          <p:nvPr>
            <p:extLst/>
          </p:nvPr>
        </p:nvGraphicFramePr>
        <p:xfrm>
          <a:off x="3516999" y="2035152"/>
          <a:ext cx="1382155" cy="424070"/>
        </p:xfrm>
        <a:graphic>
          <a:graphicData uri="http://schemas.openxmlformats.org/presentationml/2006/ole">
            <mc:AlternateContent xmlns:mc="http://schemas.openxmlformats.org/markup-compatibility/2006">
              <mc:Choice xmlns:v="urn:schemas-microsoft-com:vml" Requires="v">
                <p:oleObj spid="_x0000_s497666" name="Equation" r:id="rId3" imgW="837836" imgH="253890" progId="Equation.DSMT4">
                  <p:embed/>
                </p:oleObj>
              </mc:Choice>
              <mc:Fallback>
                <p:oleObj name="Equation" r:id="rId3" imgW="837836" imgH="253890"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516999" y="2035152"/>
                        <a:ext cx="1382155" cy="424070"/>
                      </a:xfrm>
                      <a:prstGeom prst="rect">
                        <a:avLst/>
                      </a:prstGeom>
                      <a:noFill/>
                    </p:spPr>
                  </p:pic>
                </p:oleObj>
              </mc:Fallback>
            </mc:AlternateContent>
          </a:graphicData>
        </a:graphic>
      </p:graphicFrame>
      <p:sp>
        <p:nvSpPr>
          <p:cNvPr id="8" name="矩形 7"/>
          <p:cNvSpPr/>
          <p:nvPr/>
        </p:nvSpPr>
        <p:spPr>
          <a:xfrm>
            <a:off x="606937" y="2470840"/>
            <a:ext cx="8114153" cy="1477328"/>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的约束下，能够找到一个容许控制</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，它要满足对控制的约束条件</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；在时间区间</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上，将系统由初始状态</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（即目标集</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S</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）；使性能指标</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J</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为极小（或极大）。所得</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的即为最优控制，通常以</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表示，而对应的状态方程的解</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称为最优轨迹，通常以</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表示。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9" name="Rectangle 4"/>
          <p:cNvSpPr>
            <a:spLocks noChangeArrowheads="1"/>
          </p:cNvSpPr>
          <p:nvPr/>
        </p:nvSpPr>
        <p:spPr bwMode="auto">
          <a:xfrm>
            <a:off x="1863091" y="369014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0" name="对象 9"/>
          <p:cNvGraphicFramePr>
            <a:graphicFrameLocks noChangeAspect="1"/>
          </p:cNvGraphicFramePr>
          <p:nvPr>
            <p:extLst/>
          </p:nvPr>
        </p:nvGraphicFramePr>
        <p:xfrm>
          <a:off x="4331971" y="2522126"/>
          <a:ext cx="700631" cy="331878"/>
        </p:xfrm>
        <a:graphic>
          <a:graphicData uri="http://schemas.openxmlformats.org/presentationml/2006/ole">
            <mc:AlternateContent xmlns:mc="http://schemas.openxmlformats.org/markup-compatibility/2006">
              <mc:Choice xmlns:v="urn:schemas-microsoft-com:vml" Requires="v">
                <p:oleObj spid="_x0000_s497667" name="Equation" r:id="rId5" imgW="545626" imgH="253780" progId="Equation.DSMT4">
                  <p:embed/>
                </p:oleObj>
              </mc:Choice>
              <mc:Fallback>
                <p:oleObj name="Equation" r:id="rId5" imgW="545626" imgH="253780" progId="Equation.DSMT4">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331971" y="2522126"/>
                        <a:ext cx="700631" cy="331878"/>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8141451" y="2568904"/>
          <a:ext cx="477917" cy="221474"/>
        </p:xfrm>
        <a:graphic>
          <a:graphicData uri="http://schemas.openxmlformats.org/presentationml/2006/ole">
            <mc:AlternateContent xmlns:mc="http://schemas.openxmlformats.org/markup-compatibility/2006">
              <mc:Choice xmlns:v="urn:schemas-microsoft-com:vml" Requires="v">
                <p:oleObj spid="_x0000_s497668" name="Equation" r:id="rId7" imgW="393359" imgH="177646" progId="Equation.DSMT4">
                  <p:embed/>
                </p:oleObj>
              </mc:Choice>
              <mc:Fallback>
                <p:oleObj name="Equation" r:id="rId7" imgW="393359" imgH="177646"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141451" y="2568904"/>
                        <a:ext cx="477917" cy="221474"/>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1863091" y="2879804"/>
          <a:ext cx="509261" cy="307679"/>
        </p:xfrm>
        <a:graphic>
          <a:graphicData uri="http://schemas.openxmlformats.org/presentationml/2006/ole">
            <mc:AlternateContent xmlns:mc="http://schemas.openxmlformats.org/markup-compatibility/2006">
              <mc:Choice xmlns:v="urn:schemas-microsoft-com:vml" Requires="v">
                <p:oleObj spid="_x0000_s497669" name="Equation" r:id="rId9" imgW="457200" imgH="279400" progId="Equation.DSMT4">
                  <p:embed/>
                </p:oleObj>
              </mc:Choice>
              <mc:Fallback>
                <p:oleObj name="Equation" r:id="rId9" imgW="457200" imgH="279400"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863091" y="2879804"/>
                        <a:ext cx="509261" cy="307679"/>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4765708" y="2866835"/>
          <a:ext cx="266894" cy="333618"/>
        </p:xfrm>
        <a:graphic>
          <a:graphicData uri="http://schemas.openxmlformats.org/presentationml/2006/ole">
            <mc:AlternateContent xmlns:mc="http://schemas.openxmlformats.org/markup-compatibility/2006">
              <mc:Choice xmlns:v="urn:schemas-microsoft-com:vml" Requires="v">
                <p:oleObj spid="_x0000_s497670" name="Equation" r:id="rId11" imgW="190440" imgH="241200" progId="Equation.DSMT4">
                  <p:embed/>
                </p:oleObj>
              </mc:Choice>
              <mc:Fallback>
                <p:oleObj name="Equation" r:id="rId11" imgW="190440" imgH="241200" progId="Equation.DSMT4">
                  <p:embed/>
                  <p:pic>
                    <p:nvPicPr>
                      <p:cNvPr id="16" name="对象 15"/>
                      <p:cNvPicPr>
                        <a:picLocks noChangeAspect="1" noChangeArrowheads="1"/>
                      </p:cNvPicPr>
                      <p:nvPr/>
                    </p:nvPicPr>
                    <p:blipFill>
                      <a:blip r:embed="rId12"/>
                      <a:srcRect/>
                      <a:stretch>
                        <a:fillRect/>
                      </a:stretch>
                    </p:blipFill>
                    <p:spPr bwMode="auto">
                      <a:xfrm>
                        <a:off x="4765708" y="2866835"/>
                        <a:ext cx="266894" cy="333618"/>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2646100" y="3242773"/>
          <a:ext cx="342900" cy="289322"/>
        </p:xfrm>
        <a:graphic>
          <a:graphicData uri="http://schemas.openxmlformats.org/presentationml/2006/ole">
            <mc:AlternateContent xmlns:mc="http://schemas.openxmlformats.org/markup-compatibility/2006">
              <mc:Choice xmlns:v="urn:schemas-microsoft-com:vml" Requires="v">
                <p:oleObj spid="_x0000_s497671" name="Equation" r:id="rId13" imgW="304536" imgH="253780" progId="Equation.DSMT4">
                  <p:embed/>
                </p:oleObj>
              </mc:Choice>
              <mc:Fallback>
                <p:oleObj name="Equation" r:id="rId13" imgW="304536" imgH="253780" progId="Equation.DSMT4">
                  <p:embed/>
                  <p:pic>
                    <p:nvPicPr>
                      <p:cNvPr id="18" name="对象 1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646100" y="3242773"/>
                        <a:ext cx="342900" cy="289322"/>
                      </a:xfrm>
                      <a:prstGeom prst="rect">
                        <a:avLst/>
                      </a:prstGeom>
                      <a:noFill/>
                    </p:spPr>
                  </p:pic>
                </p:oleObj>
              </mc:Fallback>
            </mc:AlternateContent>
          </a:graphicData>
        </a:graphic>
      </p:graphicFrame>
      <p:graphicFrame>
        <p:nvGraphicFramePr>
          <p:cNvPr id="20" name="对象 19"/>
          <p:cNvGraphicFramePr>
            <a:graphicFrameLocks noChangeAspect="1"/>
          </p:cNvGraphicFramePr>
          <p:nvPr>
            <p:extLst/>
          </p:nvPr>
        </p:nvGraphicFramePr>
        <p:xfrm>
          <a:off x="5649019" y="3242773"/>
          <a:ext cx="412052" cy="285267"/>
        </p:xfrm>
        <a:graphic>
          <a:graphicData uri="http://schemas.openxmlformats.org/presentationml/2006/ole">
            <mc:AlternateContent xmlns:mc="http://schemas.openxmlformats.org/markup-compatibility/2006">
              <mc:Choice xmlns:v="urn:schemas-microsoft-com:vml" Requires="v">
                <p:oleObj spid="_x0000_s497672" name="Equation" r:id="rId15" imgW="368140" imgH="253890" progId="Equation.DSMT4">
                  <p:embed/>
                </p:oleObj>
              </mc:Choice>
              <mc:Fallback>
                <p:oleObj name="Equation" r:id="rId15" imgW="368140" imgH="253890" progId="Equation.DSMT4">
                  <p:embed/>
                  <p:pic>
                    <p:nvPicPr>
                      <p:cNvPr id="20" name="对象 1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649019" y="3242773"/>
                        <a:ext cx="412052" cy="285267"/>
                      </a:xfrm>
                      <a:prstGeom prst="rect">
                        <a:avLst/>
                      </a:prstGeom>
                      <a:noFill/>
                    </p:spPr>
                  </p:pic>
                </p:oleObj>
              </mc:Fallback>
            </mc:AlternateContent>
          </a:graphicData>
        </a:graphic>
      </p:graphicFrame>
      <p:graphicFrame>
        <p:nvGraphicFramePr>
          <p:cNvPr id="22" name="对象 21"/>
          <p:cNvGraphicFramePr>
            <a:graphicFrameLocks noChangeAspect="1"/>
          </p:cNvGraphicFramePr>
          <p:nvPr>
            <p:extLst/>
          </p:nvPr>
        </p:nvGraphicFramePr>
        <p:xfrm>
          <a:off x="1189009" y="3542152"/>
          <a:ext cx="377762" cy="318737"/>
        </p:xfrm>
        <a:graphic>
          <a:graphicData uri="http://schemas.openxmlformats.org/presentationml/2006/ole">
            <mc:AlternateContent xmlns:mc="http://schemas.openxmlformats.org/markup-compatibility/2006">
              <mc:Choice xmlns:v="urn:schemas-microsoft-com:vml" Requires="v">
                <p:oleObj spid="_x0000_s497673" name="Equation" r:id="rId17" imgW="304536" imgH="253780" progId="Equation.DSMT4">
                  <p:embed/>
                </p:oleObj>
              </mc:Choice>
              <mc:Fallback>
                <p:oleObj name="Equation" r:id="rId17" imgW="304536" imgH="253780" progId="Equation.DSMT4">
                  <p:embed/>
                  <p:pic>
                    <p:nvPicPr>
                      <p:cNvPr id="22" name="对象 2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189009" y="3542152"/>
                        <a:ext cx="377762" cy="318737"/>
                      </a:xfrm>
                      <a:prstGeom prst="rect">
                        <a:avLst/>
                      </a:prstGeom>
                      <a:noFill/>
                    </p:spPr>
                  </p:pic>
                </p:oleObj>
              </mc:Fallback>
            </mc:AlternateContent>
          </a:graphicData>
        </a:graphic>
      </p:graphicFrame>
      <p:graphicFrame>
        <p:nvGraphicFramePr>
          <p:cNvPr id="24" name="对象 23"/>
          <p:cNvGraphicFramePr>
            <a:graphicFrameLocks noChangeAspect="1"/>
          </p:cNvGraphicFramePr>
          <p:nvPr>
            <p:extLst/>
          </p:nvPr>
        </p:nvGraphicFramePr>
        <p:xfrm>
          <a:off x="3849407" y="3567708"/>
          <a:ext cx="423484" cy="293181"/>
        </p:xfrm>
        <a:graphic>
          <a:graphicData uri="http://schemas.openxmlformats.org/presentationml/2006/ole">
            <mc:AlternateContent xmlns:mc="http://schemas.openxmlformats.org/markup-compatibility/2006">
              <mc:Choice xmlns:v="urn:schemas-microsoft-com:vml" Requires="v">
                <p:oleObj spid="_x0000_s497674" name="Equation" r:id="rId19" imgW="368140" imgH="253890" progId="Equation.DSMT4">
                  <p:embed/>
                </p:oleObj>
              </mc:Choice>
              <mc:Fallback>
                <p:oleObj name="Equation" r:id="rId19" imgW="368140" imgH="253890" progId="Equation.DSMT4">
                  <p:embed/>
                  <p:pic>
                    <p:nvPicPr>
                      <p:cNvPr id="24" name="对象 2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849407" y="3567708"/>
                        <a:ext cx="423484" cy="293181"/>
                      </a:xfrm>
                      <a:prstGeom prst="rect">
                        <a:avLst/>
                      </a:prstGeom>
                      <a:noFill/>
                    </p:spPr>
                  </p:pic>
                </p:oleObj>
              </mc:Fallback>
            </mc:AlternateContent>
          </a:graphicData>
        </a:graphic>
      </p:graphicFrame>
      <p:sp>
        <p:nvSpPr>
          <p:cNvPr id="25" name="矩形 24"/>
          <p:cNvSpPr/>
          <p:nvPr/>
        </p:nvSpPr>
        <p:spPr>
          <a:xfrm>
            <a:off x="594360" y="3976370"/>
            <a:ext cx="8012430" cy="1823576"/>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根据所得的最优控制规律，可以对系统实行开环控制或者闭环控制。如果最优控制规律表示为时间的函数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，则可实现开环的时序最优控制；如果最优控制规律表示为状态的函数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，则可实现闭环的状态反馈控制。由于闭环控制臂开环控制有更多的优点，在实际应用中，总是希望得到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这种形式的最优控制。</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27" name="对象 26"/>
          <p:cNvGraphicFramePr>
            <a:graphicFrameLocks noChangeAspect="1"/>
          </p:cNvGraphicFramePr>
          <p:nvPr>
            <p:extLst/>
          </p:nvPr>
        </p:nvGraphicFramePr>
        <p:xfrm>
          <a:off x="3645597" y="4367528"/>
          <a:ext cx="871898" cy="346195"/>
        </p:xfrm>
        <a:graphic>
          <a:graphicData uri="http://schemas.openxmlformats.org/presentationml/2006/ole">
            <mc:AlternateContent xmlns:mc="http://schemas.openxmlformats.org/markup-compatibility/2006">
              <mc:Choice xmlns:v="urn:schemas-microsoft-com:vml" Requires="v">
                <p:oleObj spid="_x0000_s497675" name="Equation" r:id="rId21" imgW="647419" imgH="253890" progId="Equation.DSMT4">
                  <p:embed/>
                </p:oleObj>
              </mc:Choice>
              <mc:Fallback>
                <p:oleObj name="Equation" r:id="rId21" imgW="647419" imgH="253890" progId="Equation.DSMT4">
                  <p:embed/>
                  <p:pic>
                    <p:nvPicPr>
                      <p:cNvPr id="27" name="对象 2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3645597" y="4367528"/>
                        <a:ext cx="871898" cy="346195"/>
                      </a:xfrm>
                      <a:prstGeom prst="rect">
                        <a:avLst/>
                      </a:prstGeom>
                      <a:noFill/>
                    </p:spPr>
                  </p:pic>
                </p:oleObj>
              </mc:Fallback>
            </mc:AlternateContent>
          </a:graphicData>
        </a:graphic>
      </p:graphicFrame>
      <p:graphicFrame>
        <p:nvGraphicFramePr>
          <p:cNvPr id="29" name="对象 28"/>
          <p:cNvGraphicFramePr>
            <a:graphicFrameLocks noChangeAspect="1"/>
          </p:cNvGraphicFramePr>
          <p:nvPr>
            <p:extLst/>
          </p:nvPr>
        </p:nvGraphicFramePr>
        <p:xfrm>
          <a:off x="3888925" y="4730142"/>
          <a:ext cx="876782" cy="328793"/>
        </p:xfrm>
        <a:graphic>
          <a:graphicData uri="http://schemas.openxmlformats.org/presentationml/2006/ole">
            <mc:AlternateContent xmlns:mc="http://schemas.openxmlformats.org/markup-compatibility/2006">
              <mc:Choice xmlns:v="urn:schemas-microsoft-com:vml" Requires="v">
                <p:oleObj spid="_x0000_s497676" name="Equation" r:id="rId23" imgW="685800" imgH="254000" progId="Equation.DSMT4">
                  <p:embed/>
                </p:oleObj>
              </mc:Choice>
              <mc:Fallback>
                <p:oleObj name="Equation" r:id="rId23" imgW="685800" imgH="254000" progId="Equation.DSMT4">
                  <p:embed/>
                  <p:pic>
                    <p:nvPicPr>
                      <p:cNvPr id="29" name="对象 28"/>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3888925" y="4730142"/>
                        <a:ext cx="876782" cy="328793"/>
                      </a:xfrm>
                      <a:prstGeom prst="rect">
                        <a:avLst/>
                      </a:prstGeom>
                      <a:noFill/>
                    </p:spPr>
                  </p:pic>
                </p:oleObj>
              </mc:Fallback>
            </mc:AlternateContent>
          </a:graphicData>
        </a:graphic>
      </p:graphicFrame>
      <p:graphicFrame>
        <p:nvGraphicFramePr>
          <p:cNvPr id="31" name="对象 30"/>
          <p:cNvGraphicFramePr>
            <a:graphicFrameLocks noChangeAspect="1"/>
          </p:cNvGraphicFramePr>
          <p:nvPr>
            <p:extLst/>
          </p:nvPr>
        </p:nvGraphicFramePr>
        <p:xfrm>
          <a:off x="7543800" y="5127066"/>
          <a:ext cx="794554" cy="297958"/>
        </p:xfrm>
        <a:graphic>
          <a:graphicData uri="http://schemas.openxmlformats.org/presentationml/2006/ole">
            <mc:AlternateContent xmlns:mc="http://schemas.openxmlformats.org/markup-compatibility/2006">
              <mc:Choice xmlns:v="urn:schemas-microsoft-com:vml" Requires="v">
                <p:oleObj spid="_x0000_s497677" name="Equation" r:id="rId25" imgW="685800" imgH="254000" progId="Equation.DSMT4">
                  <p:embed/>
                </p:oleObj>
              </mc:Choice>
              <mc:Fallback>
                <p:oleObj name="Equation" r:id="rId25" imgW="685800" imgH="254000" progId="Equation.DSMT4">
                  <p:embed/>
                  <p:pic>
                    <p:nvPicPr>
                      <p:cNvPr id="31" name="对象 30"/>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7543800" y="5127066"/>
                        <a:ext cx="794554" cy="297958"/>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第七章 最优控制</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46496E7-CF56-4983-9E5F-CA0C99FB39A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601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26697816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nodeType="with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500"/>
                                        <p:tgtEl>
                                          <p:spTgt spid="10"/>
                                        </p:tgtEl>
                                      </p:cBhvr>
                                    </p:animEffect>
                                  </p:childTnLst>
                                </p:cTn>
                              </p:par>
                              <p:par>
                                <p:cTn id="19" presetID="10" presetClass="entr" presetSubtype="0" fill="hold" nodeType="with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par>
                                <p:cTn id="22" presetID="10" presetClass="entr" presetSubtype="0" fill="hold" nodeType="withEffect">
                                  <p:stCondLst>
                                    <p:cond delay="0"/>
                                  </p:stCondLst>
                                  <p:childTnLst>
                                    <p:set>
                                      <p:cBhvr>
                                        <p:cTn id="23" dur="1" fill="hold">
                                          <p:stCondLst>
                                            <p:cond delay="0"/>
                                          </p:stCondLst>
                                        </p:cTn>
                                        <p:tgtEl>
                                          <p:spTgt spid="16"/>
                                        </p:tgtEl>
                                        <p:attrNameLst>
                                          <p:attrName>style.visibility</p:attrName>
                                        </p:attrNameLst>
                                      </p:cBhvr>
                                      <p:to>
                                        <p:strVal val="visible"/>
                                      </p:to>
                                    </p:set>
                                    <p:animEffect transition="in" filter="fade">
                                      <p:cBhvr>
                                        <p:cTn id="24" dur="500"/>
                                        <p:tgtEl>
                                          <p:spTgt spid="16"/>
                                        </p:tgtEl>
                                      </p:cBhvr>
                                    </p:animEffect>
                                  </p:childTnLst>
                                </p:cTn>
                              </p:par>
                              <p:par>
                                <p:cTn id="25" presetID="10" presetClass="entr" presetSubtype="0" fill="hold" nodeType="with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500"/>
                                        <p:tgtEl>
                                          <p:spTgt spid="14"/>
                                        </p:tgtEl>
                                      </p:cBhvr>
                                    </p:animEffect>
                                  </p:childTnLst>
                                </p:cTn>
                              </p:par>
                              <p:par>
                                <p:cTn id="28" presetID="10" presetClass="entr" presetSubtype="0" fill="hold" nodeType="withEffect">
                                  <p:stCondLst>
                                    <p:cond delay="0"/>
                                  </p:stCondLst>
                                  <p:childTnLst>
                                    <p:set>
                                      <p:cBhvr>
                                        <p:cTn id="29" dur="1" fill="hold">
                                          <p:stCondLst>
                                            <p:cond delay="0"/>
                                          </p:stCondLst>
                                        </p:cTn>
                                        <p:tgtEl>
                                          <p:spTgt spid="18"/>
                                        </p:tgtEl>
                                        <p:attrNameLst>
                                          <p:attrName>style.visibility</p:attrName>
                                        </p:attrNameLst>
                                      </p:cBhvr>
                                      <p:to>
                                        <p:strVal val="visible"/>
                                      </p:to>
                                    </p:set>
                                    <p:animEffect transition="in" filter="fade">
                                      <p:cBhvr>
                                        <p:cTn id="30" dur="500"/>
                                        <p:tgtEl>
                                          <p:spTgt spid="18"/>
                                        </p:tgtEl>
                                      </p:cBhvr>
                                    </p:animEffect>
                                  </p:childTnLst>
                                </p:cTn>
                              </p:par>
                              <p:par>
                                <p:cTn id="31" presetID="10" presetClass="entr" presetSubtype="0" fill="hold" nodeType="withEffect">
                                  <p:stCondLst>
                                    <p:cond delay="0"/>
                                  </p:stCondLst>
                                  <p:childTnLst>
                                    <p:set>
                                      <p:cBhvr>
                                        <p:cTn id="32" dur="1" fill="hold">
                                          <p:stCondLst>
                                            <p:cond delay="0"/>
                                          </p:stCondLst>
                                        </p:cTn>
                                        <p:tgtEl>
                                          <p:spTgt spid="20"/>
                                        </p:tgtEl>
                                        <p:attrNameLst>
                                          <p:attrName>style.visibility</p:attrName>
                                        </p:attrNameLst>
                                      </p:cBhvr>
                                      <p:to>
                                        <p:strVal val="visible"/>
                                      </p:to>
                                    </p:set>
                                    <p:animEffect transition="in" filter="fade">
                                      <p:cBhvr>
                                        <p:cTn id="33" dur="500"/>
                                        <p:tgtEl>
                                          <p:spTgt spid="20"/>
                                        </p:tgtEl>
                                      </p:cBhvr>
                                    </p:animEffect>
                                  </p:childTnLst>
                                </p:cTn>
                              </p:par>
                              <p:par>
                                <p:cTn id="34" presetID="10" presetClass="entr" presetSubtype="0" fill="hold" nodeType="withEffect">
                                  <p:stCondLst>
                                    <p:cond delay="0"/>
                                  </p:stCondLst>
                                  <p:childTnLst>
                                    <p:set>
                                      <p:cBhvr>
                                        <p:cTn id="35" dur="1" fill="hold">
                                          <p:stCondLst>
                                            <p:cond delay="0"/>
                                          </p:stCondLst>
                                        </p:cTn>
                                        <p:tgtEl>
                                          <p:spTgt spid="24"/>
                                        </p:tgtEl>
                                        <p:attrNameLst>
                                          <p:attrName>style.visibility</p:attrName>
                                        </p:attrNameLst>
                                      </p:cBhvr>
                                      <p:to>
                                        <p:strVal val="visible"/>
                                      </p:to>
                                    </p:set>
                                    <p:animEffect transition="in" filter="fade">
                                      <p:cBhvr>
                                        <p:cTn id="36" dur="500"/>
                                        <p:tgtEl>
                                          <p:spTgt spid="24"/>
                                        </p:tgtEl>
                                      </p:cBhvr>
                                    </p:animEffect>
                                  </p:childTnLst>
                                </p:cTn>
                              </p:par>
                              <p:par>
                                <p:cTn id="37" presetID="10" presetClass="entr" presetSubtype="0" fill="hold" nodeType="withEffect">
                                  <p:stCondLst>
                                    <p:cond delay="0"/>
                                  </p:stCondLst>
                                  <p:childTnLst>
                                    <p:set>
                                      <p:cBhvr>
                                        <p:cTn id="38" dur="1" fill="hold">
                                          <p:stCondLst>
                                            <p:cond delay="0"/>
                                          </p:stCondLst>
                                        </p:cTn>
                                        <p:tgtEl>
                                          <p:spTgt spid="22"/>
                                        </p:tgtEl>
                                        <p:attrNameLst>
                                          <p:attrName>style.visibility</p:attrName>
                                        </p:attrNameLst>
                                      </p:cBhvr>
                                      <p:to>
                                        <p:strVal val="visible"/>
                                      </p:to>
                                    </p:set>
                                    <p:animEffect transition="in" filter="fade">
                                      <p:cBhvr>
                                        <p:cTn id="39" dur="500"/>
                                        <p:tgtEl>
                                          <p:spTgt spid="22"/>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25"/>
                                        </p:tgtEl>
                                        <p:attrNameLst>
                                          <p:attrName>style.visibility</p:attrName>
                                        </p:attrNameLst>
                                      </p:cBhvr>
                                      <p:to>
                                        <p:strVal val="visible"/>
                                      </p:to>
                                    </p:set>
                                    <p:animEffect transition="in" filter="fade">
                                      <p:cBhvr>
                                        <p:cTn id="44" dur="500"/>
                                        <p:tgtEl>
                                          <p:spTgt spid="25"/>
                                        </p:tgtEl>
                                      </p:cBhvr>
                                    </p:animEffect>
                                  </p:childTnLst>
                                </p:cTn>
                              </p:par>
                              <p:par>
                                <p:cTn id="45" presetID="10" presetClass="entr" presetSubtype="0" fill="hold" nodeType="withEffect">
                                  <p:stCondLst>
                                    <p:cond delay="0"/>
                                  </p:stCondLst>
                                  <p:childTnLst>
                                    <p:set>
                                      <p:cBhvr>
                                        <p:cTn id="46" dur="1" fill="hold">
                                          <p:stCondLst>
                                            <p:cond delay="0"/>
                                          </p:stCondLst>
                                        </p:cTn>
                                        <p:tgtEl>
                                          <p:spTgt spid="27"/>
                                        </p:tgtEl>
                                        <p:attrNameLst>
                                          <p:attrName>style.visibility</p:attrName>
                                        </p:attrNameLst>
                                      </p:cBhvr>
                                      <p:to>
                                        <p:strVal val="visible"/>
                                      </p:to>
                                    </p:set>
                                    <p:animEffect transition="in" filter="fade">
                                      <p:cBhvr>
                                        <p:cTn id="47" dur="500"/>
                                        <p:tgtEl>
                                          <p:spTgt spid="27"/>
                                        </p:tgtEl>
                                      </p:cBhvr>
                                    </p:animEffect>
                                  </p:childTnLst>
                                </p:cTn>
                              </p:par>
                              <p:par>
                                <p:cTn id="48" presetID="10" presetClass="entr" presetSubtype="0" fill="hold" nodeType="withEffect">
                                  <p:stCondLst>
                                    <p:cond delay="0"/>
                                  </p:stCondLst>
                                  <p:childTnLst>
                                    <p:set>
                                      <p:cBhvr>
                                        <p:cTn id="49" dur="1" fill="hold">
                                          <p:stCondLst>
                                            <p:cond delay="0"/>
                                          </p:stCondLst>
                                        </p:cTn>
                                        <p:tgtEl>
                                          <p:spTgt spid="29"/>
                                        </p:tgtEl>
                                        <p:attrNameLst>
                                          <p:attrName>style.visibility</p:attrName>
                                        </p:attrNameLst>
                                      </p:cBhvr>
                                      <p:to>
                                        <p:strVal val="visible"/>
                                      </p:to>
                                    </p:set>
                                    <p:animEffect transition="in" filter="fade">
                                      <p:cBhvr>
                                        <p:cTn id="50" dur="500"/>
                                        <p:tgtEl>
                                          <p:spTgt spid="29"/>
                                        </p:tgtEl>
                                      </p:cBhvr>
                                    </p:animEffect>
                                  </p:childTnLst>
                                </p:cTn>
                              </p:par>
                              <p:par>
                                <p:cTn id="51" presetID="10" presetClass="entr" presetSubtype="0" fill="hold" nodeType="withEffect">
                                  <p:stCondLst>
                                    <p:cond delay="0"/>
                                  </p:stCondLst>
                                  <p:childTnLst>
                                    <p:set>
                                      <p:cBhvr>
                                        <p:cTn id="52" dur="1" fill="hold">
                                          <p:stCondLst>
                                            <p:cond delay="0"/>
                                          </p:stCondLst>
                                        </p:cTn>
                                        <p:tgtEl>
                                          <p:spTgt spid="31"/>
                                        </p:tgtEl>
                                        <p:attrNameLst>
                                          <p:attrName>style.visibility</p:attrName>
                                        </p:attrNameLst>
                                      </p:cBhvr>
                                      <p:to>
                                        <p:strVal val="visible"/>
                                      </p:to>
                                    </p:set>
                                    <p:animEffect transition="in" filter="fade">
                                      <p:cBhvr>
                                        <p:cTn id="53"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8" grpId="0"/>
      <p:bldP spid="25" grpId="0"/>
    </p:bldLst>
  </p:timing>
</p:sld>
</file>

<file path=ppt/slides/slide6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82933" y="1273370"/>
            <a:ext cx="3206006" cy="438582"/>
          </a:xfrm>
          <a:prstGeom prst="rect">
            <a:avLst/>
          </a:prstGeom>
        </p:spPr>
        <p:txBody>
          <a:bodyPr wrap="non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三．最优控制所提出的问题</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657420" y="1838797"/>
            <a:ext cx="5336397" cy="438582"/>
          </a:xfrm>
          <a:prstGeom prst="rect">
            <a:avLst/>
          </a:prstGeom>
        </p:spPr>
        <p:txBody>
          <a:bodyPr wrap="non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1</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．性能指标</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J</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的确定：</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困难，需要一定的经验。</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6" name="矩形 5"/>
          <p:cNvSpPr/>
          <p:nvPr/>
        </p:nvSpPr>
        <p:spPr>
          <a:xfrm>
            <a:off x="682467" y="2385400"/>
            <a:ext cx="7695724" cy="784830"/>
          </a:xfrm>
          <a:prstGeom prst="rect">
            <a:avLst/>
          </a:prstGeom>
        </p:spPr>
        <p:txBody>
          <a:bodyPr wrap="squar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2</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．极值的求法：</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由于性能指标</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J</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要求为最小或者最大，因此需要求其极值。</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7" name="矩形 6"/>
          <p:cNvSpPr/>
          <p:nvPr/>
        </p:nvSpPr>
        <p:spPr>
          <a:xfrm>
            <a:off x="682466" y="2967254"/>
            <a:ext cx="7695724" cy="784830"/>
          </a:xfrm>
          <a:prstGeom prst="rect">
            <a:avLst/>
          </a:prstGeom>
        </p:spPr>
        <p:txBody>
          <a:bodyPr wrap="squar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3</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．矩阵微分法：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在进行微分运算时，由于是多变量情况，经常会出现向量对向量、矩阵对向量的微分运算，这就需要应用“矩阵微分法”。</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8" name="矩形 7"/>
          <p:cNvSpPr/>
          <p:nvPr/>
        </p:nvSpPr>
        <p:spPr>
          <a:xfrm>
            <a:off x="857251" y="3895357"/>
            <a:ext cx="7612379"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当然，在最优控制问题中，根据不同的对象，不同的运动要求，还会有许多不同的处理问题的方式和方法。这些都是应该逐步掌握的。</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第七章 最优控制</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46496E7-CF56-4983-9E5F-CA0C99FB39A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602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6536317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
                                            <p:txEl>
                                              <p:pRg st="0" end="0"/>
                                            </p:txEl>
                                          </p:spTgt>
                                        </p:tgtEl>
                                        <p:attrNameLst>
                                          <p:attrName>style.visibility</p:attrName>
                                        </p:attrNameLst>
                                      </p:cBhvr>
                                      <p:to>
                                        <p:strVal val="visible"/>
                                      </p:to>
                                    </p:set>
                                    <p:animEffect transition="in" filter="fade">
                                      <p:cBhvr>
                                        <p:cTn id="12" dur="500"/>
                                        <p:tgtEl>
                                          <p:spTgt spid="6">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7">
                                            <p:txEl>
                                              <p:pRg st="0" end="0"/>
                                            </p:txEl>
                                          </p:spTgt>
                                        </p:tgtEl>
                                        <p:attrNameLst>
                                          <p:attrName>style.visibility</p:attrName>
                                        </p:attrNameLst>
                                      </p:cBhvr>
                                      <p:to>
                                        <p:strVal val="visible"/>
                                      </p:to>
                                    </p:set>
                                    <p:animEffect transition="in" filter="fade">
                                      <p:cBhvr>
                                        <p:cTn id="17" dur="500"/>
                                        <p:tgtEl>
                                          <p:spTgt spid="7">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8" grpId="0"/>
    </p:bldLst>
  </p:timing>
</p:sld>
</file>

<file path=ppt/slides/slide6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160171" y="1252782"/>
            <a:ext cx="5471050" cy="496290"/>
          </a:xfrm>
          <a:prstGeom prst="rect">
            <a:avLst/>
          </a:prstGeom>
        </p:spPr>
        <p:txBody>
          <a:bodyPr wrap="none">
            <a:spAutoFit/>
          </a:bodyPr>
          <a:lstStyle/>
          <a:p>
            <a:pPr marL="0" marR="0" lvl="0" indent="267653" algn="just" defTabSz="914400" rtl="0" eaLnBrk="1" fontAlgn="auto" latinLnBrk="0" hangingPunct="1">
              <a:lnSpc>
                <a:spcPct val="125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 7.2 </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静态最优化（函数极值）问题的解</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457200" y="1735124"/>
            <a:ext cx="806958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srgbClr val="FF6600"/>
                </a:solidFill>
                <a:effectLst/>
                <a:uLnTx/>
                <a:uFillTx/>
                <a:latin typeface="Times New Roman" panose="02020603050405020304" pitchFamily="18" charset="0"/>
                <a:ea typeface="等线" panose="02010600030101010101" pitchFamily="2" charset="-122"/>
                <a:cs typeface="+mn-cs"/>
              </a:rPr>
              <a:t>静态最优化问题的目标函数是一个多元普通函数</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，其最优解可以通过古典微分法对普通函数求极值的途径解决。</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6" name="矩形 5"/>
          <p:cNvSpPr/>
          <p:nvPr/>
        </p:nvSpPr>
        <p:spPr>
          <a:xfrm>
            <a:off x="457200" y="2432673"/>
            <a:ext cx="8069580" cy="1477328"/>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srgbClr val="FF6600"/>
                </a:solidFill>
                <a:effectLst/>
                <a:uLnTx/>
                <a:uFillTx/>
                <a:latin typeface="Times New Roman" panose="02020603050405020304" pitchFamily="18" charset="0"/>
                <a:ea typeface="等线" panose="02010600030101010101" pitchFamily="2" charset="-122"/>
                <a:cs typeface="+mn-cs"/>
              </a:rPr>
              <a:t>动态最优化问题的目标函数是一个泛函数</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，确定其最优解要涉及古典变分法求泛函极值的问题。最优控制的任务是后者，但考虑到变分法与微分法在求极值问题上有相似之处，为了收到触类旁通之效，本节先对较熟悉的普通函数求极值问题作一回顾。</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7" name="矩形 6"/>
          <p:cNvSpPr/>
          <p:nvPr/>
        </p:nvSpPr>
        <p:spPr>
          <a:xfrm>
            <a:off x="155787" y="3886916"/>
            <a:ext cx="2507418"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一、一元函数的极值</a:t>
            </a:r>
            <a:endParaRPr kumimoji="0" lang="zh-CN" altLang="zh-CN" sz="135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8" name="矩形 7"/>
          <p:cNvSpPr/>
          <p:nvPr/>
        </p:nvSpPr>
        <p:spPr>
          <a:xfrm>
            <a:off x="155787" y="4379966"/>
            <a:ext cx="2507418"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二、多元函数的极值</a:t>
            </a:r>
            <a:endParaRPr kumimoji="0" lang="zh-CN" altLang="zh-CN" sz="135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9" name="矩形 8"/>
          <p:cNvSpPr/>
          <p:nvPr/>
        </p:nvSpPr>
        <p:spPr>
          <a:xfrm>
            <a:off x="160236" y="4854842"/>
            <a:ext cx="3438442" cy="438582"/>
          </a:xfrm>
          <a:prstGeom prst="rect">
            <a:avLst/>
          </a:prstGeom>
        </p:spPr>
        <p:txBody>
          <a:bodyPr wrap="non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三、具有等式约束条件的极值</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第七章 最优控制</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46496E7-CF56-4983-9E5F-CA0C99FB39A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603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29288139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
                                            <p:txEl>
                                              <p:pRg st="0" end="0"/>
                                            </p:txEl>
                                          </p:spTgt>
                                        </p:tgtEl>
                                        <p:attrNameLst>
                                          <p:attrName>style.visibility</p:attrName>
                                        </p:attrNameLst>
                                      </p:cBhvr>
                                      <p:to>
                                        <p:strVal val="visible"/>
                                      </p:to>
                                    </p:set>
                                    <p:animEffect transition="in" filter="fade">
                                      <p:cBhvr>
                                        <p:cTn id="12" dur="500"/>
                                        <p:tgtEl>
                                          <p:spTgt spid="6">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7">
                                            <p:txEl>
                                              <p:pRg st="0" end="0"/>
                                            </p:txEl>
                                          </p:spTgt>
                                        </p:tgtEl>
                                        <p:attrNameLst>
                                          <p:attrName>style.visibility</p:attrName>
                                        </p:attrNameLst>
                                      </p:cBhvr>
                                      <p:to>
                                        <p:strVal val="visible"/>
                                      </p:to>
                                    </p:set>
                                    <p:animEffect transition="in" filter="fade">
                                      <p:cBhvr>
                                        <p:cTn id="17" dur="500"/>
                                        <p:tgtEl>
                                          <p:spTgt spid="7">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8">
                                            <p:txEl>
                                              <p:pRg st="0" end="0"/>
                                            </p:txEl>
                                          </p:spTgt>
                                        </p:tgtEl>
                                        <p:attrNameLst>
                                          <p:attrName>style.visibility</p:attrName>
                                        </p:attrNameLst>
                                      </p:cBhvr>
                                      <p:to>
                                        <p:strVal val="visible"/>
                                      </p:to>
                                    </p:set>
                                    <p:animEffect transition="in" filter="fade">
                                      <p:cBhvr>
                                        <p:cTn id="22" dur="500"/>
                                        <p:tgtEl>
                                          <p:spTgt spid="8">
                                            <p:txEl>
                                              <p:pRg st="0" end="0"/>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9" grpId="0"/>
    </p:bldLst>
  </p:timing>
</p:sld>
</file>

<file path=ppt/slides/slide6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19826" y="1036465"/>
            <a:ext cx="3574697" cy="496290"/>
          </a:xfrm>
          <a:prstGeom prst="rect">
            <a:avLst/>
          </a:prstGeom>
        </p:spPr>
        <p:txBody>
          <a:bodyPr wrap="none">
            <a:spAutoFit/>
          </a:bodyPr>
          <a:lstStyle/>
          <a:p>
            <a:pPr marL="0" marR="0" lvl="0" indent="267653" algn="just" defTabSz="914400" rtl="0" eaLnBrk="1" fontAlgn="auto" latinLnBrk="0" hangingPunct="1">
              <a:lnSpc>
                <a:spcPct val="125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 7.3 </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变分法与泛函极值</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238253" y="1457596"/>
            <a:ext cx="2204130" cy="438582"/>
          </a:xfrm>
          <a:prstGeom prst="rect">
            <a:avLst/>
          </a:prstGeom>
        </p:spPr>
        <p:txBody>
          <a:bodyPr wrap="none">
            <a:spAutoFit/>
          </a:bodyPr>
          <a:lstStyle/>
          <a:p>
            <a:pPr marL="0" marR="0" lvl="0" indent="267653"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 7.3.1 </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变分法</a:t>
            </a:r>
            <a:endParaRPr kumimoji="0" lang="zh-CN" altLang="zh-CN" sz="12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6" name="矩形 5"/>
          <p:cNvSpPr/>
          <p:nvPr/>
        </p:nvSpPr>
        <p:spPr>
          <a:xfrm>
            <a:off x="73009" y="1863283"/>
            <a:ext cx="2043829" cy="438582"/>
          </a:xfrm>
          <a:prstGeom prst="rect">
            <a:avLst/>
          </a:prstGeom>
        </p:spPr>
        <p:txBody>
          <a:bodyPr wrap="non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一．函数与泛函</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7" name="矩形 6"/>
          <p:cNvSpPr/>
          <p:nvPr/>
        </p:nvSpPr>
        <p:spPr>
          <a:xfrm>
            <a:off x="480171" y="2214077"/>
            <a:ext cx="1229504" cy="438582"/>
          </a:xfrm>
          <a:prstGeom prst="rect">
            <a:avLst/>
          </a:prstGeom>
        </p:spPr>
        <p:txBody>
          <a:bodyPr wrap="non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1</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．函数</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8" name="矩形 7"/>
          <p:cNvSpPr/>
          <p:nvPr/>
        </p:nvSpPr>
        <p:spPr>
          <a:xfrm>
            <a:off x="488800" y="2580359"/>
            <a:ext cx="1229504" cy="438582"/>
          </a:xfrm>
          <a:prstGeom prst="rect">
            <a:avLst/>
          </a:prstGeom>
        </p:spPr>
        <p:txBody>
          <a:bodyPr wrap="non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2</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．泛函</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2" name="矩形 11"/>
          <p:cNvSpPr/>
          <p:nvPr/>
        </p:nvSpPr>
        <p:spPr>
          <a:xfrm>
            <a:off x="591882" y="3023714"/>
            <a:ext cx="769239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若对</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X</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是某一函数集合），均</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一实数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v</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值与之对应，则称变量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v</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是函数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的泛函，记为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3" name="Rectangle 5"/>
          <p:cNvSpPr>
            <a:spLocks noChangeArrowheads="1"/>
          </p:cNvSpPr>
          <p:nvPr/>
        </p:nvSpPr>
        <p:spPr bwMode="auto">
          <a:xfrm>
            <a:off x="512645" y="340480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4" name="对象 13"/>
          <p:cNvGraphicFramePr>
            <a:graphicFrameLocks noChangeAspect="1"/>
          </p:cNvGraphicFramePr>
          <p:nvPr>
            <p:extLst/>
          </p:nvPr>
        </p:nvGraphicFramePr>
        <p:xfrm>
          <a:off x="1340319" y="3115223"/>
          <a:ext cx="842272" cy="260114"/>
        </p:xfrm>
        <a:graphic>
          <a:graphicData uri="http://schemas.openxmlformats.org/presentationml/2006/ole">
            <mc:AlternateContent xmlns:mc="http://schemas.openxmlformats.org/markup-compatibility/2006">
              <mc:Choice xmlns:v="urn:schemas-microsoft-com:vml" Requires="v">
                <p:oleObj spid="_x0000_s498690" name="Equation" r:id="rId3" imgW="647419" imgH="203112" progId="Equation.DSMT4">
                  <p:embed/>
                </p:oleObj>
              </mc:Choice>
              <mc:Fallback>
                <p:oleObj name="Equation" r:id="rId3" imgW="647419" imgH="203112" progId="Equation.DSMT4">
                  <p:embed/>
                  <p:pic>
                    <p:nvPicPr>
                      <p:cNvPr id="14" name="对象 1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40319" y="3115223"/>
                        <a:ext cx="842272" cy="260114"/>
                      </a:xfrm>
                      <a:prstGeom prst="rect">
                        <a:avLst/>
                      </a:prstGeom>
                      <a:noFill/>
                    </p:spPr>
                  </p:pic>
                </p:oleObj>
              </mc:Fallback>
            </mc:AlternateContent>
          </a:graphicData>
        </a:graphic>
      </p:graphicFrame>
      <p:sp>
        <p:nvSpPr>
          <p:cNvPr id="15" name="Rectangle 7"/>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6" name="对象 15"/>
          <p:cNvGraphicFramePr>
            <a:graphicFrameLocks noChangeAspect="1"/>
          </p:cNvGraphicFramePr>
          <p:nvPr>
            <p:extLst/>
          </p:nvPr>
        </p:nvGraphicFramePr>
        <p:xfrm>
          <a:off x="4835813" y="3115223"/>
          <a:ext cx="194310" cy="239151"/>
        </p:xfrm>
        <a:graphic>
          <a:graphicData uri="http://schemas.openxmlformats.org/presentationml/2006/ole">
            <mc:AlternateContent xmlns:mc="http://schemas.openxmlformats.org/markup-compatibility/2006">
              <mc:Choice xmlns:v="urn:schemas-microsoft-com:vml" Requires="v">
                <p:oleObj spid="_x0000_s498691" name="Equation" r:id="rId5" imgW="126835" imgH="152202" progId="Equation.DSMT4">
                  <p:embed/>
                </p:oleObj>
              </mc:Choice>
              <mc:Fallback>
                <p:oleObj name="Equation" r:id="rId5" imgW="126835" imgH="152202" progId="Equation.DSMT4">
                  <p:embed/>
                  <p:pic>
                    <p:nvPicPr>
                      <p:cNvPr id="16" name="对象 1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835813" y="3115223"/>
                        <a:ext cx="194310" cy="239151"/>
                      </a:xfrm>
                      <a:prstGeom prst="rect">
                        <a:avLst/>
                      </a:prstGeom>
                      <a:noFill/>
                    </p:spPr>
                  </p:pic>
                </p:oleObj>
              </mc:Fallback>
            </mc:AlternateContent>
          </a:graphicData>
        </a:graphic>
      </p:graphicFrame>
      <p:sp>
        <p:nvSpPr>
          <p:cNvPr id="17" name="Rectangle 9"/>
          <p:cNvSpPr>
            <a:spLocks noChangeArrowheads="1"/>
          </p:cNvSpPr>
          <p:nvPr/>
        </p:nvSpPr>
        <p:spPr bwMode="auto">
          <a:xfrm>
            <a:off x="6122123" y="364696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8" name="对象 17"/>
          <p:cNvGraphicFramePr>
            <a:graphicFrameLocks noChangeAspect="1"/>
          </p:cNvGraphicFramePr>
          <p:nvPr>
            <p:extLst/>
          </p:nvPr>
        </p:nvGraphicFramePr>
        <p:xfrm>
          <a:off x="1454412" y="3466846"/>
          <a:ext cx="352763" cy="255449"/>
        </p:xfrm>
        <a:graphic>
          <a:graphicData uri="http://schemas.openxmlformats.org/presentationml/2006/ole">
            <mc:AlternateContent xmlns:mc="http://schemas.openxmlformats.org/markup-compatibility/2006">
              <mc:Choice xmlns:v="urn:schemas-microsoft-com:vml" Requires="v">
                <p:oleObj spid="_x0000_s498692" name="Equation" r:id="rId7" imgW="279279" imgH="203112" progId="Equation.DSMT4">
                  <p:embed/>
                </p:oleObj>
              </mc:Choice>
              <mc:Fallback>
                <p:oleObj name="Equation" r:id="rId7" imgW="279279" imgH="203112" progId="Equation.DSMT4">
                  <p:embed/>
                  <p:pic>
                    <p:nvPicPr>
                      <p:cNvPr id="18" name="对象 1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54412" y="3466846"/>
                        <a:ext cx="352763" cy="255449"/>
                      </a:xfrm>
                      <a:prstGeom prst="rect">
                        <a:avLst/>
                      </a:prstGeom>
                      <a:noFill/>
                    </p:spPr>
                  </p:pic>
                </p:oleObj>
              </mc:Fallback>
            </mc:AlternateContent>
          </a:graphicData>
        </a:graphic>
      </p:graphicFrame>
      <p:sp>
        <p:nvSpPr>
          <p:cNvPr id="19" name="Rectangle 11"/>
          <p:cNvSpPr>
            <a:spLocks noChangeArrowheads="1"/>
          </p:cNvSpPr>
          <p:nvPr/>
        </p:nvSpPr>
        <p:spPr bwMode="auto">
          <a:xfrm>
            <a:off x="3234691" y="391938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0" name="对象 19"/>
          <p:cNvGraphicFramePr>
            <a:graphicFrameLocks noChangeAspect="1"/>
          </p:cNvGraphicFramePr>
          <p:nvPr>
            <p:extLst/>
          </p:nvPr>
        </p:nvGraphicFramePr>
        <p:xfrm>
          <a:off x="3234690" y="3696464"/>
          <a:ext cx="1291590" cy="420156"/>
        </p:xfrm>
        <a:graphic>
          <a:graphicData uri="http://schemas.openxmlformats.org/presentationml/2006/ole">
            <mc:AlternateContent xmlns:mc="http://schemas.openxmlformats.org/markup-compatibility/2006">
              <mc:Choice xmlns:v="urn:schemas-microsoft-com:vml" Requires="v">
                <p:oleObj spid="_x0000_s498693" name="Equation" r:id="rId9" imgW="787058" imgH="253890" progId="Equation.DSMT4">
                  <p:embed/>
                </p:oleObj>
              </mc:Choice>
              <mc:Fallback>
                <p:oleObj name="Equation" r:id="rId9" imgW="787058" imgH="253890" progId="Equation.DSMT4">
                  <p:embed/>
                  <p:pic>
                    <p:nvPicPr>
                      <p:cNvPr id="20" name="对象 19"/>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234690" y="3696464"/>
                        <a:ext cx="1291590" cy="420156"/>
                      </a:xfrm>
                      <a:prstGeom prst="rect">
                        <a:avLst/>
                      </a:prstGeom>
                      <a:noFill/>
                    </p:spPr>
                  </p:pic>
                </p:oleObj>
              </mc:Fallback>
            </mc:AlternateContent>
          </a:graphicData>
        </a:graphic>
      </p:graphicFrame>
      <p:sp>
        <p:nvSpPr>
          <p:cNvPr id="21" name="矩形 20"/>
          <p:cNvSpPr/>
          <p:nvPr/>
        </p:nvSpPr>
        <p:spPr>
          <a:xfrm>
            <a:off x="837092" y="4125993"/>
            <a:ext cx="3647152"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因此可以说，泛函是函数的函数。</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22" name="矩形 21"/>
          <p:cNvSpPr/>
          <p:nvPr/>
        </p:nvSpPr>
        <p:spPr>
          <a:xfrm>
            <a:off x="487398" y="4432525"/>
            <a:ext cx="2856551" cy="438582"/>
          </a:xfrm>
          <a:prstGeom prst="rect">
            <a:avLst/>
          </a:prstGeom>
        </p:spPr>
        <p:txBody>
          <a:bodyPr wrap="non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3</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．函数与泛函的区别：</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3" name="矩形 22"/>
          <p:cNvSpPr/>
          <p:nvPr/>
        </p:nvSpPr>
        <p:spPr>
          <a:xfrm>
            <a:off x="910201" y="4815720"/>
            <a:ext cx="7810890"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泛函的</a:t>
            </a:r>
            <a:r>
              <a:rPr kumimoji="0" lang="zh-CN" altLang="zh-CN" sz="1800" b="0" i="0" u="none" strike="noStrike" kern="100" cap="none" spc="0" normalizeH="0" baseline="0" noProof="0" dirty="0">
                <a:ln>
                  <a:noFill/>
                </a:ln>
                <a:solidFill>
                  <a:srgbClr val="FF0000"/>
                </a:solidFill>
                <a:effectLst/>
                <a:uLnTx/>
                <a:uFillTx/>
                <a:latin typeface="Times New Roman" panose="02020603050405020304" pitchFamily="18" charset="0"/>
                <a:ea typeface="等线" panose="02010600030101010101" pitchFamily="2" charset="-122"/>
                <a:cs typeface="+mn-cs"/>
              </a:rPr>
              <a:t>自变量</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是函数。比如</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，其自变量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可以是</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cost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25" name="对象 24"/>
          <p:cNvGraphicFramePr>
            <a:graphicFrameLocks noChangeAspect="1"/>
          </p:cNvGraphicFramePr>
          <p:nvPr>
            <p:extLst/>
          </p:nvPr>
        </p:nvGraphicFramePr>
        <p:xfrm>
          <a:off x="3981751" y="4885167"/>
          <a:ext cx="912652" cy="296887"/>
        </p:xfrm>
        <a:graphic>
          <a:graphicData uri="http://schemas.openxmlformats.org/presentationml/2006/ole">
            <mc:AlternateContent xmlns:mc="http://schemas.openxmlformats.org/markup-compatibility/2006">
              <mc:Choice xmlns:v="urn:schemas-microsoft-com:vml" Requires="v">
                <p:oleObj spid="_x0000_s498694" name="Equation" r:id="rId11" imgW="787058" imgH="253890" progId="Equation.DSMT4">
                  <p:embed/>
                </p:oleObj>
              </mc:Choice>
              <mc:Fallback>
                <p:oleObj name="Equation" r:id="rId11" imgW="787058" imgH="253890" progId="Equation.DSMT4">
                  <p:embed/>
                  <p:pic>
                    <p:nvPicPr>
                      <p:cNvPr id="25" name="对象 2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981751" y="4885167"/>
                        <a:ext cx="912652" cy="296887"/>
                      </a:xfrm>
                      <a:prstGeom prst="rect">
                        <a:avLst/>
                      </a:prstGeom>
                      <a:noFill/>
                    </p:spPr>
                  </p:pic>
                </p:oleObj>
              </mc:Fallback>
            </mc:AlternateContent>
          </a:graphicData>
        </a:graphic>
      </p:graphicFrame>
      <p:graphicFrame>
        <p:nvGraphicFramePr>
          <p:cNvPr id="27" name="对象 26"/>
          <p:cNvGraphicFramePr>
            <a:graphicFrameLocks noChangeAspect="1"/>
          </p:cNvGraphicFramePr>
          <p:nvPr>
            <p:extLst/>
          </p:nvPr>
        </p:nvGraphicFramePr>
        <p:xfrm>
          <a:off x="6122123" y="4899895"/>
          <a:ext cx="341301" cy="247149"/>
        </p:xfrm>
        <a:graphic>
          <a:graphicData uri="http://schemas.openxmlformats.org/presentationml/2006/ole">
            <mc:AlternateContent xmlns:mc="http://schemas.openxmlformats.org/markup-compatibility/2006">
              <mc:Choice xmlns:v="urn:schemas-microsoft-com:vml" Requires="v">
                <p:oleObj spid="_x0000_s498695" name="Equation" r:id="rId12" imgW="279279" imgH="203112" progId="Equation.DSMT4">
                  <p:embed/>
                </p:oleObj>
              </mc:Choice>
              <mc:Fallback>
                <p:oleObj name="Equation" r:id="rId12" imgW="279279" imgH="203112" progId="Equation.DSMT4">
                  <p:embed/>
                  <p:pic>
                    <p:nvPicPr>
                      <p:cNvPr id="27" name="对象 2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122123" y="4899895"/>
                        <a:ext cx="341301" cy="247149"/>
                      </a:xfrm>
                      <a:prstGeom prst="rect">
                        <a:avLst/>
                      </a:prstGeom>
                      <a:noFill/>
                    </p:spPr>
                  </p:pic>
                </p:oleObj>
              </mc:Fallback>
            </mc:AlternateContent>
          </a:graphicData>
        </a:graphic>
      </p:graphicFrame>
      <p:sp>
        <p:nvSpPr>
          <p:cNvPr id="28" name="矩形 27"/>
          <p:cNvSpPr/>
          <p:nvPr/>
        </p:nvSpPr>
        <p:spPr>
          <a:xfrm>
            <a:off x="1094923" y="5286712"/>
            <a:ext cx="6151697"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函数的</a:t>
            </a:r>
            <a:r>
              <a:rPr kumimoji="0" lang="zh-CN" altLang="zh-CN" sz="1800" b="0" i="0" u="none" strike="noStrike" kern="100" cap="none" spc="0" normalizeH="0" baseline="0" noProof="0" dirty="0">
                <a:ln>
                  <a:noFill/>
                </a:ln>
                <a:solidFill>
                  <a:srgbClr val="FF0000"/>
                </a:solidFill>
                <a:effectLst/>
                <a:uLnTx/>
                <a:uFillTx/>
                <a:latin typeface="Times New Roman" panose="02020603050405020304" pitchFamily="18" charset="0"/>
                <a:ea typeface="等线" panose="02010600030101010101" pitchFamily="2" charset="-122"/>
                <a:cs typeface="Times New Roman" panose="02020603050405020304" pitchFamily="18" charset="0"/>
              </a:rPr>
              <a:t>自变量</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是变数，比如</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，其自变量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30" name="对象 29"/>
          <p:cNvGraphicFramePr>
            <a:graphicFrameLocks noChangeAspect="1"/>
          </p:cNvGraphicFramePr>
          <p:nvPr>
            <p:extLst/>
          </p:nvPr>
        </p:nvGraphicFramePr>
        <p:xfrm>
          <a:off x="3911600" y="5286712"/>
          <a:ext cx="968657" cy="303609"/>
        </p:xfrm>
        <a:graphic>
          <a:graphicData uri="http://schemas.openxmlformats.org/presentationml/2006/ole">
            <mc:AlternateContent xmlns:mc="http://schemas.openxmlformats.org/markup-compatibility/2006">
              <mc:Choice xmlns:v="urn:schemas-microsoft-com:vml" Requires="v">
                <p:oleObj spid="_x0000_s498696" name="Equation" r:id="rId13" imgW="634725" imgH="203112" progId="Equation.DSMT4">
                  <p:embed/>
                </p:oleObj>
              </mc:Choice>
              <mc:Fallback>
                <p:oleObj name="Equation" r:id="rId13" imgW="634725" imgH="203112" progId="Equation.DSMT4">
                  <p:embed/>
                  <p:pic>
                    <p:nvPicPr>
                      <p:cNvPr id="30" name="对象 2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911600" y="5286712"/>
                        <a:ext cx="968657" cy="303609"/>
                      </a:xfrm>
                      <a:prstGeom prst="rect">
                        <a:avLst/>
                      </a:prstGeom>
                      <a:noFill/>
                    </p:spPr>
                  </p:pic>
                </p:oleObj>
              </mc:Fallback>
            </mc:AlternateContent>
          </a:graphicData>
        </a:graphic>
      </p:graphicFrame>
      <p:graphicFrame>
        <p:nvGraphicFramePr>
          <p:cNvPr id="32" name="对象 31"/>
          <p:cNvGraphicFramePr>
            <a:graphicFrameLocks noChangeAspect="1"/>
          </p:cNvGraphicFramePr>
          <p:nvPr>
            <p:extLst/>
          </p:nvPr>
        </p:nvGraphicFramePr>
        <p:xfrm>
          <a:off x="5961127" y="5295057"/>
          <a:ext cx="663293" cy="337904"/>
        </p:xfrm>
        <a:graphic>
          <a:graphicData uri="http://schemas.openxmlformats.org/presentationml/2006/ole">
            <mc:AlternateContent xmlns:mc="http://schemas.openxmlformats.org/markup-compatibility/2006">
              <mc:Choice xmlns:v="urn:schemas-microsoft-com:vml" Requires="v">
                <p:oleObj spid="_x0000_s498697" name="Equation" r:id="rId15" imgW="507780" imgH="253890" progId="Equation.DSMT4">
                  <p:embed/>
                </p:oleObj>
              </mc:Choice>
              <mc:Fallback>
                <p:oleObj name="Equation" r:id="rId15" imgW="507780" imgH="253890" progId="Equation.DSMT4">
                  <p:embed/>
                  <p:pic>
                    <p:nvPicPr>
                      <p:cNvPr id="32" name="对象 3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961127" y="5295057"/>
                        <a:ext cx="663293" cy="337904"/>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第七章 最优控制</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46496E7-CF56-4983-9E5F-CA0C99FB39A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604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0766168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6"/>
                                        </p:tgtEl>
                                        <p:attrNameLst>
                                          <p:attrName>style.visibility</p:attrName>
                                        </p:attrNameLst>
                                      </p:cBhvr>
                                      <p:to>
                                        <p:strVal val="visible"/>
                                      </p:to>
                                    </p:set>
                                    <p:animEffect transition="in" filter="fade">
                                      <p:cBhvr>
                                        <p:cTn id="18" dur="500"/>
                                        <p:tgtEl>
                                          <p:spTgt spid="6"/>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fade">
                                      <p:cBhvr>
                                        <p:cTn id="23" dur="500"/>
                                        <p:tgtEl>
                                          <p:spTgt spid="12"/>
                                        </p:tgtEl>
                                      </p:cBhvr>
                                    </p:animEffect>
                                  </p:childTnLst>
                                </p:cTn>
                              </p:par>
                              <p:par>
                                <p:cTn id="24" presetID="10" presetClass="entr" presetSubtype="0" fill="hold" nodeType="withEffect">
                                  <p:stCondLst>
                                    <p:cond delay="0"/>
                                  </p:stCondLst>
                                  <p:childTnLst>
                                    <p:set>
                                      <p:cBhvr>
                                        <p:cTn id="25" dur="1" fill="hold">
                                          <p:stCondLst>
                                            <p:cond delay="0"/>
                                          </p:stCondLst>
                                        </p:cTn>
                                        <p:tgtEl>
                                          <p:spTgt spid="14"/>
                                        </p:tgtEl>
                                        <p:attrNameLst>
                                          <p:attrName>style.visibility</p:attrName>
                                        </p:attrNameLst>
                                      </p:cBhvr>
                                      <p:to>
                                        <p:strVal val="visible"/>
                                      </p:to>
                                    </p:set>
                                    <p:animEffect transition="in" filter="fade">
                                      <p:cBhvr>
                                        <p:cTn id="26" dur="500"/>
                                        <p:tgtEl>
                                          <p:spTgt spid="14"/>
                                        </p:tgtEl>
                                      </p:cBhvr>
                                    </p:animEffect>
                                  </p:childTnLst>
                                </p:cTn>
                              </p:par>
                              <p:par>
                                <p:cTn id="27" presetID="10" presetClass="entr" presetSubtype="0" fill="hold" nodeType="withEffect">
                                  <p:stCondLst>
                                    <p:cond delay="0"/>
                                  </p:stCondLst>
                                  <p:childTnLst>
                                    <p:set>
                                      <p:cBhvr>
                                        <p:cTn id="28" dur="1" fill="hold">
                                          <p:stCondLst>
                                            <p:cond delay="0"/>
                                          </p:stCondLst>
                                        </p:cTn>
                                        <p:tgtEl>
                                          <p:spTgt spid="18"/>
                                        </p:tgtEl>
                                        <p:attrNameLst>
                                          <p:attrName>style.visibility</p:attrName>
                                        </p:attrNameLst>
                                      </p:cBhvr>
                                      <p:to>
                                        <p:strVal val="visible"/>
                                      </p:to>
                                    </p:set>
                                    <p:animEffect transition="in" filter="fade">
                                      <p:cBhvr>
                                        <p:cTn id="29" dur="500"/>
                                        <p:tgtEl>
                                          <p:spTgt spid="18"/>
                                        </p:tgtEl>
                                      </p:cBhvr>
                                    </p:animEffect>
                                  </p:childTnLst>
                                </p:cTn>
                              </p:par>
                              <p:par>
                                <p:cTn id="30" presetID="10" presetClass="entr" presetSubtype="0" fill="hold" nodeType="with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fade">
                                      <p:cBhvr>
                                        <p:cTn id="32" dur="500"/>
                                        <p:tgtEl>
                                          <p:spTgt spid="16"/>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fade">
                                      <p:cBhvr>
                                        <p:cTn id="37" dur="500"/>
                                        <p:tgtEl>
                                          <p:spTgt spid="20"/>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21"/>
                                        </p:tgtEl>
                                        <p:attrNameLst>
                                          <p:attrName>style.visibility</p:attrName>
                                        </p:attrNameLst>
                                      </p:cBhvr>
                                      <p:to>
                                        <p:strVal val="visible"/>
                                      </p:to>
                                    </p:set>
                                    <p:animEffect transition="in" filter="fade">
                                      <p:cBhvr>
                                        <p:cTn id="40" dur="500"/>
                                        <p:tgtEl>
                                          <p:spTgt spid="21"/>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22"/>
                                        </p:tgtEl>
                                        <p:attrNameLst>
                                          <p:attrName>style.visibility</p:attrName>
                                        </p:attrNameLst>
                                      </p:cBhvr>
                                      <p:to>
                                        <p:strVal val="visible"/>
                                      </p:to>
                                    </p:set>
                                    <p:animEffect transition="in" filter="fade">
                                      <p:cBhvr>
                                        <p:cTn id="45" dur="500"/>
                                        <p:tgtEl>
                                          <p:spTgt spid="22"/>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nodeType="clickEffect">
                                  <p:stCondLst>
                                    <p:cond delay="0"/>
                                  </p:stCondLst>
                                  <p:childTnLst>
                                    <p:set>
                                      <p:cBhvr>
                                        <p:cTn id="49" dur="1" fill="hold">
                                          <p:stCondLst>
                                            <p:cond delay="0"/>
                                          </p:stCondLst>
                                        </p:cTn>
                                        <p:tgtEl>
                                          <p:spTgt spid="25"/>
                                        </p:tgtEl>
                                        <p:attrNameLst>
                                          <p:attrName>style.visibility</p:attrName>
                                        </p:attrNameLst>
                                      </p:cBhvr>
                                      <p:to>
                                        <p:strVal val="visible"/>
                                      </p:to>
                                    </p:set>
                                    <p:animEffect transition="in" filter="fade">
                                      <p:cBhvr>
                                        <p:cTn id="50" dur="500"/>
                                        <p:tgtEl>
                                          <p:spTgt spid="25"/>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23"/>
                                        </p:tgtEl>
                                        <p:attrNameLst>
                                          <p:attrName>style.visibility</p:attrName>
                                        </p:attrNameLst>
                                      </p:cBhvr>
                                      <p:to>
                                        <p:strVal val="visible"/>
                                      </p:to>
                                    </p:set>
                                    <p:animEffect transition="in" filter="fade">
                                      <p:cBhvr>
                                        <p:cTn id="53" dur="500"/>
                                        <p:tgtEl>
                                          <p:spTgt spid="23"/>
                                        </p:tgtEl>
                                      </p:cBhvr>
                                    </p:animEffect>
                                  </p:childTnLst>
                                </p:cTn>
                              </p:par>
                              <p:par>
                                <p:cTn id="54" presetID="10" presetClass="entr" presetSubtype="0" fill="hold" nodeType="withEffect">
                                  <p:stCondLst>
                                    <p:cond delay="0"/>
                                  </p:stCondLst>
                                  <p:childTnLst>
                                    <p:set>
                                      <p:cBhvr>
                                        <p:cTn id="55" dur="1" fill="hold">
                                          <p:stCondLst>
                                            <p:cond delay="0"/>
                                          </p:stCondLst>
                                        </p:cTn>
                                        <p:tgtEl>
                                          <p:spTgt spid="27"/>
                                        </p:tgtEl>
                                        <p:attrNameLst>
                                          <p:attrName>style.visibility</p:attrName>
                                        </p:attrNameLst>
                                      </p:cBhvr>
                                      <p:to>
                                        <p:strVal val="visible"/>
                                      </p:to>
                                    </p:set>
                                    <p:animEffect transition="in" filter="fade">
                                      <p:cBhvr>
                                        <p:cTn id="56" dur="500"/>
                                        <p:tgtEl>
                                          <p:spTgt spid="27"/>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28"/>
                                        </p:tgtEl>
                                        <p:attrNameLst>
                                          <p:attrName>style.visibility</p:attrName>
                                        </p:attrNameLst>
                                      </p:cBhvr>
                                      <p:to>
                                        <p:strVal val="visible"/>
                                      </p:to>
                                    </p:set>
                                    <p:animEffect transition="in" filter="fade">
                                      <p:cBhvr>
                                        <p:cTn id="61" dur="500"/>
                                        <p:tgtEl>
                                          <p:spTgt spid="28"/>
                                        </p:tgtEl>
                                      </p:cBhvr>
                                    </p:animEffect>
                                  </p:childTnLst>
                                </p:cTn>
                              </p:par>
                              <p:par>
                                <p:cTn id="62" presetID="10" presetClass="entr" presetSubtype="0" fill="hold" nodeType="withEffect">
                                  <p:stCondLst>
                                    <p:cond delay="0"/>
                                  </p:stCondLst>
                                  <p:childTnLst>
                                    <p:set>
                                      <p:cBhvr>
                                        <p:cTn id="63" dur="1" fill="hold">
                                          <p:stCondLst>
                                            <p:cond delay="0"/>
                                          </p:stCondLst>
                                        </p:cTn>
                                        <p:tgtEl>
                                          <p:spTgt spid="30"/>
                                        </p:tgtEl>
                                        <p:attrNameLst>
                                          <p:attrName>style.visibility</p:attrName>
                                        </p:attrNameLst>
                                      </p:cBhvr>
                                      <p:to>
                                        <p:strVal val="visible"/>
                                      </p:to>
                                    </p:set>
                                    <p:animEffect transition="in" filter="fade">
                                      <p:cBhvr>
                                        <p:cTn id="64" dur="500"/>
                                        <p:tgtEl>
                                          <p:spTgt spid="30"/>
                                        </p:tgtEl>
                                      </p:cBhvr>
                                    </p:animEffect>
                                  </p:childTnLst>
                                </p:cTn>
                              </p:par>
                              <p:par>
                                <p:cTn id="65" presetID="10" presetClass="entr" presetSubtype="0" fill="hold" nodeType="withEffect">
                                  <p:stCondLst>
                                    <p:cond delay="0"/>
                                  </p:stCondLst>
                                  <p:childTnLst>
                                    <p:set>
                                      <p:cBhvr>
                                        <p:cTn id="66" dur="1" fill="hold">
                                          <p:stCondLst>
                                            <p:cond delay="0"/>
                                          </p:stCondLst>
                                        </p:cTn>
                                        <p:tgtEl>
                                          <p:spTgt spid="32"/>
                                        </p:tgtEl>
                                        <p:attrNameLst>
                                          <p:attrName>style.visibility</p:attrName>
                                        </p:attrNameLst>
                                      </p:cBhvr>
                                      <p:to>
                                        <p:strVal val="visible"/>
                                      </p:to>
                                    </p:set>
                                    <p:animEffect transition="in" filter="fade">
                                      <p:cBhvr>
                                        <p:cTn id="67"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12" grpId="0"/>
      <p:bldP spid="21" grpId="0"/>
      <p:bldP spid="22" grpId="0"/>
      <p:bldP spid="23" grpId="0"/>
      <p:bldP spid="28" grpId="0"/>
    </p:bldLst>
  </p:timing>
</p:sld>
</file>

<file path=ppt/slides/slide6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178236" y="1171960"/>
            <a:ext cx="2043829" cy="438582"/>
          </a:xfrm>
          <a:prstGeom prst="rect">
            <a:avLst/>
          </a:prstGeom>
        </p:spPr>
        <p:txBody>
          <a:bodyPr wrap="non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二．微分与变分</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475864" y="1534729"/>
            <a:ext cx="1229504" cy="438582"/>
          </a:xfrm>
          <a:prstGeom prst="rect">
            <a:avLst/>
          </a:prstGeom>
        </p:spPr>
        <p:txBody>
          <a:bodyPr wrap="non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1</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．微分</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6" name="矩形 5"/>
          <p:cNvSpPr/>
          <p:nvPr/>
        </p:nvSpPr>
        <p:spPr>
          <a:xfrm>
            <a:off x="725140" y="1931497"/>
            <a:ext cx="997389"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2</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．变分</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10" name="矩形 9"/>
          <p:cNvSpPr/>
          <p:nvPr/>
        </p:nvSpPr>
        <p:spPr>
          <a:xfrm>
            <a:off x="900067" y="2294265"/>
            <a:ext cx="4380593" cy="438582"/>
          </a:xfrm>
          <a:prstGeom prst="rect">
            <a:avLst/>
          </a:prstGeom>
        </p:spPr>
        <p:txBody>
          <a:bodyPr wrap="squar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srgbClr val="FF6600"/>
                </a:solidFill>
                <a:effectLst/>
                <a:uLnTx/>
                <a:uFillTx/>
                <a:latin typeface="Times New Roman" panose="02020603050405020304" pitchFamily="18" charset="0"/>
                <a:ea typeface="等线" panose="02010600030101010101" pitchFamily="2" charset="-122"/>
                <a:cs typeface="+mn-cs"/>
              </a:rPr>
              <a:t>自变量</a:t>
            </a:r>
            <a:r>
              <a:rPr kumimoji="0" lang="en-US" altLang="zh-CN" sz="1800" b="1" i="0" u="none" strike="noStrike" kern="100" cap="none" spc="0" normalizeH="0" baseline="0" noProof="0" dirty="0">
                <a:ln>
                  <a:noFill/>
                </a:ln>
                <a:solidFill>
                  <a:srgbClr val="FF6600"/>
                </a:solidFill>
                <a:effectLst/>
                <a:uLnTx/>
                <a:uFillTx/>
                <a:latin typeface="Times New Roman" panose="02020603050405020304" pitchFamily="18" charset="0"/>
                <a:ea typeface="等线" panose="02010600030101010101" pitchFamily="2" charset="-122"/>
                <a:cs typeface="+mn-cs"/>
              </a:rPr>
              <a:t>     </a:t>
            </a:r>
            <a:r>
              <a:rPr kumimoji="0" lang="zh-CN" altLang="zh-CN" sz="1800" b="1" i="0" u="none" strike="noStrike" kern="100" cap="none" spc="0" normalizeH="0" baseline="0" noProof="0" dirty="0">
                <a:ln>
                  <a:noFill/>
                </a:ln>
                <a:solidFill>
                  <a:srgbClr val="FF6600"/>
                </a:solidFill>
                <a:effectLst/>
                <a:uLnTx/>
                <a:uFillTx/>
                <a:latin typeface="Times New Roman" panose="02020603050405020304" pitchFamily="18" charset="0"/>
                <a:ea typeface="等线" panose="02010600030101010101" pitchFamily="2" charset="-122"/>
                <a:cs typeface="+mn-cs"/>
              </a:rPr>
              <a:t>的变分：</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2" name="对象 11"/>
          <p:cNvGraphicFramePr>
            <a:graphicFrameLocks noChangeAspect="1"/>
          </p:cNvGraphicFramePr>
          <p:nvPr>
            <p:extLst/>
          </p:nvPr>
        </p:nvGraphicFramePr>
        <p:xfrm>
          <a:off x="1831658" y="2365446"/>
          <a:ext cx="377190" cy="273137"/>
        </p:xfrm>
        <a:graphic>
          <a:graphicData uri="http://schemas.openxmlformats.org/presentationml/2006/ole">
            <mc:AlternateContent xmlns:mc="http://schemas.openxmlformats.org/markup-compatibility/2006">
              <mc:Choice xmlns:v="urn:schemas-microsoft-com:vml" Requires="v">
                <p:oleObj spid="_x0000_s499714" name="Equation" r:id="rId3" imgW="279279" imgH="203112" progId="Equation.DSMT4">
                  <p:embed/>
                </p:oleObj>
              </mc:Choice>
              <mc:Fallback>
                <p:oleObj name="Equation" r:id="rId3" imgW="279279" imgH="203112" progId="Equation.DSMT4">
                  <p:embed/>
                  <p:pic>
                    <p:nvPicPr>
                      <p:cNvPr id="12" name="对象 1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31658" y="2365446"/>
                        <a:ext cx="377190" cy="273137"/>
                      </a:xfrm>
                      <a:prstGeom prst="rect">
                        <a:avLst/>
                      </a:prstGeom>
                      <a:noFill/>
                    </p:spPr>
                  </p:pic>
                </p:oleObj>
              </mc:Fallback>
            </mc:AlternateContent>
          </a:graphicData>
        </a:graphic>
      </p:graphicFrame>
      <p:sp>
        <p:nvSpPr>
          <p:cNvPr id="13" name="矩形 12"/>
          <p:cNvSpPr/>
          <p:nvPr/>
        </p:nvSpPr>
        <p:spPr>
          <a:xfrm>
            <a:off x="1090616" y="2708178"/>
            <a:ext cx="7143750"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与微分的定义同理，在泛函</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中，自变量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的微小变化，称为函数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的变分，记作</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。即</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，且</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5" name="对象 14"/>
          <p:cNvGraphicFramePr>
            <a:graphicFrameLocks noChangeAspect="1"/>
          </p:cNvGraphicFramePr>
          <p:nvPr>
            <p:extLst/>
          </p:nvPr>
        </p:nvGraphicFramePr>
        <p:xfrm>
          <a:off x="3920671" y="2734950"/>
          <a:ext cx="924935" cy="300883"/>
        </p:xfrm>
        <a:graphic>
          <a:graphicData uri="http://schemas.openxmlformats.org/presentationml/2006/ole">
            <mc:AlternateContent xmlns:mc="http://schemas.openxmlformats.org/markup-compatibility/2006">
              <mc:Choice xmlns:v="urn:schemas-microsoft-com:vml" Requires="v">
                <p:oleObj spid="_x0000_s499715" name="Equation" r:id="rId5" imgW="787058" imgH="253890" progId="Equation.DSMT4">
                  <p:embed/>
                </p:oleObj>
              </mc:Choice>
              <mc:Fallback>
                <p:oleObj name="Equation" r:id="rId5" imgW="787058" imgH="253890" progId="Equation.DSMT4">
                  <p:embed/>
                  <p:pic>
                    <p:nvPicPr>
                      <p:cNvPr id="15" name="对象 1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20671" y="2734950"/>
                        <a:ext cx="924935" cy="300883"/>
                      </a:xfrm>
                      <a:prstGeom prst="rect">
                        <a:avLst/>
                      </a:prstGeom>
                      <a:noFill/>
                    </p:spPr>
                  </p:pic>
                </p:oleObj>
              </mc:Fallback>
            </mc:AlternateContent>
          </a:graphicData>
        </a:graphic>
      </p:graphicFrame>
      <p:graphicFrame>
        <p:nvGraphicFramePr>
          <p:cNvPr id="17" name="对象 16"/>
          <p:cNvGraphicFramePr>
            <a:graphicFrameLocks noChangeAspect="1"/>
          </p:cNvGraphicFramePr>
          <p:nvPr>
            <p:extLst/>
          </p:nvPr>
        </p:nvGraphicFramePr>
        <p:xfrm>
          <a:off x="5976380" y="2763747"/>
          <a:ext cx="375737" cy="272086"/>
        </p:xfrm>
        <a:graphic>
          <a:graphicData uri="http://schemas.openxmlformats.org/presentationml/2006/ole">
            <mc:AlternateContent xmlns:mc="http://schemas.openxmlformats.org/markup-compatibility/2006">
              <mc:Choice xmlns:v="urn:schemas-microsoft-com:vml" Requires="v">
                <p:oleObj spid="_x0000_s499716" name="Equation" r:id="rId7" imgW="279279" imgH="203112" progId="Equation.DSMT4">
                  <p:embed/>
                </p:oleObj>
              </mc:Choice>
              <mc:Fallback>
                <p:oleObj name="Equation" r:id="rId7" imgW="279279" imgH="203112" progId="Equation.DSMT4">
                  <p:embed/>
                  <p:pic>
                    <p:nvPicPr>
                      <p:cNvPr id="17" name="对象 1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76380" y="2763747"/>
                        <a:ext cx="375737" cy="272086"/>
                      </a:xfrm>
                      <a:prstGeom prst="rect">
                        <a:avLst/>
                      </a:prstGeom>
                      <a:noFill/>
                    </p:spPr>
                  </p:pic>
                </p:oleObj>
              </mc:Fallback>
            </mc:AlternateContent>
          </a:graphicData>
        </a:graphic>
      </p:graphicFrame>
      <p:graphicFrame>
        <p:nvGraphicFramePr>
          <p:cNvPr id="19" name="对象 18"/>
          <p:cNvGraphicFramePr>
            <a:graphicFrameLocks noChangeAspect="1"/>
          </p:cNvGraphicFramePr>
          <p:nvPr>
            <p:extLst/>
          </p:nvPr>
        </p:nvGraphicFramePr>
        <p:xfrm>
          <a:off x="3578304" y="3032800"/>
          <a:ext cx="297895" cy="246087"/>
        </p:xfrm>
        <a:graphic>
          <a:graphicData uri="http://schemas.openxmlformats.org/presentationml/2006/ole">
            <mc:AlternateContent xmlns:mc="http://schemas.openxmlformats.org/markup-compatibility/2006">
              <mc:Choice xmlns:v="urn:schemas-microsoft-com:vml" Requires="v">
                <p:oleObj spid="_x0000_s499717" name="Equation" r:id="rId8" imgW="215619" imgH="177569" progId="Equation.DSMT4">
                  <p:embed/>
                </p:oleObj>
              </mc:Choice>
              <mc:Fallback>
                <p:oleObj name="Equation" r:id="rId8" imgW="215619" imgH="177569" progId="Equation.DSMT4">
                  <p:embed/>
                  <p:pic>
                    <p:nvPicPr>
                      <p:cNvPr id="19" name="对象 1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578304" y="3032800"/>
                        <a:ext cx="297895" cy="246087"/>
                      </a:xfrm>
                      <a:prstGeom prst="rect">
                        <a:avLst/>
                      </a:prstGeom>
                      <a:noFill/>
                    </p:spPr>
                  </p:pic>
                </p:oleObj>
              </mc:Fallback>
            </mc:AlternateContent>
          </a:graphicData>
        </a:graphic>
      </p:graphicFrame>
      <p:graphicFrame>
        <p:nvGraphicFramePr>
          <p:cNvPr id="21" name="对象 20"/>
          <p:cNvGraphicFramePr>
            <a:graphicFrameLocks noChangeAspect="1"/>
          </p:cNvGraphicFramePr>
          <p:nvPr>
            <p:extLst/>
          </p:nvPr>
        </p:nvGraphicFramePr>
        <p:xfrm>
          <a:off x="4340546" y="3042078"/>
          <a:ext cx="643890" cy="241459"/>
        </p:xfrm>
        <a:graphic>
          <a:graphicData uri="http://schemas.openxmlformats.org/presentationml/2006/ole">
            <mc:AlternateContent xmlns:mc="http://schemas.openxmlformats.org/markup-compatibility/2006">
              <mc:Choice xmlns:v="urn:schemas-microsoft-com:vml" Requires="v">
                <p:oleObj spid="_x0000_s499718" name="Equation" r:id="rId10" imgW="533169" imgH="203112" progId="Equation.DSMT4">
                  <p:embed/>
                </p:oleObj>
              </mc:Choice>
              <mc:Fallback>
                <p:oleObj name="Equation" r:id="rId10" imgW="533169" imgH="203112" progId="Equation.DSMT4">
                  <p:embed/>
                  <p:pic>
                    <p:nvPicPr>
                      <p:cNvPr id="21" name="对象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340546" y="3042078"/>
                        <a:ext cx="643890" cy="241459"/>
                      </a:xfrm>
                      <a:prstGeom prst="rect">
                        <a:avLst/>
                      </a:prstGeom>
                      <a:noFill/>
                    </p:spPr>
                  </p:pic>
                </p:oleObj>
              </mc:Fallback>
            </mc:AlternateContent>
          </a:graphicData>
        </a:graphic>
      </p:graphicFrame>
      <p:graphicFrame>
        <p:nvGraphicFramePr>
          <p:cNvPr id="23" name="对象 22"/>
          <p:cNvGraphicFramePr>
            <a:graphicFrameLocks noChangeAspect="1"/>
          </p:cNvGraphicFramePr>
          <p:nvPr>
            <p:extLst/>
          </p:nvPr>
        </p:nvGraphicFramePr>
        <p:xfrm>
          <a:off x="5470466" y="3050428"/>
          <a:ext cx="1011827" cy="241459"/>
        </p:xfrm>
        <a:graphic>
          <a:graphicData uri="http://schemas.openxmlformats.org/presentationml/2006/ole">
            <mc:AlternateContent xmlns:mc="http://schemas.openxmlformats.org/markup-compatibility/2006">
              <mc:Choice xmlns:v="urn:schemas-microsoft-com:vml" Requires="v">
                <p:oleObj spid="_x0000_s499719" name="Equation" r:id="rId12" imgW="837836" imgH="203112" progId="Equation.DSMT4">
                  <p:embed/>
                </p:oleObj>
              </mc:Choice>
              <mc:Fallback>
                <p:oleObj name="Equation" r:id="rId12" imgW="837836" imgH="203112" progId="Equation.DSMT4">
                  <p:embed/>
                  <p:pic>
                    <p:nvPicPr>
                      <p:cNvPr id="23" name="对象 2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470466" y="3050428"/>
                        <a:ext cx="1011827" cy="241459"/>
                      </a:xfrm>
                      <a:prstGeom prst="rect">
                        <a:avLst/>
                      </a:prstGeom>
                      <a:noFill/>
                    </p:spPr>
                  </p:pic>
                </p:oleObj>
              </mc:Fallback>
            </mc:AlternateContent>
          </a:graphicData>
        </a:graphic>
      </p:graphicFrame>
      <p:graphicFrame>
        <p:nvGraphicFramePr>
          <p:cNvPr id="24" name="对象 23"/>
          <p:cNvGraphicFramePr>
            <a:graphicFrameLocks noChangeAspect="1"/>
          </p:cNvGraphicFramePr>
          <p:nvPr>
            <p:extLst/>
          </p:nvPr>
        </p:nvGraphicFramePr>
        <p:xfrm>
          <a:off x="1833112" y="3019801"/>
          <a:ext cx="375737" cy="272086"/>
        </p:xfrm>
        <a:graphic>
          <a:graphicData uri="http://schemas.openxmlformats.org/presentationml/2006/ole">
            <mc:AlternateContent xmlns:mc="http://schemas.openxmlformats.org/markup-compatibility/2006">
              <mc:Choice xmlns:v="urn:schemas-microsoft-com:vml" Requires="v">
                <p:oleObj spid="_x0000_s499720" name="Equation" r:id="rId14" imgW="279279" imgH="203112" progId="Equation.DSMT4">
                  <p:embed/>
                </p:oleObj>
              </mc:Choice>
              <mc:Fallback>
                <p:oleObj name="Equation" r:id="rId14" imgW="279279" imgH="203112" progId="Equation.DSMT4">
                  <p:embed/>
                  <p:pic>
                    <p:nvPicPr>
                      <p:cNvPr id="24" name="对象 2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33112" y="3019801"/>
                        <a:ext cx="375737" cy="272086"/>
                      </a:xfrm>
                      <a:prstGeom prst="rect">
                        <a:avLst/>
                      </a:prstGeom>
                      <a:noFill/>
                    </p:spPr>
                  </p:pic>
                </p:oleObj>
              </mc:Fallback>
            </mc:AlternateContent>
          </a:graphicData>
        </a:graphic>
      </p:graphicFrame>
      <p:sp>
        <p:nvSpPr>
          <p:cNvPr id="25" name="矩形 24"/>
          <p:cNvSpPr/>
          <p:nvPr/>
        </p:nvSpPr>
        <p:spPr>
          <a:xfrm>
            <a:off x="939527" y="3331425"/>
            <a:ext cx="3906079" cy="438582"/>
          </a:xfrm>
          <a:prstGeom prst="rect">
            <a:avLst/>
          </a:prstGeom>
        </p:spPr>
        <p:txBody>
          <a:bodyPr wrap="squar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srgbClr val="FF6600"/>
                </a:solidFill>
                <a:effectLst/>
                <a:uLnTx/>
                <a:uFillTx/>
                <a:latin typeface="Times New Roman" panose="02020603050405020304" pitchFamily="18" charset="0"/>
                <a:ea typeface="等线" panose="02010600030101010101" pitchFamily="2" charset="-122"/>
                <a:cs typeface="+mn-cs"/>
              </a:rPr>
              <a:t>泛函</a:t>
            </a:r>
            <a:r>
              <a:rPr kumimoji="0" lang="en-US" altLang="zh-CN" sz="1800" b="1" i="0" u="none" strike="noStrike" kern="100" cap="none" spc="0" normalizeH="0" baseline="0" noProof="0" dirty="0">
                <a:ln>
                  <a:noFill/>
                </a:ln>
                <a:solidFill>
                  <a:srgbClr val="FF6600"/>
                </a:solidFill>
                <a:effectLst/>
                <a:uLnTx/>
                <a:uFillTx/>
                <a:latin typeface="Times New Roman" panose="02020603050405020304" pitchFamily="18" charset="0"/>
                <a:ea typeface="等线" panose="02010600030101010101" pitchFamily="2" charset="-122"/>
                <a:cs typeface="+mn-cs"/>
              </a:rPr>
              <a:t>                 </a:t>
            </a:r>
            <a:r>
              <a:rPr kumimoji="0" lang="zh-CN" altLang="zh-CN" sz="1800" b="1" i="0" u="none" strike="noStrike" kern="100" cap="none" spc="0" normalizeH="0" baseline="0" noProof="0" dirty="0">
                <a:ln>
                  <a:noFill/>
                </a:ln>
                <a:solidFill>
                  <a:srgbClr val="FF6600"/>
                </a:solidFill>
                <a:effectLst/>
                <a:uLnTx/>
                <a:uFillTx/>
                <a:latin typeface="Times New Roman" panose="02020603050405020304" pitchFamily="18" charset="0"/>
                <a:ea typeface="等线" panose="02010600030101010101" pitchFamily="2" charset="-122"/>
                <a:cs typeface="+mn-cs"/>
              </a:rPr>
              <a:t>的变分：</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27" name="对象 26"/>
          <p:cNvGraphicFramePr>
            <a:graphicFrameLocks noChangeAspect="1"/>
          </p:cNvGraphicFramePr>
          <p:nvPr>
            <p:extLst/>
          </p:nvPr>
        </p:nvGraphicFramePr>
        <p:xfrm>
          <a:off x="1732083" y="3401020"/>
          <a:ext cx="953530" cy="310184"/>
        </p:xfrm>
        <a:graphic>
          <a:graphicData uri="http://schemas.openxmlformats.org/presentationml/2006/ole">
            <mc:AlternateContent xmlns:mc="http://schemas.openxmlformats.org/markup-compatibility/2006">
              <mc:Choice xmlns:v="urn:schemas-microsoft-com:vml" Requires="v">
                <p:oleObj spid="_x0000_s499721" name="Equation" r:id="rId15" imgW="787058" imgH="253890" progId="Equation.DSMT4">
                  <p:embed/>
                </p:oleObj>
              </mc:Choice>
              <mc:Fallback>
                <p:oleObj name="Equation" r:id="rId15" imgW="787058" imgH="253890" progId="Equation.DSMT4">
                  <p:embed/>
                  <p:pic>
                    <p:nvPicPr>
                      <p:cNvPr id="27" name="对象 2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732083" y="3401020"/>
                        <a:ext cx="953530" cy="310184"/>
                      </a:xfrm>
                      <a:prstGeom prst="rect">
                        <a:avLst/>
                      </a:prstGeom>
                      <a:noFill/>
                    </p:spPr>
                  </p:pic>
                </p:oleObj>
              </mc:Fallback>
            </mc:AlternateContent>
          </a:graphicData>
        </a:graphic>
      </p:graphicFrame>
      <p:sp>
        <p:nvSpPr>
          <p:cNvPr id="28" name="矩形 27"/>
          <p:cNvSpPr/>
          <p:nvPr/>
        </p:nvSpPr>
        <p:spPr>
          <a:xfrm>
            <a:off x="1090616" y="3745337"/>
            <a:ext cx="714375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与微分的定义同理，泛函</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的变分</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，是由自变量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的微小变化引起的</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中的线性主部。因此，有：</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30" name="对象 29"/>
          <p:cNvGraphicFramePr>
            <a:graphicFrameLocks noChangeAspect="1"/>
          </p:cNvGraphicFramePr>
          <p:nvPr>
            <p:extLst/>
          </p:nvPr>
        </p:nvGraphicFramePr>
        <p:xfrm>
          <a:off x="3936445" y="3839924"/>
          <a:ext cx="909161" cy="295751"/>
        </p:xfrm>
        <a:graphic>
          <a:graphicData uri="http://schemas.openxmlformats.org/presentationml/2006/ole">
            <mc:AlternateContent xmlns:mc="http://schemas.openxmlformats.org/markup-compatibility/2006">
              <mc:Choice xmlns:v="urn:schemas-microsoft-com:vml" Requires="v">
                <p:oleObj spid="_x0000_s499722" name="Equation" r:id="rId16" imgW="787058" imgH="253890" progId="Equation.DSMT4">
                  <p:embed/>
                </p:oleObj>
              </mc:Choice>
              <mc:Fallback>
                <p:oleObj name="Equation" r:id="rId16" imgW="787058" imgH="253890" progId="Equation.DSMT4">
                  <p:embed/>
                  <p:pic>
                    <p:nvPicPr>
                      <p:cNvPr id="30" name="对象 2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36445" y="3839924"/>
                        <a:ext cx="909161" cy="295751"/>
                      </a:xfrm>
                      <a:prstGeom prst="rect">
                        <a:avLst/>
                      </a:prstGeom>
                      <a:noFill/>
                    </p:spPr>
                  </p:pic>
                </p:oleObj>
              </mc:Fallback>
            </mc:AlternateContent>
          </a:graphicData>
        </a:graphic>
      </p:graphicFrame>
      <p:graphicFrame>
        <p:nvGraphicFramePr>
          <p:cNvPr id="32" name="对象 31"/>
          <p:cNvGraphicFramePr>
            <a:graphicFrameLocks noChangeAspect="1"/>
          </p:cNvGraphicFramePr>
          <p:nvPr>
            <p:extLst/>
          </p:nvPr>
        </p:nvGraphicFramePr>
        <p:xfrm>
          <a:off x="5555936" y="3839923"/>
          <a:ext cx="296225" cy="268013"/>
        </p:xfrm>
        <a:graphic>
          <a:graphicData uri="http://schemas.openxmlformats.org/presentationml/2006/ole">
            <mc:AlternateContent xmlns:mc="http://schemas.openxmlformats.org/markup-compatibility/2006">
              <mc:Choice xmlns:v="urn:schemas-microsoft-com:vml" Requires="v">
                <p:oleObj spid="_x0000_s499723" name="Equation" r:id="rId17" imgW="202936" imgH="177569" progId="Equation.DSMT4">
                  <p:embed/>
                </p:oleObj>
              </mc:Choice>
              <mc:Fallback>
                <p:oleObj name="Equation" r:id="rId17" imgW="202936" imgH="177569" progId="Equation.DSMT4">
                  <p:embed/>
                  <p:pic>
                    <p:nvPicPr>
                      <p:cNvPr id="32" name="对象 3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555936" y="3839923"/>
                        <a:ext cx="296225" cy="268013"/>
                      </a:xfrm>
                      <a:prstGeom prst="rect">
                        <a:avLst/>
                      </a:prstGeom>
                      <a:noFill/>
                    </p:spPr>
                  </p:pic>
                </p:oleObj>
              </mc:Fallback>
            </mc:AlternateContent>
          </a:graphicData>
        </a:graphic>
      </p:graphicFrame>
      <p:graphicFrame>
        <p:nvGraphicFramePr>
          <p:cNvPr id="34" name="对象 33"/>
          <p:cNvGraphicFramePr>
            <a:graphicFrameLocks noChangeAspect="1"/>
          </p:cNvGraphicFramePr>
          <p:nvPr>
            <p:extLst/>
          </p:nvPr>
        </p:nvGraphicFramePr>
        <p:xfrm>
          <a:off x="2315567" y="4183381"/>
          <a:ext cx="288833" cy="238601"/>
        </p:xfrm>
        <a:graphic>
          <a:graphicData uri="http://schemas.openxmlformats.org/presentationml/2006/ole">
            <mc:AlternateContent xmlns:mc="http://schemas.openxmlformats.org/markup-compatibility/2006">
              <mc:Choice xmlns:v="urn:schemas-microsoft-com:vml" Requires="v">
                <p:oleObj spid="_x0000_s499724" name="Equation" r:id="rId19" imgW="215619" imgH="177569" progId="Equation.DSMT4">
                  <p:embed/>
                </p:oleObj>
              </mc:Choice>
              <mc:Fallback>
                <p:oleObj name="Equation" r:id="rId19" imgW="215619" imgH="177569" progId="Equation.DSMT4">
                  <p:embed/>
                  <p:pic>
                    <p:nvPicPr>
                      <p:cNvPr id="34" name="对象 3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315567" y="4183381"/>
                        <a:ext cx="288833" cy="238601"/>
                      </a:xfrm>
                      <a:prstGeom prst="rect">
                        <a:avLst/>
                      </a:prstGeom>
                      <a:noFill/>
                    </p:spPr>
                  </p:pic>
                </p:oleObj>
              </mc:Fallback>
            </mc:AlternateContent>
          </a:graphicData>
        </a:graphic>
      </p:graphicFrame>
      <p:graphicFrame>
        <p:nvGraphicFramePr>
          <p:cNvPr id="35" name="对象 34"/>
          <p:cNvGraphicFramePr>
            <a:graphicFrameLocks noChangeAspect="1"/>
          </p:cNvGraphicFramePr>
          <p:nvPr>
            <p:extLst/>
          </p:nvPr>
        </p:nvGraphicFramePr>
        <p:xfrm>
          <a:off x="7153670" y="3837887"/>
          <a:ext cx="375737" cy="272086"/>
        </p:xfrm>
        <a:graphic>
          <a:graphicData uri="http://schemas.openxmlformats.org/presentationml/2006/ole">
            <mc:AlternateContent xmlns:mc="http://schemas.openxmlformats.org/markup-compatibility/2006">
              <mc:Choice xmlns:v="urn:schemas-microsoft-com:vml" Requires="v">
                <p:oleObj spid="_x0000_s499725" name="Equation" r:id="rId21" imgW="279279" imgH="203112" progId="Equation.DSMT4">
                  <p:embed/>
                </p:oleObj>
              </mc:Choice>
              <mc:Fallback>
                <p:oleObj name="Equation" r:id="rId21" imgW="279279" imgH="203112" progId="Equation.DSMT4">
                  <p:embed/>
                  <p:pic>
                    <p:nvPicPr>
                      <p:cNvPr id="35" name="对象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53670" y="3837887"/>
                        <a:ext cx="375737" cy="272086"/>
                      </a:xfrm>
                      <a:prstGeom prst="rect">
                        <a:avLst/>
                      </a:prstGeom>
                      <a:noFill/>
                    </p:spPr>
                  </p:pic>
                </p:oleObj>
              </mc:Fallback>
            </mc:AlternateContent>
          </a:graphicData>
        </a:graphic>
      </p:graphicFrame>
      <p:graphicFrame>
        <p:nvGraphicFramePr>
          <p:cNvPr id="37" name="对象 36"/>
          <p:cNvGraphicFramePr>
            <a:graphicFrameLocks noChangeAspect="1"/>
          </p:cNvGraphicFramePr>
          <p:nvPr>
            <p:extLst/>
          </p:nvPr>
        </p:nvGraphicFramePr>
        <p:xfrm>
          <a:off x="3404482" y="4541218"/>
          <a:ext cx="1579954" cy="510064"/>
        </p:xfrm>
        <a:graphic>
          <a:graphicData uri="http://schemas.openxmlformats.org/presentationml/2006/ole">
            <mc:AlternateContent xmlns:mc="http://schemas.openxmlformats.org/markup-compatibility/2006">
              <mc:Choice xmlns:v="urn:schemas-microsoft-com:vml" Requires="v">
                <p:oleObj spid="_x0000_s499726" name="Equation" r:id="rId22" imgW="1205977" imgH="393529" progId="Equation.DSMT4">
                  <p:embed/>
                </p:oleObj>
              </mc:Choice>
              <mc:Fallback>
                <p:oleObj name="Equation" r:id="rId22" imgW="1205977" imgH="393529" progId="Equation.DSMT4">
                  <p:embed/>
                  <p:pic>
                    <p:nvPicPr>
                      <p:cNvPr id="37" name="对象 36"/>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3404482" y="4541218"/>
                        <a:ext cx="1579954" cy="510064"/>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第七章 最优控制</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46496E7-CF56-4983-9E5F-CA0C99FB39A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605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24437905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10" presetClass="entr" presetSubtype="0" fill="hold" nodeType="withEffect">
                                  <p:stCondLst>
                                    <p:cond delay="0"/>
                                  </p:stCondLst>
                                  <p:childTnLst>
                                    <p:set>
                                      <p:cBhvr>
                                        <p:cTn id="17" dur="1" fill="hold">
                                          <p:stCondLst>
                                            <p:cond delay="0"/>
                                          </p:stCondLst>
                                        </p:cTn>
                                        <p:tgtEl>
                                          <p:spTgt spid="12"/>
                                        </p:tgtEl>
                                        <p:attrNameLst>
                                          <p:attrName>style.visibility</p:attrName>
                                        </p:attrNameLst>
                                      </p:cBhvr>
                                      <p:to>
                                        <p:strVal val="visible"/>
                                      </p:to>
                                    </p:set>
                                    <p:animEffect transition="in" filter="fade">
                                      <p:cBhvr>
                                        <p:cTn id="18" dur="500"/>
                                        <p:tgtEl>
                                          <p:spTgt spid="12"/>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3"/>
                                        </p:tgtEl>
                                        <p:attrNameLst>
                                          <p:attrName>style.visibility</p:attrName>
                                        </p:attrNameLst>
                                      </p:cBhvr>
                                      <p:to>
                                        <p:strVal val="visible"/>
                                      </p:to>
                                    </p:set>
                                    <p:animEffect transition="in" filter="fade">
                                      <p:cBhvr>
                                        <p:cTn id="23" dur="500"/>
                                        <p:tgtEl>
                                          <p:spTgt spid="13"/>
                                        </p:tgtEl>
                                      </p:cBhvr>
                                    </p:animEffect>
                                  </p:childTnLst>
                                </p:cTn>
                              </p:par>
                              <p:par>
                                <p:cTn id="24" presetID="10" presetClass="entr" presetSubtype="0" fill="hold" nodeType="withEffect">
                                  <p:stCondLst>
                                    <p:cond delay="0"/>
                                  </p:stCondLst>
                                  <p:childTnLst>
                                    <p:set>
                                      <p:cBhvr>
                                        <p:cTn id="25" dur="1" fill="hold">
                                          <p:stCondLst>
                                            <p:cond delay="0"/>
                                          </p:stCondLst>
                                        </p:cTn>
                                        <p:tgtEl>
                                          <p:spTgt spid="15"/>
                                        </p:tgtEl>
                                        <p:attrNameLst>
                                          <p:attrName>style.visibility</p:attrName>
                                        </p:attrNameLst>
                                      </p:cBhvr>
                                      <p:to>
                                        <p:strVal val="visible"/>
                                      </p:to>
                                    </p:set>
                                    <p:animEffect transition="in" filter="fade">
                                      <p:cBhvr>
                                        <p:cTn id="26" dur="500"/>
                                        <p:tgtEl>
                                          <p:spTgt spid="15"/>
                                        </p:tgtEl>
                                      </p:cBhvr>
                                    </p:animEffect>
                                  </p:childTnLst>
                                </p:cTn>
                              </p:par>
                              <p:par>
                                <p:cTn id="27" presetID="10" presetClass="entr" presetSubtype="0" fill="hold" nodeType="withEffect">
                                  <p:stCondLst>
                                    <p:cond delay="0"/>
                                  </p:stCondLst>
                                  <p:childTnLst>
                                    <p:set>
                                      <p:cBhvr>
                                        <p:cTn id="28" dur="1" fill="hold">
                                          <p:stCondLst>
                                            <p:cond delay="0"/>
                                          </p:stCondLst>
                                        </p:cTn>
                                        <p:tgtEl>
                                          <p:spTgt spid="19"/>
                                        </p:tgtEl>
                                        <p:attrNameLst>
                                          <p:attrName>style.visibility</p:attrName>
                                        </p:attrNameLst>
                                      </p:cBhvr>
                                      <p:to>
                                        <p:strVal val="visible"/>
                                      </p:to>
                                    </p:set>
                                    <p:animEffect transition="in" filter="fade">
                                      <p:cBhvr>
                                        <p:cTn id="29" dur="500"/>
                                        <p:tgtEl>
                                          <p:spTgt spid="19"/>
                                        </p:tgtEl>
                                      </p:cBhvr>
                                    </p:animEffect>
                                  </p:childTnLst>
                                </p:cTn>
                              </p:par>
                              <p:par>
                                <p:cTn id="30" presetID="10" presetClass="entr" presetSubtype="0" fill="hold" nodeType="withEffect">
                                  <p:stCondLst>
                                    <p:cond delay="0"/>
                                  </p:stCondLst>
                                  <p:childTnLst>
                                    <p:set>
                                      <p:cBhvr>
                                        <p:cTn id="31" dur="1" fill="hold">
                                          <p:stCondLst>
                                            <p:cond delay="0"/>
                                          </p:stCondLst>
                                        </p:cTn>
                                        <p:tgtEl>
                                          <p:spTgt spid="24"/>
                                        </p:tgtEl>
                                        <p:attrNameLst>
                                          <p:attrName>style.visibility</p:attrName>
                                        </p:attrNameLst>
                                      </p:cBhvr>
                                      <p:to>
                                        <p:strVal val="visible"/>
                                      </p:to>
                                    </p:set>
                                    <p:animEffect transition="in" filter="fade">
                                      <p:cBhvr>
                                        <p:cTn id="32" dur="500"/>
                                        <p:tgtEl>
                                          <p:spTgt spid="24"/>
                                        </p:tgtEl>
                                      </p:cBhvr>
                                    </p:animEffect>
                                  </p:childTnLst>
                                </p:cTn>
                              </p:par>
                              <p:par>
                                <p:cTn id="33" presetID="10" presetClass="entr" presetSubtype="0" fill="hold" nodeType="withEffect">
                                  <p:stCondLst>
                                    <p:cond delay="0"/>
                                  </p:stCondLst>
                                  <p:childTnLst>
                                    <p:set>
                                      <p:cBhvr>
                                        <p:cTn id="34" dur="1" fill="hold">
                                          <p:stCondLst>
                                            <p:cond delay="0"/>
                                          </p:stCondLst>
                                        </p:cTn>
                                        <p:tgtEl>
                                          <p:spTgt spid="21"/>
                                        </p:tgtEl>
                                        <p:attrNameLst>
                                          <p:attrName>style.visibility</p:attrName>
                                        </p:attrNameLst>
                                      </p:cBhvr>
                                      <p:to>
                                        <p:strVal val="visible"/>
                                      </p:to>
                                    </p:set>
                                    <p:animEffect transition="in" filter="fade">
                                      <p:cBhvr>
                                        <p:cTn id="35" dur="500"/>
                                        <p:tgtEl>
                                          <p:spTgt spid="21"/>
                                        </p:tgtEl>
                                      </p:cBhvr>
                                    </p:animEffect>
                                  </p:childTnLst>
                                </p:cTn>
                              </p:par>
                              <p:par>
                                <p:cTn id="36" presetID="10" presetClass="entr" presetSubtype="0" fill="hold" nodeType="withEffect">
                                  <p:stCondLst>
                                    <p:cond delay="0"/>
                                  </p:stCondLst>
                                  <p:childTnLst>
                                    <p:set>
                                      <p:cBhvr>
                                        <p:cTn id="37" dur="1" fill="hold">
                                          <p:stCondLst>
                                            <p:cond delay="0"/>
                                          </p:stCondLst>
                                        </p:cTn>
                                        <p:tgtEl>
                                          <p:spTgt spid="23"/>
                                        </p:tgtEl>
                                        <p:attrNameLst>
                                          <p:attrName>style.visibility</p:attrName>
                                        </p:attrNameLst>
                                      </p:cBhvr>
                                      <p:to>
                                        <p:strVal val="visible"/>
                                      </p:to>
                                    </p:set>
                                    <p:animEffect transition="in" filter="fade">
                                      <p:cBhvr>
                                        <p:cTn id="38" dur="500"/>
                                        <p:tgtEl>
                                          <p:spTgt spid="23"/>
                                        </p:tgtEl>
                                      </p:cBhvr>
                                    </p:animEffect>
                                  </p:childTnLst>
                                </p:cTn>
                              </p:par>
                              <p:par>
                                <p:cTn id="39" presetID="10" presetClass="entr" presetSubtype="0" fill="hold" nodeType="withEffect">
                                  <p:stCondLst>
                                    <p:cond delay="0"/>
                                  </p:stCondLst>
                                  <p:childTnLst>
                                    <p:set>
                                      <p:cBhvr>
                                        <p:cTn id="40" dur="1" fill="hold">
                                          <p:stCondLst>
                                            <p:cond delay="0"/>
                                          </p:stCondLst>
                                        </p:cTn>
                                        <p:tgtEl>
                                          <p:spTgt spid="17"/>
                                        </p:tgtEl>
                                        <p:attrNameLst>
                                          <p:attrName>style.visibility</p:attrName>
                                        </p:attrNameLst>
                                      </p:cBhvr>
                                      <p:to>
                                        <p:strVal val="visible"/>
                                      </p:to>
                                    </p:set>
                                    <p:animEffect transition="in" filter="fade">
                                      <p:cBhvr>
                                        <p:cTn id="41" dur="500"/>
                                        <p:tgtEl>
                                          <p:spTgt spid="17"/>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25"/>
                                        </p:tgtEl>
                                        <p:attrNameLst>
                                          <p:attrName>style.visibility</p:attrName>
                                        </p:attrNameLst>
                                      </p:cBhvr>
                                      <p:to>
                                        <p:strVal val="visible"/>
                                      </p:to>
                                    </p:set>
                                    <p:animEffect transition="in" filter="fade">
                                      <p:cBhvr>
                                        <p:cTn id="46" dur="500"/>
                                        <p:tgtEl>
                                          <p:spTgt spid="25"/>
                                        </p:tgtEl>
                                      </p:cBhvr>
                                    </p:animEffect>
                                  </p:childTnLst>
                                </p:cTn>
                              </p:par>
                              <p:par>
                                <p:cTn id="47" presetID="10" presetClass="entr" presetSubtype="0" fill="hold" nodeType="withEffect">
                                  <p:stCondLst>
                                    <p:cond delay="0"/>
                                  </p:stCondLst>
                                  <p:childTnLst>
                                    <p:set>
                                      <p:cBhvr>
                                        <p:cTn id="48" dur="1" fill="hold">
                                          <p:stCondLst>
                                            <p:cond delay="0"/>
                                          </p:stCondLst>
                                        </p:cTn>
                                        <p:tgtEl>
                                          <p:spTgt spid="27"/>
                                        </p:tgtEl>
                                        <p:attrNameLst>
                                          <p:attrName>style.visibility</p:attrName>
                                        </p:attrNameLst>
                                      </p:cBhvr>
                                      <p:to>
                                        <p:strVal val="visible"/>
                                      </p:to>
                                    </p:set>
                                    <p:animEffect transition="in" filter="fade">
                                      <p:cBhvr>
                                        <p:cTn id="49" dur="500"/>
                                        <p:tgtEl>
                                          <p:spTgt spid="27"/>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grpId="0" nodeType="clickEffect">
                                  <p:stCondLst>
                                    <p:cond delay="0"/>
                                  </p:stCondLst>
                                  <p:childTnLst>
                                    <p:set>
                                      <p:cBhvr>
                                        <p:cTn id="53" dur="1" fill="hold">
                                          <p:stCondLst>
                                            <p:cond delay="0"/>
                                          </p:stCondLst>
                                        </p:cTn>
                                        <p:tgtEl>
                                          <p:spTgt spid="28"/>
                                        </p:tgtEl>
                                        <p:attrNameLst>
                                          <p:attrName>style.visibility</p:attrName>
                                        </p:attrNameLst>
                                      </p:cBhvr>
                                      <p:to>
                                        <p:strVal val="visible"/>
                                      </p:to>
                                    </p:set>
                                    <p:animEffect transition="in" filter="fade">
                                      <p:cBhvr>
                                        <p:cTn id="54" dur="500"/>
                                        <p:tgtEl>
                                          <p:spTgt spid="28"/>
                                        </p:tgtEl>
                                      </p:cBhvr>
                                    </p:animEffect>
                                  </p:childTnLst>
                                </p:cTn>
                              </p:par>
                              <p:par>
                                <p:cTn id="55" presetID="10" presetClass="entr" presetSubtype="0" fill="hold" nodeType="withEffect">
                                  <p:stCondLst>
                                    <p:cond delay="0"/>
                                  </p:stCondLst>
                                  <p:childTnLst>
                                    <p:set>
                                      <p:cBhvr>
                                        <p:cTn id="56" dur="1" fill="hold">
                                          <p:stCondLst>
                                            <p:cond delay="0"/>
                                          </p:stCondLst>
                                        </p:cTn>
                                        <p:tgtEl>
                                          <p:spTgt spid="30"/>
                                        </p:tgtEl>
                                        <p:attrNameLst>
                                          <p:attrName>style.visibility</p:attrName>
                                        </p:attrNameLst>
                                      </p:cBhvr>
                                      <p:to>
                                        <p:strVal val="visible"/>
                                      </p:to>
                                    </p:set>
                                    <p:animEffect transition="in" filter="fade">
                                      <p:cBhvr>
                                        <p:cTn id="57" dur="500"/>
                                        <p:tgtEl>
                                          <p:spTgt spid="30"/>
                                        </p:tgtEl>
                                      </p:cBhvr>
                                    </p:animEffect>
                                  </p:childTnLst>
                                </p:cTn>
                              </p:par>
                              <p:par>
                                <p:cTn id="58" presetID="10" presetClass="entr" presetSubtype="0" fill="hold" nodeType="withEffect">
                                  <p:stCondLst>
                                    <p:cond delay="0"/>
                                  </p:stCondLst>
                                  <p:childTnLst>
                                    <p:set>
                                      <p:cBhvr>
                                        <p:cTn id="59" dur="1" fill="hold">
                                          <p:stCondLst>
                                            <p:cond delay="0"/>
                                          </p:stCondLst>
                                        </p:cTn>
                                        <p:tgtEl>
                                          <p:spTgt spid="32"/>
                                        </p:tgtEl>
                                        <p:attrNameLst>
                                          <p:attrName>style.visibility</p:attrName>
                                        </p:attrNameLst>
                                      </p:cBhvr>
                                      <p:to>
                                        <p:strVal val="visible"/>
                                      </p:to>
                                    </p:set>
                                    <p:animEffect transition="in" filter="fade">
                                      <p:cBhvr>
                                        <p:cTn id="60" dur="500"/>
                                        <p:tgtEl>
                                          <p:spTgt spid="32"/>
                                        </p:tgtEl>
                                      </p:cBhvr>
                                    </p:animEffect>
                                  </p:childTnLst>
                                </p:cTn>
                              </p:par>
                              <p:par>
                                <p:cTn id="61" presetID="10" presetClass="entr" presetSubtype="0" fill="hold" nodeType="withEffect">
                                  <p:stCondLst>
                                    <p:cond delay="0"/>
                                  </p:stCondLst>
                                  <p:childTnLst>
                                    <p:set>
                                      <p:cBhvr>
                                        <p:cTn id="62" dur="1" fill="hold">
                                          <p:stCondLst>
                                            <p:cond delay="0"/>
                                          </p:stCondLst>
                                        </p:cTn>
                                        <p:tgtEl>
                                          <p:spTgt spid="35"/>
                                        </p:tgtEl>
                                        <p:attrNameLst>
                                          <p:attrName>style.visibility</p:attrName>
                                        </p:attrNameLst>
                                      </p:cBhvr>
                                      <p:to>
                                        <p:strVal val="visible"/>
                                      </p:to>
                                    </p:set>
                                    <p:animEffect transition="in" filter="fade">
                                      <p:cBhvr>
                                        <p:cTn id="63" dur="500"/>
                                        <p:tgtEl>
                                          <p:spTgt spid="35"/>
                                        </p:tgtEl>
                                      </p:cBhvr>
                                    </p:animEffect>
                                  </p:childTnLst>
                                </p:cTn>
                              </p:par>
                              <p:par>
                                <p:cTn id="64" presetID="10" presetClass="entr" presetSubtype="0" fill="hold" nodeType="withEffect">
                                  <p:stCondLst>
                                    <p:cond delay="0"/>
                                  </p:stCondLst>
                                  <p:childTnLst>
                                    <p:set>
                                      <p:cBhvr>
                                        <p:cTn id="65" dur="1" fill="hold">
                                          <p:stCondLst>
                                            <p:cond delay="0"/>
                                          </p:stCondLst>
                                        </p:cTn>
                                        <p:tgtEl>
                                          <p:spTgt spid="34"/>
                                        </p:tgtEl>
                                        <p:attrNameLst>
                                          <p:attrName>style.visibility</p:attrName>
                                        </p:attrNameLst>
                                      </p:cBhvr>
                                      <p:to>
                                        <p:strVal val="visible"/>
                                      </p:to>
                                    </p:set>
                                    <p:animEffect transition="in" filter="fade">
                                      <p:cBhvr>
                                        <p:cTn id="66" dur="500"/>
                                        <p:tgtEl>
                                          <p:spTgt spid="34"/>
                                        </p:tgtEl>
                                      </p:cBhvr>
                                    </p:animEffect>
                                  </p:childTnLst>
                                </p:cTn>
                              </p:par>
                              <p:par>
                                <p:cTn id="67" presetID="10" presetClass="entr" presetSubtype="0" fill="hold" nodeType="withEffect">
                                  <p:stCondLst>
                                    <p:cond delay="0"/>
                                  </p:stCondLst>
                                  <p:childTnLst>
                                    <p:set>
                                      <p:cBhvr>
                                        <p:cTn id="68" dur="1" fill="hold">
                                          <p:stCondLst>
                                            <p:cond delay="0"/>
                                          </p:stCondLst>
                                        </p:cTn>
                                        <p:tgtEl>
                                          <p:spTgt spid="37"/>
                                        </p:tgtEl>
                                        <p:attrNameLst>
                                          <p:attrName>style.visibility</p:attrName>
                                        </p:attrNameLst>
                                      </p:cBhvr>
                                      <p:to>
                                        <p:strVal val="visible"/>
                                      </p:to>
                                    </p:set>
                                    <p:animEffect transition="in" filter="fade">
                                      <p:cBhvr>
                                        <p:cTn id="69"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10" grpId="0"/>
      <p:bldP spid="13" grpId="0"/>
      <p:bldP spid="25" grpId="0"/>
      <p:bldP spid="28" grpId="0"/>
    </p:bldLst>
  </p:timing>
</p:sld>
</file>

<file path=ppt/slides/slide6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08015" y="1161847"/>
            <a:ext cx="3438442" cy="438582"/>
          </a:xfrm>
          <a:prstGeom prst="rect">
            <a:avLst/>
          </a:prstGeom>
        </p:spPr>
        <p:txBody>
          <a:bodyPr wrap="non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三．函数的极值与泛函的极值</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700614" y="1595735"/>
            <a:ext cx="1810111"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泛函极值定理</a:t>
            </a:r>
            <a:endParaRPr kumimoji="0" lang="zh-CN" altLang="zh-CN" sz="135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6" name="矩形 5"/>
          <p:cNvSpPr/>
          <p:nvPr/>
        </p:nvSpPr>
        <p:spPr>
          <a:xfrm>
            <a:off x="994410" y="1946208"/>
            <a:ext cx="781812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定理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若可微泛函</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上达到极值，则在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上的变分等于零。即</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7" name="Rectangle 2"/>
          <p:cNvSpPr>
            <a:spLocks noChangeArrowheads="1"/>
          </p:cNvSpPr>
          <p:nvPr/>
        </p:nvSpPr>
        <p:spPr bwMode="auto">
          <a:xfrm>
            <a:off x="1858469" y="33476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8" name="对象 7"/>
          <p:cNvGraphicFramePr>
            <a:graphicFrameLocks noChangeAspect="1"/>
          </p:cNvGraphicFramePr>
          <p:nvPr>
            <p:extLst/>
          </p:nvPr>
        </p:nvGraphicFramePr>
        <p:xfrm>
          <a:off x="3936387" y="2655591"/>
          <a:ext cx="624364" cy="247144"/>
        </p:xfrm>
        <a:graphic>
          <a:graphicData uri="http://schemas.openxmlformats.org/presentationml/2006/ole">
            <mc:AlternateContent xmlns:mc="http://schemas.openxmlformats.org/markup-compatibility/2006">
              <mc:Choice xmlns:v="urn:schemas-microsoft-com:vml" Requires="v">
                <p:oleObj spid="_x0000_s500738" name="Equation" r:id="rId3" imgW="457002" imgH="177723" progId="Equation.DSMT4">
                  <p:embed/>
                </p:oleObj>
              </mc:Choice>
              <mc:Fallback>
                <p:oleObj name="Equation" r:id="rId3" imgW="457002" imgH="177723" progId="Equation.DSMT4">
                  <p:embed/>
                  <p:pic>
                    <p:nvPicPr>
                      <p:cNvPr id="8" name="对象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36387" y="2655591"/>
                        <a:ext cx="624364" cy="247144"/>
                      </a:xfrm>
                      <a:prstGeom prst="rect">
                        <a:avLst/>
                      </a:prstGeom>
                      <a:noFill/>
                    </p:spPr>
                  </p:pic>
                </p:oleObj>
              </mc:Fallback>
            </mc:AlternateContent>
          </a:graphicData>
        </a:graphic>
      </p:graphicFrame>
      <p:sp>
        <p:nvSpPr>
          <p:cNvPr id="9" name="Rectangle 4"/>
          <p:cNvSpPr>
            <a:spLocks noChangeArrowheads="1"/>
          </p:cNvSpPr>
          <p:nvPr/>
        </p:nvSpPr>
        <p:spPr bwMode="auto">
          <a:xfrm>
            <a:off x="2453164" y="218179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0" name="对象 9"/>
          <p:cNvGraphicFramePr>
            <a:graphicFrameLocks noChangeAspect="1"/>
          </p:cNvGraphicFramePr>
          <p:nvPr>
            <p:extLst/>
          </p:nvPr>
        </p:nvGraphicFramePr>
        <p:xfrm>
          <a:off x="2891790" y="2034871"/>
          <a:ext cx="668477" cy="307712"/>
        </p:xfrm>
        <a:graphic>
          <a:graphicData uri="http://schemas.openxmlformats.org/presentationml/2006/ole">
            <mc:AlternateContent xmlns:mc="http://schemas.openxmlformats.org/markup-compatibility/2006">
              <mc:Choice xmlns:v="urn:schemas-microsoft-com:vml" Requires="v">
                <p:oleObj spid="_x0000_s500739" name="Equation" r:id="rId5" imgW="596900" imgH="279400" progId="Equation.DSMT4">
                  <p:embed/>
                </p:oleObj>
              </mc:Choice>
              <mc:Fallback>
                <p:oleObj name="Equation" r:id="rId5" imgW="596900" imgH="279400" progId="Equation.DSMT4">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91790" y="2034871"/>
                        <a:ext cx="668477" cy="307712"/>
                      </a:xfrm>
                      <a:prstGeom prst="rect">
                        <a:avLst/>
                      </a:prstGeom>
                      <a:noFill/>
                    </p:spPr>
                  </p:pic>
                </p:oleObj>
              </mc:Fallback>
            </mc:AlternateContent>
          </a:graphicData>
        </a:graphic>
      </p:graphicFrame>
      <p:sp>
        <p:nvSpPr>
          <p:cNvPr id="11" name="Rectangle 6"/>
          <p:cNvSpPr>
            <a:spLocks noChangeArrowheads="1"/>
          </p:cNvSpPr>
          <p:nvPr/>
        </p:nvSpPr>
        <p:spPr bwMode="auto">
          <a:xfrm>
            <a:off x="3383281" y="218179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2" name="对象 11"/>
          <p:cNvGraphicFramePr>
            <a:graphicFrameLocks noChangeAspect="1"/>
          </p:cNvGraphicFramePr>
          <p:nvPr>
            <p:extLst/>
          </p:nvPr>
        </p:nvGraphicFramePr>
        <p:xfrm>
          <a:off x="3816010" y="2011434"/>
          <a:ext cx="491111" cy="308372"/>
        </p:xfrm>
        <a:graphic>
          <a:graphicData uri="http://schemas.openxmlformats.org/presentationml/2006/ole">
            <mc:AlternateContent xmlns:mc="http://schemas.openxmlformats.org/markup-compatibility/2006">
              <mc:Choice xmlns:v="urn:schemas-microsoft-com:vml" Requires="v">
                <p:oleObj spid="_x0000_s500740" name="Equation" r:id="rId7" imgW="406048" imgH="253780" progId="Equation.DSMT4">
                  <p:embed/>
                </p:oleObj>
              </mc:Choice>
              <mc:Fallback>
                <p:oleObj name="Equation" r:id="rId7" imgW="406048" imgH="253780"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816010" y="2011434"/>
                        <a:ext cx="491111" cy="308372"/>
                      </a:xfrm>
                      <a:prstGeom prst="rect">
                        <a:avLst/>
                      </a:prstGeom>
                      <a:noFill/>
                    </p:spPr>
                  </p:pic>
                </p:oleObj>
              </mc:Fallback>
            </mc:AlternateContent>
          </a:graphicData>
        </a:graphic>
      </p:graphicFrame>
      <p:sp>
        <p:nvSpPr>
          <p:cNvPr id="13" name="Rectangle 8"/>
          <p:cNvSpPr>
            <a:spLocks noChangeArrowheads="1"/>
          </p:cNvSpPr>
          <p:nvPr/>
        </p:nvSpPr>
        <p:spPr bwMode="auto">
          <a:xfrm>
            <a:off x="5200651" y="208694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4" name="对象 13"/>
          <p:cNvGraphicFramePr>
            <a:graphicFrameLocks noChangeAspect="1"/>
          </p:cNvGraphicFramePr>
          <p:nvPr>
            <p:extLst/>
          </p:nvPr>
        </p:nvGraphicFramePr>
        <p:xfrm>
          <a:off x="6138009" y="1974178"/>
          <a:ext cx="742950" cy="294995"/>
        </p:xfrm>
        <a:graphic>
          <a:graphicData uri="http://schemas.openxmlformats.org/presentationml/2006/ole">
            <mc:AlternateContent xmlns:mc="http://schemas.openxmlformats.org/markup-compatibility/2006">
              <mc:Choice xmlns:v="urn:schemas-microsoft-com:vml" Requires="v">
                <p:oleObj spid="_x0000_s500741" name="Equation" r:id="rId9" imgW="647419" imgH="253890" progId="Equation.DSMT4">
                  <p:embed/>
                </p:oleObj>
              </mc:Choice>
              <mc:Fallback>
                <p:oleObj name="Equation" r:id="rId9" imgW="647419" imgH="253890"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138009" y="1974178"/>
                        <a:ext cx="742950" cy="294995"/>
                      </a:xfrm>
                      <a:prstGeom prst="rect">
                        <a:avLst/>
                      </a:prstGeom>
                      <a:noFill/>
                    </p:spPr>
                  </p:pic>
                </p:oleObj>
              </mc:Fallback>
            </mc:AlternateContent>
          </a:graphicData>
        </a:graphic>
      </p:graphicFrame>
      <p:sp>
        <p:nvSpPr>
          <p:cNvPr id="15" name="矩形 14"/>
          <p:cNvSpPr/>
          <p:nvPr/>
        </p:nvSpPr>
        <p:spPr>
          <a:xfrm>
            <a:off x="526829" y="3140712"/>
            <a:ext cx="4801314"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上述概念同样适用于多元泛函。设多元泛函</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6" name="Rectangle 10"/>
          <p:cNvSpPr>
            <a:spLocks noChangeArrowheads="1"/>
          </p:cNvSpPr>
          <p:nvPr/>
        </p:nvSpPr>
        <p:spPr bwMode="auto">
          <a:xfrm>
            <a:off x="1445896" y="440992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7" name="对象 16"/>
          <p:cNvGraphicFramePr>
            <a:graphicFrameLocks noChangeAspect="1"/>
          </p:cNvGraphicFramePr>
          <p:nvPr>
            <p:extLst/>
          </p:nvPr>
        </p:nvGraphicFramePr>
        <p:xfrm>
          <a:off x="3048232" y="3634698"/>
          <a:ext cx="2400671" cy="341272"/>
        </p:xfrm>
        <a:graphic>
          <a:graphicData uri="http://schemas.openxmlformats.org/presentationml/2006/ole">
            <mc:AlternateContent xmlns:mc="http://schemas.openxmlformats.org/markup-compatibility/2006">
              <mc:Choice xmlns:v="urn:schemas-microsoft-com:vml" Requires="v">
                <p:oleObj spid="_x0000_s500742" name="Equation" r:id="rId11" imgW="1943100" imgH="279400" progId="Equation.DSMT4">
                  <p:embed/>
                </p:oleObj>
              </mc:Choice>
              <mc:Fallback>
                <p:oleObj name="Equation" r:id="rId11" imgW="1943100" imgH="279400" progId="Equation.DSMT4">
                  <p:embed/>
                  <p:pic>
                    <p:nvPicPr>
                      <p:cNvPr id="17" name="对象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048232" y="3634698"/>
                        <a:ext cx="2400671" cy="341272"/>
                      </a:xfrm>
                      <a:prstGeom prst="rect">
                        <a:avLst/>
                      </a:prstGeom>
                      <a:noFill/>
                    </p:spPr>
                  </p:pic>
                </p:oleObj>
              </mc:Fallback>
            </mc:AlternateContent>
          </a:graphicData>
        </a:graphic>
      </p:graphicFrame>
      <p:sp>
        <p:nvSpPr>
          <p:cNvPr id="18" name="矩形 17"/>
          <p:cNvSpPr/>
          <p:nvPr/>
        </p:nvSpPr>
        <p:spPr>
          <a:xfrm>
            <a:off x="549912" y="3989404"/>
            <a:ext cx="6232548"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式中，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泛函</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J</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的宗量函数。</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9" name="Rectangle 12"/>
          <p:cNvSpPr>
            <a:spLocks noChangeArrowheads="1"/>
          </p:cNvSpPr>
          <p:nvPr/>
        </p:nvSpPr>
        <p:spPr bwMode="auto">
          <a:xfrm>
            <a:off x="4743451" y="471279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0" name="对象 19"/>
          <p:cNvGraphicFramePr>
            <a:graphicFrameLocks noChangeAspect="1"/>
          </p:cNvGraphicFramePr>
          <p:nvPr>
            <p:extLst/>
          </p:nvPr>
        </p:nvGraphicFramePr>
        <p:xfrm>
          <a:off x="1577376" y="4020091"/>
          <a:ext cx="1982891" cy="352224"/>
        </p:xfrm>
        <a:graphic>
          <a:graphicData uri="http://schemas.openxmlformats.org/presentationml/2006/ole">
            <mc:AlternateContent xmlns:mc="http://schemas.openxmlformats.org/markup-compatibility/2006">
              <mc:Choice xmlns:v="urn:schemas-microsoft-com:vml" Requires="v">
                <p:oleObj spid="_x0000_s500743" name="Equation" r:id="rId13" imgW="1447172" imgH="253890" progId="Equation.DSMT4">
                  <p:embed/>
                </p:oleObj>
              </mc:Choice>
              <mc:Fallback>
                <p:oleObj name="Equation" r:id="rId13" imgW="1447172" imgH="253890" progId="Equation.DSMT4">
                  <p:embed/>
                  <p:pic>
                    <p:nvPicPr>
                      <p:cNvPr id="20" name="对象 1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577376" y="4020091"/>
                        <a:ext cx="1982891" cy="352224"/>
                      </a:xfrm>
                      <a:prstGeom prst="rect">
                        <a:avLst/>
                      </a:prstGeom>
                      <a:noFill/>
                    </p:spPr>
                  </p:pic>
                </p:oleObj>
              </mc:Fallback>
            </mc:AlternateContent>
          </a:graphicData>
        </a:graphic>
      </p:graphicFrame>
      <p:sp>
        <p:nvSpPr>
          <p:cNvPr id="21" name="矩形 20"/>
          <p:cNvSpPr/>
          <p:nvPr/>
        </p:nvSpPr>
        <p:spPr>
          <a:xfrm>
            <a:off x="525289" y="4471043"/>
            <a:ext cx="2723823"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多</a:t>
            </a:r>
            <a:r>
              <a:rPr kumimoji="0" lang="zh-CN" altLang="en-US"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元</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泛函的变分定义为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2" name="Rectangle 14"/>
          <p:cNvSpPr>
            <a:spLocks noChangeArrowheads="1"/>
          </p:cNvSpPr>
          <p:nvPr/>
        </p:nvSpPr>
        <p:spPr bwMode="auto">
          <a:xfrm>
            <a:off x="3177541" y="533809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3" name="对象 22"/>
          <p:cNvGraphicFramePr>
            <a:graphicFrameLocks noChangeAspect="1"/>
          </p:cNvGraphicFramePr>
          <p:nvPr>
            <p:extLst/>
          </p:nvPr>
        </p:nvGraphicFramePr>
        <p:xfrm>
          <a:off x="2343576" y="4959496"/>
          <a:ext cx="4165908" cy="520739"/>
        </p:xfrm>
        <a:graphic>
          <a:graphicData uri="http://schemas.openxmlformats.org/presentationml/2006/ole">
            <mc:AlternateContent xmlns:mc="http://schemas.openxmlformats.org/markup-compatibility/2006">
              <mc:Choice xmlns:v="urn:schemas-microsoft-com:vml" Requires="v">
                <p:oleObj spid="_x0000_s500744" name="Equation" r:id="rId15" imgW="3124200" imgH="393700" progId="Equation.DSMT4">
                  <p:embed/>
                </p:oleObj>
              </mc:Choice>
              <mc:Fallback>
                <p:oleObj name="Equation" r:id="rId15" imgW="3124200" imgH="393700" progId="Equation.DSMT4">
                  <p:embed/>
                  <p:pic>
                    <p:nvPicPr>
                      <p:cNvPr id="23" name="对象 2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343576" y="4959496"/>
                        <a:ext cx="4165908" cy="520739"/>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第七章 最优控制</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46496E7-CF56-4983-9E5F-CA0C99FB39A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606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6634199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10" presetClass="entr" presetSubtype="0" fill="hold" nodeType="withEffect">
                                  <p:stCondLst>
                                    <p:cond delay="0"/>
                                  </p:stCondLst>
                                  <p:childTnLst>
                                    <p:set>
                                      <p:cBhvr>
                                        <p:cTn id="17" dur="1" fill="hold">
                                          <p:stCondLst>
                                            <p:cond delay="0"/>
                                          </p:stCondLst>
                                        </p:cTn>
                                        <p:tgtEl>
                                          <p:spTgt spid="12"/>
                                        </p:tgtEl>
                                        <p:attrNameLst>
                                          <p:attrName>style.visibility</p:attrName>
                                        </p:attrNameLst>
                                      </p:cBhvr>
                                      <p:to>
                                        <p:strVal val="visible"/>
                                      </p:to>
                                    </p:set>
                                    <p:animEffect transition="in" filter="fade">
                                      <p:cBhvr>
                                        <p:cTn id="18" dur="500"/>
                                        <p:tgtEl>
                                          <p:spTgt spid="12"/>
                                        </p:tgtEl>
                                      </p:cBhvr>
                                    </p:animEffect>
                                  </p:childTnLst>
                                </p:cTn>
                              </p:par>
                              <p:par>
                                <p:cTn id="19" presetID="10" presetClass="entr" presetSubtype="0" fill="hold" nodeType="with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fade">
                                      <p:cBhvr>
                                        <p:cTn id="21" dur="500"/>
                                        <p:tgtEl>
                                          <p:spTgt spid="14"/>
                                        </p:tgtEl>
                                      </p:cBhvr>
                                    </p:animEffect>
                                  </p:childTnLst>
                                </p:cTn>
                              </p:par>
                              <p:par>
                                <p:cTn id="22" presetID="10" presetClass="entr" presetSubtype="0" fill="hold" nodeType="withEffect">
                                  <p:stCondLst>
                                    <p:cond delay="0"/>
                                  </p:stCondLst>
                                  <p:childTnLst>
                                    <p:set>
                                      <p:cBhvr>
                                        <p:cTn id="23" dur="1" fill="hold">
                                          <p:stCondLst>
                                            <p:cond delay="0"/>
                                          </p:stCondLst>
                                        </p:cTn>
                                        <p:tgtEl>
                                          <p:spTgt spid="8"/>
                                        </p:tgtEl>
                                        <p:attrNameLst>
                                          <p:attrName>style.visibility</p:attrName>
                                        </p:attrNameLst>
                                      </p:cBhvr>
                                      <p:to>
                                        <p:strVal val="visible"/>
                                      </p:to>
                                    </p:set>
                                    <p:animEffect transition="in" filter="fade">
                                      <p:cBhvr>
                                        <p:cTn id="24" dur="500"/>
                                        <p:tgtEl>
                                          <p:spTgt spid="8"/>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15"/>
                                        </p:tgtEl>
                                        <p:attrNameLst>
                                          <p:attrName>style.visibility</p:attrName>
                                        </p:attrNameLst>
                                      </p:cBhvr>
                                      <p:to>
                                        <p:strVal val="visible"/>
                                      </p:to>
                                    </p:set>
                                    <p:animEffect transition="in" filter="fade">
                                      <p:cBhvr>
                                        <p:cTn id="29" dur="500"/>
                                        <p:tgtEl>
                                          <p:spTgt spid="15"/>
                                        </p:tgtEl>
                                      </p:cBhvr>
                                    </p:animEffect>
                                  </p:childTnLst>
                                </p:cTn>
                              </p:par>
                              <p:par>
                                <p:cTn id="30" presetID="10" presetClass="entr" presetSubtype="0" fill="hold" nodeType="withEffect">
                                  <p:stCondLst>
                                    <p:cond delay="0"/>
                                  </p:stCondLst>
                                  <p:childTnLst>
                                    <p:set>
                                      <p:cBhvr>
                                        <p:cTn id="31" dur="1" fill="hold">
                                          <p:stCondLst>
                                            <p:cond delay="0"/>
                                          </p:stCondLst>
                                        </p:cTn>
                                        <p:tgtEl>
                                          <p:spTgt spid="17"/>
                                        </p:tgtEl>
                                        <p:attrNameLst>
                                          <p:attrName>style.visibility</p:attrName>
                                        </p:attrNameLst>
                                      </p:cBhvr>
                                      <p:to>
                                        <p:strVal val="visible"/>
                                      </p:to>
                                    </p:set>
                                    <p:animEffect transition="in" filter="fade">
                                      <p:cBhvr>
                                        <p:cTn id="32" dur="500"/>
                                        <p:tgtEl>
                                          <p:spTgt spid="17"/>
                                        </p:tgtEl>
                                      </p:cBhvr>
                                    </p:animEffect>
                                  </p:childTnLst>
                                </p:cTn>
                              </p:par>
                              <p:par>
                                <p:cTn id="33" presetID="10" presetClass="entr" presetSubtype="0" fill="hold" nodeType="withEffect">
                                  <p:stCondLst>
                                    <p:cond delay="0"/>
                                  </p:stCondLst>
                                  <p:childTnLst>
                                    <p:set>
                                      <p:cBhvr>
                                        <p:cTn id="34" dur="1" fill="hold">
                                          <p:stCondLst>
                                            <p:cond delay="0"/>
                                          </p:stCondLst>
                                        </p:cTn>
                                        <p:tgtEl>
                                          <p:spTgt spid="20"/>
                                        </p:tgtEl>
                                        <p:attrNameLst>
                                          <p:attrName>style.visibility</p:attrName>
                                        </p:attrNameLst>
                                      </p:cBhvr>
                                      <p:to>
                                        <p:strVal val="visible"/>
                                      </p:to>
                                    </p:set>
                                    <p:animEffect transition="in" filter="fade">
                                      <p:cBhvr>
                                        <p:cTn id="35" dur="500"/>
                                        <p:tgtEl>
                                          <p:spTgt spid="20"/>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18"/>
                                        </p:tgtEl>
                                        <p:attrNameLst>
                                          <p:attrName>style.visibility</p:attrName>
                                        </p:attrNameLst>
                                      </p:cBhvr>
                                      <p:to>
                                        <p:strVal val="visible"/>
                                      </p:to>
                                    </p:set>
                                    <p:animEffect transition="in" filter="fade">
                                      <p:cBhvr>
                                        <p:cTn id="38" dur="500"/>
                                        <p:tgtEl>
                                          <p:spTgt spid="18"/>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21"/>
                                        </p:tgtEl>
                                        <p:attrNameLst>
                                          <p:attrName>style.visibility</p:attrName>
                                        </p:attrNameLst>
                                      </p:cBhvr>
                                      <p:to>
                                        <p:strVal val="visible"/>
                                      </p:to>
                                    </p:set>
                                    <p:animEffect transition="in" filter="fade">
                                      <p:cBhvr>
                                        <p:cTn id="41" dur="500"/>
                                        <p:tgtEl>
                                          <p:spTgt spid="21"/>
                                        </p:tgtEl>
                                      </p:cBhvr>
                                    </p:animEffect>
                                  </p:childTnLst>
                                </p:cTn>
                              </p:par>
                              <p:par>
                                <p:cTn id="42" presetID="10" presetClass="entr" presetSubtype="0" fill="hold" nodeType="withEffect">
                                  <p:stCondLst>
                                    <p:cond delay="0"/>
                                  </p:stCondLst>
                                  <p:childTnLst>
                                    <p:set>
                                      <p:cBhvr>
                                        <p:cTn id="43" dur="1" fill="hold">
                                          <p:stCondLst>
                                            <p:cond delay="0"/>
                                          </p:stCondLst>
                                        </p:cTn>
                                        <p:tgtEl>
                                          <p:spTgt spid="23"/>
                                        </p:tgtEl>
                                        <p:attrNameLst>
                                          <p:attrName>style.visibility</p:attrName>
                                        </p:attrNameLst>
                                      </p:cBhvr>
                                      <p:to>
                                        <p:strVal val="visible"/>
                                      </p:to>
                                    </p:set>
                                    <p:animEffect transition="in" filter="fade">
                                      <p:cBhvr>
                                        <p:cTn id="44"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15" grpId="0"/>
      <p:bldP spid="18" grpId="0"/>
      <p:bldP spid="21" grpId="0"/>
    </p:bldLst>
  </p:timing>
</p:sld>
</file>

<file path=ppt/slides/slide6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164370" y="1092960"/>
            <a:ext cx="4254691" cy="496290"/>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 7.3.2  </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无约束条件的泛函极值</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429218" y="1573390"/>
            <a:ext cx="2799164"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一． 端点固定的泛函极值</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6" name="矩形 5"/>
          <p:cNvSpPr/>
          <p:nvPr/>
        </p:nvSpPr>
        <p:spPr>
          <a:xfrm>
            <a:off x="984338" y="1957047"/>
            <a:ext cx="1800493"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设性能指标为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8" name="对象 7"/>
          <p:cNvGraphicFramePr>
            <a:graphicFrameLocks noChangeAspect="1"/>
          </p:cNvGraphicFramePr>
          <p:nvPr>
            <p:extLst/>
          </p:nvPr>
        </p:nvGraphicFramePr>
        <p:xfrm>
          <a:off x="3124406" y="2366134"/>
          <a:ext cx="347546" cy="235835"/>
        </p:xfrm>
        <a:graphic>
          <a:graphicData uri="http://schemas.openxmlformats.org/presentationml/2006/ole">
            <mc:AlternateContent xmlns:mc="http://schemas.openxmlformats.org/markup-compatibility/2006">
              <mc:Choice xmlns:v="urn:schemas-microsoft-com:vml" Requires="v">
                <p:oleObj spid="_x0000_s501762" name="Equation" r:id="rId3" imgW="266353" imgH="177569" progId="Equation.DSMT4">
                  <p:embed/>
                </p:oleObj>
              </mc:Choice>
              <mc:Fallback>
                <p:oleObj name="Equation" r:id="rId3" imgW="266353" imgH="177569" progId="Equation.DSMT4">
                  <p:embed/>
                  <p:pic>
                    <p:nvPicPr>
                      <p:cNvPr id="8" name="对象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24406" y="2366134"/>
                        <a:ext cx="347546" cy="235835"/>
                      </a:xfrm>
                      <a:prstGeom prst="rect">
                        <a:avLst/>
                      </a:prstGeom>
                      <a:noFill/>
                    </p:spPr>
                  </p:pic>
                </p:oleObj>
              </mc:Fallback>
            </mc:AlternateContent>
          </a:graphicData>
        </a:graphic>
      </p:graphicFrame>
      <p:sp>
        <p:nvSpPr>
          <p:cNvPr id="9" name="Rectangle 4"/>
          <p:cNvSpPr>
            <a:spLocks noChangeArrowheads="1"/>
          </p:cNvSpPr>
          <p:nvPr/>
        </p:nvSpPr>
        <p:spPr bwMode="auto">
          <a:xfrm>
            <a:off x="2439237" y="239689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0" name="对象 9"/>
          <p:cNvGraphicFramePr>
            <a:graphicFrameLocks noChangeAspect="1"/>
          </p:cNvGraphicFramePr>
          <p:nvPr>
            <p:extLst/>
          </p:nvPr>
        </p:nvGraphicFramePr>
        <p:xfrm>
          <a:off x="3471952" y="2275280"/>
          <a:ext cx="1596476" cy="453320"/>
        </p:xfrm>
        <a:graphic>
          <a:graphicData uri="http://schemas.openxmlformats.org/presentationml/2006/ole">
            <mc:AlternateContent xmlns:mc="http://schemas.openxmlformats.org/markup-compatibility/2006">
              <mc:Choice xmlns:v="urn:schemas-microsoft-com:vml" Requires="v">
                <p:oleObj spid="_x0000_s501763" name="Equation" r:id="rId5" imgW="1231366" imgH="355446" progId="Equation.DSMT4">
                  <p:embed/>
                </p:oleObj>
              </mc:Choice>
              <mc:Fallback>
                <p:oleObj name="Equation" r:id="rId5" imgW="1231366" imgH="355446" progId="Equation.DSMT4">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71952" y="2275280"/>
                        <a:ext cx="1596476" cy="453320"/>
                      </a:xfrm>
                      <a:prstGeom prst="rect">
                        <a:avLst/>
                      </a:prstGeom>
                      <a:noFill/>
                    </p:spPr>
                  </p:pic>
                </p:oleObj>
              </mc:Fallback>
            </mc:AlternateContent>
          </a:graphicData>
        </a:graphic>
      </p:graphicFrame>
      <p:sp>
        <p:nvSpPr>
          <p:cNvPr id="11" name="矩形 10"/>
          <p:cNvSpPr/>
          <p:nvPr/>
        </p:nvSpPr>
        <p:spPr>
          <a:xfrm>
            <a:off x="597453" y="2638016"/>
            <a:ext cx="2624436"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1</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．端点（边界条件）：</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12" name="矩形 11"/>
          <p:cNvSpPr/>
          <p:nvPr/>
        </p:nvSpPr>
        <p:spPr>
          <a:xfrm>
            <a:off x="811530" y="3011401"/>
            <a:ext cx="786384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即初始条件</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终值条件</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。所以，端点固定指的是</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和</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均为常数。</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3" name="Rectangle 6"/>
          <p:cNvSpPr>
            <a:spLocks noChangeArrowheads="1"/>
          </p:cNvSpPr>
          <p:nvPr/>
        </p:nvSpPr>
        <p:spPr bwMode="auto">
          <a:xfrm>
            <a:off x="2247089" y="394754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4" name="对象 13"/>
          <p:cNvGraphicFramePr>
            <a:graphicFrameLocks noChangeAspect="1"/>
          </p:cNvGraphicFramePr>
          <p:nvPr>
            <p:extLst/>
          </p:nvPr>
        </p:nvGraphicFramePr>
        <p:xfrm>
          <a:off x="2247089" y="3105441"/>
          <a:ext cx="414021" cy="248413"/>
        </p:xfrm>
        <a:graphic>
          <a:graphicData uri="http://schemas.openxmlformats.org/presentationml/2006/ole">
            <mc:AlternateContent xmlns:mc="http://schemas.openxmlformats.org/markup-compatibility/2006">
              <mc:Choice xmlns:v="urn:schemas-microsoft-com:vml" Requires="v">
                <p:oleObj spid="_x0000_s501764" name="Equation" r:id="rId7" imgW="381000" imgH="228600" progId="Equation.DSMT4">
                  <p:embed/>
                </p:oleObj>
              </mc:Choice>
              <mc:Fallback>
                <p:oleObj name="Equation" r:id="rId7" imgW="381000" imgH="228600" progId="Equation.DSMT4">
                  <p:embed/>
                  <p:pic>
                    <p:nvPicPr>
                      <p:cNvPr id="14" name="对象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247089" y="3105441"/>
                        <a:ext cx="414021" cy="248413"/>
                      </a:xfrm>
                      <a:prstGeom prst="rect">
                        <a:avLst/>
                      </a:prstGeom>
                      <a:noFill/>
                    </p:spPr>
                  </p:pic>
                </p:oleObj>
              </mc:Fallback>
            </mc:AlternateContent>
          </a:graphicData>
        </a:graphic>
      </p:graphicFrame>
      <p:sp>
        <p:nvSpPr>
          <p:cNvPr id="15" name="Rectangle 8"/>
          <p:cNvSpPr>
            <a:spLocks noChangeArrowheads="1"/>
          </p:cNvSpPr>
          <p:nvPr/>
        </p:nvSpPr>
        <p:spPr bwMode="auto">
          <a:xfrm>
            <a:off x="3442933" y="394040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6" name="对象 15"/>
          <p:cNvGraphicFramePr>
            <a:graphicFrameLocks noChangeAspect="1"/>
          </p:cNvGraphicFramePr>
          <p:nvPr>
            <p:extLst/>
          </p:nvPr>
        </p:nvGraphicFramePr>
        <p:xfrm>
          <a:off x="3547854" y="3110682"/>
          <a:ext cx="481308" cy="279830"/>
        </p:xfrm>
        <a:graphic>
          <a:graphicData uri="http://schemas.openxmlformats.org/presentationml/2006/ole">
            <mc:AlternateContent xmlns:mc="http://schemas.openxmlformats.org/markup-compatibility/2006">
              <mc:Choice xmlns:v="urn:schemas-microsoft-com:vml" Requires="v">
                <p:oleObj spid="_x0000_s501765" name="Equation" r:id="rId9" imgW="406224" imgH="241195" progId="Equation.DSMT4">
                  <p:embed/>
                </p:oleObj>
              </mc:Choice>
              <mc:Fallback>
                <p:oleObj name="Equation" r:id="rId9" imgW="406224" imgH="241195" progId="Equation.DSMT4">
                  <p:embed/>
                  <p:pic>
                    <p:nvPicPr>
                      <p:cNvPr id="16" name="对象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547854" y="3110682"/>
                        <a:ext cx="481308" cy="279830"/>
                      </a:xfrm>
                      <a:prstGeom prst="rect">
                        <a:avLst/>
                      </a:prstGeom>
                      <a:noFill/>
                    </p:spPr>
                  </p:pic>
                </p:oleObj>
              </mc:Fallback>
            </mc:AlternateContent>
          </a:graphicData>
        </a:graphic>
      </p:graphicFrame>
      <p:sp>
        <p:nvSpPr>
          <p:cNvPr id="17" name="Rectangle 10"/>
          <p:cNvSpPr>
            <a:spLocks noChangeArrowheads="1"/>
          </p:cNvSpPr>
          <p:nvPr/>
        </p:nvSpPr>
        <p:spPr bwMode="auto">
          <a:xfrm>
            <a:off x="4419761" y="399832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8" name="对象 17"/>
          <p:cNvGraphicFramePr>
            <a:graphicFrameLocks noChangeAspect="1"/>
          </p:cNvGraphicFramePr>
          <p:nvPr>
            <p:extLst/>
          </p:nvPr>
        </p:nvGraphicFramePr>
        <p:xfrm>
          <a:off x="6595681" y="3105441"/>
          <a:ext cx="748964" cy="236515"/>
        </p:xfrm>
        <a:graphic>
          <a:graphicData uri="http://schemas.openxmlformats.org/presentationml/2006/ole">
            <mc:AlternateContent xmlns:mc="http://schemas.openxmlformats.org/markup-compatibility/2006">
              <mc:Choice xmlns:v="urn:schemas-microsoft-com:vml" Requires="v">
                <p:oleObj spid="_x0000_s501766" name="Equation" r:id="rId11" imgW="723586" imgH="228501" progId="Equation.DSMT4">
                  <p:embed/>
                </p:oleObj>
              </mc:Choice>
              <mc:Fallback>
                <p:oleObj name="Equation" r:id="rId11" imgW="723586" imgH="228501" progId="Equation.DSMT4">
                  <p:embed/>
                  <p:pic>
                    <p:nvPicPr>
                      <p:cNvPr id="18" name="对象 1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595681" y="3105441"/>
                        <a:ext cx="748964" cy="236515"/>
                      </a:xfrm>
                      <a:prstGeom prst="rect">
                        <a:avLst/>
                      </a:prstGeom>
                      <a:noFill/>
                    </p:spPr>
                  </p:pic>
                </p:oleObj>
              </mc:Fallback>
            </mc:AlternateContent>
          </a:graphicData>
        </a:graphic>
      </p:graphicFrame>
      <p:sp>
        <p:nvSpPr>
          <p:cNvPr id="19" name="Rectangle 12"/>
          <p:cNvSpPr>
            <a:spLocks noChangeArrowheads="1"/>
          </p:cNvSpPr>
          <p:nvPr/>
        </p:nvSpPr>
        <p:spPr bwMode="auto">
          <a:xfrm>
            <a:off x="5938581" y="381616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0" name="对象 19"/>
          <p:cNvGraphicFramePr>
            <a:graphicFrameLocks noChangeAspect="1"/>
          </p:cNvGraphicFramePr>
          <p:nvPr>
            <p:extLst/>
          </p:nvPr>
        </p:nvGraphicFramePr>
        <p:xfrm>
          <a:off x="7558721" y="3094737"/>
          <a:ext cx="841232" cy="262885"/>
        </p:xfrm>
        <a:graphic>
          <a:graphicData uri="http://schemas.openxmlformats.org/presentationml/2006/ole">
            <mc:AlternateContent xmlns:mc="http://schemas.openxmlformats.org/markup-compatibility/2006">
              <mc:Choice xmlns:v="urn:schemas-microsoft-com:vml" Requires="v">
                <p:oleObj spid="_x0000_s501767" name="Equation" r:id="rId13" imgW="761669" imgH="241195" progId="Equation.DSMT4">
                  <p:embed/>
                </p:oleObj>
              </mc:Choice>
              <mc:Fallback>
                <p:oleObj name="Equation" r:id="rId13" imgW="761669" imgH="241195" progId="Equation.DSMT4">
                  <p:embed/>
                  <p:pic>
                    <p:nvPicPr>
                      <p:cNvPr id="20" name="对象 1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558721" y="3094737"/>
                        <a:ext cx="841232" cy="262885"/>
                      </a:xfrm>
                      <a:prstGeom prst="rect">
                        <a:avLst/>
                      </a:prstGeom>
                      <a:noFill/>
                    </p:spPr>
                  </p:pic>
                </p:oleObj>
              </mc:Fallback>
            </mc:AlternateContent>
          </a:graphicData>
        </a:graphic>
      </p:graphicFrame>
      <p:sp>
        <p:nvSpPr>
          <p:cNvPr id="21" name="矩形 20"/>
          <p:cNvSpPr/>
          <p:nvPr/>
        </p:nvSpPr>
        <p:spPr>
          <a:xfrm>
            <a:off x="572166" y="3735865"/>
            <a:ext cx="2856872"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2</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．起始时刻和终端时刻：</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2" name="矩形 21"/>
          <p:cNvSpPr/>
          <p:nvPr/>
        </p:nvSpPr>
        <p:spPr>
          <a:xfrm>
            <a:off x="1003451" y="4134514"/>
            <a:ext cx="4800600"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即</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和</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。本处假定</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和</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均固定。</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4" name="对象 23"/>
          <p:cNvGraphicFramePr>
            <a:graphicFrameLocks noChangeAspect="1"/>
          </p:cNvGraphicFramePr>
          <p:nvPr>
            <p:extLst/>
          </p:nvPr>
        </p:nvGraphicFramePr>
        <p:xfrm>
          <a:off x="1355884" y="4164580"/>
          <a:ext cx="198596" cy="317754"/>
        </p:xfrm>
        <a:graphic>
          <a:graphicData uri="http://schemas.openxmlformats.org/presentationml/2006/ole">
            <mc:AlternateContent xmlns:mc="http://schemas.openxmlformats.org/markup-compatibility/2006">
              <mc:Choice xmlns:v="urn:schemas-microsoft-com:vml" Requires="v">
                <p:oleObj spid="_x0000_s501768" name="Equation" r:id="rId15" imgW="139700" imgH="228600" progId="Equation.DSMT4">
                  <p:embed/>
                </p:oleObj>
              </mc:Choice>
              <mc:Fallback>
                <p:oleObj name="Equation" r:id="rId15" imgW="139700" imgH="228600" progId="Equation.DSMT4">
                  <p:embed/>
                  <p:pic>
                    <p:nvPicPr>
                      <p:cNvPr id="24" name="对象 2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355884" y="4164580"/>
                        <a:ext cx="198596" cy="317754"/>
                      </a:xfrm>
                      <a:prstGeom prst="rect">
                        <a:avLst/>
                      </a:prstGeom>
                      <a:noFill/>
                    </p:spPr>
                  </p:pic>
                </p:oleObj>
              </mc:Fallback>
            </mc:AlternateContent>
          </a:graphicData>
        </a:graphic>
      </p:graphicFrame>
      <p:graphicFrame>
        <p:nvGraphicFramePr>
          <p:cNvPr id="26" name="对象 25"/>
          <p:cNvGraphicFramePr>
            <a:graphicFrameLocks noChangeAspect="1"/>
          </p:cNvGraphicFramePr>
          <p:nvPr>
            <p:extLst/>
          </p:nvPr>
        </p:nvGraphicFramePr>
        <p:xfrm>
          <a:off x="1804467" y="4160624"/>
          <a:ext cx="204889" cy="320139"/>
        </p:xfrm>
        <a:graphic>
          <a:graphicData uri="http://schemas.openxmlformats.org/presentationml/2006/ole">
            <mc:AlternateContent xmlns:mc="http://schemas.openxmlformats.org/markup-compatibility/2006">
              <mc:Choice xmlns:v="urn:schemas-microsoft-com:vml" Requires="v">
                <p:oleObj spid="_x0000_s501769" name="Equation" r:id="rId17" imgW="152334" imgH="241195" progId="Equation.DSMT4">
                  <p:embed/>
                </p:oleObj>
              </mc:Choice>
              <mc:Fallback>
                <p:oleObj name="Equation" r:id="rId17" imgW="152334" imgH="241195" progId="Equation.DSMT4">
                  <p:embed/>
                  <p:pic>
                    <p:nvPicPr>
                      <p:cNvPr id="26" name="对象 2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804467" y="4160624"/>
                        <a:ext cx="204889" cy="320139"/>
                      </a:xfrm>
                      <a:prstGeom prst="rect">
                        <a:avLst/>
                      </a:prstGeom>
                      <a:noFill/>
                    </p:spPr>
                  </p:pic>
                </p:oleObj>
              </mc:Fallback>
            </mc:AlternateContent>
          </a:graphicData>
        </a:graphic>
      </p:graphicFrame>
      <p:graphicFrame>
        <p:nvGraphicFramePr>
          <p:cNvPr id="27" name="对象 26"/>
          <p:cNvGraphicFramePr>
            <a:graphicFrameLocks noChangeAspect="1"/>
          </p:cNvGraphicFramePr>
          <p:nvPr>
            <p:extLst/>
          </p:nvPr>
        </p:nvGraphicFramePr>
        <p:xfrm>
          <a:off x="3153933" y="4146001"/>
          <a:ext cx="198596" cy="317754"/>
        </p:xfrm>
        <a:graphic>
          <a:graphicData uri="http://schemas.openxmlformats.org/presentationml/2006/ole">
            <mc:AlternateContent xmlns:mc="http://schemas.openxmlformats.org/markup-compatibility/2006">
              <mc:Choice xmlns:v="urn:schemas-microsoft-com:vml" Requires="v">
                <p:oleObj spid="_x0000_s501770" name="Equation" r:id="rId19" imgW="139700" imgH="228600" progId="Equation.DSMT4">
                  <p:embed/>
                </p:oleObj>
              </mc:Choice>
              <mc:Fallback>
                <p:oleObj name="Equation" r:id="rId19" imgW="139700" imgH="228600" progId="Equation.DSMT4">
                  <p:embed/>
                  <p:pic>
                    <p:nvPicPr>
                      <p:cNvPr id="27" name="对象 2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153933" y="4146001"/>
                        <a:ext cx="198596" cy="317754"/>
                      </a:xfrm>
                      <a:prstGeom prst="rect">
                        <a:avLst/>
                      </a:prstGeom>
                      <a:noFill/>
                    </p:spPr>
                  </p:pic>
                </p:oleObj>
              </mc:Fallback>
            </mc:AlternateContent>
          </a:graphicData>
        </a:graphic>
      </p:graphicFrame>
      <p:graphicFrame>
        <p:nvGraphicFramePr>
          <p:cNvPr id="28" name="对象 27"/>
          <p:cNvGraphicFramePr>
            <a:graphicFrameLocks noChangeAspect="1"/>
          </p:cNvGraphicFramePr>
          <p:nvPr>
            <p:extLst/>
          </p:nvPr>
        </p:nvGraphicFramePr>
        <p:xfrm>
          <a:off x="3576821" y="4148129"/>
          <a:ext cx="204889" cy="320139"/>
        </p:xfrm>
        <a:graphic>
          <a:graphicData uri="http://schemas.openxmlformats.org/presentationml/2006/ole">
            <mc:AlternateContent xmlns:mc="http://schemas.openxmlformats.org/markup-compatibility/2006">
              <mc:Choice xmlns:v="urn:schemas-microsoft-com:vml" Requires="v">
                <p:oleObj spid="_x0000_s501771" name="Equation" r:id="rId20" imgW="152334" imgH="241195" progId="Equation.DSMT4">
                  <p:embed/>
                </p:oleObj>
              </mc:Choice>
              <mc:Fallback>
                <p:oleObj name="Equation" r:id="rId20" imgW="152334" imgH="241195" progId="Equation.DSMT4">
                  <p:embed/>
                  <p:pic>
                    <p:nvPicPr>
                      <p:cNvPr id="28" name="对象 2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576821" y="4148129"/>
                        <a:ext cx="204889" cy="320139"/>
                      </a:xfrm>
                      <a:prstGeom prst="rect">
                        <a:avLst/>
                      </a:prstGeom>
                      <a:noFill/>
                    </p:spPr>
                  </p:pic>
                </p:oleObj>
              </mc:Fallback>
            </mc:AlternateContent>
          </a:graphicData>
        </a:graphic>
      </p:graphicFrame>
      <p:sp>
        <p:nvSpPr>
          <p:cNvPr id="29" name="矩形 28"/>
          <p:cNvSpPr/>
          <p:nvPr/>
        </p:nvSpPr>
        <p:spPr>
          <a:xfrm>
            <a:off x="573568" y="4497613"/>
            <a:ext cx="1229824"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3</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．问题：</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30" name="矩形 29"/>
          <p:cNvSpPr/>
          <p:nvPr/>
        </p:nvSpPr>
        <p:spPr>
          <a:xfrm>
            <a:off x="966193" y="4913111"/>
            <a:ext cx="8074937"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Times New Roman" panose="02020603050405020304" pitchFamily="18" charset="0"/>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端点和自变量区间</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均固定的情况下，确定最优函数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srgbClr val="0000FF"/>
                </a:solidFill>
                <a:effectLst/>
                <a:uLnTx/>
                <a:uFillTx/>
                <a:latin typeface="Times New Roman" panose="02020603050405020304" pitchFamily="18" charset="0"/>
                <a:ea typeface="等线" panose="02010600030101010101" pitchFamily="2" charset="-122"/>
                <a:cs typeface="Times New Roman" panose="02020603050405020304" pitchFamily="18" charset="0"/>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使</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32" name="对象 31"/>
          <p:cNvGraphicFramePr>
            <a:graphicFrameLocks noChangeAspect="1"/>
          </p:cNvGraphicFramePr>
          <p:nvPr>
            <p:extLst/>
          </p:nvPr>
        </p:nvGraphicFramePr>
        <p:xfrm>
          <a:off x="1285027" y="4970719"/>
          <a:ext cx="369388" cy="267488"/>
        </p:xfrm>
        <a:graphic>
          <a:graphicData uri="http://schemas.openxmlformats.org/presentationml/2006/ole">
            <mc:AlternateContent xmlns:mc="http://schemas.openxmlformats.org/markup-compatibility/2006">
              <mc:Choice xmlns:v="urn:schemas-microsoft-com:vml" Requires="v">
                <p:oleObj spid="_x0000_s501772" name="Equation" r:id="rId21" imgW="279279" imgH="203112" progId="Equation.DSMT4">
                  <p:embed/>
                </p:oleObj>
              </mc:Choice>
              <mc:Fallback>
                <p:oleObj name="Equation" r:id="rId21" imgW="279279" imgH="203112" progId="Equation.DSMT4">
                  <p:embed/>
                  <p:pic>
                    <p:nvPicPr>
                      <p:cNvPr id="32" name="对象 31"/>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1285027" y="4970719"/>
                        <a:ext cx="369388" cy="267488"/>
                      </a:xfrm>
                      <a:prstGeom prst="rect">
                        <a:avLst/>
                      </a:prstGeom>
                      <a:noFill/>
                    </p:spPr>
                  </p:pic>
                </p:oleObj>
              </mc:Fallback>
            </mc:AlternateContent>
          </a:graphicData>
        </a:graphic>
      </p:graphicFrame>
      <p:graphicFrame>
        <p:nvGraphicFramePr>
          <p:cNvPr id="34" name="对象 33"/>
          <p:cNvGraphicFramePr>
            <a:graphicFrameLocks noChangeAspect="1"/>
          </p:cNvGraphicFramePr>
          <p:nvPr>
            <p:extLst/>
          </p:nvPr>
        </p:nvGraphicFramePr>
        <p:xfrm>
          <a:off x="3492725" y="4947322"/>
          <a:ext cx="534108" cy="322691"/>
        </p:xfrm>
        <a:graphic>
          <a:graphicData uri="http://schemas.openxmlformats.org/presentationml/2006/ole">
            <mc:AlternateContent xmlns:mc="http://schemas.openxmlformats.org/markup-compatibility/2006">
              <mc:Choice xmlns:v="urn:schemas-microsoft-com:vml" Requires="v">
                <p:oleObj spid="_x0000_s501773" name="Equation" r:id="rId23" imgW="457200" imgH="279400" progId="Equation.DSMT4">
                  <p:embed/>
                </p:oleObj>
              </mc:Choice>
              <mc:Fallback>
                <p:oleObj name="Equation" r:id="rId23" imgW="457200" imgH="279400" progId="Equation.DSMT4">
                  <p:embed/>
                  <p:pic>
                    <p:nvPicPr>
                      <p:cNvPr id="34" name="对象 33"/>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3492725" y="4947322"/>
                        <a:ext cx="534108" cy="322691"/>
                      </a:xfrm>
                      <a:prstGeom prst="rect">
                        <a:avLst/>
                      </a:prstGeom>
                      <a:noFill/>
                    </p:spPr>
                  </p:pic>
                </p:oleObj>
              </mc:Fallback>
            </mc:AlternateContent>
          </a:graphicData>
        </a:graphic>
      </p:graphicFrame>
      <p:sp>
        <p:nvSpPr>
          <p:cNvPr id="35" name="Rectangle 33"/>
          <p:cNvSpPr>
            <a:spLocks noChangeArrowheads="1"/>
          </p:cNvSpPr>
          <p:nvPr/>
        </p:nvSpPr>
        <p:spPr bwMode="auto">
          <a:xfrm>
            <a:off x="3791797" y="523967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36" name="对象 35"/>
          <p:cNvGraphicFramePr>
            <a:graphicFrameLocks noChangeAspect="1"/>
          </p:cNvGraphicFramePr>
          <p:nvPr>
            <p:extLst/>
          </p:nvPr>
        </p:nvGraphicFramePr>
        <p:xfrm>
          <a:off x="7162298" y="4949543"/>
          <a:ext cx="403014" cy="268676"/>
        </p:xfrm>
        <a:graphic>
          <a:graphicData uri="http://schemas.openxmlformats.org/presentationml/2006/ole">
            <mc:AlternateContent xmlns:mc="http://schemas.openxmlformats.org/markup-compatibility/2006">
              <mc:Choice xmlns:v="urn:schemas-microsoft-com:vml" Requires="v">
                <p:oleObj spid="_x0000_s501774" name="Equation" r:id="rId25" imgW="342751" imgH="228501" progId="Equation.DSMT4">
                  <p:embed/>
                </p:oleObj>
              </mc:Choice>
              <mc:Fallback>
                <p:oleObj name="Equation" r:id="rId25" imgW="342751" imgH="228501" progId="Equation.DSMT4">
                  <p:embed/>
                  <p:pic>
                    <p:nvPicPr>
                      <p:cNvPr id="36" name="对象 35"/>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7162298" y="4949543"/>
                        <a:ext cx="403014" cy="268676"/>
                      </a:xfrm>
                      <a:prstGeom prst="rect">
                        <a:avLst/>
                      </a:prstGeom>
                      <a:noFill/>
                    </p:spPr>
                  </p:pic>
                </p:oleObj>
              </mc:Fallback>
            </mc:AlternateContent>
          </a:graphicData>
        </a:graphic>
      </p:graphicFrame>
      <p:sp>
        <p:nvSpPr>
          <p:cNvPr id="37" name="Rectangle 35"/>
          <p:cNvSpPr>
            <a:spLocks noChangeArrowheads="1"/>
          </p:cNvSpPr>
          <p:nvPr/>
        </p:nvSpPr>
        <p:spPr bwMode="auto">
          <a:xfrm>
            <a:off x="4907572" y="540352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38" name="对象 37"/>
          <p:cNvGraphicFramePr>
            <a:graphicFrameLocks noChangeAspect="1"/>
          </p:cNvGraphicFramePr>
          <p:nvPr>
            <p:extLst/>
          </p:nvPr>
        </p:nvGraphicFramePr>
        <p:xfrm>
          <a:off x="8014933" y="4980609"/>
          <a:ext cx="797279" cy="240449"/>
        </p:xfrm>
        <a:graphic>
          <a:graphicData uri="http://schemas.openxmlformats.org/presentationml/2006/ole">
            <mc:AlternateContent xmlns:mc="http://schemas.openxmlformats.org/markup-compatibility/2006">
              <mc:Choice xmlns:v="urn:schemas-microsoft-com:vml" Requires="v">
                <p:oleObj spid="_x0000_s501775" name="Equation" r:id="rId27" imgW="596641" imgH="177723" progId="Equation.DSMT4">
                  <p:embed/>
                </p:oleObj>
              </mc:Choice>
              <mc:Fallback>
                <p:oleObj name="Equation" r:id="rId27" imgW="596641" imgH="177723" progId="Equation.DSMT4">
                  <p:embed/>
                  <p:pic>
                    <p:nvPicPr>
                      <p:cNvPr id="38" name="对象 37"/>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8014933" y="4980609"/>
                        <a:ext cx="797279" cy="240449"/>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第七章 最优控制</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46496E7-CF56-4983-9E5F-CA0C99FB39A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607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9143642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10" presetClass="entr" presetSubtype="0" fill="hold" nodeType="with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fade">
                                      <p:cBhvr>
                                        <p:cTn id="18" dur="500"/>
                                        <p:tgtEl>
                                          <p:spTgt spid="8"/>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fade">
                                      <p:cBhvr>
                                        <p:cTn id="23" dur="500"/>
                                        <p:tgtEl>
                                          <p:spTgt spid="12"/>
                                        </p:tgtEl>
                                      </p:cBhvr>
                                    </p:animEffect>
                                  </p:childTnLst>
                                </p:cTn>
                              </p:par>
                              <p:par>
                                <p:cTn id="24" presetID="10" presetClass="entr" presetSubtype="0" fill="hold" nodeType="withEffect">
                                  <p:stCondLst>
                                    <p:cond delay="0"/>
                                  </p:stCondLst>
                                  <p:childTnLst>
                                    <p:set>
                                      <p:cBhvr>
                                        <p:cTn id="25" dur="1" fill="hold">
                                          <p:stCondLst>
                                            <p:cond delay="0"/>
                                          </p:stCondLst>
                                        </p:cTn>
                                        <p:tgtEl>
                                          <p:spTgt spid="14"/>
                                        </p:tgtEl>
                                        <p:attrNameLst>
                                          <p:attrName>style.visibility</p:attrName>
                                        </p:attrNameLst>
                                      </p:cBhvr>
                                      <p:to>
                                        <p:strVal val="visible"/>
                                      </p:to>
                                    </p:set>
                                    <p:animEffect transition="in" filter="fade">
                                      <p:cBhvr>
                                        <p:cTn id="26" dur="500"/>
                                        <p:tgtEl>
                                          <p:spTgt spid="14"/>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11"/>
                                        </p:tgtEl>
                                        <p:attrNameLst>
                                          <p:attrName>style.visibility</p:attrName>
                                        </p:attrNameLst>
                                      </p:cBhvr>
                                      <p:to>
                                        <p:strVal val="visible"/>
                                      </p:to>
                                    </p:set>
                                    <p:animEffect transition="in" filter="fade">
                                      <p:cBhvr>
                                        <p:cTn id="29" dur="500"/>
                                        <p:tgtEl>
                                          <p:spTgt spid="11"/>
                                        </p:tgtEl>
                                      </p:cBhvr>
                                    </p:animEffect>
                                  </p:childTnLst>
                                </p:cTn>
                              </p:par>
                              <p:par>
                                <p:cTn id="30" presetID="10" presetClass="entr" presetSubtype="0" fill="hold" nodeType="with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fade">
                                      <p:cBhvr>
                                        <p:cTn id="32" dur="500"/>
                                        <p:tgtEl>
                                          <p:spTgt spid="16"/>
                                        </p:tgtEl>
                                      </p:cBhvr>
                                    </p:animEffect>
                                  </p:childTnLst>
                                </p:cTn>
                              </p:par>
                              <p:par>
                                <p:cTn id="33" presetID="10" presetClass="entr" presetSubtype="0" fill="hold" nodeType="withEffect">
                                  <p:stCondLst>
                                    <p:cond delay="0"/>
                                  </p:stCondLst>
                                  <p:childTnLst>
                                    <p:set>
                                      <p:cBhvr>
                                        <p:cTn id="34" dur="1" fill="hold">
                                          <p:stCondLst>
                                            <p:cond delay="0"/>
                                          </p:stCondLst>
                                        </p:cTn>
                                        <p:tgtEl>
                                          <p:spTgt spid="18"/>
                                        </p:tgtEl>
                                        <p:attrNameLst>
                                          <p:attrName>style.visibility</p:attrName>
                                        </p:attrNameLst>
                                      </p:cBhvr>
                                      <p:to>
                                        <p:strVal val="visible"/>
                                      </p:to>
                                    </p:set>
                                    <p:animEffect transition="in" filter="fade">
                                      <p:cBhvr>
                                        <p:cTn id="35" dur="500"/>
                                        <p:tgtEl>
                                          <p:spTgt spid="18"/>
                                        </p:tgtEl>
                                      </p:cBhvr>
                                    </p:animEffect>
                                  </p:childTnLst>
                                </p:cTn>
                              </p:par>
                              <p:par>
                                <p:cTn id="36" presetID="10" presetClass="entr" presetSubtype="0" fill="hold" nodeType="withEffect">
                                  <p:stCondLst>
                                    <p:cond delay="0"/>
                                  </p:stCondLst>
                                  <p:childTnLst>
                                    <p:set>
                                      <p:cBhvr>
                                        <p:cTn id="37" dur="1" fill="hold">
                                          <p:stCondLst>
                                            <p:cond delay="0"/>
                                          </p:stCondLst>
                                        </p:cTn>
                                        <p:tgtEl>
                                          <p:spTgt spid="20"/>
                                        </p:tgtEl>
                                        <p:attrNameLst>
                                          <p:attrName>style.visibility</p:attrName>
                                        </p:attrNameLst>
                                      </p:cBhvr>
                                      <p:to>
                                        <p:strVal val="visible"/>
                                      </p:to>
                                    </p:set>
                                    <p:animEffect transition="in" filter="fade">
                                      <p:cBhvr>
                                        <p:cTn id="38" dur="500"/>
                                        <p:tgtEl>
                                          <p:spTgt spid="20"/>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21"/>
                                        </p:tgtEl>
                                        <p:attrNameLst>
                                          <p:attrName>style.visibility</p:attrName>
                                        </p:attrNameLst>
                                      </p:cBhvr>
                                      <p:to>
                                        <p:strVal val="visible"/>
                                      </p:to>
                                    </p:set>
                                    <p:animEffect transition="in" filter="fade">
                                      <p:cBhvr>
                                        <p:cTn id="43" dur="500"/>
                                        <p:tgtEl>
                                          <p:spTgt spid="21"/>
                                        </p:tgtEl>
                                      </p:cBhvr>
                                    </p:animEffect>
                                  </p:childTnLst>
                                </p:cTn>
                              </p:par>
                              <p:par>
                                <p:cTn id="44" presetID="10" presetClass="entr" presetSubtype="0" fill="hold" nodeType="withEffect">
                                  <p:stCondLst>
                                    <p:cond delay="0"/>
                                  </p:stCondLst>
                                  <p:childTnLst>
                                    <p:set>
                                      <p:cBhvr>
                                        <p:cTn id="45" dur="1" fill="hold">
                                          <p:stCondLst>
                                            <p:cond delay="0"/>
                                          </p:stCondLst>
                                        </p:cTn>
                                        <p:tgtEl>
                                          <p:spTgt spid="24"/>
                                        </p:tgtEl>
                                        <p:attrNameLst>
                                          <p:attrName>style.visibility</p:attrName>
                                        </p:attrNameLst>
                                      </p:cBhvr>
                                      <p:to>
                                        <p:strVal val="visible"/>
                                      </p:to>
                                    </p:set>
                                    <p:animEffect transition="in" filter="fade">
                                      <p:cBhvr>
                                        <p:cTn id="46" dur="500"/>
                                        <p:tgtEl>
                                          <p:spTgt spid="24"/>
                                        </p:tgtEl>
                                      </p:cBhvr>
                                    </p:animEffect>
                                  </p:childTnLst>
                                </p:cTn>
                              </p:par>
                              <p:par>
                                <p:cTn id="47" presetID="10" presetClass="entr" presetSubtype="0" fill="hold" nodeType="withEffect">
                                  <p:stCondLst>
                                    <p:cond delay="0"/>
                                  </p:stCondLst>
                                  <p:childTnLst>
                                    <p:set>
                                      <p:cBhvr>
                                        <p:cTn id="48" dur="1" fill="hold">
                                          <p:stCondLst>
                                            <p:cond delay="0"/>
                                          </p:stCondLst>
                                        </p:cTn>
                                        <p:tgtEl>
                                          <p:spTgt spid="26"/>
                                        </p:tgtEl>
                                        <p:attrNameLst>
                                          <p:attrName>style.visibility</p:attrName>
                                        </p:attrNameLst>
                                      </p:cBhvr>
                                      <p:to>
                                        <p:strVal val="visible"/>
                                      </p:to>
                                    </p:set>
                                    <p:animEffect transition="in" filter="fade">
                                      <p:cBhvr>
                                        <p:cTn id="49" dur="500"/>
                                        <p:tgtEl>
                                          <p:spTgt spid="26"/>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22"/>
                                        </p:tgtEl>
                                        <p:attrNameLst>
                                          <p:attrName>style.visibility</p:attrName>
                                        </p:attrNameLst>
                                      </p:cBhvr>
                                      <p:to>
                                        <p:strVal val="visible"/>
                                      </p:to>
                                    </p:set>
                                    <p:animEffect transition="in" filter="fade">
                                      <p:cBhvr>
                                        <p:cTn id="52" dur="500"/>
                                        <p:tgtEl>
                                          <p:spTgt spid="22"/>
                                        </p:tgtEl>
                                      </p:cBhvr>
                                    </p:animEffect>
                                  </p:childTnLst>
                                </p:cTn>
                              </p:par>
                              <p:par>
                                <p:cTn id="53" presetID="10" presetClass="entr" presetSubtype="0" fill="hold" nodeType="withEffect">
                                  <p:stCondLst>
                                    <p:cond delay="0"/>
                                  </p:stCondLst>
                                  <p:childTnLst>
                                    <p:set>
                                      <p:cBhvr>
                                        <p:cTn id="54" dur="1" fill="hold">
                                          <p:stCondLst>
                                            <p:cond delay="0"/>
                                          </p:stCondLst>
                                        </p:cTn>
                                        <p:tgtEl>
                                          <p:spTgt spid="27"/>
                                        </p:tgtEl>
                                        <p:attrNameLst>
                                          <p:attrName>style.visibility</p:attrName>
                                        </p:attrNameLst>
                                      </p:cBhvr>
                                      <p:to>
                                        <p:strVal val="visible"/>
                                      </p:to>
                                    </p:set>
                                    <p:animEffect transition="in" filter="fade">
                                      <p:cBhvr>
                                        <p:cTn id="55" dur="500"/>
                                        <p:tgtEl>
                                          <p:spTgt spid="27"/>
                                        </p:tgtEl>
                                      </p:cBhvr>
                                    </p:animEffect>
                                  </p:childTnLst>
                                </p:cTn>
                              </p:par>
                              <p:par>
                                <p:cTn id="56" presetID="10" presetClass="entr" presetSubtype="0" fill="hold" nodeType="withEffect">
                                  <p:stCondLst>
                                    <p:cond delay="0"/>
                                  </p:stCondLst>
                                  <p:childTnLst>
                                    <p:set>
                                      <p:cBhvr>
                                        <p:cTn id="57" dur="1" fill="hold">
                                          <p:stCondLst>
                                            <p:cond delay="0"/>
                                          </p:stCondLst>
                                        </p:cTn>
                                        <p:tgtEl>
                                          <p:spTgt spid="28"/>
                                        </p:tgtEl>
                                        <p:attrNameLst>
                                          <p:attrName>style.visibility</p:attrName>
                                        </p:attrNameLst>
                                      </p:cBhvr>
                                      <p:to>
                                        <p:strVal val="visible"/>
                                      </p:to>
                                    </p:set>
                                    <p:animEffect transition="in" filter="fade">
                                      <p:cBhvr>
                                        <p:cTn id="58" dur="500"/>
                                        <p:tgtEl>
                                          <p:spTgt spid="28"/>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grpId="0" nodeType="clickEffect">
                                  <p:stCondLst>
                                    <p:cond delay="0"/>
                                  </p:stCondLst>
                                  <p:childTnLst>
                                    <p:set>
                                      <p:cBhvr>
                                        <p:cTn id="62" dur="1" fill="hold">
                                          <p:stCondLst>
                                            <p:cond delay="0"/>
                                          </p:stCondLst>
                                        </p:cTn>
                                        <p:tgtEl>
                                          <p:spTgt spid="29"/>
                                        </p:tgtEl>
                                        <p:attrNameLst>
                                          <p:attrName>style.visibility</p:attrName>
                                        </p:attrNameLst>
                                      </p:cBhvr>
                                      <p:to>
                                        <p:strVal val="visible"/>
                                      </p:to>
                                    </p:set>
                                    <p:animEffect transition="in" filter="fade">
                                      <p:cBhvr>
                                        <p:cTn id="63" dur="500"/>
                                        <p:tgtEl>
                                          <p:spTgt spid="29"/>
                                        </p:tgtEl>
                                      </p:cBhvr>
                                    </p:animEffect>
                                  </p:childTnLst>
                                </p:cTn>
                              </p:par>
                              <p:par>
                                <p:cTn id="64" presetID="10" presetClass="entr" presetSubtype="0" fill="hold" nodeType="withEffect">
                                  <p:stCondLst>
                                    <p:cond delay="0"/>
                                  </p:stCondLst>
                                  <p:childTnLst>
                                    <p:set>
                                      <p:cBhvr>
                                        <p:cTn id="65" dur="1" fill="hold">
                                          <p:stCondLst>
                                            <p:cond delay="0"/>
                                          </p:stCondLst>
                                        </p:cTn>
                                        <p:tgtEl>
                                          <p:spTgt spid="32"/>
                                        </p:tgtEl>
                                        <p:attrNameLst>
                                          <p:attrName>style.visibility</p:attrName>
                                        </p:attrNameLst>
                                      </p:cBhvr>
                                      <p:to>
                                        <p:strVal val="visible"/>
                                      </p:to>
                                    </p:set>
                                    <p:animEffect transition="in" filter="fade">
                                      <p:cBhvr>
                                        <p:cTn id="66" dur="500"/>
                                        <p:tgtEl>
                                          <p:spTgt spid="32"/>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30"/>
                                        </p:tgtEl>
                                        <p:attrNameLst>
                                          <p:attrName>style.visibility</p:attrName>
                                        </p:attrNameLst>
                                      </p:cBhvr>
                                      <p:to>
                                        <p:strVal val="visible"/>
                                      </p:to>
                                    </p:set>
                                    <p:animEffect transition="in" filter="fade">
                                      <p:cBhvr>
                                        <p:cTn id="69" dur="500"/>
                                        <p:tgtEl>
                                          <p:spTgt spid="30"/>
                                        </p:tgtEl>
                                      </p:cBhvr>
                                    </p:animEffect>
                                  </p:childTnLst>
                                </p:cTn>
                              </p:par>
                              <p:par>
                                <p:cTn id="70" presetID="10" presetClass="entr" presetSubtype="0" fill="hold" nodeType="withEffect">
                                  <p:stCondLst>
                                    <p:cond delay="0"/>
                                  </p:stCondLst>
                                  <p:childTnLst>
                                    <p:set>
                                      <p:cBhvr>
                                        <p:cTn id="71" dur="1" fill="hold">
                                          <p:stCondLst>
                                            <p:cond delay="0"/>
                                          </p:stCondLst>
                                        </p:cTn>
                                        <p:tgtEl>
                                          <p:spTgt spid="34"/>
                                        </p:tgtEl>
                                        <p:attrNameLst>
                                          <p:attrName>style.visibility</p:attrName>
                                        </p:attrNameLst>
                                      </p:cBhvr>
                                      <p:to>
                                        <p:strVal val="visible"/>
                                      </p:to>
                                    </p:set>
                                    <p:animEffect transition="in" filter="fade">
                                      <p:cBhvr>
                                        <p:cTn id="72" dur="500"/>
                                        <p:tgtEl>
                                          <p:spTgt spid="34"/>
                                        </p:tgtEl>
                                      </p:cBhvr>
                                    </p:animEffect>
                                  </p:childTnLst>
                                </p:cTn>
                              </p:par>
                              <p:par>
                                <p:cTn id="73" presetID="10" presetClass="entr" presetSubtype="0" fill="hold" nodeType="withEffect">
                                  <p:stCondLst>
                                    <p:cond delay="0"/>
                                  </p:stCondLst>
                                  <p:childTnLst>
                                    <p:set>
                                      <p:cBhvr>
                                        <p:cTn id="74" dur="1" fill="hold">
                                          <p:stCondLst>
                                            <p:cond delay="0"/>
                                          </p:stCondLst>
                                        </p:cTn>
                                        <p:tgtEl>
                                          <p:spTgt spid="36"/>
                                        </p:tgtEl>
                                        <p:attrNameLst>
                                          <p:attrName>style.visibility</p:attrName>
                                        </p:attrNameLst>
                                      </p:cBhvr>
                                      <p:to>
                                        <p:strVal val="visible"/>
                                      </p:to>
                                    </p:set>
                                    <p:animEffect transition="in" filter="fade">
                                      <p:cBhvr>
                                        <p:cTn id="75" dur="500"/>
                                        <p:tgtEl>
                                          <p:spTgt spid="36"/>
                                        </p:tgtEl>
                                      </p:cBhvr>
                                    </p:animEffect>
                                  </p:childTnLst>
                                </p:cTn>
                              </p:par>
                              <p:par>
                                <p:cTn id="76" presetID="10" presetClass="entr" presetSubtype="0" fill="hold" nodeType="withEffect">
                                  <p:stCondLst>
                                    <p:cond delay="0"/>
                                  </p:stCondLst>
                                  <p:childTnLst>
                                    <p:set>
                                      <p:cBhvr>
                                        <p:cTn id="77" dur="1" fill="hold">
                                          <p:stCondLst>
                                            <p:cond delay="0"/>
                                          </p:stCondLst>
                                        </p:cTn>
                                        <p:tgtEl>
                                          <p:spTgt spid="38"/>
                                        </p:tgtEl>
                                        <p:attrNameLst>
                                          <p:attrName>style.visibility</p:attrName>
                                        </p:attrNameLst>
                                      </p:cBhvr>
                                      <p:to>
                                        <p:strVal val="visible"/>
                                      </p:to>
                                    </p:set>
                                    <p:animEffect transition="in" filter="fade">
                                      <p:cBhvr>
                                        <p:cTn id="78"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11" grpId="0"/>
      <p:bldP spid="12" grpId="0"/>
      <p:bldP spid="21" grpId="0"/>
      <p:bldP spid="22" grpId="0"/>
      <p:bldP spid="29" grpId="0"/>
      <p:bldP spid="30" grpId="0"/>
    </p:bldLst>
  </p:timing>
</p:sld>
</file>

<file path=ppt/slides/slide6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22910" y="1174946"/>
            <a:ext cx="7829550" cy="923330"/>
          </a:xfrm>
          <a:prstGeom prst="rect">
            <a:avLst/>
          </a:prstGeom>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示意图见下图。因为端点</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和</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固定，所以所有的</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B</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点均重合，即</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。也就是说，</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的函数，其边界条件为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0</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3117749" y="1337209"/>
          <a:ext cx="385221" cy="264152"/>
        </p:xfrm>
        <a:graphic>
          <a:graphicData uri="http://schemas.openxmlformats.org/presentationml/2006/ole">
            <mc:AlternateContent xmlns:mc="http://schemas.openxmlformats.org/markup-compatibility/2006">
              <mc:Choice xmlns:v="urn:schemas-microsoft-com:vml" Requires="v">
                <p:oleObj spid="_x0000_s502786" name="Equation" r:id="rId3" imgW="330200" imgH="228600" progId="Equation.DSMT4">
                  <p:embed/>
                </p:oleObj>
              </mc:Choice>
              <mc:Fallback>
                <p:oleObj name="Equation" r:id="rId3" imgW="330200" imgH="2286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17749" y="1337209"/>
                        <a:ext cx="385221" cy="264152"/>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3710006" y="1298845"/>
          <a:ext cx="420969" cy="284438"/>
        </p:xfrm>
        <a:graphic>
          <a:graphicData uri="http://schemas.openxmlformats.org/presentationml/2006/ole">
            <mc:AlternateContent xmlns:mc="http://schemas.openxmlformats.org/markup-compatibility/2006">
              <mc:Choice xmlns:v="urn:schemas-microsoft-com:vml" Requires="v">
                <p:oleObj spid="_x0000_s502787" name="Equation" r:id="rId5" imgW="355446" imgH="241195" progId="Equation.DSMT4">
                  <p:embed/>
                </p:oleObj>
              </mc:Choice>
              <mc:Fallback>
                <p:oleObj name="Equation" r:id="rId5" imgW="355446" imgH="241195"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710006" y="1298845"/>
                        <a:ext cx="420969" cy="284438"/>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5965867" y="1308633"/>
          <a:ext cx="365760" cy="264861"/>
        </p:xfrm>
        <a:graphic>
          <a:graphicData uri="http://schemas.openxmlformats.org/presentationml/2006/ole">
            <mc:AlternateContent xmlns:mc="http://schemas.openxmlformats.org/markup-compatibility/2006">
              <mc:Choice xmlns:v="urn:schemas-microsoft-com:vml" Requires="v">
                <p:oleObj spid="_x0000_s502788" name="Equation" r:id="rId7" imgW="279279" imgH="203112" progId="Equation.DSMT4">
                  <p:embed/>
                </p:oleObj>
              </mc:Choice>
              <mc:Fallback>
                <p:oleObj name="Equation" r:id="rId7" imgW="279279" imgH="203112"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965867" y="1308633"/>
                        <a:ext cx="365760" cy="264861"/>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791763" y="1601361"/>
          <a:ext cx="885009" cy="571335"/>
        </p:xfrm>
        <a:graphic>
          <a:graphicData uri="http://schemas.openxmlformats.org/presentationml/2006/ole">
            <mc:AlternateContent xmlns:mc="http://schemas.openxmlformats.org/markup-compatibility/2006">
              <mc:Choice xmlns:v="urn:schemas-microsoft-com:vml" Requires="v">
                <p:oleObj spid="_x0000_s502789" name="Equation" r:id="rId9" imgW="748975" imgH="482391" progId="Equation.DSMT4">
                  <p:embed/>
                </p:oleObj>
              </mc:Choice>
              <mc:Fallback>
                <p:oleObj name="Equation" r:id="rId9" imgW="748975" imgH="482391" progId="Equation.DSMT4">
                  <p:embed/>
                  <p:pic>
                    <p:nvPicPr>
                      <p:cNvPr id="12" name="对象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91763" y="1601361"/>
                        <a:ext cx="885009" cy="571335"/>
                      </a:xfrm>
                      <a:prstGeom prst="rect">
                        <a:avLst/>
                      </a:prstGeom>
                      <a:noFill/>
                    </p:spPr>
                  </p:pic>
                </p:oleObj>
              </mc:Fallback>
            </mc:AlternateContent>
          </a:graphicData>
        </a:graphic>
      </p:graphicFrame>
      <p:sp>
        <p:nvSpPr>
          <p:cNvPr id="13" name="Rectangle 10"/>
          <p:cNvSpPr>
            <a:spLocks noChangeArrowheads="1"/>
          </p:cNvSpPr>
          <p:nvPr/>
        </p:nvSpPr>
        <p:spPr bwMode="auto">
          <a:xfrm>
            <a:off x="5886451" y="180591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4" name="对象 13"/>
          <p:cNvGraphicFramePr>
            <a:graphicFrameLocks noChangeAspect="1"/>
          </p:cNvGraphicFramePr>
          <p:nvPr>
            <p:extLst/>
          </p:nvPr>
        </p:nvGraphicFramePr>
        <p:xfrm>
          <a:off x="2978425" y="1712633"/>
          <a:ext cx="331935" cy="274208"/>
        </p:xfrm>
        <a:graphic>
          <a:graphicData uri="http://schemas.openxmlformats.org/presentationml/2006/ole">
            <mc:AlternateContent xmlns:mc="http://schemas.openxmlformats.org/markup-compatibility/2006">
              <mc:Choice xmlns:v="urn:schemas-microsoft-com:vml" Requires="v">
                <p:oleObj spid="_x0000_s502790" name="Equation" r:id="rId11" imgW="215619" imgH="177569" progId="Equation.DSMT4">
                  <p:embed/>
                </p:oleObj>
              </mc:Choice>
              <mc:Fallback>
                <p:oleObj name="Equation" r:id="rId11" imgW="215619" imgH="177569" progId="Equation.DSMT4">
                  <p:embed/>
                  <p:pic>
                    <p:nvPicPr>
                      <p:cNvPr id="14" name="对象 1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978425" y="1712633"/>
                        <a:ext cx="331935" cy="274208"/>
                      </a:xfrm>
                      <a:prstGeom prst="rect">
                        <a:avLst/>
                      </a:prstGeom>
                      <a:noFill/>
                    </p:spPr>
                  </p:pic>
                </p:oleObj>
              </mc:Fallback>
            </mc:AlternateContent>
          </a:graphicData>
        </a:graphic>
      </p:graphicFrame>
      <p:graphicFrame>
        <p:nvGraphicFramePr>
          <p:cNvPr id="16" name="对象 15"/>
          <p:cNvGraphicFramePr>
            <a:graphicFrameLocks noChangeAspect="1"/>
          </p:cNvGraphicFramePr>
          <p:nvPr>
            <p:extLst/>
          </p:nvPr>
        </p:nvGraphicFramePr>
        <p:xfrm>
          <a:off x="3502971" y="1665706"/>
          <a:ext cx="207035" cy="368063"/>
        </p:xfrm>
        <a:graphic>
          <a:graphicData uri="http://schemas.openxmlformats.org/presentationml/2006/ole">
            <mc:AlternateContent xmlns:mc="http://schemas.openxmlformats.org/markup-compatibility/2006">
              <mc:Choice xmlns:v="urn:schemas-microsoft-com:vml" Requires="v">
                <p:oleObj spid="_x0000_s502791" name="Equation" r:id="rId13" imgW="88746" imgH="152136" progId="Equation.DSMT4">
                  <p:embed/>
                </p:oleObj>
              </mc:Choice>
              <mc:Fallback>
                <p:oleObj name="Equation" r:id="rId13" imgW="88746" imgH="152136" progId="Equation.DSMT4">
                  <p:embed/>
                  <p:pic>
                    <p:nvPicPr>
                      <p:cNvPr id="16" name="对象 1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502971" y="1665706"/>
                        <a:ext cx="207035" cy="368063"/>
                      </a:xfrm>
                      <a:prstGeom prst="rect">
                        <a:avLst/>
                      </a:prstGeom>
                      <a:noFill/>
                    </p:spPr>
                  </p:pic>
                </p:oleObj>
              </mc:Fallback>
            </mc:AlternateContent>
          </a:graphicData>
        </a:graphic>
      </p:graphicFrame>
      <p:pic>
        <p:nvPicPr>
          <p:cNvPr id="11277" name="Picture 13"/>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520690" y="2286026"/>
            <a:ext cx="2880360" cy="2182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矩形 16"/>
          <p:cNvSpPr/>
          <p:nvPr/>
        </p:nvSpPr>
        <p:spPr>
          <a:xfrm>
            <a:off x="286165" y="2422756"/>
            <a:ext cx="2856872"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．用变分法求泛函极值：</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8" name="矩形 17"/>
          <p:cNvSpPr/>
          <p:nvPr/>
        </p:nvSpPr>
        <p:spPr>
          <a:xfrm>
            <a:off x="614943" y="3151654"/>
            <a:ext cx="1107996"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欧拉方程</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0" name="对象 19"/>
          <p:cNvGraphicFramePr>
            <a:graphicFrameLocks noChangeAspect="1"/>
          </p:cNvGraphicFramePr>
          <p:nvPr>
            <p:extLst/>
          </p:nvPr>
        </p:nvGraphicFramePr>
        <p:xfrm>
          <a:off x="1966739" y="3053064"/>
          <a:ext cx="1536231" cy="543429"/>
        </p:xfrm>
        <a:graphic>
          <a:graphicData uri="http://schemas.openxmlformats.org/presentationml/2006/ole">
            <mc:AlternateContent xmlns:mc="http://schemas.openxmlformats.org/markup-compatibility/2006">
              <mc:Choice xmlns:v="urn:schemas-microsoft-com:vml" Requires="v">
                <p:oleObj spid="_x0000_s502792" name="Equation" r:id="rId16" imgW="1091726" imgH="393529" progId="Equation.DSMT4">
                  <p:embed/>
                </p:oleObj>
              </mc:Choice>
              <mc:Fallback>
                <p:oleObj name="Equation" r:id="rId16" imgW="1091726" imgH="393529" progId="Equation.DSMT4">
                  <p:embed/>
                  <p:pic>
                    <p:nvPicPr>
                      <p:cNvPr id="20" name="对象 1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966739" y="3053064"/>
                        <a:ext cx="1536231" cy="543429"/>
                      </a:xfrm>
                      <a:prstGeom prst="rect">
                        <a:avLst/>
                      </a:prstGeom>
                      <a:noFill/>
                    </p:spPr>
                  </p:pic>
                </p:oleObj>
              </mc:Fallback>
            </mc:AlternateContent>
          </a:graphicData>
        </a:graphic>
      </p:graphicFrame>
      <p:sp>
        <p:nvSpPr>
          <p:cNvPr id="21" name="矩形 20"/>
          <p:cNvSpPr/>
          <p:nvPr/>
        </p:nvSpPr>
        <p:spPr>
          <a:xfrm>
            <a:off x="316769" y="3755018"/>
            <a:ext cx="3416320"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欧拉方程还可以展开为下式：</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23" name="对象 22"/>
          <p:cNvGraphicFramePr>
            <a:graphicFrameLocks noChangeAspect="1"/>
          </p:cNvGraphicFramePr>
          <p:nvPr>
            <p:extLst/>
          </p:nvPr>
        </p:nvGraphicFramePr>
        <p:xfrm>
          <a:off x="1966740" y="4257535"/>
          <a:ext cx="3153077" cy="581944"/>
        </p:xfrm>
        <a:graphic>
          <a:graphicData uri="http://schemas.openxmlformats.org/presentationml/2006/ole">
            <mc:AlternateContent xmlns:mc="http://schemas.openxmlformats.org/markup-compatibility/2006">
              <mc:Choice xmlns:v="urn:schemas-microsoft-com:vml" Requires="v">
                <p:oleObj spid="_x0000_s502793" name="Equation" r:id="rId18" imgW="2209800" imgH="419100" progId="Equation.DSMT4">
                  <p:embed/>
                </p:oleObj>
              </mc:Choice>
              <mc:Fallback>
                <p:oleObj name="Equation" r:id="rId18" imgW="2209800" imgH="419100" progId="Equation.DSMT4">
                  <p:embed/>
                  <p:pic>
                    <p:nvPicPr>
                      <p:cNvPr id="23" name="对象 2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966740" y="4257535"/>
                        <a:ext cx="3153077" cy="581944"/>
                      </a:xfrm>
                      <a:prstGeom prst="rect">
                        <a:avLst/>
                      </a:prstGeom>
                      <a:noFill/>
                    </p:spPr>
                  </p:pic>
                </p:oleObj>
              </mc:Fallback>
            </mc:AlternateContent>
          </a:graphicData>
        </a:graphic>
      </p:graphicFrame>
      <p:sp>
        <p:nvSpPr>
          <p:cNvPr id="24" name="矩形 23"/>
          <p:cNvSpPr/>
          <p:nvPr/>
        </p:nvSpPr>
        <p:spPr>
          <a:xfrm>
            <a:off x="422910" y="4961746"/>
            <a:ext cx="7637517"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这是一个包含有未知函数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的二阶微分方程，它的通解含有两个任意常数，可以由边界条件</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和</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来确定。</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5" name="Rectangle 19"/>
          <p:cNvSpPr>
            <a:spLocks noChangeArrowheads="1"/>
          </p:cNvSpPr>
          <p:nvPr/>
        </p:nvSpPr>
        <p:spPr bwMode="auto">
          <a:xfrm>
            <a:off x="2331721" y="587077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6" name="对象 25"/>
          <p:cNvGraphicFramePr>
            <a:graphicFrameLocks noChangeAspect="1"/>
          </p:cNvGraphicFramePr>
          <p:nvPr>
            <p:extLst/>
          </p:nvPr>
        </p:nvGraphicFramePr>
        <p:xfrm>
          <a:off x="3222610" y="5037149"/>
          <a:ext cx="389270" cy="281885"/>
        </p:xfrm>
        <a:graphic>
          <a:graphicData uri="http://schemas.openxmlformats.org/presentationml/2006/ole">
            <mc:AlternateContent xmlns:mc="http://schemas.openxmlformats.org/markup-compatibility/2006">
              <mc:Choice xmlns:v="urn:schemas-microsoft-com:vml" Requires="v">
                <p:oleObj spid="_x0000_s502794" name="Equation" r:id="rId20" imgW="279279" imgH="203112" progId="Equation.DSMT4">
                  <p:embed/>
                </p:oleObj>
              </mc:Choice>
              <mc:Fallback>
                <p:oleObj name="Equation" r:id="rId20" imgW="279279" imgH="203112" progId="Equation.DSMT4">
                  <p:embed/>
                  <p:pic>
                    <p:nvPicPr>
                      <p:cNvPr id="26" name="对象 2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22610" y="5037149"/>
                        <a:ext cx="389270" cy="281885"/>
                      </a:xfrm>
                      <a:prstGeom prst="rect">
                        <a:avLst/>
                      </a:prstGeom>
                      <a:noFill/>
                    </p:spPr>
                  </p:pic>
                </p:oleObj>
              </mc:Fallback>
            </mc:AlternateContent>
          </a:graphicData>
        </a:graphic>
      </p:graphicFrame>
      <p:graphicFrame>
        <p:nvGraphicFramePr>
          <p:cNvPr id="28" name="对象 27"/>
          <p:cNvGraphicFramePr>
            <a:graphicFrameLocks noChangeAspect="1"/>
          </p:cNvGraphicFramePr>
          <p:nvPr>
            <p:extLst/>
          </p:nvPr>
        </p:nvGraphicFramePr>
        <p:xfrm>
          <a:off x="2541031" y="5406150"/>
          <a:ext cx="853701" cy="269590"/>
        </p:xfrm>
        <a:graphic>
          <a:graphicData uri="http://schemas.openxmlformats.org/presentationml/2006/ole">
            <mc:AlternateContent xmlns:mc="http://schemas.openxmlformats.org/markup-compatibility/2006">
              <mc:Choice xmlns:v="urn:schemas-microsoft-com:vml" Requires="v">
                <p:oleObj spid="_x0000_s502795" name="Equation" r:id="rId21" imgW="723586" imgH="228501" progId="Equation.DSMT4">
                  <p:embed/>
                </p:oleObj>
              </mc:Choice>
              <mc:Fallback>
                <p:oleObj name="Equation" r:id="rId21" imgW="723586" imgH="228501" progId="Equation.DSMT4">
                  <p:embed/>
                  <p:pic>
                    <p:nvPicPr>
                      <p:cNvPr id="28" name="对象 27"/>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541031" y="5406150"/>
                        <a:ext cx="853701" cy="269590"/>
                      </a:xfrm>
                      <a:prstGeom prst="rect">
                        <a:avLst/>
                      </a:prstGeom>
                      <a:noFill/>
                    </p:spPr>
                  </p:pic>
                </p:oleObj>
              </mc:Fallback>
            </mc:AlternateContent>
          </a:graphicData>
        </a:graphic>
      </p:graphicFrame>
      <p:sp>
        <p:nvSpPr>
          <p:cNvPr id="29" name="Rectangle 23"/>
          <p:cNvSpPr>
            <a:spLocks noChangeArrowheads="1"/>
          </p:cNvSpPr>
          <p:nvPr/>
        </p:nvSpPr>
        <p:spPr bwMode="auto">
          <a:xfrm>
            <a:off x="5234941" y="709902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30" name="对象 29"/>
          <p:cNvGraphicFramePr>
            <a:graphicFrameLocks noChangeAspect="1"/>
          </p:cNvGraphicFramePr>
          <p:nvPr>
            <p:extLst/>
          </p:nvPr>
        </p:nvGraphicFramePr>
        <p:xfrm>
          <a:off x="3611880" y="5411919"/>
          <a:ext cx="844224" cy="263820"/>
        </p:xfrm>
        <a:graphic>
          <a:graphicData uri="http://schemas.openxmlformats.org/presentationml/2006/ole">
            <mc:AlternateContent xmlns:mc="http://schemas.openxmlformats.org/markup-compatibility/2006">
              <mc:Choice xmlns:v="urn:schemas-microsoft-com:vml" Requires="v">
                <p:oleObj spid="_x0000_s502796" name="Equation" r:id="rId23" imgW="761669" imgH="241195" progId="Equation.DSMT4">
                  <p:embed/>
                </p:oleObj>
              </mc:Choice>
              <mc:Fallback>
                <p:oleObj name="Equation" r:id="rId23" imgW="761669" imgH="241195" progId="Equation.DSMT4">
                  <p:embed/>
                  <p:pic>
                    <p:nvPicPr>
                      <p:cNvPr id="30" name="对象 29"/>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3611880" y="5411919"/>
                        <a:ext cx="844224" cy="263820"/>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第七章 最优控制</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46496E7-CF56-4983-9E5F-CA0C99FB39A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608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65251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fade">
                                      <p:cBhvr>
                                        <p:cTn id="12" dur="500"/>
                                        <p:tgtEl>
                                          <p:spTgt spid="18"/>
                                        </p:tgtEl>
                                      </p:cBhvr>
                                    </p:animEffect>
                                  </p:childTnLst>
                                </p:cTn>
                              </p:par>
                              <p:par>
                                <p:cTn id="13" presetID="10" presetClass="entr" presetSubtype="0" fill="hold" nodeType="withEffect">
                                  <p:stCondLst>
                                    <p:cond delay="0"/>
                                  </p:stCondLst>
                                  <p:childTnLst>
                                    <p:set>
                                      <p:cBhvr>
                                        <p:cTn id="14" dur="1" fill="hold">
                                          <p:stCondLst>
                                            <p:cond delay="0"/>
                                          </p:stCondLst>
                                        </p:cTn>
                                        <p:tgtEl>
                                          <p:spTgt spid="20"/>
                                        </p:tgtEl>
                                        <p:attrNameLst>
                                          <p:attrName>style.visibility</p:attrName>
                                        </p:attrNameLst>
                                      </p:cBhvr>
                                      <p:to>
                                        <p:strVal val="visible"/>
                                      </p:to>
                                    </p:set>
                                    <p:animEffect transition="in" filter="fade">
                                      <p:cBhvr>
                                        <p:cTn id="15" dur="500"/>
                                        <p:tgtEl>
                                          <p:spTgt spid="20"/>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21"/>
                                        </p:tgtEl>
                                        <p:attrNameLst>
                                          <p:attrName>style.visibility</p:attrName>
                                        </p:attrNameLst>
                                      </p:cBhvr>
                                      <p:to>
                                        <p:strVal val="visible"/>
                                      </p:to>
                                    </p:set>
                                    <p:animEffect transition="in" filter="fade">
                                      <p:cBhvr>
                                        <p:cTn id="20" dur="500"/>
                                        <p:tgtEl>
                                          <p:spTgt spid="21"/>
                                        </p:tgtEl>
                                      </p:cBhvr>
                                    </p:animEffect>
                                  </p:childTnLst>
                                </p:cTn>
                              </p:par>
                              <p:par>
                                <p:cTn id="21" presetID="10" presetClass="entr" presetSubtype="0" fill="hold" nodeType="withEffect">
                                  <p:stCondLst>
                                    <p:cond delay="0"/>
                                  </p:stCondLst>
                                  <p:childTnLst>
                                    <p:set>
                                      <p:cBhvr>
                                        <p:cTn id="22" dur="1" fill="hold">
                                          <p:stCondLst>
                                            <p:cond delay="0"/>
                                          </p:stCondLst>
                                        </p:cTn>
                                        <p:tgtEl>
                                          <p:spTgt spid="23"/>
                                        </p:tgtEl>
                                        <p:attrNameLst>
                                          <p:attrName>style.visibility</p:attrName>
                                        </p:attrNameLst>
                                      </p:cBhvr>
                                      <p:to>
                                        <p:strVal val="visible"/>
                                      </p:to>
                                    </p:set>
                                    <p:animEffect transition="in" filter="fade">
                                      <p:cBhvr>
                                        <p:cTn id="23" dur="500"/>
                                        <p:tgtEl>
                                          <p:spTgt spid="23"/>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24"/>
                                        </p:tgtEl>
                                        <p:attrNameLst>
                                          <p:attrName>style.visibility</p:attrName>
                                        </p:attrNameLst>
                                      </p:cBhvr>
                                      <p:to>
                                        <p:strVal val="visible"/>
                                      </p:to>
                                    </p:set>
                                    <p:animEffect transition="in" filter="fade">
                                      <p:cBhvr>
                                        <p:cTn id="26" dur="500"/>
                                        <p:tgtEl>
                                          <p:spTgt spid="24"/>
                                        </p:tgtEl>
                                      </p:cBhvr>
                                    </p:animEffect>
                                  </p:childTnLst>
                                </p:cTn>
                              </p:par>
                              <p:par>
                                <p:cTn id="27" presetID="10" presetClass="entr" presetSubtype="0" fill="hold" nodeType="withEffect">
                                  <p:stCondLst>
                                    <p:cond delay="0"/>
                                  </p:stCondLst>
                                  <p:childTnLst>
                                    <p:set>
                                      <p:cBhvr>
                                        <p:cTn id="28" dur="1" fill="hold">
                                          <p:stCondLst>
                                            <p:cond delay="0"/>
                                          </p:stCondLst>
                                        </p:cTn>
                                        <p:tgtEl>
                                          <p:spTgt spid="26"/>
                                        </p:tgtEl>
                                        <p:attrNameLst>
                                          <p:attrName>style.visibility</p:attrName>
                                        </p:attrNameLst>
                                      </p:cBhvr>
                                      <p:to>
                                        <p:strVal val="visible"/>
                                      </p:to>
                                    </p:set>
                                    <p:animEffect transition="in" filter="fade">
                                      <p:cBhvr>
                                        <p:cTn id="29" dur="500"/>
                                        <p:tgtEl>
                                          <p:spTgt spid="26"/>
                                        </p:tgtEl>
                                      </p:cBhvr>
                                    </p:animEffect>
                                  </p:childTnLst>
                                </p:cTn>
                              </p:par>
                              <p:par>
                                <p:cTn id="30" presetID="10" presetClass="entr" presetSubtype="0" fill="hold" nodeType="withEffect">
                                  <p:stCondLst>
                                    <p:cond delay="0"/>
                                  </p:stCondLst>
                                  <p:childTnLst>
                                    <p:set>
                                      <p:cBhvr>
                                        <p:cTn id="31" dur="1" fill="hold">
                                          <p:stCondLst>
                                            <p:cond delay="0"/>
                                          </p:stCondLst>
                                        </p:cTn>
                                        <p:tgtEl>
                                          <p:spTgt spid="28"/>
                                        </p:tgtEl>
                                        <p:attrNameLst>
                                          <p:attrName>style.visibility</p:attrName>
                                        </p:attrNameLst>
                                      </p:cBhvr>
                                      <p:to>
                                        <p:strVal val="visible"/>
                                      </p:to>
                                    </p:set>
                                    <p:animEffect transition="in" filter="fade">
                                      <p:cBhvr>
                                        <p:cTn id="32" dur="500"/>
                                        <p:tgtEl>
                                          <p:spTgt spid="28"/>
                                        </p:tgtEl>
                                      </p:cBhvr>
                                    </p:animEffect>
                                  </p:childTnLst>
                                </p:cTn>
                              </p:par>
                              <p:par>
                                <p:cTn id="33" presetID="10" presetClass="entr" presetSubtype="0" fill="hold" nodeType="withEffect">
                                  <p:stCondLst>
                                    <p:cond delay="0"/>
                                  </p:stCondLst>
                                  <p:childTnLst>
                                    <p:set>
                                      <p:cBhvr>
                                        <p:cTn id="34" dur="1" fill="hold">
                                          <p:stCondLst>
                                            <p:cond delay="0"/>
                                          </p:stCondLst>
                                        </p:cTn>
                                        <p:tgtEl>
                                          <p:spTgt spid="30"/>
                                        </p:tgtEl>
                                        <p:attrNameLst>
                                          <p:attrName>style.visibility</p:attrName>
                                        </p:attrNameLst>
                                      </p:cBhvr>
                                      <p:to>
                                        <p:strVal val="visible"/>
                                      </p:to>
                                    </p:set>
                                    <p:animEffect transition="in" filter="fade">
                                      <p:cBhvr>
                                        <p:cTn id="35"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18" grpId="0"/>
      <p:bldP spid="21" grpId="0"/>
      <p:bldP spid="24" grpId="0"/>
    </p:bldLst>
  </p:timing>
</p:sld>
</file>

<file path=ppt/slides/slide6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114856" y="1184272"/>
            <a:ext cx="3496470"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二． 可变（动）端点的泛函极值</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654603" y="1638838"/>
            <a:ext cx="7735017"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下面考虑自变量区间</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固定，但起始端点</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和终值端点</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都可变的情况。</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6" name="Rectangle 2"/>
          <p:cNvSpPr>
            <a:spLocks noChangeArrowheads="1"/>
          </p:cNvSpPr>
          <p:nvPr/>
        </p:nvSpPr>
        <p:spPr bwMode="auto">
          <a:xfrm>
            <a:off x="2148841" y="216448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7" name="对象 6"/>
          <p:cNvGraphicFramePr>
            <a:graphicFrameLocks noChangeAspect="1"/>
          </p:cNvGraphicFramePr>
          <p:nvPr>
            <p:extLst/>
          </p:nvPr>
        </p:nvGraphicFramePr>
        <p:xfrm>
          <a:off x="2797257" y="1635415"/>
          <a:ext cx="537210" cy="324565"/>
        </p:xfrm>
        <a:graphic>
          <a:graphicData uri="http://schemas.openxmlformats.org/presentationml/2006/ole">
            <mc:AlternateContent xmlns:mc="http://schemas.openxmlformats.org/markup-compatibility/2006">
              <mc:Choice xmlns:v="urn:schemas-microsoft-com:vml" Requires="v">
                <p:oleObj spid="_x0000_s503810" name="Equation" r:id="rId3" imgW="457200" imgH="279400" progId="Equation.DSMT4">
                  <p:embed/>
                </p:oleObj>
              </mc:Choice>
              <mc:Fallback>
                <p:oleObj name="Equation" r:id="rId3" imgW="457200" imgH="279400"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97257" y="1635415"/>
                        <a:ext cx="537210" cy="324565"/>
                      </a:xfrm>
                      <a:prstGeom prst="rect">
                        <a:avLst/>
                      </a:prstGeom>
                      <a:noFill/>
                    </p:spPr>
                  </p:pic>
                </p:oleObj>
              </mc:Fallback>
            </mc:AlternateContent>
          </a:graphicData>
        </a:graphic>
      </p:graphicFrame>
      <p:graphicFrame>
        <p:nvGraphicFramePr>
          <p:cNvPr id="9" name="对象 8"/>
          <p:cNvGraphicFramePr>
            <a:graphicFrameLocks noChangeAspect="1"/>
          </p:cNvGraphicFramePr>
          <p:nvPr>
            <p:extLst/>
          </p:nvPr>
        </p:nvGraphicFramePr>
        <p:xfrm>
          <a:off x="5257800" y="1712304"/>
          <a:ext cx="797983" cy="251995"/>
        </p:xfrm>
        <a:graphic>
          <a:graphicData uri="http://schemas.openxmlformats.org/presentationml/2006/ole">
            <mc:AlternateContent xmlns:mc="http://schemas.openxmlformats.org/markup-compatibility/2006">
              <mc:Choice xmlns:v="urn:schemas-microsoft-com:vml" Requires="v">
                <p:oleObj spid="_x0000_s503811" name="Equation" r:id="rId5" imgW="723586" imgH="228501" progId="Equation.DSMT4">
                  <p:embed/>
                </p:oleObj>
              </mc:Choice>
              <mc:Fallback>
                <p:oleObj name="Equation" r:id="rId5" imgW="723586" imgH="228501"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257800" y="1712304"/>
                        <a:ext cx="797983" cy="251995"/>
                      </a:xfrm>
                      <a:prstGeom prst="rect">
                        <a:avLst/>
                      </a:prstGeom>
                      <a:noFill/>
                    </p:spPr>
                  </p:pic>
                </p:oleObj>
              </mc:Fallback>
            </mc:AlternateContent>
          </a:graphicData>
        </a:graphic>
      </p:graphicFrame>
      <p:sp>
        <p:nvSpPr>
          <p:cNvPr id="10" name="Rectangle 6"/>
          <p:cNvSpPr>
            <a:spLocks noChangeArrowheads="1"/>
          </p:cNvSpPr>
          <p:nvPr/>
        </p:nvSpPr>
        <p:spPr bwMode="auto">
          <a:xfrm>
            <a:off x="5257801" y="207518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1" name="对象 10"/>
          <p:cNvGraphicFramePr>
            <a:graphicFrameLocks noChangeAspect="1"/>
          </p:cNvGraphicFramePr>
          <p:nvPr>
            <p:extLst/>
          </p:nvPr>
        </p:nvGraphicFramePr>
        <p:xfrm>
          <a:off x="7272573" y="1710610"/>
          <a:ext cx="797983" cy="249370"/>
        </p:xfrm>
        <a:graphic>
          <a:graphicData uri="http://schemas.openxmlformats.org/presentationml/2006/ole">
            <mc:AlternateContent xmlns:mc="http://schemas.openxmlformats.org/markup-compatibility/2006">
              <mc:Choice xmlns:v="urn:schemas-microsoft-com:vml" Requires="v">
                <p:oleObj spid="_x0000_s503812" name="Equation" r:id="rId7" imgW="761669" imgH="241195" progId="Equation.DSMT4">
                  <p:embed/>
                </p:oleObj>
              </mc:Choice>
              <mc:Fallback>
                <p:oleObj name="Equation" r:id="rId7" imgW="761669" imgH="241195"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272573" y="1710610"/>
                        <a:ext cx="797983" cy="249370"/>
                      </a:xfrm>
                      <a:prstGeom prst="rect">
                        <a:avLst/>
                      </a:prstGeom>
                      <a:noFill/>
                    </p:spPr>
                  </p:pic>
                </p:oleObj>
              </mc:Fallback>
            </mc:AlternateContent>
          </a:graphicData>
        </a:graphic>
      </p:graphicFrame>
      <p:sp>
        <p:nvSpPr>
          <p:cNvPr id="12" name="矩形 11"/>
          <p:cNvSpPr/>
          <p:nvPr/>
        </p:nvSpPr>
        <p:spPr>
          <a:xfrm>
            <a:off x="234277" y="2257340"/>
            <a:ext cx="2856872"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1</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．欧拉方程及横截条件：</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pic>
        <p:nvPicPr>
          <p:cNvPr id="12295" name="Picture 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94385" y="2726886"/>
            <a:ext cx="2708910" cy="1962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矩形 12"/>
          <p:cNvSpPr/>
          <p:nvPr/>
        </p:nvSpPr>
        <p:spPr>
          <a:xfrm>
            <a:off x="1369244" y="4778602"/>
            <a:ext cx="1742785" cy="30008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可变端点的极值曲线</a:t>
            </a:r>
            <a:endParaRPr kumimoji="0" lang="zh-CN" altLang="en-US" sz="135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14" name="矩形 13"/>
          <p:cNvSpPr/>
          <p:nvPr/>
        </p:nvSpPr>
        <p:spPr>
          <a:xfrm>
            <a:off x="4294880" y="2888802"/>
            <a:ext cx="1107996"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欧拉方程</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15" name="Rectangle 9"/>
          <p:cNvSpPr>
            <a:spLocks noChangeArrowheads="1"/>
          </p:cNvSpPr>
          <p:nvPr/>
        </p:nvSpPr>
        <p:spPr bwMode="auto">
          <a:xfrm>
            <a:off x="6412231" y="278969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6" name="对象 15"/>
          <p:cNvGraphicFramePr>
            <a:graphicFrameLocks noChangeAspect="1"/>
          </p:cNvGraphicFramePr>
          <p:nvPr>
            <p:extLst/>
          </p:nvPr>
        </p:nvGraphicFramePr>
        <p:xfrm>
          <a:off x="6055783" y="2770730"/>
          <a:ext cx="1680223" cy="594365"/>
        </p:xfrm>
        <a:graphic>
          <a:graphicData uri="http://schemas.openxmlformats.org/presentationml/2006/ole">
            <mc:AlternateContent xmlns:mc="http://schemas.openxmlformats.org/markup-compatibility/2006">
              <mc:Choice xmlns:v="urn:schemas-microsoft-com:vml" Requires="v">
                <p:oleObj spid="_x0000_s503813" name="Equation" r:id="rId10" imgW="1091726" imgH="393529" progId="Equation.DSMT4">
                  <p:embed/>
                </p:oleObj>
              </mc:Choice>
              <mc:Fallback>
                <p:oleObj name="Equation" r:id="rId10" imgW="1091726" imgH="393529" progId="Equation.DSMT4">
                  <p:embed/>
                  <p:pic>
                    <p:nvPicPr>
                      <p:cNvPr id="16" name="对象 1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6055783" y="2770730"/>
                        <a:ext cx="1680223" cy="594365"/>
                      </a:xfrm>
                      <a:prstGeom prst="rect">
                        <a:avLst/>
                      </a:prstGeom>
                      <a:noFill/>
                    </p:spPr>
                  </p:pic>
                </p:oleObj>
              </mc:Fallback>
            </mc:AlternateContent>
          </a:graphicData>
        </a:graphic>
      </p:graphicFrame>
      <p:sp>
        <p:nvSpPr>
          <p:cNvPr id="17" name="矩形 16"/>
          <p:cNvSpPr/>
          <p:nvPr/>
        </p:nvSpPr>
        <p:spPr>
          <a:xfrm>
            <a:off x="4328111" y="3814941"/>
            <a:ext cx="1107996"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srgbClr val="0000FF"/>
                </a:solidFill>
                <a:effectLst/>
                <a:uLnTx/>
                <a:uFillTx/>
                <a:latin typeface="Times New Roman" panose="02020603050405020304" pitchFamily="18" charset="0"/>
                <a:ea typeface="等线" panose="02010600030101010101" pitchFamily="2" charset="-122"/>
                <a:cs typeface="Times New Roman" panose="02020603050405020304" pitchFamily="18" charset="0"/>
              </a:rPr>
              <a:t>横截条件</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18" name="Rectangle 11"/>
          <p:cNvSpPr>
            <a:spLocks noChangeArrowheads="1"/>
          </p:cNvSpPr>
          <p:nvPr/>
        </p:nvSpPr>
        <p:spPr bwMode="auto">
          <a:xfrm>
            <a:off x="6412231" y="367778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9" name="对象 18"/>
          <p:cNvGraphicFramePr>
            <a:graphicFrameLocks noChangeAspect="1"/>
          </p:cNvGraphicFramePr>
          <p:nvPr>
            <p:extLst/>
          </p:nvPr>
        </p:nvGraphicFramePr>
        <p:xfrm>
          <a:off x="5772150" y="3647787"/>
          <a:ext cx="2384386" cy="648064"/>
        </p:xfrm>
        <a:graphic>
          <a:graphicData uri="http://schemas.openxmlformats.org/presentationml/2006/ole">
            <mc:AlternateContent xmlns:mc="http://schemas.openxmlformats.org/markup-compatibility/2006">
              <mc:Choice xmlns:v="urn:schemas-microsoft-com:vml" Requires="v">
                <p:oleObj spid="_x0000_s503814" name="Equation" r:id="rId12" imgW="1409088" imgH="393529" progId="Equation.DSMT4">
                  <p:embed/>
                </p:oleObj>
              </mc:Choice>
              <mc:Fallback>
                <p:oleObj name="Equation" r:id="rId12" imgW="1409088" imgH="393529" progId="Equation.DSMT4">
                  <p:embed/>
                  <p:pic>
                    <p:nvPicPr>
                      <p:cNvPr id="19" name="对象 1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772150" y="3647787"/>
                        <a:ext cx="2384386" cy="648064"/>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第七章 最优控制</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46496E7-CF56-4983-9E5F-CA0C99FB39A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609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4745128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par>
                                <p:cTn id="14" presetID="10" presetClass="entr" presetSubtype="0" fill="hold" nodeType="with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fade">
                                      <p:cBhvr>
                                        <p:cTn id="16" dur="500"/>
                                        <p:tgtEl>
                                          <p:spTgt spid="11"/>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4"/>
                                        </p:tgtEl>
                                        <p:attrNameLst>
                                          <p:attrName>style.visibility</p:attrName>
                                        </p:attrNameLst>
                                      </p:cBhvr>
                                      <p:to>
                                        <p:strVal val="visible"/>
                                      </p:to>
                                    </p:set>
                                    <p:animEffect transition="in" filter="fade">
                                      <p:cBhvr>
                                        <p:cTn id="26" dur="500"/>
                                        <p:tgtEl>
                                          <p:spTgt spid="14"/>
                                        </p:tgtEl>
                                      </p:cBhvr>
                                    </p:animEffect>
                                  </p:childTnLst>
                                </p:cTn>
                              </p:par>
                              <p:par>
                                <p:cTn id="27" presetID="10" presetClass="entr" presetSubtype="0" fill="hold" nodeType="withEffect">
                                  <p:stCondLst>
                                    <p:cond delay="0"/>
                                  </p:stCondLst>
                                  <p:childTnLst>
                                    <p:set>
                                      <p:cBhvr>
                                        <p:cTn id="28" dur="1" fill="hold">
                                          <p:stCondLst>
                                            <p:cond delay="0"/>
                                          </p:stCondLst>
                                        </p:cTn>
                                        <p:tgtEl>
                                          <p:spTgt spid="16"/>
                                        </p:tgtEl>
                                        <p:attrNameLst>
                                          <p:attrName>style.visibility</p:attrName>
                                        </p:attrNameLst>
                                      </p:cBhvr>
                                      <p:to>
                                        <p:strVal val="visible"/>
                                      </p:to>
                                    </p:set>
                                    <p:animEffect transition="in" filter="fade">
                                      <p:cBhvr>
                                        <p:cTn id="29" dur="500"/>
                                        <p:tgtEl>
                                          <p:spTgt spid="16"/>
                                        </p:tgtEl>
                                      </p:cBhvr>
                                    </p:animEffect>
                                  </p:childTnLst>
                                </p:cTn>
                              </p:par>
                              <p:par>
                                <p:cTn id="30" presetID="10" presetClass="entr" presetSubtype="0" fill="hold" nodeType="with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fade">
                                      <p:cBhvr>
                                        <p:cTn id="32" dur="500"/>
                                        <p:tgtEl>
                                          <p:spTgt spid="19"/>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7"/>
                                        </p:tgtEl>
                                        <p:attrNameLst>
                                          <p:attrName>style.visibility</p:attrName>
                                        </p:attrNameLst>
                                      </p:cBhvr>
                                      <p:to>
                                        <p:strVal val="visible"/>
                                      </p:to>
                                    </p:set>
                                    <p:animEffect transition="in" filter="fade">
                                      <p:cBhvr>
                                        <p:cTn id="35" dur="500"/>
                                        <p:tgtEl>
                                          <p:spTgt spid="17"/>
                                        </p:tgtEl>
                                      </p:cBhvr>
                                    </p:animEffect>
                                  </p:childTnLst>
                                </p:cTn>
                              </p:par>
                              <p:par>
                                <p:cTn id="36" presetID="10" presetClass="entr" presetSubtype="0" fill="hold" nodeType="withEffect">
                                  <p:stCondLst>
                                    <p:cond delay="0"/>
                                  </p:stCondLst>
                                  <p:childTnLst>
                                    <p:set>
                                      <p:cBhvr>
                                        <p:cTn id="37" dur="1" fill="hold">
                                          <p:stCondLst>
                                            <p:cond delay="0"/>
                                          </p:stCondLst>
                                        </p:cTn>
                                        <p:tgtEl>
                                          <p:spTgt spid="12295"/>
                                        </p:tgtEl>
                                        <p:attrNameLst>
                                          <p:attrName>style.visibility</p:attrName>
                                        </p:attrNameLst>
                                      </p:cBhvr>
                                      <p:to>
                                        <p:strVal val="visible"/>
                                      </p:to>
                                    </p:set>
                                    <p:animEffect transition="in" filter="fade">
                                      <p:cBhvr>
                                        <p:cTn id="38" dur="500"/>
                                        <p:tgtEl>
                                          <p:spTgt spid="12295"/>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13"/>
                                        </p:tgtEl>
                                        <p:attrNameLst>
                                          <p:attrName>style.visibility</p:attrName>
                                        </p:attrNameLst>
                                      </p:cBhvr>
                                      <p:to>
                                        <p:strVal val="visible"/>
                                      </p:to>
                                    </p:set>
                                    <p:animEffect transition="in" filter="fade">
                                      <p:cBhvr>
                                        <p:cTn id="41"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2" grpId="0"/>
      <p:bldP spid="13" grpId="0"/>
      <p:bldP spid="14" grpId="0"/>
      <p:bldP spid="17" grpId="0"/>
    </p:bldLst>
  </p:timing>
</p:sld>
</file>

<file path=ppt/slides/slide6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178093" y="1207185"/>
            <a:ext cx="6600398"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四．始端</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固定，末端</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可变的泛函极值</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1208008" y="1298942"/>
          <a:ext cx="548640" cy="280157"/>
        </p:xfrm>
        <a:graphic>
          <a:graphicData uri="http://schemas.openxmlformats.org/presentationml/2006/ole">
            <mc:AlternateContent xmlns:mc="http://schemas.openxmlformats.org/markup-compatibility/2006">
              <mc:Choice xmlns:v="urn:schemas-microsoft-com:vml" Requires="v">
                <p:oleObj spid="_x0000_s504834" name="Equation" r:id="rId3" imgW="444307" imgH="228501" progId="Equation.DSMT4">
                  <p:embed/>
                </p:oleObj>
              </mc:Choice>
              <mc:Fallback>
                <p:oleObj name="Equation" r:id="rId3" imgW="444307" imgH="228501"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08008" y="1298942"/>
                        <a:ext cx="548640" cy="280157"/>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2977410" y="1278174"/>
          <a:ext cx="573856" cy="281302"/>
        </p:xfrm>
        <a:graphic>
          <a:graphicData uri="http://schemas.openxmlformats.org/presentationml/2006/ole">
            <mc:AlternateContent xmlns:mc="http://schemas.openxmlformats.org/markup-compatibility/2006">
              <mc:Choice xmlns:v="urn:schemas-microsoft-com:vml" Requires="v">
                <p:oleObj spid="_x0000_s504835" name="Equation" r:id="rId5" imgW="482391" imgH="241195" progId="Equation.DSMT4">
                  <p:embed/>
                </p:oleObj>
              </mc:Choice>
              <mc:Fallback>
                <p:oleObj name="Equation" r:id="rId5" imgW="482391" imgH="241195"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77410" y="1278174"/>
                        <a:ext cx="573856" cy="281302"/>
                      </a:xfrm>
                      <a:prstGeom prst="rect">
                        <a:avLst/>
                      </a:prstGeom>
                      <a:noFill/>
                    </p:spPr>
                  </p:pic>
                </p:oleObj>
              </mc:Fallback>
            </mc:AlternateContent>
          </a:graphicData>
        </a:graphic>
      </p:graphicFrame>
      <p:sp>
        <p:nvSpPr>
          <p:cNvPr id="9" name="矩形 8"/>
          <p:cNvSpPr/>
          <p:nvPr/>
        </p:nvSpPr>
        <p:spPr>
          <a:xfrm>
            <a:off x="266329" y="1594468"/>
            <a:ext cx="2031325"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性能指标泛函为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0" name="Rectangle 6"/>
          <p:cNvSpPr>
            <a:spLocks noChangeArrowheads="1"/>
          </p:cNvSpPr>
          <p:nvPr/>
        </p:nvSpPr>
        <p:spPr bwMode="auto">
          <a:xfrm>
            <a:off x="2274571" y="314191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1" name="对象 10"/>
          <p:cNvGraphicFramePr>
            <a:graphicFrameLocks noChangeAspect="1"/>
          </p:cNvGraphicFramePr>
          <p:nvPr>
            <p:extLst/>
          </p:nvPr>
        </p:nvGraphicFramePr>
        <p:xfrm>
          <a:off x="3028950" y="1944855"/>
          <a:ext cx="2126634" cy="504254"/>
        </p:xfrm>
        <a:graphic>
          <a:graphicData uri="http://schemas.openxmlformats.org/presentationml/2006/ole">
            <mc:AlternateContent xmlns:mc="http://schemas.openxmlformats.org/markup-compatibility/2006">
              <mc:Choice xmlns:v="urn:schemas-microsoft-com:vml" Requires="v">
                <p:oleObj spid="_x0000_s504836" name="Equation" r:id="rId7" imgW="1473200" imgH="355600" progId="Equation.DSMT4">
                  <p:embed/>
                </p:oleObj>
              </mc:Choice>
              <mc:Fallback>
                <p:oleObj name="Equation" r:id="rId7" imgW="1473200" imgH="355600"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028950" y="1944855"/>
                        <a:ext cx="2126634" cy="504254"/>
                      </a:xfrm>
                      <a:prstGeom prst="rect">
                        <a:avLst/>
                      </a:prstGeom>
                      <a:noFill/>
                    </p:spPr>
                  </p:pic>
                </p:oleObj>
              </mc:Fallback>
            </mc:AlternateContent>
          </a:graphicData>
        </a:graphic>
      </p:graphicFrame>
      <p:sp>
        <p:nvSpPr>
          <p:cNvPr id="12" name="矩形 11"/>
          <p:cNvSpPr/>
          <p:nvPr/>
        </p:nvSpPr>
        <p:spPr>
          <a:xfrm>
            <a:off x="444592" y="2576407"/>
            <a:ext cx="6893468"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其中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固定，</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可变。设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的变化量为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，如下图所示。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4" name="对象 13"/>
          <p:cNvGraphicFramePr>
            <a:graphicFrameLocks noChangeAspect="1"/>
          </p:cNvGraphicFramePr>
          <p:nvPr>
            <p:extLst/>
          </p:nvPr>
        </p:nvGraphicFramePr>
        <p:xfrm>
          <a:off x="946189" y="2650462"/>
          <a:ext cx="523637" cy="267389"/>
        </p:xfrm>
        <a:graphic>
          <a:graphicData uri="http://schemas.openxmlformats.org/presentationml/2006/ole">
            <mc:AlternateContent xmlns:mc="http://schemas.openxmlformats.org/markup-compatibility/2006">
              <mc:Choice xmlns:v="urn:schemas-microsoft-com:vml" Requires="v">
                <p:oleObj spid="_x0000_s504837" name="Equation" r:id="rId9" imgW="444307" imgH="228501" progId="Equation.DSMT4">
                  <p:embed/>
                </p:oleObj>
              </mc:Choice>
              <mc:Fallback>
                <p:oleObj name="Equation" r:id="rId9" imgW="444307" imgH="228501" progId="Equation.DSMT4">
                  <p:embed/>
                  <p:pic>
                    <p:nvPicPr>
                      <p:cNvPr id="14" name="对象 1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6189" y="2650462"/>
                        <a:ext cx="523637" cy="267389"/>
                      </a:xfrm>
                      <a:prstGeom prst="rect">
                        <a:avLst/>
                      </a:prstGeom>
                      <a:noFill/>
                    </p:spPr>
                  </p:pic>
                </p:oleObj>
              </mc:Fallback>
            </mc:AlternateContent>
          </a:graphicData>
        </a:graphic>
      </p:graphicFrame>
      <p:sp>
        <p:nvSpPr>
          <p:cNvPr id="15" name="Rectangle 10"/>
          <p:cNvSpPr>
            <a:spLocks noChangeArrowheads="1"/>
          </p:cNvSpPr>
          <p:nvPr/>
        </p:nvSpPr>
        <p:spPr bwMode="auto">
          <a:xfrm>
            <a:off x="1" y="89020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6" name="对象 15"/>
          <p:cNvGraphicFramePr>
            <a:graphicFrameLocks noChangeAspect="1"/>
          </p:cNvGraphicFramePr>
          <p:nvPr>
            <p:extLst/>
          </p:nvPr>
        </p:nvGraphicFramePr>
        <p:xfrm>
          <a:off x="2107406" y="2634730"/>
          <a:ext cx="577568" cy="283121"/>
        </p:xfrm>
        <a:graphic>
          <a:graphicData uri="http://schemas.openxmlformats.org/presentationml/2006/ole">
            <mc:AlternateContent xmlns:mc="http://schemas.openxmlformats.org/markup-compatibility/2006">
              <mc:Choice xmlns:v="urn:schemas-microsoft-com:vml" Requires="v">
                <p:oleObj spid="_x0000_s504838" name="Equation" r:id="rId10" imgW="482391" imgH="241195" progId="Equation.DSMT4">
                  <p:embed/>
                </p:oleObj>
              </mc:Choice>
              <mc:Fallback>
                <p:oleObj name="Equation" r:id="rId10" imgW="482391" imgH="241195" progId="Equation.DSMT4">
                  <p:embed/>
                  <p:pic>
                    <p:nvPicPr>
                      <p:cNvPr id="16" name="对象 1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107406" y="2634730"/>
                        <a:ext cx="577568" cy="283121"/>
                      </a:xfrm>
                      <a:prstGeom prst="rect">
                        <a:avLst/>
                      </a:prstGeom>
                      <a:noFill/>
                    </p:spPr>
                  </p:pic>
                </p:oleObj>
              </mc:Fallback>
            </mc:AlternateContent>
          </a:graphicData>
        </a:graphic>
      </p:graphicFrame>
      <p:graphicFrame>
        <p:nvGraphicFramePr>
          <p:cNvPr id="18" name="对象 17"/>
          <p:cNvGraphicFramePr>
            <a:graphicFrameLocks noChangeAspect="1"/>
          </p:cNvGraphicFramePr>
          <p:nvPr>
            <p:extLst/>
          </p:nvPr>
        </p:nvGraphicFramePr>
        <p:xfrm>
          <a:off x="3657600" y="2623422"/>
          <a:ext cx="205740" cy="321469"/>
        </p:xfrm>
        <a:graphic>
          <a:graphicData uri="http://schemas.openxmlformats.org/presentationml/2006/ole">
            <mc:AlternateContent xmlns:mc="http://schemas.openxmlformats.org/markup-compatibility/2006">
              <mc:Choice xmlns:v="urn:schemas-microsoft-com:vml" Requires="v">
                <p:oleObj spid="_x0000_s504839" name="Equation" r:id="rId11" imgW="152334" imgH="241195" progId="Equation.DSMT4">
                  <p:embed/>
                </p:oleObj>
              </mc:Choice>
              <mc:Fallback>
                <p:oleObj name="Equation" r:id="rId11" imgW="152334" imgH="241195" progId="Equation.DSMT4">
                  <p:embed/>
                  <p:pic>
                    <p:nvPicPr>
                      <p:cNvPr id="18" name="对象 1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657600" y="2623422"/>
                        <a:ext cx="205740" cy="321469"/>
                      </a:xfrm>
                      <a:prstGeom prst="rect">
                        <a:avLst/>
                      </a:prstGeom>
                      <a:noFill/>
                    </p:spPr>
                  </p:pic>
                </p:oleObj>
              </mc:Fallback>
            </mc:AlternateContent>
          </a:graphicData>
        </a:graphic>
      </p:graphicFrame>
      <p:graphicFrame>
        <p:nvGraphicFramePr>
          <p:cNvPr id="22" name="对象 21"/>
          <p:cNvGraphicFramePr>
            <a:graphicFrameLocks noChangeAspect="1"/>
          </p:cNvGraphicFramePr>
          <p:nvPr>
            <p:extLst/>
          </p:nvPr>
        </p:nvGraphicFramePr>
        <p:xfrm>
          <a:off x="4966259" y="2650463"/>
          <a:ext cx="273498" cy="273498"/>
        </p:xfrm>
        <a:graphic>
          <a:graphicData uri="http://schemas.openxmlformats.org/presentationml/2006/ole">
            <mc:AlternateContent xmlns:mc="http://schemas.openxmlformats.org/markup-compatibility/2006">
              <mc:Choice xmlns:v="urn:schemas-microsoft-com:vml" Requires="v">
                <p:oleObj spid="_x0000_s504840" name="Equation" r:id="rId13" imgW="241195" imgH="241195" progId="Equation.DSMT4">
                  <p:embed/>
                </p:oleObj>
              </mc:Choice>
              <mc:Fallback>
                <p:oleObj name="Equation" r:id="rId13" imgW="241195" imgH="241195" progId="Equation.DSMT4">
                  <p:embed/>
                  <p:pic>
                    <p:nvPicPr>
                      <p:cNvPr id="22" name="对象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966259" y="2650463"/>
                        <a:ext cx="273498" cy="273498"/>
                      </a:xfrm>
                      <a:prstGeom prst="rect">
                        <a:avLst/>
                      </a:prstGeom>
                      <a:noFill/>
                    </p:spPr>
                  </p:pic>
                </p:oleObj>
              </mc:Fallback>
            </mc:AlternateContent>
          </a:graphicData>
        </a:graphic>
      </p:graphicFrame>
      <p:pic>
        <p:nvPicPr>
          <p:cNvPr id="13329" name="Picture 17"/>
          <p:cNvPicPr>
            <a:picLocks noChangeAspect="1" noChangeArrowheads="1"/>
          </p:cNvPicPr>
          <p:nvPr/>
        </p:nvPicPr>
        <p:blipFill>
          <a:blip r:embed="rId15">
            <a:lum bright="42000" contrast="42000"/>
            <a:extLst>
              <a:ext uri="{28A0092B-C50C-407E-A947-70E740481C1C}">
                <a14:useLocalDpi xmlns:a14="http://schemas.microsoft.com/office/drawing/2010/main" val="0"/>
              </a:ext>
            </a:extLst>
          </a:blip>
          <a:srcRect/>
          <a:stretch>
            <a:fillRect/>
          </a:stretch>
        </p:blipFill>
        <p:spPr bwMode="auto">
          <a:xfrm>
            <a:off x="669722" y="3029363"/>
            <a:ext cx="3193617" cy="2622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 name="矩形 22"/>
          <p:cNvSpPr/>
          <p:nvPr/>
        </p:nvSpPr>
        <p:spPr>
          <a:xfrm>
            <a:off x="1330869" y="5612958"/>
            <a:ext cx="2132315" cy="352019"/>
          </a:xfrm>
          <a:prstGeom prst="rect">
            <a:avLst/>
          </a:prstGeom>
        </p:spPr>
        <p:txBody>
          <a:bodyPr wrap="none">
            <a:spAutoFit/>
          </a:bodyPr>
          <a:lstStyle/>
          <a:p>
            <a:pPr marL="0" marR="0" lvl="0" indent="0" algn="ctr" defTabSz="914400" rtl="0" eaLnBrk="1" fontAlgn="auto" latinLnBrk="0" hangingPunct="1">
              <a:lnSpc>
                <a:spcPct val="125000"/>
              </a:lnSpc>
              <a:spcBef>
                <a:spcPts val="0"/>
              </a:spcBef>
              <a:spcAft>
                <a:spcPts val="0"/>
              </a:spcAft>
              <a:buClrTx/>
              <a:buSzTx/>
              <a:buFontTx/>
              <a:buNone/>
              <a:tabLst/>
              <a:defRPr/>
            </a:pP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图</a:t>
            </a:r>
            <a:r>
              <a:rPr kumimoji="0" lang="en-US"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固定，</a:t>
            </a:r>
            <a:r>
              <a:rPr kumimoji="0" lang="en-US"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可变</a:t>
            </a:r>
            <a:endParaRPr kumimoji="0" lang="zh-CN" altLang="zh-CN" sz="10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25" name="对象 24"/>
          <p:cNvGraphicFramePr>
            <a:graphicFrameLocks noChangeAspect="1"/>
          </p:cNvGraphicFramePr>
          <p:nvPr>
            <p:extLst/>
          </p:nvPr>
        </p:nvGraphicFramePr>
        <p:xfrm>
          <a:off x="1648319" y="5652228"/>
          <a:ext cx="446904" cy="228206"/>
        </p:xfrm>
        <a:graphic>
          <a:graphicData uri="http://schemas.openxmlformats.org/presentationml/2006/ole">
            <mc:AlternateContent xmlns:mc="http://schemas.openxmlformats.org/markup-compatibility/2006">
              <mc:Choice xmlns:v="urn:schemas-microsoft-com:vml" Requires="v">
                <p:oleObj spid="_x0000_s504841" name="Equation" r:id="rId16" imgW="444307" imgH="228501" progId="Equation.DSMT4">
                  <p:embed/>
                </p:oleObj>
              </mc:Choice>
              <mc:Fallback>
                <p:oleObj name="Equation" r:id="rId16" imgW="444307" imgH="228501" progId="Equation.DSMT4">
                  <p:embed/>
                  <p:pic>
                    <p:nvPicPr>
                      <p:cNvPr id="25" name="对象 2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48319" y="5652228"/>
                        <a:ext cx="446904" cy="228206"/>
                      </a:xfrm>
                      <a:prstGeom prst="rect">
                        <a:avLst/>
                      </a:prstGeom>
                      <a:noFill/>
                    </p:spPr>
                  </p:pic>
                </p:oleObj>
              </mc:Fallback>
            </mc:AlternateContent>
          </a:graphicData>
        </a:graphic>
      </p:graphicFrame>
      <p:graphicFrame>
        <p:nvGraphicFramePr>
          <p:cNvPr id="27" name="对象 26"/>
          <p:cNvGraphicFramePr>
            <a:graphicFrameLocks noChangeAspect="1"/>
          </p:cNvGraphicFramePr>
          <p:nvPr>
            <p:extLst/>
          </p:nvPr>
        </p:nvGraphicFramePr>
        <p:xfrm>
          <a:off x="2529776" y="5656403"/>
          <a:ext cx="493773" cy="242045"/>
        </p:xfrm>
        <a:graphic>
          <a:graphicData uri="http://schemas.openxmlformats.org/presentationml/2006/ole">
            <mc:AlternateContent xmlns:mc="http://schemas.openxmlformats.org/markup-compatibility/2006">
              <mc:Choice xmlns:v="urn:schemas-microsoft-com:vml" Requires="v">
                <p:oleObj spid="_x0000_s504842" name="Equation" r:id="rId17" imgW="482391" imgH="241195" progId="Equation.DSMT4">
                  <p:embed/>
                </p:oleObj>
              </mc:Choice>
              <mc:Fallback>
                <p:oleObj name="Equation" r:id="rId17" imgW="482391" imgH="241195" progId="Equation.DSMT4">
                  <p:embed/>
                  <p:pic>
                    <p:nvPicPr>
                      <p:cNvPr id="27" name="对象 2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29776" y="5656403"/>
                        <a:ext cx="493773" cy="242045"/>
                      </a:xfrm>
                      <a:prstGeom prst="rect">
                        <a:avLst/>
                      </a:prstGeom>
                      <a:noFill/>
                    </p:spPr>
                  </p:pic>
                </p:oleObj>
              </mc:Fallback>
            </mc:AlternateContent>
          </a:graphicData>
        </a:graphic>
      </p:graphicFrame>
      <p:graphicFrame>
        <p:nvGraphicFramePr>
          <p:cNvPr id="29" name="对象 28"/>
          <p:cNvGraphicFramePr>
            <a:graphicFrameLocks noChangeAspect="1"/>
          </p:cNvGraphicFramePr>
          <p:nvPr>
            <p:extLst/>
          </p:nvPr>
        </p:nvGraphicFramePr>
        <p:xfrm>
          <a:off x="4803529" y="3142377"/>
          <a:ext cx="2043041" cy="611421"/>
        </p:xfrm>
        <a:graphic>
          <a:graphicData uri="http://schemas.openxmlformats.org/presentationml/2006/ole">
            <mc:AlternateContent xmlns:mc="http://schemas.openxmlformats.org/markup-compatibility/2006">
              <mc:Choice xmlns:v="urn:schemas-microsoft-com:vml" Requires="v">
                <p:oleObj spid="_x0000_s504843" name="Equation" r:id="rId18" imgW="1307532" imgH="393529" progId="Equation.DSMT4">
                  <p:embed/>
                </p:oleObj>
              </mc:Choice>
              <mc:Fallback>
                <p:oleObj name="Equation" r:id="rId18" imgW="1307532" imgH="393529" progId="Equation.DSMT4">
                  <p:embed/>
                  <p:pic>
                    <p:nvPicPr>
                      <p:cNvPr id="29" name="对象 28"/>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4803529" y="3142377"/>
                        <a:ext cx="2043041" cy="611421"/>
                      </a:xfrm>
                      <a:prstGeom prst="rect">
                        <a:avLst/>
                      </a:prstGeom>
                      <a:noFill/>
                    </p:spPr>
                  </p:pic>
                </p:oleObj>
              </mc:Fallback>
            </mc:AlternateContent>
          </a:graphicData>
        </a:graphic>
      </p:graphicFrame>
      <p:sp>
        <p:nvSpPr>
          <p:cNvPr id="30" name="矩形 29"/>
          <p:cNvSpPr/>
          <p:nvPr/>
        </p:nvSpPr>
        <p:spPr>
          <a:xfrm>
            <a:off x="3882403" y="3273614"/>
            <a:ext cx="4448013" cy="438582"/>
          </a:xfrm>
          <a:prstGeom prst="rect">
            <a:avLst/>
          </a:prstGeom>
        </p:spPr>
        <p:txBody>
          <a:bodyPr wrap="none">
            <a:spAutoFit/>
          </a:bodyPr>
          <a:lstStyle/>
          <a:p>
            <a:pPr marL="0" marR="0" lvl="0" indent="221456"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，这是欧拉方程</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33" name="Rectangle 36"/>
          <p:cNvSpPr>
            <a:spLocks noChangeArrowheads="1"/>
          </p:cNvSpPr>
          <p:nvPr/>
        </p:nvSpPr>
        <p:spPr bwMode="auto">
          <a:xfrm>
            <a:off x="4938203" y="408868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34" name="对象 33"/>
          <p:cNvGraphicFramePr>
            <a:graphicFrameLocks noChangeAspect="1"/>
          </p:cNvGraphicFramePr>
          <p:nvPr>
            <p:extLst/>
          </p:nvPr>
        </p:nvGraphicFramePr>
        <p:xfrm>
          <a:off x="5146944" y="4035506"/>
          <a:ext cx="2238664" cy="617145"/>
        </p:xfrm>
        <a:graphic>
          <a:graphicData uri="http://schemas.openxmlformats.org/presentationml/2006/ole">
            <mc:AlternateContent xmlns:mc="http://schemas.openxmlformats.org/markup-compatibility/2006">
              <mc:Choice xmlns:v="urn:schemas-microsoft-com:vml" Requires="v">
                <p:oleObj spid="_x0000_s504844" name="Equation" r:id="rId20" imgW="1765300" imgH="482600" progId="Equation.DSMT4">
                  <p:embed/>
                </p:oleObj>
              </mc:Choice>
              <mc:Fallback>
                <p:oleObj name="Equation" r:id="rId20" imgW="1765300" imgH="482600" progId="Equation.DSMT4">
                  <p:embed/>
                  <p:pic>
                    <p:nvPicPr>
                      <p:cNvPr id="34" name="对象 33"/>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146944" y="4035506"/>
                        <a:ext cx="2238664" cy="617145"/>
                      </a:xfrm>
                      <a:prstGeom prst="rect">
                        <a:avLst/>
                      </a:prstGeom>
                      <a:noFill/>
                    </p:spPr>
                  </p:pic>
                </p:oleObj>
              </mc:Fallback>
            </mc:AlternateContent>
          </a:graphicData>
        </a:graphic>
      </p:graphicFrame>
      <p:sp>
        <p:nvSpPr>
          <p:cNvPr id="35" name="矩形 34"/>
          <p:cNvSpPr/>
          <p:nvPr/>
        </p:nvSpPr>
        <p:spPr>
          <a:xfrm>
            <a:off x="4123052" y="4123264"/>
            <a:ext cx="761747"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2</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36" name="矩形 35"/>
          <p:cNvSpPr/>
          <p:nvPr/>
        </p:nvSpPr>
        <p:spPr>
          <a:xfrm>
            <a:off x="4222518" y="4875246"/>
            <a:ext cx="639278" cy="438582"/>
          </a:xfrm>
          <a:prstGeom prst="rect">
            <a:avLst/>
          </a:prstGeom>
        </p:spPr>
        <p:txBody>
          <a:bodyPr wrap="none">
            <a:spAutoFit/>
          </a:bodyPr>
          <a:lstStyle/>
          <a:p>
            <a:pPr marL="0" marR="0" lvl="0" indent="221456"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即</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38" name="对象 37"/>
          <p:cNvGraphicFramePr>
            <a:graphicFrameLocks noChangeAspect="1"/>
          </p:cNvGraphicFramePr>
          <p:nvPr>
            <p:extLst/>
          </p:nvPr>
        </p:nvGraphicFramePr>
        <p:xfrm>
          <a:off x="5071507" y="4844330"/>
          <a:ext cx="2760323" cy="617441"/>
        </p:xfrm>
        <a:graphic>
          <a:graphicData uri="http://schemas.openxmlformats.org/presentationml/2006/ole">
            <mc:AlternateContent xmlns:mc="http://schemas.openxmlformats.org/markup-compatibility/2006">
              <mc:Choice xmlns:v="urn:schemas-microsoft-com:vml" Requires="v">
                <p:oleObj spid="_x0000_s504845" name="Equation" r:id="rId22" imgW="2171700" imgH="482600" progId="Equation.DSMT4">
                  <p:embed/>
                </p:oleObj>
              </mc:Choice>
              <mc:Fallback>
                <p:oleObj name="Equation" r:id="rId22" imgW="2171700" imgH="482600" progId="Equation.DSMT4">
                  <p:embed/>
                  <p:pic>
                    <p:nvPicPr>
                      <p:cNvPr id="38" name="对象 37"/>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5071507" y="4844330"/>
                        <a:ext cx="2760323" cy="617441"/>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第七章 最优控制</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46496E7-CF56-4983-9E5F-CA0C99FB39A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610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3866519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fade">
                                      <p:cBhvr>
                                        <p:cTn id="10" dur="500"/>
                                        <p:tgtEl>
                                          <p:spTgt spid="11"/>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500"/>
                                        <p:tgtEl>
                                          <p:spTgt spid="12"/>
                                        </p:tgtEl>
                                      </p:cBhvr>
                                    </p:animEffect>
                                  </p:childTnLst>
                                </p:cTn>
                              </p:par>
                              <p:par>
                                <p:cTn id="14" presetID="10" presetClass="entr" presetSubtype="0" fill="hold" nodeType="withEffect">
                                  <p:stCondLst>
                                    <p:cond delay="0"/>
                                  </p:stCondLst>
                                  <p:childTnLst>
                                    <p:set>
                                      <p:cBhvr>
                                        <p:cTn id="15" dur="1" fill="hold">
                                          <p:stCondLst>
                                            <p:cond delay="0"/>
                                          </p:stCondLst>
                                        </p:cTn>
                                        <p:tgtEl>
                                          <p:spTgt spid="14"/>
                                        </p:tgtEl>
                                        <p:attrNameLst>
                                          <p:attrName>style.visibility</p:attrName>
                                        </p:attrNameLst>
                                      </p:cBhvr>
                                      <p:to>
                                        <p:strVal val="visible"/>
                                      </p:to>
                                    </p:set>
                                    <p:animEffect transition="in" filter="fade">
                                      <p:cBhvr>
                                        <p:cTn id="16" dur="500"/>
                                        <p:tgtEl>
                                          <p:spTgt spid="14"/>
                                        </p:tgtEl>
                                      </p:cBhvr>
                                    </p:animEffect>
                                  </p:childTnLst>
                                </p:cTn>
                              </p:par>
                              <p:par>
                                <p:cTn id="17" presetID="10" presetClass="entr" presetSubtype="0" fill="hold" nodeType="withEffect">
                                  <p:stCondLst>
                                    <p:cond delay="0"/>
                                  </p:stCondLst>
                                  <p:childTnLst>
                                    <p:set>
                                      <p:cBhvr>
                                        <p:cTn id="18" dur="1" fill="hold">
                                          <p:stCondLst>
                                            <p:cond delay="0"/>
                                          </p:stCondLst>
                                        </p:cTn>
                                        <p:tgtEl>
                                          <p:spTgt spid="16"/>
                                        </p:tgtEl>
                                        <p:attrNameLst>
                                          <p:attrName>style.visibility</p:attrName>
                                        </p:attrNameLst>
                                      </p:cBhvr>
                                      <p:to>
                                        <p:strVal val="visible"/>
                                      </p:to>
                                    </p:set>
                                    <p:animEffect transition="in" filter="fade">
                                      <p:cBhvr>
                                        <p:cTn id="19" dur="500"/>
                                        <p:tgtEl>
                                          <p:spTgt spid="16"/>
                                        </p:tgtEl>
                                      </p:cBhvr>
                                    </p:animEffect>
                                  </p:childTnLst>
                                </p:cTn>
                              </p:par>
                              <p:par>
                                <p:cTn id="20" presetID="10" presetClass="entr" presetSubtype="0" fill="hold" nodeType="withEffect">
                                  <p:stCondLst>
                                    <p:cond delay="0"/>
                                  </p:stCondLst>
                                  <p:childTnLst>
                                    <p:set>
                                      <p:cBhvr>
                                        <p:cTn id="21" dur="1" fill="hold">
                                          <p:stCondLst>
                                            <p:cond delay="0"/>
                                          </p:stCondLst>
                                        </p:cTn>
                                        <p:tgtEl>
                                          <p:spTgt spid="18"/>
                                        </p:tgtEl>
                                        <p:attrNameLst>
                                          <p:attrName>style.visibility</p:attrName>
                                        </p:attrNameLst>
                                      </p:cBhvr>
                                      <p:to>
                                        <p:strVal val="visible"/>
                                      </p:to>
                                    </p:set>
                                    <p:animEffect transition="in" filter="fade">
                                      <p:cBhvr>
                                        <p:cTn id="22" dur="500"/>
                                        <p:tgtEl>
                                          <p:spTgt spid="18"/>
                                        </p:tgtEl>
                                      </p:cBhvr>
                                    </p:animEffect>
                                  </p:childTnLst>
                                </p:cTn>
                              </p:par>
                              <p:par>
                                <p:cTn id="23" presetID="10" presetClass="entr" presetSubtype="0" fill="hold" nodeType="withEffect">
                                  <p:stCondLst>
                                    <p:cond delay="0"/>
                                  </p:stCondLst>
                                  <p:childTnLst>
                                    <p:set>
                                      <p:cBhvr>
                                        <p:cTn id="24" dur="1" fill="hold">
                                          <p:stCondLst>
                                            <p:cond delay="0"/>
                                          </p:stCondLst>
                                        </p:cTn>
                                        <p:tgtEl>
                                          <p:spTgt spid="22"/>
                                        </p:tgtEl>
                                        <p:attrNameLst>
                                          <p:attrName>style.visibility</p:attrName>
                                        </p:attrNameLst>
                                      </p:cBhvr>
                                      <p:to>
                                        <p:strVal val="visible"/>
                                      </p:to>
                                    </p:set>
                                    <p:animEffect transition="in" filter="fade">
                                      <p:cBhvr>
                                        <p:cTn id="25" dur="500"/>
                                        <p:tgtEl>
                                          <p:spTgt spid="22"/>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13329"/>
                                        </p:tgtEl>
                                        <p:attrNameLst>
                                          <p:attrName>style.visibility</p:attrName>
                                        </p:attrNameLst>
                                      </p:cBhvr>
                                      <p:to>
                                        <p:strVal val="visible"/>
                                      </p:to>
                                    </p:set>
                                    <p:animEffect transition="in" filter="fade">
                                      <p:cBhvr>
                                        <p:cTn id="30" dur="500"/>
                                        <p:tgtEl>
                                          <p:spTgt spid="13329"/>
                                        </p:tgtEl>
                                      </p:cBhvr>
                                    </p:animEffect>
                                  </p:childTnLst>
                                </p:cTn>
                              </p:par>
                              <p:par>
                                <p:cTn id="31" presetID="10" presetClass="entr" presetSubtype="0" fill="hold" nodeType="withEffect">
                                  <p:stCondLst>
                                    <p:cond delay="0"/>
                                  </p:stCondLst>
                                  <p:childTnLst>
                                    <p:set>
                                      <p:cBhvr>
                                        <p:cTn id="32" dur="1" fill="hold">
                                          <p:stCondLst>
                                            <p:cond delay="0"/>
                                          </p:stCondLst>
                                        </p:cTn>
                                        <p:tgtEl>
                                          <p:spTgt spid="25"/>
                                        </p:tgtEl>
                                        <p:attrNameLst>
                                          <p:attrName>style.visibility</p:attrName>
                                        </p:attrNameLst>
                                      </p:cBhvr>
                                      <p:to>
                                        <p:strVal val="visible"/>
                                      </p:to>
                                    </p:set>
                                    <p:animEffect transition="in" filter="fade">
                                      <p:cBhvr>
                                        <p:cTn id="33" dur="500"/>
                                        <p:tgtEl>
                                          <p:spTgt spid="25"/>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23"/>
                                        </p:tgtEl>
                                        <p:attrNameLst>
                                          <p:attrName>style.visibility</p:attrName>
                                        </p:attrNameLst>
                                      </p:cBhvr>
                                      <p:to>
                                        <p:strVal val="visible"/>
                                      </p:to>
                                    </p:set>
                                    <p:animEffect transition="in" filter="fade">
                                      <p:cBhvr>
                                        <p:cTn id="36" dur="500"/>
                                        <p:tgtEl>
                                          <p:spTgt spid="23"/>
                                        </p:tgtEl>
                                      </p:cBhvr>
                                    </p:animEffect>
                                  </p:childTnLst>
                                </p:cTn>
                              </p:par>
                              <p:par>
                                <p:cTn id="37" presetID="10" presetClass="entr" presetSubtype="0" fill="hold" nodeType="withEffect">
                                  <p:stCondLst>
                                    <p:cond delay="0"/>
                                  </p:stCondLst>
                                  <p:childTnLst>
                                    <p:set>
                                      <p:cBhvr>
                                        <p:cTn id="38" dur="1" fill="hold">
                                          <p:stCondLst>
                                            <p:cond delay="0"/>
                                          </p:stCondLst>
                                        </p:cTn>
                                        <p:tgtEl>
                                          <p:spTgt spid="27"/>
                                        </p:tgtEl>
                                        <p:attrNameLst>
                                          <p:attrName>style.visibility</p:attrName>
                                        </p:attrNameLst>
                                      </p:cBhvr>
                                      <p:to>
                                        <p:strVal val="visible"/>
                                      </p:to>
                                    </p:set>
                                    <p:animEffect transition="in" filter="fade">
                                      <p:cBhvr>
                                        <p:cTn id="39" dur="500"/>
                                        <p:tgtEl>
                                          <p:spTgt spid="27"/>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30"/>
                                        </p:tgtEl>
                                        <p:attrNameLst>
                                          <p:attrName>style.visibility</p:attrName>
                                        </p:attrNameLst>
                                      </p:cBhvr>
                                      <p:to>
                                        <p:strVal val="visible"/>
                                      </p:to>
                                    </p:set>
                                    <p:animEffect transition="in" filter="fade">
                                      <p:cBhvr>
                                        <p:cTn id="42" dur="500"/>
                                        <p:tgtEl>
                                          <p:spTgt spid="30"/>
                                        </p:tgtEl>
                                      </p:cBhvr>
                                    </p:animEffect>
                                  </p:childTnLst>
                                </p:cTn>
                              </p:par>
                              <p:par>
                                <p:cTn id="43" presetID="10" presetClass="entr" presetSubtype="0" fill="hold" nodeType="withEffect">
                                  <p:stCondLst>
                                    <p:cond delay="0"/>
                                  </p:stCondLst>
                                  <p:childTnLst>
                                    <p:set>
                                      <p:cBhvr>
                                        <p:cTn id="44" dur="1" fill="hold">
                                          <p:stCondLst>
                                            <p:cond delay="0"/>
                                          </p:stCondLst>
                                        </p:cTn>
                                        <p:tgtEl>
                                          <p:spTgt spid="29"/>
                                        </p:tgtEl>
                                        <p:attrNameLst>
                                          <p:attrName>style.visibility</p:attrName>
                                        </p:attrNameLst>
                                      </p:cBhvr>
                                      <p:to>
                                        <p:strVal val="visible"/>
                                      </p:to>
                                    </p:set>
                                    <p:animEffect transition="in" filter="fade">
                                      <p:cBhvr>
                                        <p:cTn id="45" dur="500"/>
                                        <p:tgtEl>
                                          <p:spTgt spid="29"/>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35"/>
                                        </p:tgtEl>
                                        <p:attrNameLst>
                                          <p:attrName>style.visibility</p:attrName>
                                        </p:attrNameLst>
                                      </p:cBhvr>
                                      <p:to>
                                        <p:strVal val="visible"/>
                                      </p:to>
                                    </p:set>
                                    <p:animEffect transition="in" filter="fade">
                                      <p:cBhvr>
                                        <p:cTn id="48" dur="500"/>
                                        <p:tgtEl>
                                          <p:spTgt spid="35"/>
                                        </p:tgtEl>
                                      </p:cBhvr>
                                    </p:animEffect>
                                  </p:childTnLst>
                                </p:cTn>
                              </p:par>
                              <p:par>
                                <p:cTn id="49" presetID="10" presetClass="entr" presetSubtype="0" fill="hold" nodeType="withEffect">
                                  <p:stCondLst>
                                    <p:cond delay="0"/>
                                  </p:stCondLst>
                                  <p:childTnLst>
                                    <p:set>
                                      <p:cBhvr>
                                        <p:cTn id="50" dur="1" fill="hold">
                                          <p:stCondLst>
                                            <p:cond delay="0"/>
                                          </p:stCondLst>
                                        </p:cTn>
                                        <p:tgtEl>
                                          <p:spTgt spid="34"/>
                                        </p:tgtEl>
                                        <p:attrNameLst>
                                          <p:attrName>style.visibility</p:attrName>
                                        </p:attrNameLst>
                                      </p:cBhvr>
                                      <p:to>
                                        <p:strVal val="visible"/>
                                      </p:to>
                                    </p:set>
                                    <p:animEffect transition="in" filter="fade">
                                      <p:cBhvr>
                                        <p:cTn id="51" dur="500"/>
                                        <p:tgtEl>
                                          <p:spTgt spid="34"/>
                                        </p:tgtEl>
                                      </p:cBhvr>
                                    </p:animEffect>
                                  </p:childTnLst>
                                </p:cTn>
                              </p:par>
                              <p:par>
                                <p:cTn id="52" presetID="10" presetClass="entr" presetSubtype="0" fill="hold" nodeType="withEffect">
                                  <p:stCondLst>
                                    <p:cond delay="0"/>
                                  </p:stCondLst>
                                  <p:childTnLst>
                                    <p:set>
                                      <p:cBhvr>
                                        <p:cTn id="53" dur="1" fill="hold">
                                          <p:stCondLst>
                                            <p:cond delay="0"/>
                                          </p:stCondLst>
                                        </p:cTn>
                                        <p:tgtEl>
                                          <p:spTgt spid="38"/>
                                        </p:tgtEl>
                                        <p:attrNameLst>
                                          <p:attrName>style.visibility</p:attrName>
                                        </p:attrNameLst>
                                      </p:cBhvr>
                                      <p:to>
                                        <p:strVal val="visible"/>
                                      </p:to>
                                    </p:set>
                                    <p:animEffect transition="in" filter="fade">
                                      <p:cBhvr>
                                        <p:cTn id="54" dur="500"/>
                                        <p:tgtEl>
                                          <p:spTgt spid="38"/>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36"/>
                                        </p:tgtEl>
                                        <p:attrNameLst>
                                          <p:attrName>style.visibility</p:attrName>
                                        </p:attrNameLst>
                                      </p:cBhvr>
                                      <p:to>
                                        <p:strVal val="visible"/>
                                      </p:to>
                                    </p:set>
                                    <p:animEffect transition="in" filter="fade">
                                      <p:cBhvr>
                                        <p:cTn id="57"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2" grpId="0"/>
      <p:bldP spid="23" grpId="0"/>
      <p:bldP spid="30" grpId="0"/>
      <p:bldP spid="35" grpId="0"/>
      <p:bldP spid="36" grpId="0"/>
    </p:bldLst>
  </p:timing>
</p:sld>
</file>

<file path=ppt/slides/slide6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矩形 6"/>
          <p:cNvSpPr/>
          <p:nvPr/>
        </p:nvSpPr>
        <p:spPr>
          <a:xfrm>
            <a:off x="311077" y="1036485"/>
            <a:ext cx="3300803" cy="438582"/>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1</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．终端</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受约束：</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9" name="对象 8"/>
          <p:cNvGraphicFramePr>
            <a:graphicFrameLocks noChangeAspect="1"/>
          </p:cNvGraphicFramePr>
          <p:nvPr>
            <p:extLst/>
          </p:nvPr>
        </p:nvGraphicFramePr>
        <p:xfrm>
          <a:off x="1158150" y="1020752"/>
          <a:ext cx="407194" cy="508992"/>
        </p:xfrm>
        <a:graphic>
          <a:graphicData uri="http://schemas.openxmlformats.org/presentationml/2006/ole">
            <mc:AlternateContent xmlns:mc="http://schemas.openxmlformats.org/markup-compatibility/2006">
              <mc:Choice xmlns:v="urn:schemas-microsoft-com:vml" Requires="v">
                <p:oleObj spid="_x0000_s505858" name="Equation" r:id="rId3" imgW="190417" imgH="241195" progId="Equation.DSMT4">
                  <p:embed/>
                </p:oleObj>
              </mc:Choice>
              <mc:Fallback>
                <p:oleObj name="Equation" r:id="rId3" imgW="190417" imgH="241195" progId="Equation.DSMT4">
                  <p:embed/>
                  <p:pic>
                    <p:nvPicPr>
                      <p:cNvPr id="9" name="对象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58150" y="1020752"/>
                        <a:ext cx="407194" cy="508992"/>
                      </a:xfrm>
                      <a:prstGeom prst="rect">
                        <a:avLst/>
                      </a:prstGeom>
                      <a:noFill/>
                    </p:spPr>
                  </p:pic>
                </p:oleObj>
              </mc:Fallback>
            </mc:AlternateContent>
          </a:graphicData>
        </a:graphic>
      </p:graphicFrame>
      <p:sp>
        <p:nvSpPr>
          <p:cNvPr id="10" name="矩形 9"/>
          <p:cNvSpPr/>
          <p:nvPr/>
        </p:nvSpPr>
        <p:spPr>
          <a:xfrm>
            <a:off x="796796" y="1553669"/>
            <a:ext cx="4421348"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Times New Roman" panose="02020603050405020304" pitchFamily="18" charset="0"/>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在许多情况下，终端</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要受约束：</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1" name="对象 10"/>
          <p:cNvGraphicFramePr>
            <a:graphicFrameLocks noChangeAspect="1"/>
          </p:cNvGraphicFramePr>
          <p:nvPr>
            <p:extLst/>
          </p:nvPr>
        </p:nvGraphicFramePr>
        <p:xfrm>
          <a:off x="3007471" y="1547856"/>
          <a:ext cx="289538" cy="361923"/>
        </p:xfrm>
        <a:graphic>
          <a:graphicData uri="http://schemas.openxmlformats.org/presentationml/2006/ole">
            <mc:AlternateContent xmlns:mc="http://schemas.openxmlformats.org/markup-compatibility/2006">
              <mc:Choice xmlns:v="urn:schemas-microsoft-com:vml" Requires="v">
                <p:oleObj spid="_x0000_s505859" name="Equation" r:id="rId5" imgW="190417" imgH="241195" progId="Equation.DSMT4">
                  <p:embed/>
                </p:oleObj>
              </mc:Choice>
              <mc:Fallback>
                <p:oleObj name="Equation" r:id="rId5" imgW="190417" imgH="241195" progId="Equation.DSMT4">
                  <p:embed/>
                  <p:pic>
                    <p:nvPicPr>
                      <p:cNvPr id="11" name="对象 1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07471" y="1547856"/>
                        <a:ext cx="289538" cy="361923"/>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3458562" y="2002931"/>
          <a:ext cx="1016073" cy="347970"/>
        </p:xfrm>
        <a:graphic>
          <a:graphicData uri="http://schemas.openxmlformats.org/presentationml/2006/ole">
            <mc:AlternateContent xmlns:mc="http://schemas.openxmlformats.org/markup-compatibility/2006">
              <mc:Choice xmlns:v="urn:schemas-microsoft-com:vml" Requires="v">
                <p:oleObj spid="_x0000_s505860" name="Equation" r:id="rId6" imgW="698500" imgH="241300" progId="Equation.DSMT4">
                  <p:embed/>
                </p:oleObj>
              </mc:Choice>
              <mc:Fallback>
                <p:oleObj name="Equation" r:id="rId6" imgW="698500" imgH="241300" progId="Equation.DSMT4">
                  <p:embed/>
                  <p:pic>
                    <p:nvPicPr>
                      <p:cNvPr id="13" name="对象 1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458562" y="2002931"/>
                        <a:ext cx="1016073" cy="347970"/>
                      </a:xfrm>
                      <a:prstGeom prst="rect">
                        <a:avLst/>
                      </a:prstGeom>
                      <a:noFill/>
                    </p:spPr>
                  </p:pic>
                </p:oleObj>
              </mc:Fallback>
            </mc:AlternateContent>
          </a:graphicData>
        </a:graphic>
      </p:graphicFrame>
      <p:sp>
        <p:nvSpPr>
          <p:cNvPr id="14" name="矩形 13"/>
          <p:cNvSpPr/>
          <p:nvPr/>
        </p:nvSpPr>
        <p:spPr>
          <a:xfrm>
            <a:off x="796796" y="2363503"/>
            <a:ext cx="1107996"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因此有：</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6" name="对象 15"/>
          <p:cNvGraphicFramePr>
            <a:graphicFrameLocks noChangeAspect="1"/>
          </p:cNvGraphicFramePr>
          <p:nvPr>
            <p:extLst/>
          </p:nvPr>
        </p:nvGraphicFramePr>
        <p:xfrm>
          <a:off x="2354900" y="2687380"/>
          <a:ext cx="1431191" cy="375167"/>
        </p:xfrm>
        <a:graphic>
          <a:graphicData uri="http://schemas.openxmlformats.org/presentationml/2006/ole">
            <mc:AlternateContent xmlns:mc="http://schemas.openxmlformats.org/markup-compatibility/2006">
              <mc:Choice xmlns:v="urn:schemas-microsoft-com:vml" Requires="v">
                <p:oleObj spid="_x0000_s505861" name="Equation" r:id="rId8" imgW="977476" imgH="253890" progId="Equation.DSMT4">
                  <p:embed/>
                </p:oleObj>
              </mc:Choice>
              <mc:Fallback>
                <p:oleObj name="Equation" r:id="rId8" imgW="977476" imgH="253890" progId="Equation.DSMT4">
                  <p:embed/>
                  <p:pic>
                    <p:nvPicPr>
                      <p:cNvPr id="16" name="对象 1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354900" y="2687380"/>
                        <a:ext cx="1431191" cy="375167"/>
                      </a:xfrm>
                      <a:prstGeom prst="rect">
                        <a:avLst/>
                      </a:prstGeom>
                      <a:noFill/>
                    </p:spPr>
                  </p:pic>
                </p:oleObj>
              </mc:Fallback>
            </mc:AlternateContent>
          </a:graphicData>
        </a:graphic>
      </p:graphicFrame>
      <p:sp>
        <p:nvSpPr>
          <p:cNvPr id="17" name="Rectangle 12"/>
          <p:cNvSpPr>
            <a:spLocks noChangeArrowheads="1"/>
          </p:cNvSpPr>
          <p:nvPr/>
        </p:nvSpPr>
        <p:spPr bwMode="auto">
          <a:xfrm>
            <a:off x="1148716" y="373993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8" name="对象 17"/>
          <p:cNvGraphicFramePr>
            <a:graphicFrameLocks noChangeAspect="1"/>
          </p:cNvGraphicFramePr>
          <p:nvPr>
            <p:extLst/>
          </p:nvPr>
        </p:nvGraphicFramePr>
        <p:xfrm>
          <a:off x="4166910" y="2595603"/>
          <a:ext cx="2102468" cy="619060"/>
        </p:xfrm>
        <a:graphic>
          <a:graphicData uri="http://schemas.openxmlformats.org/presentationml/2006/ole">
            <mc:AlternateContent xmlns:mc="http://schemas.openxmlformats.org/markup-compatibility/2006">
              <mc:Choice xmlns:v="urn:schemas-microsoft-com:vml" Requires="v">
                <p:oleObj spid="_x0000_s505862" name="Equation" r:id="rId10" imgW="1714500" imgH="508000" progId="Equation.DSMT4">
                  <p:embed/>
                </p:oleObj>
              </mc:Choice>
              <mc:Fallback>
                <p:oleObj name="Equation" r:id="rId10" imgW="1714500" imgH="508000" progId="Equation.DSMT4">
                  <p:embed/>
                  <p:pic>
                    <p:nvPicPr>
                      <p:cNvPr id="18" name="对象 1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166910" y="2595603"/>
                        <a:ext cx="2102468" cy="619060"/>
                      </a:xfrm>
                      <a:prstGeom prst="rect">
                        <a:avLst/>
                      </a:prstGeom>
                      <a:noFill/>
                    </p:spPr>
                  </p:pic>
                </p:oleObj>
              </mc:Fallback>
            </mc:AlternateContent>
          </a:graphicData>
        </a:graphic>
      </p:graphicFrame>
      <p:sp>
        <p:nvSpPr>
          <p:cNvPr id="19" name="矩形 18"/>
          <p:cNvSpPr/>
          <p:nvPr/>
        </p:nvSpPr>
        <p:spPr>
          <a:xfrm>
            <a:off x="773713" y="3181519"/>
            <a:ext cx="2319866" cy="438582"/>
          </a:xfrm>
          <a:prstGeom prst="rect">
            <a:avLst/>
          </a:prstGeom>
        </p:spPr>
        <p:txBody>
          <a:bodyPr wrap="non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因</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不等于零，所以</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0" name="Rectangle 14"/>
          <p:cNvSpPr>
            <a:spLocks noChangeArrowheads="1"/>
          </p:cNvSpPr>
          <p:nvPr/>
        </p:nvSpPr>
        <p:spPr bwMode="auto">
          <a:xfrm>
            <a:off x="2434591" y="433661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1" name="对象 20"/>
          <p:cNvGraphicFramePr>
            <a:graphicFrameLocks noChangeAspect="1"/>
          </p:cNvGraphicFramePr>
          <p:nvPr>
            <p:extLst/>
          </p:nvPr>
        </p:nvGraphicFramePr>
        <p:xfrm>
          <a:off x="1119573" y="3239927"/>
          <a:ext cx="347365" cy="347365"/>
        </p:xfrm>
        <a:graphic>
          <a:graphicData uri="http://schemas.openxmlformats.org/presentationml/2006/ole">
            <mc:AlternateContent xmlns:mc="http://schemas.openxmlformats.org/markup-compatibility/2006">
              <mc:Choice xmlns:v="urn:schemas-microsoft-com:vml" Requires="v">
                <p:oleObj spid="_x0000_s505863" name="Equation" r:id="rId12" imgW="241195" imgH="241195" progId="Equation.DSMT4">
                  <p:embed/>
                </p:oleObj>
              </mc:Choice>
              <mc:Fallback>
                <p:oleObj name="Equation" r:id="rId12" imgW="241195" imgH="241195" progId="Equation.DSMT4">
                  <p:embed/>
                  <p:pic>
                    <p:nvPicPr>
                      <p:cNvPr id="21" name="对象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119573" y="3239927"/>
                        <a:ext cx="347365" cy="347365"/>
                      </a:xfrm>
                      <a:prstGeom prst="rect">
                        <a:avLst/>
                      </a:prstGeom>
                      <a:noFill/>
                    </p:spPr>
                  </p:pic>
                </p:oleObj>
              </mc:Fallback>
            </mc:AlternateContent>
          </a:graphicData>
        </a:graphic>
      </p:graphicFrame>
      <p:sp>
        <p:nvSpPr>
          <p:cNvPr id="22" name="Rectangle 16"/>
          <p:cNvSpPr>
            <a:spLocks noChangeArrowheads="1"/>
          </p:cNvSpPr>
          <p:nvPr/>
        </p:nvSpPr>
        <p:spPr bwMode="auto">
          <a:xfrm>
            <a:off x="311077" y="4490495"/>
            <a:ext cx="1185261" cy="346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rPr>
              <a:t>2</a:t>
            </a:r>
            <a:r>
              <a:rPr kumimoji="0" lang="zh-CN" altLang="zh-CN" sz="1800" b="1"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rPr>
              <a:t>．小结：</a:t>
            </a:r>
            <a:endParaRPr kumimoji="0" lang="zh-CN" altLang="zh-CN"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3" name="对象 22"/>
          <p:cNvGraphicFramePr>
            <a:graphicFrameLocks noChangeAspect="1"/>
          </p:cNvGraphicFramePr>
          <p:nvPr>
            <p:extLst/>
          </p:nvPr>
        </p:nvGraphicFramePr>
        <p:xfrm>
          <a:off x="3012181" y="3525804"/>
          <a:ext cx="1953722" cy="651241"/>
        </p:xfrm>
        <a:graphic>
          <a:graphicData uri="http://schemas.openxmlformats.org/presentationml/2006/ole">
            <mc:AlternateContent xmlns:mc="http://schemas.openxmlformats.org/markup-compatibility/2006">
              <mc:Choice xmlns:v="urn:schemas-microsoft-com:vml" Requires="v">
                <p:oleObj spid="_x0000_s505864" name="Equation" r:id="rId14" imgW="1459866" imgH="482391" progId="Equation.DSMT4">
                  <p:embed/>
                </p:oleObj>
              </mc:Choice>
              <mc:Fallback>
                <p:oleObj name="Equation" r:id="rId14" imgW="1459866" imgH="482391" progId="Equation.DSMT4">
                  <p:embed/>
                  <p:pic>
                    <p:nvPicPr>
                      <p:cNvPr id="23" name="对象 2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012181" y="3525804"/>
                        <a:ext cx="1953722" cy="651241"/>
                      </a:xfrm>
                      <a:prstGeom prst="rect">
                        <a:avLst/>
                      </a:prstGeom>
                      <a:noFill/>
                    </p:spPr>
                  </p:pic>
                </p:oleObj>
              </mc:Fallback>
            </mc:AlternateContent>
          </a:graphicData>
        </a:graphic>
      </p:graphicFrame>
      <p:sp>
        <p:nvSpPr>
          <p:cNvPr id="24" name="矩形 23"/>
          <p:cNvSpPr/>
          <p:nvPr/>
        </p:nvSpPr>
        <p:spPr>
          <a:xfrm>
            <a:off x="796797" y="4180403"/>
            <a:ext cx="43829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上式就是最优轨线</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的终端横截条件。</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25" name="Rectangle 18"/>
          <p:cNvSpPr>
            <a:spLocks noChangeArrowheads="1"/>
          </p:cNvSpPr>
          <p:nvPr/>
        </p:nvSpPr>
        <p:spPr bwMode="auto">
          <a:xfrm>
            <a:off x="3989042" y="526485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6" name="对象 25"/>
          <p:cNvGraphicFramePr>
            <a:graphicFrameLocks noChangeAspect="1"/>
          </p:cNvGraphicFramePr>
          <p:nvPr>
            <p:extLst/>
          </p:nvPr>
        </p:nvGraphicFramePr>
        <p:xfrm>
          <a:off x="2763032" y="4216247"/>
          <a:ext cx="411374" cy="274249"/>
        </p:xfrm>
        <a:graphic>
          <a:graphicData uri="http://schemas.openxmlformats.org/presentationml/2006/ole">
            <mc:AlternateContent xmlns:mc="http://schemas.openxmlformats.org/markup-compatibility/2006">
              <mc:Choice xmlns:v="urn:schemas-microsoft-com:vml" Requires="v">
                <p:oleObj spid="_x0000_s505865" name="Equation" r:id="rId16" imgW="342751" imgH="228501" progId="Equation.DSMT4">
                  <p:embed/>
                </p:oleObj>
              </mc:Choice>
              <mc:Fallback>
                <p:oleObj name="Equation" r:id="rId16" imgW="342751" imgH="228501" progId="Equation.DSMT4">
                  <p:embed/>
                  <p:pic>
                    <p:nvPicPr>
                      <p:cNvPr id="26" name="对象 25"/>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763032" y="4216247"/>
                        <a:ext cx="411374" cy="274249"/>
                      </a:xfrm>
                      <a:prstGeom prst="rect">
                        <a:avLst/>
                      </a:prstGeom>
                      <a:noFill/>
                    </p:spPr>
                  </p:pic>
                </p:oleObj>
              </mc:Fallback>
            </mc:AlternateContent>
          </a:graphicData>
        </a:graphic>
      </p:graphicFrame>
      <p:sp>
        <p:nvSpPr>
          <p:cNvPr id="27" name="矩形 26"/>
          <p:cNvSpPr/>
          <p:nvPr/>
        </p:nvSpPr>
        <p:spPr>
          <a:xfrm>
            <a:off x="796797" y="4814037"/>
            <a:ext cx="7752844" cy="1131079"/>
          </a:xfrm>
          <a:prstGeom prst="rect">
            <a:avLst/>
          </a:prstGeom>
        </p:spPr>
        <p:txBody>
          <a:bodyPr wrap="square">
            <a:spAutoFit/>
          </a:bodyPr>
          <a:lstStyle/>
          <a:p>
            <a:pPr marL="0" marR="0" lvl="0" indent="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srgbClr val="FF6600"/>
                </a:solidFill>
                <a:effectLst/>
                <a:uLnTx/>
                <a:uFillTx/>
                <a:latin typeface="Times New Roman" panose="02020603050405020304" pitchFamily="18" charset="0"/>
                <a:ea typeface="等线" panose="02010600030101010101" pitchFamily="2" charset="-122"/>
                <a:cs typeface="+mn-cs"/>
              </a:rPr>
              <a:t>求无约束条件的泛函极值，不论边界条件如何，泛函极值都必须满足欧拉方程。</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只是在求解欧拉方程时，对不同的边界情况，应该采用不同的边界条件和横截条件。</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第七章 最优控制</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46496E7-CF56-4983-9E5F-CA0C99FB39A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611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25913047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par>
                                <p:cTn id="8" presetID="10" presetClass="entr" presetSubtype="0" fill="hold"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fade">
                                      <p:cBhvr>
                                        <p:cTn id="10" dur="500"/>
                                        <p:tgtEl>
                                          <p:spTgt spid="11"/>
                                        </p:tgtEl>
                                      </p:cBhvr>
                                    </p:animEffect>
                                  </p:childTnLst>
                                </p:cTn>
                              </p:par>
                              <p:par>
                                <p:cTn id="11" presetID="10" presetClass="entr" presetSubtype="0" fill="hold" nodeType="withEffect">
                                  <p:stCondLst>
                                    <p:cond delay="0"/>
                                  </p:stCondLst>
                                  <p:childTnLst>
                                    <p:set>
                                      <p:cBhvr>
                                        <p:cTn id="12" dur="1" fill="hold">
                                          <p:stCondLst>
                                            <p:cond delay="0"/>
                                          </p:stCondLst>
                                        </p:cTn>
                                        <p:tgtEl>
                                          <p:spTgt spid="13"/>
                                        </p:tgtEl>
                                        <p:attrNameLst>
                                          <p:attrName>style.visibility</p:attrName>
                                        </p:attrNameLst>
                                      </p:cBhvr>
                                      <p:to>
                                        <p:strVal val="visible"/>
                                      </p:to>
                                    </p:set>
                                    <p:animEffect transition="in" filter="fade">
                                      <p:cBhvr>
                                        <p:cTn id="13" dur="500"/>
                                        <p:tgtEl>
                                          <p:spTgt spid="13"/>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fade">
                                      <p:cBhvr>
                                        <p:cTn id="18" dur="500"/>
                                        <p:tgtEl>
                                          <p:spTgt spid="14"/>
                                        </p:tgtEl>
                                      </p:cBhvr>
                                    </p:animEffect>
                                  </p:childTnLst>
                                </p:cTn>
                              </p:par>
                              <p:par>
                                <p:cTn id="19" presetID="10" presetClass="entr" presetSubtype="0" fill="hold" nodeType="withEffect">
                                  <p:stCondLst>
                                    <p:cond delay="0"/>
                                  </p:stCondLst>
                                  <p:childTnLst>
                                    <p:set>
                                      <p:cBhvr>
                                        <p:cTn id="20" dur="1" fill="hold">
                                          <p:stCondLst>
                                            <p:cond delay="0"/>
                                          </p:stCondLst>
                                        </p:cTn>
                                        <p:tgtEl>
                                          <p:spTgt spid="16"/>
                                        </p:tgtEl>
                                        <p:attrNameLst>
                                          <p:attrName>style.visibility</p:attrName>
                                        </p:attrNameLst>
                                      </p:cBhvr>
                                      <p:to>
                                        <p:strVal val="visible"/>
                                      </p:to>
                                    </p:set>
                                    <p:animEffect transition="in" filter="fade">
                                      <p:cBhvr>
                                        <p:cTn id="21" dur="500"/>
                                        <p:tgtEl>
                                          <p:spTgt spid="16"/>
                                        </p:tgtEl>
                                      </p:cBhvr>
                                    </p:animEffect>
                                  </p:childTnLst>
                                </p:cTn>
                              </p:par>
                              <p:par>
                                <p:cTn id="22" presetID="10" presetClass="entr" presetSubtype="0" fill="hold" nodeType="withEffect">
                                  <p:stCondLst>
                                    <p:cond delay="0"/>
                                  </p:stCondLst>
                                  <p:childTnLst>
                                    <p:set>
                                      <p:cBhvr>
                                        <p:cTn id="23" dur="1" fill="hold">
                                          <p:stCondLst>
                                            <p:cond delay="0"/>
                                          </p:stCondLst>
                                        </p:cTn>
                                        <p:tgtEl>
                                          <p:spTgt spid="18"/>
                                        </p:tgtEl>
                                        <p:attrNameLst>
                                          <p:attrName>style.visibility</p:attrName>
                                        </p:attrNameLst>
                                      </p:cBhvr>
                                      <p:to>
                                        <p:strVal val="visible"/>
                                      </p:to>
                                    </p:set>
                                    <p:animEffect transition="in" filter="fade">
                                      <p:cBhvr>
                                        <p:cTn id="24" dur="500"/>
                                        <p:tgtEl>
                                          <p:spTgt spid="18"/>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19"/>
                                        </p:tgtEl>
                                        <p:attrNameLst>
                                          <p:attrName>style.visibility</p:attrName>
                                        </p:attrNameLst>
                                      </p:cBhvr>
                                      <p:to>
                                        <p:strVal val="visible"/>
                                      </p:to>
                                    </p:set>
                                    <p:animEffect transition="in" filter="fade">
                                      <p:cBhvr>
                                        <p:cTn id="29" dur="500"/>
                                        <p:tgtEl>
                                          <p:spTgt spid="19"/>
                                        </p:tgtEl>
                                      </p:cBhvr>
                                    </p:animEffect>
                                  </p:childTnLst>
                                </p:cTn>
                              </p:par>
                              <p:par>
                                <p:cTn id="30" presetID="10" presetClass="entr" presetSubtype="0" fill="hold" nodeType="withEffect">
                                  <p:stCondLst>
                                    <p:cond delay="0"/>
                                  </p:stCondLst>
                                  <p:childTnLst>
                                    <p:set>
                                      <p:cBhvr>
                                        <p:cTn id="31" dur="1" fill="hold">
                                          <p:stCondLst>
                                            <p:cond delay="0"/>
                                          </p:stCondLst>
                                        </p:cTn>
                                        <p:tgtEl>
                                          <p:spTgt spid="21"/>
                                        </p:tgtEl>
                                        <p:attrNameLst>
                                          <p:attrName>style.visibility</p:attrName>
                                        </p:attrNameLst>
                                      </p:cBhvr>
                                      <p:to>
                                        <p:strVal val="visible"/>
                                      </p:to>
                                    </p:set>
                                    <p:animEffect transition="in" filter="fade">
                                      <p:cBhvr>
                                        <p:cTn id="32" dur="500"/>
                                        <p:tgtEl>
                                          <p:spTgt spid="21"/>
                                        </p:tgtEl>
                                      </p:cBhvr>
                                    </p:animEffect>
                                  </p:childTnLst>
                                </p:cTn>
                              </p:par>
                              <p:par>
                                <p:cTn id="33" presetID="10" presetClass="entr" presetSubtype="0" fill="hold" nodeType="withEffect">
                                  <p:stCondLst>
                                    <p:cond delay="0"/>
                                  </p:stCondLst>
                                  <p:childTnLst>
                                    <p:set>
                                      <p:cBhvr>
                                        <p:cTn id="34" dur="1" fill="hold">
                                          <p:stCondLst>
                                            <p:cond delay="0"/>
                                          </p:stCondLst>
                                        </p:cTn>
                                        <p:tgtEl>
                                          <p:spTgt spid="23"/>
                                        </p:tgtEl>
                                        <p:attrNameLst>
                                          <p:attrName>style.visibility</p:attrName>
                                        </p:attrNameLst>
                                      </p:cBhvr>
                                      <p:to>
                                        <p:strVal val="visible"/>
                                      </p:to>
                                    </p:set>
                                    <p:animEffect transition="in" filter="fade">
                                      <p:cBhvr>
                                        <p:cTn id="35" dur="500"/>
                                        <p:tgtEl>
                                          <p:spTgt spid="23"/>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24"/>
                                        </p:tgtEl>
                                        <p:attrNameLst>
                                          <p:attrName>style.visibility</p:attrName>
                                        </p:attrNameLst>
                                      </p:cBhvr>
                                      <p:to>
                                        <p:strVal val="visible"/>
                                      </p:to>
                                    </p:set>
                                    <p:animEffect transition="in" filter="fade">
                                      <p:cBhvr>
                                        <p:cTn id="38" dur="500"/>
                                        <p:tgtEl>
                                          <p:spTgt spid="24"/>
                                        </p:tgtEl>
                                      </p:cBhvr>
                                    </p:animEffect>
                                  </p:childTnLst>
                                </p:cTn>
                              </p:par>
                              <p:par>
                                <p:cTn id="39" presetID="10" presetClass="entr" presetSubtype="0" fill="hold" nodeType="withEffect">
                                  <p:stCondLst>
                                    <p:cond delay="0"/>
                                  </p:stCondLst>
                                  <p:childTnLst>
                                    <p:set>
                                      <p:cBhvr>
                                        <p:cTn id="40" dur="1" fill="hold">
                                          <p:stCondLst>
                                            <p:cond delay="0"/>
                                          </p:stCondLst>
                                        </p:cTn>
                                        <p:tgtEl>
                                          <p:spTgt spid="26"/>
                                        </p:tgtEl>
                                        <p:attrNameLst>
                                          <p:attrName>style.visibility</p:attrName>
                                        </p:attrNameLst>
                                      </p:cBhvr>
                                      <p:to>
                                        <p:strVal val="visible"/>
                                      </p:to>
                                    </p:set>
                                    <p:animEffect transition="in" filter="fade">
                                      <p:cBhvr>
                                        <p:cTn id="41" dur="500"/>
                                        <p:tgtEl>
                                          <p:spTgt spid="26"/>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22"/>
                                        </p:tgtEl>
                                        <p:attrNameLst>
                                          <p:attrName>style.visibility</p:attrName>
                                        </p:attrNameLst>
                                      </p:cBhvr>
                                      <p:to>
                                        <p:strVal val="visible"/>
                                      </p:to>
                                    </p:set>
                                    <p:animEffect transition="in" filter="fade">
                                      <p:cBhvr>
                                        <p:cTn id="46" dur="500"/>
                                        <p:tgtEl>
                                          <p:spTgt spid="22"/>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nodeType="clickEffect">
                                  <p:stCondLst>
                                    <p:cond delay="0"/>
                                  </p:stCondLst>
                                  <p:childTnLst>
                                    <p:set>
                                      <p:cBhvr>
                                        <p:cTn id="50" dur="1" fill="hold">
                                          <p:stCondLst>
                                            <p:cond delay="0"/>
                                          </p:stCondLst>
                                        </p:cTn>
                                        <p:tgtEl>
                                          <p:spTgt spid="27">
                                            <p:txEl>
                                              <p:pRg st="0" end="0"/>
                                            </p:txEl>
                                          </p:spTgt>
                                        </p:tgtEl>
                                        <p:attrNameLst>
                                          <p:attrName>style.visibility</p:attrName>
                                        </p:attrNameLst>
                                      </p:cBhvr>
                                      <p:to>
                                        <p:strVal val="visible"/>
                                      </p:to>
                                    </p:set>
                                    <p:animEffect transition="in" filter="fade">
                                      <p:cBhvr>
                                        <p:cTn id="51" dur="500"/>
                                        <p:tgtEl>
                                          <p:spTgt spid="2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4" grpId="0"/>
      <p:bldP spid="19" grpId="0"/>
      <p:bldP spid="22" grpId="0"/>
      <p:bldP spid="24" grpId="0"/>
    </p:bldLst>
  </p:timing>
</p:sld>
</file>

<file path=ppt/slides/slide6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48640" y="1397329"/>
            <a:ext cx="6080760" cy="900246"/>
          </a:xfrm>
          <a:prstGeom prst="rect">
            <a:avLst/>
          </a:prstGeom>
        </p:spPr>
        <p:txBody>
          <a:bodyPr wrap="square">
            <a:spAutoFit/>
          </a:bodyPr>
          <a:lstStyle/>
          <a:p>
            <a:pPr marL="0" marR="0" lvl="0" indent="267653" algn="just" defTabSz="914400" rtl="0" eaLnBrk="1" fontAlgn="auto" latinLnBrk="0" hangingPunct="1">
              <a:lnSpc>
                <a:spcPct val="125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 7.4 </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有约束条件的泛函极值</a:t>
            </a:r>
            <a:endPar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a:p>
            <a:pPr marL="0" marR="0" lvl="0" indent="267653" algn="just" defTabSz="914400" rtl="0" eaLnBrk="1" fontAlgn="auto" latinLnBrk="0" hangingPunct="1">
              <a:lnSpc>
                <a:spcPct val="125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――用变分法求解连续系统最优控制问题</a:t>
            </a:r>
            <a:endPar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834390" y="2710869"/>
            <a:ext cx="6972300" cy="2112117"/>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上节讨论没有约束条件的泛函极值问题。但在最优控制问题中，泛函</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J</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所依赖的函数总要受到受控系统状态方程的约束。解决这类问题的思路是应用拉格朗日乘子法，将这种有约束条件的泛函极值问题转化为无约束条件的泛函极值问题。</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第七章 最优控制</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46496E7-CF56-4983-9E5F-CA0C99FB39A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612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8158036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6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88638" y="1053212"/>
            <a:ext cx="3206006" cy="438582"/>
          </a:xfrm>
          <a:prstGeom prst="rect">
            <a:avLst/>
          </a:prstGeom>
        </p:spPr>
        <p:txBody>
          <a:bodyPr wrap="non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一．连续系统最优控制问题</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495801" y="1375348"/>
            <a:ext cx="2391680" cy="438582"/>
          </a:xfrm>
          <a:prstGeom prst="rect">
            <a:avLst/>
          </a:prstGeom>
        </p:spPr>
        <p:txBody>
          <a:bodyPr wrap="non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1</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．系统状态方程：</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7" name="对象 6"/>
          <p:cNvGraphicFramePr>
            <a:graphicFrameLocks noChangeAspect="1"/>
          </p:cNvGraphicFramePr>
          <p:nvPr>
            <p:extLst/>
          </p:nvPr>
        </p:nvGraphicFramePr>
        <p:xfrm>
          <a:off x="3076200" y="1745110"/>
          <a:ext cx="1953949" cy="354071"/>
        </p:xfrm>
        <a:graphic>
          <a:graphicData uri="http://schemas.openxmlformats.org/presentationml/2006/ole">
            <mc:AlternateContent xmlns:mc="http://schemas.openxmlformats.org/markup-compatibility/2006">
              <mc:Choice xmlns:v="urn:schemas-microsoft-com:vml" Requires="v">
                <p:oleObj spid="_x0000_s506882" name="Equation" r:id="rId3" imgW="1422400" imgH="254000" progId="Equation.DSMT4">
                  <p:embed/>
                </p:oleObj>
              </mc:Choice>
              <mc:Fallback>
                <p:oleObj name="Equation" r:id="rId3" imgW="1422400" imgH="254000"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76200" y="1745110"/>
                        <a:ext cx="1953949" cy="354071"/>
                      </a:xfrm>
                      <a:prstGeom prst="rect">
                        <a:avLst/>
                      </a:prstGeom>
                      <a:noFill/>
                    </p:spPr>
                  </p:pic>
                </p:oleObj>
              </mc:Fallback>
            </mc:AlternateContent>
          </a:graphicData>
        </a:graphic>
      </p:graphicFrame>
      <p:sp>
        <p:nvSpPr>
          <p:cNvPr id="8" name="矩形 7"/>
          <p:cNvSpPr/>
          <p:nvPr/>
        </p:nvSpPr>
        <p:spPr>
          <a:xfrm>
            <a:off x="496201" y="2118473"/>
            <a:ext cx="1926810" cy="438582"/>
          </a:xfrm>
          <a:prstGeom prst="rect">
            <a:avLst/>
          </a:prstGeom>
        </p:spPr>
        <p:txBody>
          <a:bodyPr wrap="non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2</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．性能指标：</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0" name="对象 9"/>
          <p:cNvGraphicFramePr>
            <a:graphicFrameLocks noChangeAspect="1"/>
          </p:cNvGraphicFramePr>
          <p:nvPr>
            <p:extLst/>
          </p:nvPr>
        </p:nvGraphicFramePr>
        <p:xfrm>
          <a:off x="2506542" y="2594803"/>
          <a:ext cx="1213845" cy="303461"/>
        </p:xfrm>
        <a:graphic>
          <a:graphicData uri="http://schemas.openxmlformats.org/presentationml/2006/ole">
            <mc:AlternateContent xmlns:mc="http://schemas.openxmlformats.org/markup-compatibility/2006">
              <mc:Choice xmlns:v="urn:schemas-microsoft-com:vml" Requires="v">
                <p:oleObj spid="_x0000_s506883" name="Equation" r:id="rId5" imgW="1104900" imgH="279400" progId="Equation.DSMT4">
                  <p:embed/>
                </p:oleObj>
              </mc:Choice>
              <mc:Fallback>
                <p:oleObj name="Equation" r:id="rId5" imgW="1104900" imgH="279400" progId="Equation.DSMT4">
                  <p:embed/>
                  <p:pic>
                    <p:nvPicPr>
                      <p:cNvPr id="10" name="对象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06542" y="2594803"/>
                        <a:ext cx="1213845" cy="303461"/>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4053174" y="2540893"/>
          <a:ext cx="1605185" cy="430922"/>
        </p:xfrm>
        <a:graphic>
          <a:graphicData uri="http://schemas.openxmlformats.org/presentationml/2006/ole">
            <mc:AlternateContent xmlns:mc="http://schemas.openxmlformats.org/markup-compatibility/2006">
              <mc:Choice xmlns:v="urn:schemas-microsoft-com:vml" Requires="v">
                <p:oleObj spid="_x0000_s506884" name="Equation" r:id="rId7" imgW="1320227" imgH="355446" progId="Equation.DSMT4">
                  <p:embed/>
                </p:oleObj>
              </mc:Choice>
              <mc:Fallback>
                <p:oleObj name="Equation" r:id="rId7" imgW="1320227" imgH="355446"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053174" y="2540893"/>
                        <a:ext cx="1605185" cy="430922"/>
                      </a:xfrm>
                      <a:prstGeom prst="rect">
                        <a:avLst/>
                      </a:prstGeom>
                      <a:noFill/>
                    </p:spPr>
                  </p:pic>
                </p:oleObj>
              </mc:Fallback>
            </mc:AlternateContent>
          </a:graphicData>
        </a:graphic>
      </p:graphicFrame>
      <p:sp>
        <p:nvSpPr>
          <p:cNvPr id="13" name="矩形 12"/>
          <p:cNvSpPr/>
          <p:nvPr/>
        </p:nvSpPr>
        <p:spPr>
          <a:xfrm>
            <a:off x="3720387" y="2599161"/>
            <a:ext cx="41549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14" name="矩形 13"/>
          <p:cNvSpPr/>
          <p:nvPr/>
        </p:nvSpPr>
        <p:spPr>
          <a:xfrm>
            <a:off x="527540" y="2971667"/>
            <a:ext cx="1926810" cy="438582"/>
          </a:xfrm>
          <a:prstGeom prst="rect">
            <a:avLst/>
          </a:prstGeom>
        </p:spPr>
        <p:txBody>
          <a:bodyPr wrap="non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3</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．控制目的：</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5" name="矩形 14"/>
          <p:cNvSpPr/>
          <p:nvPr/>
        </p:nvSpPr>
        <p:spPr>
          <a:xfrm>
            <a:off x="683341" y="3358406"/>
            <a:ext cx="7731599"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最优控制的目的是在状态方程的约束下，寻求最优控制规律</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使</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，且</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7" name="对象 16"/>
          <p:cNvGraphicFramePr>
            <a:graphicFrameLocks noChangeAspect="1"/>
          </p:cNvGraphicFramePr>
          <p:nvPr>
            <p:extLst/>
          </p:nvPr>
        </p:nvGraphicFramePr>
        <p:xfrm>
          <a:off x="6918721" y="3428515"/>
          <a:ext cx="396479" cy="264320"/>
        </p:xfrm>
        <a:graphic>
          <a:graphicData uri="http://schemas.openxmlformats.org/presentationml/2006/ole">
            <mc:AlternateContent xmlns:mc="http://schemas.openxmlformats.org/markup-compatibility/2006">
              <mc:Choice xmlns:v="urn:schemas-microsoft-com:vml" Requires="v">
                <p:oleObj spid="_x0000_s506885" name="Equation" r:id="rId9" imgW="342751" imgH="228501" progId="Equation.DSMT4">
                  <p:embed/>
                </p:oleObj>
              </mc:Choice>
              <mc:Fallback>
                <p:oleObj name="Equation" r:id="rId9" imgW="342751" imgH="228501" progId="Equation.DSMT4">
                  <p:embed/>
                  <p:pic>
                    <p:nvPicPr>
                      <p:cNvPr id="17" name="对象 1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918721" y="3428515"/>
                        <a:ext cx="396479" cy="264320"/>
                      </a:xfrm>
                      <a:prstGeom prst="rect">
                        <a:avLst/>
                      </a:prstGeom>
                      <a:noFill/>
                    </p:spPr>
                  </p:pic>
                </p:oleObj>
              </mc:Fallback>
            </mc:AlternateContent>
          </a:graphicData>
        </a:graphic>
      </p:graphicFrame>
      <p:graphicFrame>
        <p:nvGraphicFramePr>
          <p:cNvPr id="19" name="对象 18"/>
          <p:cNvGraphicFramePr>
            <a:graphicFrameLocks noChangeAspect="1"/>
          </p:cNvGraphicFramePr>
          <p:nvPr>
            <p:extLst/>
          </p:nvPr>
        </p:nvGraphicFramePr>
        <p:xfrm>
          <a:off x="1322397" y="3632349"/>
          <a:ext cx="1100614" cy="479091"/>
        </p:xfrm>
        <a:graphic>
          <a:graphicData uri="http://schemas.openxmlformats.org/presentationml/2006/ole">
            <mc:AlternateContent xmlns:mc="http://schemas.openxmlformats.org/markup-compatibility/2006">
              <mc:Choice xmlns:v="urn:schemas-microsoft-com:vml" Requires="v">
                <p:oleObj spid="_x0000_s506886" name="Equation" r:id="rId11" imgW="812447" imgH="355446" progId="Equation.DSMT4">
                  <p:embed/>
                </p:oleObj>
              </mc:Choice>
              <mc:Fallback>
                <p:oleObj name="Equation" r:id="rId11" imgW="812447" imgH="355446" progId="Equation.DSMT4">
                  <p:embed/>
                  <p:pic>
                    <p:nvPicPr>
                      <p:cNvPr id="19" name="对象 1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22397" y="3632349"/>
                        <a:ext cx="1100614" cy="479091"/>
                      </a:xfrm>
                      <a:prstGeom prst="rect">
                        <a:avLst/>
                      </a:prstGeom>
                      <a:noFill/>
                    </p:spPr>
                  </p:pic>
                </p:oleObj>
              </mc:Fallback>
            </mc:AlternateContent>
          </a:graphicData>
        </a:graphic>
      </p:graphicFrame>
      <p:graphicFrame>
        <p:nvGraphicFramePr>
          <p:cNvPr id="21" name="对象 20"/>
          <p:cNvGraphicFramePr>
            <a:graphicFrameLocks noChangeAspect="1"/>
          </p:cNvGraphicFramePr>
          <p:nvPr>
            <p:extLst/>
          </p:nvPr>
        </p:nvGraphicFramePr>
        <p:xfrm>
          <a:off x="3076200" y="3782843"/>
          <a:ext cx="800236" cy="241341"/>
        </p:xfrm>
        <a:graphic>
          <a:graphicData uri="http://schemas.openxmlformats.org/presentationml/2006/ole">
            <mc:AlternateContent xmlns:mc="http://schemas.openxmlformats.org/markup-compatibility/2006">
              <mc:Choice xmlns:v="urn:schemas-microsoft-com:vml" Requires="v">
                <p:oleObj spid="_x0000_s506887" name="Equation" r:id="rId13" imgW="596641" imgH="177723" progId="Equation.DSMT4">
                  <p:embed/>
                </p:oleObj>
              </mc:Choice>
              <mc:Fallback>
                <p:oleObj name="Equation" r:id="rId13" imgW="596641" imgH="177723" progId="Equation.DSMT4">
                  <p:embed/>
                  <p:pic>
                    <p:nvPicPr>
                      <p:cNvPr id="21" name="对象 2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076200" y="3782843"/>
                        <a:ext cx="800236" cy="241341"/>
                      </a:xfrm>
                      <a:prstGeom prst="rect">
                        <a:avLst/>
                      </a:prstGeom>
                      <a:noFill/>
                    </p:spPr>
                  </p:pic>
                </p:oleObj>
              </mc:Fallback>
            </mc:AlternateContent>
          </a:graphicData>
        </a:graphic>
      </p:graphicFrame>
      <p:sp>
        <p:nvSpPr>
          <p:cNvPr id="22" name="矩形 21"/>
          <p:cNvSpPr/>
          <p:nvPr/>
        </p:nvSpPr>
        <p:spPr>
          <a:xfrm>
            <a:off x="620554" y="4114334"/>
            <a:ext cx="7794386"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由于有状态方程的约束，应该利用拉格朗日乘子法，将这种有约束条件的泛函极值问题转化为无约束条件的泛函极值问题。</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3" name="矩形 22"/>
          <p:cNvSpPr/>
          <p:nvPr/>
        </p:nvSpPr>
        <p:spPr>
          <a:xfrm>
            <a:off x="739776" y="4876081"/>
            <a:ext cx="5628426"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在下面的讨论中，假定</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给定。</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4" name="Rectangle 14"/>
          <p:cNvSpPr>
            <a:spLocks noChangeArrowheads="1"/>
          </p:cNvSpPr>
          <p:nvPr/>
        </p:nvSpPr>
        <p:spPr bwMode="auto">
          <a:xfrm>
            <a:off x="4789885" y="724762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5" name="对象 24"/>
          <p:cNvGraphicFramePr>
            <a:graphicFrameLocks noChangeAspect="1"/>
          </p:cNvGraphicFramePr>
          <p:nvPr>
            <p:extLst/>
          </p:nvPr>
        </p:nvGraphicFramePr>
        <p:xfrm>
          <a:off x="3400312" y="4966233"/>
          <a:ext cx="624209" cy="293746"/>
        </p:xfrm>
        <a:graphic>
          <a:graphicData uri="http://schemas.openxmlformats.org/presentationml/2006/ole">
            <mc:AlternateContent xmlns:mc="http://schemas.openxmlformats.org/markup-compatibility/2006">
              <mc:Choice xmlns:v="urn:schemas-microsoft-com:vml" Requires="v">
                <p:oleObj spid="_x0000_s506888" name="Equation" r:id="rId15" imgW="482391" imgH="228501" progId="Equation.DSMT4">
                  <p:embed/>
                </p:oleObj>
              </mc:Choice>
              <mc:Fallback>
                <p:oleObj name="Equation" r:id="rId15" imgW="482391" imgH="228501" progId="Equation.DSMT4">
                  <p:embed/>
                  <p:pic>
                    <p:nvPicPr>
                      <p:cNvPr id="25" name="对象 24"/>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400312" y="4966233"/>
                        <a:ext cx="624209" cy="293746"/>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第七章 最优控制</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46496E7-CF56-4983-9E5F-CA0C99FB39A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613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3895108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nodeType="with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500"/>
                                        <p:tgtEl>
                                          <p:spTgt spid="10"/>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fade">
                                      <p:cBhvr>
                                        <p:cTn id="21" dur="500"/>
                                        <p:tgtEl>
                                          <p:spTgt spid="13"/>
                                        </p:tgtEl>
                                      </p:cBhvr>
                                    </p:animEffect>
                                  </p:childTnLst>
                                </p:cTn>
                              </p:par>
                              <p:par>
                                <p:cTn id="22" presetID="10" presetClass="entr" presetSubtype="0" fill="hold" nodeType="withEffect">
                                  <p:stCondLst>
                                    <p:cond delay="0"/>
                                  </p:stCondLst>
                                  <p:childTnLst>
                                    <p:set>
                                      <p:cBhvr>
                                        <p:cTn id="23" dur="1" fill="hold">
                                          <p:stCondLst>
                                            <p:cond delay="0"/>
                                          </p:stCondLst>
                                        </p:cTn>
                                        <p:tgtEl>
                                          <p:spTgt spid="12"/>
                                        </p:tgtEl>
                                        <p:attrNameLst>
                                          <p:attrName>style.visibility</p:attrName>
                                        </p:attrNameLst>
                                      </p:cBhvr>
                                      <p:to>
                                        <p:strVal val="visible"/>
                                      </p:to>
                                    </p:set>
                                    <p:animEffect transition="in" filter="fade">
                                      <p:cBhvr>
                                        <p:cTn id="24" dur="500"/>
                                        <p:tgtEl>
                                          <p:spTgt spid="12"/>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nodeType="clickEffect">
                                  <p:stCondLst>
                                    <p:cond delay="0"/>
                                  </p:stCondLst>
                                  <p:childTnLst>
                                    <p:set>
                                      <p:cBhvr>
                                        <p:cTn id="28" dur="1" fill="hold">
                                          <p:stCondLst>
                                            <p:cond delay="0"/>
                                          </p:stCondLst>
                                        </p:cTn>
                                        <p:tgtEl>
                                          <p:spTgt spid="14">
                                            <p:txEl>
                                              <p:pRg st="0" end="0"/>
                                            </p:txEl>
                                          </p:spTgt>
                                        </p:tgtEl>
                                        <p:attrNameLst>
                                          <p:attrName>style.visibility</p:attrName>
                                        </p:attrNameLst>
                                      </p:cBhvr>
                                      <p:to>
                                        <p:strVal val="visible"/>
                                      </p:to>
                                    </p:set>
                                    <p:animEffect transition="in" filter="fade">
                                      <p:cBhvr>
                                        <p:cTn id="29" dur="500"/>
                                        <p:tgtEl>
                                          <p:spTgt spid="14">
                                            <p:txEl>
                                              <p:pRg st="0" end="0"/>
                                            </p:txEl>
                                          </p:spTgt>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15"/>
                                        </p:tgtEl>
                                        <p:attrNameLst>
                                          <p:attrName>style.visibility</p:attrName>
                                        </p:attrNameLst>
                                      </p:cBhvr>
                                      <p:to>
                                        <p:strVal val="visible"/>
                                      </p:to>
                                    </p:set>
                                    <p:animEffect transition="in" filter="fade">
                                      <p:cBhvr>
                                        <p:cTn id="34" dur="500"/>
                                        <p:tgtEl>
                                          <p:spTgt spid="15"/>
                                        </p:tgtEl>
                                      </p:cBhvr>
                                    </p:animEffect>
                                  </p:childTnLst>
                                </p:cTn>
                              </p:par>
                              <p:par>
                                <p:cTn id="35" presetID="10" presetClass="entr" presetSubtype="0" fill="hold" nodeType="withEffect">
                                  <p:stCondLst>
                                    <p:cond delay="0"/>
                                  </p:stCondLst>
                                  <p:childTnLst>
                                    <p:set>
                                      <p:cBhvr>
                                        <p:cTn id="36" dur="1" fill="hold">
                                          <p:stCondLst>
                                            <p:cond delay="0"/>
                                          </p:stCondLst>
                                        </p:cTn>
                                        <p:tgtEl>
                                          <p:spTgt spid="17"/>
                                        </p:tgtEl>
                                        <p:attrNameLst>
                                          <p:attrName>style.visibility</p:attrName>
                                        </p:attrNameLst>
                                      </p:cBhvr>
                                      <p:to>
                                        <p:strVal val="visible"/>
                                      </p:to>
                                    </p:set>
                                    <p:animEffect transition="in" filter="fade">
                                      <p:cBhvr>
                                        <p:cTn id="37" dur="500"/>
                                        <p:tgtEl>
                                          <p:spTgt spid="17"/>
                                        </p:tgtEl>
                                      </p:cBhvr>
                                    </p:animEffect>
                                  </p:childTnLst>
                                </p:cTn>
                              </p:par>
                              <p:par>
                                <p:cTn id="38" presetID="10" presetClass="entr" presetSubtype="0" fill="hold" nodeType="withEffect">
                                  <p:stCondLst>
                                    <p:cond delay="0"/>
                                  </p:stCondLst>
                                  <p:childTnLst>
                                    <p:set>
                                      <p:cBhvr>
                                        <p:cTn id="39" dur="1" fill="hold">
                                          <p:stCondLst>
                                            <p:cond delay="0"/>
                                          </p:stCondLst>
                                        </p:cTn>
                                        <p:tgtEl>
                                          <p:spTgt spid="19"/>
                                        </p:tgtEl>
                                        <p:attrNameLst>
                                          <p:attrName>style.visibility</p:attrName>
                                        </p:attrNameLst>
                                      </p:cBhvr>
                                      <p:to>
                                        <p:strVal val="visible"/>
                                      </p:to>
                                    </p:set>
                                    <p:animEffect transition="in" filter="fade">
                                      <p:cBhvr>
                                        <p:cTn id="40" dur="500"/>
                                        <p:tgtEl>
                                          <p:spTgt spid="19"/>
                                        </p:tgtEl>
                                      </p:cBhvr>
                                    </p:animEffect>
                                  </p:childTnLst>
                                </p:cTn>
                              </p:par>
                              <p:par>
                                <p:cTn id="41" presetID="10" presetClass="entr" presetSubtype="0" fill="hold" nodeType="withEffect">
                                  <p:stCondLst>
                                    <p:cond delay="0"/>
                                  </p:stCondLst>
                                  <p:childTnLst>
                                    <p:set>
                                      <p:cBhvr>
                                        <p:cTn id="42" dur="1" fill="hold">
                                          <p:stCondLst>
                                            <p:cond delay="0"/>
                                          </p:stCondLst>
                                        </p:cTn>
                                        <p:tgtEl>
                                          <p:spTgt spid="21"/>
                                        </p:tgtEl>
                                        <p:attrNameLst>
                                          <p:attrName>style.visibility</p:attrName>
                                        </p:attrNameLst>
                                      </p:cBhvr>
                                      <p:to>
                                        <p:strVal val="visible"/>
                                      </p:to>
                                    </p:set>
                                    <p:animEffect transition="in" filter="fade">
                                      <p:cBhvr>
                                        <p:cTn id="43" dur="500"/>
                                        <p:tgtEl>
                                          <p:spTgt spid="21"/>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nodeType="clickEffect">
                                  <p:stCondLst>
                                    <p:cond delay="0"/>
                                  </p:stCondLst>
                                  <p:childTnLst>
                                    <p:set>
                                      <p:cBhvr>
                                        <p:cTn id="47" dur="1" fill="hold">
                                          <p:stCondLst>
                                            <p:cond delay="0"/>
                                          </p:stCondLst>
                                        </p:cTn>
                                        <p:tgtEl>
                                          <p:spTgt spid="22">
                                            <p:txEl>
                                              <p:pRg st="0" end="0"/>
                                            </p:txEl>
                                          </p:spTgt>
                                        </p:tgtEl>
                                        <p:attrNameLst>
                                          <p:attrName>style.visibility</p:attrName>
                                        </p:attrNameLst>
                                      </p:cBhvr>
                                      <p:to>
                                        <p:strVal val="visible"/>
                                      </p:to>
                                    </p:set>
                                    <p:animEffect transition="in" filter="fade">
                                      <p:cBhvr>
                                        <p:cTn id="48" dur="500"/>
                                        <p:tgtEl>
                                          <p:spTgt spid="22">
                                            <p:txEl>
                                              <p:pRg st="0" end="0"/>
                                            </p:txEl>
                                          </p:spTgt>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23"/>
                                        </p:tgtEl>
                                        <p:attrNameLst>
                                          <p:attrName>style.visibility</p:attrName>
                                        </p:attrNameLst>
                                      </p:cBhvr>
                                      <p:to>
                                        <p:strVal val="visible"/>
                                      </p:to>
                                    </p:set>
                                    <p:animEffect transition="in" filter="fade">
                                      <p:cBhvr>
                                        <p:cTn id="53" dur="500"/>
                                        <p:tgtEl>
                                          <p:spTgt spid="23"/>
                                        </p:tgtEl>
                                      </p:cBhvr>
                                    </p:animEffect>
                                  </p:childTnLst>
                                </p:cTn>
                              </p:par>
                              <p:par>
                                <p:cTn id="54" presetID="10" presetClass="entr" presetSubtype="0" fill="hold" nodeType="withEffect">
                                  <p:stCondLst>
                                    <p:cond delay="0"/>
                                  </p:stCondLst>
                                  <p:childTnLst>
                                    <p:set>
                                      <p:cBhvr>
                                        <p:cTn id="55" dur="1" fill="hold">
                                          <p:stCondLst>
                                            <p:cond delay="0"/>
                                          </p:stCondLst>
                                        </p:cTn>
                                        <p:tgtEl>
                                          <p:spTgt spid="25"/>
                                        </p:tgtEl>
                                        <p:attrNameLst>
                                          <p:attrName>style.visibility</p:attrName>
                                        </p:attrNameLst>
                                      </p:cBhvr>
                                      <p:to>
                                        <p:strVal val="visible"/>
                                      </p:to>
                                    </p:set>
                                    <p:animEffect transition="in" filter="fade">
                                      <p:cBhvr>
                                        <p:cTn id="56"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8" grpId="0"/>
      <p:bldP spid="13" grpId="0"/>
      <p:bldP spid="15" grpId="0"/>
      <p:bldP spid="23" grpId="0"/>
    </p:bldLst>
  </p:timing>
</p:sld>
</file>

<file path=ppt/slides/slide6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422910" y="1157299"/>
            <a:ext cx="7212330" cy="438582"/>
          </a:xfrm>
          <a:prstGeom prst="rect">
            <a:avLst/>
          </a:prstGeom>
        </p:spPr>
        <p:txBody>
          <a:bodyPr wrap="squar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二．终端时刻</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固定，终端状态</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自由时连续系统最优控制的解</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1" name="对象 10"/>
          <p:cNvGraphicFramePr>
            <a:graphicFrameLocks noChangeAspect="1"/>
          </p:cNvGraphicFramePr>
          <p:nvPr>
            <p:extLst/>
          </p:nvPr>
        </p:nvGraphicFramePr>
        <p:xfrm>
          <a:off x="2128356" y="1197093"/>
          <a:ext cx="200247" cy="312886"/>
        </p:xfrm>
        <a:graphic>
          <a:graphicData uri="http://schemas.openxmlformats.org/presentationml/2006/ole">
            <mc:AlternateContent xmlns:mc="http://schemas.openxmlformats.org/markup-compatibility/2006">
              <mc:Choice xmlns:v="urn:schemas-microsoft-com:vml" Requires="v">
                <p:oleObj spid="_x0000_s507906" name="Equation" r:id="rId3" imgW="152334" imgH="241195" progId="Equation.DSMT4">
                  <p:embed/>
                </p:oleObj>
              </mc:Choice>
              <mc:Fallback>
                <p:oleObj name="Equation" r:id="rId3" imgW="152334" imgH="241195" progId="Equation.DSMT4">
                  <p:embed/>
                  <p:pic>
                    <p:nvPicPr>
                      <p:cNvPr id="11" name="对象 1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28356" y="1197093"/>
                        <a:ext cx="200247" cy="312886"/>
                      </a:xfrm>
                      <a:prstGeom prst="rect">
                        <a:avLst/>
                      </a:prstGeom>
                      <a:noFill/>
                    </p:spPr>
                  </p:pic>
                </p:oleObj>
              </mc:Fallback>
            </mc:AlternateContent>
          </a:graphicData>
        </a:graphic>
      </p:graphicFrame>
      <p:graphicFrame>
        <p:nvGraphicFramePr>
          <p:cNvPr id="13" name="对象 12"/>
          <p:cNvGraphicFramePr>
            <a:graphicFrameLocks noChangeAspect="1"/>
          </p:cNvGraphicFramePr>
          <p:nvPr>
            <p:extLst/>
          </p:nvPr>
        </p:nvGraphicFramePr>
        <p:xfrm>
          <a:off x="4034049" y="1253953"/>
          <a:ext cx="443128" cy="257633"/>
        </p:xfrm>
        <a:graphic>
          <a:graphicData uri="http://schemas.openxmlformats.org/presentationml/2006/ole">
            <mc:AlternateContent xmlns:mc="http://schemas.openxmlformats.org/markup-compatibility/2006">
              <mc:Choice xmlns:v="urn:schemas-microsoft-com:vml" Requires="v">
                <p:oleObj spid="_x0000_s507907" name="Equation" r:id="rId5" imgW="406224" imgH="241195" progId="Equation.DSMT4">
                  <p:embed/>
                </p:oleObj>
              </mc:Choice>
              <mc:Fallback>
                <p:oleObj name="Equation" r:id="rId5" imgW="406224" imgH="241195" progId="Equation.DSMT4">
                  <p:embed/>
                  <p:pic>
                    <p:nvPicPr>
                      <p:cNvPr id="13" name="对象 1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034049" y="1253953"/>
                        <a:ext cx="443128" cy="257633"/>
                      </a:xfrm>
                      <a:prstGeom prst="rect">
                        <a:avLst/>
                      </a:prstGeom>
                      <a:noFill/>
                    </p:spPr>
                  </p:pic>
                </p:oleObj>
              </mc:Fallback>
            </mc:AlternateContent>
          </a:graphicData>
        </a:graphic>
      </p:graphicFrame>
      <p:sp>
        <p:nvSpPr>
          <p:cNvPr id="14" name="矩形 13"/>
          <p:cNvSpPr/>
          <p:nvPr/>
        </p:nvSpPr>
        <p:spPr>
          <a:xfrm>
            <a:off x="525714" y="1618120"/>
            <a:ext cx="2377574"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．对于状态方程为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5" name="Rectangle 11"/>
          <p:cNvSpPr>
            <a:spLocks noChangeArrowheads="1"/>
          </p:cNvSpPr>
          <p:nvPr/>
        </p:nvSpPr>
        <p:spPr bwMode="auto">
          <a:xfrm>
            <a:off x="2697481" y="230053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6" name="对象 15"/>
          <p:cNvGraphicFramePr>
            <a:graphicFrameLocks noChangeAspect="1"/>
          </p:cNvGraphicFramePr>
          <p:nvPr>
            <p:extLst/>
          </p:nvPr>
        </p:nvGraphicFramePr>
        <p:xfrm>
          <a:off x="3107431" y="2073935"/>
          <a:ext cx="1887479" cy="342026"/>
        </p:xfrm>
        <a:graphic>
          <a:graphicData uri="http://schemas.openxmlformats.org/presentationml/2006/ole">
            <mc:AlternateContent xmlns:mc="http://schemas.openxmlformats.org/markup-compatibility/2006">
              <mc:Choice xmlns:v="urn:schemas-microsoft-com:vml" Requires="v">
                <p:oleObj spid="_x0000_s507908" name="Equation" r:id="rId7" imgW="1422400" imgH="254000" progId="Equation.DSMT4">
                  <p:embed/>
                </p:oleObj>
              </mc:Choice>
              <mc:Fallback>
                <p:oleObj name="Equation" r:id="rId7" imgW="1422400" imgH="254000" progId="Equation.DSMT4">
                  <p:embed/>
                  <p:pic>
                    <p:nvPicPr>
                      <p:cNvPr id="16" name="对象 1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07431" y="2073935"/>
                        <a:ext cx="1887479" cy="342026"/>
                      </a:xfrm>
                      <a:prstGeom prst="rect">
                        <a:avLst/>
                      </a:prstGeom>
                      <a:noFill/>
                    </p:spPr>
                  </p:pic>
                </p:oleObj>
              </mc:Fallback>
            </mc:AlternateContent>
          </a:graphicData>
        </a:graphic>
      </p:graphicFrame>
      <p:sp>
        <p:nvSpPr>
          <p:cNvPr id="17" name="矩形 16"/>
          <p:cNvSpPr/>
          <p:nvPr/>
        </p:nvSpPr>
        <p:spPr>
          <a:xfrm>
            <a:off x="864481" y="2443747"/>
            <a:ext cx="1659429"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性能指标</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J</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8" name="对象 17"/>
          <p:cNvGraphicFramePr>
            <a:graphicFrameLocks noChangeAspect="1"/>
          </p:cNvGraphicFramePr>
          <p:nvPr>
            <p:extLst/>
          </p:nvPr>
        </p:nvGraphicFramePr>
        <p:xfrm>
          <a:off x="2328603" y="2945920"/>
          <a:ext cx="1293825" cy="323456"/>
        </p:xfrm>
        <a:graphic>
          <a:graphicData uri="http://schemas.openxmlformats.org/presentationml/2006/ole">
            <mc:AlternateContent xmlns:mc="http://schemas.openxmlformats.org/markup-compatibility/2006">
              <mc:Choice xmlns:v="urn:schemas-microsoft-com:vml" Requires="v">
                <p:oleObj spid="_x0000_s507909" name="Equation" r:id="rId9" imgW="1104900" imgH="279400" progId="Equation.DSMT4">
                  <p:embed/>
                </p:oleObj>
              </mc:Choice>
              <mc:Fallback>
                <p:oleObj name="Equation" r:id="rId9" imgW="1104900" imgH="279400" progId="Equation.DSMT4">
                  <p:embed/>
                  <p:pic>
                    <p:nvPicPr>
                      <p:cNvPr id="18" name="对象 1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328603" y="2945920"/>
                        <a:ext cx="1293825" cy="323456"/>
                      </a:xfrm>
                      <a:prstGeom prst="rect">
                        <a:avLst/>
                      </a:prstGeom>
                      <a:noFill/>
                    </p:spPr>
                  </p:pic>
                </p:oleObj>
              </mc:Fallback>
            </mc:AlternateContent>
          </a:graphicData>
        </a:graphic>
      </p:graphicFrame>
      <p:graphicFrame>
        <p:nvGraphicFramePr>
          <p:cNvPr id="19" name="对象 18"/>
          <p:cNvGraphicFramePr>
            <a:graphicFrameLocks noChangeAspect="1"/>
          </p:cNvGraphicFramePr>
          <p:nvPr>
            <p:extLst/>
          </p:nvPr>
        </p:nvGraphicFramePr>
        <p:xfrm>
          <a:off x="3865392" y="2891408"/>
          <a:ext cx="1589764" cy="426782"/>
        </p:xfrm>
        <a:graphic>
          <a:graphicData uri="http://schemas.openxmlformats.org/presentationml/2006/ole">
            <mc:AlternateContent xmlns:mc="http://schemas.openxmlformats.org/markup-compatibility/2006">
              <mc:Choice xmlns:v="urn:schemas-microsoft-com:vml" Requires="v">
                <p:oleObj spid="_x0000_s507910" name="Equation" r:id="rId11" imgW="1320227" imgH="355446" progId="Equation.DSMT4">
                  <p:embed/>
                </p:oleObj>
              </mc:Choice>
              <mc:Fallback>
                <p:oleObj name="Equation" r:id="rId11" imgW="1320227" imgH="355446" progId="Equation.DSMT4">
                  <p:embed/>
                  <p:pic>
                    <p:nvPicPr>
                      <p:cNvPr id="19" name="对象 1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865392" y="2891408"/>
                        <a:ext cx="1589764" cy="426782"/>
                      </a:xfrm>
                      <a:prstGeom prst="rect">
                        <a:avLst/>
                      </a:prstGeom>
                      <a:noFill/>
                    </p:spPr>
                  </p:pic>
                </p:oleObj>
              </mc:Fallback>
            </mc:AlternateContent>
          </a:graphicData>
        </a:graphic>
      </p:graphicFrame>
      <p:sp>
        <p:nvSpPr>
          <p:cNvPr id="21" name="Rectangle 15"/>
          <p:cNvSpPr>
            <a:spLocks noChangeArrowheads="1"/>
          </p:cNvSpPr>
          <p:nvPr/>
        </p:nvSpPr>
        <p:spPr bwMode="auto">
          <a:xfrm>
            <a:off x="4343401" y="373770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sp>
        <p:nvSpPr>
          <p:cNvPr id="22" name="矩形 21"/>
          <p:cNvSpPr/>
          <p:nvPr/>
        </p:nvSpPr>
        <p:spPr>
          <a:xfrm>
            <a:off x="3577232" y="2939178"/>
            <a:ext cx="41549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23" name="矩形 22"/>
          <p:cNvSpPr/>
          <p:nvPr/>
        </p:nvSpPr>
        <p:spPr>
          <a:xfrm>
            <a:off x="899821" y="3308749"/>
            <a:ext cx="4057521"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的最优控制问题，引入</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Hamilton</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函数</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25" name="对象 24"/>
          <p:cNvGraphicFramePr>
            <a:graphicFrameLocks noChangeAspect="1"/>
          </p:cNvGraphicFramePr>
          <p:nvPr>
            <p:extLst/>
          </p:nvPr>
        </p:nvGraphicFramePr>
        <p:xfrm>
          <a:off x="2328603" y="3750091"/>
          <a:ext cx="4212333" cy="385442"/>
        </p:xfrm>
        <a:graphic>
          <a:graphicData uri="http://schemas.openxmlformats.org/presentationml/2006/ole">
            <mc:AlternateContent xmlns:mc="http://schemas.openxmlformats.org/markup-compatibility/2006">
              <mc:Choice xmlns:v="urn:schemas-microsoft-com:vml" Requires="v">
                <p:oleObj spid="_x0000_s507911" name="Equation" r:id="rId13" imgW="2717800" imgH="254000" progId="Equation.DSMT4">
                  <p:embed/>
                </p:oleObj>
              </mc:Choice>
              <mc:Fallback>
                <p:oleObj name="Equation" r:id="rId13" imgW="2717800" imgH="254000" progId="Equation.DSMT4">
                  <p:embed/>
                  <p:pic>
                    <p:nvPicPr>
                      <p:cNvPr id="25" name="对象 2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328603" y="3750091"/>
                        <a:ext cx="4212333" cy="385442"/>
                      </a:xfrm>
                      <a:prstGeom prst="rect">
                        <a:avLst/>
                      </a:prstGeom>
                      <a:noFill/>
                    </p:spPr>
                  </p:pic>
                </p:oleObj>
              </mc:Fallback>
            </mc:AlternateContent>
          </a:graphicData>
        </a:graphic>
      </p:graphicFrame>
      <p:sp>
        <p:nvSpPr>
          <p:cNvPr id="26" name="矩形 25"/>
          <p:cNvSpPr/>
          <p:nvPr/>
        </p:nvSpPr>
        <p:spPr>
          <a:xfrm>
            <a:off x="923705" y="4275659"/>
            <a:ext cx="7457361"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在终端时刻、初始时刻</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及始端</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均固定，但终端状态</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自由的情况下，求解最优控制问题的方程如下：</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7" name="Rectangle 19"/>
          <p:cNvSpPr>
            <a:spLocks noChangeArrowheads="1"/>
          </p:cNvSpPr>
          <p:nvPr/>
        </p:nvSpPr>
        <p:spPr bwMode="auto">
          <a:xfrm>
            <a:off x="1417321" y="525909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8" name="对象 27"/>
          <p:cNvGraphicFramePr>
            <a:graphicFrameLocks noChangeAspect="1"/>
          </p:cNvGraphicFramePr>
          <p:nvPr>
            <p:extLst/>
          </p:nvPr>
        </p:nvGraphicFramePr>
        <p:xfrm>
          <a:off x="3520082" y="4327349"/>
          <a:ext cx="205740" cy="329184"/>
        </p:xfrm>
        <a:graphic>
          <a:graphicData uri="http://schemas.openxmlformats.org/presentationml/2006/ole">
            <mc:AlternateContent xmlns:mc="http://schemas.openxmlformats.org/markup-compatibility/2006">
              <mc:Choice xmlns:v="urn:schemas-microsoft-com:vml" Requires="v">
                <p:oleObj spid="_x0000_s507912" name="Equation" r:id="rId15" imgW="139700" imgH="228600" progId="Equation.DSMT4">
                  <p:embed/>
                </p:oleObj>
              </mc:Choice>
              <mc:Fallback>
                <p:oleObj name="Equation" r:id="rId15" imgW="139700" imgH="228600" progId="Equation.DSMT4">
                  <p:embed/>
                  <p:pic>
                    <p:nvPicPr>
                      <p:cNvPr id="28" name="对象 2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520082" y="4327349"/>
                        <a:ext cx="205740" cy="329184"/>
                      </a:xfrm>
                      <a:prstGeom prst="rect">
                        <a:avLst/>
                      </a:prstGeom>
                      <a:noFill/>
                    </p:spPr>
                  </p:pic>
                </p:oleObj>
              </mc:Fallback>
            </mc:AlternateContent>
          </a:graphicData>
        </a:graphic>
      </p:graphicFrame>
      <p:sp>
        <p:nvSpPr>
          <p:cNvPr id="29" name="Rectangle 21"/>
          <p:cNvSpPr>
            <a:spLocks noChangeArrowheads="1"/>
          </p:cNvSpPr>
          <p:nvPr/>
        </p:nvSpPr>
        <p:spPr bwMode="auto">
          <a:xfrm>
            <a:off x="2501027" y="531058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30" name="对象 29"/>
          <p:cNvGraphicFramePr>
            <a:graphicFrameLocks noChangeAspect="1"/>
          </p:cNvGraphicFramePr>
          <p:nvPr>
            <p:extLst/>
          </p:nvPr>
        </p:nvGraphicFramePr>
        <p:xfrm>
          <a:off x="4343400" y="4340758"/>
          <a:ext cx="276464" cy="288484"/>
        </p:xfrm>
        <a:graphic>
          <a:graphicData uri="http://schemas.openxmlformats.org/presentationml/2006/ole">
            <mc:AlternateContent xmlns:mc="http://schemas.openxmlformats.org/markup-compatibility/2006">
              <mc:Choice xmlns:v="urn:schemas-microsoft-com:vml" Requires="v">
                <p:oleObj spid="_x0000_s507913" name="Equation" r:id="rId17" imgW="215806" imgH="228501" progId="Equation.DSMT4">
                  <p:embed/>
                </p:oleObj>
              </mc:Choice>
              <mc:Fallback>
                <p:oleObj name="Equation" r:id="rId17" imgW="215806" imgH="228501" progId="Equation.DSMT4">
                  <p:embed/>
                  <p:pic>
                    <p:nvPicPr>
                      <p:cNvPr id="30" name="对象 29"/>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343400" y="4340758"/>
                        <a:ext cx="276464" cy="288484"/>
                      </a:xfrm>
                      <a:prstGeom prst="rect">
                        <a:avLst/>
                      </a:prstGeom>
                      <a:noFill/>
                    </p:spPr>
                  </p:pic>
                </p:oleObj>
              </mc:Fallback>
            </mc:AlternateContent>
          </a:graphicData>
        </a:graphic>
      </p:graphicFrame>
      <p:graphicFrame>
        <p:nvGraphicFramePr>
          <p:cNvPr id="32" name="对象 31"/>
          <p:cNvGraphicFramePr>
            <a:graphicFrameLocks noChangeAspect="1"/>
          </p:cNvGraphicFramePr>
          <p:nvPr>
            <p:extLst/>
          </p:nvPr>
        </p:nvGraphicFramePr>
        <p:xfrm>
          <a:off x="6692791" y="4388948"/>
          <a:ext cx="460246" cy="267585"/>
        </p:xfrm>
        <a:graphic>
          <a:graphicData uri="http://schemas.openxmlformats.org/presentationml/2006/ole">
            <mc:AlternateContent xmlns:mc="http://schemas.openxmlformats.org/markup-compatibility/2006">
              <mc:Choice xmlns:v="urn:schemas-microsoft-com:vml" Requires="v">
                <p:oleObj spid="_x0000_s507914" name="Equation" r:id="rId19" imgW="406224" imgH="241195" progId="Equation.DSMT4">
                  <p:embed/>
                </p:oleObj>
              </mc:Choice>
              <mc:Fallback>
                <p:oleObj name="Equation" r:id="rId19" imgW="406224" imgH="241195" progId="Equation.DSMT4">
                  <p:embed/>
                  <p:pic>
                    <p:nvPicPr>
                      <p:cNvPr id="32" name="对象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692791" y="4388948"/>
                        <a:ext cx="460246" cy="267585"/>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第七章 最优控制</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46496E7-CF56-4983-9E5F-CA0C99FB39A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614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24612025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par>
                                <p:cTn id="8" presetID="10" presetClass="entr" presetSubtype="0" fill="hold" nodeType="withEffect">
                                  <p:stCondLst>
                                    <p:cond delay="0"/>
                                  </p:stCondLst>
                                  <p:childTnLst>
                                    <p:set>
                                      <p:cBhvr>
                                        <p:cTn id="9" dur="1" fill="hold">
                                          <p:stCondLst>
                                            <p:cond delay="0"/>
                                          </p:stCondLst>
                                        </p:cTn>
                                        <p:tgtEl>
                                          <p:spTgt spid="16"/>
                                        </p:tgtEl>
                                        <p:attrNameLst>
                                          <p:attrName>style.visibility</p:attrName>
                                        </p:attrNameLst>
                                      </p:cBhvr>
                                      <p:to>
                                        <p:strVal val="visible"/>
                                      </p:to>
                                    </p:set>
                                    <p:animEffect transition="in" filter="fade">
                                      <p:cBhvr>
                                        <p:cTn id="10" dur="500"/>
                                        <p:tgtEl>
                                          <p:spTgt spid="16"/>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fade">
                                      <p:cBhvr>
                                        <p:cTn id="15" dur="500"/>
                                        <p:tgtEl>
                                          <p:spTgt spid="18"/>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22"/>
                                        </p:tgtEl>
                                        <p:attrNameLst>
                                          <p:attrName>style.visibility</p:attrName>
                                        </p:attrNameLst>
                                      </p:cBhvr>
                                      <p:to>
                                        <p:strVal val="visible"/>
                                      </p:to>
                                    </p:set>
                                    <p:animEffect transition="in" filter="fade">
                                      <p:cBhvr>
                                        <p:cTn id="18" dur="500"/>
                                        <p:tgtEl>
                                          <p:spTgt spid="22"/>
                                        </p:tgtEl>
                                      </p:cBhvr>
                                    </p:animEffect>
                                  </p:childTnLst>
                                </p:cTn>
                              </p:par>
                              <p:par>
                                <p:cTn id="19" presetID="10" presetClass="entr" presetSubtype="0" fill="hold" nodeType="withEffect">
                                  <p:stCondLst>
                                    <p:cond delay="0"/>
                                  </p:stCondLst>
                                  <p:childTnLst>
                                    <p:set>
                                      <p:cBhvr>
                                        <p:cTn id="20" dur="1" fill="hold">
                                          <p:stCondLst>
                                            <p:cond delay="0"/>
                                          </p:stCondLst>
                                        </p:cTn>
                                        <p:tgtEl>
                                          <p:spTgt spid="19"/>
                                        </p:tgtEl>
                                        <p:attrNameLst>
                                          <p:attrName>style.visibility</p:attrName>
                                        </p:attrNameLst>
                                      </p:cBhvr>
                                      <p:to>
                                        <p:strVal val="visible"/>
                                      </p:to>
                                    </p:set>
                                    <p:animEffect transition="in" filter="fade">
                                      <p:cBhvr>
                                        <p:cTn id="21" dur="500"/>
                                        <p:tgtEl>
                                          <p:spTgt spid="19"/>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7"/>
                                        </p:tgtEl>
                                        <p:attrNameLst>
                                          <p:attrName>style.visibility</p:attrName>
                                        </p:attrNameLst>
                                      </p:cBhvr>
                                      <p:to>
                                        <p:strVal val="visible"/>
                                      </p:to>
                                    </p:set>
                                    <p:animEffect transition="in" filter="fade">
                                      <p:cBhvr>
                                        <p:cTn id="24" dur="500"/>
                                        <p:tgtEl>
                                          <p:spTgt spid="17"/>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23"/>
                                        </p:tgtEl>
                                        <p:attrNameLst>
                                          <p:attrName>style.visibility</p:attrName>
                                        </p:attrNameLst>
                                      </p:cBhvr>
                                      <p:to>
                                        <p:strVal val="visible"/>
                                      </p:to>
                                    </p:set>
                                    <p:animEffect transition="in" filter="fade">
                                      <p:cBhvr>
                                        <p:cTn id="29" dur="500"/>
                                        <p:tgtEl>
                                          <p:spTgt spid="23"/>
                                        </p:tgtEl>
                                      </p:cBhvr>
                                    </p:animEffect>
                                  </p:childTnLst>
                                </p:cTn>
                              </p:par>
                              <p:par>
                                <p:cTn id="30" presetID="10" presetClass="entr" presetSubtype="0" fill="hold" nodeType="withEffect">
                                  <p:stCondLst>
                                    <p:cond delay="0"/>
                                  </p:stCondLst>
                                  <p:childTnLst>
                                    <p:set>
                                      <p:cBhvr>
                                        <p:cTn id="31" dur="1" fill="hold">
                                          <p:stCondLst>
                                            <p:cond delay="0"/>
                                          </p:stCondLst>
                                        </p:cTn>
                                        <p:tgtEl>
                                          <p:spTgt spid="25"/>
                                        </p:tgtEl>
                                        <p:attrNameLst>
                                          <p:attrName>style.visibility</p:attrName>
                                        </p:attrNameLst>
                                      </p:cBhvr>
                                      <p:to>
                                        <p:strVal val="visible"/>
                                      </p:to>
                                    </p:set>
                                    <p:animEffect transition="in" filter="fade">
                                      <p:cBhvr>
                                        <p:cTn id="32" dur="500"/>
                                        <p:tgtEl>
                                          <p:spTgt spid="25"/>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6"/>
                                        </p:tgtEl>
                                        <p:attrNameLst>
                                          <p:attrName>style.visibility</p:attrName>
                                        </p:attrNameLst>
                                      </p:cBhvr>
                                      <p:to>
                                        <p:strVal val="visible"/>
                                      </p:to>
                                    </p:set>
                                    <p:animEffect transition="in" filter="fade">
                                      <p:cBhvr>
                                        <p:cTn id="37" dur="500"/>
                                        <p:tgtEl>
                                          <p:spTgt spid="26"/>
                                        </p:tgtEl>
                                      </p:cBhvr>
                                    </p:animEffect>
                                  </p:childTnLst>
                                </p:cTn>
                              </p:par>
                              <p:par>
                                <p:cTn id="38" presetID="10" presetClass="entr" presetSubtype="0" fill="hold" nodeType="withEffect">
                                  <p:stCondLst>
                                    <p:cond delay="0"/>
                                  </p:stCondLst>
                                  <p:childTnLst>
                                    <p:set>
                                      <p:cBhvr>
                                        <p:cTn id="39" dur="1" fill="hold">
                                          <p:stCondLst>
                                            <p:cond delay="0"/>
                                          </p:stCondLst>
                                        </p:cTn>
                                        <p:tgtEl>
                                          <p:spTgt spid="28"/>
                                        </p:tgtEl>
                                        <p:attrNameLst>
                                          <p:attrName>style.visibility</p:attrName>
                                        </p:attrNameLst>
                                      </p:cBhvr>
                                      <p:to>
                                        <p:strVal val="visible"/>
                                      </p:to>
                                    </p:set>
                                    <p:animEffect transition="in" filter="fade">
                                      <p:cBhvr>
                                        <p:cTn id="40" dur="500"/>
                                        <p:tgtEl>
                                          <p:spTgt spid="28"/>
                                        </p:tgtEl>
                                      </p:cBhvr>
                                    </p:animEffect>
                                  </p:childTnLst>
                                </p:cTn>
                              </p:par>
                              <p:par>
                                <p:cTn id="41" presetID="10" presetClass="entr" presetSubtype="0" fill="hold" nodeType="withEffect">
                                  <p:stCondLst>
                                    <p:cond delay="0"/>
                                  </p:stCondLst>
                                  <p:childTnLst>
                                    <p:set>
                                      <p:cBhvr>
                                        <p:cTn id="42" dur="1" fill="hold">
                                          <p:stCondLst>
                                            <p:cond delay="0"/>
                                          </p:stCondLst>
                                        </p:cTn>
                                        <p:tgtEl>
                                          <p:spTgt spid="30"/>
                                        </p:tgtEl>
                                        <p:attrNameLst>
                                          <p:attrName>style.visibility</p:attrName>
                                        </p:attrNameLst>
                                      </p:cBhvr>
                                      <p:to>
                                        <p:strVal val="visible"/>
                                      </p:to>
                                    </p:set>
                                    <p:animEffect transition="in" filter="fade">
                                      <p:cBhvr>
                                        <p:cTn id="43" dur="500"/>
                                        <p:tgtEl>
                                          <p:spTgt spid="30"/>
                                        </p:tgtEl>
                                      </p:cBhvr>
                                    </p:animEffect>
                                  </p:childTnLst>
                                </p:cTn>
                              </p:par>
                              <p:par>
                                <p:cTn id="44" presetID="10" presetClass="entr" presetSubtype="0" fill="hold" nodeType="withEffect">
                                  <p:stCondLst>
                                    <p:cond delay="0"/>
                                  </p:stCondLst>
                                  <p:childTnLst>
                                    <p:set>
                                      <p:cBhvr>
                                        <p:cTn id="45" dur="1" fill="hold">
                                          <p:stCondLst>
                                            <p:cond delay="0"/>
                                          </p:stCondLst>
                                        </p:cTn>
                                        <p:tgtEl>
                                          <p:spTgt spid="32"/>
                                        </p:tgtEl>
                                        <p:attrNameLst>
                                          <p:attrName>style.visibility</p:attrName>
                                        </p:attrNameLst>
                                      </p:cBhvr>
                                      <p:to>
                                        <p:strVal val="visible"/>
                                      </p:to>
                                    </p:set>
                                    <p:animEffect transition="in" filter="fade">
                                      <p:cBhvr>
                                        <p:cTn id="46"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7" grpId="0"/>
      <p:bldP spid="22" grpId="0"/>
      <p:bldP spid="23" grpId="0"/>
      <p:bldP spid="26" grpId="0"/>
    </p:bldLst>
  </p:timing>
</p:sld>
</file>

<file path=ppt/slides/slide6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42900" y="1214449"/>
            <a:ext cx="542925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1</a:t>
            </a:r>
            <a:r>
              <a:rPr kumimoji="0" lang="zh-CN" altLang="en-US"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Hamilton</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正则方程：</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2 n</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个一阶微分方程。</a:t>
            </a:r>
          </a:p>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状态方程（约束方程），为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n</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个一阶微分方程</a:t>
            </a:r>
          </a:p>
        </p:txBody>
      </p:sp>
      <p:graphicFrame>
        <p:nvGraphicFramePr>
          <p:cNvPr id="6" name="对象 5"/>
          <p:cNvGraphicFramePr>
            <a:graphicFrameLocks noChangeAspect="1"/>
          </p:cNvGraphicFramePr>
          <p:nvPr>
            <p:extLst/>
          </p:nvPr>
        </p:nvGraphicFramePr>
        <p:xfrm>
          <a:off x="5828843" y="1214449"/>
          <a:ext cx="1508760" cy="981221"/>
        </p:xfrm>
        <a:graphic>
          <a:graphicData uri="http://schemas.openxmlformats.org/presentationml/2006/ole">
            <mc:AlternateContent xmlns:mc="http://schemas.openxmlformats.org/markup-compatibility/2006">
              <mc:Choice xmlns:v="urn:schemas-microsoft-com:vml" Requires="v">
                <p:oleObj spid="_x0000_s508930" name="Equation" r:id="rId3" imgW="1270000" imgH="838200" progId="Equation.DSMT4">
                  <p:embed/>
                </p:oleObj>
              </mc:Choice>
              <mc:Fallback>
                <p:oleObj name="Equation" r:id="rId3" imgW="1270000" imgH="8382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828843" y="1214449"/>
                        <a:ext cx="1508760" cy="981221"/>
                      </a:xfrm>
                      <a:prstGeom prst="rect">
                        <a:avLst/>
                      </a:prstGeom>
                      <a:noFill/>
                    </p:spPr>
                  </p:pic>
                </p:oleObj>
              </mc:Fallback>
            </mc:AlternateContent>
          </a:graphicData>
        </a:graphic>
      </p:graphicFrame>
      <p:sp>
        <p:nvSpPr>
          <p:cNvPr id="7" name="矩形 6"/>
          <p:cNvSpPr/>
          <p:nvPr/>
        </p:nvSpPr>
        <p:spPr>
          <a:xfrm>
            <a:off x="319817" y="2662470"/>
            <a:ext cx="2031325"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2 </a:t>
            </a:r>
            <a:r>
              <a:rPr kumimoji="0" lang="zh-CN" altLang="en-US"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极值条件：</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8" name="Rectangle 4"/>
          <p:cNvSpPr>
            <a:spLocks noChangeArrowheads="1"/>
          </p:cNvSpPr>
          <p:nvPr/>
        </p:nvSpPr>
        <p:spPr bwMode="auto">
          <a:xfrm>
            <a:off x="2400301" y="362197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9" name="对象 8"/>
          <p:cNvGraphicFramePr>
            <a:graphicFrameLocks noChangeAspect="1"/>
          </p:cNvGraphicFramePr>
          <p:nvPr>
            <p:extLst/>
          </p:nvPr>
        </p:nvGraphicFramePr>
        <p:xfrm>
          <a:off x="3339110" y="3020351"/>
          <a:ext cx="837095" cy="657718"/>
        </p:xfrm>
        <a:graphic>
          <a:graphicData uri="http://schemas.openxmlformats.org/presentationml/2006/ole">
            <mc:AlternateContent xmlns:mc="http://schemas.openxmlformats.org/markup-compatibility/2006">
              <mc:Choice xmlns:v="urn:schemas-microsoft-com:vml" Requires="v">
                <p:oleObj spid="_x0000_s508931" name="Equation" r:id="rId5" imgW="495085" imgH="393529" progId="Equation.DSMT4">
                  <p:embed/>
                </p:oleObj>
              </mc:Choice>
              <mc:Fallback>
                <p:oleObj name="Equation" r:id="rId5" imgW="495085" imgH="393529"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39110" y="3020351"/>
                        <a:ext cx="837095" cy="657718"/>
                      </a:xfrm>
                      <a:prstGeom prst="rect">
                        <a:avLst/>
                      </a:prstGeom>
                      <a:noFill/>
                    </p:spPr>
                  </p:pic>
                </p:oleObj>
              </mc:Fallback>
            </mc:AlternateContent>
          </a:graphicData>
        </a:graphic>
      </p:graphicFrame>
      <p:sp>
        <p:nvSpPr>
          <p:cNvPr id="10" name="矩形 9"/>
          <p:cNvSpPr/>
          <p:nvPr/>
        </p:nvSpPr>
        <p:spPr>
          <a:xfrm>
            <a:off x="4937337" y="3082673"/>
            <a:ext cx="3177473" cy="438582"/>
          </a:xfrm>
          <a:prstGeom prst="rect">
            <a:avLst/>
          </a:prstGeom>
        </p:spPr>
        <p:txBody>
          <a:bodyPr wrap="none">
            <a:spAutoFit/>
          </a:bodyPr>
          <a:lstStyle/>
          <a:p>
            <a:pPr marL="0" marR="0" lvl="0" indent="228600" algn="ctr" defTabSz="914400" rtl="0" eaLnBrk="1" fontAlgn="auto" latinLnBrk="0" hangingPunct="1">
              <a:lnSpc>
                <a:spcPct val="125000"/>
              </a:lnSpc>
              <a:spcBef>
                <a:spcPts val="0"/>
              </a:spcBef>
              <a:spcAft>
                <a:spcPts val="0"/>
              </a:spcAft>
              <a:buClrTx/>
              <a:buSzTx/>
              <a:buFontTx/>
              <a:buNone/>
              <a:tabLst/>
              <a:defRPr/>
            </a:pPr>
            <a:r>
              <a:rPr kumimoji="0" lang="en-US"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m</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个代数方程（控制方程）</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1" name="矩形 10"/>
          <p:cNvSpPr/>
          <p:nvPr/>
        </p:nvSpPr>
        <p:spPr>
          <a:xfrm>
            <a:off x="421996" y="3728992"/>
            <a:ext cx="770382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2n+m</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）个方程，（</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2n+m</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）个未知变量：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。其中，因为有</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2n</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个一阶微分方程，所以需要</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2n</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个待定常数。</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2" name="矩形 11"/>
          <p:cNvSpPr/>
          <p:nvPr/>
        </p:nvSpPr>
        <p:spPr>
          <a:xfrm>
            <a:off x="479837" y="2146146"/>
            <a:ext cx="3300904"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伴随方程，</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n</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个一阶微分方程</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3" name="Rectangle 6"/>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4" name="对象 13"/>
          <p:cNvGraphicFramePr>
            <a:graphicFrameLocks noChangeAspect="1"/>
          </p:cNvGraphicFramePr>
          <p:nvPr>
            <p:extLst/>
          </p:nvPr>
        </p:nvGraphicFramePr>
        <p:xfrm>
          <a:off x="4879696" y="3808433"/>
          <a:ext cx="617220" cy="301433"/>
        </p:xfrm>
        <a:graphic>
          <a:graphicData uri="http://schemas.openxmlformats.org/presentationml/2006/ole">
            <mc:AlternateContent xmlns:mc="http://schemas.openxmlformats.org/markup-compatibility/2006">
              <mc:Choice xmlns:v="urn:schemas-microsoft-com:vml" Requires="v">
                <p:oleObj spid="_x0000_s508932" name="Equation" r:id="rId7" imgW="406048" imgH="203024" progId="Equation.DSMT4">
                  <p:embed/>
                </p:oleObj>
              </mc:Choice>
              <mc:Fallback>
                <p:oleObj name="Equation" r:id="rId7" imgW="406048" imgH="203024" progId="Equation.DSMT4">
                  <p:embed/>
                  <p:pic>
                    <p:nvPicPr>
                      <p:cNvPr id="14" name="对象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879696" y="3808433"/>
                        <a:ext cx="617220" cy="301433"/>
                      </a:xfrm>
                      <a:prstGeom prst="rect">
                        <a:avLst/>
                      </a:prstGeom>
                      <a:noFill/>
                    </p:spPr>
                  </p:pic>
                </p:oleObj>
              </mc:Fallback>
            </mc:AlternateContent>
          </a:graphicData>
        </a:graphic>
      </p:graphicFrame>
      <p:sp>
        <p:nvSpPr>
          <p:cNvPr id="15" name="矩形 14"/>
          <p:cNvSpPr/>
          <p:nvPr/>
        </p:nvSpPr>
        <p:spPr>
          <a:xfrm>
            <a:off x="319817" y="4415266"/>
            <a:ext cx="4512774"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3 </a:t>
            </a:r>
            <a:r>
              <a:rPr kumimoji="0" lang="zh-CN" altLang="en-US"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边界条件和终端横截条件：共</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2n</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个。</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6" name="矩形 15"/>
          <p:cNvSpPr/>
          <p:nvPr/>
        </p:nvSpPr>
        <p:spPr>
          <a:xfrm>
            <a:off x="919900" y="4847938"/>
            <a:ext cx="1685077"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n</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个初始条件</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8" name="对象 17"/>
          <p:cNvGraphicFramePr>
            <a:graphicFrameLocks noChangeAspect="1"/>
          </p:cNvGraphicFramePr>
          <p:nvPr>
            <p:extLst/>
          </p:nvPr>
        </p:nvGraphicFramePr>
        <p:xfrm>
          <a:off x="2847163" y="4887736"/>
          <a:ext cx="983894" cy="818186"/>
        </p:xfrm>
        <a:graphic>
          <a:graphicData uri="http://schemas.openxmlformats.org/presentationml/2006/ole">
            <mc:AlternateContent xmlns:mc="http://schemas.openxmlformats.org/markup-compatibility/2006">
              <mc:Choice xmlns:v="urn:schemas-microsoft-com:vml" Requires="v">
                <p:oleObj spid="_x0000_s508933" name="Equation" r:id="rId9" imgW="838200" imgH="711200" progId="Equation.DSMT4">
                  <p:embed/>
                </p:oleObj>
              </mc:Choice>
              <mc:Fallback>
                <p:oleObj name="Equation" r:id="rId9" imgW="838200" imgH="711200" progId="Equation.DSMT4">
                  <p:embed/>
                  <p:pic>
                    <p:nvPicPr>
                      <p:cNvPr id="18" name="对象 1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7163" y="4887736"/>
                        <a:ext cx="983894" cy="818186"/>
                      </a:xfrm>
                      <a:prstGeom prst="rect">
                        <a:avLst/>
                      </a:prstGeom>
                      <a:noFill/>
                    </p:spPr>
                  </p:pic>
                </p:oleObj>
              </mc:Fallback>
            </mc:AlternateContent>
          </a:graphicData>
        </a:graphic>
      </p:graphicFrame>
      <p:sp>
        <p:nvSpPr>
          <p:cNvPr id="19" name="矩形 18"/>
          <p:cNvSpPr/>
          <p:nvPr/>
        </p:nvSpPr>
        <p:spPr>
          <a:xfrm>
            <a:off x="919900" y="5296828"/>
            <a:ext cx="1685077"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n</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个横截条件</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0" name="矩形 19"/>
          <p:cNvSpPr/>
          <p:nvPr/>
        </p:nvSpPr>
        <p:spPr>
          <a:xfrm>
            <a:off x="4645030" y="4697425"/>
            <a:ext cx="3645263"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1</a:t>
            </a:r>
            <a:r>
              <a:rPr kumimoji="0" lang="zh-CN" altLang="en-US"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2</a:t>
            </a:r>
            <a:r>
              <a:rPr kumimoji="0" lang="zh-CN" altLang="en-US"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3</a:t>
            </a:r>
            <a:r>
              <a:rPr kumimoji="0" lang="zh-CN" altLang="en-US"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可以求出最优控制</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和最优轨线</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1" name="Rectangle 10"/>
          <p:cNvSpPr>
            <a:spLocks noChangeArrowheads="1"/>
          </p:cNvSpPr>
          <p:nvPr/>
        </p:nvSpPr>
        <p:spPr bwMode="auto">
          <a:xfrm>
            <a:off x="5425479" y="476114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2" name="对象 21"/>
          <p:cNvGraphicFramePr>
            <a:graphicFrameLocks noChangeAspect="1"/>
          </p:cNvGraphicFramePr>
          <p:nvPr>
            <p:extLst/>
          </p:nvPr>
        </p:nvGraphicFramePr>
        <p:xfrm>
          <a:off x="6331146" y="4836378"/>
          <a:ext cx="273031" cy="218425"/>
        </p:xfrm>
        <a:graphic>
          <a:graphicData uri="http://schemas.openxmlformats.org/presentationml/2006/ole">
            <mc:AlternateContent xmlns:mc="http://schemas.openxmlformats.org/markup-compatibility/2006">
              <mc:Choice xmlns:v="urn:schemas-microsoft-com:vml" Requires="v">
                <p:oleObj spid="_x0000_s508934" name="Equation" r:id="rId11" imgW="190417" imgH="152334" progId="Equation.DSMT4">
                  <p:embed/>
                </p:oleObj>
              </mc:Choice>
              <mc:Fallback>
                <p:oleObj name="Equation" r:id="rId11" imgW="190417" imgH="152334" progId="Equation.DSMT4">
                  <p:embed/>
                  <p:pic>
                    <p:nvPicPr>
                      <p:cNvPr id="22" name="对象 2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331146" y="4836378"/>
                        <a:ext cx="273031" cy="218425"/>
                      </a:xfrm>
                      <a:prstGeom prst="rect">
                        <a:avLst/>
                      </a:prstGeom>
                      <a:noFill/>
                    </p:spPr>
                  </p:pic>
                </p:oleObj>
              </mc:Fallback>
            </mc:AlternateContent>
          </a:graphicData>
        </a:graphic>
      </p:graphicFrame>
      <p:graphicFrame>
        <p:nvGraphicFramePr>
          <p:cNvPr id="24" name="对象 23"/>
          <p:cNvGraphicFramePr>
            <a:graphicFrameLocks noChangeAspect="1"/>
          </p:cNvGraphicFramePr>
          <p:nvPr>
            <p:extLst/>
          </p:nvPr>
        </p:nvGraphicFramePr>
        <p:xfrm>
          <a:off x="4995109" y="5139351"/>
          <a:ext cx="386393" cy="257595"/>
        </p:xfrm>
        <a:graphic>
          <a:graphicData uri="http://schemas.openxmlformats.org/presentationml/2006/ole">
            <mc:AlternateContent xmlns:mc="http://schemas.openxmlformats.org/markup-compatibility/2006">
              <mc:Choice xmlns:v="urn:schemas-microsoft-com:vml" Requires="v">
                <p:oleObj spid="_x0000_s508935" name="Equation" r:id="rId13" imgW="342751" imgH="228501" progId="Equation.DSMT4">
                  <p:embed/>
                </p:oleObj>
              </mc:Choice>
              <mc:Fallback>
                <p:oleObj name="Equation" r:id="rId13" imgW="342751" imgH="228501" progId="Equation.DSMT4">
                  <p:embed/>
                  <p:pic>
                    <p:nvPicPr>
                      <p:cNvPr id="24" name="对象 2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995109" y="5139351"/>
                        <a:ext cx="386393" cy="257595"/>
                      </a:xfrm>
                      <a:prstGeom prst="rect">
                        <a:avLst/>
                      </a:prstGeom>
                      <a:noFill/>
                    </p:spPr>
                  </p:pic>
                </p:oleObj>
              </mc:Fallback>
            </mc:AlternateContent>
          </a:graphicData>
        </a:graphic>
      </p:graphicFrame>
      <p:graphicFrame>
        <p:nvGraphicFramePr>
          <p:cNvPr id="26" name="对象 25"/>
          <p:cNvGraphicFramePr>
            <a:graphicFrameLocks noChangeAspect="1"/>
          </p:cNvGraphicFramePr>
          <p:nvPr>
            <p:extLst/>
          </p:nvPr>
        </p:nvGraphicFramePr>
        <p:xfrm>
          <a:off x="6583680" y="5127447"/>
          <a:ext cx="388620" cy="259080"/>
        </p:xfrm>
        <a:graphic>
          <a:graphicData uri="http://schemas.openxmlformats.org/presentationml/2006/ole">
            <mc:AlternateContent xmlns:mc="http://schemas.openxmlformats.org/markup-compatibility/2006">
              <mc:Choice xmlns:v="urn:schemas-microsoft-com:vml" Requires="v">
                <p:oleObj spid="_x0000_s508936" name="Equation" r:id="rId15" imgW="342751" imgH="228501" progId="Equation.DSMT4">
                  <p:embed/>
                </p:oleObj>
              </mc:Choice>
              <mc:Fallback>
                <p:oleObj name="Equation" r:id="rId15" imgW="342751" imgH="228501" progId="Equation.DSMT4">
                  <p:embed/>
                  <p:pic>
                    <p:nvPicPr>
                      <p:cNvPr id="26" name="对象 25"/>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583680" y="5127447"/>
                        <a:ext cx="388620" cy="259080"/>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第七章 最优控制</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46496E7-CF56-4983-9E5F-CA0C99FB39A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615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30183020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fade">
                                      <p:cBhvr>
                                        <p:cTn id="13" dur="500"/>
                                        <p:tgtEl>
                                          <p:spTgt spid="10"/>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fade">
                                      <p:cBhvr>
                                        <p:cTn id="16" dur="500"/>
                                        <p:tgtEl>
                                          <p:spTgt spid="11"/>
                                        </p:tgtEl>
                                      </p:cBhvr>
                                    </p:animEffect>
                                  </p:childTnLst>
                                </p:cTn>
                              </p:par>
                              <p:par>
                                <p:cTn id="17" presetID="10" presetClass="entr" presetSubtype="0" fill="hold" nodeType="with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fade">
                                      <p:cBhvr>
                                        <p:cTn id="19" dur="500"/>
                                        <p:tgtEl>
                                          <p:spTgt spid="14"/>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childTnLst>
                                    <p:set>
                                      <p:cBhvr>
                                        <p:cTn id="23" dur="1" fill="hold">
                                          <p:stCondLst>
                                            <p:cond delay="0"/>
                                          </p:stCondLst>
                                        </p:cTn>
                                        <p:tgtEl>
                                          <p:spTgt spid="19"/>
                                        </p:tgtEl>
                                        <p:attrNameLst>
                                          <p:attrName>style.visibility</p:attrName>
                                        </p:attrNameLst>
                                      </p:cBhvr>
                                      <p:to>
                                        <p:strVal val="visible"/>
                                      </p:to>
                                    </p:set>
                                    <p:animEffect transition="in" filter="fade">
                                      <p:cBhvr>
                                        <p:cTn id="24" dur="500"/>
                                        <p:tgtEl>
                                          <p:spTgt spid="19"/>
                                        </p:tgtEl>
                                      </p:cBhvr>
                                    </p:animEffect>
                                  </p:childTnLst>
                                </p:cTn>
                              </p:par>
                              <p:par>
                                <p:cTn id="25" presetID="10" presetClass="entr" presetSubtype="0" fill="hold" nodeType="with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16"/>
                                        </p:tgtEl>
                                        <p:attrNameLst>
                                          <p:attrName>style.visibility</p:attrName>
                                        </p:attrNameLst>
                                      </p:cBhvr>
                                      <p:to>
                                        <p:strVal val="visible"/>
                                      </p:to>
                                    </p:set>
                                    <p:animEffect transition="in" filter="fade">
                                      <p:cBhvr>
                                        <p:cTn id="30" dur="500"/>
                                        <p:tgtEl>
                                          <p:spTgt spid="16"/>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15"/>
                                        </p:tgtEl>
                                        <p:attrNameLst>
                                          <p:attrName>style.visibility</p:attrName>
                                        </p:attrNameLst>
                                      </p:cBhvr>
                                      <p:to>
                                        <p:strVal val="visible"/>
                                      </p:to>
                                    </p:set>
                                    <p:animEffect transition="in" filter="fade">
                                      <p:cBhvr>
                                        <p:cTn id="33" dur="500"/>
                                        <p:tgtEl>
                                          <p:spTgt spid="15"/>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20"/>
                                        </p:tgtEl>
                                        <p:attrNameLst>
                                          <p:attrName>style.visibility</p:attrName>
                                        </p:attrNameLst>
                                      </p:cBhvr>
                                      <p:to>
                                        <p:strVal val="visible"/>
                                      </p:to>
                                    </p:set>
                                    <p:animEffect transition="in" filter="fade">
                                      <p:cBhvr>
                                        <p:cTn id="38" dur="500"/>
                                        <p:tgtEl>
                                          <p:spTgt spid="20"/>
                                        </p:tgtEl>
                                      </p:cBhvr>
                                    </p:animEffect>
                                  </p:childTnLst>
                                </p:cTn>
                              </p:par>
                              <p:par>
                                <p:cTn id="39" presetID="10" presetClass="entr" presetSubtype="0" fill="hold" nodeType="withEffect">
                                  <p:stCondLst>
                                    <p:cond delay="0"/>
                                  </p:stCondLst>
                                  <p:childTnLst>
                                    <p:set>
                                      <p:cBhvr>
                                        <p:cTn id="40" dur="1" fill="hold">
                                          <p:stCondLst>
                                            <p:cond delay="0"/>
                                          </p:stCondLst>
                                        </p:cTn>
                                        <p:tgtEl>
                                          <p:spTgt spid="24"/>
                                        </p:tgtEl>
                                        <p:attrNameLst>
                                          <p:attrName>style.visibility</p:attrName>
                                        </p:attrNameLst>
                                      </p:cBhvr>
                                      <p:to>
                                        <p:strVal val="visible"/>
                                      </p:to>
                                    </p:set>
                                    <p:animEffect transition="in" filter="fade">
                                      <p:cBhvr>
                                        <p:cTn id="41" dur="500"/>
                                        <p:tgtEl>
                                          <p:spTgt spid="24"/>
                                        </p:tgtEl>
                                      </p:cBhvr>
                                    </p:animEffect>
                                  </p:childTnLst>
                                </p:cTn>
                              </p:par>
                              <p:par>
                                <p:cTn id="42" presetID="10" presetClass="entr" presetSubtype="0" fill="hold" nodeType="withEffect">
                                  <p:stCondLst>
                                    <p:cond delay="0"/>
                                  </p:stCondLst>
                                  <p:childTnLst>
                                    <p:set>
                                      <p:cBhvr>
                                        <p:cTn id="43" dur="1" fill="hold">
                                          <p:stCondLst>
                                            <p:cond delay="0"/>
                                          </p:stCondLst>
                                        </p:cTn>
                                        <p:tgtEl>
                                          <p:spTgt spid="26"/>
                                        </p:tgtEl>
                                        <p:attrNameLst>
                                          <p:attrName>style.visibility</p:attrName>
                                        </p:attrNameLst>
                                      </p:cBhvr>
                                      <p:to>
                                        <p:strVal val="visible"/>
                                      </p:to>
                                    </p:set>
                                    <p:animEffect transition="in" filter="fade">
                                      <p:cBhvr>
                                        <p:cTn id="44" dur="500"/>
                                        <p:tgtEl>
                                          <p:spTgt spid="26"/>
                                        </p:tgtEl>
                                      </p:cBhvr>
                                    </p:animEffect>
                                  </p:childTnLst>
                                </p:cTn>
                              </p:par>
                              <p:par>
                                <p:cTn id="45" presetID="10" presetClass="entr" presetSubtype="0" fill="hold" nodeType="withEffect">
                                  <p:stCondLst>
                                    <p:cond delay="0"/>
                                  </p:stCondLst>
                                  <p:childTnLst>
                                    <p:set>
                                      <p:cBhvr>
                                        <p:cTn id="46" dur="1" fill="hold">
                                          <p:stCondLst>
                                            <p:cond delay="0"/>
                                          </p:stCondLst>
                                        </p:cTn>
                                        <p:tgtEl>
                                          <p:spTgt spid="22"/>
                                        </p:tgtEl>
                                        <p:attrNameLst>
                                          <p:attrName>style.visibility</p:attrName>
                                        </p:attrNameLst>
                                      </p:cBhvr>
                                      <p:to>
                                        <p:strVal val="visible"/>
                                      </p:to>
                                    </p:set>
                                    <p:animEffect transition="in" filter="fade">
                                      <p:cBhvr>
                                        <p:cTn id="47"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p:bldP spid="11" grpId="0"/>
      <p:bldP spid="15" grpId="0"/>
      <p:bldP spid="16" grpId="0"/>
      <p:bldP spid="19" grpId="0"/>
      <p:bldP spid="20" grpId="0"/>
    </p:bldLst>
  </p:timing>
</p:sld>
</file>

<file path=ppt/slides/slide6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34680" y="1641472"/>
            <a:ext cx="3464090" cy="496290"/>
          </a:xfrm>
          <a:prstGeom prst="rect">
            <a:avLst/>
          </a:prstGeom>
        </p:spPr>
        <p:txBody>
          <a:bodyPr wrap="non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defRPr/>
            </a:pP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三． 共有三种边界条件：</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1677365" y="2539594"/>
          <a:ext cx="977697" cy="863633"/>
        </p:xfrm>
        <a:graphic>
          <a:graphicData uri="http://schemas.openxmlformats.org/presentationml/2006/ole">
            <mc:AlternateContent xmlns:mc="http://schemas.openxmlformats.org/markup-compatibility/2006">
              <mc:Choice xmlns:v="urn:schemas-microsoft-com:vml" Requires="v">
                <p:oleObj spid="_x0000_s509954" name="Equation" r:id="rId3" imgW="571500" imgH="508000" progId="Equation.DSMT4">
                  <p:embed/>
                </p:oleObj>
              </mc:Choice>
              <mc:Fallback>
                <p:oleObj name="Equation" r:id="rId3" imgW="571500" imgH="5080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77365" y="2539594"/>
                        <a:ext cx="977697" cy="863633"/>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3216122" y="2537812"/>
          <a:ext cx="914400" cy="865415"/>
        </p:xfrm>
        <a:graphic>
          <a:graphicData uri="http://schemas.openxmlformats.org/presentationml/2006/ole">
            <mc:AlternateContent xmlns:mc="http://schemas.openxmlformats.org/markup-compatibility/2006">
              <mc:Choice xmlns:v="urn:schemas-microsoft-com:vml" Requires="v">
                <p:oleObj spid="_x0000_s509955" name="Equation" r:id="rId5" imgW="533169" imgH="507780" progId="Equation.DSMT4">
                  <p:embed/>
                </p:oleObj>
              </mc:Choice>
              <mc:Fallback>
                <p:oleObj name="Equation" r:id="rId5" imgW="533169" imgH="50778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16122" y="2537812"/>
                        <a:ext cx="914400" cy="865415"/>
                      </a:xfrm>
                      <a:prstGeom prst="rect">
                        <a:avLst/>
                      </a:prstGeom>
                      <a:noFill/>
                    </p:spPr>
                  </p:pic>
                </p:oleObj>
              </mc:Fallback>
            </mc:AlternateContent>
          </a:graphicData>
        </a:graphic>
      </p:graphicFrame>
      <p:graphicFrame>
        <p:nvGraphicFramePr>
          <p:cNvPr id="10" name="对象 9"/>
          <p:cNvGraphicFramePr>
            <a:graphicFrameLocks noChangeAspect="1"/>
          </p:cNvGraphicFramePr>
          <p:nvPr>
            <p:extLst/>
          </p:nvPr>
        </p:nvGraphicFramePr>
        <p:xfrm>
          <a:off x="4691583" y="2539594"/>
          <a:ext cx="977697" cy="863633"/>
        </p:xfrm>
        <a:graphic>
          <a:graphicData uri="http://schemas.openxmlformats.org/presentationml/2006/ole">
            <mc:AlternateContent xmlns:mc="http://schemas.openxmlformats.org/markup-compatibility/2006">
              <mc:Choice xmlns:v="urn:schemas-microsoft-com:vml" Requires="v">
                <p:oleObj spid="_x0000_s509956" name="Equation" r:id="rId7" imgW="571500" imgH="508000" progId="Equation.DSMT4">
                  <p:embed/>
                </p:oleObj>
              </mc:Choice>
              <mc:Fallback>
                <p:oleObj name="Equation" r:id="rId7" imgW="571500" imgH="508000"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691583" y="2539594"/>
                        <a:ext cx="977697" cy="863633"/>
                      </a:xfrm>
                      <a:prstGeom prst="rect">
                        <a:avLst/>
                      </a:prstGeom>
                      <a:noFill/>
                    </p:spPr>
                  </p:pic>
                </p:oleObj>
              </mc:Fallback>
            </mc:AlternateContent>
          </a:graphicData>
        </a:graphic>
      </p:graphicFrame>
      <p:sp>
        <p:nvSpPr>
          <p:cNvPr id="11" name="矩形 10"/>
          <p:cNvSpPr/>
          <p:nvPr/>
        </p:nvSpPr>
        <p:spPr>
          <a:xfrm>
            <a:off x="452909" y="3816376"/>
            <a:ext cx="7818120" cy="1159933"/>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在这三种情况下，</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Hamilton</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正则方程、极值条件均成立，只是边界条件不同。见周凤岐</a:t>
            </a:r>
            <a:r>
              <a:rPr kumimoji="0" lang="en-US"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P.157</a:t>
            </a: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、刘豹。</a:t>
            </a:r>
          </a:p>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en-US"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endParaRPr kumimoji="0" lang="zh-CN" altLang="zh-CN" sz="10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第七章 最优控制</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46496E7-CF56-4983-9E5F-CA0C99FB39A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616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36240825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par>
                                <p:cTn id="11" presetID="10" presetClass="entr" presetSubtype="0" fill="hold" nodeType="with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fade">
                                      <p:cBhvr>
                                        <p:cTn id="13" dur="500"/>
                                        <p:tgtEl>
                                          <p:spTgt spid="10"/>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fade">
                                      <p:cBhvr>
                                        <p:cTn id="18"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6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121701" y="1355722"/>
            <a:ext cx="4260782" cy="496290"/>
          </a:xfrm>
          <a:prstGeom prst="rect">
            <a:avLst/>
          </a:prstGeom>
        </p:spPr>
        <p:txBody>
          <a:bodyPr wrap="none">
            <a:spAutoFit/>
          </a:bodyPr>
          <a:lstStyle/>
          <a:p>
            <a:pPr marL="0" marR="0" lvl="0" indent="267653" algn="just" defTabSz="914400" rtl="0" eaLnBrk="1" fontAlgn="auto" latinLnBrk="0" hangingPunct="1">
              <a:lnSpc>
                <a:spcPct val="125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 7.5  </a:t>
            </a:r>
            <a:r>
              <a:rPr kumimoji="0" lang="en-US" altLang="zh-CN" sz="2100" b="1" i="0" u="none" strike="noStrike" kern="100" cap="none" spc="0" normalizeH="0" baseline="0" noProof="0" dirty="0" err="1">
                <a:ln>
                  <a:noFill/>
                </a:ln>
                <a:solidFill>
                  <a:prstClr val="black"/>
                </a:solidFill>
                <a:effectLst/>
                <a:uLnTx/>
                <a:uFillTx/>
                <a:latin typeface="宋体" panose="02010600030101010101" pitchFamily="2" charset="-122"/>
                <a:ea typeface="等线" panose="02010600030101010101" pitchFamily="2" charset="-122"/>
                <a:cs typeface="+mn-cs"/>
              </a:rPr>
              <a:t>Pontryagin</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极小值原理</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662940" y="2168541"/>
            <a:ext cx="7726680" cy="1823576"/>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err="1">
                <a:ln>
                  <a:noFill/>
                </a:ln>
                <a:solidFill>
                  <a:prstClr val="black"/>
                </a:solidFill>
                <a:effectLst/>
                <a:uLnTx/>
                <a:uFillTx/>
                <a:latin typeface="宋体" panose="02010600030101010101" pitchFamily="2" charset="-122"/>
                <a:ea typeface="等线" panose="02010600030101010101" pitchFamily="2" charset="-122"/>
                <a:cs typeface="+mn-cs"/>
              </a:rPr>
              <a:t>Pontryagin</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极小值原理，就是当</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u</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受限，极值条件不适用时，用来求极值的方法。它是苏联学者庞特里亚金在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1956</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年提出的。它从变分法引伸而来，是古典变分法的扩展，其结论与变分法极为相似，古典变分法的许多关系式仍然是有效的。但是，因为它适用于</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u</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受限的情况，不要求</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Hamilton</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函数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H</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对</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u</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连续可微，因此其适用范围扩大了。</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6" name="矩形 5"/>
          <p:cNvSpPr/>
          <p:nvPr/>
        </p:nvSpPr>
        <p:spPr>
          <a:xfrm>
            <a:off x="560070" y="4314563"/>
            <a:ext cx="7589520"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极小值原理是解决最优控制，特别是求解容许控制问题的得力工具。</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第七章 最优控制</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46496E7-CF56-4983-9E5F-CA0C99FB39A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617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2698615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sld>
</file>

<file path=ppt/slides/slide6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64065" y="1114849"/>
            <a:ext cx="3671198" cy="496290"/>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21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一．</a:t>
            </a:r>
            <a:r>
              <a:rPr kumimoji="0" lang="en-US" altLang="zh-CN" sz="2100" b="1" i="0" u="none" strike="noStrike" kern="100" cap="none" spc="0" normalizeH="0" baseline="0" noProof="0" dirty="0" err="1">
                <a:ln>
                  <a:noFill/>
                </a:ln>
                <a:solidFill>
                  <a:prstClr val="black"/>
                </a:solidFill>
                <a:effectLst/>
                <a:uLnTx/>
                <a:uFillTx/>
                <a:latin typeface="宋体" panose="02010600030101010101" pitchFamily="2" charset="-122"/>
                <a:ea typeface="等线" panose="02010600030101010101" pitchFamily="2" charset="-122"/>
                <a:cs typeface="+mn-cs"/>
              </a:rPr>
              <a:t>Pontryagin</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极小值原理</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229425" y="1546973"/>
            <a:ext cx="4491614" cy="438582"/>
          </a:xfrm>
          <a:prstGeom prst="rect">
            <a:avLst/>
          </a:prstGeom>
        </p:spPr>
        <p:txBody>
          <a:bodyPr wrap="non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1</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1" i="0" u="none" strike="noStrike" kern="100" cap="none" spc="0" normalizeH="0" baseline="0" noProof="0" dirty="0" err="1">
                <a:ln>
                  <a:noFill/>
                </a:ln>
                <a:solidFill>
                  <a:prstClr val="black"/>
                </a:solidFill>
                <a:effectLst/>
                <a:uLnTx/>
                <a:uFillTx/>
                <a:latin typeface="宋体" panose="02010600030101010101" pitchFamily="2" charset="-122"/>
                <a:ea typeface="等线" panose="02010600030101010101" pitchFamily="2" charset="-122"/>
                <a:cs typeface="+mn-cs"/>
              </a:rPr>
              <a:t>Pontryagin</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极小值原理的结论如下：</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6" name="矩形 5"/>
          <p:cNvSpPr/>
          <p:nvPr/>
        </p:nvSpPr>
        <p:spPr>
          <a:xfrm>
            <a:off x="585458" y="1892780"/>
            <a:ext cx="2031325"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对于状态方程为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8" name="对象 7"/>
          <p:cNvGraphicFramePr>
            <a:graphicFrameLocks noChangeAspect="1"/>
          </p:cNvGraphicFramePr>
          <p:nvPr>
            <p:extLst/>
          </p:nvPr>
        </p:nvGraphicFramePr>
        <p:xfrm>
          <a:off x="2783270" y="2305765"/>
          <a:ext cx="1634247" cy="296139"/>
        </p:xfrm>
        <a:graphic>
          <a:graphicData uri="http://schemas.openxmlformats.org/presentationml/2006/ole">
            <mc:AlternateContent xmlns:mc="http://schemas.openxmlformats.org/markup-compatibility/2006">
              <mc:Choice xmlns:v="urn:schemas-microsoft-com:vml" Requires="v">
                <p:oleObj spid="_x0000_s510978" name="Equation" r:id="rId3" imgW="1422400" imgH="254000" progId="Equation.DSMT4">
                  <p:embed/>
                </p:oleObj>
              </mc:Choice>
              <mc:Fallback>
                <p:oleObj name="Equation" r:id="rId3" imgW="1422400" imgH="254000" progId="Equation.DSMT4">
                  <p:embed/>
                  <p:pic>
                    <p:nvPicPr>
                      <p:cNvPr id="8" name="对象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83270" y="2305765"/>
                        <a:ext cx="1634247" cy="296139"/>
                      </a:xfrm>
                      <a:prstGeom prst="rect">
                        <a:avLst/>
                      </a:prstGeom>
                      <a:noFill/>
                    </p:spPr>
                  </p:pic>
                </p:oleObj>
              </mc:Fallback>
            </mc:AlternateContent>
          </a:graphicData>
        </a:graphic>
      </p:graphicFrame>
      <p:sp>
        <p:nvSpPr>
          <p:cNvPr id="9" name="矩形 8"/>
          <p:cNvSpPr/>
          <p:nvPr/>
        </p:nvSpPr>
        <p:spPr>
          <a:xfrm>
            <a:off x="585658" y="2564539"/>
            <a:ext cx="1659429"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性能指标</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J</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0" name="Rectangle 4"/>
          <p:cNvSpPr>
            <a:spLocks noChangeArrowheads="1"/>
          </p:cNvSpPr>
          <p:nvPr/>
        </p:nvSpPr>
        <p:spPr bwMode="auto">
          <a:xfrm>
            <a:off x="2252261" y="318175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1" name="对象 10"/>
          <p:cNvGraphicFramePr>
            <a:graphicFrameLocks noChangeAspect="1"/>
          </p:cNvGraphicFramePr>
          <p:nvPr>
            <p:extLst/>
          </p:nvPr>
        </p:nvGraphicFramePr>
        <p:xfrm>
          <a:off x="1940427" y="3056176"/>
          <a:ext cx="1302594" cy="325649"/>
        </p:xfrm>
        <a:graphic>
          <a:graphicData uri="http://schemas.openxmlformats.org/presentationml/2006/ole">
            <mc:AlternateContent xmlns:mc="http://schemas.openxmlformats.org/markup-compatibility/2006">
              <mc:Choice xmlns:v="urn:schemas-microsoft-com:vml" Requires="v">
                <p:oleObj spid="_x0000_s510979" name="Equation" r:id="rId5" imgW="1104900" imgH="279400" progId="Equation.DSMT4">
                  <p:embed/>
                </p:oleObj>
              </mc:Choice>
              <mc:Fallback>
                <p:oleObj name="Equation" r:id="rId5" imgW="1104900" imgH="279400" progId="Equation.DSMT4">
                  <p:embed/>
                  <p:pic>
                    <p:nvPicPr>
                      <p:cNvPr id="11" name="对象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40427" y="3056176"/>
                        <a:ext cx="1302594" cy="325649"/>
                      </a:xfrm>
                      <a:prstGeom prst="rect">
                        <a:avLst/>
                      </a:prstGeom>
                      <a:noFill/>
                    </p:spPr>
                  </p:pic>
                </p:oleObj>
              </mc:Fallback>
            </mc:AlternateContent>
          </a:graphicData>
        </a:graphic>
      </p:graphicFrame>
      <p:sp>
        <p:nvSpPr>
          <p:cNvPr id="12" name="矩形 11"/>
          <p:cNvSpPr/>
          <p:nvPr/>
        </p:nvSpPr>
        <p:spPr>
          <a:xfrm>
            <a:off x="3185522" y="3067458"/>
            <a:ext cx="41549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13" name="Rectangle 6"/>
          <p:cNvSpPr>
            <a:spLocks noChangeArrowheads="1"/>
          </p:cNvSpPr>
          <p:nvPr/>
        </p:nvSpPr>
        <p:spPr bwMode="auto">
          <a:xfrm>
            <a:off x="3691891" y="313808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4" name="对象 13"/>
          <p:cNvGraphicFramePr>
            <a:graphicFrameLocks noChangeAspect="1"/>
          </p:cNvGraphicFramePr>
          <p:nvPr>
            <p:extLst/>
          </p:nvPr>
        </p:nvGraphicFramePr>
        <p:xfrm>
          <a:off x="3516691" y="3006585"/>
          <a:ext cx="1585378" cy="425605"/>
        </p:xfrm>
        <a:graphic>
          <a:graphicData uri="http://schemas.openxmlformats.org/presentationml/2006/ole">
            <mc:AlternateContent xmlns:mc="http://schemas.openxmlformats.org/markup-compatibility/2006">
              <mc:Choice xmlns:v="urn:schemas-microsoft-com:vml" Requires="v">
                <p:oleObj spid="_x0000_s510980" name="Equation" r:id="rId7" imgW="1320227" imgH="355446" progId="Equation.DSMT4">
                  <p:embed/>
                </p:oleObj>
              </mc:Choice>
              <mc:Fallback>
                <p:oleObj name="Equation" r:id="rId7" imgW="1320227" imgH="355446" progId="Equation.DSMT4">
                  <p:embed/>
                  <p:pic>
                    <p:nvPicPr>
                      <p:cNvPr id="14" name="对象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516691" y="3006585"/>
                        <a:ext cx="1585378" cy="425605"/>
                      </a:xfrm>
                      <a:prstGeom prst="rect">
                        <a:avLst/>
                      </a:prstGeom>
                      <a:noFill/>
                    </p:spPr>
                  </p:pic>
                </p:oleObj>
              </mc:Fallback>
            </mc:AlternateContent>
          </a:graphicData>
        </a:graphic>
      </p:graphicFrame>
      <p:sp>
        <p:nvSpPr>
          <p:cNvPr id="15" name="矩形 14"/>
          <p:cNvSpPr/>
          <p:nvPr/>
        </p:nvSpPr>
        <p:spPr>
          <a:xfrm>
            <a:off x="584656" y="3422185"/>
            <a:ext cx="4057521"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的最优控制问题，引入</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Hamilton</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函数</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6" name="Rectangle 8"/>
          <p:cNvSpPr>
            <a:spLocks noChangeArrowheads="1"/>
          </p:cNvSpPr>
          <p:nvPr/>
        </p:nvSpPr>
        <p:spPr bwMode="auto">
          <a:xfrm>
            <a:off x="2507400" y="425361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7" name="对象 16"/>
          <p:cNvGraphicFramePr>
            <a:graphicFrameLocks noChangeAspect="1"/>
          </p:cNvGraphicFramePr>
          <p:nvPr>
            <p:extLst/>
          </p:nvPr>
        </p:nvGraphicFramePr>
        <p:xfrm>
          <a:off x="2475231" y="3839720"/>
          <a:ext cx="3847681" cy="352076"/>
        </p:xfrm>
        <a:graphic>
          <a:graphicData uri="http://schemas.openxmlformats.org/presentationml/2006/ole">
            <mc:AlternateContent xmlns:mc="http://schemas.openxmlformats.org/markup-compatibility/2006">
              <mc:Choice xmlns:v="urn:schemas-microsoft-com:vml" Requires="v">
                <p:oleObj spid="_x0000_s510981" name="Equation" r:id="rId9" imgW="2717800" imgH="254000" progId="Equation.DSMT4">
                  <p:embed/>
                </p:oleObj>
              </mc:Choice>
              <mc:Fallback>
                <p:oleObj name="Equation" r:id="rId9" imgW="2717800" imgH="254000" progId="Equation.DSMT4">
                  <p:embed/>
                  <p:pic>
                    <p:nvPicPr>
                      <p:cNvPr id="17" name="对象 1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475231" y="3839720"/>
                        <a:ext cx="3847681" cy="352076"/>
                      </a:xfrm>
                      <a:prstGeom prst="rect">
                        <a:avLst/>
                      </a:prstGeom>
                      <a:noFill/>
                    </p:spPr>
                  </p:pic>
                </p:oleObj>
              </mc:Fallback>
            </mc:AlternateContent>
          </a:graphicData>
        </a:graphic>
      </p:graphicFrame>
      <p:sp>
        <p:nvSpPr>
          <p:cNvPr id="18" name="矩形 17"/>
          <p:cNvSpPr/>
          <p:nvPr/>
        </p:nvSpPr>
        <p:spPr>
          <a:xfrm>
            <a:off x="585457" y="4279832"/>
            <a:ext cx="1107996"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则有：</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9" name="矩形 18"/>
          <p:cNvSpPr/>
          <p:nvPr/>
        </p:nvSpPr>
        <p:spPr>
          <a:xfrm>
            <a:off x="1033344" y="4964354"/>
            <a:ext cx="261481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1</a:t>
            </a:r>
            <a:r>
              <a:rPr kumimoji="0" lang="zh-CN" altLang="en-US"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Hamilton</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正则方程：</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20" name="Rectangle 10"/>
          <p:cNvSpPr>
            <a:spLocks noChangeArrowheads="1"/>
          </p:cNvSpPr>
          <p:nvPr/>
        </p:nvSpPr>
        <p:spPr bwMode="auto">
          <a:xfrm>
            <a:off x="3989071" y="466111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1" name="对象 20"/>
          <p:cNvGraphicFramePr>
            <a:graphicFrameLocks noChangeAspect="1"/>
          </p:cNvGraphicFramePr>
          <p:nvPr>
            <p:extLst/>
          </p:nvPr>
        </p:nvGraphicFramePr>
        <p:xfrm>
          <a:off x="3799049" y="4711263"/>
          <a:ext cx="2606040" cy="1005650"/>
        </p:xfrm>
        <a:graphic>
          <a:graphicData uri="http://schemas.openxmlformats.org/presentationml/2006/ole">
            <mc:AlternateContent xmlns:mc="http://schemas.openxmlformats.org/markup-compatibility/2006">
              <mc:Choice xmlns:v="urn:schemas-microsoft-com:vml" Requires="v">
                <p:oleObj spid="_x0000_s510982" name="Equation" r:id="rId11" imgW="2133600" imgH="838200" progId="Equation.DSMT4">
                  <p:embed/>
                </p:oleObj>
              </mc:Choice>
              <mc:Fallback>
                <p:oleObj name="Equation" r:id="rId11" imgW="2133600" imgH="838200" progId="Equation.DSMT4">
                  <p:embed/>
                  <p:pic>
                    <p:nvPicPr>
                      <p:cNvPr id="21" name="对象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799049" y="4711263"/>
                        <a:ext cx="2606040" cy="1005650"/>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第七章 最优控制</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46496E7-CF56-4983-9E5F-CA0C99FB39A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618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28522701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par>
                                <p:cTn id="13" presetID="10" presetClass="entr" presetSubtype="0" fill="hold"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9"/>
                                        </p:tgtEl>
                                        <p:attrNameLst>
                                          <p:attrName>style.visibility</p:attrName>
                                        </p:attrNameLst>
                                      </p:cBhvr>
                                      <p:to>
                                        <p:strVal val="visible"/>
                                      </p:to>
                                    </p:set>
                                    <p:animEffect transition="in" filter="fade">
                                      <p:cBhvr>
                                        <p:cTn id="20" dur="500"/>
                                        <p:tgtEl>
                                          <p:spTgt spid="9"/>
                                        </p:tgtEl>
                                      </p:cBhvr>
                                    </p:animEffect>
                                  </p:childTnLst>
                                </p:cTn>
                              </p:par>
                              <p:par>
                                <p:cTn id="21" presetID="10" presetClass="entr" presetSubtype="0" fill="hold" nodeType="with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500"/>
                                        <p:tgtEl>
                                          <p:spTgt spid="11"/>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2"/>
                                        </p:tgtEl>
                                        <p:attrNameLst>
                                          <p:attrName>style.visibility</p:attrName>
                                        </p:attrNameLst>
                                      </p:cBhvr>
                                      <p:to>
                                        <p:strVal val="visible"/>
                                      </p:to>
                                    </p:set>
                                    <p:animEffect transition="in" filter="fade">
                                      <p:cBhvr>
                                        <p:cTn id="26" dur="500"/>
                                        <p:tgtEl>
                                          <p:spTgt spid="12"/>
                                        </p:tgtEl>
                                      </p:cBhvr>
                                    </p:animEffect>
                                  </p:childTnLst>
                                </p:cTn>
                              </p:par>
                              <p:par>
                                <p:cTn id="27" presetID="10" presetClass="entr" presetSubtype="0" fill="hold" nodeType="withEffect">
                                  <p:stCondLst>
                                    <p:cond delay="0"/>
                                  </p:stCondLst>
                                  <p:childTnLst>
                                    <p:set>
                                      <p:cBhvr>
                                        <p:cTn id="28" dur="1" fill="hold">
                                          <p:stCondLst>
                                            <p:cond delay="0"/>
                                          </p:stCondLst>
                                        </p:cTn>
                                        <p:tgtEl>
                                          <p:spTgt spid="14"/>
                                        </p:tgtEl>
                                        <p:attrNameLst>
                                          <p:attrName>style.visibility</p:attrName>
                                        </p:attrNameLst>
                                      </p:cBhvr>
                                      <p:to>
                                        <p:strVal val="visible"/>
                                      </p:to>
                                    </p:set>
                                    <p:animEffect transition="in" filter="fade">
                                      <p:cBhvr>
                                        <p:cTn id="29" dur="500"/>
                                        <p:tgtEl>
                                          <p:spTgt spid="14"/>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15"/>
                                        </p:tgtEl>
                                        <p:attrNameLst>
                                          <p:attrName>style.visibility</p:attrName>
                                        </p:attrNameLst>
                                      </p:cBhvr>
                                      <p:to>
                                        <p:strVal val="visible"/>
                                      </p:to>
                                    </p:set>
                                    <p:animEffect transition="in" filter="fade">
                                      <p:cBhvr>
                                        <p:cTn id="34" dur="500"/>
                                        <p:tgtEl>
                                          <p:spTgt spid="15"/>
                                        </p:tgtEl>
                                      </p:cBhvr>
                                    </p:animEffect>
                                  </p:childTnLst>
                                </p:cTn>
                              </p:par>
                              <p:par>
                                <p:cTn id="35" presetID="10" presetClass="entr" presetSubtype="0" fill="hold" nodeType="withEffect">
                                  <p:stCondLst>
                                    <p:cond delay="0"/>
                                  </p:stCondLst>
                                  <p:childTnLst>
                                    <p:set>
                                      <p:cBhvr>
                                        <p:cTn id="36" dur="1" fill="hold">
                                          <p:stCondLst>
                                            <p:cond delay="0"/>
                                          </p:stCondLst>
                                        </p:cTn>
                                        <p:tgtEl>
                                          <p:spTgt spid="17"/>
                                        </p:tgtEl>
                                        <p:attrNameLst>
                                          <p:attrName>style.visibility</p:attrName>
                                        </p:attrNameLst>
                                      </p:cBhvr>
                                      <p:to>
                                        <p:strVal val="visible"/>
                                      </p:to>
                                    </p:set>
                                    <p:animEffect transition="in" filter="fade">
                                      <p:cBhvr>
                                        <p:cTn id="37" dur="500"/>
                                        <p:tgtEl>
                                          <p:spTgt spid="17"/>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8"/>
                                        </p:tgtEl>
                                        <p:attrNameLst>
                                          <p:attrName>style.visibility</p:attrName>
                                        </p:attrNameLst>
                                      </p:cBhvr>
                                      <p:to>
                                        <p:strVal val="visible"/>
                                      </p:to>
                                    </p:set>
                                    <p:animEffect transition="in" filter="fade">
                                      <p:cBhvr>
                                        <p:cTn id="42" dur="500"/>
                                        <p:tgtEl>
                                          <p:spTgt spid="18"/>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9"/>
                                        </p:tgtEl>
                                        <p:attrNameLst>
                                          <p:attrName>style.visibility</p:attrName>
                                        </p:attrNameLst>
                                      </p:cBhvr>
                                      <p:to>
                                        <p:strVal val="visible"/>
                                      </p:to>
                                    </p:set>
                                    <p:animEffect transition="in" filter="fade">
                                      <p:cBhvr>
                                        <p:cTn id="47" dur="500"/>
                                        <p:tgtEl>
                                          <p:spTgt spid="19"/>
                                        </p:tgtEl>
                                      </p:cBhvr>
                                    </p:animEffect>
                                  </p:childTnLst>
                                </p:cTn>
                              </p:par>
                              <p:par>
                                <p:cTn id="48" presetID="10" presetClass="entr" presetSubtype="0" fill="hold" nodeType="withEffect">
                                  <p:stCondLst>
                                    <p:cond delay="0"/>
                                  </p:stCondLst>
                                  <p:childTnLst>
                                    <p:set>
                                      <p:cBhvr>
                                        <p:cTn id="49" dur="1" fill="hold">
                                          <p:stCondLst>
                                            <p:cond delay="0"/>
                                          </p:stCondLst>
                                        </p:cTn>
                                        <p:tgtEl>
                                          <p:spTgt spid="21"/>
                                        </p:tgtEl>
                                        <p:attrNameLst>
                                          <p:attrName>style.visibility</p:attrName>
                                        </p:attrNameLst>
                                      </p:cBhvr>
                                      <p:to>
                                        <p:strVal val="visible"/>
                                      </p:to>
                                    </p:set>
                                    <p:animEffect transition="in" filter="fade">
                                      <p:cBhvr>
                                        <p:cTn id="50"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9" grpId="0"/>
      <p:bldP spid="12" grpId="0"/>
      <p:bldP spid="15" grpId="0"/>
      <p:bldP spid="18" grpId="0"/>
      <p:bldP spid="19" grpId="0"/>
    </p:bldLst>
  </p:timing>
</p:sld>
</file>

<file path=ppt/slides/slide6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42900" y="1317319"/>
            <a:ext cx="795528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2</a:t>
            </a:r>
            <a:r>
              <a:rPr kumimoji="0" lang="zh-CN" altLang="en-US"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在终端时刻</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、初始时刻</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及始端</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均固定，但终端状态</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自由的情况下，有如下的端点条件：</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Rectangle 2"/>
          <p:cNvSpPr>
            <a:spLocks noChangeArrowheads="1"/>
          </p:cNvSpPr>
          <p:nvPr/>
        </p:nvSpPr>
        <p:spPr bwMode="auto">
          <a:xfrm>
            <a:off x="1314451" y="238753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2125980" y="1347434"/>
          <a:ext cx="240030" cy="375047"/>
        </p:xfrm>
        <a:graphic>
          <a:graphicData uri="http://schemas.openxmlformats.org/presentationml/2006/ole">
            <mc:AlternateContent xmlns:mc="http://schemas.openxmlformats.org/markup-compatibility/2006">
              <mc:Choice xmlns:v="urn:schemas-microsoft-com:vml" Requires="v">
                <p:oleObj spid="_x0000_s512002" name="Equation" r:id="rId3" imgW="152334" imgH="241195" progId="Equation.DSMT4">
                  <p:embed/>
                </p:oleObj>
              </mc:Choice>
              <mc:Fallback>
                <p:oleObj name="Equation" r:id="rId3" imgW="152334" imgH="241195"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25980" y="1347434"/>
                        <a:ext cx="240030" cy="375047"/>
                      </a:xfrm>
                      <a:prstGeom prst="rect">
                        <a:avLst/>
                      </a:prstGeom>
                      <a:noFill/>
                    </p:spPr>
                  </p:pic>
                </p:oleObj>
              </mc:Fallback>
            </mc:AlternateContent>
          </a:graphicData>
        </a:graphic>
      </p:graphicFrame>
      <p:sp>
        <p:nvSpPr>
          <p:cNvPr id="7" name="Rectangle 4"/>
          <p:cNvSpPr>
            <a:spLocks noChangeArrowheads="1"/>
          </p:cNvSpPr>
          <p:nvPr/>
        </p:nvSpPr>
        <p:spPr bwMode="auto">
          <a:xfrm>
            <a:off x="2491741" y="248040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8" name="对象 7"/>
          <p:cNvGraphicFramePr>
            <a:graphicFrameLocks noChangeAspect="1"/>
          </p:cNvGraphicFramePr>
          <p:nvPr>
            <p:extLst/>
          </p:nvPr>
        </p:nvGraphicFramePr>
        <p:xfrm>
          <a:off x="3566160" y="1361221"/>
          <a:ext cx="217170" cy="347471"/>
        </p:xfrm>
        <a:graphic>
          <a:graphicData uri="http://schemas.openxmlformats.org/presentationml/2006/ole">
            <mc:AlternateContent xmlns:mc="http://schemas.openxmlformats.org/markup-compatibility/2006">
              <mc:Choice xmlns:v="urn:schemas-microsoft-com:vml" Requires="v">
                <p:oleObj spid="_x0000_s512003" name="Equation" r:id="rId5" imgW="139700" imgH="228600" progId="Equation.DSMT4">
                  <p:embed/>
                </p:oleObj>
              </mc:Choice>
              <mc:Fallback>
                <p:oleObj name="Equation" r:id="rId5" imgW="139700" imgH="22860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566160" y="1361221"/>
                        <a:ext cx="217170" cy="347471"/>
                      </a:xfrm>
                      <a:prstGeom prst="rect">
                        <a:avLst/>
                      </a:prstGeom>
                      <a:noFill/>
                    </p:spPr>
                  </p:pic>
                </p:oleObj>
              </mc:Fallback>
            </mc:AlternateContent>
          </a:graphicData>
        </a:graphic>
      </p:graphicFrame>
      <p:sp>
        <p:nvSpPr>
          <p:cNvPr id="9" name="Rectangle 6"/>
          <p:cNvSpPr>
            <a:spLocks noChangeArrowheads="1"/>
          </p:cNvSpPr>
          <p:nvPr/>
        </p:nvSpPr>
        <p:spPr bwMode="auto">
          <a:xfrm>
            <a:off x="4126231" y="256612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0" name="对象 9"/>
          <p:cNvGraphicFramePr>
            <a:graphicFrameLocks noChangeAspect="1"/>
          </p:cNvGraphicFramePr>
          <p:nvPr>
            <p:extLst/>
          </p:nvPr>
        </p:nvGraphicFramePr>
        <p:xfrm>
          <a:off x="4507052" y="1413513"/>
          <a:ext cx="232766" cy="242887"/>
        </p:xfrm>
        <a:graphic>
          <a:graphicData uri="http://schemas.openxmlformats.org/presentationml/2006/ole">
            <mc:AlternateContent xmlns:mc="http://schemas.openxmlformats.org/markup-compatibility/2006">
              <mc:Choice xmlns:v="urn:schemas-microsoft-com:vml" Requires="v">
                <p:oleObj spid="_x0000_s512004" name="Equation" r:id="rId7" imgW="215806" imgH="228501" progId="Equation.DSMT4">
                  <p:embed/>
                </p:oleObj>
              </mc:Choice>
              <mc:Fallback>
                <p:oleObj name="Equation" r:id="rId7" imgW="215806" imgH="228501"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507052" y="1413513"/>
                        <a:ext cx="232766" cy="242887"/>
                      </a:xfrm>
                      <a:prstGeom prst="rect">
                        <a:avLst/>
                      </a:prstGeom>
                      <a:noFill/>
                    </p:spPr>
                  </p:pic>
                </p:oleObj>
              </mc:Fallback>
            </mc:AlternateContent>
          </a:graphicData>
        </a:graphic>
      </p:graphicFrame>
      <p:graphicFrame>
        <p:nvGraphicFramePr>
          <p:cNvPr id="12" name="对象 11"/>
          <p:cNvGraphicFramePr>
            <a:graphicFrameLocks noChangeAspect="1"/>
          </p:cNvGraphicFramePr>
          <p:nvPr>
            <p:extLst/>
          </p:nvPr>
        </p:nvGraphicFramePr>
        <p:xfrm>
          <a:off x="6851171" y="1444353"/>
          <a:ext cx="425139" cy="247174"/>
        </p:xfrm>
        <a:graphic>
          <a:graphicData uri="http://schemas.openxmlformats.org/presentationml/2006/ole">
            <mc:AlternateContent xmlns:mc="http://schemas.openxmlformats.org/markup-compatibility/2006">
              <mc:Choice xmlns:v="urn:schemas-microsoft-com:vml" Requires="v">
                <p:oleObj spid="_x0000_s512005" name="Equation" r:id="rId9" imgW="406224" imgH="241195" progId="Equation.DSMT4">
                  <p:embed/>
                </p:oleObj>
              </mc:Choice>
              <mc:Fallback>
                <p:oleObj name="Equation" r:id="rId9" imgW="406224" imgH="241195" progId="Equation.DSMT4">
                  <p:embed/>
                  <p:pic>
                    <p:nvPicPr>
                      <p:cNvPr id="12" name="对象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851171" y="1444353"/>
                        <a:ext cx="425139" cy="247174"/>
                      </a:xfrm>
                      <a:prstGeom prst="rect">
                        <a:avLst/>
                      </a:prstGeom>
                      <a:noFill/>
                    </p:spPr>
                  </p:pic>
                </p:oleObj>
              </mc:Fallback>
            </mc:AlternateContent>
          </a:graphicData>
        </a:graphic>
      </p:graphicFrame>
      <p:graphicFrame>
        <p:nvGraphicFramePr>
          <p:cNvPr id="14" name="对象 13"/>
          <p:cNvGraphicFramePr>
            <a:graphicFrameLocks noChangeAspect="1"/>
          </p:cNvGraphicFramePr>
          <p:nvPr>
            <p:extLst/>
          </p:nvPr>
        </p:nvGraphicFramePr>
        <p:xfrm>
          <a:off x="3487905" y="1985294"/>
          <a:ext cx="1127999" cy="938020"/>
        </p:xfrm>
        <a:graphic>
          <a:graphicData uri="http://schemas.openxmlformats.org/presentationml/2006/ole">
            <mc:AlternateContent xmlns:mc="http://schemas.openxmlformats.org/markup-compatibility/2006">
              <mc:Choice xmlns:v="urn:schemas-microsoft-com:vml" Requires="v">
                <p:oleObj spid="_x0000_s512006" name="Equation" r:id="rId11" imgW="838200" imgH="711200" progId="Equation.DSMT4">
                  <p:embed/>
                </p:oleObj>
              </mc:Choice>
              <mc:Fallback>
                <p:oleObj name="Equation" r:id="rId11" imgW="838200" imgH="711200" progId="Equation.DSMT4">
                  <p:embed/>
                  <p:pic>
                    <p:nvPicPr>
                      <p:cNvPr id="14" name="对象 1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487905" y="1985294"/>
                        <a:ext cx="1127999" cy="938020"/>
                      </a:xfrm>
                      <a:prstGeom prst="rect">
                        <a:avLst/>
                      </a:prstGeom>
                      <a:noFill/>
                    </p:spPr>
                  </p:pic>
                </p:oleObj>
              </mc:Fallback>
            </mc:AlternateContent>
          </a:graphicData>
        </a:graphic>
      </p:graphicFrame>
      <p:sp>
        <p:nvSpPr>
          <p:cNvPr id="15" name="矩形 14"/>
          <p:cNvSpPr/>
          <p:nvPr/>
        </p:nvSpPr>
        <p:spPr>
          <a:xfrm>
            <a:off x="525780" y="3108342"/>
            <a:ext cx="6515100"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3</a:t>
            </a:r>
            <a:r>
              <a:rPr kumimoji="0" lang="zh-CN" altLang="en-US"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u</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受限，</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不任意，故极值条件</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不存在，改为：</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7" name="对象 16"/>
          <p:cNvGraphicFramePr>
            <a:graphicFrameLocks noChangeAspect="1"/>
          </p:cNvGraphicFramePr>
          <p:nvPr>
            <p:extLst/>
          </p:nvPr>
        </p:nvGraphicFramePr>
        <p:xfrm>
          <a:off x="1680210" y="3159977"/>
          <a:ext cx="285750" cy="236054"/>
        </p:xfrm>
        <a:graphic>
          <a:graphicData uri="http://schemas.openxmlformats.org/presentationml/2006/ole">
            <mc:AlternateContent xmlns:mc="http://schemas.openxmlformats.org/markup-compatibility/2006">
              <mc:Choice xmlns:v="urn:schemas-microsoft-com:vml" Requires="v">
                <p:oleObj spid="_x0000_s512007" name="Equation" r:id="rId13" imgW="215619" imgH="177569" progId="Equation.DSMT4">
                  <p:embed/>
                </p:oleObj>
              </mc:Choice>
              <mc:Fallback>
                <p:oleObj name="Equation" r:id="rId13" imgW="215619" imgH="177569" progId="Equation.DSMT4">
                  <p:embed/>
                  <p:pic>
                    <p:nvPicPr>
                      <p:cNvPr id="17" name="对象 1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680210" y="3159977"/>
                        <a:ext cx="285750" cy="236054"/>
                      </a:xfrm>
                      <a:prstGeom prst="rect">
                        <a:avLst/>
                      </a:prstGeom>
                      <a:noFill/>
                    </p:spPr>
                  </p:pic>
                </p:oleObj>
              </mc:Fallback>
            </mc:AlternateContent>
          </a:graphicData>
        </a:graphic>
      </p:graphicFrame>
      <p:graphicFrame>
        <p:nvGraphicFramePr>
          <p:cNvPr id="19" name="对象 18"/>
          <p:cNvGraphicFramePr>
            <a:graphicFrameLocks noChangeAspect="1"/>
          </p:cNvGraphicFramePr>
          <p:nvPr>
            <p:extLst/>
          </p:nvPr>
        </p:nvGraphicFramePr>
        <p:xfrm>
          <a:off x="4111168" y="3035647"/>
          <a:ext cx="560070" cy="440055"/>
        </p:xfrm>
        <a:graphic>
          <a:graphicData uri="http://schemas.openxmlformats.org/presentationml/2006/ole">
            <mc:AlternateContent xmlns:mc="http://schemas.openxmlformats.org/markup-compatibility/2006">
              <mc:Choice xmlns:v="urn:schemas-microsoft-com:vml" Requires="v">
                <p:oleObj spid="_x0000_s512008" name="Equation" r:id="rId15" imgW="495085" imgH="393529" progId="Equation.DSMT4">
                  <p:embed/>
                </p:oleObj>
              </mc:Choice>
              <mc:Fallback>
                <p:oleObj name="Equation" r:id="rId15" imgW="495085" imgH="393529" progId="Equation.DSMT4">
                  <p:embed/>
                  <p:pic>
                    <p:nvPicPr>
                      <p:cNvPr id="19" name="对象 1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111168" y="3035647"/>
                        <a:ext cx="560070" cy="440055"/>
                      </a:xfrm>
                      <a:prstGeom prst="rect">
                        <a:avLst/>
                      </a:prstGeom>
                      <a:noFill/>
                    </p:spPr>
                  </p:pic>
                </p:oleObj>
              </mc:Fallback>
            </mc:AlternateContent>
          </a:graphicData>
        </a:graphic>
      </p:graphicFrame>
      <p:graphicFrame>
        <p:nvGraphicFramePr>
          <p:cNvPr id="21" name="对象 20"/>
          <p:cNvGraphicFramePr>
            <a:graphicFrameLocks noChangeAspect="1"/>
          </p:cNvGraphicFramePr>
          <p:nvPr>
            <p:extLst/>
          </p:nvPr>
        </p:nvGraphicFramePr>
        <p:xfrm>
          <a:off x="2594611" y="3570116"/>
          <a:ext cx="3392093" cy="466007"/>
        </p:xfrm>
        <a:graphic>
          <a:graphicData uri="http://schemas.openxmlformats.org/presentationml/2006/ole">
            <mc:AlternateContent xmlns:mc="http://schemas.openxmlformats.org/markup-compatibility/2006">
              <mc:Choice xmlns:v="urn:schemas-microsoft-com:vml" Requires="v">
                <p:oleObj spid="_x0000_s512009" name="Equation" r:id="rId17" imgW="2159000" imgH="292100" progId="Equation.DSMT4">
                  <p:embed/>
                </p:oleObj>
              </mc:Choice>
              <mc:Fallback>
                <p:oleObj name="Equation" r:id="rId17" imgW="2159000" imgH="292100" progId="Equation.DSMT4">
                  <p:embed/>
                  <p:pic>
                    <p:nvPicPr>
                      <p:cNvPr id="21" name="对象 20"/>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594611" y="3570116"/>
                        <a:ext cx="3392093" cy="466007"/>
                      </a:xfrm>
                      <a:prstGeom prst="rect">
                        <a:avLst/>
                      </a:prstGeom>
                      <a:noFill/>
                    </p:spPr>
                  </p:pic>
                </p:oleObj>
              </mc:Fallback>
            </mc:AlternateContent>
          </a:graphicData>
        </a:graphic>
      </p:graphicFrame>
      <p:sp>
        <p:nvSpPr>
          <p:cNvPr id="22" name="矩形 21"/>
          <p:cNvSpPr/>
          <p:nvPr/>
        </p:nvSpPr>
        <p:spPr>
          <a:xfrm>
            <a:off x="1060669" y="3957660"/>
            <a:ext cx="877163"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或者：</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4" name="对象 23"/>
          <p:cNvGraphicFramePr>
            <a:graphicFrameLocks noChangeAspect="1"/>
          </p:cNvGraphicFramePr>
          <p:nvPr>
            <p:extLst/>
          </p:nvPr>
        </p:nvGraphicFramePr>
        <p:xfrm>
          <a:off x="2511355" y="4130529"/>
          <a:ext cx="3229750" cy="388985"/>
        </p:xfrm>
        <a:graphic>
          <a:graphicData uri="http://schemas.openxmlformats.org/presentationml/2006/ole">
            <mc:AlternateContent xmlns:mc="http://schemas.openxmlformats.org/markup-compatibility/2006">
              <mc:Choice xmlns:v="urn:schemas-microsoft-com:vml" Requires="v">
                <p:oleObj spid="_x0000_s512010" name="Equation" r:id="rId19" imgW="1892300" imgH="228600" progId="Equation.DSMT4">
                  <p:embed/>
                </p:oleObj>
              </mc:Choice>
              <mc:Fallback>
                <p:oleObj name="Equation" r:id="rId19" imgW="1892300" imgH="228600" progId="Equation.DSMT4">
                  <p:embed/>
                  <p:pic>
                    <p:nvPicPr>
                      <p:cNvPr id="24" name="对象 2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511355" y="4130529"/>
                        <a:ext cx="3229750" cy="388985"/>
                      </a:xfrm>
                      <a:prstGeom prst="rect">
                        <a:avLst/>
                      </a:prstGeom>
                      <a:noFill/>
                    </p:spPr>
                  </p:pic>
                </p:oleObj>
              </mc:Fallback>
            </mc:AlternateContent>
          </a:graphicData>
        </a:graphic>
      </p:graphicFrame>
      <p:sp>
        <p:nvSpPr>
          <p:cNvPr id="25" name="矩形 24"/>
          <p:cNvSpPr/>
          <p:nvPr/>
        </p:nvSpPr>
        <p:spPr>
          <a:xfrm>
            <a:off x="517983" y="4741153"/>
            <a:ext cx="8180248"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这表明，在最优轨线</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上，与最优控制</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相对应的</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Hamilton</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函数取最小值。比较上述极小值原理与变分法所得的结果，可以发现两者的差别仅在</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3</a:t>
            </a:r>
            <a:r>
              <a:rPr kumimoji="0" lang="zh-CN" altLang="en-US"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27" name="对象 26"/>
          <p:cNvGraphicFramePr>
            <a:graphicFrameLocks noChangeAspect="1"/>
          </p:cNvGraphicFramePr>
          <p:nvPr>
            <p:extLst/>
          </p:nvPr>
        </p:nvGraphicFramePr>
        <p:xfrm>
          <a:off x="2838271" y="4803486"/>
          <a:ext cx="396479" cy="264319"/>
        </p:xfrm>
        <a:graphic>
          <a:graphicData uri="http://schemas.openxmlformats.org/presentationml/2006/ole">
            <mc:AlternateContent xmlns:mc="http://schemas.openxmlformats.org/markup-compatibility/2006">
              <mc:Choice xmlns:v="urn:schemas-microsoft-com:vml" Requires="v">
                <p:oleObj spid="_x0000_s512011" name="Equation" r:id="rId21" imgW="342751" imgH="228501" progId="Equation.DSMT4">
                  <p:embed/>
                </p:oleObj>
              </mc:Choice>
              <mc:Fallback>
                <p:oleObj name="Equation" r:id="rId21" imgW="342751" imgH="228501" progId="Equation.DSMT4">
                  <p:embed/>
                  <p:pic>
                    <p:nvPicPr>
                      <p:cNvPr id="27" name="对象 2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838271" y="4803486"/>
                        <a:ext cx="396479" cy="264319"/>
                      </a:xfrm>
                      <a:prstGeom prst="rect">
                        <a:avLst/>
                      </a:prstGeom>
                      <a:noFill/>
                    </p:spPr>
                  </p:pic>
                </p:oleObj>
              </mc:Fallback>
            </mc:AlternateContent>
          </a:graphicData>
        </a:graphic>
      </p:graphicFrame>
      <p:graphicFrame>
        <p:nvGraphicFramePr>
          <p:cNvPr id="29" name="对象 28"/>
          <p:cNvGraphicFramePr>
            <a:graphicFrameLocks noChangeAspect="1"/>
          </p:cNvGraphicFramePr>
          <p:nvPr>
            <p:extLst/>
          </p:nvPr>
        </p:nvGraphicFramePr>
        <p:xfrm>
          <a:off x="4842688" y="4860707"/>
          <a:ext cx="362328" cy="241552"/>
        </p:xfrm>
        <a:graphic>
          <a:graphicData uri="http://schemas.openxmlformats.org/presentationml/2006/ole">
            <mc:AlternateContent xmlns:mc="http://schemas.openxmlformats.org/markup-compatibility/2006">
              <mc:Choice xmlns:v="urn:schemas-microsoft-com:vml" Requires="v">
                <p:oleObj spid="_x0000_s512012" name="Equation" r:id="rId23" imgW="342751" imgH="228501" progId="Equation.DSMT4">
                  <p:embed/>
                </p:oleObj>
              </mc:Choice>
              <mc:Fallback>
                <p:oleObj name="Equation" r:id="rId23" imgW="342751" imgH="228501" progId="Equation.DSMT4">
                  <p:embed/>
                  <p:pic>
                    <p:nvPicPr>
                      <p:cNvPr id="29" name="对象 28"/>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4842688" y="4860707"/>
                        <a:ext cx="362328" cy="241552"/>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第七章 最优控制</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46496E7-CF56-4983-9E5F-CA0C99FB39A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619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35338327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par>
                                <p:cTn id="8" presetID="10" presetClass="entr" presetSubtype="0" fill="hold" nodeType="with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fade">
                                      <p:cBhvr>
                                        <p:cTn id="10" dur="500"/>
                                        <p:tgtEl>
                                          <p:spTgt spid="17"/>
                                        </p:tgtEl>
                                      </p:cBhvr>
                                    </p:animEffect>
                                  </p:childTnLst>
                                </p:cTn>
                              </p:par>
                              <p:par>
                                <p:cTn id="11" presetID="10" presetClass="entr" presetSubtype="0" fill="hold" nodeType="withEffect">
                                  <p:stCondLst>
                                    <p:cond delay="0"/>
                                  </p:stCondLst>
                                  <p:childTnLst>
                                    <p:set>
                                      <p:cBhvr>
                                        <p:cTn id="12" dur="1" fill="hold">
                                          <p:stCondLst>
                                            <p:cond delay="0"/>
                                          </p:stCondLst>
                                        </p:cTn>
                                        <p:tgtEl>
                                          <p:spTgt spid="19"/>
                                        </p:tgtEl>
                                        <p:attrNameLst>
                                          <p:attrName>style.visibility</p:attrName>
                                        </p:attrNameLst>
                                      </p:cBhvr>
                                      <p:to>
                                        <p:strVal val="visible"/>
                                      </p:to>
                                    </p:set>
                                    <p:animEffect transition="in" filter="fade">
                                      <p:cBhvr>
                                        <p:cTn id="13" dur="500"/>
                                        <p:tgtEl>
                                          <p:spTgt spid="19"/>
                                        </p:tgtEl>
                                      </p:cBhvr>
                                    </p:animEffect>
                                  </p:childTnLst>
                                </p:cTn>
                              </p:par>
                              <p:par>
                                <p:cTn id="14" presetID="10" presetClass="entr" presetSubtype="0" fill="hold" nodeType="withEffect">
                                  <p:stCondLst>
                                    <p:cond delay="0"/>
                                  </p:stCondLst>
                                  <p:childTnLst>
                                    <p:set>
                                      <p:cBhvr>
                                        <p:cTn id="15" dur="1" fill="hold">
                                          <p:stCondLst>
                                            <p:cond delay="0"/>
                                          </p:stCondLst>
                                        </p:cTn>
                                        <p:tgtEl>
                                          <p:spTgt spid="21"/>
                                        </p:tgtEl>
                                        <p:attrNameLst>
                                          <p:attrName>style.visibility</p:attrName>
                                        </p:attrNameLst>
                                      </p:cBhvr>
                                      <p:to>
                                        <p:strVal val="visible"/>
                                      </p:to>
                                    </p:set>
                                    <p:animEffect transition="in" filter="fade">
                                      <p:cBhvr>
                                        <p:cTn id="16" dur="500"/>
                                        <p:tgtEl>
                                          <p:spTgt spid="21"/>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22"/>
                                        </p:tgtEl>
                                        <p:attrNameLst>
                                          <p:attrName>style.visibility</p:attrName>
                                        </p:attrNameLst>
                                      </p:cBhvr>
                                      <p:to>
                                        <p:strVal val="visible"/>
                                      </p:to>
                                    </p:set>
                                    <p:animEffect transition="in" filter="fade">
                                      <p:cBhvr>
                                        <p:cTn id="19" dur="500"/>
                                        <p:tgtEl>
                                          <p:spTgt spid="22"/>
                                        </p:tgtEl>
                                      </p:cBhvr>
                                    </p:animEffect>
                                  </p:childTnLst>
                                </p:cTn>
                              </p:par>
                              <p:par>
                                <p:cTn id="20" presetID="10" presetClass="entr" presetSubtype="0" fill="hold" nodeType="withEffect">
                                  <p:stCondLst>
                                    <p:cond delay="0"/>
                                  </p:stCondLst>
                                  <p:childTnLst>
                                    <p:set>
                                      <p:cBhvr>
                                        <p:cTn id="21" dur="1" fill="hold">
                                          <p:stCondLst>
                                            <p:cond delay="0"/>
                                          </p:stCondLst>
                                        </p:cTn>
                                        <p:tgtEl>
                                          <p:spTgt spid="24"/>
                                        </p:tgtEl>
                                        <p:attrNameLst>
                                          <p:attrName>style.visibility</p:attrName>
                                        </p:attrNameLst>
                                      </p:cBhvr>
                                      <p:to>
                                        <p:strVal val="visible"/>
                                      </p:to>
                                    </p:set>
                                    <p:animEffect transition="in" filter="fade">
                                      <p:cBhvr>
                                        <p:cTn id="22" dur="500"/>
                                        <p:tgtEl>
                                          <p:spTgt spid="24"/>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25"/>
                                        </p:tgtEl>
                                        <p:attrNameLst>
                                          <p:attrName>style.visibility</p:attrName>
                                        </p:attrNameLst>
                                      </p:cBhvr>
                                      <p:to>
                                        <p:strVal val="visible"/>
                                      </p:to>
                                    </p:set>
                                    <p:animEffect transition="in" filter="fade">
                                      <p:cBhvr>
                                        <p:cTn id="27" dur="500"/>
                                        <p:tgtEl>
                                          <p:spTgt spid="25"/>
                                        </p:tgtEl>
                                      </p:cBhvr>
                                    </p:animEffect>
                                  </p:childTnLst>
                                </p:cTn>
                              </p:par>
                              <p:par>
                                <p:cTn id="28" presetID="10" presetClass="entr" presetSubtype="0" fill="hold" nodeType="withEffect">
                                  <p:stCondLst>
                                    <p:cond delay="0"/>
                                  </p:stCondLst>
                                  <p:childTnLst>
                                    <p:set>
                                      <p:cBhvr>
                                        <p:cTn id="29" dur="1" fill="hold">
                                          <p:stCondLst>
                                            <p:cond delay="0"/>
                                          </p:stCondLst>
                                        </p:cTn>
                                        <p:tgtEl>
                                          <p:spTgt spid="27"/>
                                        </p:tgtEl>
                                        <p:attrNameLst>
                                          <p:attrName>style.visibility</p:attrName>
                                        </p:attrNameLst>
                                      </p:cBhvr>
                                      <p:to>
                                        <p:strVal val="visible"/>
                                      </p:to>
                                    </p:set>
                                    <p:animEffect transition="in" filter="fade">
                                      <p:cBhvr>
                                        <p:cTn id="30" dur="500"/>
                                        <p:tgtEl>
                                          <p:spTgt spid="27"/>
                                        </p:tgtEl>
                                      </p:cBhvr>
                                    </p:animEffect>
                                  </p:childTnLst>
                                </p:cTn>
                              </p:par>
                              <p:par>
                                <p:cTn id="31" presetID="10" presetClass="entr" presetSubtype="0" fill="hold" nodeType="withEffect">
                                  <p:stCondLst>
                                    <p:cond delay="0"/>
                                  </p:stCondLst>
                                  <p:childTnLst>
                                    <p:set>
                                      <p:cBhvr>
                                        <p:cTn id="32" dur="1" fill="hold">
                                          <p:stCondLst>
                                            <p:cond delay="0"/>
                                          </p:stCondLst>
                                        </p:cTn>
                                        <p:tgtEl>
                                          <p:spTgt spid="29"/>
                                        </p:tgtEl>
                                        <p:attrNameLst>
                                          <p:attrName>style.visibility</p:attrName>
                                        </p:attrNameLst>
                                      </p:cBhvr>
                                      <p:to>
                                        <p:strVal val="visible"/>
                                      </p:to>
                                    </p:set>
                                    <p:animEffect transition="in" filter="fade">
                                      <p:cBhvr>
                                        <p:cTn id="33"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22" grpId="0"/>
      <p:bldP spid="25" grpId="0"/>
    </p:bldLst>
  </p:timing>
</p:sld>
</file>

<file path=ppt/slides/slide6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84231" y="1191634"/>
            <a:ext cx="3399970" cy="553998"/>
          </a:xfrm>
          <a:prstGeom prst="rect">
            <a:avLst/>
          </a:prstGeom>
        </p:spPr>
        <p:txBody>
          <a:bodyPr wrap="none">
            <a:spAutoFit/>
          </a:bodyPr>
          <a:lstStyle/>
          <a:p>
            <a:pPr marL="0" marR="0" lvl="0" indent="267653" algn="just" defTabSz="914400" rtl="0" eaLnBrk="1" fontAlgn="auto" latinLnBrk="0" hangingPunct="1">
              <a:lnSpc>
                <a:spcPct val="125000"/>
              </a:lnSpc>
              <a:spcBef>
                <a:spcPts val="0"/>
              </a:spcBef>
              <a:spcAft>
                <a:spcPts val="0"/>
              </a:spcAft>
              <a:buClrTx/>
              <a:buSzTx/>
              <a:buFontTx/>
              <a:buNone/>
              <a:tabLst/>
              <a:defRPr/>
            </a:pPr>
            <a:r>
              <a:rPr kumimoji="0" lang="en-US" altLang="zh-CN" sz="2400" b="1"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 7.6   </a:t>
            </a:r>
            <a:r>
              <a:rPr kumimoji="0" lang="zh-CN" altLang="zh-CN" sz="24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动态规划法</a:t>
            </a:r>
            <a:endParaRPr kumimoji="0" lang="zh-CN" altLang="zh-CN" sz="15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98493" y="1665718"/>
            <a:ext cx="4525278" cy="496290"/>
          </a:xfrm>
          <a:prstGeom prst="rect">
            <a:avLst/>
          </a:prstGeom>
        </p:spPr>
        <p:txBody>
          <a:bodyPr wrap="none">
            <a:spAutoFit/>
          </a:bodyPr>
          <a:lstStyle/>
          <a:p>
            <a:pPr marL="0" marR="0" lvl="0" indent="267653" algn="just" defTabSz="914400" rtl="0" eaLnBrk="1" fontAlgn="auto" latinLnBrk="0" hangingPunct="1">
              <a:lnSpc>
                <a:spcPct val="125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 7.6.1  </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动态规划法的基本概念</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6" name="矩形 5"/>
          <p:cNvSpPr/>
          <p:nvPr/>
        </p:nvSpPr>
        <p:spPr>
          <a:xfrm>
            <a:off x="208958" y="2155348"/>
            <a:ext cx="4817024" cy="438582"/>
          </a:xfrm>
          <a:prstGeom prst="rect">
            <a:avLst/>
          </a:prstGeom>
        </p:spPr>
        <p:txBody>
          <a:bodyPr wrap="non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一．多级决策过程：</a:t>
            </a:r>
            <a:r>
              <a:rPr kumimoji="0" lang="zh-CN" altLang="zh-CN" sz="1800" b="0" i="0" u="none" strike="noStrike" kern="100" cap="none" spc="0" normalizeH="0" baseline="0" noProof="0" dirty="0">
                <a:ln>
                  <a:noFill/>
                </a:ln>
                <a:solidFill>
                  <a:srgbClr val="0000FF"/>
                </a:solidFill>
                <a:effectLst/>
                <a:uLnTx/>
                <a:uFillTx/>
                <a:latin typeface="Times New Roman" panose="02020603050405020304" pitchFamily="18" charset="0"/>
                <a:ea typeface="等线" panose="02010600030101010101" pitchFamily="2" charset="-122"/>
                <a:cs typeface="+mn-cs"/>
              </a:rPr>
              <a:t>最短路线问题。重点。</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7" name="矩形 6"/>
          <p:cNvSpPr/>
          <p:nvPr/>
        </p:nvSpPr>
        <p:spPr>
          <a:xfrm>
            <a:off x="837002" y="2730434"/>
            <a:ext cx="7006590"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Times New Roman" panose="02020603050405020304" pitchFamily="18" charset="0"/>
              </a:rPr>
              <a:t>所谓多级决策过程，是指把一个过程分成若干级，而每一级都需作出决策，以便使整个过程达到最佳效果。</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8" name="矩形 7"/>
          <p:cNvSpPr/>
          <p:nvPr/>
        </p:nvSpPr>
        <p:spPr>
          <a:xfrm>
            <a:off x="609556" y="3417463"/>
            <a:ext cx="3185487"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解决这类问题有两种方法。</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9" name="矩形 8"/>
          <p:cNvSpPr/>
          <p:nvPr/>
        </p:nvSpPr>
        <p:spPr>
          <a:xfrm>
            <a:off x="372006" y="4045424"/>
            <a:ext cx="4251164" cy="438582"/>
          </a:xfrm>
          <a:prstGeom prst="rect">
            <a:avLst/>
          </a:prstGeom>
        </p:spPr>
        <p:txBody>
          <a:bodyPr wrap="non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1</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．探索法（穷举法）：一次决策法。</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0" name="矩形 9"/>
          <p:cNvSpPr/>
          <p:nvPr/>
        </p:nvSpPr>
        <p:spPr>
          <a:xfrm>
            <a:off x="371005" y="4679579"/>
            <a:ext cx="5413341" cy="438582"/>
          </a:xfrm>
          <a:prstGeom prst="rect">
            <a:avLst/>
          </a:prstGeom>
        </p:spPr>
        <p:txBody>
          <a:bodyPr wrap="non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2</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．分级决策法：多级决策法，采用</a:t>
            </a:r>
            <a:r>
              <a:rPr kumimoji="0" lang="zh-CN" altLang="zh-CN" sz="1800" b="1" i="0" u="none" strike="noStrike" kern="100" cap="none" spc="0" normalizeH="0" baseline="0" noProof="0" dirty="0">
                <a:ln>
                  <a:noFill/>
                </a:ln>
                <a:solidFill>
                  <a:srgbClr val="0000FF"/>
                </a:solidFill>
                <a:effectLst/>
                <a:uLnTx/>
                <a:uFillTx/>
                <a:latin typeface="Times New Roman" panose="02020603050405020304" pitchFamily="18" charset="0"/>
                <a:ea typeface="等线" panose="02010600030101010101" pitchFamily="2" charset="-122"/>
                <a:cs typeface="+mn-cs"/>
              </a:rPr>
              <a:t>反向决策法</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第七章 最优控制</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46496E7-CF56-4983-9E5F-CA0C99FB39A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620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32789334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
                                            <p:txEl>
                                              <p:pRg st="0" end="0"/>
                                            </p:txEl>
                                          </p:spTgt>
                                        </p:tgtEl>
                                        <p:attrNameLst>
                                          <p:attrName>style.visibility</p:attrName>
                                        </p:attrNameLst>
                                      </p:cBhvr>
                                      <p:to>
                                        <p:strVal val="visible"/>
                                      </p:to>
                                    </p:set>
                                    <p:animEffect transition="in" filter="fade">
                                      <p:cBhvr>
                                        <p:cTn id="12" dur="500"/>
                                        <p:tgtEl>
                                          <p:spTgt spid="6">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fade">
                                      <p:cBhvr>
                                        <p:cTn id="20" dur="500"/>
                                        <p:tgtEl>
                                          <p:spTgt spid="8"/>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fade">
                                      <p:cBhvr>
                                        <p:cTn id="25" dur="500"/>
                                        <p:tgtEl>
                                          <p:spTgt spid="9"/>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10"/>
                                        </p:tgtEl>
                                        <p:attrNameLst>
                                          <p:attrName>style.visibility</p:attrName>
                                        </p:attrNameLst>
                                      </p:cBhvr>
                                      <p:to>
                                        <p:strVal val="visible"/>
                                      </p:to>
                                    </p:set>
                                    <p:animEffect transition="in" filter="fade">
                                      <p:cBhvr>
                                        <p:cTn id="3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7" grpId="0"/>
      <p:bldP spid="8" grpId="0"/>
      <p:bldP spid="9" grpId="0"/>
      <p:bldP spid="10" grpId="0"/>
    </p:bldLst>
  </p:timing>
</p:sld>
</file>

<file path=ppt/slides/slide6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98700" y="1329463"/>
            <a:ext cx="2968761" cy="438582"/>
          </a:xfrm>
          <a:prstGeom prst="rect">
            <a:avLst/>
          </a:prstGeom>
        </p:spPr>
        <p:txBody>
          <a:bodyPr wrap="non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二．最优性原理：</a:t>
            </a:r>
            <a:r>
              <a:rPr kumimoji="0" lang="zh-CN" altLang="zh-CN" sz="1800" b="0" i="0" u="none" strike="noStrike" kern="100" cap="none" spc="0" normalizeH="0" baseline="0" noProof="0" dirty="0">
                <a:ln>
                  <a:noFill/>
                </a:ln>
                <a:solidFill>
                  <a:srgbClr val="0000FF"/>
                </a:solidFill>
                <a:effectLst/>
                <a:uLnTx/>
                <a:uFillTx/>
                <a:latin typeface="Times New Roman" panose="02020603050405020304" pitchFamily="18" charset="0"/>
                <a:ea typeface="等线" panose="02010600030101010101" pitchFamily="2" charset="-122"/>
                <a:cs typeface="+mn-cs"/>
              </a:rPr>
              <a:t>重点。</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971550" y="1804930"/>
            <a:ext cx="6880860"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上述的“反向决策”，由</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Bellman</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总结成著名的“最优法则”。</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6" name="矩形 5"/>
          <p:cNvSpPr/>
          <p:nvPr/>
        </p:nvSpPr>
        <p:spPr>
          <a:xfrm>
            <a:off x="432745" y="2348005"/>
            <a:ext cx="2262158"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最优性原理如下：</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7" name="矩形 6"/>
          <p:cNvSpPr/>
          <p:nvPr/>
        </p:nvSpPr>
        <p:spPr>
          <a:xfrm>
            <a:off x="971550" y="2909723"/>
            <a:ext cx="6880860" cy="1477328"/>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一个最优决策具有这样的性质：不论初始状态和初始决策怎样，其余的决策对于第一次决策所造成的状态来说，必需构成一个最优决策。称此为最优性原理。它也可简单地叙述为：最优轨迹的第二段，本身亦是最优轨迹。</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8" name="矩形 7"/>
          <p:cNvSpPr/>
          <p:nvPr/>
        </p:nvSpPr>
        <p:spPr>
          <a:xfrm>
            <a:off x="971550" y="4363966"/>
            <a:ext cx="6880860"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最优性原理是动态规划法的基础和核心。动态规划法就是对一个多级过程，应用最优性原理，进行分级决策，求出最有控制的一种数学方法。</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第七章 最优控制</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46496E7-CF56-4983-9E5F-CA0C99FB39A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621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7445612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
                                            <p:txEl>
                                              <p:pRg st="0" end="0"/>
                                            </p:txEl>
                                          </p:spTgt>
                                        </p:tgtEl>
                                        <p:attrNameLst>
                                          <p:attrName>style.visibility</p:attrName>
                                        </p:attrNameLst>
                                      </p:cBhvr>
                                      <p:to>
                                        <p:strVal val="visible"/>
                                      </p:to>
                                    </p:set>
                                    <p:animEffect transition="in" filter="fade">
                                      <p:cBhvr>
                                        <p:cTn id="12" dur="500"/>
                                        <p:tgtEl>
                                          <p:spTgt spid="6">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7" grpId="0"/>
      <p:bldP spid="8" grpId="0"/>
    </p:bldLst>
  </p:timing>
</p:sld>
</file>

<file path=ppt/slides/slide6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74320" y="1191589"/>
            <a:ext cx="7029450" cy="438582"/>
          </a:xfrm>
          <a:prstGeom prst="rect">
            <a:avLst/>
          </a:prstGeom>
        </p:spPr>
        <p:txBody>
          <a:bodyPr wrap="squar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三．多级决策过程的函数方程：最优性原理的数学表达式</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605790" y="1705939"/>
            <a:ext cx="726948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应用动态规划法求解过程的最优决策时，首先要根据最优性原理将多级决策过程表示成如下数学表达式：</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7" name="对象 6"/>
          <p:cNvGraphicFramePr>
            <a:graphicFrameLocks noChangeAspect="1"/>
          </p:cNvGraphicFramePr>
          <p:nvPr>
            <p:extLst/>
          </p:nvPr>
        </p:nvGraphicFramePr>
        <p:xfrm>
          <a:off x="2217420" y="2566538"/>
          <a:ext cx="3560998" cy="502920"/>
        </p:xfrm>
        <a:graphic>
          <a:graphicData uri="http://schemas.openxmlformats.org/presentationml/2006/ole">
            <mc:AlternateContent xmlns:mc="http://schemas.openxmlformats.org/markup-compatibility/2006">
              <mc:Choice xmlns:v="urn:schemas-microsoft-com:vml" Requires="v">
                <p:oleObj spid="_x0000_s513026" name="Equation" r:id="rId3" imgW="2438400" imgH="342900" progId="Equation.DSMT4">
                  <p:embed/>
                </p:oleObj>
              </mc:Choice>
              <mc:Fallback>
                <p:oleObj name="Equation" r:id="rId3" imgW="2438400" imgH="342900"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17420" y="2566538"/>
                        <a:ext cx="3560998" cy="502920"/>
                      </a:xfrm>
                      <a:prstGeom prst="rect">
                        <a:avLst/>
                      </a:prstGeom>
                      <a:noFill/>
                    </p:spPr>
                  </p:pic>
                </p:oleObj>
              </mc:Fallback>
            </mc:AlternateContent>
          </a:graphicData>
        </a:graphic>
      </p:graphicFrame>
      <p:sp>
        <p:nvSpPr>
          <p:cNvPr id="8" name="矩形 7"/>
          <p:cNvSpPr/>
          <p:nvPr/>
        </p:nvSpPr>
        <p:spPr>
          <a:xfrm>
            <a:off x="304997" y="3102951"/>
            <a:ext cx="1107996"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式中：</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9" name="矩形 8"/>
          <p:cNvSpPr/>
          <p:nvPr/>
        </p:nvSpPr>
        <p:spPr>
          <a:xfrm>
            <a:off x="1149556" y="3516692"/>
            <a:ext cx="6725714"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k</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级决策过程始点</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至终点</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的最小消耗。</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1" name="对象 10"/>
          <p:cNvGraphicFramePr>
            <a:graphicFrameLocks noChangeAspect="1"/>
          </p:cNvGraphicFramePr>
          <p:nvPr>
            <p:extLst/>
          </p:nvPr>
        </p:nvGraphicFramePr>
        <p:xfrm>
          <a:off x="741290" y="3601078"/>
          <a:ext cx="608871" cy="304436"/>
        </p:xfrm>
        <a:graphic>
          <a:graphicData uri="http://schemas.openxmlformats.org/presentationml/2006/ole">
            <mc:AlternateContent xmlns:mc="http://schemas.openxmlformats.org/markup-compatibility/2006">
              <mc:Choice xmlns:v="urn:schemas-microsoft-com:vml" Requires="v">
                <p:oleObj spid="_x0000_s513027" name="Equation" r:id="rId5" imgW="457200" imgH="228600" progId="Equation.DSMT4">
                  <p:embed/>
                </p:oleObj>
              </mc:Choice>
              <mc:Fallback>
                <p:oleObj name="Equation" r:id="rId5" imgW="457200" imgH="228600" progId="Equation.DSMT4">
                  <p:embed/>
                  <p:pic>
                    <p:nvPicPr>
                      <p:cNvPr id="11" name="对象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41290" y="3601078"/>
                        <a:ext cx="608871" cy="304436"/>
                      </a:xfrm>
                      <a:prstGeom prst="rect">
                        <a:avLst/>
                      </a:prstGeom>
                      <a:noFill/>
                    </p:spPr>
                  </p:pic>
                </p:oleObj>
              </mc:Fallback>
            </mc:AlternateContent>
          </a:graphicData>
        </a:graphic>
      </p:graphicFrame>
      <p:sp>
        <p:nvSpPr>
          <p:cNvPr id="12" name="Rectangle 6"/>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3" name="对象 12"/>
          <p:cNvGraphicFramePr>
            <a:graphicFrameLocks noChangeAspect="1"/>
          </p:cNvGraphicFramePr>
          <p:nvPr>
            <p:extLst/>
          </p:nvPr>
        </p:nvGraphicFramePr>
        <p:xfrm>
          <a:off x="3350411" y="3472838"/>
          <a:ext cx="331470" cy="467957"/>
        </p:xfrm>
        <a:graphic>
          <a:graphicData uri="http://schemas.openxmlformats.org/presentationml/2006/ole">
            <mc:AlternateContent xmlns:mc="http://schemas.openxmlformats.org/markup-compatibility/2006">
              <mc:Choice xmlns:v="urn:schemas-microsoft-com:vml" Requires="v">
                <p:oleObj spid="_x0000_s513028" name="Equation" r:id="rId7" imgW="165028" imgH="228501" progId="Equation.DSMT4">
                  <p:embed/>
                </p:oleObj>
              </mc:Choice>
              <mc:Fallback>
                <p:oleObj name="Equation" r:id="rId7" imgW="165028" imgH="228501" progId="Equation.DSMT4">
                  <p:embed/>
                  <p:pic>
                    <p:nvPicPr>
                      <p:cNvPr id="13" name="对象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50411" y="3472838"/>
                        <a:ext cx="331470" cy="467957"/>
                      </a:xfrm>
                      <a:prstGeom prst="rect">
                        <a:avLst/>
                      </a:prstGeom>
                      <a:noFill/>
                    </p:spPr>
                  </p:pic>
                </p:oleObj>
              </mc:Fallback>
            </mc:AlternateContent>
          </a:graphicData>
        </a:graphic>
      </p:graphicFrame>
      <p:graphicFrame>
        <p:nvGraphicFramePr>
          <p:cNvPr id="15" name="对象 14"/>
          <p:cNvGraphicFramePr>
            <a:graphicFrameLocks noChangeAspect="1"/>
          </p:cNvGraphicFramePr>
          <p:nvPr>
            <p:extLst/>
          </p:nvPr>
        </p:nvGraphicFramePr>
        <p:xfrm>
          <a:off x="4323817" y="3483395"/>
          <a:ext cx="377191" cy="471489"/>
        </p:xfrm>
        <a:graphic>
          <a:graphicData uri="http://schemas.openxmlformats.org/presentationml/2006/ole">
            <mc:AlternateContent xmlns:mc="http://schemas.openxmlformats.org/markup-compatibility/2006">
              <mc:Choice xmlns:v="urn:schemas-microsoft-com:vml" Requires="v">
                <p:oleObj spid="_x0000_s513029" name="Equation" r:id="rId9" imgW="190417" imgH="241195" progId="Equation.DSMT4">
                  <p:embed/>
                </p:oleObj>
              </mc:Choice>
              <mc:Fallback>
                <p:oleObj name="Equation" r:id="rId9" imgW="190417" imgH="241195" progId="Equation.DSMT4">
                  <p:embed/>
                  <p:pic>
                    <p:nvPicPr>
                      <p:cNvPr id="15" name="对象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323817" y="3483395"/>
                        <a:ext cx="377191" cy="471489"/>
                      </a:xfrm>
                      <a:prstGeom prst="rect">
                        <a:avLst/>
                      </a:prstGeom>
                      <a:noFill/>
                    </p:spPr>
                  </p:pic>
                </p:oleObj>
              </mc:Fallback>
            </mc:AlternateContent>
          </a:graphicData>
        </a:graphic>
      </p:graphicFrame>
      <p:sp>
        <p:nvSpPr>
          <p:cNvPr id="16" name="矩形 15"/>
          <p:cNvSpPr/>
          <p:nvPr/>
        </p:nvSpPr>
        <p:spPr>
          <a:xfrm>
            <a:off x="1440180" y="3991359"/>
            <a:ext cx="6492513"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：由</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k</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级决策过程始点</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至下一步到达点</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的一步消耗。</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8" name="对象 17"/>
          <p:cNvGraphicFramePr>
            <a:graphicFrameLocks noChangeAspect="1"/>
          </p:cNvGraphicFramePr>
          <p:nvPr>
            <p:extLst/>
          </p:nvPr>
        </p:nvGraphicFramePr>
        <p:xfrm>
          <a:off x="726719" y="4052796"/>
          <a:ext cx="960620" cy="320207"/>
        </p:xfrm>
        <a:graphic>
          <a:graphicData uri="http://schemas.openxmlformats.org/presentationml/2006/ole">
            <mc:AlternateContent xmlns:mc="http://schemas.openxmlformats.org/markup-compatibility/2006">
              <mc:Choice xmlns:v="urn:schemas-microsoft-com:vml" Requires="v">
                <p:oleObj spid="_x0000_s513030" name="Equation" r:id="rId11" imgW="710891" imgH="241195" progId="Equation.DSMT4">
                  <p:embed/>
                </p:oleObj>
              </mc:Choice>
              <mc:Fallback>
                <p:oleObj name="Equation" r:id="rId11" imgW="710891" imgH="241195" progId="Equation.DSMT4">
                  <p:embed/>
                  <p:pic>
                    <p:nvPicPr>
                      <p:cNvPr id="18" name="对象 1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26719" y="4052796"/>
                        <a:ext cx="960620" cy="320207"/>
                      </a:xfrm>
                      <a:prstGeom prst="rect">
                        <a:avLst/>
                      </a:prstGeom>
                      <a:noFill/>
                    </p:spPr>
                  </p:pic>
                </p:oleObj>
              </mc:Fallback>
            </mc:AlternateContent>
          </a:graphicData>
        </a:graphic>
      </p:graphicFrame>
      <p:sp>
        <p:nvSpPr>
          <p:cNvPr id="19" name="Rectangle 12"/>
          <p:cNvSpPr>
            <a:spLocks noChangeArrowheads="1"/>
          </p:cNvSpPr>
          <p:nvPr/>
        </p:nvSpPr>
        <p:spPr bwMode="auto">
          <a:xfrm>
            <a:off x="4470986" y="491447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0" name="对象 19"/>
          <p:cNvGraphicFramePr>
            <a:graphicFrameLocks noChangeAspect="1"/>
          </p:cNvGraphicFramePr>
          <p:nvPr>
            <p:extLst/>
          </p:nvPr>
        </p:nvGraphicFramePr>
        <p:xfrm>
          <a:off x="5746562" y="4000729"/>
          <a:ext cx="503928" cy="393695"/>
        </p:xfrm>
        <a:graphic>
          <a:graphicData uri="http://schemas.openxmlformats.org/presentationml/2006/ole">
            <mc:AlternateContent xmlns:mc="http://schemas.openxmlformats.org/markup-compatibility/2006">
              <mc:Choice xmlns:v="urn:schemas-microsoft-com:vml" Requires="v">
                <p:oleObj spid="_x0000_s513031" name="Equation" r:id="rId13" imgW="304668" imgH="241195" progId="Equation.DSMT4">
                  <p:embed/>
                </p:oleObj>
              </mc:Choice>
              <mc:Fallback>
                <p:oleObj name="Equation" r:id="rId13" imgW="304668" imgH="241195" progId="Equation.DSMT4">
                  <p:embed/>
                  <p:pic>
                    <p:nvPicPr>
                      <p:cNvPr id="20" name="对象 1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746562" y="4000729"/>
                        <a:ext cx="503928" cy="393695"/>
                      </a:xfrm>
                      <a:prstGeom prst="rect">
                        <a:avLst/>
                      </a:prstGeom>
                      <a:noFill/>
                    </p:spPr>
                  </p:pic>
                </p:oleObj>
              </mc:Fallback>
            </mc:AlternateContent>
          </a:graphicData>
        </a:graphic>
      </p:graphicFrame>
      <p:graphicFrame>
        <p:nvGraphicFramePr>
          <p:cNvPr id="21" name="对象 20"/>
          <p:cNvGraphicFramePr>
            <a:graphicFrameLocks noChangeAspect="1"/>
          </p:cNvGraphicFramePr>
          <p:nvPr>
            <p:extLst/>
          </p:nvPr>
        </p:nvGraphicFramePr>
        <p:xfrm>
          <a:off x="3863476" y="3978921"/>
          <a:ext cx="331470" cy="467957"/>
        </p:xfrm>
        <a:graphic>
          <a:graphicData uri="http://schemas.openxmlformats.org/presentationml/2006/ole">
            <mc:AlternateContent xmlns:mc="http://schemas.openxmlformats.org/markup-compatibility/2006">
              <mc:Choice xmlns:v="urn:schemas-microsoft-com:vml" Requires="v">
                <p:oleObj spid="_x0000_s513032" name="Equation" r:id="rId15" imgW="165028" imgH="228501" progId="Equation.DSMT4">
                  <p:embed/>
                </p:oleObj>
              </mc:Choice>
              <mc:Fallback>
                <p:oleObj name="Equation" r:id="rId15" imgW="165028" imgH="228501" progId="Equation.DSMT4">
                  <p:embed/>
                  <p:pic>
                    <p:nvPicPr>
                      <p:cNvPr id="21" name="对象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863476" y="3978921"/>
                        <a:ext cx="331470" cy="467957"/>
                      </a:xfrm>
                      <a:prstGeom prst="rect">
                        <a:avLst/>
                      </a:prstGeom>
                      <a:noFill/>
                    </p:spPr>
                  </p:pic>
                </p:oleObj>
              </mc:Fallback>
            </mc:AlternateContent>
          </a:graphicData>
        </a:graphic>
      </p:graphicFrame>
      <p:sp>
        <p:nvSpPr>
          <p:cNvPr id="22" name="矩形 21"/>
          <p:cNvSpPr/>
          <p:nvPr/>
        </p:nvSpPr>
        <p:spPr>
          <a:xfrm>
            <a:off x="741290" y="4434439"/>
            <a:ext cx="8116960"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k</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级决策过程始点</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处所采取的控制决策，从而使状态转移到下一步</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24" name="对象 23"/>
          <p:cNvGraphicFramePr>
            <a:graphicFrameLocks noChangeAspect="1"/>
          </p:cNvGraphicFramePr>
          <p:nvPr>
            <p:extLst/>
          </p:nvPr>
        </p:nvGraphicFramePr>
        <p:xfrm>
          <a:off x="741290" y="4423335"/>
          <a:ext cx="323121" cy="387746"/>
        </p:xfrm>
        <a:graphic>
          <a:graphicData uri="http://schemas.openxmlformats.org/presentationml/2006/ole">
            <mc:AlternateContent xmlns:mc="http://schemas.openxmlformats.org/markup-compatibility/2006">
              <mc:Choice xmlns:v="urn:schemas-microsoft-com:vml" Requires="v">
                <p:oleObj spid="_x0000_s513033" name="Equation" r:id="rId16" imgW="190500" imgH="228600" progId="Equation.DSMT4">
                  <p:embed/>
                </p:oleObj>
              </mc:Choice>
              <mc:Fallback>
                <p:oleObj name="Equation" r:id="rId16" imgW="190500" imgH="228600" progId="Equation.DSMT4">
                  <p:embed/>
                  <p:pic>
                    <p:nvPicPr>
                      <p:cNvPr id="24" name="对象 23"/>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41290" y="4423335"/>
                        <a:ext cx="323121" cy="387746"/>
                      </a:xfrm>
                      <a:prstGeom prst="rect">
                        <a:avLst/>
                      </a:prstGeom>
                      <a:noFill/>
                    </p:spPr>
                  </p:pic>
                </p:oleObj>
              </mc:Fallback>
            </mc:AlternateContent>
          </a:graphicData>
        </a:graphic>
      </p:graphicFrame>
      <p:graphicFrame>
        <p:nvGraphicFramePr>
          <p:cNvPr id="25" name="对象 24"/>
          <p:cNvGraphicFramePr>
            <a:graphicFrameLocks noChangeAspect="1"/>
          </p:cNvGraphicFramePr>
          <p:nvPr>
            <p:extLst/>
          </p:nvPr>
        </p:nvGraphicFramePr>
        <p:xfrm>
          <a:off x="3008930" y="4425841"/>
          <a:ext cx="331470" cy="467957"/>
        </p:xfrm>
        <a:graphic>
          <a:graphicData uri="http://schemas.openxmlformats.org/presentationml/2006/ole">
            <mc:AlternateContent xmlns:mc="http://schemas.openxmlformats.org/markup-compatibility/2006">
              <mc:Choice xmlns:v="urn:schemas-microsoft-com:vml" Requires="v">
                <p:oleObj spid="_x0000_s513034" name="Equation" r:id="rId18" imgW="165028" imgH="228501" progId="Equation.DSMT4">
                  <p:embed/>
                </p:oleObj>
              </mc:Choice>
              <mc:Fallback>
                <p:oleObj name="Equation" r:id="rId18" imgW="165028" imgH="228501" progId="Equation.DSMT4">
                  <p:embed/>
                  <p:pic>
                    <p:nvPicPr>
                      <p:cNvPr id="25" name="对象 2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008930" y="4425841"/>
                        <a:ext cx="331470" cy="467957"/>
                      </a:xfrm>
                      <a:prstGeom prst="rect">
                        <a:avLst/>
                      </a:prstGeom>
                      <a:noFill/>
                    </p:spPr>
                  </p:pic>
                </p:oleObj>
              </mc:Fallback>
            </mc:AlternateContent>
          </a:graphicData>
        </a:graphic>
      </p:graphicFrame>
      <p:graphicFrame>
        <p:nvGraphicFramePr>
          <p:cNvPr id="26" name="对象 25"/>
          <p:cNvGraphicFramePr>
            <a:graphicFrameLocks noChangeAspect="1"/>
          </p:cNvGraphicFramePr>
          <p:nvPr>
            <p:extLst/>
          </p:nvPr>
        </p:nvGraphicFramePr>
        <p:xfrm>
          <a:off x="8102358" y="4445341"/>
          <a:ext cx="503928" cy="393695"/>
        </p:xfrm>
        <a:graphic>
          <a:graphicData uri="http://schemas.openxmlformats.org/presentationml/2006/ole">
            <mc:AlternateContent xmlns:mc="http://schemas.openxmlformats.org/markup-compatibility/2006">
              <mc:Choice xmlns:v="urn:schemas-microsoft-com:vml" Requires="v">
                <p:oleObj spid="_x0000_s513035" name="Equation" r:id="rId19" imgW="304668" imgH="241195" progId="Equation.DSMT4">
                  <p:embed/>
                </p:oleObj>
              </mc:Choice>
              <mc:Fallback>
                <p:oleObj name="Equation" r:id="rId19" imgW="304668" imgH="241195" progId="Equation.DSMT4">
                  <p:embed/>
                  <p:pic>
                    <p:nvPicPr>
                      <p:cNvPr id="26" name="对象 2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102358" y="4445341"/>
                        <a:ext cx="503928" cy="393695"/>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第七章 最优控制</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46496E7-CF56-4983-9E5F-CA0C99FB39A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622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28705631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nodeType="with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fade">
                                      <p:cBhvr>
                                        <p:cTn id="18" dur="500"/>
                                        <p:tgtEl>
                                          <p:spTgt spid="11"/>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500"/>
                                        <p:tgtEl>
                                          <p:spTgt spid="9"/>
                                        </p:tgtEl>
                                      </p:cBhvr>
                                    </p:animEffect>
                                  </p:childTnLst>
                                </p:cTn>
                              </p:par>
                              <p:par>
                                <p:cTn id="22" presetID="10" presetClass="entr" presetSubtype="0" fill="hold" nodeType="withEffect">
                                  <p:stCondLst>
                                    <p:cond delay="0"/>
                                  </p:stCondLst>
                                  <p:childTnLst>
                                    <p:set>
                                      <p:cBhvr>
                                        <p:cTn id="23" dur="1" fill="hold">
                                          <p:stCondLst>
                                            <p:cond delay="0"/>
                                          </p:stCondLst>
                                        </p:cTn>
                                        <p:tgtEl>
                                          <p:spTgt spid="13"/>
                                        </p:tgtEl>
                                        <p:attrNameLst>
                                          <p:attrName>style.visibility</p:attrName>
                                        </p:attrNameLst>
                                      </p:cBhvr>
                                      <p:to>
                                        <p:strVal val="visible"/>
                                      </p:to>
                                    </p:set>
                                    <p:animEffect transition="in" filter="fade">
                                      <p:cBhvr>
                                        <p:cTn id="24" dur="500"/>
                                        <p:tgtEl>
                                          <p:spTgt spid="13"/>
                                        </p:tgtEl>
                                      </p:cBhvr>
                                    </p:animEffect>
                                  </p:childTnLst>
                                </p:cTn>
                              </p:par>
                              <p:par>
                                <p:cTn id="25" presetID="10" presetClass="entr" presetSubtype="0" fill="hold" nodeType="with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fade">
                                      <p:cBhvr>
                                        <p:cTn id="27" dur="500"/>
                                        <p:tgtEl>
                                          <p:spTgt spid="15"/>
                                        </p:tgtEl>
                                      </p:cBhvr>
                                    </p:animEffect>
                                  </p:childTnLst>
                                </p:cTn>
                              </p:par>
                              <p:par>
                                <p:cTn id="28" presetID="10" presetClass="entr" presetSubtype="0" fill="hold" nodeType="withEffect">
                                  <p:stCondLst>
                                    <p:cond delay="0"/>
                                  </p:stCondLst>
                                  <p:childTnLst>
                                    <p:set>
                                      <p:cBhvr>
                                        <p:cTn id="29" dur="1" fill="hold">
                                          <p:stCondLst>
                                            <p:cond delay="0"/>
                                          </p:stCondLst>
                                        </p:cTn>
                                        <p:tgtEl>
                                          <p:spTgt spid="18"/>
                                        </p:tgtEl>
                                        <p:attrNameLst>
                                          <p:attrName>style.visibility</p:attrName>
                                        </p:attrNameLst>
                                      </p:cBhvr>
                                      <p:to>
                                        <p:strVal val="visible"/>
                                      </p:to>
                                    </p:set>
                                    <p:animEffect transition="in" filter="fade">
                                      <p:cBhvr>
                                        <p:cTn id="30" dur="500"/>
                                        <p:tgtEl>
                                          <p:spTgt spid="18"/>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fade">
                                      <p:cBhvr>
                                        <p:cTn id="33" dur="500"/>
                                        <p:tgtEl>
                                          <p:spTgt spid="16"/>
                                        </p:tgtEl>
                                      </p:cBhvr>
                                    </p:animEffect>
                                  </p:childTnLst>
                                </p:cTn>
                              </p:par>
                              <p:par>
                                <p:cTn id="34" presetID="10" presetClass="entr" presetSubtype="0" fill="hold" nodeType="withEffect">
                                  <p:stCondLst>
                                    <p:cond delay="0"/>
                                  </p:stCondLst>
                                  <p:childTnLst>
                                    <p:set>
                                      <p:cBhvr>
                                        <p:cTn id="35" dur="1" fill="hold">
                                          <p:stCondLst>
                                            <p:cond delay="0"/>
                                          </p:stCondLst>
                                        </p:cTn>
                                        <p:tgtEl>
                                          <p:spTgt spid="21"/>
                                        </p:tgtEl>
                                        <p:attrNameLst>
                                          <p:attrName>style.visibility</p:attrName>
                                        </p:attrNameLst>
                                      </p:cBhvr>
                                      <p:to>
                                        <p:strVal val="visible"/>
                                      </p:to>
                                    </p:set>
                                    <p:animEffect transition="in" filter="fade">
                                      <p:cBhvr>
                                        <p:cTn id="36" dur="500"/>
                                        <p:tgtEl>
                                          <p:spTgt spid="21"/>
                                        </p:tgtEl>
                                      </p:cBhvr>
                                    </p:animEffect>
                                  </p:childTnLst>
                                </p:cTn>
                              </p:par>
                              <p:par>
                                <p:cTn id="37" presetID="10" presetClass="entr" presetSubtype="0" fill="hold" nodeType="withEffect">
                                  <p:stCondLst>
                                    <p:cond delay="0"/>
                                  </p:stCondLst>
                                  <p:childTnLst>
                                    <p:set>
                                      <p:cBhvr>
                                        <p:cTn id="38" dur="1" fill="hold">
                                          <p:stCondLst>
                                            <p:cond delay="0"/>
                                          </p:stCondLst>
                                        </p:cTn>
                                        <p:tgtEl>
                                          <p:spTgt spid="20"/>
                                        </p:tgtEl>
                                        <p:attrNameLst>
                                          <p:attrName>style.visibility</p:attrName>
                                        </p:attrNameLst>
                                      </p:cBhvr>
                                      <p:to>
                                        <p:strVal val="visible"/>
                                      </p:to>
                                    </p:set>
                                    <p:animEffect transition="in" filter="fade">
                                      <p:cBhvr>
                                        <p:cTn id="39" dur="500"/>
                                        <p:tgtEl>
                                          <p:spTgt spid="20"/>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22"/>
                                        </p:tgtEl>
                                        <p:attrNameLst>
                                          <p:attrName>style.visibility</p:attrName>
                                        </p:attrNameLst>
                                      </p:cBhvr>
                                      <p:to>
                                        <p:strVal val="visible"/>
                                      </p:to>
                                    </p:set>
                                    <p:animEffect transition="in" filter="fade">
                                      <p:cBhvr>
                                        <p:cTn id="42" dur="500"/>
                                        <p:tgtEl>
                                          <p:spTgt spid="22"/>
                                        </p:tgtEl>
                                      </p:cBhvr>
                                    </p:animEffect>
                                  </p:childTnLst>
                                </p:cTn>
                              </p:par>
                              <p:par>
                                <p:cTn id="43" presetID="10" presetClass="entr" presetSubtype="0" fill="hold" nodeType="withEffect">
                                  <p:stCondLst>
                                    <p:cond delay="0"/>
                                  </p:stCondLst>
                                  <p:childTnLst>
                                    <p:set>
                                      <p:cBhvr>
                                        <p:cTn id="44" dur="1" fill="hold">
                                          <p:stCondLst>
                                            <p:cond delay="0"/>
                                          </p:stCondLst>
                                        </p:cTn>
                                        <p:tgtEl>
                                          <p:spTgt spid="25"/>
                                        </p:tgtEl>
                                        <p:attrNameLst>
                                          <p:attrName>style.visibility</p:attrName>
                                        </p:attrNameLst>
                                      </p:cBhvr>
                                      <p:to>
                                        <p:strVal val="visible"/>
                                      </p:to>
                                    </p:set>
                                    <p:animEffect transition="in" filter="fade">
                                      <p:cBhvr>
                                        <p:cTn id="45" dur="500"/>
                                        <p:tgtEl>
                                          <p:spTgt spid="25"/>
                                        </p:tgtEl>
                                      </p:cBhvr>
                                    </p:animEffect>
                                  </p:childTnLst>
                                </p:cTn>
                              </p:par>
                              <p:par>
                                <p:cTn id="46" presetID="10" presetClass="entr" presetSubtype="0" fill="hold" nodeType="withEffect">
                                  <p:stCondLst>
                                    <p:cond delay="0"/>
                                  </p:stCondLst>
                                  <p:childTnLst>
                                    <p:set>
                                      <p:cBhvr>
                                        <p:cTn id="47" dur="1" fill="hold">
                                          <p:stCondLst>
                                            <p:cond delay="0"/>
                                          </p:stCondLst>
                                        </p:cTn>
                                        <p:tgtEl>
                                          <p:spTgt spid="24"/>
                                        </p:tgtEl>
                                        <p:attrNameLst>
                                          <p:attrName>style.visibility</p:attrName>
                                        </p:attrNameLst>
                                      </p:cBhvr>
                                      <p:to>
                                        <p:strVal val="visible"/>
                                      </p:to>
                                    </p:set>
                                    <p:animEffect transition="in" filter="fade">
                                      <p:cBhvr>
                                        <p:cTn id="48" dur="500"/>
                                        <p:tgtEl>
                                          <p:spTgt spid="24"/>
                                        </p:tgtEl>
                                      </p:cBhvr>
                                    </p:animEffect>
                                  </p:childTnLst>
                                </p:cTn>
                              </p:par>
                              <p:par>
                                <p:cTn id="49" presetID="10" presetClass="entr" presetSubtype="0" fill="hold" nodeType="withEffect">
                                  <p:stCondLst>
                                    <p:cond delay="0"/>
                                  </p:stCondLst>
                                  <p:childTnLst>
                                    <p:set>
                                      <p:cBhvr>
                                        <p:cTn id="50" dur="1" fill="hold">
                                          <p:stCondLst>
                                            <p:cond delay="0"/>
                                          </p:stCondLst>
                                        </p:cTn>
                                        <p:tgtEl>
                                          <p:spTgt spid="26"/>
                                        </p:tgtEl>
                                        <p:attrNameLst>
                                          <p:attrName>style.visibility</p:attrName>
                                        </p:attrNameLst>
                                      </p:cBhvr>
                                      <p:to>
                                        <p:strVal val="visible"/>
                                      </p:to>
                                    </p:set>
                                    <p:animEffect transition="in" filter="fade">
                                      <p:cBhvr>
                                        <p:cTn id="51"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8" grpId="0"/>
      <p:bldP spid="9" grpId="0"/>
      <p:bldP spid="16" grpId="0"/>
      <p:bldP spid="22" grpId="0"/>
    </p:bldLst>
  </p:timing>
</p:sld>
</file>

<file path=ppt/slides/slide6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65612" y="1138913"/>
            <a:ext cx="6692538" cy="496290"/>
          </a:xfrm>
          <a:prstGeom prst="rect">
            <a:avLst/>
          </a:prstGeom>
        </p:spPr>
        <p:txBody>
          <a:bodyPr wrap="none">
            <a:spAutoFit/>
          </a:bodyPr>
          <a:lstStyle/>
          <a:p>
            <a:pPr marL="0" marR="0" lvl="0" indent="267653" algn="just" defTabSz="914400" rtl="0" eaLnBrk="1" fontAlgn="auto" latinLnBrk="0" hangingPunct="1">
              <a:lnSpc>
                <a:spcPct val="125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 7.6.2  </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动态规划法求解离散系统的最优控制问题</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436124" y="1551372"/>
            <a:ext cx="2043829" cy="438582"/>
          </a:xfrm>
          <a:prstGeom prst="rect">
            <a:avLst/>
          </a:prstGeom>
        </p:spPr>
        <p:txBody>
          <a:bodyPr wrap="non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一．问题的提法</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6" name="矩形 5"/>
          <p:cNvSpPr/>
          <p:nvPr/>
        </p:nvSpPr>
        <p:spPr>
          <a:xfrm>
            <a:off x="890864" y="1922341"/>
            <a:ext cx="7837410"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和连续系统的情况一样，一个完整的离散最优控制问题应包含以下各点。</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7" name="矩形 6"/>
          <p:cNvSpPr/>
          <p:nvPr/>
        </p:nvSpPr>
        <p:spPr>
          <a:xfrm>
            <a:off x="436125" y="2260461"/>
            <a:ext cx="2159245" cy="438582"/>
          </a:xfrm>
          <a:prstGeom prst="rect">
            <a:avLst/>
          </a:prstGeom>
        </p:spPr>
        <p:txBody>
          <a:bodyPr wrap="non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1</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．系统运动方程</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8" name="Rectangle 2"/>
          <p:cNvSpPr>
            <a:spLocks noChangeArrowheads="1"/>
          </p:cNvSpPr>
          <p:nvPr/>
        </p:nvSpPr>
        <p:spPr bwMode="auto">
          <a:xfrm>
            <a:off x="2708911" y="3489644"/>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9" name="对象 8"/>
          <p:cNvGraphicFramePr>
            <a:graphicFrameLocks noChangeAspect="1"/>
          </p:cNvGraphicFramePr>
          <p:nvPr>
            <p:extLst/>
          </p:nvPr>
        </p:nvGraphicFramePr>
        <p:xfrm>
          <a:off x="2977558" y="2624435"/>
          <a:ext cx="2091605" cy="329655"/>
        </p:xfrm>
        <a:graphic>
          <a:graphicData uri="http://schemas.openxmlformats.org/presentationml/2006/ole">
            <mc:AlternateContent xmlns:mc="http://schemas.openxmlformats.org/markup-compatibility/2006">
              <mc:Choice xmlns:v="urn:schemas-microsoft-com:vml" Requires="v">
                <p:oleObj spid="_x0000_s514050" name="Equation" r:id="rId3" imgW="1752600" imgH="279400" progId="Equation.DSMT4">
                  <p:embed/>
                </p:oleObj>
              </mc:Choice>
              <mc:Fallback>
                <p:oleObj name="Equation" r:id="rId3" imgW="1752600" imgH="279400" progId="Equation.DSMT4">
                  <p:embed/>
                  <p:pic>
                    <p:nvPicPr>
                      <p:cNvPr id="9" name="对象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77558" y="2624435"/>
                        <a:ext cx="2091605" cy="329655"/>
                      </a:xfrm>
                      <a:prstGeom prst="rect">
                        <a:avLst/>
                      </a:prstGeom>
                      <a:noFill/>
                    </p:spPr>
                  </p:pic>
                </p:oleObj>
              </mc:Fallback>
            </mc:AlternateContent>
          </a:graphicData>
        </a:graphic>
      </p:graphicFrame>
      <p:sp>
        <p:nvSpPr>
          <p:cNvPr id="10" name="矩形 9"/>
          <p:cNvSpPr/>
          <p:nvPr/>
        </p:nvSpPr>
        <p:spPr>
          <a:xfrm>
            <a:off x="435523" y="2989456"/>
            <a:ext cx="2856551" cy="438582"/>
          </a:xfrm>
          <a:prstGeom prst="rect">
            <a:avLst/>
          </a:prstGeom>
        </p:spPr>
        <p:txBody>
          <a:bodyPr wrap="non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2</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．初值条件与终值条件</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1" name="Rectangle 4"/>
          <p:cNvSpPr>
            <a:spLocks noChangeArrowheads="1"/>
          </p:cNvSpPr>
          <p:nvPr/>
        </p:nvSpPr>
        <p:spPr bwMode="auto">
          <a:xfrm>
            <a:off x="2201704" y="465746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2" name="对象 11"/>
          <p:cNvGraphicFramePr>
            <a:graphicFrameLocks noChangeAspect="1"/>
          </p:cNvGraphicFramePr>
          <p:nvPr>
            <p:extLst/>
          </p:nvPr>
        </p:nvGraphicFramePr>
        <p:xfrm>
          <a:off x="3635433" y="3369705"/>
          <a:ext cx="775854" cy="579158"/>
        </p:xfrm>
        <a:graphic>
          <a:graphicData uri="http://schemas.openxmlformats.org/presentationml/2006/ole">
            <mc:AlternateContent xmlns:mc="http://schemas.openxmlformats.org/markup-compatibility/2006">
              <mc:Choice xmlns:v="urn:schemas-microsoft-com:vml" Requires="v">
                <p:oleObj spid="_x0000_s514051" name="Equation" r:id="rId5" imgW="672808" imgH="507780" progId="Equation.DSMT4">
                  <p:embed/>
                </p:oleObj>
              </mc:Choice>
              <mc:Fallback>
                <p:oleObj name="Equation" r:id="rId5" imgW="672808" imgH="507780" progId="Equation.DSMT4">
                  <p:embed/>
                  <p:pic>
                    <p:nvPicPr>
                      <p:cNvPr id="12" name="对象 1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35433" y="3369705"/>
                        <a:ext cx="775854" cy="579158"/>
                      </a:xfrm>
                      <a:prstGeom prst="rect">
                        <a:avLst/>
                      </a:prstGeom>
                      <a:noFill/>
                    </p:spPr>
                  </p:pic>
                </p:oleObj>
              </mc:Fallback>
            </mc:AlternateContent>
          </a:graphicData>
        </a:graphic>
      </p:graphicFrame>
      <p:sp>
        <p:nvSpPr>
          <p:cNvPr id="13" name="矩形 12"/>
          <p:cNvSpPr/>
          <p:nvPr/>
        </p:nvSpPr>
        <p:spPr>
          <a:xfrm>
            <a:off x="773535" y="3853633"/>
            <a:ext cx="5493812"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和连续系统一样，终值条件可以固定也可以自由。</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4" name="矩形 13"/>
          <p:cNvSpPr/>
          <p:nvPr/>
        </p:nvSpPr>
        <p:spPr>
          <a:xfrm>
            <a:off x="504124" y="4233881"/>
            <a:ext cx="1692771" cy="438582"/>
          </a:xfrm>
          <a:prstGeom prst="rect">
            <a:avLst/>
          </a:prstGeom>
        </p:spPr>
        <p:txBody>
          <a:bodyPr wrap="non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3.   </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控制约束</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5" name="矩形 14"/>
          <p:cNvSpPr/>
          <p:nvPr/>
        </p:nvSpPr>
        <p:spPr>
          <a:xfrm>
            <a:off x="890864" y="4592327"/>
            <a:ext cx="783741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离散系统中一般也不允许有无界的控制变量，因而自然需要约定可以接受的控制信号集合</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控制域</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。控制约束一般表示为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6" name="Rectangle 6"/>
          <p:cNvSpPr>
            <a:spLocks noChangeArrowheads="1"/>
          </p:cNvSpPr>
          <p:nvPr/>
        </p:nvSpPr>
        <p:spPr bwMode="auto">
          <a:xfrm>
            <a:off x="1537201" y="512039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7" name="对象 16"/>
          <p:cNvGraphicFramePr>
            <a:graphicFrameLocks noChangeAspect="1"/>
          </p:cNvGraphicFramePr>
          <p:nvPr>
            <p:extLst/>
          </p:nvPr>
        </p:nvGraphicFramePr>
        <p:xfrm>
          <a:off x="2977558" y="5459754"/>
          <a:ext cx="951821" cy="401549"/>
        </p:xfrm>
        <a:graphic>
          <a:graphicData uri="http://schemas.openxmlformats.org/presentationml/2006/ole">
            <mc:AlternateContent xmlns:mc="http://schemas.openxmlformats.org/markup-compatibility/2006">
              <mc:Choice xmlns:v="urn:schemas-microsoft-com:vml" Requires="v">
                <p:oleObj spid="_x0000_s514052" name="Equation" r:id="rId7" imgW="609336" imgH="253890" progId="Equation.DSMT4">
                  <p:embed/>
                </p:oleObj>
              </mc:Choice>
              <mc:Fallback>
                <p:oleObj name="Equation" r:id="rId7" imgW="609336" imgH="253890" progId="Equation.DSMT4">
                  <p:embed/>
                  <p:pic>
                    <p:nvPicPr>
                      <p:cNvPr id="17" name="对象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77558" y="5459754"/>
                        <a:ext cx="951821" cy="401549"/>
                      </a:xfrm>
                      <a:prstGeom prst="rect">
                        <a:avLst/>
                      </a:prstGeom>
                      <a:noFill/>
                    </p:spPr>
                  </p:pic>
                </p:oleObj>
              </mc:Fallback>
            </mc:AlternateContent>
          </a:graphicData>
        </a:graphic>
      </p:graphicFrame>
      <p:sp>
        <p:nvSpPr>
          <p:cNvPr id="18" name="Rectangle 8"/>
          <p:cNvSpPr>
            <a:spLocks noChangeArrowheads="1"/>
          </p:cNvSpPr>
          <p:nvPr/>
        </p:nvSpPr>
        <p:spPr bwMode="auto">
          <a:xfrm>
            <a:off x="3266827" y="537004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9" name="对象 18"/>
          <p:cNvGraphicFramePr>
            <a:graphicFrameLocks noChangeAspect="1"/>
          </p:cNvGraphicFramePr>
          <p:nvPr>
            <p:extLst/>
          </p:nvPr>
        </p:nvGraphicFramePr>
        <p:xfrm>
          <a:off x="3949023" y="5531614"/>
          <a:ext cx="1144460" cy="255821"/>
        </p:xfrm>
        <a:graphic>
          <a:graphicData uri="http://schemas.openxmlformats.org/presentationml/2006/ole">
            <mc:AlternateContent xmlns:mc="http://schemas.openxmlformats.org/markup-compatibility/2006">
              <mc:Choice xmlns:v="urn:schemas-microsoft-com:vml" Requires="v">
                <p:oleObj spid="_x0000_s514053" name="Equation" r:id="rId9" imgW="812447" imgH="177723" progId="Equation.DSMT4">
                  <p:embed/>
                </p:oleObj>
              </mc:Choice>
              <mc:Fallback>
                <p:oleObj name="Equation" r:id="rId9" imgW="812447" imgH="177723" progId="Equation.DSMT4">
                  <p:embed/>
                  <p:pic>
                    <p:nvPicPr>
                      <p:cNvPr id="19" name="对象 1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949023" y="5531614"/>
                        <a:ext cx="1144460" cy="255821"/>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第七章 最优控制</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46496E7-CF56-4983-9E5F-CA0C99FB39A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623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1154513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par>
                                <p:cTn id="16" presetID="10" presetClass="entr" presetSubtype="0" fill="hold" nodeType="with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fade">
                                      <p:cBhvr>
                                        <p:cTn id="18" dur="500"/>
                                        <p:tgtEl>
                                          <p:spTgt spid="9"/>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par>
                                <p:cTn id="24" presetID="10" presetClass="entr" presetSubtype="0" fill="hold" nodeType="withEffect">
                                  <p:stCondLst>
                                    <p:cond delay="0"/>
                                  </p:stCondLst>
                                  <p:childTnLst>
                                    <p:set>
                                      <p:cBhvr>
                                        <p:cTn id="25" dur="1" fill="hold">
                                          <p:stCondLst>
                                            <p:cond delay="0"/>
                                          </p:stCondLst>
                                        </p:cTn>
                                        <p:tgtEl>
                                          <p:spTgt spid="12"/>
                                        </p:tgtEl>
                                        <p:attrNameLst>
                                          <p:attrName>style.visibility</p:attrName>
                                        </p:attrNameLst>
                                      </p:cBhvr>
                                      <p:to>
                                        <p:strVal val="visible"/>
                                      </p:to>
                                    </p:set>
                                    <p:animEffect transition="in" filter="fade">
                                      <p:cBhvr>
                                        <p:cTn id="26" dur="500"/>
                                        <p:tgtEl>
                                          <p:spTgt spid="12"/>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13"/>
                                        </p:tgtEl>
                                        <p:attrNameLst>
                                          <p:attrName>style.visibility</p:attrName>
                                        </p:attrNameLst>
                                      </p:cBhvr>
                                      <p:to>
                                        <p:strVal val="visible"/>
                                      </p:to>
                                    </p:set>
                                    <p:animEffect transition="in" filter="fade">
                                      <p:cBhvr>
                                        <p:cTn id="29" dur="500"/>
                                        <p:tgtEl>
                                          <p:spTgt spid="13"/>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15"/>
                                        </p:tgtEl>
                                        <p:attrNameLst>
                                          <p:attrName>style.visibility</p:attrName>
                                        </p:attrNameLst>
                                      </p:cBhvr>
                                      <p:to>
                                        <p:strVal val="visible"/>
                                      </p:to>
                                    </p:set>
                                    <p:animEffect transition="in" filter="fade">
                                      <p:cBhvr>
                                        <p:cTn id="34" dur="500"/>
                                        <p:tgtEl>
                                          <p:spTgt spid="15"/>
                                        </p:tgtEl>
                                      </p:cBhvr>
                                    </p:animEffect>
                                  </p:childTnLst>
                                </p:cTn>
                              </p:par>
                              <p:par>
                                <p:cTn id="35" presetID="10" presetClass="entr" presetSubtype="0" fill="hold" nodeType="withEffect">
                                  <p:stCondLst>
                                    <p:cond delay="0"/>
                                  </p:stCondLst>
                                  <p:childTnLst>
                                    <p:set>
                                      <p:cBhvr>
                                        <p:cTn id="36" dur="1" fill="hold">
                                          <p:stCondLst>
                                            <p:cond delay="0"/>
                                          </p:stCondLst>
                                        </p:cTn>
                                        <p:tgtEl>
                                          <p:spTgt spid="19"/>
                                        </p:tgtEl>
                                        <p:attrNameLst>
                                          <p:attrName>style.visibility</p:attrName>
                                        </p:attrNameLst>
                                      </p:cBhvr>
                                      <p:to>
                                        <p:strVal val="visible"/>
                                      </p:to>
                                    </p:set>
                                    <p:animEffect transition="in" filter="fade">
                                      <p:cBhvr>
                                        <p:cTn id="37" dur="500"/>
                                        <p:tgtEl>
                                          <p:spTgt spid="19"/>
                                        </p:tgtEl>
                                      </p:cBhvr>
                                    </p:animEffect>
                                  </p:childTnLst>
                                </p:cTn>
                              </p:par>
                              <p:par>
                                <p:cTn id="38" presetID="10" presetClass="entr" presetSubtype="0" fill="hold" nodeType="withEffect">
                                  <p:stCondLst>
                                    <p:cond delay="0"/>
                                  </p:stCondLst>
                                  <p:childTnLst>
                                    <p:set>
                                      <p:cBhvr>
                                        <p:cTn id="39" dur="1" fill="hold">
                                          <p:stCondLst>
                                            <p:cond delay="0"/>
                                          </p:stCondLst>
                                        </p:cTn>
                                        <p:tgtEl>
                                          <p:spTgt spid="17"/>
                                        </p:tgtEl>
                                        <p:attrNameLst>
                                          <p:attrName>style.visibility</p:attrName>
                                        </p:attrNameLst>
                                      </p:cBhvr>
                                      <p:to>
                                        <p:strVal val="visible"/>
                                      </p:to>
                                    </p:set>
                                    <p:animEffect transition="in" filter="fade">
                                      <p:cBhvr>
                                        <p:cTn id="40" dur="500"/>
                                        <p:tgtEl>
                                          <p:spTgt spid="17"/>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14"/>
                                        </p:tgtEl>
                                        <p:attrNameLst>
                                          <p:attrName>style.visibility</p:attrName>
                                        </p:attrNameLst>
                                      </p:cBhvr>
                                      <p:to>
                                        <p:strVal val="visible"/>
                                      </p:to>
                                    </p:set>
                                    <p:animEffect transition="in" filter="fade">
                                      <p:cBhvr>
                                        <p:cTn id="43"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10" grpId="0"/>
      <p:bldP spid="13" grpId="0"/>
      <p:bldP spid="14" grpId="0"/>
      <p:bldP spid="15" grpId="0"/>
    </p:bldLst>
  </p:timing>
</p:sld>
</file>

<file path=ppt/slides/slide6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52963" y="1283180"/>
            <a:ext cx="1694375" cy="438582"/>
          </a:xfrm>
          <a:prstGeom prst="rect">
            <a:avLst/>
          </a:prstGeom>
        </p:spPr>
        <p:txBody>
          <a:bodyPr wrap="non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defRPr/>
            </a:pP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．性能指标</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1005840" y="1703834"/>
            <a:ext cx="725805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这是所有最优控制问题必须包含的因素。在离散最优控制问题中一般表示成：</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6" name="Rectangle 2"/>
          <p:cNvSpPr>
            <a:spLocks noChangeArrowheads="1"/>
          </p:cNvSpPr>
          <p:nvPr/>
        </p:nvSpPr>
        <p:spPr bwMode="auto">
          <a:xfrm>
            <a:off x="1200151" y="247897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7" name="对象 6"/>
          <p:cNvGraphicFramePr>
            <a:graphicFrameLocks noChangeAspect="1"/>
          </p:cNvGraphicFramePr>
          <p:nvPr>
            <p:extLst/>
          </p:nvPr>
        </p:nvGraphicFramePr>
        <p:xfrm>
          <a:off x="3018790" y="2465582"/>
          <a:ext cx="2753360" cy="457200"/>
        </p:xfrm>
        <a:graphic>
          <a:graphicData uri="http://schemas.openxmlformats.org/presentationml/2006/ole">
            <mc:AlternateContent xmlns:mc="http://schemas.openxmlformats.org/markup-compatibility/2006">
              <mc:Choice xmlns:v="urn:schemas-microsoft-com:vml" Requires="v">
                <p:oleObj spid="_x0000_s515074" name="Equation" r:id="rId3" imgW="2578100" imgH="431800" progId="Equation.DSMT4">
                  <p:embed/>
                </p:oleObj>
              </mc:Choice>
              <mc:Fallback>
                <p:oleObj name="Equation" r:id="rId3" imgW="2578100" imgH="431800" progId="Equation.DSMT4">
                  <p:embed/>
                  <p:pic>
                    <p:nvPicPr>
                      <p:cNvPr id="7" name="对象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18790" y="2465582"/>
                        <a:ext cx="2753360" cy="457200"/>
                      </a:xfrm>
                      <a:prstGeom prst="rect">
                        <a:avLst/>
                      </a:prstGeom>
                      <a:noFill/>
                    </p:spPr>
                  </p:pic>
                </p:oleObj>
              </mc:Fallback>
            </mc:AlternateContent>
          </a:graphicData>
        </a:graphic>
      </p:graphicFrame>
      <p:sp>
        <p:nvSpPr>
          <p:cNvPr id="8" name="矩形 7"/>
          <p:cNvSpPr/>
          <p:nvPr/>
        </p:nvSpPr>
        <p:spPr>
          <a:xfrm>
            <a:off x="205193" y="2949710"/>
            <a:ext cx="5464637" cy="438582"/>
          </a:xfrm>
          <a:prstGeom prst="rect">
            <a:avLst/>
          </a:prstGeom>
        </p:spPr>
        <p:txBody>
          <a:bodyPr wrap="non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上述四条问题，有时也称作“</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N</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阶段决策过程”。</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9" name="矩形 8"/>
          <p:cNvSpPr/>
          <p:nvPr/>
        </p:nvSpPr>
        <p:spPr>
          <a:xfrm>
            <a:off x="205192" y="3472074"/>
            <a:ext cx="5065489" cy="438582"/>
          </a:xfrm>
          <a:prstGeom prst="rect">
            <a:avLst/>
          </a:prstGeom>
        </p:spPr>
        <p:txBody>
          <a:bodyPr wrap="none">
            <a:spAutoFit/>
          </a:bodyPr>
          <a:lstStyle/>
          <a:p>
            <a:pPr marL="0" marR="0" lvl="0" indent="229553" algn="just" defTabSz="914400" rtl="0" eaLnBrk="1" fontAlgn="auto" latinLnBrk="0" hangingPunct="1">
              <a:lnSpc>
                <a:spcPct val="125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二．动态规划法求解离散系统的最优控制问题</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第七章 最优控制</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46496E7-CF56-4983-9E5F-CA0C99FB39A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624</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24529784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6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24929" y="1210240"/>
            <a:ext cx="5743880" cy="41549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Times New Roman" panose="02020603050405020304" pitchFamily="18" charset="0"/>
              </a:rPr>
              <a:t>§ 7.7   </a:t>
            </a:r>
            <a:r>
              <a:rPr kumimoji="0" lang="zh-CN" altLang="zh-CN" sz="2100" b="1"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二次型性能指标的线性系统最优控制</a:t>
            </a:r>
            <a:endParaRPr kumimoji="0" lang="zh-CN" altLang="en-US" sz="21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5" name="矩形 4"/>
          <p:cNvSpPr/>
          <p:nvPr/>
        </p:nvSpPr>
        <p:spPr>
          <a:xfrm>
            <a:off x="657103" y="1724007"/>
            <a:ext cx="3185487"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一、线性系统状态调节器问题</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6" name="矩形 5"/>
          <p:cNvSpPr/>
          <p:nvPr/>
        </p:nvSpPr>
        <p:spPr>
          <a:xfrm>
            <a:off x="657102" y="2034808"/>
            <a:ext cx="7675368"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状态调节器：指采用状态反馈，使</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，而不过多耗能的控制系统。</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7" name="Rectangle 2"/>
          <p:cNvSpPr>
            <a:spLocks noChangeArrowheads="1"/>
          </p:cNvSpPr>
          <p:nvPr/>
        </p:nvSpPr>
        <p:spPr bwMode="auto">
          <a:xfrm>
            <a:off x="6195061" y="260470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8" name="对象 7"/>
          <p:cNvGraphicFramePr>
            <a:graphicFrameLocks noChangeAspect="1"/>
          </p:cNvGraphicFramePr>
          <p:nvPr>
            <p:extLst/>
          </p:nvPr>
        </p:nvGraphicFramePr>
        <p:xfrm>
          <a:off x="4661052" y="2136461"/>
          <a:ext cx="568050" cy="245294"/>
        </p:xfrm>
        <a:graphic>
          <a:graphicData uri="http://schemas.openxmlformats.org/presentationml/2006/ole">
            <mc:AlternateContent xmlns:mc="http://schemas.openxmlformats.org/markup-compatibility/2006">
              <mc:Choice xmlns:v="urn:schemas-microsoft-com:vml" Requires="v">
                <p:oleObj spid="_x0000_s516098" name="Equation" r:id="rId3" imgW="418918" imgH="177723" progId="Equation.DSMT4">
                  <p:embed/>
                </p:oleObj>
              </mc:Choice>
              <mc:Fallback>
                <p:oleObj name="Equation" r:id="rId3" imgW="418918" imgH="177723" progId="Equation.DSMT4">
                  <p:embed/>
                  <p:pic>
                    <p:nvPicPr>
                      <p:cNvPr id="8" name="对象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61052" y="2136461"/>
                        <a:ext cx="568050" cy="245294"/>
                      </a:xfrm>
                      <a:prstGeom prst="rect">
                        <a:avLst/>
                      </a:prstGeom>
                      <a:noFill/>
                    </p:spPr>
                  </p:pic>
                </p:oleObj>
              </mc:Fallback>
            </mc:AlternateContent>
          </a:graphicData>
        </a:graphic>
      </p:graphicFrame>
      <p:sp>
        <p:nvSpPr>
          <p:cNvPr id="9" name="矩形 8"/>
          <p:cNvSpPr/>
          <p:nvPr/>
        </p:nvSpPr>
        <p:spPr>
          <a:xfrm>
            <a:off x="632043" y="2436233"/>
            <a:ext cx="2262158"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2.</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最由控制问题：</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0" name="矩形 9"/>
          <p:cNvSpPr/>
          <p:nvPr/>
        </p:nvSpPr>
        <p:spPr>
          <a:xfrm>
            <a:off x="913619" y="2774967"/>
            <a:ext cx="7162334"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Plant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的状态方程：</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x</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n</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维；</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u</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m</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维。</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1" name="Rectangle 4"/>
          <p:cNvSpPr>
            <a:spLocks noChangeArrowheads="1"/>
          </p:cNvSpPr>
          <p:nvPr/>
        </p:nvSpPr>
        <p:spPr bwMode="auto">
          <a:xfrm>
            <a:off x="5734288" y="387000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2" name="对象 11"/>
          <p:cNvGraphicFramePr>
            <a:graphicFrameLocks noChangeAspect="1"/>
          </p:cNvGraphicFramePr>
          <p:nvPr>
            <p:extLst/>
          </p:nvPr>
        </p:nvGraphicFramePr>
        <p:xfrm>
          <a:off x="3098116" y="2876882"/>
          <a:ext cx="1416735" cy="296526"/>
        </p:xfrm>
        <a:graphic>
          <a:graphicData uri="http://schemas.openxmlformats.org/presentationml/2006/ole">
            <mc:AlternateContent xmlns:mc="http://schemas.openxmlformats.org/markup-compatibility/2006">
              <mc:Choice xmlns:v="urn:schemas-microsoft-com:vml" Requires="v">
                <p:oleObj spid="_x0000_s516099" name="Equation" r:id="rId5" imgW="1231366" imgH="253890" progId="Equation.DSMT4">
                  <p:embed/>
                </p:oleObj>
              </mc:Choice>
              <mc:Fallback>
                <p:oleObj name="Equation" r:id="rId5" imgW="1231366" imgH="253890" progId="Equation.DSMT4">
                  <p:embed/>
                  <p:pic>
                    <p:nvPicPr>
                      <p:cNvPr id="12" name="对象 1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098116" y="2876882"/>
                        <a:ext cx="1416735" cy="296526"/>
                      </a:xfrm>
                      <a:prstGeom prst="rect">
                        <a:avLst/>
                      </a:prstGeom>
                      <a:noFill/>
                    </p:spPr>
                  </p:pic>
                </p:oleObj>
              </mc:Fallback>
            </mc:AlternateContent>
          </a:graphicData>
        </a:graphic>
      </p:graphicFrame>
      <p:sp>
        <p:nvSpPr>
          <p:cNvPr id="13" name="Rectangle 6"/>
          <p:cNvSpPr>
            <a:spLocks noChangeArrowheads="1"/>
          </p:cNvSpPr>
          <p:nvPr/>
        </p:nvSpPr>
        <p:spPr bwMode="auto">
          <a:xfrm>
            <a:off x="7234486" y="378416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4" name="对象 13"/>
          <p:cNvGraphicFramePr>
            <a:graphicFrameLocks noChangeAspect="1"/>
          </p:cNvGraphicFramePr>
          <p:nvPr>
            <p:extLst/>
          </p:nvPr>
        </p:nvGraphicFramePr>
        <p:xfrm>
          <a:off x="4773343" y="2851277"/>
          <a:ext cx="781637" cy="314988"/>
        </p:xfrm>
        <a:graphic>
          <a:graphicData uri="http://schemas.openxmlformats.org/presentationml/2006/ole">
            <mc:AlternateContent xmlns:mc="http://schemas.openxmlformats.org/markup-compatibility/2006">
              <mc:Choice xmlns:v="urn:schemas-microsoft-com:vml" Requires="v">
                <p:oleObj spid="_x0000_s516100" name="Equation" r:id="rId7" imgW="634725" imgH="253890" progId="Equation.DSMT4">
                  <p:embed/>
                </p:oleObj>
              </mc:Choice>
              <mc:Fallback>
                <p:oleObj name="Equation" r:id="rId7" imgW="634725" imgH="253890" progId="Equation.DSMT4">
                  <p:embed/>
                  <p:pic>
                    <p:nvPicPr>
                      <p:cNvPr id="14" name="对象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773343" y="2851277"/>
                        <a:ext cx="781637" cy="314988"/>
                      </a:xfrm>
                      <a:prstGeom prst="rect">
                        <a:avLst/>
                      </a:prstGeom>
                      <a:noFill/>
                    </p:spPr>
                  </p:pic>
                </p:oleObj>
              </mc:Fallback>
            </mc:AlternateContent>
          </a:graphicData>
        </a:graphic>
      </p:graphicFrame>
      <p:sp>
        <p:nvSpPr>
          <p:cNvPr id="15" name="矩形 14"/>
          <p:cNvSpPr/>
          <p:nvPr/>
        </p:nvSpPr>
        <p:spPr>
          <a:xfrm>
            <a:off x="913619" y="3214666"/>
            <a:ext cx="6189213"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性能指标：</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①</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7" name="对象 16"/>
          <p:cNvGraphicFramePr>
            <a:graphicFrameLocks noChangeAspect="1"/>
          </p:cNvGraphicFramePr>
          <p:nvPr>
            <p:extLst/>
          </p:nvPr>
        </p:nvGraphicFramePr>
        <p:xfrm>
          <a:off x="2322859" y="3190466"/>
          <a:ext cx="3172319" cy="459594"/>
        </p:xfrm>
        <a:graphic>
          <a:graphicData uri="http://schemas.openxmlformats.org/presentationml/2006/ole">
            <mc:AlternateContent xmlns:mc="http://schemas.openxmlformats.org/markup-compatibility/2006">
              <mc:Choice xmlns:v="urn:schemas-microsoft-com:vml" Requires="v">
                <p:oleObj spid="_x0000_s516101" name="Equation" r:id="rId9" imgW="2692400" imgH="393700" progId="Equation.DSMT4">
                  <p:embed/>
                </p:oleObj>
              </mc:Choice>
              <mc:Fallback>
                <p:oleObj name="Equation" r:id="rId9" imgW="2692400" imgH="393700" progId="Equation.DSMT4">
                  <p:embed/>
                  <p:pic>
                    <p:nvPicPr>
                      <p:cNvPr id="17" name="对象 1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322859" y="3190466"/>
                        <a:ext cx="3172319" cy="459594"/>
                      </a:xfrm>
                      <a:prstGeom prst="rect">
                        <a:avLst/>
                      </a:prstGeom>
                      <a:noFill/>
                    </p:spPr>
                  </p:pic>
                </p:oleObj>
              </mc:Fallback>
            </mc:AlternateContent>
          </a:graphicData>
        </a:graphic>
      </p:graphicFrame>
      <p:sp>
        <p:nvSpPr>
          <p:cNvPr id="18" name="矩形 17"/>
          <p:cNvSpPr/>
          <p:nvPr/>
        </p:nvSpPr>
        <p:spPr>
          <a:xfrm>
            <a:off x="913618" y="3611587"/>
            <a:ext cx="4527017"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要求：寻找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u</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，使</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20" name="对象 19"/>
          <p:cNvGraphicFramePr>
            <a:graphicFrameLocks noChangeAspect="1"/>
          </p:cNvGraphicFramePr>
          <p:nvPr>
            <p:extLst/>
          </p:nvPr>
        </p:nvGraphicFramePr>
        <p:xfrm>
          <a:off x="3023135" y="3731914"/>
          <a:ext cx="773288" cy="233213"/>
        </p:xfrm>
        <a:graphic>
          <a:graphicData uri="http://schemas.openxmlformats.org/presentationml/2006/ole">
            <mc:AlternateContent xmlns:mc="http://schemas.openxmlformats.org/markup-compatibility/2006">
              <mc:Choice xmlns:v="urn:schemas-microsoft-com:vml" Requires="v">
                <p:oleObj spid="_x0000_s516102" name="Equation" r:id="rId11" imgW="596641" imgH="177723" progId="Equation.DSMT4">
                  <p:embed/>
                </p:oleObj>
              </mc:Choice>
              <mc:Fallback>
                <p:oleObj name="Equation" r:id="rId11" imgW="596641" imgH="177723" progId="Equation.DSMT4">
                  <p:embed/>
                  <p:pic>
                    <p:nvPicPr>
                      <p:cNvPr id="20" name="对象 19"/>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023135" y="3731914"/>
                        <a:ext cx="773288" cy="233213"/>
                      </a:xfrm>
                      <a:prstGeom prst="rect">
                        <a:avLst/>
                      </a:prstGeom>
                      <a:noFill/>
                    </p:spPr>
                  </p:pic>
                </p:oleObj>
              </mc:Fallback>
            </mc:AlternateContent>
          </a:graphicData>
        </a:graphic>
      </p:graphicFrame>
      <p:sp>
        <p:nvSpPr>
          <p:cNvPr id="21" name="矩形 20"/>
          <p:cNvSpPr/>
          <p:nvPr/>
        </p:nvSpPr>
        <p:spPr>
          <a:xfrm>
            <a:off x="913618" y="4197677"/>
            <a:ext cx="7613162"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综上：状态调节器问题时</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固定，</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固定，终值</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自由的泛函数问题。</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23" name="对象 22"/>
          <p:cNvGraphicFramePr>
            <a:graphicFrameLocks noChangeAspect="1"/>
          </p:cNvGraphicFramePr>
          <p:nvPr>
            <p:extLst/>
          </p:nvPr>
        </p:nvGraphicFramePr>
        <p:xfrm>
          <a:off x="3763278" y="4266872"/>
          <a:ext cx="520165" cy="314267"/>
        </p:xfrm>
        <a:graphic>
          <a:graphicData uri="http://schemas.openxmlformats.org/presentationml/2006/ole">
            <mc:AlternateContent xmlns:mc="http://schemas.openxmlformats.org/markup-compatibility/2006">
              <mc:Choice xmlns:v="urn:schemas-microsoft-com:vml" Requires="v">
                <p:oleObj spid="_x0000_s516103" name="Equation" r:id="rId13" imgW="457200" imgH="279400" progId="Equation.DSMT4">
                  <p:embed/>
                </p:oleObj>
              </mc:Choice>
              <mc:Fallback>
                <p:oleObj name="Equation" r:id="rId13" imgW="457200" imgH="279400" progId="Equation.DSMT4">
                  <p:embed/>
                  <p:pic>
                    <p:nvPicPr>
                      <p:cNvPr id="23" name="对象 2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763278" y="4266872"/>
                        <a:ext cx="520165" cy="314267"/>
                      </a:xfrm>
                      <a:prstGeom prst="rect">
                        <a:avLst/>
                      </a:prstGeom>
                      <a:noFill/>
                    </p:spPr>
                  </p:pic>
                </p:oleObj>
              </mc:Fallback>
            </mc:AlternateContent>
          </a:graphicData>
        </a:graphic>
      </p:graphicFrame>
      <p:sp>
        <p:nvSpPr>
          <p:cNvPr id="24" name="Rectangle 18"/>
          <p:cNvSpPr>
            <a:spLocks noChangeArrowheads="1"/>
          </p:cNvSpPr>
          <p:nvPr/>
        </p:nvSpPr>
        <p:spPr bwMode="auto">
          <a:xfrm>
            <a:off x="4023361" y="475354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5" name="对象 24"/>
          <p:cNvGraphicFramePr>
            <a:graphicFrameLocks noChangeAspect="1"/>
          </p:cNvGraphicFramePr>
          <p:nvPr>
            <p:extLst/>
          </p:nvPr>
        </p:nvGraphicFramePr>
        <p:xfrm>
          <a:off x="4969020" y="4216255"/>
          <a:ext cx="260082" cy="367175"/>
        </p:xfrm>
        <a:graphic>
          <a:graphicData uri="http://schemas.openxmlformats.org/presentationml/2006/ole">
            <mc:AlternateContent xmlns:mc="http://schemas.openxmlformats.org/markup-compatibility/2006">
              <mc:Choice xmlns:v="urn:schemas-microsoft-com:vml" Requires="v">
                <p:oleObj spid="_x0000_s516104" name="Equation" r:id="rId15" imgW="165028" imgH="228501" progId="Equation.DSMT4">
                  <p:embed/>
                </p:oleObj>
              </mc:Choice>
              <mc:Fallback>
                <p:oleObj name="Equation" r:id="rId15" imgW="165028" imgH="228501" progId="Equation.DSMT4">
                  <p:embed/>
                  <p:pic>
                    <p:nvPicPr>
                      <p:cNvPr id="25" name="对象 24"/>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969020" y="4216255"/>
                        <a:ext cx="260082" cy="367175"/>
                      </a:xfrm>
                      <a:prstGeom prst="rect">
                        <a:avLst/>
                      </a:prstGeom>
                      <a:noFill/>
                    </p:spPr>
                  </p:pic>
                </p:oleObj>
              </mc:Fallback>
            </mc:AlternateContent>
          </a:graphicData>
        </a:graphic>
      </p:graphicFrame>
      <p:graphicFrame>
        <p:nvGraphicFramePr>
          <p:cNvPr id="27" name="对象 26"/>
          <p:cNvGraphicFramePr>
            <a:graphicFrameLocks noChangeAspect="1"/>
          </p:cNvGraphicFramePr>
          <p:nvPr>
            <p:extLst/>
          </p:nvPr>
        </p:nvGraphicFramePr>
        <p:xfrm>
          <a:off x="6394667" y="4204063"/>
          <a:ext cx="322183" cy="402728"/>
        </p:xfrm>
        <a:graphic>
          <a:graphicData uri="http://schemas.openxmlformats.org/presentationml/2006/ole">
            <mc:AlternateContent xmlns:mc="http://schemas.openxmlformats.org/markup-compatibility/2006">
              <mc:Choice xmlns:v="urn:schemas-microsoft-com:vml" Requires="v">
                <p:oleObj spid="_x0000_s516105" name="Equation" r:id="rId17" imgW="190417" imgH="241195" progId="Equation.DSMT4">
                  <p:embed/>
                </p:oleObj>
              </mc:Choice>
              <mc:Fallback>
                <p:oleObj name="Equation" r:id="rId17" imgW="190417" imgH="241195" progId="Equation.DSMT4">
                  <p:embed/>
                  <p:pic>
                    <p:nvPicPr>
                      <p:cNvPr id="27" name="对象 26"/>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6394667" y="4204063"/>
                        <a:ext cx="322183" cy="402728"/>
                      </a:xfrm>
                      <a:prstGeom prst="rect">
                        <a:avLst/>
                      </a:prstGeom>
                      <a:noFill/>
                    </p:spPr>
                  </p:pic>
                </p:oleObj>
              </mc:Fallback>
            </mc:AlternateContent>
          </a:graphicData>
        </a:graphic>
      </p:graphicFrame>
      <p:sp>
        <p:nvSpPr>
          <p:cNvPr id="28" name="矩形 27"/>
          <p:cNvSpPr/>
          <p:nvPr/>
        </p:nvSpPr>
        <p:spPr>
          <a:xfrm>
            <a:off x="632043" y="4574703"/>
            <a:ext cx="2954655"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3.</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最由控制问题的求解：</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9" name="矩形 28"/>
          <p:cNvSpPr/>
          <p:nvPr/>
        </p:nvSpPr>
        <p:spPr>
          <a:xfrm>
            <a:off x="913618" y="5023559"/>
            <a:ext cx="7613162"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求解方法有：变分法解有约束条件的泛函极值问题；</a:t>
            </a:r>
            <a:r>
              <a:rPr kumimoji="0" lang="en-US" altLang="zh-CN" sz="1800" b="0" i="0" u="none" strike="noStrike" kern="100" cap="none" spc="0" normalizeH="0" baseline="0" noProof="0" dirty="0" err="1">
                <a:ln>
                  <a:noFill/>
                </a:ln>
                <a:solidFill>
                  <a:prstClr val="black"/>
                </a:solidFill>
                <a:effectLst/>
                <a:uLnTx/>
                <a:uFillTx/>
                <a:latin typeface="Times New Roman" panose="02020603050405020304" pitchFamily="18" charset="0"/>
                <a:ea typeface="等线" panose="02010600030101010101" pitchFamily="2" charset="-122"/>
                <a:cs typeface="+mn-cs"/>
              </a:rPr>
              <a:t>Pontrayagin</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极小值原理；</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Bellman</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动态规划法。假设</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u</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不受限制，则可用变分法求解。</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第七章 最优控制</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46496E7-CF56-4983-9E5F-CA0C99FB39A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625</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28951654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par>
                                <p:cTn id="13" presetID="10" presetClass="entr" presetSubtype="0" fill="hold"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fade">
                                      <p:cBhvr>
                                        <p:cTn id="20" dur="500"/>
                                        <p:tgtEl>
                                          <p:spTgt spid="10"/>
                                        </p:tgtEl>
                                      </p:cBhvr>
                                    </p:animEffect>
                                  </p:childTnLst>
                                </p:cTn>
                              </p:par>
                              <p:par>
                                <p:cTn id="21" presetID="10" presetClass="entr" presetSubtype="0" fill="hold" nodeType="with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fade">
                                      <p:cBhvr>
                                        <p:cTn id="23" dur="500"/>
                                        <p:tgtEl>
                                          <p:spTgt spid="12"/>
                                        </p:tgtEl>
                                      </p:cBhvr>
                                    </p:animEffect>
                                  </p:childTnLst>
                                </p:cTn>
                              </p:par>
                              <p:par>
                                <p:cTn id="24" presetID="10" presetClass="entr" presetSubtype="0" fill="hold" nodeType="withEffect">
                                  <p:stCondLst>
                                    <p:cond delay="0"/>
                                  </p:stCondLst>
                                  <p:childTnLst>
                                    <p:set>
                                      <p:cBhvr>
                                        <p:cTn id="25" dur="1" fill="hold">
                                          <p:stCondLst>
                                            <p:cond delay="0"/>
                                          </p:stCondLst>
                                        </p:cTn>
                                        <p:tgtEl>
                                          <p:spTgt spid="14"/>
                                        </p:tgtEl>
                                        <p:attrNameLst>
                                          <p:attrName>style.visibility</p:attrName>
                                        </p:attrNameLst>
                                      </p:cBhvr>
                                      <p:to>
                                        <p:strVal val="visible"/>
                                      </p:to>
                                    </p:set>
                                    <p:animEffect transition="in" filter="fade">
                                      <p:cBhvr>
                                        <p:cTn id="26" dur="500"/>
                                        <p:tgtEl>
                                          <p:spTgt spid="14"/>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15"/>
                                        </p:tgtEl>
                                        <p:attrNameLst>
                                          <p:attrName>style.visibility</p:attrName>
                                        </p:attrNameLst>
                                      </p:cBhvr>
                                      <p:to>
                                        <p:strVal val="visible"/>
                                      </p:to>
                                    </p:set>
                                    <p:animEffect transition="in" filter="fade">
                                      <p:cBhvr>
                                        <p:cTn id="29" dur="500"/>
                                        <p:tgtEl>
                                          <p:spTgt spid="15"/>
                                        </p:tgtEl>
                                      </p:cBhvr>
                                    </p:animEffect>
                                  </p:childTnLst>
                                </p:cTn>
                              </p:par>
                              <p:par>
                                <p:cTn id="30" presetID="10" presetClass="entr" presetSubtype="0" fill="hold" nodeType="withEffect">
                                  <p:stCondLst>
                                    <p:cond delay="0"/>
                                  </p:stCondLst>
                                  <p:childTnLst>
                                    <p:set>
                                      <p:cBhvr>
                                        <p:cTn id="31" dur="1" fill="hold">
                                          <p:stCondLst>
                                            <p:cond delay="0"/>
                                          </p:stCondLst>
                                        </p:cTn>
                                        <p:tgtEl>
                                          <p:spTgt spid="17"/>
                                        </p:tgtEl>
                                        <p:attrNameLst>
                                          <p:attrName>style.visibility</p:attrName>
                                        </p:attrNameLst>
                                      </p:cBhvr>
                                      <p:to>
                                        <p:strVal val="visible"/>
                                      </p:to>
                                    </p:set>
                                    <p:animEffect transition="in" filter="fade">
                                      <p:cBhvr>
                                        <p:cTn id="32" dur="500"/>
                                        <p:tgtEl>
                                          <p:spTgt spid="17"/>
                                        </p:tgtEl>
                                      </p:cBhvr>
                                    </p:animEffect>
                                  </p:childTnLst>
                                </p:cTn>
                              </p:par>
                              <p:par>
                                <p:cTn id="33" presetID="10" presetClass="entr" presetSubtype="0" fill="hold" nodeType="withEffect">
                                  <p:stCondLst>
                                    <p:cond delay="0"/>
                                  </p:stCondLst>
                                  <p:childTnLst>
                                    <p:set>
                                      <p:cBhvr>
                                        <p:cTn id="34" dur="1" fill="hold">
                                          <p:stCondLst>
                                            <p:cond delay="0"/>
                                          </p:stCondLst>
                                        </p:cTn>
                                        <p:tgtEl>
                                          <p:spTgt spid="20"/>
                                        </p:tgtEl>
                                        <p:attrNameLst>
                                          <p:attrName>style.visibility</p:attrName>
                                        </p:attrNameLst>
                                      </p:cBhvr>
                                      <p:to>
                                        <p:strVal val="visible"/>
                                      </p:to>
                                    </p:set>
                                    <p:animEffect transition="in" filter="fade">
                                      <p:cBhvr>
                                        <p:cTn id="35" dur="500"/>
                                        <p:tgtEl>
                                          <p:spTgt spid="20"/>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18"/>
                                        </p:tgtEl>
                                        <p:attrNameLst>
                                          <p:attrName>style.visibility</p:attrName>
                                        </p:attrNameLst>
                                      </p:cBhvr>
                                      <p:to>
                                        <p:strVal val="visible"/>
                                      </p:to>
                                    </p:set>
                                    <p:animEffect transition="in" filter="fade">
                                      <p:cBhvr>
                                        <p:cTn id="38" dur="500"/>
                                        <p:tgtEl>
                                          <p:spTgt spid="18"/>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9"/>
                                        </p:tgtEl>
                                        <p:attrNameLst>
                                          <p:attrName>style.visibility</p:attrName>
                                        </p:attrNameLst>
                                      </p:cBhvr>
                                      <p:to>
                                        <p:strVal val="visible"/>
                                      </p:to>
                                    </p:set>
                                    <p:animEffect transition="in" filter="fade">
                                      <p:cBhvr>
                                        <p:cTn id="41" dur="500"/>
                                        <p:tgtEl>
                                          <p:spTgt spid="9"/>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21"/>
                                        </p:tgtEl>
                                        <p:attrNameLst>
                                          <p:attrName>style.visibility</p:attrName>
                                        </p:attrNameLst>
                                      </p:cBhvr>
                                      <p:to>
                                        <p:strVal val="visible"/>
                                      </p:to>
                                    </p:set>
                                    <p:animEffect transition="in" filter="fade">
                                      <p:cBhvr>
                                        <p:cTn id="46" dur="500"/>
                                        <p:tgtEl>
                                          <p:spTgt spid="21"/>
                                        </p:tgtEl>
                                      </p:cBhvr>
                                    </p:animEffect>
                                  </p:childTnLst>
                                </p:cTn>
                              </p:par>
                              <p:par>
                                <p:cTn id="47" presetID="10" presetClass="entr" presetSubtype="0" fill="hold" nodeType="withEffect">
                                  <p:stCondLst>
                                    <p:cond delay="0"/>
                                  </p:stCondLst>
                                  <p:childTnLst>
                                    <p:set>
                                      <p:cBhvr>
                                        <p:cTn id="48" dur="1" fill="hold">
                                          <p:stCondLst>
                                            <p:cond delay="0"/>
                                          </p:stCondLst>
                                        </p:cTn>
                                        <p:tgtEl>
                                          <p:spTgt spid="23"/>
                                        </p:tgtEl>
                                        <p:attrNameLst>
                                          <p:attrName>style.visibility</p:attrName>
                                        </p:attrNameLst>
                                      </p:cBhvr>
                                      <p:to>
                                        <p:strVal val="visible"/>
                                      </p:to>
                                    </p:set>
                                    <p:animEffect transition="in" filter="fade">
                                      <p:cBhvr>
                                        <p:cTn id="49" dur="500"/>
                                        <p:tgtEl>
                                          <p:spTgt spid="23"/>
                                        </p:tgtEl>
                                      </p:cBhvr>
                                    </p:animEffect>
                                  </p:childTnLst>
                                </p:cTn>
                              </p:par>
                              <p:par>
                                <p:cTn id="50" presetID="10" presetClass="entr" presetSubtype="0" fill="hold" nodeType="withEffect">
                                  <p:stCondLst>
                                    <p:cond delay="0"/>
                                  </p:stCondLst>
                                  <p:childTnLst>
                                    <p:set>
                                      <p:cBhvr>
                                        <p:cTn id="51" dur="1" fill="hold">
                                          <p:stCondLst>
                                            <p:cond delay="0"/>
                                          </p:stCondLst>
                                        </p:cTn>
                                        <p:tgtEl>
                                          <p:spTgt spid="25"/>
                                        </p:tgtEl>
                                        <p:attrNameLst>
                                          <p:attrName>style.visibility</p:attrName>
                                        </p:attrNameLst>
                                      </p:cBhvr>
                                      <p:to>
                                        <p:strVal val="visible"/>
                                      </p:to>
                                    </p:set>
                                    <p:animEffect transition="in" filter="fade">
                                      <p:cBhvr>
                                        <p:cTn id="52" dur="500"/>
                                        <p:tgtEl>
                                          <p:spTgt spid="25"/>
                                        </p:tgtEl>
                                      </p:cBhvr>
                                    </p:animEffect>
                                  </p:childTnLst>
                                </p:cTn>
                              </p:par>
                              <p:par>
                                <p:cTn id="53" presetID="10" presetClass="entr" presetSubtype="0" fill="hold" nodeType="withEffect">
                                  <p:stCondLst>
                                    <p:cond delay="0"/>
                                  </p:stCondLst>
                                  <p:childTnLst>
                                    <p:set>
                                      <p:cBhvr>
                                        <p:cTn id="54" dur="1" fill="hold">
                                          <p:stCondLst>
                                            <p:cond delay="0"/>
                                          </p:stCondLst>
                                        </p:cTn>
                                        <p:tgtEl>
                                          <p:spTgt spid="27"/>
                                        </p:tgtEl>
                                        <p:attrNameLst>
                                          <p:attrName>style.visibility</p:attrName>
                                        </p:attrNameLst>
                                      </p:cBhvr>
                                      <p:to>
                                        <p:strVal val="visible"/>
                                      </p:to>
                                    </p:set>
                                    <p:animEffect transition="in" filter="fade">
                                      <p:cBhvr>
                                        <p:cTn id="55" dur="500"/>
                                        <p:tgtEl>
                                          <p:spTgt spid="27"/>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29"/>
                                        </p:tgtEl>
                                        <p:attrNameLst>
                                          <p:attrName>style.visibility</p:attrName>
                                        </p:attrNameLst>
                                      </p:cBhvr>
                                      <p:to>
                                        <p:strVal val="visible"/>
                                      </p:to>
                                    </p:set>
                                    <p:animEffect transition="in" filter="fade">
                                      <p:cBhvr>
                                        <p:cTn id="60" dur="500"/>
                                        <p:tgtEl>
                                          <p:spTgt spid="29"/>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28"/>
                                        </p:tgtEl>
                                        <p:attrNameLst>
                                          <p:attrName>style.visibility</p:attrName>
                                        </p:attrNameLst>
                                      </p:cBhvr>
                                      <p:to>
                                        <p:strVal val="visible"/>
                                      </p:to>
                                    </p:set>
                                    <p:animEffect transition="in" filter="fade">
                                      <p:cBhvr>
                                        <p:cTn id="63"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9" grpId="0"/>
      <p:bldP spid="10" grpId="0"/>
      <p:bldP spid="15" grpId="0"/>
      <p:bldP spid="18" grpId="0"/>
      <p:bldP spid="21" grpId="0"/>
      <p:bldP spid="28" grpId="0"/>
      <p:bldP spid="29" grpId="0"/>
    </p:bldLst>
  </p:timing>
</p:sld>
</file>

<file path=ppt/slides/slide6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628651" y="1253315"/>
            <a:ext cx="6912203"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Hamilton</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函数：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②</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Rectangle 2"/>
          <p:cNvSpPr>
            <a:spLocks noChangeArrowheads="1"/>
          </p:cNvSpPr>
          <p:nvPr/>
        </p:nvSpPr>
        <p:spPr bwMode="auto">
          <a:xfrm>
            <a:off x="3086101" y="112792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2505566" y="1295181"/>
          <a:ext cx="3388488" cy="414710"/>
        </p:xfrm>
        <a:graphic>
          <a:graphicData uri="http://schemas.openxmlformats.org/presentationml/2006/ole">
            <mc:AlternateContent xmlns:mc="http://schemas.openxmlformats.org/markup-compatibility/2006">
              <mc:Choice xmlns:v="urn:schemas-microsoft-com:vml" Requires="v">
                <p:oleObj spid="_x0000_s517122" name="Equation" r:id="rId3" imgW="3187700" imgH="393700" progId="Equation.DSMT4">
                  <p:embed/>
                </p:oleObj>
              </mc:Choice>
              <mc:Fallback>
                <p:oleObj name="Equation" r:id="rId3" imgW="3187700" imgH="393700"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05566" y="1295181"/>
                        <a:ext cx="3388488" cy="414710"/>
                      </a:xfrm>
                      <a:prstGeom prst="rect">
                        <a:avLst/>
                      </a:prstGeom>
                      <a:noFill/>
                    </p:spPr>
                  </p:pic>
                </p:oleObj>
              </mc:Fallback>
            </mc:AlternateContent>
          </a:graphicData>
        </a:graphic>
      </p:graphicFrame>
      <p:sp>
        <p:nvSpPr>
          <p:cNvPr id="7" name="矩形 6"/>
          <p:cNvSpPr/>
          <p:nvPr/>
        </p:nvSpPr>
        <p:spPr>
          <a:xfrm>
            <a:off x="628649" y="1892932"/>
            <a:ext cx="6912204"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伴随方程：</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③</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8" name="Rectangle 4"/>
          <p:cNvSpPr>
            <a:spLocks noChangeArrowheads="1"/>
          </p:cNvSpPr>
          <p:nvPr/>
        </p:nvSpPr>
        <p:spPr bwMode="auto">
          <a:xfrm>
            <a:off x="3760471" y="183444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9" name="对象 8"/>
          <p:cNvGraphicFramePr>
            <a:graphicFrameLocks noChangeAspect="1"/>
          </p:cNvGraphicFramePr>
          <p:nvPr>
            <p:extLst/>
          </p:nvPr>
        </p:nvGraphicFramePr>
        <p:xfrm>
          <a:off x="2505567" y="1871412"/>
          <a:ext cx="1803544" cy="453652"/>
        </p:xfrm>
        <a:graphic>
          <a:graphicData uri="http://schemas.openxmlformats.org/presentationml/2006/ole">
            <mc:AlternateContent xmlns:mc="http://schemas.openxmlformats.org/markup-compatibility/2006">
              <mc:Choice xmlns:v="urn:schemas-microsoft-com:vml" Requires="v">
                <p:oleObj spid="_x0000_s517123" name="Equation" r:id="rId5" imgW="1548728" imgH="393529" progId="Equation.DSMT4">
                  <p:embed/>
                </p:oleObj>
              </mc:Choice>
              <mc:Fallback>
                <p:oleObj name="Equation" r:id="rId5" imgW="1548728" imgH="393529"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05567" y="1871412"/>
                        <a:ext cx="1803544" cy="453652"/>
                      </a:xfrm>
                      <a:prstGeom prst="rect">
                        <a:avLst/>
                      </a:prstGeom>
                      <a:noFill/>
                    </p:spPr>
                  </p:pic>
                </p:oleObj>
              </mc:Fallback>
            </mc:AlternateContent>
          </a:graphicData>
        </a:graphic>
      </p:graphicFrame>
      <p:sp>
        <p:nvSpPr>
          <p:cNvPr id="10" name="矩形 9"/>
          <p:cNvSpPr/>
          <p:nvPr/>
        </p:nvSpPr>
        <p:spPr>
          <a:xfrm>
            <a:off x="628650" y="2499950"/>
            <a:ext cx="6915150"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横截条件：</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④</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1" name="Rectangle 6"/>
          <p:cNvSpPr>
            <a:spLocks noChangeArrowheads="1"/>
          </p:cNvSpPr>
          <p:nvPr/>
        </p:nvSpPr>
        <p:spPr bwMode="auto">
          <a:xfrm>
            <a:off x="3760471" y="244270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2" name="对象 11"/>
          <p:cNvGraphicFramePr>
            <a:graphicFrameLocks noChangeAspect="1"/>
          </p:cNvGraphicFramePr>
          <p:nvPr>
            <p:extLst/>
          </p:nvPr>
        </p:nvGraphicFramePr>
        <p:xfrm>
          <a:off x="2505566" y="2464925"/>
          <a:ext cx="1440180" cy="550313"/>
        </p:xfrm>
        <a:graphic>
          <a:graphicData uri="http://schemas.openxmlformats.org/presentationml/2006/ole">
            <mc:AlternateContent xmlns:mc="http://schemas.openxmlformats.org/markup-compatibility/2006">
              <mc:Choice xmlns:v="urn:schemas-microsoft-com:vml" Requires="v">
                <p:oleObj spid="_x0000_s517124" name="Equation" r:id="rId7" imgW="1167893" imgH="444307" progId="Equation.DSMT4">
                  <p:embed/>
                </p:oleObj>
              </mc:Choice>
              <mc:Fallback>
                <p:oleObj name="Equation" r:id="rId7" imgW="1167893" imgH="444307"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505566" y="2464925"/>
                        <a:ext cx="1440180" cy="550313"/>
                      </a:xfrm>
                      <a:prstGeom prst="rect">
                        <a:avLst/>
                      </a:prstGeom>
                      <a:noFill/>
                    </p:spPr>
                  </p:pic>
                </p:oleObj>
              </mc:Fallback>
            </mc:AlternateContent>
          </a:graphicData>
        </a:graphic>
      </p:graphicFrame>
      <p:sp>
        <p:nvSpPr>
          <p:cNvPr id="13" name="矩形 12"/>
          <p:cNvSpPr/>
          <p:nvPr/>
        </p:nvSpPr>
        <p:spPr>
          <a:xfrm>
            <a:off x="628649" y="3121059"/>
            <a:ext cx="6912204"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极值条件：</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⑤</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4" name="Rectangle 8"/>
          <p:cNvSpPr>
            <a:spLocks noChangeArrowheads="1"/>
          </p:cNvSpPr>
          <p:nvPr/>
        </p:nvSpPr>
        <p:spPr bwMode="auto">
          <a:xfrm>
            <a:off x="3497581" y="303459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5" name="对象 14"/>
          <p:cNvGraphicFramePr>
            <a:graphicFrameLocks noChangeAspect="1"/>
          </p:cNvGraphicFramePr>
          <p:nvPr>
            <p:extLst/>
          </p:nvPr>
        </p:nvGraphicFramePr>
        <p:xfrm>
          <a:off x="2415502" y="3121059"/>
          <a:ext cx="1843095" cy="436803"/>
        </p:xfrm>
        <a:graphic>
          <a:graphicData uri="http://schemas.openxmlformats.org/presentationml/2006/ole">
            <mc:AlternateContent xmlns:mc="http://schemas.openxmlformats.org/markup-compatibility/2006">
              <mc:Choice xmlns:v="urn:schemas-microsoft-com:vml" Requires="v">
                <p:oleObj spid="_x0000_s517125" name="Equation" r:id="rId9" imgW="1651000" imgH="393700" progId="Equation.DSMT4">
                  <p:embed/>
                </p:oleObj>
              </mc:Choice>
              <mc:Fallback>
                <p:oleObj name="Equation" r:id="rId9" imgW="1651000" imgH="393700" progId="Equation.DSMT4">
                  <p:embed/>
                  <p:pic>
                    <p:nvPicPr>
                      <p:cNvPr id="15" name="对象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415502" y="3121059"/>
                        <a:ext cx="1843095" cy="436803"/>
                      </a:xfrm>
                      <a:prstGeom prst="rect">
                        <a:avLst/>
                      </a:prstGeom>
                      <a:noFill/>
                    </p:spPr>
                  </p:pic>
                </p:oleObj>
              </mc:Fallback>
            </mc:AlternateContent>
          </a:graphicData>
        </a:graphic>
      </p:graphicFrame>
      <p:sp>
        <p:nvSpPr>
          <p:cNvPr id="16" name="矩形 15"/>
          <p:cNvSpPr/>
          <p:nvPr/>
        </p:nvSpPr>
        <p:spPr>
          <a:xfrm>
            <a:off x="628649" y="3721412"/>
            <a:ext cx="6912204"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由⑤：</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⑥</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7" name="Rectangle 10"/>
          <p:cNvSpPr>
            <a:spLocks noChangeArrowheads="1"/>
          </p:cNvSpPr>
          <p:nvPr/>
        </p:nvSpPr>
        <p:spPr bwMode="auto">
          <a:xfrm>
            <a:off x="2505567" y="397266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8" name="对象 17"/>
          <p:cNvGraphicFramePr>
            <a:graphicFrameLocks noChangeAspect="1"/>
          </p:cNvGraphicFramePr>
          <p:nvPr>
            <p:extLst/>
          </p:nvPr>
        </p:nvGraphicFramePr>
        <p:xfrm>
          <a:off x="2369698" y="3761688"/>
          <a:ext cx="1766805" cy="333593"/>
        </p:xfrm>
        <a:graphic>
          <a:graphicData uri="http://schemas.openxmlformats.org/presentationml/2006/ole">
            <mc:AlternateContent xmlns:mc="http://schemas.openxmlformats.org/markup-compatibility/2006">
              <mc:Choice xmlns:v="urn:schemas-microsoft-com:vml" Requires="v">
                <p:oleObj spid="_x0000_s517126" name="Equation" r:id="rId11" imgW="1358310" imgH="253890" progId="Equation.DSMT4">
                  <p:embed/>
                </p:oleObj>
              </mc:Choice>
              <mc:Fallback>
                <p:oleObj name="Equation" r:id="rId11" imgW="1358310" imgH="253890" progId="Equation.DSMT4">
                  <p:embed/>
                  <p:pic>
                    <p:nvPicPr>
                      <p:cNvPr id="18" name="对象 1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369698" y="3761688"/>
                        <a:ext cx="1766805" cy="333593"/>
                      </a:xfrm>
                      <a:prstGeom prst="rect">
                        <a:avLst/>
                      </a:prstGeom>
                      <a:noFill/>
                    </p:spPr>
                  </p:pic>
                </p:oleObj>
              </mc:Fallback>
            </mc:AlternateContent>
          </a:graphicData>
        </a:graphic>
      </p:graphicFrame>
      <p:graphicFrame>
        <p:nvGraphicFramePr>
          <p:cNvPr id="20" name="对象 19"/>
          <p:cNvGraphicFramePr>
            <a:graphicFrameLocks noChangeAspect="1"/>
          </p:cNvGraphicFramePr>
          <p:nvPr>
            <p:extLst/>
          </p:nvPr>
        </p:nvGraphicFramePr>
        <p:xfrm>
          <a:off x="845820" y="4265211"/>
          <a:ext cx="1245870" cy="468533"/>
        </p:xfrm>
        <a:graphic>
          <a:graphicData uri="http://schemas.openxmlformats.org/presentationml/2006/ole">
            <mc:AlternateContent xmlns:mc="http://schemas.openxmlformats.org/markup-compatibility/2006">
              <mc:Choice xmlns:v="urn:schemas-microsoft-com:vml" Requires="v">
                <p:oleObj spid="_x0000_s517127" name="Equation" r:id="rId13" imgW="1117600" imgH="419100" progId="Equation.DSMT4">
                  <p:embed/>
                </p:oleObj>
              </mc:Choice>
              <mc:Fallback>
                <p:oleObj name="Equation" r:id="rId13" imgW="1117600" imgH="419100" progId="Equation.DSMT4">
                  <p:embed/>
                  <p:pic>
                    <p:nvPicPr>
                      <p:cNvPr id="20" name="对象 1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45820" y="4265211"/>
                        <a:ext cx="1245870" cy="468533"/>
                      </a:xfrm>
                      <a:prstGeom prst="rect">
                        <a:avLst/>
                      </a:prstGeom>
                      <a:noFill/>
                    </p:spPr>
                  </p:pic>
                </p:oleObj>
              </mc:Fallback>
            </mc:AlternateContent>
          </a:graphicData>
        </a:graphic>
      </p:graphicFrame>
      <p:sp>
        <p:nvSpPr>
          <p:cNvPr id="24" name="矩形 23"/>
          <p:cNvSpPr/>
          <p:nvPr/>
        </p:nvSpPr>
        <p:spPr>
          <a:xfrm>
            <a:off x="2330068" y="4309655"/>
            <a:ext cx="1915909"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Times New Roman" panose="02020603050405020304" pitchFamily="18" charset="0"/>
              </a:rPr>
              <a:t>H</a:t>
            </a: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函数有极小值。</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6" name="对象 25"/>
          <p:cNvGraphicFramePr>
            <a:graphicFrameLocks noChangeAspect="1"/>
          </p:cNvGraphicFramePr>
          <p:nvPr>
            <p:extLst/>
          </p:nvPr>
        </p:nvGraphicFramePr>
        <p:xfrm>
          <a:off x="2137410" y="4394431"/>
          <a:ext cx="203884" cy="176699"/>
        </p:xfrm>
        <a:graphic>
          <a:graphicData uri="http://schemas.openxmlformats.org/presentationml/2006/ole">
            <mc:AlternateContent xmlns:mc="http://schemas.openxmlformats.org/markup-compatibility/2006">
              <mc:Choice xmlns:v="urn:schemas-microsoft-com:vml" Requires="v">
                <p:oleObj spid="_x0000_s517128" name="Equation" r:id="rId15" imgW="139518" imgH="126835" progId="Equation.DSMT4">
                  <p:embed/>
                </p:oleObj>
              </mc:Choice>
              <mc:Fallback>
                <p:oleObj name="Equation" r:id="rId15" imgW="139518" imgH="126835" progId="Equation.DSMT4">
                  <p:embed/>
                  <p:pic>
                    <p:nvPicPr>
                      <p:cNvPr id="26" name="对象 25"/>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137410" y="4394431"/>
                        <a:ext cx="203884" cy="176699"/>
                      </a:xfrm>
                      <a:prstGeom prst="rect">
                        <a:avLst/>
                      </a:prstGeom>
                      <a:noFill/>
                    </p:spPr>
                  </p:pic>
                </p:oleObj>
              </mc:Fallback>
            </mc:AlternateContent>
          </a:graphicData>
        </a:graphic>
      </p:graphicFrame>
      <p:sp>
        <p:nvSpPr>
          <p:cNvPr id="27" name="矩形 26"/>
          <p:cNvSpPr/>
          <p:nvPr/>
        </p:nvSpPr>
        <p:spPr>
          <a:xfrm>
            <a:off x="730345" y="4802323"/>
            <a:ext cx="6810509"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从⑥式有</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，若最优控制的形式需是状态的线性反馈，应是</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u</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x</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的线性函数，即：</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⑦</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8" name="Rectangle 19"/>
          <p:cNvSpPr>
            <a:spLocks noChangeArrowheads="1"/>
          </p:cNvSpPr>
          <p:nvPr/>
        </p:nvSpPr>
        <p:spPr bwMode="auto">
          <a:xfrm>
            <a:off x="6686551" y="512379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9" name="对象 28"/>
          <p:cNvGraphicFramePr>
            <a:graphicFrameLocks noChangeAspect="1"/>
          </p:cNvGraphicFramePr>
          <p:nvPr>
            <p:extLst/>
          </p:nvPr>
        </p:nvGraphicFramePr>
        <p:xfrm>
          <a:off x="4258597" y="5213757"/>
          <a:ext cx="975857" cy="371101"/>
        </p:xfrm>
        <a:graphic>
          <a:graphicData uri="http://schemas.openxmlformats.org/presentationml/2006/ole">
            <mc:AlternateContent xmlns:mc="http://schemas.openxmlformats.org/markup-compatibility/2006">
              <mc:Choice xmlns:v="urn:schemas-microsoft-com:vml" Requires="v">
                <p:oleObj spid="_x0000_s517129" name="Equation" r:id="rId17" imgW="672808" imgH="253890" progId="Equation.DSMT4">
                  <p:embed/>
                </p:oleObj>
              </mc:Choice>
              <mc:Fallback>
                <p:oleObj name="Equation" r:id="rId17" imgW="672808" imgH="253890" progId="Equation.DSMT4">
                  <p:embed/>
                  <p:pic>
                    <p:nvPicPr>
                      <p:cNvPr id="29" name="对象 2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258597" y="5213757"/>
                        <a:ext cx="975857" cy="371101"/>
                      </a:xfrm>
                      <a:prstGeom prst="rect">
                        <a:avLst/>
                      </a:prstGeom>
                      <a:noFill/>
                    </p:spPr>
                  </p:pic>
                </p:oleObj>
              </mc:Fallback>
            </mc:AlternateContent>
          </a:graphicData>
        </a:graphic>
      </p:graphicFrame>
      <p:sp>
        <p:nvSpPr>
          <p:cNvPr id="30" name="Rectangle 21"/>
          <p:cNvSpPr>
            <a:spLocks noChangeArrowheads="1"/>
          </p:cNvSpPr>
          <p:nvPr/>
        </p:nvSpPr>
        <p:spPr bwMode="auto">
          <a:xfrm>
            <a:off x="3287554" y="5403937"/>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31" name="对象 30"/>
          <p:cNvGraphicFramePr>
            <a:graphicFrameLocks noChangeAspect="1"/>
          </p:cNvGraphicFramePr>
          <p:nvPr>
            <p:extLst/>
          </p:nvPr>
        </p:nvGraphicFramePr>
        <p:xfrm>
          <a:off x="1917744" y="4886140"/>
          <a:ext cx="1842726" cy="347927"/>
        </p:xfrm>
        <a:graphic>
          <a:graphicData uri="http://schemas.openxmlformats.org/presentationml/2006/ole">
            <mc:AlternateContent xmlns:mc="http://schemas.openxmlformats.org/markup-compatibility/2006">
              <mc:Choice xmlns:v="urn:schemas-microsoft-com:vml" Requires="v">
                <p:oleObj spid="_x0000_s517130" name="Equation" r:id="rId19" imgW="1358310" imgH="253890" progId="Equation.DSMT4">
                  <p:embed/>
                </p:oleObj>
              </mc:Choice>
              <mc:Fallback>
                <p:oleObj name="Equation" r:id="rId19" imgW="1358310" imgH="253890" progId="Equation.DSMT4">
                  <p:embed/>
                  <p:pic>
                    <p:nvPicPr>
                      <p:cNvPr id="31" name="对象 3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917744" y="4886140"/>
                        <a:ext cx="1842726" cy="347927"/>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第七章 最优控制</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46496E7-CF56-4983-9E5F-CA0C99FB39A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626</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25346900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par>
                                <p:cTn id="8" presetID="10" presetClass="entr" presetSubtype="0" fill="hold" nodeType="withEffect">
                                  <p:stCondLst>
                                    <p:cond delay="0"/>
                                  </p:stCondLst>
                                  <p:childTnLst>
                                    <p:set>
                                      <p:cBhvr>
                                        <p:cTn id="9" dur="1" fill="hold">
                                          <p:stCondLst>
                                            <p:cond delay="0"/>
                                          </p:stCondLst>
                                        </p:cTn>
                                        <p:tgtEl>
                                          <p:spTgt spid="18"/>
                                        </p:tgtEl>
                                        <p:attrNameLst>
                                          <p:attrName>style.visibility</p:attrName>
                                        </p:attrNameLst>
                                      </p:cBhvr>
                                      <p:to>
                                        <p:strVal val="visible"/>
                                      </p:to>
                                    </p:set>
                                    <p:animEffect transition="in" filter="fade">
                                      <p:cBhvr>
                                        <p:cTn id="10" dur="500"/>
                                        <p:tgtEl>
                                          <p:spTgt spid="18"/>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26"/>
                                        </p:tgtEl>
                                        <p:attrNameLst>
                                          <p:attrName>style.visibility</p:attrName>
                                        </p:attrNameLst>
                                      </p:cBhvr>
                                      <p:to>
                                        <p:strVal val="visible"/>
                                      </p:to>
                                    </p:set>
                                    <p:animEffect transition="in" filter="fade">
                                      <p:cBhvr>
                                        <p:cTn id="15" dur="500"/>
                                        <p:tgtEl>
                                          <p:spTgt spid="26"/>
                                        </p:tgtEl>
                                      </p:cBhvr>
                                    </p:animEffect>
                                  </p:childTnLst>
                                </p:cTn>
                              </p:par>
                              <p:par>
                                <p:cTn id="16" presetID="10" presetClass="entr" presetSubtype="0" fill="hold" nodeType="withEffect">
                                  <p:stCondLst>
                                    <p:cond delay="0"/>
                                  </p:stCondLst>
                                  <p:childTnLst>
                                    <p:set>
                                      <p:cBhvr>
                                        <p:cTn id="17" dur="1" fill="hold">
                                          <p:stCondLst>
                                            <p:cond delay="0"/>
                                          </p:stCondLst>
                                        </p:cTn>
                                        <p:tgtEl>
                                          <p:spTgt spid="20"/>
                                        </p:tgtEl>
                                        <p:attrNameLst>
                                          <p:attrName>style.visibility</p:attrName>
                                        </p:attrNameLst>
                                      </p:cBhvr>
                                      <p:to>
                                        <p:strVal val="visible"/>
                                      </p:to>
                                    </p:set>
                                    <p:animEffect transition="in" filter="fade">
                                      <p:cBhvr>
                                        <p:cTn id="18" dur="500"/>
                                        <p:tgtEl>
                                          <p:spTgt spid="20"/>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24"/>
                                        </p:tgtEl>
                                        <p:attrNameLst>
                                          <p:attrName>style.visibility</p:attrName>
                                        </p:attrNameLst>
                                      </p:cBhvr>
                                      <p:to>
                                        <p:strVal val="visible"/>
                                      </p:to>
                                    </p:set>
                                    <p:animEffect transition="in" filter="fade">
                                      <p:cBhvr>
                                        <p:cTn id="21" dur="500"/>
                                        <p:tgtEl>
                                          <p:spTgt spid="24"/>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27"/>
                                        </p:tgtEl>
                                        <p:attrNameLst>
                                          <p:attrName>style.visibility</p:attrName>
                                        </p:attrNameLst>
                                      </p:cBhvr>
                                      <p:to>
                                        <p:strVal val="visible"/>
                                      </p:to>
                                    </p:set>
                                    <p:animEffect transition="in" filter="fade">
                                      <p:cBhvr>
                                        <p:cTn id="26" dur="500"/>
                                        <p:tgtEl>
                                          <p:spTgt spid="27"/>
                                        </p:tgtEl>
                                      </p:cBhvr>
                                    </p:animEffect>
                                  </p:childTnLst>
                                </p:cTn>
                              </p:par>
                              <p:par>
                                <p:cTn id="27" presetID="10" presetClass="entr" presetSubtype="0" fill="hold" nodeType="withEffect">
                                  <p:stCondLst>
                                    <p:cond delay="0"/>
                                  </p:stCondLst>
                                  <p:childTnLst>
                                    <p:set>
                                      <p:cBhvr>
                                        <p:cTn id="28" dur="1" fill="hold">
                                          <p:stCondLst>
                                            <p:cond delay="0"/>
                                          </p:stCondLst>
                                        </p:cTn>
                                        <p:tgtEl>
                                          <p:spTgt spid="31"/>
                                        </p:tgtEl>
                                        <p:attrNameLst>
                                          <p:attrName>style.visibility</p:attrName>
                                        </p:attrNameLst>
                                      </p:cBhvr>
                                      <p:to>
                                        <p:strVal val="visible"/>
                                      </p:to>
                                    </p:set>
                                    <p:animEffect transition="in" filter="fade">
                                      <p:cBhvr>
                                        <p:cTn id="29" dur="500"/>
                                        <p:tgtEl>
                                          <p:spTgt spid="31"/>
                                        </p:tgtEl>
                                      </p:cBhvr>
                                    </p:animEffect>
                                  </p:childTnLst>
                                </p:cTn>
                              </p:par>
                              <p:par>
                                <p:cTn id="30" presetID="10" presetClass="entr" presetSubtype="0" fill="hold" nodeType="withEffect">
                                  <p:stCondLst>
                                    <p:cond delay="0"/>
                                  </p:stCondLst>
                                  <p:childTnLst>
                                    <p:set>
                                      <p:cBhvr>
                                        <p:cTn id="31" dur="1" fill="hold">
                                          <p:stCondLst>
                                            <p:cond delay="0"/>
                                          </p:stCondLst>
                                        </p:cTn>
                                        <p:tgtEl>
                                          <p:spTgt spid="29"/>
                                        </p:tgtEl>
                                        <p:attrNameLst>
                                          <p:attrName>style.visibility</p:attrName>
                                        </p:attrNameLst>
                                      </p:cBhvr>
                                      <p:to>
                                        <p:strVal val="visible"/>
                                      </p:to>
                                    </p:set>
                                    <p:animEffect transition="in" filter="fade">
                                      <p:cBhvr>
                                        <p:cTn id="32"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24" grpId="0"/>
      <p:bldP spid="27" grpId="0"/>
    </p:bldLst>
  </p:timing>
</p:sld>
</file>

<file path=ppt/slides/slide6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25780" y="1214449"/>
            <a:ext cx="770382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从④式看，⑦式的假设是有道理的。将⑦</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有关方程，解出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存在，则说明假设正确。⑦式对时间</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t</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求导：</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4926330" y="1289581"/>
          <a:ext cx="262890" cy="197168"/>
        </p:xfrm>
        <a:graphic>
          <a:graphicData uri="http://schemas.openxmlformats.org/presentationml/2006/ole">
            <mc:AlternateContent xmlns:mc="http://schemas.openxmlformats.org/markup-compatibility/2006">
              <mc:Choice xmlns:v="urn:schemas-microsoft-com:vml" Requires="v">
                <p:oleObj spid="_x0000_s518146" name="Equation" r:id="rId3" imgW="190417" imgH="139639" progId="Equation.DSMT4">
                  <p:embed/>
                </p:oleObj>
              </mc:Choice>
              <mc:Fallback>
                <p:oleObj name="Equation" r:id="rId3" imgW="190417" imgH="139639"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926330" y="1289581"/>
                        <a:ext cx="262890" cy="197168"/>
                      </a:xfrm>
                      <a:prstGeom prst="rect">
                        <a:avLst/>
                      </a:prstGeom>
                      <a:noFill/>
                    </p:spPr>
                  </p:pic>
                </p:oleObj>
              </mc:Fallback>
            </mc:AlternateContent>
          </a:graphicData>
        </a:graphic>
      </p:graphicFrame>
      <p:sp>
        <p:nvSpPr>
          <p:cNvPr id="7" name="Rectangle 4"/>
          <p:cNvSpPr>
            <a:spLocks noChangeArrowheads="1"/>
          </p:cNvSpPr>
          <p:nvPr/>
        </p:nvSpPr>
        <p:spPr bwMode="auto">
          <a:xfrm>
            <a:off x="1" y="7187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8" name="对象 7"/>
          <p:cNvGraphicFramePr>
            <a:graphicFrameLocks noChangeAspect="1"/>
          </p:cNvGraphicFramePr>
          <p:nvPr>
            <p:extLst/>
          </p:nvPr>
        </p:nvGraphicFramePr>
        <p:xfrm>
          <a:off x="6800850" y="1289581"/>
          <a:ext cx="365760" cy="282158"/>
        </p:xfrm>
        <a:graphic>
          <a:graphicData uri="http://schemas.openxmlformats.org/presentationml/2006/ole">
            <mc:AlternateContent xmlns:mc="http://schemas.openxmlformats.org/markup-compatibility/2006">
              <mc:Choice xmlns:v="urn:schemas-microsoft-com:vml" Requires="v">
                <p:oleObj spid="_x0000_s518147" name="Equation" r:id="rId5" imgW="330057" imgH="253890" progId="Equation.DSMT4">
                  <p:embed/>
                </p:oleObj>
              </mc:Choice>
              <mc:Fallback>
                <p:oleObj name="Equation" r:id="rId5" imgW="330057" imgH="25389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800850" y="1289581"/>
                        <a:ext cx="365760" cy="282158"/>
                      </a:xfrm>
                      <a:prstGeom prst="rect">
                        <a:avLst/>
                      </a:prstGeom>
                      <a:noFill/>
                    </p:spPr>
                  </p:pic>
                </p:oleObj>
              </mc:Fallback>
            </mc:AlternateContent>
          </a:graphicData>
        </a:graphic>
      </p:graphicFrame>
      <p:sp>
        <p:nvSpPr>
          <p:cNvPr id="9" name="Rectangle 6"/>
          <p:cNvSpPr>
            <a:spLocks noChangeArrowheads="1"/>
          </p:cNvSpPr>
          <p:nvPr/>
        </p:nvSpPr>
        <p:spPr bwMode="auto">
          <a:xfrm>
            <a:off x="1828801" y="242182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0" name="对象 9"/>
          <p:cNvGraphicFramePr>
            <a:graphicFrameLocks noChangeAspect="1"/>
          </p:cNvGraphicFramePr>
          <p:nvPr>
            <p:extLst/>
          </p:nvPr>
        </p:nvGraphicFramePr>
        <p:xfrm>
          <a:off x="1600200" y="2160271"/>
          <a:ext cx="4623335" cy="1118945"/>
        </p:xfrm>
        <a:graphic>
          <a:graphicData uri="http://schemas.openxmlformats.org/presentationml/2006/ole">
            <mc:AlternateContent xmlns:mc="http://schemas.openxmlformats.org/markup-compatibility/2006">
              <mc:Choice xmlns:v="urn:schemas-microsoft-com:vml" Requires="v">
                <p:oleObj spid="_x0000_s518148" name="Equation" r:id="rId7" imgW="3581400" imgH="863600" progId="Equation.DSMT4">
                  <p:embed/>
                </p:oleObj>
              </mc:Choice>
              <mc:Fallback>
                <p:oleObj name="Equation" r:id="rId7" imgW="3581400" imgH="863600"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600200" y="2160271"/>
                        <a:ext cx="4623335" cy="1118945"/>
                      </a:xfrm>
                      <a:prstGeom prst="rect">
                        <a:avLst/>
                      </a:prstGeom>
                      <a:noFill/>
                    </p:spPr>
                  </p:pic>
                </p:oleObj>
              </mc:Fallback>
            </mc:AlternateContent>
          </a:graphicData>
        </a:graphic>
      </p:graphicFrame>
      <p:sp>
        <p:nvSpPr>
          <p:cNvPr id="11" name="矩形 10"/>
          <p:cNvSpPr/>
          <p:nvPr/>
        </p:nvSpPr>
        <p:spPr>
          <a:xfrm>
            <a:off x="7456569" y="2514600"/>
            <a:ext cx="773032"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⑧</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12" name="矩形 11"/>
          <p:cNvSpPr/>
          <p:nvPr/>
        </p:nvSpPr>
        <p:spPr>
          <a:xfrm>
            <a:off x="525780" y="3404801"/>
            <a:ext cx="41549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由</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4" name="对象 13"/>
          <p:cNvGraphicFramePr>
            <a:graphicFrameLocks noChangeAspect="1"/>
          </p:cNvGraphicFramePr>
          <p:nvPr>
            <p:extLst/>
          </p:nvPr>
        </p:nvGraphicFramePr>
        <p:xfrm>
          <a:off x="1227525" y="3751050"/>
          <a:ext cx="5573326" cy="317537"/>
        </p:xfrm>
        <a:graphic>
          <a:graphicData uri="http://schemas.openxmlformats.org/presentationml/2006/ole">
            <mc:AlternateContent xmlns:mc="http://schemas.openxmlformats.org/markup-compatibility/2006">
              <mc:Choice xmlns:v="urn:schemas-microsoft-com:vml" Requires="v">
                <p:oleObj spid="_x0000_s518149" name="Equation" r:id="rId9" imgW="4851400" imgH="279400" progId="Equation.DSMT4">
                  <p:embed/>
                </p:oleObj>
              </mc:Choice>
              <mc:Fallback>
                <p:oleObj name="Equation" r:id="rId9" imgW="4851400" imgH="279400" progId="Equation.DSMT4">
                  <p:embed/>
                  <p:pic>
                    <p:nvPicPr>
                      <p:cNvPr id="14" name="对象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227525" y="3751050"/>
                        <a:ext cx="5573326" cy="317537"/>
                      </a:xfrm>
                      <a:prstGeom prst="rect">
                        <a:avLst/>
                      </a:prstGeom>
                      <a:noFill/>
                    </p:spPr>
                  </p:pic>
                </p:oleObj>
              </mc:Fallback>
            </mc:AlternateContent>
          </a:graphicData>
        </a:graphic>
      </p:graphicFrame>
      <p:sp>
        <p:nvSpPr>
          <p:cNvPr id="15" name="矩形 14"/>
          <p:cNvSpPr/>
          <p:nvPr/>
        </p:nvSpPr>
        <p:spPr>
          <a:xfrm>
            <a:off x="7473751" y="3751049"/>
            <a:ext cx="41549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⑨</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7" name="对象 16"/>
          <p:cNvGraphicFramePr>
            <a:graphicFrameLocks noChangeAspect="1"/>
          </p:cNvGraphicFramePr>
          <p:nvPr>
            <p:extLst/>
          </p:nvPr>
        </p:nvGraphicFramePr>
        <p:xfrm>
          <a:off x="650797" y="4197445"/>
          <a:ext cx="282178" cy="264542"/>
        </p:xfrm>
        <a:graphic>
          <a:graphicData uri="http://schemas.openxmlformats.org/presentationml/2006/ole">
            <mc:AlternateContent xmlns:mc="http://schemas.openxmlformats.org/markup-compatibility/2006">
              <mc:Choice xmlns:v="urn:schemas-microsoft-com:vml" Requires="v">
                <p:oleObj spid="_x0000_s518150" name="Equation" r:id="rId11" imgW="152334" imgH="139639" progId="Equation.DSMT4">
                  <p:embed/>
                </p:oleObj>
              </mc:Choice>
              <mc:Fallback>
                <p:oleObj name="Equation" r:id="rId11" imgW="152334" imgH="139639" progId="Equation.DSMT4">
                  <p:embed/>
                  <p:pic>
                    <p:nvPicPr>
                      <p:cNvPr id="17" name="对象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50797" y="4197445"/>
                        <a:ext cx="282178" cy="264542"/>
                      </a:xfrm>
                      <a:prstGeom prst="rect">
                        <a:avLst/>
                      </a:prstGeom>
                      <a:noFill/>
                    </p:spPr>
                  </p:pic>
                </p:oleObj>
              </mc:Fallback>
            </mc:AlternateContent>
          </a:graphicData>
        </a:graphic>
      </p:graphicFrame>
      <p:sp>
        <p:nvSpPr>
          <p:cNvPr id="18" name="矩形 17"/>
          <p:cNvSpPr/>
          <p:nvPr/>
        </p:nvSpPr>
        <p:spPr>
          <a:xfrm>
            <a:off x="687363" y="4139592"/>
            <a:ext cx="3762568"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⑧、⑨对任何</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x</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均相等，所以有：</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20" name="对象 19"/>
          <p:cNvGraphicFramePr>
            <a:graphicFrameLocks noChangeAspect="1"/>
          </p:cNvGraphicFramePr>
          <p:nvPr>
            <p:extLst/>
          </p:nvPr>
        </p:nvGraphicFramePr>
        <p:xfrm>
          <a:off x="1110465" y="4661887"/>
          <a:ext cx="5602804" cy="326729"/>
        </p:xfrm>
        <a:graphic>
          <a:graphicData uri="http://schemas.openxmlformats.org/presentationml/2006/ole">
            <mc:AlternateContent xmlns:mc="http://schemas.openxmlformats.org/markup-compatibility/2006">
              <mc:Choice xmlns:v="urn:schemas-microsoft-com:vml" Requires="v">
                <p:oleObj spid="_x0000_s518151" name="Equation" r:id="rId13" imgW="4406900" imgH="254000" progId="Equation.DSMT4">
                  <p:embed/>
                </p:oleObj>
              </mc:Choice>
              <mc:Fallback>
                <p:oleObj name="Equation" r:id="rId13" imgW="4406900" imgH="254000" progId="Equation.DSMT4">
                  <p:embed/>
                  <p:pic>
                    <p:nvPicPr>
                      <p:cNvPr id="20" name="对象 1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110465" y="4661887"/>
                        <a:ext cx="5602804" cy="326729"/>
                      </a:xfrm>
                      <a:prstGeom prst="rect">
                        <a:avLst/>
                      </a:prstGeom>
                      <a:noFill/>
                    </p:spPr>
                  </p:pic>
                </p:oleObj>
              </mc:Fallback>
            </mc:AlternateContent>
          </a:graphicData>
        </a:graphic>
      </p:graphicFrame>
      <p:sp>
        <p:nvSpPr>
          <p:cNvPr id="21" name="矩形 20"/>
          <p:cNvSpPr/>
          <p:nvPr/>
        </p:nvSpPr>
        <p:spPr>
          <a:xfrm>
            <a:off x="7473751" y="4641250"/>
            <a:ext cx="41549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Calibri" panose="020F0502020204030204"/>
                <a:ea typeface="等线" panose="02010600030101010101" pitchFamily="2" charset="-122"/>
                <a:cs typeface="Times New Roman" panose="02020603050405020304" pitchFamily="18" charset="0"/>
              </a:rPr>
              <a:t>⑩</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22" name="矩形 21"/>
          <p:cNvSpPr/>
          <p:nvPr/>
        </p:nvSpPr>
        <p:spPr>
          <a:xfrm>
            <a:off x="333191" y="5199106"/>
            <a:ext cx="7702099"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由④、⑦式知⑩式的边界条件为：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Arial Unicode MS" panose="020B0604020202020204" pitchFamily="34" charset="-122"/>
                <a:cs typeface="+mn-cs"/>
              </a:rPr>
              <a:t>⑪</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3" name="Rectangle 14"/>
          <p:cNvSpPr>
            <a:spLocks noChangeArrowheads="1"/>
          </p:cNvSpPr>
          <p:nvPr/>
        </p:nvSpPr>
        <p:spPr bwMode="auto">
          <a:xfrm>
            <a:off x="4426849" y="530411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4" name="对象 23"/>
          <p:cNvGraphicFramePr>
            <a:graphicFrameLocks noChangeAspect="1"/>
          </p:cNvGraphicFramePr>
          <p:nvPr>
            <p:extLst/>
          </p:nvPr>
        </p:nvGraphicFramePr>
        <p:xfrm>
          <a:off x="4014187" y="5262756"/>
          <a:ext cx="880668" cy="359710"/>
        </p:xfrm>
        <a:graphic>
          <a:graphicData uri="http://schemas.openxmlformats.org/presentationml/2006/ole">
            <mc:AlternateContent xmlns:mc="http://schemas.openxmlformats.org/markup-compatibility/2006">
              <mc:Choice xmlns:v="urn:schemas-microsoft-com:vml" Requires="v">
                <p:oleObj spid="_x0000_s518152" name="Equation" r:id="rId15" imgW="672808" imgH="279279" progId="Equation.DSMT4">
                  <p:embed/>
                </p:oleObj>
              </mc:Choice>
              <mc:Fallback>
                <p:oleObj name="Equation" r:id="rId15" imgW="672808" imgH="279279" progId="Equation.DSMT4">
                  <p:embed/>
                  <p:pic>
                    <p:nvPicPr>
                      <p:cNvPr id="24" name="对象 2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014187" y="5262756"/>
                        <a:ext cx="880668" cy="359710"/>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第七章 最优控制</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46496E7-CF56-4983-9E5F-CA0C99FB39A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627</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3848087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fade">
                                      <p:cBhvr>
                                        <p:cTn id="10" dur="500"/>
                                        <p:tgtEl>
                                          <p:spTgt spid="11"/>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fade">
                                      <p:cBhvr>
                                        <p:cTn id="15" dur="500"/>
                                        <p:tgtEl>
                                          <p:spTgt spid="12"/>
                                        </p:tgtEl>
                                      </p:cBhvr>
                                    </p:animEffect>
                                  </p:childTnLst>
                                </p:cTn>
                              </p:par>
                              <p:par>
                                <p:cTn id="16" presetID="10" presetClass="entr" presetSubtype="0" fill="hold" nodeType="with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fade">
                                      <p:cBhvr>
                                        <p:cTn id="18" dur="500"/>
                                        <p:tgtEl>
                                          <p:spTgt spid="14"/>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fade">
                                      <p:cBhvr>
                                        <p:cTn id="21" dur="500"/>
                                        <p:tgtEl>
                                          <p:spTgt spid="15"/>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8"/>
                                        </p:tgtEl>
                                        <p:attrNameLst>
                                          <p:attrName>style.visibility</p:attrName>
                                        </p:attrNameLst>
                                      </p:cBhvr>
                                      <p:to>
                                        <p:strVal val="visible"/>
                                      </p:to>
                                    </p:set>
                                    <p:animEffect transition="in" filter="fade">
                                      <p:cBhvr>
                                        <p:cTn id="26" dur="500"/>
                                        <p:tgtEl>
                                          <p:spTgt spid="18"/>
                                        </p:tgtEl>
                                      </p:cBhvr>
                                    </p:animEffect>
                                  </p:childTnLst>
                                </p:cTn>
                              </p:par>
                              <p:par>
                                <p:cTn id="27" presetID="10" presetClass="entr" presetSubtype="0" fill="hold" nodeType="withEffect">
                                  <p:stCondLst>
                                    <p:cond delay="0"/>
                                  </p:stCondLst>
                                  <p:childTnLst>
                                    <p:set>
                                      <p:cBhvr>
                                        <p:cTn id="28" dur="1" fill="hold">
                                          <p:stCondLst>
                                            <p:cond delay="0"/>
                                          </p:stCondLst>
                                        </p:cTn>
                                        <p:tgtEl>
                                          <p:spTgt spid="17"/>
                                        </p:tgtEl>
                                        <p:attrNameLst>
                                          <p:attrName>style.visibility</p:attrName>
                                        </p:attrNameLst>
                                      </p:cBhvr>
                                      <p:to>
                                        <p:strVal val="visible"/>
                                      </p:to>
                                    </p:set>
                                    <p:animEffect transition="in" filter="fade">
                                      <p:cBhvr>
                                        <p:cTn id="29" dur="500"/>
                                        <p:tgtEl>
                                          <p:spTgt spid="17"/>
                                        </p:tgtEl>
                                      </p:cBhvr>
                                    </p:animEffect>
                                  </p:childTnLst>
                                </p:cTn>
                              </p:par>
                              <p:par>
                                <p:cTn id="30" presetID="10" presetClass="entr" presetSubtype="0" fill="hold" nodeType="withEffect">
                                  <p:stCondLst>
                                    <p:cond delay="0"/>
                                  </p:stCondLst>
                                  <p:childTnLst>
                                    <p:set>
                                      <p:cBhvr>
                                        <p:cTn id="31" dur="1" fill="hold">
                                          <p:stCondLst>
                                            <p:cond delay="0"/>
                                          </p:stCondLst>
                                        </p:cTn>
                                        <p:tgtEl>
                                          <p:spTgt spid="20"/>
                                        </p:tgtEl>
                                        <p:attrNameLst>
                                          <p:attrName>style.visibility</p:attrName>
                                        </p:attrNameLst>
                                      </p:cBhvr>
                                      <p:to>
                                        <p:strVal val="visible"/>
                                      </p:to>
                                    </p:set>
                                    <p:animEffect transition="in" filter="fade">
                                      <p:cBhvr>
                                        <p:cTn id="32" dur="500"/>
                                        <p:tgtEl>
                                          <p:spTgt spid="20"/>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21"/>
                                        </p:tgtEl>
                                        <p:attrNameLst>
                                          <p:attrName>style.visibility</p:attrName>
                                        </p:attrNameLst>
                                      </p:cBhvr>
                                      <p:to>
                                        <p:strVal val="visible"/>
                                      </p:to>
                                    </p:set>
                                    <p:animEffect transition="in" filter="fade">
                                      <p:cBhvr>
                                        <p:cTn id="35" dur="500"/>
                                        <p:tgtEl>
                                          <p:spTgt spid="21"/>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22"/>
                                        </p:tgtEl>
                                        <p:attrNameLst>
                                          <p:attrName>style.visibility</p:attrName>
                                        </p:attrNameLst>
                                      </p:cBhvr>
                                      <p:to>
                                        <p:strVal val="visible"/>
                                      </p:to>
                                    </p:set>
                                    <p:animEffect transition="in" filter="fade">
                                      <p:cBhvr>
                                        <p:cTn id="40" dur="500"/>
                                        <p:tgtEl>
                                          <p:spTgt spid="22"/>
                                        </p:tgtEl>
                                      </p:cBhvr>
                                    </p:animEffect>
                                  </p:childTnLst>
                                </p:cTn>
                              </p:par>
                              <p:par>
                                <p:cTn id="41" presetID="10" presetClass="entr" presetSubtype="0" fill="hold" nodeType="withEffect">
                                  <p:stCondLst>
                                    <p:cond delay="0"/>
                                  </p:stCondLst>
                                  <p:childTnLst>
                                    <p:set>
                                      <p:cBhvr>
                                        <p:cTn id="42" dur="1" fill="hold">
                                          <p:stCondLst>
                                            <p:cond delay="0"/>
                                          </p:stCondLst>
                                        </p:cTn>
                                        <p:tgtEl>
                                          <p:spTgt spid="24"/>
                                        </p:tgtEl>
                                        <p:attrNameLst>
                                          <p:attrName>style.visibility</p:attrName>
                                        </p:attrNameLst>
                                      </p:cBhvr>
                                      <p:to>
                                        <p:strVal val="visible"/>
                                      </p:to>
                                    </p:set>
                                    <p:animEffect transition="in" filter="fade">
                                      <p:cBhvr>
                                        <p:cTn id="43"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P spid="15" grpId="0"/>
      <p:bldP spid="18" grpId="0"/>
      <p:bldP spid="21" grpId="0"/>
      <p:bldP spid="22" grpId="0"/>
    </p:bldLst>
  </p:timing>
</p:sld>
</file>

<file path=ppt/slides/slide6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91490" y="1264377"/>
            <a:ext cx="8115300" cy="923330"/>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00" cap="none" spc="0" normalizeH="0" baseline="0" noProof="0" dirty="0" err="1">
                <a:ln>
                  <a:noFill/>
                </a:ln>
                <a:solidFill>
                  <a:prstClr val="black"/>
                </a:solidFill>
                <a:effectLst/>
                <a:uLnTx/>
                <a:uFillTx/>
                <a:latin typeface="宋体" panose="02010600030101010101" pitchFamily="2" charset="-122"/>
                <a:ea typeface="等线" panose="02010600030101010101" pitchFamily="2" charset="-122"/>
                <a:cs typeface="+mn-cs"/>
              </a:rPr>
              <a:t>Riccati</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方程是非线性矩阵微分方程，一般不能得到闭合形式的解，因此需计算和求解，现已有成熟的算法。（从仿真角度看，可行递推公式。现在问题：</a:t>
            </a:r>
            <a:endPar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为经验的，所以还须反推回去）。</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491490" y="1383031"/>
          <a:ext cx="217170" cy="203597"/>
        </p:xfrm>
        <a:graphic>
          <a:graphicData uri="http://schemas.openxmlformats.org/presentationml/2006/ole">
            <mc:AlternateContent xmlns:mc="http://schemas.openxmlformats.org/markup-compatibility/2006">
              <mc:Choice xmlns:v="urn:schemas-microsoft-com:vml" Requires="v">
                <p:oleObj spid="_x0000_s519170" name="Equation" r:id="rId3" imgW="152334" imgH="139639" progId="Equation.DSMT4">
                  <p:embed/>
                </p:oleObj>
              </mc:Choice>
              <mc:Fallback>
                <p:oleObj name="Equation" r:id="rId3" imgW="152334" imgH="139639"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91490" y="1383031"/>
                        <a:ext cx="217170" cy="203597"/>
                      </a:xfrm>
                      <a:prstGeom prst="rect">
                        <a:avLst/>
                      </a:prstGeom>
                      <a:noFill/>
                    </p:spPr>
                  </p:pic>
                </p:oleObj>
              </mc:Fallback>
            </mc:AlternateContent>
          </a:graphicData>
        </a:graphic>
      </p:graphicFrame>
      <p:graphicFrame>
        <p:nvGraphicFramePr>
          <p:cNvPr id="8" name="对象 7"/>
          <p:cNvGraphicFramePr>
            <a:graphicFrameLocks noChangeAspect="1"/>
          </p:cNvGraphicFramePr>
          <p:nvPr>
            <p:extLst/>
          </p:nvPr>
        </p:nvGraphicFramePr>
        <p:xfrm>
          <a:off x="600075" y="1838363"/>
          <a:ext cx="800100" cy="326801"/>
        </p:xfrm>
        <a:graphic>
          <a:graphicData uri="http://schemas.openxmlformats.org/presentationml/2006/ole">
            <mc:AlternateContent xmlns:mc="http://schemas.openxmlformats.org/markup-compatibility/2006">
              <mc:Choice xmlns:v="urn:schemas-microsoft-com:vml" Requires="v">
                <p:oleObj spid="_x0000_s519171" name="Equation" r:id="rId5" imgW="672808" imgH="279279" progId="Equation.DSMT4">
                  <p:embed/>
                </p:oleObj>
              </mc:Choice>
              <mc:Fallback>
                <p:oleObj name="Equation" r:id="rId5" imgW="672808" imgH="279279"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00075" y="1838363"/>
                        <a:ext cx="800100" cy="326801"/>
                      </a:xfrm>
                      <a:prstGeom prst="rect">
                        <a:avLst/>
                      </a:prstGeom>
                      <a:noFill/>
                    </p:spPr>
                  </p:pic>
                </p:oleObj>
              </mc:Fallback>
            </mc:AlternateContent>
          </a:graphicData>
        </a:graphic>
      </p:graphicFrame>
      <p:sp>
        <p:nvSpPr>
          <p:cNvPr id="9" name="矩形 8"/>
          <p:cNvSpPr/>
          <p:nvPr/>
        </p:nvSpPr>
        <p:spPr>
          <a:xfrm>
            <a:off x="194310" y="2361862"/>
            <a:ext cx="8241030" cy="369332"/>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从⑩可看出，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为一对称半正定矩阵。解出</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后，由⑥、⑦可得最优控制为：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1" name="对象 10"/>
          <p:cNvGraphicFramePr>
            <a:graphicFrameLocks noChangeAspect="1"/>
          </p:cNvGraphicFramePr>
          <p:nvPr>
            <p:extLst/>
          </p:nvPr>
        </p:nvGraphicFramePr>
        <p:xfrm>
          <a:off x="1840229" y="2425954"/>
          <a:ext cx="365760" cy="282158"/>
        </p:xfrm>
        <a:graphic>
          <a:graphicData uri="http://schemas.openxmlformats.org/presentationml/2006/ole">
            <mc:AlternateContent xmlns:mc="http://schemas.openxmlformats.org/markup-compatibility/2006">
              <mc:Choice xmlns:v="urn:schemas-microsoft-com:vml" Requires="v">
                <p:oleObj spid="_x0000_s519172" name="Equation" r:id="rId7" imgW="330057" imgH="253890" progId="Equation.DSMT4">
                  <p:embed/>
                </p:oleObj>
              </mc:Choice>
              <mc:Fallback>
                <p:oleObj name="Equation" r:id="rId7" imgW="330057" imgH="253890" progId="Equation.DSMT4">
                  <p:embed/>
                  <p:pic>
                    <p:nvPicPr>
                      <p:cNvPr id="11" name="对象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40229" y="2425954"/>
                        <a:ext cx="365760" cy="282158"/>
                      </a:xfrm>
                      <a:prstGeom prst="rect">
                        <a:avLst/>
                      </a:prstGeom>
                      <a:noFill/>
                    </p:spPr>
                  </p:pic>
                </p:oleObj>
              </mc:Fallback>
            </mc:AlternateContent>
          </a:graphicData>
        </a:graphic>
      </p:graphicFrame>
      <p:sp>
        <p:nvSpPr>
          <p:cNvPr id="14" name="Rectangle 10"/>
          <p:cNvSpPr>
            <a:spLocks noChangeArrowheads="1"/>
          </p:cNvSpPr>
          <p:nvPr/>
        </p:nvSpPr>
        <p:spPr bwMode="auto">
          <a:xfrm>
            <a:off x="3639741" y="317830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5" name="对象 14"/>
          <p:cNvGraphicFramePr>
            <a:graphicFrameLocks noChangeAspect="1"/>
          </p:cNvGraphicFramePr>
          <p:nvPr>
            <p:extLst/>
          </p:nvPr>
        </p:nvGraphicFramePr>
        <p:xfrm>
          <a:off x="4951265" y="2392503"/>
          <a:ext cx="369399" cy="284965"/>
        </p:xfrm>
        <a:graphic>
          <a:graphicData uri="http://schemas.openxmlformats.org/presentationml/2006/ole">
            <mc:AlternateContent xmlns:mc="http://schemas.openxmlformats.org/markup-compatibility/2006">
              <mc:Choice xmlns:v="urn:schemas-microsoft-com:vml" Requires="v">
                <p:oleObj spid="_x0000_s519173" name="Equation" r:id="rId9" imgW="330057" imgH="253890" progId="Equation.DSMT4">
                  <p:embed/>
                </p:oleObj>
              </mc:Choice>
              <mc:Fallback>
                <p:oleObj name="Equation" r:id="rId9" imgW="330057" imgH="253890" progId="Equation.DSMT4">
                  <p:embed/>
                  <p:pic>
                    <p:nvPicPr>
                      <p:cNvPr id="15" name="对象 1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951265" y="2392503"/>
                        <a:ext cx="369399" cy="284965"/>
                      </a:xfrm>
                      <a:prstGeom prst="rect">
                        <a:avLst/>
                      </a:prstGeom>
                      <a:noFill/>
                    </p:spPr>
                  </p:pic>
                </p:oleObj>
              </mc:Fallback>
            </mc:AlternateContent>
          </a:graphicData>
        </a:graphic>
      </p:graphicFrame>
      <p:sp>
        <p:nvSpPr>
          <p:cNvPr id="16" name="Rectangle 12"/>
          <p:cNvSpPr>
            <a:spLocks noChangeArrowheads="1"/>
          </p:cNvSpPr>
          <p:nvPr/>
        </p:nvSpPr>
        <p:spPr bwMode="auto">
          <a:xfrm>
            <a:off x="1505188" y="4002290"/>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7" name="对象 16"/>
          <p:cNvGraphicFramePr>
            <a:graphicFrameLocks noChangeAspect="1"/>
          </p:cNvGraphicFramePr>
          <p:nvPr>
            <p:extLst/>
          </p:nvPr>
        </p:nvGraphicFramePr>
        <p:xfrm>
          <a:off x="3088175" y="3136425"/>
          <a:ext cx="1863090" cy="346920"/>
        </p:xfrm>
        <a:graphic>
          <a:graphicData uri="http://schemas.openxmlformats.org/presentationml/2006/ole">
            <mc:AlternateContent xmlns:mc="http://schemas.openxmlformats.org/markup-compatibility/2006">
              <mc:Choice xmlns:v="urn:schemas-microsoft-com:vml" Requires="v">
                <p:oleObj spid="_x0000_s519174" name="Equation" r:id="rId10" imgW="1384300" imgH="254000" progId="Equation.DSMT4">
                  <p:embed/>
                </p:oleObj>
              </mc:Choice>
              <mc:Fallback>
                <p:oleObj name="Equation" r:id="rId10" imgW="1384300" imgH="254000" progId="Equation.DSMT4">
                  <p:embed/>
                  <p:pic>
                    <p:nvPicPr>
                      <p:cNvPr id="17" name="对象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088175" y="3136425"/>
                        <a:ext cx="1863090" cy="346920"/>
                      </a:xfrm>
                      <a:prstGeom prst="rect">
                        <a:avLst/>
                      </a:prstGeom>
                      <a:noFill/>
                    </p:spPr>
                  </p:pic>
                </p:oleObj>
              </mc:Fallback>
            </mc:AlternateContent>
          </a:graphicData>
        </a:graphic>
      </p:graphicFrame>
      <p:sp>
        <p:nvSpPr>
          <p:cNvPr id="18" name="矩形 17"/>
          <p:cNvSpPr/>
          <p:nvPr/>
        </p:nvSpPr>
        <p:spPr>
          <a:xfrm>
            <a:off x="7795520" y="3143676"/>
            <a:ext cx="461986"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00" cap="none" spc="0" normalizeH="0" baseline="0" noProof="0" dirty="0">
                <a:ln>
                  <a:noFill/>
                </a:ln>
                <a:solidFill>
                  <a:prstClr val="black"/>
                </a:solidFill>
                <a:effectLst/>
                <a:uLnTx/>
                <a:uFillTx/>
                <a:latin typeface="Cambria Math" panose="02040503050406030204" pitchFamily="18" charset="0"/>
                <a:ea typeface="等线" panose="02010600030101010101" pitchFamily="2" charset="-122"/>
                <a:cs typeface="Cambria Math" panose="02040503050406030204" pitchFamily="18" charset="0"/>
              </a:rPr>
              <a:t>⑫</a:t>
            </a:r>
            <a:endParaRPr kumimoji="0" lang="zh-CN" altLang="en-US" sz="1800" b="0" i="0" u="none" strike="noStrike" kern="1200" cap="none" spc="0" normalizeH="0" baseline="0" noProof="0" dirty="0">
              <a:ln>
                <a:noFill/>
              </a:ln>
              <a:solidFill>
                <a:prstClr val="black"/>
              </a:solidFill>
              <a:effectLst/>
              <a:uLnTx/>
              <a:uFillTx/>
              <a:latin typeface="Calibri" panose="020F0502020204030204"/>
              <a:ea typeface="等线" panose="02010600030101010101" pitchFamily="2" charset="-122"/>
              <a:cs typeface="+mn-cs"/>
            </a:endParaRPr>
          </a:p>
        </p:txBody>
      </p:sp>
      <p:sp>
        <p:nvSpPr>
          <p:cNvPr id="19" name="矩形 18"/>
          <p:cNvSpPr/>
          <p:nvPr/>
        </p:nvSpPr>
        <p:spPr>
          <a:xfrm>
            <a:off x="531495" y="3670301"/>
            <a:ext cx="8035290" cy="646331"/>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Arial Unicode MS" panose="020B0604020202020204" pitchFamily="34" charset="-122"/>
              </a:rPr>
              <a:t>可见，最优控制</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Arial Unicode MS" panose="020B0604020202020204" pitchFamily="34" charset="-122"/>
              </a:rPr>
              <a:t>u</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Arial Unicode MS" panose="020B0604020202020204" pitchFamily="34" charset="-122"/>
              </a:rPr>
              <a:t>可表示为状态变量</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Arial Unicode MS" panose="020B0604020202020204" pitchFamily="34" charset="-122"/>
              </a:rPr>
              <a:t>x</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Arial Unicode MS" panose="020B0604020202020204" pitchFamily="34" charset="-122"/>
              </a:rPr>
              <a:t>的线性函数，因此得到的是状态变量线性反馈的闭环最优控制系统，这在工程实践中是很理想地。</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pic>
        <p:nvPicPr>
          <p:cNvPr id="27661" name="图片 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840230" y="4480504"/>
            <a:ext cx="4720591" cy="10981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第七章 最优控制</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46496E7-CF56-4983-9E5F-CA0C99FB39A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628</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2657273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fade">
                                      <p:cBhvr>
                                        <p:cTn id="10" dur="500"/>
                                        <p:tgtEl>
                                          <p:spTgt spid="11"/>
                                        </p:tgtEl>
                                      </p:cBhvr>
                                    </p:animEffect>
                                  </p:childTnLst>
                                </p:cTn>
                              </p:par>
                              <p:par>
                                <p:cTn id="11" presetID="10" presetClass="entr" presetSubtype="0" fill="hold" nodeType="with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fade">
                                      <p:cBhvr>
                                        <p:cTn id="13" dur="500"/>
                                        <p:tgtEl>
                                          <p:spTgt spid="15"/>
                                        </p:tgtEl>
                                      </p:cBhvr>
                                    </p:animEffect>
                                  </p:childTnLst>
                                </p:cTn>
                              </p:par>
                              <p:par>
                                <p:cTn id="14" presetID="10" presetClass="entr" presetSubtype="0" fill="hold" nodeType="withEffect">
                                  <p:stCondLst>
                                    <p:cond delay="0"/>
                                  </p:stCondLst>
                                  <p:childTnLst>
                                    <p:set>
                                      <p:cBhvr>
                                        <p:cTn id="15" dur="1" fill="hold">
                                          <p:stCondLst>
                                            <p:cond delay="0"/>
                                          </p:stCondLst>
                                        </p:cTn>
                                        <p:tgtEl>
                                          <p:spTgt spid="17"/>
                                        </p:tgtEl>
                                        <p:attrNameLst>
                                          <p:attrName>style.visibility</p:attrName>
                                        </p:attrNameLst>
                                      </p:cBhvr>
                                      <p:to>
                                        <p:strVal val="visible"/>
                                      </p:to>
                                    </p:set>
                                    <p:animEffect transition="in" filter="fade">
                                      <p:cBhvr>
                                        <p:cTn id="16" dur="500"/>
                                        <p:tgtEl>
                                          <p:spTgt spid="17"/>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8"/>
                                        </p:tgtEl>
                                        <p:attrNameLst>
                                          <p:attrName>style.visibility</p:attrName>
                                        </p:attrNameLst>
                                      </p:cBhvr>
                                      <p:to>
                                        <p:strVal val="visible"/>
                                      </p:to>
                                    </p:set>
                                    <p:animEffect transition="in" filter="fade">
                                      <p:cBhvr>
                                        <p:cTn id="19" dur="500"/>
                                        <p:tgtEl>
                                          <p:spTgt spid="18"/>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childTnLst>
                                    <p:set>
                                      <p:cBhvr>
                                        <p:cTn id="23" dur="1" fill="hold">
                                          <p:stCondLst>
                                            <p:cond delay="0"/>
                                          </p:stCondLst>
                                        </p:cTn>
                                        <p:tgtEl>
                                          <p:spTgt spid="19"/>
                                        </p:tgtEl>
                                        <p:attrNameLst>
                                          <p:attrName>style.visibility</p:attrName>
                                        </p:attrNameLst>
                                      </p:cBhvr>
                                      <p:to>
                                        <p:strVal val="visible"/>
                                      </p:to>
                                    </p:set>
                                    <p:animEffect transition="in" filter="fade">
                                      <p:cBhvr>
                                        <p:cTn id="24" dur="500"/>
                                        <p:tgtEl>
                                          <p:spTgt spid="19"/>
                                        </p:tgtEl>
                                      </p:cBhvr>
                                    </p:animEffect>
                                  </p:childTnLst>
                                </p:cTn>
                              </p:par>
                              <p:par>
                                <p:cTn id="25" presetID="10" presetClass="entr" presetSubtype="0" fill="hold" nodeType="withEffect">
                                  <p:stCondLst>
                                    <p:cond delay="0"/>
                                  </p:stCondLst>
                                  <p:childTnLst>
                                    <p:set>
                                      <p:cBhvr>
                                        <p:cTn id="26" dur="1" fill="hold">
                                          <p:stCondLst>
                                            <p:cond delay="0"/>
                                          </p:stCondLst>
                                        </p:cTn>
                                        <p:tgtEl>
                                          <p:spTgt spid="27661"/>
                                        </p:tgtEl>
                                        <p:attrNameLst>
                                          <p:attrName>style.visibility</p:attrName>
                                        </p:attrNameLst>
                                      </p:cBhvr>
                                      <p:to>
                                        <p:strVal val="visible"/>
                                      </p:to>
                                    </p:set>
                                    <p:animEffect transition="in" filter="fade">
                                      <p:cBhvr>
                                        <p:cTn id="27" dur="500"/>
                                        <p:tgtEl>
                                          <p:spTgt spid="276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8" grpId="0"/>
      <p:bldP spid="19" grpId="0"/>
    </p:bldLst>
  </p:timing>
</p:sld>
</file>

<file path=ppt/slides/slide6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166282" y="1315720"/>
            <a:ext cx="6165938" cy="369332"/>
          </a:xfrm>
          <a:prstGeom prst="rect">
            <a:avLst/>
          </a:prstGeom>
        </p:spPr>
        <p:txBody>
          <a:bodyPr wrap="square">
            <a:spAutoFit/>
          </a:bodyPr>
          <a:lstStyle/>
          <a:p>
            <a:pPr marL="0" marR="0" lvl="0" indent="229553" algn="just" defTabSz="914400" rtl="0" eaLnBrk="1" fontAlgn="auto" latinLnBrk="0" hangingPunct="1">
              <a:lnSpc>
                <a:spcPct val="100000"/>
              </a:lnSpc>
              <a:spcBef>
                <a:spcPts val="0"/>
              </a:spcBef>
              <a:spcAft>
                <a:spcPts val="0"/>
              </a:spcAft>
              <a:buClrTx/>
              <a:buSzTx/>
              <a:buFontTx/>
              <a:buNone/>
              <a:tabLst/>
              <a:defRPr/>
            </a:pP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二．</a:t>
            </a:r>
            <a:r>
              <a:rPr kumimoji="0" lang="en-US"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时线性定常系统的状态调节器</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914400" y="1315720"/>
          <a:ext cx="640080" cy="355601"/>
        </p:xfrm>
        <a:graphic>
          <a:graphicData uri="http://schemas.openxmlformats.org/presentationml/2006/ole">
            <mc:AlternateContent xmlns:mc="http://schemas.openxmlformats.org/markup-compatibility/2006">
              <mc:Choice xmlns:v="urn:schemas-microsoft-com:vml" Requires="v">
                <p:oleObj spid="_x0000_s520194" name="Equation" r:id="rId3" imgW="431613" imgH="241195" progId="Equation.DSMT4">
                  <p:embed/>
                </p:oleObj>
              </mc:Choice>
              <mc:Fallback>
                <p:oleObj name="Equation" r:id="rId3" imgW="431613" imgH="241195"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14400" y="1315720"/>
                        <a:ext cx="640080" cy="355601"/>
                      </a:xfrm>
                      <a:prstGeom prst="rect">
                        <a:avLst/>
                      </a:prstGeom>
                      <a:noFill/>
                    </p:spPr>
                  </p:pic>
                </p:oleObj>
              </mc:Fallback>
            </mc:AlternateContent>
          </a:graphicData>
        </a:graphic>
      </p:graphicFrame>
      <p:sp>
        <p:nvSpPr>
          <p:cNvPr id="7" name="矩形 6"/>
          <p:cNvSpPr/>
          <p:nvPr/>
        </p:nvSpPr>
        <p:spPr>
          <a:xfrm>
            <a:off x="554231" y="1691539"/>
            <a:ext cx="2723823" cy="369332"/>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设有定常线性能控系统</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8" name="Rectangle 4"/>
          <p:cNvSpPr>
            <a:spLocks noChangeArrowheads="1"/>
          </p:cNvSpPr>
          <p:nvPr/>
        </p:nvSpPr>
        <p:spPr bwMode="auto">
          <a:xfrm>
            <a:off x="1908811" y="229355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9" name="对象 8"/>
          <p:cNvGraphicFramePr>
            <a:graphicFrameLocks noChangeAspect="1"/>
          </p:cNvGraphicFramePr>
          <p:nvPr>
            <p:extLst/>
          </p:nvPr>
        </p:nvGraphicFramePr>
        <p:xfrm>
          <a:off x="3337560" y="2076401"/>
          <a:ext cx="1115380" cy="261632"/>
        </p:xfrm>
        <a:graphic>
          <a:graphicData uri="http://schemas.openxmlformats.org/presentationml/2006/ole">
            <mc:AlternateContent xmlns:mc="http://schemas.openxmlformats.org/markup-compatibility/2006">
              <mc:Choice xmlns:v="urn:schemas-microsoft-com:vml" Requires="v">
                <p:oleObj spid="_x0000_s520195" name="Equation" r:id="rId5" imgW="774028" imgH="177646" progId="Equation.DSMT4">
                  <p:embed/>
                </p:oleObj>
              </mc:Choice>
              <mc:Fallback>
                <p:oleObj name="Equation" r:id="rId5" imgW="774028" imgH="177646" progId="Equation.DSMT4">
                  <p:embed/>
                  <p:pic>
                    <p:nvPicPr>
                      <p:cNvPr id="9" name="对象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37560" y="2076401"/>
                        <a:ext cx="1115380" cy="261632"/>
                      </a:xfrm>
                      <a:prstGeom prst="rect">
                        <a:avLst/>
                      </a:prstGeom>
                      <a:noFill/>
                    </p:spPr>
                  </p:pic>
                </p:oleObj>
              </mc:Fallback>
            </mc:AlternateContent>
          </a:graphicData>
        </a:graphic>
      </p:graphicFrame>
      <p:sp>
        <p:nvSpPr>
          <p:cNvPr id="10" name="矩形 9"/>
          <p:cNvSpPr/>
          <p:nvPr/>
        </p:nvSpPr>
        <p:spPr>
          <a:xfrm>
            <a:off x="550342" y="2449671"/>
            <a:ext cx="2262158" cy="369332"/>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及二次型性能指标</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1" name="Rectangle 6"/>
          <p:cNvSpPr>
            <a:spLocks noChangeArrowheads="1"/>
          </p:cNvSpPr>
          <p:nvPr/>
        </p:nvSpPr>
        <p:spPr bwMode="auto">
          <a:xfrm>
            <a:off x="1681422" y="303406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2" name="对象 11"/>
          <p:cNvGraphicFramePr>
            <a:graphicFrameLocks noChangeAspect="1"/>
          </p:cNvGraphicFramePr>
          <p:nvPr>
            <p:extLst/>
          </p:nvPr>
        </p:nvGraphicFramePr>
        <p:xfrm>
          <a:off x="3015031" y="2766364"/>
          <a:ext cx="1760438" cy="422093"/>
        </p:xfrm>
        <a:graphic>
          <a:graphicData uri="http://schemas.openxmlformats.org/presentationml/2006/ole">
            <mc:AlternateContent xmlns:mc="http://schemas.openxmlformats.org/markup-compatibility/2006">
              <mc:Choice xmlns:v="urn:schemas-microsoft-com:vml" Requires="v">
                <p:oleObj spid="_x0000_s520196" name="Equation" r:id="rId7" imgW="1625600" imgH="393700" progId="Equation.DSMT4">
                  <p:embed/>
                </p:oleObj>
              </mc:Choice>
              <mc:Fallback>
                <p:oleObj name="Equation" r:id="rId7" imgW="1625600" imgH="393700" progId="Equation.DSMT4">
                  <p:embed/>
                  <p:pic>
                    <p:nvPicPr>
                      <p:cNvPr id="12" name="对象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015031" y="2766364"/>
                        <a:ext cx="1760438" cy="422093"/>
                      </a:xfrm>
                      <a:prstGeom prst="rect">
                        <a:avLst/>
                      </a:prstGeom>
                      <a:noFill/>
                    </p:spPr>
                  </p:pic>
                </p:oleObj>
              </mc:Fallback>
            </mc:AlternateContent>
          </a:graphicData>
        </a:graphic>
      </p:graphicFrame>
      <p:sp>
        <p:nvSpPr>
          <p:cNvPr id="13" name="矩形 12"/>
          <p:cNvSpPr/>
          <p:nvPr/>
        </p:nvSpPr>
        <p:spPr>
          <a:xfrm>
            <a:off x="573425" y="3249178"/>
            <a:ext cx="7187545" cy="369332"/>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如果其中矩阵</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为常数阵，且为正定时，其最优控制为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4" name="Rectangle 8"/>
          <p:cNvSpPr>
            <a:spLocks noChangeArrowheads="1"/>
          </p:cNvSpPr>
          <p:nvPr/>
        </p:nvSpPr>
        <p:spPr bwMode="auto">
          <a:xfrm>
            <a:off x="5726431" y="370640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5" name="对象 14"/>
          <p:cNvGraphicFramePr>
            <a:graphicFrameLocks noChangeAspect="1"/>
          </p:cNvGraphicFramePr>
          <p:nvPr>
            <p:extLst/>
          </p:nvPr>
        </p:nvGraphicFramePr>
        <p:xfrm>
          <a:off x="2270284" y="3298586"/>
          <a:ext cx="217170" cy="285036"/>
        </p:xfrm>
        <a:graphic>
          <a:graphicData uri="http://schemas.openxmlformats.org/presentationml/2006/ole">
            <mc:AlternateContent xmlns:mc="http://schemas.openxmlformats.org/markup-compatibility/2006">
              <mc:Choice xmlns:v="urn:schemas-microsoft-com:vml" Requires="v">
                <p:oleObj spid="_x0000_s520197" name="Equation" r:id="rId9" imgW="152268" imgH="203024" progId="Equation.DSMT4">
                  <p:embed/>
                </p:oleObj>
              </mc:Choice>
              <mc:Fallback>
                <p:oleObj name="Equation" r:id="rId9" imgW="152268" imgH="203024" progId="Equation.DSMT4">
                  <p:embed/>
                  <p:pic>
                    <p:nvPicPr>
                      <p:cNvPr id="15" name="对象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270284" y="3298586"/>
                        <a:ext cx="217170" cy="285036"/>
                      </a:xfrm>
                      <a:prstGeom prst="rect">
                        <a:avLst/>
                      </a:prstGeom>
                      <a:noFill/>
                    </p:spPr>
                  </p:pic>
                </p:oleObj>
              </mc:Fallback>
            </mc:AlternateContent>
          </a:graphicData>
        </a:graphic>
      </p:graphicFrame>
      <p:sp>
        <p:nvSpPr>
          <p:cNvPr id="16" name="Rectangle 10"/>
          <p:cNvSpPr>
            <a:spLocks noChangeArrowheads="1"/>
          </p:cNvSpPr>
          <p:nvPr/>
        </p:nvSpPr>
        <p:spPr bwMode="auto">
          <a:xfrm>
            <a:off x="6402001" y="364568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7" name="对象 16"/>
          <p:cNvGraphicFramePr>
            <a:graphicFrameLocks noChangeAspect="1"/>
          </p:cNvGraphicFramePr>
          <p:nvPr>
            <p:extLst/>
          </p:nvPr>
        </p:nvGraphicFramePr>
        <p:xfrm>
          <a:off x="2610463" y="3281000"/>
          <a:ext cx="238830" cy="253757"/>
        </p:xfrm>
        <a:graphic>
          <a:graphicData uri="http://schemas.openxmlformats.org/presentationml/2006/ole">
            <mc:AlternateContent xmlns:mc="http://schemas.openxmlformats.org/markup-compatibility/2006">
              <mc:Choice xmlns:v="urn:schemas-microsoft-com:vml" Requires="v">
                <p:oleObj spid="_x0000_s520198" name="Equation" r:id="rId11" imgW="152268" imgH="164957" progId="Equation.DSMT4">
                  <p:embed/>
                </p:oleObj>
              </mc:Choice>
              <mc:Fallback>
                <p:oleObj name="Equation" r:id="rId11" imgW="152268" imgH="164957" progId="Equation.DSMT4">
                  <p:embed/>
                  <p:pic>
                    <p:nvPicPr>
                      <p:cNvPr id="17" name="对象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610463" y="3281000"/>
                        <a:ext cx="238830" cy="253757"/>
                      </a:xfrm>
                      <a:prstGeom prst="rect">
                        <a:avLst/>
                      </a:prstGeom>
                      <a:noFill/>
                    </p:spPr>
                  </p:pic>
                </p:oleObj>
              </mc:Fallback>
            </mc:AlternateContent>
          </a:graphicData>
        </a:graphic>
      </p:graphicFrame>
      <p:sp>
        <p:nvSpPr>
          <p:cNvPr id="18" name="Rectangle 12"/>
          <p:cNvSpPr>
            <a:spLocks noChangeArrowheads="1"/>
          </p:cNvSpPr>
          <p:nvPr/>
        </p:nvSpPr>
        <p:spPr bwMode="auto">
          <a:xfrm>
            <a:off x="1773079" y="4115432"/>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9" name="对象 18"/>
          <p:cNvGraphicFramePr>
            <a:graphicFrameLocks noChangeAspect="1"/>
          </p:cNvGraphicFramePr>
          <p:nvPr>
            <p:extLst/>
          </p:nvPr>
        </p:nvGraphicFramePr>
        <p:xfrm>
          <a:off x="3233286" y="3674013"/>
          <a:ext cx="1323925" cy="317742"/>
        </p:xfrm>
        <a:graphic>
          <a:graphicData uri="http://schemas.openxmlformats.org/presentationml/2006/ole">
            <mc:AlternateContent xmlns:mc="http://schemas.openxmlformats.org/markup-compatibility/2006">
              <mc:Choice xmlns:v="urn:schemas-microsoft-com:vml" Requires="v">
                <p:oleObj spid="_x0000_s520199" name="Equation" r:id="rId13" imgW="952087" imgH="228501" progId="Equation.DSMT4">
                  <p:embed/>
                </p:oleObj>
              </mc:Choice>
              <mc:Fallback>
                <p:oleObj name="Equation" r:id="rId13" imgW="952087" imgH="228501" progId="Equation.DSMT4">
                  <p:embed/>
                  <p:pic>
                    <p:nvPicPr>
                      <p:cNvPr id="19" name="对象 1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233286" y="3674013"/>
                        <a:ext cx="1323925" cy="317742"/>
                      </a:xfrm>
                      <a:prstGeom prst="rect">
                        <a:avLst/>
                      </a:prstGeom>
                      <a:noFill/>
                    </p:spPr>
                  </p:pic>
                </p:oleObj>
              </mc:Fallback>
            </mc:AlternateContent>
          </a:graphicData>
        </a:graphic>
      </p:graphicFrame>
      <p:sp>
        <p:nvSpPr>
          <p:cNvPr id="20" name="矩形 19"/>
          <p:cNvSpPr/>
          <p:nvPr/>
        </p:nvSpPr>
        <p:spPr>
          <a:xfrm>
            <a:off x="573424" y="4033656"/>
            <a:ext cx="6395945" cy="369332"/>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其中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为常数矩阵，且满足下列黎卡提矩阵代数方程</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1" name="Rectangle 14"/>
          <p:cNvSpPr>
            <a:spLocks noChangeArrowheads="1"/>
          </p:cNvSpPr>
          <p:nvPr/>
        </p:nvSpPr>
        <p:spPr bwMode="auto">
          <a:xfrm>
            <a:off x="5612131" y="460460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2" name="对象 21"/>
          <p:cNvGraphicFramePr>
            <a:graphicFrameLocks noChangeAspect="1"/>
          </p:cNvGraphicFramePr>
          <p:nvPr>
            <p:extLst/>
          </p:nvPr>
        </p:nvGraphicFramePr>
        <p:xfrm>
          <a:off x="1360934" y="4071763"/>
          <a:ext cx="205740" cy="270034"/>
        </p:xfrm>
        <a:graphic>
          <a:graphicData uri="http://schemas.openxmlformats.org/presentationml/2006/ole">
            <mc:AlternateContent xmlns:mc="http://schemas.openxmlformats.org/markup-compatibility/2006">
              <mc:Choice xmlns:v="urn:schemas-microsoft-com:vml" Requires="v">
                <p:oleObj spid="_x0000_s520200" name="Equation" r:id="rId15" imgW="152268" imgH="203024" progId="Equation.DSMT4">
                  <p:embed/>
                </p:oleObj>
              </mc:Choice>
              <mc:Fallback>
                <p:oleObj name="Equation" r:id="rId15" imgW="152268" imgH="203024" progId="Equation.DSMT4">
                  <p:embed/>
                  <p:pic>
                    <p:nvPicPr>
                      <p:cNvPr id="22" name="对象 2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360934" y="4071763"/>
                        <a:ext cx="205740" cy="270034"/>
                      </a:xfrm>
                      <a:prstGeom prst="rect">
                        <a:avLst/>
                      </a:prstGeom>
                      <a:noFill/>
                    </p:spPr>
                  </p:pic>
                </p:oleObj>
              </mc:Fallback>
            </mc:AlternateContent>
          </a:graphicData>
        </a:graphic>
      </p:graphicFrame>
      <p:graphicFrame>
        <p:nvGraphicFramePr>
          <p:cNvPr id="24" name="对象 23"/>
          <p:cNvGraphicFramePr>
            <a:graphicFrameLocks noChangeAspect="1"/>
          </p:cNvGraphicFramePr>
          <p:nvPr>
            <p:extLst/>
          </p:nvPr>
        </p:nvGraphicFramePr>
        <p:xfrm>
          <a:off x="2531312" y="4434675"/>
          <a:ext cx="2727873" cy="328990"/>
        </p:xfrm>
        <a:graphic>
          <a:graphicData uri="http://schemas.openxmlformats.org/presentationml/2006/ole">
            <mc:AlternateContent xmlns:mc="http://schemas.openxmlformats.org/markup-compatibility/2006">
              <mc:Choice xmlns:v="urn:schemas-microsoft-com:vml" Requires="v">
                <p:oleObj spid="_x0000_s520201" name="Equation" r:id="rId17" imgW="1892300" imgH="228600" progId="Equation.DSMT4">
                  <p:embed/>
                </p:oleObj>
              </mc:Choice>
              <mc:Fallback>
                <p:oleObj name="Equation" r:id="rId17" imgW="1892300" imgH="228600" progId="Equation.DSMT4">
                  <p:embed/>
                  <p:pic>
                    <p:nvPicPr>
                      <p:cNvPr id="24" name="对象 2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531312" y="4434675"/>
                        <a:ext cx="2727873" cy="328990"/>
                      </a:xfrm>
                      <a:prstGeom prst="rect">
                        <a:avLst/>
                      </a:prstGeom>
                      <a:noFill/>
                    </p:spPr>
                  </p:pic>
                </p:oleObj>
              </mc:Fallback>
            </mc:AlternateContent>
          </a:graphicData>
        </a:graphic>
      </p:graphicFrame>
      <p:sp>
        <p:nvSpPr>
          <p:cNvPr id="25" name="矩形 24"/>
          <p:cNvSpPr/>
          <p:nvPr/>
        </p:nvSpPr>
        <p:spPr>
          <a:xfrm>
            <a:off x="550557" y="4871012"/>
            <a:ext cx="7804765" cy="646331"/>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代数方程是比较容易解的。因此，</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很容易解出，应为对称正定矩阵，这对于工程设计非常有利。</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27" name="对象 26"/>
          <p:cNvGraphicFramePr>
            <a:graphicFrameLocks noChangeAspect="1"/>
          </p:cNvGraphicFramePr>
          <p:nvPr>
            <p:extLst/>
          </p:nvPr>
        </p:nvGraphicFramePr>
        <p:xfrm>
          <a:off x="4216734" y="4872608"/>
          <a:ext cx="236213" cy="310029"/>
        </p:xfrm>
        <a:graphic>
          <a:graphicData uri="http://schemas.openxmlformats.org/presentationml/2006/ole">
            <mc:AlternateContent xmlns:mc="http://schemas.openxmlformats.org/markup-compatibility/2006">
              <mc:Choice xmlns:v="urn:schemas-microsoft-com:vml" Requires="v">
                <p:oleObj spid="_x0000_s520202" name="Equation" r:id="rId19" imgW="152268" imgH="203024" progId="Equation.DSMT4">
                  <p:embed/>
                </p:oleObj>
              </mc:Choice>
              <mc:Fallback>
                <p:oleObj name="Equation" r:id="rId19" imgW="152268" imgH="203024" progId="Equation.DSMT4">
                  <p:embed/>
                  <p:pic>
                    <p:nvPicPr>
                      <p:cNvPr id="27" name="对象 26"/>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4216734" y="4872608"/>
                        <a:ext cx="236213" cy="310029"/>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第七章 最优控制</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46496E7-CF56-4983-9E5F-CA0C99FB39A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629</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23662121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10" presetClass="entr" presetSubtype="0" fill="hold" nodeType="withEffect">
                                  <p:stCondLst>
                                    <p:cond delay="0"/>
                                  </p:stCondLst>
                                  <p:childTnLst>
                                    <p:set>
                                      <p:cBhvr>
                                        <p:cTn id="17" dur="1" fill="hold">
                                          <p:stCondLst>
                                            <p:cond delay="0"/>
                                          </p:stCondLst>
                                        </p:cTn>
                                        <p:tgtEl>
                                          <p:spTgt spid="12"/>
                                        </p:tgtEl>
                                        <p:attrNameLst>
                                          <p:attrName>style.visibility</p:attrName>
                                        </p:attrNameLst>
                                      </p:cBhvr>
                                      <p:to>
                                        <p:strVal val="visible"/>
                                      </p:to>
                                    </p:set>
                                    <p:animEffect transition="in" filter="fade">
                                      <p:cBhvr>
                                        <p:cTn id="18" dur="500"/>
                                        <p:tgtEl>
                                          <p:spTgt spid="12"/>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3"/>
                                        </p:tgtEl>
                                        <p:attrNameLst>
                                          <p:attrName>style.visibility</p:attrName>
                                        </p:attrNameLst>
                                      </p:cBhvr>
                                      <p:to>
                                        <p:strVal val="visible"/>
                                      </p:to>
                                    </p:set>
                                    <p:animEffect transition="in" filter="fade">
                                      <p:cBhvr>
                                        <p:cTn id="23" dur="500"/>
                                        <p:tgtEl>
                                          <p:spTgt spid="13"/>
                                        </p:tgtEl>
                                      </p:cBhvr>
                                    </p:animEffect>
                                  </p:childTnLst>
                                </p:cTn>
                              </p:par>
                              <p:par>
                                <p:cTn id="24" presetID="10" presetClass="entr" presetSubtype="0" fill="hold" nodeType="withEffect">
                                  <p:stCondLst>
                                    <p:cond delay="0"/>
                                  </p:stCondLst>
                                  <p:childTnLst>
                                    <p:set>
                                      <p:cBhvr>
                                        <p:cTn id="25" dur="1" fill="hold">
                                          <p:stCondLst>
                                            <p:cond delay="0"/>
                                          </p:stCondLst>
                                        </p:cTn>
                                        <p:tgtEl>
                                          <p:spTgt spid="15"/>
                                        </p:tgtEl>
                                        <p:attrNameLst>
                                          <p:attrName>style.visibility</p:attrName>
                                        </p:attrNameLst>
                                      </p:cBhvr>
                                      <p:to>
                                        <p:strVal val="visible"/>
                                      </p:to>
                                    </p:set>
                                    <p:animEffect transition="in" filter="fade">
                                      <p:cBhvr>
                                        <p:cTn id="26" dur="500"/>
                                        <p:tgtEl>
                                          <p:spTgt spid="15"/>
                                        </p:tgtEl>
                                      </p:cBhvr>
                                    </p:animEffect>
                                  </p:childTnLst>
                                </p:cTn>
                              </p:par>
                              <p:par>
                                <p:cTn id="27" presetID="10" presetClass="entr" presetSubtype="0" fill="hold" nodeType="withEffect">
                                  <p:stCondLst>
                                    <p:cond delay="0"/>
                                  </p:stCondLst>
                                  <p:childTnLst>
                                    <p:set>
                                      <p:cBhvr>
                                        <p:cTn id="28" dur="1" fill="hold">
                                          <p:stCondLst>
                                            <p:cond delay="0"/>
                                          </p:stCondLst>
                                        </p:cTn>
                                        <p:tgtEl>
                                          <p:spTgt spid="17"/>
                                        </p:tgtEl>
                                        <p:attrNameLst>
                                          <p:attrName>style.visibility</p:attrName>
                                        </p:attrNameLst>
                                      </p:cBhvr>
                                      <p:to>
                                        <p:strVal val="visible"/>
                                      </p:to>
                                    </p:set>
                                    <p:animEffect transition="in" filter="fade">
                                      <p:cBhvr>
                                        <p:cTn id="29" dur="500"/>
                                        <p:tgtEl>
                                          <p:spTgt spid="17"/>
                                        </p:tgtEl>
                                      </p:cBhvr>
                                    </p:animEffect>
                                  </p:childTnLst>
                                </p:cTn>
                              </p:par>
                              <p:par>
                                <p:cTn id="30" presetID="10" presetClass="entr" presetSubtype="0" fill="hold" nodeType="with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fade">
                                      <p:cBhvr>
                                        <p:cTn id="32" dur="500"/>
                                        <p:tgtEl>
                                          <p:spTgt spid="19"/>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fade">
                                      <p:cBhvr>
                                        <p:cTn id="37" dur="500"/>
                                        <p:tgtEl>
                                          <p:spTgt spid="20"/>
                                        </p:tgtEl>
                                      </p:cBhvr>
                                    </p:animEffect>
                                  </p:childTnLst>
                                </p:cTn>
                              </p:par>
                              <p:par>
                                <p:cTn id="38" presetID="10" presetClass="entr" presetSubtype="0" fill="hold" nodeType="withEffect">
                                  <p:stCondLst>
                                    <p:cond delay="0"/>
                                  </p:stCondLst>
                                  <p:childTnLst>
                                    <p:set>
                                      <p:cBhvr>
                                        <p:cTn id="39" dur="1" fill="hold">
                                          <p:stCondLst>
                                            <p:cond delay="0"/>
                                          </p:stCondLst>
                                        </p:cTn>
                                        <p:tgtEl>
                                          <p:spTgt spid="22"/>
                                        </p:tgtEl>
                                        <p:attrNameLst>
                                          <p:attrName>style.visibility</p:attrName>
                                        </p:attrNameLst>
                                      </p:cBhvr>
                                      <p:to>
                                        <p:strVal val="visible"/>
                                      </p:to>
                                    </p:set>
                                    <p:animEffect transition="in" filter="fade">
                                      <p:cBhvr>
                                        <p:cTn id="40" dur="500"/>
                                        <p:tgtEl>
                                          <p:spTgt spid="22"/>
                                        </p:tgtEl>
                                      </p:cBhvr>
                                    </p:animEffect>
                                  </p:childTnLst>
                                </p:cTn>
                              </p:par>
                              <p:par>
                                <p:cTn id="41" presetID="10" presetClass="entr" presetSubtype="0" fill="hold" nodeType="withEffect">
                                  <p:stCondLst>
                                    <p:cond delay="0"/>
                                  </p:stCondLst>
                                  <p:childTnLst>
                                    <p:set>
                                      <p:cBhvr>
                                        <p:cTn id="42" dur="1" fill="hold">
                                          <p:stCondLst>
                                            <p:cond delay="0"/>
                                          </p:stCondLst>
                                        </p:cTn>
                                        <p:tgtEl>
                                          <p:spTgt spid="24"/>
                                        </p:tgtEl>
                                        <p:attrNameLst>
                                          <p:attrName>style.visibility</p:attrName>
                                        </p:attrNameLst>
                                      </p:cBhvr>
                                      <p:to>
                                        <p:strVal val="visible"/>
                                      </p:to>
                                    </p:set>
                                    <p:animEffect transition="in" filter="fade">
                                      <p:cBhvr>
                                        <p:cTn id="43" dur="500"/>
                                        <p:tgtEl>
                                          <p:spTgt spid="24"/>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25"/>
                                        </p:tgtEl>
                                        <p:attrNameLst>
                                          <p:attrName>style.visibility</p:attrName>
                                        </p:attrNameLst>
                                      </p:cBhvr>
                                      <p:to>
                                        <p:strVal val="visible"/>
                                      </p:to>
                                    </p:set>
                                    <p:animEffect transition="in" filter="fade">
                                      <p:cBhvr>
                                        <p:cTn id="48" dur="500"/>
                                        <p:tgtEl>
                                          <p:spTgt spid="25"/>
                                        </p:tgtEl>
                                      </p:cBhvr>
                                    </p:animEffect>
                                  </p:childTnLst>
                                </p:cTn>
                              </p:par>
                              <p:par>
                                <p:cTn id="49" presetID="10" presetClass="entr" presetSubtype="0" fill="hold" nodeType="withEffect">
                                  <p:stCondLst>
                                    <p:cond delay="0"/>
                                  </p:stCondLst>
                                  <p:childTnLst>
                                    <p:set>
                                      <p:cBhvr>
                                        <p:cTn id="50" dur="1" fill="hold">
                                          <p:stCondLst>
                                            <p:cond delay="0"/>
                                          </p:stCondLst>
                                        </p:cTn>
                                        <p:tgtEl>
                                          <p:spTgt spid="27"/>
                                        </p:tgtEl>
                                        <p:attrNameLst>
                                          <p:attrName>style.visibility</p:attrName>
                                        </p:attrNameLst>
                                      </p:cBhvr>
                                      <p:to>
                                        <p:strVal val="visible"/>
                                      </p:to>
                                    </p:set>
                                    <p:animEffect transition="in" filter="fade">
                                      <p:cBhvr>
                                        <p:cTn id="51"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p:bldP spid="13" grpId="0"/>
      <p:bldP spid="20" grpId="0"/>
      <p:bldP spid="25" grpId="0"/>
    </p:bldLst>
  </p:timing>
</p:sld>
</file>

<file path=ppt/slides/slide6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148590" y="1346396"/>
            <a:ext cx="7235190" cy="369332"/>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由此可以看出，为了得到定常的反馈增益，必须满足下述条件：</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402484" y="1930397"/>
            <a:ext cx="4224233" cy="369332"/>
          </a:xfrm>
          <a:prstGeom prst="rect">
            <a:avLst/>
          </a:prstGeom>
        </p:spPr>
        <p:txBody>
          <a:bodyPr wrap="non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1</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）系统是定常的，而且是可控的；</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6" name="矩形 5"/>
          <p:cNvSpPr/>
          <p:nvPr/>
        </p:nvSpPr>
        <p:spPr>
          <a:xfrm>
            <a:off x="442647" y="2524355"/>
            <a:ext cx="4177643" cy="369332"/>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2</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7" name="Rectangle 2"/>
          <p:cNvSpPr>
            <a:spLocks noChangeArrowheads="1"/>
          </p:cNvSpPr>
          <p:nvPr/>
        </p:nvSpPr>
        <p:spPr bwMode="auto">
          <a:xfrm>
            <a:off x="2103121" y="2514399"/>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8" name="对象 7"/>
          <p:cNvGraphicFramePr>
            <a:graphicFrameLocks noChangeAspect="1"/>
          </p:cNvGraphicFramePr>
          <p:nvPr>
            <p:extLst/>
          </p:nvPr>
        </p:nvGraphicFramePr>
        <p:xfrm>
          <a:off x="1344884" y="2551762"/>
          <a:ext cx="708660" cy="393700"/>
        </p:xfrm>
        <a:graphic>
          <a:graphicData uri="http://schemas.openxmlformats.org/presentationml/2006/ole">
            <mc:AlternateContent xmlns:mc="http://schemas.openxmlformats.org/markup-compatibility/2006">
              <mc:Choice xmlns:v="urn:schemas-microsoft-com:vml" Requires="v">
                <p:oleObj spid="_x0000_s521218" name="Equation" r:id="rId3" imgW="431613" imgH="241195" progId="Equation.DSMT4">
                  <p:embed/>
                </p:oleObj>
              </mc:Choice>
              <mc:Fallback>
                <p:oleObj name="Equation" r:id="rId3" imgW="431613" imgH="241195" progId="Equation.DSMT4">
                  <p:embed/>
                  <p:pic>
                    <p:nvPicPr>
                      <p:cNvPr id="8" name="对象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44884" y="2551762"/>
                        <a:ext cx="708660" cy="393700"/>
                      </a:xfrm>
                      <a:prstGeom prst="rect">
                        <a:avLst/>
                      </a:prstGeom>
                      <a:noFill/>
                    </p:spPr>
                  </p:pic>
                </p:oleObj>
              </mc:Fallback>
            </mc:AlternateContent>
          </a:graphicData>
        </a:graphic>
      </p:graphicFrame>
      <p:sp>
        <p:nvSpPr>
          <p:cNvPr id="9" name="矩形 8"/>
          <p:cNvSpPr/>
          <p:nvPr/>
        </p:nvSpPr>
        <p:spPr>
          <a:xfrm>
            <a:off x="425567" y="3126161"/>
            <a:ext cx="5878617" cy="369332"/>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3</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J</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中不包含终值型性能指标，即</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0" name="Rectangle 4"/>
          <p:cNvSpPr>
            <a:spLocks noChangeArrowheads="1"/>
          </p:cNvSpPr>
          <p:nvPr/>
        </p:nvSpPr>
        <p:spPr bwMode="auto">
          <a:xfrm>
            <a:off x="4800601" y="340678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1" name="对象 10"/>
          <p:cNvGraphicFramePr>
            <a:graphicFrameLocks noChangeAspect="1"/>
          </p:cNvGraphicFramePr>
          <p:nvPr>
            <p:extLst/>
          </p:nvPr>
        </p:nvGraphicFramePr>
        <p:xfrm>
          <a:off x="4328825" y="3181727"/>
          <a:ext cx="582930" cy="270138"/>
        </p:xfrm>
        <a:graphic>
          <a:graphicData uri="http://schemas.openxmlformats.org/presentationml/2006/ole">
            <mc:AlternateContent xmlns:mc="http://schemas.openxmlformats.org/markup-compatibility/2006">
              <mc:Choice xmlns:v="urn:schemas-microsoft-com:vml" Requires="v">
                <p:oleObj spid="_x0000_s521219" name="Equation" r:id="rId5" imgW="393359" imgH="177646" progId="Equation.DSMT4">
                  <p:embed/>
                </p:oleObj>
              </mc:Choice>
              <mc:Fallback>
                <p:oleObj name="Equation" r:id="rId5" imgW="393359" imgH="177646" progId="Equation.DSMT4">
                  <p:embed/>
                  <p:pic>
                    <p:nvPicPr>
                      <p:cNvPr id="11" name="对象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328825" y="3181727"/>
                        <a:ext cx="582930" cy="270138"/>
                      </a:xfrm>
                      <a:prstGeom prst="rect">
                        <a:avLst/>
                      </a:prstGeom>
                      <a:noFill/>
                    </p:spPr>
                  </p:pic>
                </p:oleObj>
              </mc:Fallback>
            </mc:AlternateContent>
          </a:graphicData>
        </a:graphic>
      </p:graphicFrame>
      <p:sp>
        <p:nvSpPr>
          <p:cNvPr id="12" name="矩形 11"/>
          <p:cNvSpPr/>
          <p:nvPr/>
        </p:nvSpPr>
        <p:spPr>
          <a:xfrm>
            <a:off x="425567" y="3720119"/>
            <a:ext cx="4518550" cy="369332"/>
          </a:xfrm>
          <a:prstGeom prst="rect">
            <a:avLst/>
          </a:prstGeom>
        </p:spPr>
        <p:txBody>
          <a:bodyPr wrap="square">
            <a:spAutoFit/>
          </a:bodyPr>
          <a:lstStyle/>
          <a:p>
            <a:pPr marL="0" marR="0" lvl="0" indent="228600" algn="just" defTabSz="914400" rtl="0" eaLnBrk="1" fontAlgn="auto" latinLnBrk="0" hangingPunct="1">
              <a:lnSpc>
                <a:spcPct val="100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4</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阵为正定阵。</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4" name="对象 13"/>
          <p:cNvGraphicFramePr>
            <a:graphicFrameLocks noChangeAspect="1"/>
          </p:cNvGraphicFramePr>
          <p:nvPr>
            <p:extLst/>
          </p:nvPr>
        </p:nvGraphicFramePr>
        <p:xfrm>
          <a:off x="1208999" y="3727968"/>
          <a:ext cx="271770" cy="356699"/>
        </p:xfrm>
        <a:graphic>
          <a:graphicData uri="http://schemas.openxmlformats.org/presentationml/2006/ole">
            <mc:AlternateContent xmlns:mc="http://schemas.openxmlformats.org/markup-compatibility/2006">
              <mc:Choice xmlns:v="urn:schemas-microsoft-com:vml" Requires="v">
                <p:oleObj spid="_x0000_s521220" name="Equation" r:id="rId7" imgW="152268" imgH="203024" progId="Equation.DSMT4">
                  <p:embed/>
                </p:oleObj>
              </mc:Choice>
              <mc:Fallback>
                <p:oleObj name="Equation" r:id="rId7" imgW="152268" imgH="203024" progId="Equation.DSMT4">
                  <p:embed/>
                  <p:pic>
                    <p:nvPicPr>
                      <p:cNvPr id="14" name="对象 1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208999" y="3727968"/>
                        <a:ext cx="271770" cy="356699"/>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第七章 最优控制</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46496E7-CF56-4983-9E5F-CA0C99FB39A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630</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2455146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9"/>
                                        </p:tgtEl>
                                        <p:attrNameLst>
                                          <p:attrName>style.visibility</p:attrName>
                                        </p:attrNameLst>
                                      </p:cBhvr>
                                      <p:to>
                                        <p:strVal val="visible"/>
                                      </p:to>
                                    </p:set>
                                    <p:animEffect transition="in" filter="fade">
                                      <p:cBhvr>
                                        <p:cTn id="20" dur="500"/>
                                        <p:tgtEl>
                                          <p:spTgt spid="9"/>
                                        </p:tgtEl>
                                      </p:cBhvr>
                                    </p:animEffect>
                                  </p:childTnLst>
                                </p:cTn>
                              </p:par>
                              <p:par>
                                <p:cTn id="21" presetID="10" presetClass="entr" presetSubtype="0" fill="hold" nodeType="with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500"/>
                                        <p:tgtEl>
                                          <p:spTgt spid="11"/>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2"/>
                                        </p:tgtEl>
                                        <p:attrNameLst>
                                          <p:attrName>style.visibility</p:attrName>
                                        </p:attrNameLst>
                                      </p:cBhvr>
                                      <p:to>
                                        <p:strVal val="visible"/>
                                      </p:to>
                                    </p:set>
                                    <p:animEffect transition="in" filter="fade">
                                      <p:cBhvr>
                                        <p:cTn id="28" dur="500"/>
                                        <p:tgtEl>
                                          <p:spTgt spid="12"/>
                                        </p:tgtEl>
                                      </p:cBhvr>
                                    </p:animEffect>
                                  </p:childTnLst>
                                </p:cTn>
                              </p:par>
                              <p:par>
                                <p:cTn id="29" presetID="10" presetClass="entr" presetSubtype="0" fill="hold" nodeType="withEffect">
                                  <p:stCondLst>
                                    <p:cond delay="0"/>
                                  </p:stCondLst>
                                  <p:childTnLst>
                                    <p:set>
                                      <p:cBhvr>
                                        <p:cTn id="30" dur="1" fill="hold">
                                          <p:stCondLst>
                                            <p:cond delay="0"/>
                                          </p:stCondLst>
                                        </p:cTn>
                                        <p:tgtEl>
                                          <p:spTgt spid="14"/>
                                        </p:tgtEl>
                                        <p:attrNameLst>
                                          <p:attrName>style.visibility</p:attrName>
                                        </p:attrNameLst>
                                      </p:cBhvr>
                                      <p:to>
                                        <p:strVal val="visible"/>
                                      </p:to>
                                    </p:set>
                                    <p:animEffect transition="in" filter="fade">
                                      <p:cBhvr>
                                        <p:cTn id="31"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9" grpId="0"/>
      <p:bldP spid="12" grpId="0"/>
    </p:bldLst>
  </p:timing>
</p:sld>
</file>

<file path=ppt/slides/slide6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111677" y="1264282"/>
            <a:ext cx="2085507" cy="496290"/>
          </a:xfrm>
          <a:prstGeom prst="rect">
            <a:avLst/>
          </a:prstGeom>
        </p:spPr>
        <p:txBody>
          <a:bodyPr wrap="none">
            <a:spAutoFit/>
          </a:bodyPr>
          <a:lstStyle/>
          <a:p>
            <a:pPr marL="0" marR="0" lvl="0" indent="267653" algn="just" defTabSz="914400" rtl="0" eaLnBrk="1" fontAlgn="auto" latinLnBrk="0" hangingPunct="1">
              <a:lnSpc>
                <a:spcPct val="125000"/>
              </a:lnSpc>
              <a:spcBef>
                <a:spcPts val="0"/>
              </a:spcBef>
              <a:spcAft>
                <a:spcPts val="0"/>
              </a:spcAft>
              <a:buClrTx/>
              <a:buSzTx/>
              <a:buFontTx/>
              <a:buNone/>
              <a:tabLst/>
              <a:defRPr/>
            </a:pPr>
            <a:r>
              <a:rPr kumimoji="0" lang="en-US" altLang="zh-CN" sz="2100" b="1" i="0" u="none" strike="noStrike" kern="100" cap="none" spc="0" normalizeH="0" baseline="0" noProof="0" dirty="0">
                <a:ln>
                  <a:noFill/>
                </a:ln>
                <a:solidFill>
                  <a:prstClr val="black"/>
                </a:solidFill>
                <a:effectLst/>
                <a:uLnTx/>
                <a:uFillTx/>
                <a:latin typeface="宋体" panose="02010600030101010101" pitchFamily="2" charset="-122"/>
                <a:ea typeface="等线" panose="02010600030101010101" pitchFamily="2" charset="-122"/>
                <a:cs typeface="+mn-cs"/>
              </a:rPr>
              <a:t>§ 7.8  </a:t>
            </a:r>
            <a:r>
              <a:rPr kumimoji="0" lang="zh-CN" altLang="zh-CN" sz="2100" b="1"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小结</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矩形 4"/>
          <p:cNvSpPr/>
          <p:nvPr/>
        </p:nvSpPr>
        <p:spPr>
          <a:xfrm>
            <a:off x="651510" y="2036500"/>
            <a:ext cx="7886700" cy="1477328"/>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最优控制是现代控制理论的一个重要组成部分。它所研究的中心问题是：</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怎样选择控制规律，使控制系统在一定的具体条件下，性能及品质在某种意义下是最优的。解最优控制问题要用到变分法、极大值原理和动态规划，适用范围前者窄，后者宽。</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6" name="矩形 5"/>
          <p:cNvSpPr/>
          <p:nvPr/>
        </p:nvSpPr>
        <p:spPr>
          <a:xfrm>
            <a:off x="651510" y="3490743"/>
            <a:ext cx="788670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最优控制问题的性能指标一般不是简单的自变量的函数，而是泛函，即函数的函效。求泛函的极值也不同于求一般函数的极值，要用变分法。</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第七章 最优控制</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46496E7-CF56-4983-9E5F-CA0C99FB39A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631</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4892843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
                                            <p:txEl>
                                              <p:pRg st="0" end="0"/>
                                            </p:txEl>
                                          </p:spTgt>
                                        </p:tgtEl>
                                        <p:attrNameLst>
                                          <p:attrName>style.visibility</p:attrName>
                                        </p:attrNameLst>
                                      </p:cBhvr>
                                      <p:to>
                                        <p:strVal val="visible"/>
                                      </p:to>
                                    </p:set>
                                    <p:animEffect transition="in" filter="fade">
                                      <p:cBhvr>
                                        <p:cTn id="12" dur="500"/>
                                        <p:tgtEl>
                                          <p:spTgt spid="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6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434340" y="1187476"/>
            <a:ext cx="794385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变分</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是函数</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x</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的一个微小增量，它并不是因自变量的微小改变引起的。利用变分法求泛函的极值时，其必要条件是</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，其中</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J</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为泛函，即：</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Rectangle 2"/>
          <p:cNvSpPr>
            <a:spLocks noChangeArrowheads="1"/>
          </p:cNvSpPr>
          <p:nvPr/>
        </p:nvSpPr>
        <p:spPr bwMode="auto">
          <a:xfrm>
            <a:off x="1634491" y="114184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1126837" y="1314193"/>
          <a:ext cx="307664" cy="254157"/>
        </p:xfrm>
        <a:graphic>
          <a:graphicData uri="http://schemas.openxmlformats.org/presentationml/2006/ole">
            <mc:AlternateContent xmlns:mc="http://schemas.openxmlformats.org/markup-compatibility/2006">
              <mc:Choice xmlns:v="urn:schemas-microsoft-com:vml" Requires="v">
                <p:oleObj spid="_x0000_s522242" name="Equation" r:id="rId3" imgW="215619" imgH="177569" progId="Equation.DSMT4">
                  <p:embed/>
                </p:oleObj>
              </mc:Choice>
              <mc:Fallback>
                <p:oleObj name="Equation" r:id="rId3" imgW="215619" imgH="177569"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26837" y="1314193"/>
                        <a:ext cx="307664" cy="254157"/>
                      </a:xfrm>
                      <a:prstGeom prst="rect">
                        <a:avLst/>
                      </a:prstGeom>
                      <a:noFill/>
                    </p:spPr>
                  </p:pic>
                </p:oleObj>
              </mc:Fallback>
            </mc:AlternateContent>
          </a:graphicData>
        </a:graphic>
      </p:graphicFrame>
      <p:sp>
        <p:nvSpPr>
          <p:cNvPr id="7" name="Rectangle 4"/>
          <p:cNvSpPr>
            <a:spLocks noChangeArrowheads="1"/>
          </p:cNvSpPr>
          <p:nvPr/>
        </p:nvSpPr>
        <p:spPr bwMode="auto">
          <a:xfrm>
            <a:off x="6709411" y="196074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8" name="对象 7"/>
          <p:cNvGraphicFramePr>
            <a:graphicFrameLocks noChangeAspect="1"/>
          </p:cNvGraphicFramePr>
          <p:nvPr>
            <p:extLst/>
          </p:nvPr>
        </p:nvGraphicFramePr>
        <p:xfrm>
          <a:off x="4689866" y="1607895"/>
          <a:ext cx="712959" cy="282213"/>
        </p:xfrm>
        <a:graphic>
          <a:graphicData uri="http://schemas.openxmlformats.org/presentationml/2006/ole">
            <mc:AlternateContent xmlns:mc="http://schemas.openxmlformats.org/markup-compatibility/2006">
              <mc:Choice xmlns:v="urn:schemas-microsoft-com:vml" Requires="v">
                <p:oleObj spid="_x0000_s522243" name="Equation" r:id="rId5" imgW="457002" imgH="177723" progId="Equation.DSMT4">
                  <p:embed/>
                </p:oleObj>
              </mc:Choice>
              <mc:Fallback>
                <p:oleObj name="Equation" r:id="rId5" imgW="457002" imgH="177723"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689866" y="1607895"/>
                        <a:ext cx="712959" cy="282213"/>
                      </a:xfrm>
                      <a:prstGeom prst="rect">
                        <a:avLst/>
                      </a:prstGeom>
                      <a:noFill/>
                    </p:spPr>
                  </p:pic>
                </p:oleObj>
              </mc:Fallback>
            </mc:AlternateContent>
          </a:graphicData>
        </a:graphic>
      </p:graphicFrame>
      <p:sp>
        <p:nvSpPr>
          <p:cNvPr id="9" name="Rectangle 6"/>
          <p:cNvSpPr>
            <a:spLocks noChangeArrowheads="1"/>
          </p:cNvSpPr>
          <p:nvPr/>
        </p:nvSpPr>
        <p:spPr bwMode="auto">
          <a:xfrm>
            <a:off x="2480311" y="252469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0" name="对象 9"/>
          <p:cNvGraphicFramePr>
            <a:graphicFrameLocks noChangeAspect="1"/>
          </p:cNvGraphicFramePr>
          <p:nvPr>
            <p:extLst/>
          </p:nvPr>
        </p:nvGraphicFramePr>
        <p:xfrm>
          <a:off x="2811780" y="2089037"/>
          <a:ext cx="320040" cy="217170"/>
        </p:xfrm>
        <a:graphic>
          <a:graphicData uri="http://schemas.openxmlformats.org/presentationml/2006/ole">
            <mc:AlternateContent xmlns:mc="http://schemas.openxmlformats.org/markup-compatibility/2006">
              <mc:Choice xmlns:v="urn:schemas-microsoft-com:vml" Requires="v">
                <p:oleObj spid="_x0000_s522244" name="Equation" r:id="rId7" imgW="266353" imgH="177569" progId="Equation.DSMT4">
                  <p:embed/>
                </p:oleObj>
              </mc:Choice>
              <mc:Fallback>
                <p:oleObj name="Equation" r:id="rId7" imgW="266353" imgH="177569" progId="Equation.DSMT4">
                  <p:embed/>
                  <p:pic>
                    <p:nvPicPr>
                      <p:cNvPr id="10" name="对象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11780" y="2089037"/>
                        <a:ext cx="320040" cy="217170"/>
                      </a:xfrm>
                      <a:prstGeom prst="rect">
                        <a:avLst/>
                      </a:prstGeom>
                      <a:noFill/>
                    </p:spPr>
                  </p:pic>
                </p:oleObj>
              </mc:Fallback>
            </mc:AlternateContent>
          </a:graphicData>
        </a:graphic>
      </p:graphicFrame>
      <p:sp>
        <p:nvSpPr>
          <p:cNvPr id="11" name="Rectangle 8"/>
          <p:cNvSpPr>
            <a:spLocks noChangeArrowheads="1"/>
          </p:cNvSpPr>
          <p:nvPr/>
        </p:nvSpPr>
        <p:spPr bwMode="auto">
          <a:xfrm>
            <a:off x="2926081" y="2496116"/>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2" name="对象 11"/>
          <p:cNvGraphicFramePr>
            <a:graphicFrameLocks noChangeAspect="1"/>
          </p:cNvGraphicFramePr>
          <p:nvPr>
            <p:extLst/>
          </p:nvPr>
        </p:nvGraphicFramePr>
        <p:xfrm>
          <a:off x="3108483" y="1988487"/>
          <a:ext cx="1581383" cy="449035"/>
        </p:xfrm>
        <a:graphic>
          <a:graphicData uri="http://schemas.openxmlformats.org/presentationml/2006/ole">
            <mc:AlternateContent xmlns:mc="http://schemas.openxmlformats.org/markup-compatibility/2006">
              <mc:Choice xmlns:v="urn:schemas-microsoft-com:vml" Requires="v">
                <p:oleObj spid="_x0000_s522245" name="Equation" r:id="rId9" imgW="1231366" imgH="355446" progId="Equation.DSMT4">
                  <p:embed/>
                </p:oleObj>
              </mc:Choice>
              <mc:Fallback>
                <p:oleObj name="Equation" r:id="rId9" imgW="1231366" imgH="355446" progId="Equation.DSMT4">
                  <p:embed/>
                  <p:pic>
                    <p:nvPicPr>
                      <p:cNvPr id="12" name="对象 1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08483" y="1988487"/>
                        <a:ext cx="1581383" cy="449035"/>
                      </a:xfrm>
                      <a:prstGeom prst="rect">
                        <a:avLst/>
                      </a:prstGeom>
                      <a:noFill/>
                    </p:spPr>
                  </p:pic>
                </p:oleObj>
              </mc:Fallback>
            </mc:AlternateContent>
          </a:graphicData>
        </a:graphic>
      </p:graphicFrame>
      <p:sp>
        <p:nvSpPr>
          <p:cNvPr id="13" name="矩形 12"/>
          <p:cNvSpPr/>
          <p:nvPr/>
        </p:nvSpPr>
        <p:spPr>
          <a:xfrm>
            <a:off x="195068" y="2414245"/>
            <a:ext cx="4570482" cy="438582"/>
          </a:xfrm>
          <a:prstGeom prst="rect">
            <a:avLst/>
          </a:prstGeom>
        </p:spPr>
        <p:txBody>
          <a:bodyPr wrap="non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求无约束条件的泛函极值要根据欧拉方程</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4" name="Rectangle 10"/>
          <p:cNvSpPr>
            <a:spLocks noChangeArrowheads="1"/>
          </p:cNvSpPr>
          <p:nvPr/>
        </p:nvSpPr>
        <p:spPr bwMode="auto">
          <a:xfrm>
            <a:off x="3394844" y="3731493"/>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5" name="对象 14"/>
          <p:cNvGraphicFramePr>
            <a:graphicFrameLocks noChangeAspect="1"/>
          </p:cNvGraphicFramePr>
          <p:nvPr>
            <p:extLst/>
          </p:nvPr>
        </p:nvGraphicFramePr>
        <p:xfrm>
          <a:off x="3363397" y="2867486"/>
          <a:ext cx="1553612" cy="549577"/>
        </p:xfrm>
        <a:graphic>
          <a:graphicData uri="http://schemas.openxmlformats.org/presentationml/2006/ole">
            <mc:AlternateContent xmlns:mc="http://schemas.openxmlformats.org/markup-compatibility/2006">
              <mc:Choice xmlns:v="urn:schemas-microsoft-com:vml" Requires="v">
                <p:oleObj spid="_x0000_s522246" name="Equation" r:id="rId11" imgW="1091726" imgH="393529" progId="Equation.DSMT4">
                  <p:embed/>
                </p:oleObj>
              </mc:Choice>
              <mc:Fallback>
                <p:oleObj name="Equation" r:id="rId11" imgW="1091726" imgH="393529" progId="Equation.DSMT4">
                  <p:embed/>
                  <p:pic>
                    <p:nvPicPr>
                      <p:cNvPr id="15" name="对象 1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363397" y="2867486"/>
                        <a:ext cx="1553612" cy="549577"/>
                      </a:xfrm>
                      <a:prstGeom prst="rect">
                        <a:avLst/>
                      </a:prstGeom>
                      <a:noFill/>
                    </p:spPr>
                  </p:pic>
                </p:oleObj>
              </mc:Fallback>
            </mc:AlternateContent>
          </a:graphicData>
        </a:graphic>
      </p:graphicFrame>
      <p:sp>
        <p:nvSpPr>
          <p:cNvPr id="16" name="矩形 15"/>
          <p:cNvSpPr/>
          <p:nvPr/>
        </p:nvSpPr>
        <p:spPr>
          <a:xfrm>
            <a:off x="434340" y="3456863"/>
            <a:ext cx="7943850"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当有约束条件时，求泛函极值需要利用拉格朗日乘于法，构造哈密尔顿函数，将有约束条件的泛函极值问题转化为无约束条件的泛函极值问题。在已知边界条件或横截条件时，求解哈密尔顿正则方程，根据极值条件：</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7" name="Rectangle 12"/>
          <p:cNvSpPr>
            <a:spLocks noChangeArrowheads="1"/>
          </p:cNvSpPr>
          <p:nvPr/>
        </p:nvSpPr>
        <p:spPr bwMode="auto">
          <a:xfrm>
            <a:off x="5046346" y="5121225"/>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18" name="对象 17"/>
          <p:cNvGraphicFramePr>
            <a:graphicFrameLocks noChangeAspect="1"/>
          </p:cNvGraphicFramePr>
          <p:nvPr>
            <p:extLst/>
          </p:nvPr>
        </p:nvGraphicFramePr>
        <p:xfrm>
          <a:off x="3794446" y="4631502"/>
          <a:ext cx="691515" cy="545233"/>
        </p:xfrm>
        <a:graphic>
          <a:graphicData uri="http://schemas.openxmlformats.org/presentationml/2006/ole">
            <mc:AlternateContent xmlns:mc="http://schemas.openxmlformats.org/markup-compatibility/2006">
              <mc:Choice xmlns:v="urn:schemas-microsoft-com:vml" Requires="v">
                <p:oleObj spid="_x0000_s522247" name="Equation" r:id="rId13" imgW="495085" imgH="393529" progId="Equation.DSMT4">
                  <p:embed/>
                </p:oleObj>
              </mc:Choice>
              <mc:Fallback>
                <p:oleObj name="Equation" r:id="rId13" imgW="495085" imgH="393529" progId="Equation.DSMT4">
                  <p:embed/>
                  <p:pic>
                    <p:nvPicPr>
                      <p:cNvPr id="18" name="对象 1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794446" y="4631502"/>
                        <a:ext cx="691515" cy="545233"/>
                      </a:xfrm>
                      <a:prstGeom prst="rect">
                        <a:avLst/>
                      </a:prstGeom>
                      <a:noFill/>
                    </p:spPr>
                  </p:pic>
                </p:oleObj>
              </mc:Fallback>
            </mc:AlternateContent>
          </a:graphicData>
        </a:graphic>
      </p:graphicFrame>
      <p:sp>
        <p:nvSpPr>
          <p:cNvPr id="19" name="矩形 18"/>
          <p:cNvSpPr/>
          <p:nvPr/>
        </p:nvSpPr>
        <p:spPr>
          <a:xfrm>
            <a:off x="218152" y="5254990"/>
            <a:ext cx="6123689"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即可求出最优控制</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及最优轨线</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20" name="Rectangle 14"/>
          <p:cNvSpPr>
            <a:spLocks noChangeArrowheads="1"/>
          </p:cNvSpPr>
          <p:nvPr/>
        </p:nvSpPr>
        <p:spPr bwMode="auto">
          <a:xfrm>
            <a:off x="845821" y="544509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21" name="对象 20"/>
          <p:cNvGraphicFramePr>
            <a:graphicFrameLocks noChangeAspect="1"/>
          </p:cNvGraphicFramePr>
          <p:nvPr>
            <p:extLst/>
          </p:nvPr>
        </p:nvGraphicFramePr>
        <p:xfrm>
          <a:off x="2339801" y="5272171"/>
          <a:ext cx="281017" cy="347138"/>
        </p:xfrm>
        <a:graphic>
          <a:graphicData uri="http://schemas.openxmlformats.org/presentationml/2006/ole">
            <mc:AlternateContent xmlns:mc="http://schemas.openxmlformats.org/markup-compatibility/2006">
              <mc:Choice xmlns:v="urn:schemas-microsoft-com:vml" Requires="v">
                <p:oleObj spid="_x0000_s522248" name="Equation" r:id="rId15" imgW="164957" imgH="203024" progId="Equation.DSMT4">
                  <p:embed/>
                </p:oleObj>
              </mc:Choice>
              <mc:Fallback>
                <p:oleObj name="Equation" r:id="rId15" imgW="164957" imgH="203024" progId="Equation.DSMT4">
                  <p:embed/>
                  <p:pic>
                    <p:nvPicPr>
                      <p:cNvPr id="21" name="对象 2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339801" y="5272171"/>
                        <a:ext cx="281017" cy="347138"/>
                      </a:xfrm>
                      <a:prstGeom prst="rect">
                        <a:avLst/>
                      </a:prstGeom>
                      <a:noFill/>
                    </p:spPr>
                  </p:pic>
                </p:oleObj>
              </mc:Fallback>
            </mc:AlternateContent>
          </a:graphicData>
        </a:graphic>
      </p:graphicFrame>
      <p:graphicFrame>
        <p:nvGraphicFramePr>
          <p:cNvPr id="23" name="对象 22"/>
          <p:cNvGraphicFramePr>
            <a:graphicFrameLocks noChangeAspect="1"/>
          </p:cNvGraphicFramePr>
          <p:nvPr>
            <p:extLst/>
          </p:nvPr>
        </p:nvGraphicFramePr>
        <p:xfrm>
          <a:off x="3794446" y="5306791"/>
          <a:ext cx="252488" cy="311897"/>
        </p:xfrm>
        <a:graphic>
          <a:graphicData uri="http://schemas.openxmlformats.org/presentationml/2006/ole">
            <mc:AlternateContent xmlns:mc="http://schemas.openxmlformats.org/markup-compatibility/2006">
              <mc:Choice xmlns:v="urn:schemas-microsoft-com:vml" Requires="v">
                <p:oleObj spid="_x0000_s522249" name="Equation" r:id="rId17" imgW="164957" imgH="203024" progId="Equation.DSMT4">
                  <p:embed/>
                </p:oleObj>
              </mc:Choice>
              <mc:Fallback>
                <p:oleObj name="Equation" r:id="rId17" imgW="164957" imgH="203024" progId="Equation.DSMT4">
                  <p:embed/>
                  <p:pic>
                    <p:nvPicPr>
                      <p:cNvPr id="23" name="对象 2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794446" y="5306791"/>
                        <a:ext cx="252488" cy="311897"/>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第七章 最优控制</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46496E7-CF56-4983-9E5F-CA0C99FB39A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632</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33609369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fade">
                                      <p:cBhvr>
                                        <p:cTn id="12" dur="500"/>
                                        <p:tgtEl>
                                          <p:spTgt spid="13"/>
                                        </p:tgtEl>
                                      </p:cBhvr>
                                    </p:animEffect>
                                  </p:childTnLst>
                                </p:cTn>
                              </p:par>
                              <p:par>
                                <p:cTn id="13" presetID="10" presetClass="entr" presetSubtype="0" fill="hold" nodeType="withEffect">
                                  <p:stCondLst>
                                    <p:cond delay="0"/>
                                  </p:stCondLst>
                                  <p:childTnLst>
                                    <p:set>
                                      <p:cBhvr>
                                        <p:cTn id="14" dur="1" fill="hold">
                                          <p:stCondLst>
                                            <p:cond delay="0"/>
                                          </p:stCondLst>
                                        </p:cTn>
                                        <p:tgtEl>
                                          <p:spTgt spid="15"/>
                                        </p:tgtEl>
                                        <p:attrNameLst>
                                          <p:attrName>style.visibility</p:attrName>
                                        </p:attrNameLst>
                                      </p:cBhvr>
                                      <p:to>
                                        <p:strVal val="visible"/>
                                      </p:to>
                                    </p:set>
                                    <p:animEffect transition="in" filter="fade">
                                      <p:cBhvr>
                                        <p:cTn id="15" dur="500"/>
                                        <p:tgtEl>
                                          <p:spTgt spid="15"/>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6"/>
                                        </p:tgtEl>
                                        <p:attrNameLst>
                                          <p:attrName>style.visibility</p:attrName>
                                        </p:attrNameLst>
                                      </p:cBhvr>
                                      <p:to>
                                        <p:strVal val="visible"/>
                                      </p:to>
                                    </p:set>
                                    <p:animEffect transition="in" filter="fade">
                                      <p:cBhvr>
                                        <p:cTn id="20" dur="500"/>
                                        <p:tgtEl>
                                          <p:spTgt spid="16"/>
                                        </p:tgtEl>
                                      </p:cBhvr>
                                    </p:animEffect>
                                  </p:childTnLst>
                                </p:cTn>
                              </p:par>
                              <p:par>
                                <p:cTn id="21" presetID="10" presetClass="entr" presetSubtype="0" fill="hold" nodeType="withEffect">
                                  <p:stCondLst>
                                    <p:cond delay="0"/>
                                  </p:stCondLst>
                                  <p:childTnLst>
                                    <p:set>
                                      <p:cBhvr>
                                        <p:cTn id="22" dur="1" fill="hold">
                                          <p:stCondLst>
                                            <p:cond delay="0"/>
                                          </p:stCondLst>
                                        </p:cTn>
                                        <p:tgtEl>
                                          <p:spTgt spid="18"/>
                                        </p:tgtEl>
                                        <p:attrNameLst>
                                          <p:attrName>style.visibility</p:attrName>
                                        </p:attrNameLst>
                                      </p:cBhvr>
                                      <p:to>
                                        <p:strVal val="visible"/>
                                      </p:to>
                                    </p:set>
                                    <p:animEffect transition="in" filter="fade">
                                      <p:cBhvr>
                                        <p:cTn id="23" dur="500"/>
                                        <p:tgtEl>
                                          <p:spTgt spid="18"/>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9"/>
                                        </p:tgtEl>
                                        <p:attrNameLst>
                                          <p:attrName>style.visibility</p:attrName>
                                        </p:attrNameLst>
                                      </p:cBhvr>
                                      <p:to>
                                        <p:strVal val="visible"/>
                                      </p:to>
                                    </p:set>
                                    <p:animEffect transition="in" filter="fade">
                                      <p:cBhvr>
                                        <p:cTn id="26" dur="500"/>
                                        <p:tgtEl>
                                          <p:spTgt spid="19"/>
                                        </p:tgtEl>
                                      </p:cBhvr>
                                    </p:animEffect>
                                  </p:childTnLst>
                                </p:cTn>
                              </p:par>
                              <p:par>
                                <p:cTn id="27" presetID="10" presetClass="entr" presetSubtype="0" fill="hold" nodeType="withEffect">
                                  <p:stCondLst>
                                    <p:cond delay="0"/>
                                  </p:stCondLst>
                                  <p:childTnLst>
                                    <p:set>
                                      <p:cBhvr>
                                        <p:cTn id="28" dur="1" fill="hold">
                                          <p:stCondLst>
                                            <p:cond delay="0"/>
                                          </p:stCondLst>
                                        </p:cTn>
                                        <p:tgtEl>
                                          <p:spTgt spid="21"/>
                                        </p:tgtEl>
                                        <p:attrNameLst>
                                          <p:attrName>style.visibility</p:attrName>
                                        </p:attrNameLst>
                                      </p:cBhvr>
                                      <p:to>
                                        <p:strVal val="visible"/>
                                      </p:to>
                                    </p:set>
                                    <p:animEffect transition="in" filter="fade">
                                      <p:cBhvr>
                                        <p:cTn id="29" dur="500"/>
                                        <p:tgtEl>
                                          <p:spTgt spid="21"/>
                                        </p:tgtEl>
                                      </p:cBhvr>
                                    </p:animEffect>
                                  </p:childTnLst>
                                </p:cTn>
                              </p:par>
                              <p:par>
                                <p:cTn id="30" presetID="10" presetClass="entr" presetSubtype="0" fill="hold" nodeType="withEffect">
                                  <p:stCondLst>
                                    <p:cond delay="0"/>
                                  </p:stCondLst>
                                  <p:childTnLst>
                                    <p:set>
                                      <p:cBhvr>
                                        <p:cTn id="31" dur="1" fill="hold">
                                          <p:stCondLst>
                                            <p:cond delay="0"/>
                                          </p:stCondLst>
                                        </p:cTn>
                                        <p:tgtEl>
                                          <p:spTgt spid="23"/>
                                        </p:tgtEl>
                                        <p:attrNameLst>
                                          <p:attrName>style.visibility</p:attrName>
                                        </p:attrNameLst>
                                      </p:cBhvr>
                                      <p:to>
                                        <p:strVal val="visible"/>
                                      </p:to>
                                    </p:set>
                                    <p:animEffect transition="in" filter="fade">
                                      <p:cBhvr>
                                        <p:cTn id="32"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16" grpId="0"/>
      <p:bldP spid="19" grpId="0"/>
    </p:bldLst>
  </p:timing>
</p:sld>
</file>

<file path=ppt/slides/slide6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264901" y="1131075"/>
            <a:ext cx="7642628" cy="438582"/>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对于控制</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u</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受限制的情况，由于</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不能任意，极值条件变为：</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5" name="Rectangle 2"/>
          <p:cNvSpPr>
            <a:spLocks noChangeArrowheads="1"/>
          </p:cNvSpPr>
          <p:nvPr/>
        </p:nvSpPr>
        <p:spPr bwMode="auto">
          <a:xfrm>
            <a:off x="6297931" y="1421858"/>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6" name="对象 5"/>
          <p:cNvGraphicFramePr>
            <a:graphicFrameLocks noChangeAspect="1"/>
          </p:cNvGraphicFramePr>
          <p:nvPr>
            <p:extLst/>
          </p:nvPr>
        </p:nvGraphicFramePr>
        <p:xfrm>
          <a:off x="3680327" y="1189746"/>
          <a:ext cx="354330" cy="292708"/>
        </p:xfrm>
        <a:graphic>
          <a:graphicData uri="http://schemas.openxmlformats.org/presentationml/2006/ole">
            <mc:AlternateContent xmlns:mc="http://schemas.openxmlformats.org/markup-compatibility/2006">
              <mc:Choice xmlns:v="urn:schemas-microsoft-com:vml" Requires="v">
                <p:oleObj spid="_x0000_s523266" name="Equation" r:id="rId3" imgW="215619" imgH="177569" progId="Equation.DSMT4">
                  <p:embed/>
                </p:oleObj>
              </mc:Choice>
              <mc:Fallback>
                <p:oleObj name="Equation" r:id="rId3" imgW="215619" imgH="177569" progId="Equation.DSMT4">
                  <p:embed/>
                  <p:pic>
                    <p:nvPicPr>
                      <p:cNvPr id="6" name="对象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680327" y="1189746"/>
                        <a:ext cx="354330" cy="292708"/>
                      </a:xfrm>
                      <a:prstGeom prst="rect">
                        <a:avLst/>
                      </a:prstGeom>
                      <a:noFill/>
                    </p:spPr>
                  </p:pic>
                </p:oleObj>
              </mc:Fallback>
            </mc:AlternateContent>
          </a:graphicData>
        </a:graphic>
      </p:graphicFrame>
      <p:sp>
        <p:nvSpPr>
          <p:cNvPr id="7" name="Rectangle 4"/>
          <p:cNvSpPr>
            <a:spLocks noChangeArrowheads="1"/>
          </p:cNvSpPr>
          <p:nvPr/>
        </p:nvSpPr>
        <p:spPr bwMode="auto">
          <a:xfrm>
            <a:off x="2651761" y="1987481"/>
            <a:ext cx="13856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350" b="0" i="0" u="none" strike="noStrike" kern="1200" cap="none" spc="0" normalizeH="0" baseline="0" noProof="0">
              <a:ln>
                <a:noFill/>
              </a:ln>
              <a:solidFill>
                <a:prstClr val="black"/>
              </a:solidFill>
              <a:effectLst/>
              <a:uLnTx/>
              <a:uFillTx/>
              <a:latin typeface="Calibri" panose="020F0502020204030204"/>
              <a:ea typeface="等线" panose="02010600030101010101" pitchFamily="2" charset="-122"/>
              <a:cs typeface="+mn-cs"/>
            </a:endParaRPr>
          </a:p>
        </p:txBody>
      </p:sp>
      <p:graphicFrame>
        <p:nvGraphicFramePr>
          <p:cNvPr id="8" name="对象 7"/>
          <p:cNvGraphicFramePr>
            <a:graphicFrameLocks noChangeAspect="1"/>
          </p:cNvGraphicFramePr>
          <p:nvPr>
            <p:extLst/>
          </p:nvPr>
        </p:nvGraphicFramePr>
        <p:xfrm>
          <a:off x="2564341" y="1636060"/>
          <a:ext cx="3733589" cy="512921"/>
        </p:xfrm>
        <a:graphic>
          <a:graphicData uri="http://schemas.openxmlformats.org/presentationml/2006/ole">
            <mc:AlternateContent xmlns:mc="http://schemas.openxmlformats.org/markup-compatibility/2006">
              <mc:Choice xmlns:v="urn:schemas-microsoft-com:vml" Requires="v">
                <p:oleObj spid="_x0000_s523267" name="Equation" r:id="rId5" imgW="2159000" imgH="292100" progId="Equation.DSMT4">
                  <p:embed/>
                </p:oleObj>
              </mc:Choice>
              <mc:Fallback>
                <p:oleObj name="Equation" r:id="rId5" imgW="2159000" imgH="292100" progId="Equation.DSMT4">
                  <p:embed/>
                  <p:pic>
                    <p:nvPicPr>
                      <p:cNvPr id="8" name="对象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64341" y="1636060"/>
                        <a:ext cx="3733589" cy="512921"/>
                      </a:xfrm>
                      <a:prstGeom prst="rect">
                        <a:avLst/>
                      </a:prstGeom>
                      <a:noFill/>
                    </p:spPr>
                  </p:pic>
                </p:oleObj>
              </mc:Fallback>
            </mc:AlternateContent>
          </a:graphicData>
        </a:graphic>
      </p:graphicFrame>
      <p:sp>
        <p:nvSpPr>
          <p:cNvPr id="12" name="矩形 11"/>
          <p:cNvSpPr/>
          <p:nvPr/>
        </p:nvSpPr>
        <p:spPr>
          <a:xfrm>
            <a:off x="264900" y="2180113"/>
            <a:ext cx="833247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这就是利用庞特里亚金极小值原理求解最优控制问题不同于古典变分法的地方，是对于古典变分店的扩展。</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3" name="矩形 12"/>
          <p:cNvSpPr/>
          <p:nvPr/>
        </p:nvSpPr>
        <p:spPr>
          <a:xfrm>
            <a:off x="264900" y="2907238"/>
            <a:ext cx="833247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利用庞特里亚金极小值原理求解最优控制问题是本章的重点内容之一。作为典型，介绍了快速最优控制问题及具有二次型性能指标的最优控制问题的求解过程。</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4" name="矩形 13"/>
          <p:cNvSpPr/>
          <p:nvPr/>
        </p:nvSpPr>
        <p:spPr>
          <a:xfrm>
            <a:off x="264900" y="3668985"/>
            <a:ext cx="8332470" cy="1131079"/>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利用极小值原理可以求解连续最优控制问题，也可以求解离散最优控制问题。对于离散最优控制问题，还可以采用贝尔曼提出的动态规划法，即所谓“最优法则”。</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sp>
        <p:nvSpPr>
          <p:cNvPr id="15" name="矩形 14"/>
          <p:cNvSpPr/>
          <p:nvPr/>
        </p:nvSpPr>
        <p:spPr>
          <a:xfrm>
            <a:off x="264900" y="4776981"/>
            <a:ext cx="8332470" cy="784830"/>
          </a:xfrm>
          <a:prstGeom prst="rect">
            <a:avLst/>
          </a:prstGeom>
        </p:spPr>
        <p:txBody>
          <a:bodyPr wrap="square">
            <a:spAutoFit/>
          </a:bodyPr>
          <a:lstStyle/>
          <a:p>
            <a:pPr marL="0" marR="0" lvl="0" indent="228600" algn="just" defTabSz="914400" rtl="0" eaLnBrk="1" fontAlgn="auto" latinLnBrk="0" hangingPunct="1">
              <a:lnSpc>
                <a:spcPct val="125000"/>
              </a:lnSpc>
              <a:spcBef>
                <a:spcPts val="0"/>
              </a:spcBef>
              <a:spcAft>
                <a:spcPts val="0"/>
              </a:spcAft>
              <a:buClrTx/>
              <a:buSzTx/>
              <a:buFontTx/>
              <a:buNone/>
              <a:tabLst/>
              <a:defRPr/>
            </a:pP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利用极小值原理和动态规划法可以得出相同的结论。但动态规划法要求</a:t>
            </a:r>
            <a:r>
              <a:rPr kumimoji="0" lang="en-US"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        </a:t>
            </a:r>
            <a:r>
              <a:rPr kumimoji="0" lang="zh-CN" altLang="zh-CN" sz="180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rPr>
              <a:t>具有连续偏导数，这一点在工程实际中常常不能满足，限制了它的使用范围。</a:t>
            </a:r>
            <a:endParaRPr kumimoji="0" lang="zh-CN" altLang="zh-CN" sz="1350" b="0" i="0" u="none" strike="noStrike" kern="100" cap="none" spc="0" normalizeH="0" baseline="0" noProof="0" dirty="0">
              <a:ln>
                <a:noFill/>
              </a:ln>
              <a:solidFill>
                <a:prstClr val="black"/>
              </a:solidFill>
              <a:effectLst/>
              <a:uLnTx/>
              <a:uFillTx/>
              <a:latin typeface="Times New Roman" panose="02020603050405020304" pitchFamily="18" charset="0"/>
              <a:ea typeface="等线" panose="02010600030101010101" pitchFamily="2" charset="-122"/>
              <a:cs typeface="+mn-cs"/>
            </a:endParaRPr>
          </a:p>
        </p:txBody>
      </p:sp>
      <p:graphicFrame>
        <p:nvGraphicFramePr>
          <p:cNvPr id="17" name="对象 16"/>
          <p:cNvGraphicFramePr>
            <a:graphicFrameLocks noChangeAspect="1"/>
          </p:cNvGraphicFramePr>
          <p:nvPr>
            <p:extLst/>
          </p:nvPr>
        </p:nvGraphicFramePr>
        <p:xfrm>
          <a:off x="7708864" y="4889435"/>
          <a:ext cx="600746" cy="268419"/>
        </p:xfrm>
        <a:graphic>
          <a:graphicData uri="http://schemas.openxmlformats.org/presentationml/2006/ole">
            <mc:AlternateContent xmlns:mc="http://schemas.openxmlformats.org/markup-compatibility/2006">
              <mc:Choice xmlns:v="urn:schemas-microsoft-com:vml" Requires="v">
                <p:oleObj spid="_x0000_s523268" name="Equation" r:id="rId7" imgW="444307" imgH="203112" progId="Equation.DSMT4">
                  <p:embed/>
                </p:oleObj>
              </mc:Choice>
              <mc:Fallback>
                <p:oleObj name="Equation" r:id="rId7" imgW="444307" imgH="203112" progId="Equation.DSMT4">
                  <p:embed/>
                  <p:pic>
                    <p:nvPicPr>
                      <p:cNvPr id="17" name="对象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708864" y="4889435"/>
                        <a:ext cx="600746" cy="268419"/>
                      </a:xfrm>
                      <a:prstGeom prst="rect">
                        <a:avLst/>
                      </a:prstGeom>
                      <a:noFill/>
                    </p:spPr>
                  </p:pic>
                </p:oleObj>
              </mc:Fallback>
            </mc:AlternateContent>
          </a:graphicData>
        </a:graphic>
      </p:graphicFrame>
      <p:sp>
        <p:nvSpPr>
          <p:cNvPr id="2" name="页脚占位符 1"/>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rPr>
              <a:t>第七章 最优控制</a:t>
            </a:r>
          </a:p>
        </p:txBody>
      </p:sp>
      <p:sp>
        <p:nvSpPr>
          <p:cNvPr id="3" name="灯片编号占位符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46496E7-CF56-4983-9E5F-CA0C99FB39A2}" type="slidenum">
              <a:rPr kumimoji="0" lang="zh-CN" altLang="en-US" sz="1200" b="0" i="0" u="none" strike="noStrike" kern="1200" cap="none" spc="0" normalizeH="0" baseline="0" noProof="0" smtClean="0">
                <a:ln>
                  <a:noFill/>
                </a:ln>
                <a:solidFill>
                  <a:prstClr val="black">
                    <a:tint val="75000"/>
                  </a:prstClr>
                </a:solidFill>
                <a:effectLst/>
                <a:uLnTx/>
                <a:uFillTx/>
                <a:latin typeface="Calibri" panose="020F0502020204030204"/>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633</a:t>
            </a:fld>
            <a:endParaRPr kumimoji="0" lang="zh-CN" altLang="en-US" sz="1200" b="0" i="0" u="none" strike="noStrike" kern="1200" cap="none" spc="0" normalizeH="0" baseline="0" noProof="0">
              <a:ln>
                <a:noFill/>
              </a:ln>
              <a:solidFill>
                <a:prstClr val="black">
                  <a:tint val="75000"/>
                </a:prstClr>
              </a:solidFill>
              <a:effectLst/>
              <a:uLnTx/>
              <a:uFillTx/>
              <a:latin typeface="Calibri" panose="020F0502020204030204"/>
              <a:ea typeface="等线" panose="02010600030101010101" pitchFamily="2" charset="-122"/>
              <a:cs typeface="+mn-cs"/>
            </a:endParaRPr>
          </a:p>
        </p:txBody>
      </p:sp>
    </p:spTree>
    <p:extLst>
      <p:ext uri="{BB962C8B-B14F-4D97-AF65-F5344CB8AC3E}">
        <p14:creationId xmlns:p14="http://schemas.microsoft.com/office/powerpoint/2010/main" val="16636232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fade">
                                      <p:cBhvr>
                                        <p:cTn id="12" dur="500"/>
                                        <p:tgtEl>
                                          <p:spTgt spid="12"/>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3">
                                            <p:txEl>
                                              <p:pRg st="0" end="0"/>
                                            </p:txEl>
                                          </p:spTgt>
                                        </p:tgtEl>
                                        <p:attrNameLst>
                                          <p:attrName>style.visibility</p:attrName>
                                        </p:attrNameLst>
                                      </p:cBhvr>
                                      <p:to>
                                        <p:strVal val="visible"/>
                                      </p:to>
                                    </p:set>
                                    <p:animEffect transition="in" filter="fade">
                                      <p:cBhvr>
                                        <p:cTn id="17" dur="500"/>
                                        <p:tgtEl>
                                          <p:spTgt spid="13">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4">
                                            <p:txEl>
                                              <p:pRg st="0" end="0"/>
                                            </p:txEl>
                                          </p:spTgt>
                                        </p:tgtEl>
                                        <p:attrNameLst>
                                          <p:attrName>style.visibility</p:attrName>
                                        </p:attrNameLst>
                                      </p:cBhvr>
                                      <p:to>
                                        <p:strVal val="visible"/>
                                      </p:to>
                                    </p:set>
                                    <p:animEffect transition="in" filter="fade">
                                      <p:cBhvr>
                                        <p:cTn id="22" dur="500"/>
                                        <p:tgtEl>
                                          <p:spTgt spid="14">
                                            <p:txEl>
                                              <p:pRg st="0" end="0"/>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fade">
                                      <p:cBhvr>
                                        <p:cTn id="27" dur="500"/>
                                        <p:tgtEl>
                                          <p:spTgt spid="15"/>
                                        </p:tgtEl>
                                      </p:cBhvr>
                                    </p:animEffect>
                                  </p:childTnLst>
                                </p:cTn>
                              </p:par>
                              <p:par>
                                <p:cTn id="28" presetID="10" presetClass="entr" presetSubtype="0" fill="hold" nodeType="withEffect">
                                  <p:stCondLst>
                                    <p:cond delay="0"/>
                                  </p:stCondLst>
                                  <p:childTnLst>
                                    <p:set>
                                      <p:cBhvr>
                                        <p:cTn id="29" dur="1" fill="hold">
                                          <p:stCondLst>
                                            <p:cond delay="0"/>
                                          </p:stCondLst>
                                        </p:cTn>
                                        <p:tgtEl>
                                          <p:spTgt spid="17"/>
                                        </p:tgtEl>
                                        <p:attrNameLst>
                                          <p:attrName>style.visibility</p:attrName>
                                        </p:attrNameLst>
                                      </p:cBhvr>
                                      <p:to>
                                        <p:strVal val="visible"/>
                                      </p:to>
                                    </p:set>
                                    <p:animEffect transition="in" filter="fade">
                                      <p:cBhvr>
                                        <p:cTn id="30"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5" grpId="0"/>
    </p:bldLst>
  </p:timing>
</p:sld>
</file>

<file path=ppt/theme/theme1.xml><?xml version="1.0" encoding="utf-8"?>
<a:theme xmlns:a="http://schemas.openxmlformats.org/drawingml/2006/main" name="Office 主题">
  <a:themeElements>
    <a:clrScheme name="Office 主题">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主题">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Office 主题">
  <a:themeElements>
    <a:clrScheme name="Office 主题">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主题">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2_Office 主题">
  <a:themeElements>
    <a:clrScheme name="Office 主题">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主题">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3_Office 主题">
  <a:themeElements>
    <a:clrScheme name="Office 主题​​">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主题​​">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4_Office 主题">
  <a:themeElements>
    <a:clrScheme name="Office 主题">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主题">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5_Office 主题">
  <a:themeElements>
    <a:clrScheme name="Office 主题​​">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主题​​">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6_Office 主题">
  <a:themeElements>
    <a:clrScheme name="Office 主题">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主题">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8.xml><?xml version="1.0" encoding="utf-8"?>
<a:theme xmlns:a="http://schemas.openxmlformats.org/drawingml/2006/main" name="7_Office 主题">
  <a:themeElements>
    <a:clrScheme name="Office 主题">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主题">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8_Office 主题">
  <a:themeElements>
    <a:clrScheme name="Office 主题">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主题">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0.xml><?xml version="1.0" encoding="utf-8"?>
<a:theme xmlns:a="http://schemas.openxmlformats.org/drawingml/2006/main" name="9_Office 主题">
  <a:themeElements>
    <a:clrScheme name="Office 主题​​">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主题​​">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1.xml><?xml version="1.0" encoding="utf-8"?>
<a:theme xmlns:a="http://schemas.openxmlformats.org/drawingml/2006/main" name="10_Office 主题">
  <a:themeElements>
    <a:clrScheme name="Office 主题​​">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主题​​">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3.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Office Theme</Template>
  <TotalTime>87</TotalTime>
  <Words>50889</Words>
  <Application>Microsoft Office PowerPoint</Application>
  <PresentationFormat>全屏显示(4:3)</PresentationFormat>
  <Paragraphs>4055</Paragraphs>
  <Slides>633</Slides>
  <Notes>21</Notes>
  <HiddenSlides>0</HiddenSlides>
  <MMClips>0</MMClips>
  <ScaleCrop>false</ScaleCrop>
  <HeadingPairs>
    <vt:vector size="8" baseType="variant">
      <vt:variant>
        <vt:lpstr>已用的字体</vt:lpstr>
      </vt:variant>
      <vt:variant>
        <vt:i4>9</vt:i4>
      </vt:variant>
      <vt:variant>
        <vt:lpstr>主题</vt:lpstr>
      </vt:variant>
      <vt:variant>
        <vt:i4>11</vt:i4>
      </vt:variant>
      <vt:variant>
        <vt:lpstr>嵌入 OLE 服务器</vt:lpstr>
      </vt:variant>
      <vt:variant>
        <vt:i4>2</vt:i4>
      </vt:variant>
      <vt:variant>
        <vt:lpstr>幻灯片标题</vt:lpstr>
      </vt:variant>
      <vt:variant>
        <vt:i4>633</vt:i4>
      </vt:variant>
    </vt:vector>
  </HeadingPairs>
  <TitlesOfParts>
    <vt:vector size="655" baseType="lpstr">
      <vt:lpstr>等线</vt:lpstr>
      <vt:lpstr>宋体</vt:lpstr>
      <vt:lpstr>Arial</vt:lpstr>
      <vt:lpstr>Calibri</vt:lpstr>
      <vt:lpstr>Calibri Light</vt:lpstr>
      <vt:lpstr>Cambria Math</vt:lpstr>
      <vt:lpstr>Times New Roman</vt:lpstr>
      <vt:lpstr>Verdana</vt:lpstr>
      <vt:lpstr>Wingdings</vt:lpstr>
      <vt:lpstr>Office 主题</vt:lpstr>
      <vt:lpstr>1_Office 主题</vt:lpstr>
      <vt:lpstr>2_Office 主题</vt:lpstr>
      <vt:lpstr>3_Office 主题</vt:lpstr>
      <vt:lpstr>4_Office 主题</vt:lpstr>
      <vt:lpstr>5_Office 主题</vt:lpstr>
      <vt:lpstr>6_Office 主题</vt:lpstr>
      <vt:lpstr>7_Office 主题</vt:lpstr>
      <vt:lpstr>8_Office 主题</vt:lpstr>
      <vt:lpstr>9_Office 主题</vt:lpstr>
      <vt:lpstr>10_Office 主题</vt:lpstr>
      <vt:lpstr>Equation</vt:lpstr>
      <vt:lpstr>公式</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第一篇 线性系统分析和综合 </vt:lpstr>
      <vt:lpstr>PowerPoint 演示文稿</vt:lpstr>
      <vt:lpstr>PowerPoint 演示文稿</vt:lpstr>
      <vt:lpstr>2.1 基本概念 </vt:lpstr>
      <vt:lpstr>状态空间法的优点</vt:lpstr>
      <vt:lpstr>状态空间法的缺点: </vt:lpstr>
      <vt:lpstr>2.2  状态空间与状态方程 </vt:lpstr>
      <vt:lpstr>PowerPoint 演示文稿</vt:lpstr>
      <vt:lpstr>思考题1：“完全确定（或代表）系统状态”，是什么意思？ </vt:lpstr>
      <vt:lpstr>(3)状态向量</vt:lpstr>
      <vt:lpstr>(4)状态空间</vt:lpstr>
      <vt:lpstr>(5)状态方程</vt:lpstr>
      <vt:lpstr>(6)状态轨线</vt:lpstr>
      <vt:lpstr>PowerPoint 演示文稿</vt:lpstr>
      <vt:lpstr>PowerPoint 演示文稿</vt:lpstr>
      <vt:lpstr>PowerPoint 演示文稿</vt:lpstr>
      <vt:lpstr>PowerPoint 演示文稿</vt:lpstr>
      <vt:lpstr>PowerPoint 演示文稿</vt:lpstr>
      <vt:lpstr>2．线性系统状态方程的一般形式 </vt:lpstr>
      <vt:lpstr>PowerPoint 演示文稿</vt:lpstr>
      <vt:lpstr>思考题2：为什么是静态方程，且为X的线性组合？ </vt:lpstr>
      <vt:lpstr>（2）系统框图，如图2-2所示。 </vt:lpstr>
      <vt:lpstr>3．状态变量的相似变换 </vt:lpstr>
      <vt:lpstr>PowerPoint 演示文稿</vt:lpstr>
      <vt:lpstr>PowerPoint 演示文稿</vt:lpstr>
      <vt:lpstr>PowerPoint 演示文稿</vt:lpstr>
      <vt:lpstr>2.3  数学模型的转换 </vt:lpstr>
      <vt:lpstr>2.3.2 由状态方程到传递矩阵的数学模型的转换 </vt:lpstr>
      <vt:lpstr>PowerPoint 演示文稿</vt:lpstr>
      <vt:lpstr>2．传递矩阵的不变性 </vt:lpstr>
      <vt:lpstr>3．SISO线性时不变系统的传递函数G(S)</vt:lpstr>
      <vt:lpstr>4．闭环系统的传递矩阵</vt:lpstr>
      <vt:lpstr>2.3.3由传递函数到状态方程的数学模型转换</vt:lpstr>
      <vt:lpstr>PowerPoint 演示文稿</vt:lpstr>
      <vt:lpstr>PowerPoint 演示文稿</vt:lpstr>
      <vt:lpstr>1 能控标准型实现 </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作业：上例中，分子加上         。</vt:lpstr>
      <vt:lpstr>2．能观标准型的实现 </vt:lpstr>
      <vt:lpstr>PowerPoint 演示文稿</vt:lpstr>
      <vt:lpstr>PowerPoint 演示文稿</vt:lpstr>
      <vt:lpstr>例2-4  给定系统的传递函数为   ，试画出其相应的模拟图并写出其能观标准型实现的状态方程。 </vt:lpstr>
      <vt:lpstr>PowerPoint 演示文稿</vt:lpstr>
      <vt:lpstr>3．对角标准型实现 </vt:lpstr>
      <vt:lpstr>PowerPoint 演示文稿</vt:lpstr>
      <vt:lpstr>PowerPoint 演示文稿</vt:lpstr>
      <vt:lpstr>例2-5   给定系统的传递函数为                                                      ，试画  出其相应的模拟图并写出其对角标准型实现的状态方程。 </vt:lpstr>
      <vt:lpstr>PowerPoint 演示文稿</vt:lpstr>
      <vt:lpstr>4．约当（Jordan）标准型实现 </vt:lpstr>
      <vt:lpstr>PowerPoint 演示文稿</vt:lpstr>
      <vt:lpstr>PowerPoint 演示文稿</vt:lpstr>
      <vt:lpstr>例2-6 给定系统的传递函数为                                                       ，试画出  其相应的模拟图并写出其约当标准型实现的状态方程。 </vt:lpstr>
      <vt:lpstr>PowerPoint 演示文稿</vt:lpstr>
      <vt:lpstr>5．讨论</vt:lpstr>
      <vt:lpstr>PowerPoint 演示文稿</vt:lpstr>
      <vt:lpstr>6．SIMO、MISO、MIMO的标准型实现，以后讲。螺旋式 </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(3)将矩阵A化为约当阵    ：刘豹PP.32－36。自学。</vt:lpstr>
      <vt:lpstr>2.4 状态方程的求解</vt:lpstr>
      <vt:lpstr>PowerPoint 演示文稿</vt:lpstr>
      <vt:lpstr>(2)矩阵指数      定义为 </vt:lpstr>
      <vt:lpstr>（4）状态方程的时域解法</vt:lpstr>
      <vt:lpstr>PowerPoint 演示文稿</vt:lpstr>
      <vt:lpstr>PowerPoint 演示文稿</vt:lpstr>
      <vt:lpstr>PowerPoint 演示文稿</vt:lpstr>
      <vt:lpstr>2. 状态方程的复频域解法 </vt:lpstr>
      <vt:lpstr>PowerPoint 演示文稿</vt:lpstr>
      <vt:lpstr>PowerPoint 演示文稿</vt:lpstr>
      <vt:lpstr>3. 矩阵指数      的计算</vt:lpstr>
      <vt:lpstr>PowerPoint 演示文稿</vt:lpstr>
      <vt:lpstr>（4）待定系数法</vt:lpstr>
      <vt:lpstr>PowerPoint 演示文稿</vt:lpstr>
      <vt:lpstr>PowerPoint 演示文稿</vt:lpstr>
      <vt:lpstr>PowerPoint 演示文稿</vt:lpstr>
      <vt:lpstr>（5）数字计算机算法</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3.2  系统的能观性 </vt:lpstr>
      <vt:lpstr>3.2.1能观性定义 </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3.2.2.能观性判据之一 </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3.2.3.能观性判据之二 </vt:lpstr>
      <vt:lpstr>PowerPoint 演示文稿</vt:lpstr>
      <vt:lpstr>PowerPoint 演示文稿</vt:lpstr>
      <vt:lpstr>PowerPoint 演示文稿</vt:lpstr>
      <vt:lpstr>PowerPoint 演示文稿</vt:lpstr>
      <vt:lpstr>PowerPoint 演示文稿</vt:lpstr>
      <vt:lpstr>3.2.4．线性系统能控性与能观性的对偶关系 </vt:lpstr>
      <vt:lpstr>PowerPoint 演示文稿</vt:lpstr>
      <vt:lpstr>PowerPoint 演示文稿</vt:lpstr>
      <vt:lpstr>PowerPoint 演示文稿</vt:lpstr>
      <vt:lpstr>3.2.5．系统的能控性、能观性与传递矩阵的关系：能控能观性频域判据 </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2.多输入—多输出系统 </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3.3  LTI系统的规范分解 </vt:lpstr>
      <vt:lpstr>3.3.1 引言 </vt:lpstr>
      <vt:lpstr>PowerPoint 演示文稿</vt:lpstr>
      <vt:lpstr>3.3.2 按对角标准型或者约当标准型对系统进行结构分解 </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第四章  线性定常系统的综合</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4.6  状态观测器 </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第五章 MIMO系统的进一步讨论 </vt:lpstr>
      <vt:lpstr>5.1 传递矩阵的标准型实现及最小实现 </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Tiker</dc:creator>
  <cp:lastModifiedBy>沙琪玛</cp:lastModifiedBy>
  <cp:revision>11</cp:revision>
  <dcterms:created xsi:type="dcterms:W3CDTF">2017-07-15T07:53:03Z</dcterms:created>
  <dcterms:modified xsi:type="dcterms:W3CDTF">2019-01-14T03:11:34Z</dcterms:modified>
</cp:coreProperties>
</file>